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62"/>
  </p:notesMasterIdLst>
  <p:handoutMasterIdLst>
    <p:handoutMasterId r:id="rId63"/>
  </p:handoutMasterIdLst>
  <p:sldIdLst>
    <p:sldId id="332" r:id="rId5"/>
    <p:sldId id="316" r:id="rId6"/>
    <p:sldId id="346" r:id="rId7"/>
    <p:sldId id="350" r:id="rId8"/>
    <p:sldId id="355" r:id="rId9"/>
    <p:sldId id="352" r:id="rId10"/>
    <p:sldId id="356" r:id="rId11"/>
    <p:sldId id="345" r:id="rId12"/>
    <p:sldId id="320" r:id="rId13"/>
    <p:sldId id="353" r:id="rId14"/>
    <p:sldId id="703" r:id="rId15"/>
    <p:sldId id="317" r:id="rId16"/>
    <p:sldId id="325" r:id="rId17"/>
    <p:sldId id="359" r:id="rId18"/>
    <p:sldId id="354" r:id="rId19"/>
    <p:sldId id="327" r:id="rId20"/>
    <p:sldId id="360" r:id="rId21"/>
    <p:sldId id="700" r:id="rId22"/>
    <p:sldId id="288" r:id="rId23"/>
    <p:sldId id="264" r:id="rId24"/>
    <p:sldId id="307" r:id="rId25"/>
    <p:sldId id="308" r:id="rId26"/>
    <p:sldId id="265" r:id="rId27"/>
    <p:sldId id="358" r:id="rId28"/>
    <p:sldId id="266" r:id="rId29"/>
    <p:sldId id="267" r:id="rId30"/>
    <p:sldId id="268" r:id="rId31"/>
    <p:sldId id="357" r:id="rId32"/>
    <p:sldId id="715" r:id="rId33"/>
    <p:sldId id="295" r:id="rId34"/>
    <p:sldId id="311" r:id="rId35"/>
    <p:sldId id="716" r:id="rId36"/>
    <p:sldId id="702" r:id="rId37"/>
    <p:sldId id="713" r:id="rId38"/>
    <p:sldId id="270" r:id="rId39"/>
    <p:sldId id="336" r:id="rId40"/>
    <p:sldId id="337" r:id="rId41"/>
    <p:sldId id="338" r:id="rId42"/>
    <p:sldId id="339" r:id="rId43"/>
    <p:sldId id="698" r:id="rId44"/>
    <p:sldId id="706" r:id="rId45"/>
    <p:sldId id="707" r:id="rId46"/>
    <p:sldId id="714" r:id="rId47"/>
    <p:sldId id="276" r:id="rId48"/>
    <p:sldId id="277" r:id="rId49"/>
    <p:sldId id="279" r:id="rId50"/>
    <p:sldId id="710" r:id="rId51"/>
    <p:sldId id="711" r:id="rId52"/>
    <p:sldId id="712" r:id="rId53"/>
    <p:sldId id="318" r:id="rId54"/>
    <p:sldId id="697" r:id="rId55"/>
    <p:sldId id="349" r:id="rId56"/>
    <p:sldId id="342" r:id="rId57"/>
    <p:sldId id="701" r:id="rId58"/>
    <p:sldId id="328" r:id="rId59"/>
    <p:sldId id="329" r:id="rId60"/>
    <p:sldId id="330" r:id="rId61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806A77-124B-4FD4-968B-7BE84C5892C5}">
          <p14:sldIdLst>
            <p14:sldId id="332"/>
          </p14:sldIdLst>
        </p14:section>
        <p14:section name="Sujets couverts" id="{1D96BA16-7678-4AF7-ABC4-5055EF79F8A2}">
          <p14:sldIdLst>
            <p14:sldId id="316"/>
          </p14:sldIdLst>
        </p14:section>
        <p14:section name="Motivation" id="{C038B1EC-8D1D-45B2-9A70-1578A4B533A8}">
          <p14:sldIdLst>
            <p14:sldId id="346"/>
            <p14:sldId id="350"/>
            <p14:sldId id="355"/>
            <p14:sldId id="352"/>
            <p14:sldId id="356"/>
            <p14:sldId id="345"/>
            <p14:sldId id="320"/>
            <p14:sldId id="353"/>
            <p14:sldId id="703"/>
            <p14:sldId id="317"/>
          </p14:sldIdLst>
        </p14:section>
        <p14:section name="Processus de décision markovien" id="{D1F73E90-1778-4BDD-9910-F501E5FC0A95}">
          <p14:sldIdLst>
            <p14:sldId id="325"/>
            <p14:sldId id="359"/>
            <p14:sldId id="354"/>
            <p14:sldId id="327"/>
            <p14:sldId id="360"/>
            <p14:sldId id="700"/>
            <p14:sldId id="288"/>
            <p14:sldId id="264"/>
            <p14:sldId id="307"/>
            <p14:sldId id="308"/>
            <p14:sldId id="265"/>
            <p14:sldId id="358"/>
            <p14:sldId id="266"/>
            <p14:sldId id="267"/>
            <p14:sldId id="268"/>
            <p14:sldId id="357"/>
            <p14:sldId id="715"/>
            <p14:sldId id="295"/>
            <p14:sldId id="311"/>
            <p14:sldId id="716"/>
            <p14:sldId id="702"/>
          </p14:sldIdLst>
        </p14:section>
        <p14:section name="Rappel" id="{32B13171-F1BD-4F2B-8479-BF430F52AD5E}">
          <p14:sldIdLst>
            <p14:sldId id="713"/>
          </p14:sldIdLst>
        </p14:section>
        <p14:section name="Algorithme d'itération par valeur" id="{70FA05B7-5CBF-441E-A1C1-2DDF11798310}">
          <p14:sldIdLst>
            <p14:sldId id="270"/>
            <p14:sldId id="336"/>
            <p14:sldId id="337"/>
            <p14:sldId id="338"/>
            <p14:sldId id="339"/>
            <p14:sldId id="698"/>
            <p14:sldId id="706"/>
            <p14:sldId id="707"/>
          </p14:sldIdLst>
        </p14:section>
        <p14:section name="Algorithme d'itération par politique" id="{4B946DB3-0560-40A1-B4F7-309B9D8B5DDE}">
          <p14:sldIdLst>
            <p14:sldId id="714"/>
            <p14:sldId id="276"/>
            <p14:sldId id="277"/>
            <p14:sldId id="279"/>
            <p14:sldId id="710"/>
            <p14:sldId id="711"/>
            <p14:sldId id="712"/>
          </p14:sldIdLst>
        </p14:section>
        <p14:section name="Conclusion" id="{E65AC0B3-A103-462E-9EA2-0228C3ADB017}">
          <p14:sldIdLst>
            <p14:sldId id="318"/>
            <p14:sldId id="697"/>
            <p14:sldId id="349"/>
            <p14:sldId id="342"/>
          </p14:sldIdLst>
        </p14:section>
        <p14:section name="Extra - Exemple" id="{9F20FCCD-C077-4077-BBC8-9B3D4A372CDE}">
          <p14:sldIdLst>
            <p14:sldId id="701"/>
          </p14:sldIdLst>
        </p14:section>
        <p14:section name="Extra - Résolution d'un système d'équations linéaires" id="{511A1A28-01B6-48EE-A5C1-03D22335828B}">
          <p14:sldIdLst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90351-559F-4E35-8740-654C4403E5DE}" v="53" dt="2024-02-22T01:30:04.35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5" autoAdjust="0"/>
    <p:restoredTop sz="92756" autoAdjust="0"/>
  </p:normalViewPr>
  <p:slideViewPr>
    <p:cSldViewPr snapToGrid="0">
      <p:cViewPr varScale="1">
        <p:scale>
          <a:sx n="58" d="100"/>
          <a:sy n="58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DD84B0A5-09DF-4A3D-B46F-031754A9563F}"/>
    <pc:docChg chg="undo custSel delSld modSld sldOrd delSection modSection">
      <pc:chgData name="Froduald Kabanza" userId="edf393d0-642b-4b9e-8c75-f62133241689" providerId="ADAL" clId="{DD84B0A5-09DF-4A3D-B46F-031754A9563F}" dt="2022-02-03T23:38:33.040" v="5355" actId="20577"/>
      <pc:docMkLst>
        <pc:docMk/>
      </pc:docMkLst>
      <pc:sldChg chg="modSp mod">
        <pc:chgData name="Froduald Kabanza" userId="edf393d0-642b-4b9e-8c75-f62133241689" providerId="ADAL" clId="{DD84B0A5-09DF-4A3D-B46F-031754A9563F}" dt="2022-02-03T23:25:37.668" v="5126" actId="20577"/>
        <pc:sldMkLst>
          <pc:docMk/>
          <pc:sldMk cId="0" sldId="261"/>
        </pc:sldMkLst>
        <pc:spChg chg="mod">
          <ac:chgData name="Froduald Kabanza" userId="edf393d0-642b-4b9e-8c75-f62133241689" providerId="ADAL" clId="{DD84B0A5-09DF-4A3D-B46F-031754A9563F}" dt="2022-02-03T23:25:37.668" v="5126" actId="20577"/>
          <ac:spMkLst>
            <pc:docMk/>
            <pc:sldMk cId="0" sldId="261"/>
            <ac:spMk id="19475" creationId="{00000000-0000-0000-0000-000000000000}"/>
          </ac:spMkLst>
        </pc:spChg>
      </pc:sldChg>
      <pc:sldChg chg="addSp delSp">
        <pc:chgData name="Froduald Kabanza" userId="edf393d0-642b-4b9e-8c75-f62133241689" providerId="ADAL" clId="{DD84B0A5-09DF-4A3D-B46F-031754A9563F}" dt="2022-02-03T23:25:28.406" v="5108" actId="478"/>
        <pc:sldMkLst>
          <pc:docMk/>
          <pc:sldMk cId="0" sldId="265"/>
        </pc:sldMkLst>
        <pc:spChg chg="add del">
          <ac:chgData name="Froduald Kabanza" userId="edf393d0-642b-4b9e-8c75-f62133241689" providerId="ADAL" clId="{DD84B0A5-09DF-4A3D-B46F-031754A9563F}" dt="2022-02-03T23:25:28.406" v="5108" actId="478"/>
          <ac:spMkLst>
            <pc:docMk/>
            <pc:sldMk cId="0" sldId="265"/>
            <ac:spMk id="21510" creationId="{00000000-0000-0000-0000-000000000000}"/>
          </ac:spMkLst>
        </pc:spChg>
      </pc:sldChg>
      <pc:sldChg chg="mod modShow">
        <pc:chgData name="Froduald Kabanza" userId="edf393d0-642b-4b9e-8c75-f62133241689" providerId="ADAL" clId="{DD84B0A5-09DF-4A3D-B46F-031754A9563F}" dt="2022-02-03T23:17:26.002" v="4800" actId="729"/>
        <pc:sldMkLst>
          <pc:docMk/>
          <pc:sldMk cId="0" sldId="274"/>
        </pc:sldMkLst>
      </pc:sldChg>
      <pc:sldChg chg="modNotesTx">
        <pc:chgData name="Froduald Kabanza" userId="edf393d0-642b-4b9e-8c75-f62133241689" providerId="ADAL" clId="{DD84B0A5-09DF-4A3D-B46F-031754A9563F}" dt="2022-02-03T23:18:18.649" v="4898" actId="20577"/>
        <pc:sldMkLst>
          <pc:docMk/>
          <pc:sldMk cId="0" sldId="275"/>
        </pc:sldMkLst>
      </pc:sldChg>
      <pc:sldChg chg="modSp mod">
        <pc:chgData name="Froduald Kabanza" userId="edf393d0-642b-4b9e-8c75-f62133241689" providerId="ADAL" clId="{DD84B0A5-09DF-4A3D-B46F-031754A9563F}" dt="2022-02-03T23:20:01.195" v="4941" actId="20577"/>
        <pc:sldMkLst>
          <pc:docMk/>
          <pc:sldMk cId="0" sldId="277"/>
        </pc:sldMkLst>
        <pc:spChg chg="mod">
          <ac:chgData name="Froduald Kabanza" userId="edf393d0-642b-4b9e-8c75-f62133241689" providerId="ADAL" clId="{DD84B0A5-09DF-4A3D-B46F-031754A9563F}" dt="2022-02-03T23:20:01.195" v="4941" actId="20577"/>
          <ac:spMkLst>
            <pc:docMk/>
            <pc:sldMk cId="0" sldId="277"/>
            <ac:spMk id="96259" creationId="{00000000-0000-0000-0000-000000000000}"/>
          </ac:spMkLst>
        </pc:spChg>
      </pc:sldChg>
      <pc:sldChg chg="modSp">
        <pc:chgData name="Froduald Kabanza" userId="edf393d0-642b-4b9e-8c75-f62133241689" providerId="ADAL" clId="{DD84B0A5-09DF-4A3D-B46F-031754A9563F}" dt="2022-02-03T23:16:32.499" v="4798" actId="20577"/>
        <pc:sldMkLst>
          <pc:docMk/>
          <pc:sldMk cId="0" sldId="278"/>
        </pc:sldMkLst>
        <pc:spChg chg="mod">
          <ac:chgData name="Froduald Kabanza" userId="edf393d0-642b-4b9e-8c75-f62133241689" providerId="ADAL" clId="{DD84B0A5-09DF-4A3D-B46F-031754A9563F}" dt="2022-02-03T23:16:32.499" v="4798" actId="20577"/>
          <ac:spMkLst>
            <pc:docMk/>
            <pc:sldMk cId="0" sldId="278"/>
            <ac:spMk id="183299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D84B0A5-09DF-4A3D-B46F-031754A9563F}" dt="2022-02-03T20:25:40.184" v="297" actId="113"/>
        <pc:sldMkLst>
          <pc:docMk/>
          <pc:sldMk cId="0" sldId="287"/>
        </pc:sldMkLst>
        <pc:spChg chg="mod">
          <ac:chgData name="Froduald Kabanza" userId="edf393d0-642b-4b9e-8c75-f62133241689" providerId="ADAL" clId="{DD84B0A5-09DF-4A3D-B46F-031754A9563F}" dt="2022-02-03T20:25:40.184" v="297" actId="113"/>
          <ac:spMkLst>
            <pc:docMk/>
            <pc:sldMk cId="0" sldId="287"/>
            <ac:spMk id="11267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1:36:25.384" v="1177" actId="113"/>
        <pc:sldMkLst>
          <pc:docMk/>
          <pc:sldMk cId="0" sldId="290"/>
        </pc:sldMkLst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3" creationId="{292A84B1-9692-46F1-B7EA-BB23947044AF}"/>
          </ac:spMkLst>
        </pc:spChg>
        <pc:spChg chg="del mod topLvl">
          <ac:chgData name="Froduald Kabanza" userId="edf393d0-642b-4b9e-8c75-f62133241689" providerId="ADAL" clId="{DD84B0A5-09DF-4A3D-B46F-031754A9563F}" dt="2022-02-03T21:36:02.423" v="1174" actId="478"/>
          <ac:spMkLst>
            <pc:docMk/>
            <pc:sldMk cId="0" sldId="290"/>
            <ac:spMk id="14" creationId="{D83EFBED-55B7-4481-9EBC-E17261FD6C5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5" creationId="{BE08CFB4-B9C8-40FD-83AB-18C24B31DD45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6" creationId="{348F9B36-CC4F-4BC8-8802-C824ACF6BDB2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7" creationId="{3B17FA01-CB91-45B3-B781-311E9E03F8B0}"/>
          </ac:spMkLst>
        </pc:spChg>
        <pc:spChg chg="del mod topLvl">
          <ac:chgData name="Froduald Kabanza" userId="edf393d0-642b-4b9e-8c75-f62133241689" providerId="ADAL" clId="{DD84B0A5-09DF-4A3D-B46F-031754A9563F}" dt="2022-02-03T21:36:05.897" v="1176" actId="478"/>
          <ac:spMkLst>
            <pc:docMk/>
            <pc:sldMk cId="0" sldId="290"/>
            <ac:spMk id="18" creationId="{57EE1710-9F31-4CD3-B126-CCE44FF332D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19" creationId="{DD63661C-16A2-4592-972F-E87B9D362C14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0" creationId="{435EA48F-6783-40C0-BC73-2B20561D6881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21" creationId="{7D4218B7-23CA-4B13-9139-E6AC43537A27}"/>
          </ac:spMkLst>
        </pc:spChg>
        <pc:spChg chg="mod topLvl">
          <ac:chgData name="Froduald Kabanza" userId="edf393d0-642b-4b9e-8c75-f62133241689" providerId="ADAL" clId="{DD84B0A5-09DF-4A3D-B46F-031754A9563F}" dt="2022-02-03T21:36:25.384" v="1177" actId="113"/>
          <ac:spMkLst>
            <pc:docMk/>
            <pc:sldMk cId="0" sldId="290"/>
            <ac:spMk id="22" creationId="{7B6FE4EF-97F4-40A5-82A8-49B764A81663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6" creationId="{22B01A9B-7AB1-4ADF-A00C-58EDD96DF778}"/>
          </ac:spMkLst>
        </pc:spChg>
        <pc:spChg chg="del mod topLvl">
          <ac:chgData name="Froduald Kabanza" userId="edf393d0-642b-4b9e-8c75-f62133241689" providerId="ADAL" clId="{DD84B0A5-09DF-4A3D-B46F-031754A9563F}" dt="2022-02-03T21:36:03.322" v="1175" actId="478"/>
          <ac:spMkLst>
            <pc:docMk/>
            <pc:sldMk cId="0" sldId="290"/>
            <ac:spMk id="27" creationId="{AE702032-4AE0-4243-9F94-CA37A1C4240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8" creationId="{0F840042-94A8-43E3-B3FB-255A782300A9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9" creationId="{7374A2EE-0B79-410C-8F7F-295080BCF44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30" creationId="{CA5F53E8-FD9F-46C0-BF12-8B6DC399BF57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31" creationId="{2821B54B-8A96-43D4-90B2-29FDDC8246C3}"/>
          </ac:spMkLst>
        </pc:spChg>
        <pc:spChg chg="add mod">
          <ac:chgData name="Froduald Kabanza" userId="edf393d0-642b-4b9e-8c75-f62133241689" providerId="ADAL" clId="{DD84B0A5-09DF-4A3D-B46F-031754A9563F}" dt="2022-02-03T21:35:45.321" v="1171" actId="1076"/>
          <ac:spMkLst>
            <pc:docMk/>
            <pc:sldMk cId="0" sldId="290"/>
            <ac:spMk id="32" creationId="{47B26F3C-005A-45FB-9EB6-518D25602859}"/>
          </ac:spMkLst>
        </pc:spChg>
        <pc:spChg chg="mod">
          <ac:chgData name="Froduald Kabanza" userId="edf393d0-642b-4b9e-8c75-f62133241689" providerId="ADAL" clId="{DD84B0A5-09DF-4A3D-B46F-031754A9563F}" dt="2022-02-03T20:28:46.117" v="325" actId="20577"/>
          <ac:spMkLst>
            <pc:docMk/>
            <pc:sldMk cId="0" sldId="290"/>
            <ac:spMk id="31746" creationId="{00000000-0000-0000-0000-000000000000}"/>
          </ac:spMkLst>
        </pc:spChg>
        <pc:grpChg chg="del">
          <ac:chgData name="Froduald Kabanza" userId="edf393d0-642b-4b9e-8c75-f62133241689" providerId="ADAL" clId="{DD84B0A5-09DF-4A3D-B46F-031754A9563F}" dt="2022-02-03T21:35:55.733" v="1172" actId="165"/>
          <ac:grpSpMkLst>
            <pc:docMk/>
            <pc:sldMk cId="0" sldId="290"/>
            <ac:grpSpMk id="12" creationId="{6C750105-9CF8-49FE-A085-C4B5C272F7F2}"/>
          </ac:grpSpMkLst>
        </pc:grp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3" creationId="{5D8C2F49-3D1E-4AC6-8E0B-23F8F26E84A5}"/>
          </ac:cxnSpMkLst>
        </pc:cxn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4" creationId="{C8D34F94-7A22-4850-9179-6253B206771D}"/>
          </ac:cxnSpMkLst>
        </pc:cxnChg>
        <pc:cxnChg chg="del mod topLvl">
          <ac:chgData name="Froduald Kabanza" userId="edf393d0-642b-4b9e-8c75-f62133241689" providerId="ADAL" clId="{DD84B0A5-09DF-4A3D-B46F-031754A9563F}" dt="2022-02-03T21:36:00.777" v="1173" actId="47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mod">
        <pc:chgData name="Froduald Kabanza" userId="edf393d0-642b-4b9e-8c75-f62133241689" providerId="ADAL" clId="{DD84B0A5-09DF-4A3D-B46F-031754A9563F}" dt="2022-02-03T23:26:23.616" v="5140" actId="947"/>
        <pc:sldMkLst>
          <pc:docMk/>
          <pc:sldMk cId="1707604666" sldId="320"/>
        </pc:sldMkLst>
        <pc:spChg chg="mod">
          <ac:chgData name="Froduald Kabanza" userId="edf393d0-642b-4b9e-8c75-f62133241689" providerId="ADAL" clId="{DD84B0A5-09DF-4A3D-B46F-031754A9563F}" dt="2022-02-03T23:26:23.616" v="5140" actId="947"/>
          <ac:spMkLst>
            <pc:docMk/>
            <pc:sldMk cId="1707604666" sldId="320"/>
            <ac:spMk id="24591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3:25:47.416" v="5139" actId="20577"/>
        <pc:sldMkLst>
          <pc:docMk/>
          <pc:sldMk cId="3579281604" sldId="321"/>
        </pc:sldMkLst>
        <pc:spChg chg="add del mod">
          <ac:chgData name="Froduald Kabanza" userId="edf393d0-642b-4b9e-8c75-f62133241689" providerId="ADAL" clId="{DD84B0A5-09DF-4A3D-B46F-031754A9563F}" dt="2022-02-03T23:25:47.416" v="5139" actId="20577"/>
          <ac:spMkLst>
            <pc:docMk/>
            <pc:sldMk cId="3579281604" sldId="321"/>
            <ac:spMk id="17414" creationId="{00000000-0000-0000-0000-000000000000}"/>
          </ac:spMkLst>
        </pc:spChg>
      </pc:sldChg>
      <pc:sldChg chg="addSp modSp mod modNotesTx">
        <pc:chgData name="Froduald Kabanza" userId="edf393d0-642b-4b9e-8c75-f62133241689" providerId="ADAL" clId="{DD84B0A5-09DF-4A3D-B46F-031754A9563F}" dt="2022-02-03T23:12:09.299" v="4447" actId="1076"/>
        <pc:sldMkLst>
          <pc:docMk/>
          <pc:sldMk cId="4251277817" sldId="345"/>
        </pc:sldMkLst>
        <pc:spChg chg="mod">
          <ac:chgData name="Froduald Kabanza" userId="edf393d0-642b-4b9e-8c75-f62133241689" providerId="ADAL" clId="{DD84B0A5-09DF-4A3D-B46F-031754A9563F}" dt="2022-02-03T23:10:45.021" v="4440" actId="1076"/>
          <ac:spMkLst>
            <pc:docMk/>
            <pc:sldMk cId="4251277817" sldId="345"/>
            <ac:spMk id="38915" creationId="{00000000-0000-0000-0000-000000000000}"/>
          </ac:spMkLst>
        </pc:spChg>
        <pc:graphicFrameChg chg="add mod modGraphic">
          <ac:chgData name="Froduald Kabanza" userId="edf393d0-642b-4b9e-8c75-f62133241689" providerId="ADAL" clId="{DD84B0A5-09DF-4A3D-B46F-031754A9563F}" dt="2022-02-03T23:12:09.299" v="4447" actId="1076"/>
          <ac:graphicFrameMkLst>
            <pc:docMk/>
            <pc:sldMk cId="4251277817" sldId="345"/>
            <ac:graphicFrameMk id="4" creationId="{5771B1C3-1077-4FC8-BD0A-79F37D737CA7}"/>
          </ac:graphicFrameMkLst>
        </pc:graphicFrameChg>
        <pc:cxnChg chg="mod">
          <ac:chgData name="Froduald Kabanza" userId="edf393d0-642b-4b9e-8c75-f62133241689" providerId="ADAL" clId="{DD84B0A5-09DF-4A3D-B46F-031754A9563F}" dt="2022-02-03T23:11:44.253" v="4442" actId="1076"/>
          <ac:cxnSpMkLst>
            <pc:docMk/>
            <pc:sldMk cId="4251277817" sldId="345"/>
            <ac:cxnSpMk id="3" creationId="{00000000-0000-0000-0000-000000000000}"/>
          </ac:cxnSpMkLst>
        </pc:cxnChg>
      </pc:sldChg>
      <pc:sldChg chg="modSp mod">
        <pc:chgData name="Froduald Kabanza" userId="edf393d0-642b-4b9e-8c75-f62133241689" providerId="ADAL" clId="{DD84B0A5-09DF-4A3D-B46F-031754A9563F}" dt="2022-02-03T21:27:53.500" v="940" actId="20577"/>
        <pc:sldMkLst>
          <pc:docMk/>
          <pc:sldMk cId="0" sldId="386"/>
        </pc:sldMkLst>
        <pc:spChg chg="mod">
          <ac:chgData name="Froduald Kabanza" userId="edf393d0-642b-4b9e-8c75-f62133241689" providerId="ADAL" clId="{DD84B0A5-09DF-4A3D-B46F-031754A9563F}" dt="2022-02-03T21:27:53.500" v="940" actId="20577"/>
          <ac:spMkLst>
            <pc:docMk/>
            <pc:sldMk cId="0" sldId="386"/>
            <ac:spMk id="8" creationId="{4C33AEA6-6672-436E-BBA1-6D8B1EB98AFF}"/>
          </ac:spMkLst>
        </pc:spChg>
      </pc:sldChg>
      <pc:sldChg chg="modAnim modNotesTx">
        <pc:chgData name="Froduald Kabanza" userId="edf393d0-642b-4b9e-8c75-f62133241689" providerId="ADAL" clId="{DD84B0A5-09DF-4A3D-B46F-031754A9563F}" dt="2022-02-03T22:18:01.166" v="1852" actId="20577"/>
        <pc:sldMkLst>
          <pc:docMk/>
          <pc:sldMk cId="0" sldId="390"/>
        </pc:sldMkLst>
      </pc:sldChg>
      <pc:sldChg chg="addSp delSp modSp mod">
        <pc:chgData name="Froduald Kabanza" userId="edf393d0-642b-4b9e-8c75-f62133241689" providerId="ADAL" clId="{DD84B0A5-09DF-4A3D-B46F-031754A9563F}" dt="2022-02-03T22:02:33.235" v="1532" actId="14100"/>
        <pc:sldMkLst>
          <pc:docMk/>
          <pc:sldMk cId="0" sldId="393"/>
        </pc:sldMkLst>
        <pc:spChg chg="add del">
          <ac:chgData name="Froduald Kabanza" userId="edf393d0-642b-4b9e-8c75-f62133241689" providerId="ADAL" clId="{DD84B0A5-09DF-4A3D-B46F-031754A9563F}" dt="2022-02-03T21:56:31.102" v="1445" actId="478"/>
          <ac:spMkLst>
            <pc:docMk/>
            <pc:sldMk cId="0" sldId="393"/>
            <ac:spMk id="115" creationId="{274FD4C8-ED68-44ED-B8C2-CAC6FE61A2FE}"/>
          </ac:spMkLst>
        </pc:spChg>
        <pc:spChg chg="add del">
          <ac:chgData name="Froduald Kabanza" userId="edf393d0-642b-4b9e-8c75-f62133241689" providerId="ADAL" clId="{DD84B0A5-09DF-4A3D-B46F-031754A9563F}" dt="2022-02-03T21:56:32.490" v="1447" actId="478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DD84B0A5-09DF-4A3D-B46F-031754A9563F}" dt="2022-02-03T21:42:56.516" v="1280" actId="20577"/>
          <ac:spMkLst>
            <pc:docMk/>
            <pc:sldMk cId="0" sldId="393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1:41:31.191" v="1200" actId="478"/>
          <ac:spMkLst>
            <pc:docMk/>
            <pc:sldMk cId="0" sldId="393"/>
            <ac:spMk id="83975" creationId="{00000000-0000-0000-0000-000000000000}"/>
          </ac:spMkLst>
        </pc:spChg>
        <pc:grpChg chg="add del">
          <ac:chgData name="Froduald Kabanza" userId="edf393d0-642b-4b9e-8c75-f62133241689" providerId="ADAL" clId="{DD84B0A5-09DF-4A3D-B46F-031754A9563F}" dt="2022-02-03T21:56:31.746" v="1446" actId="478"/>
          <ac:grpSpMkLst>
            <pc:docMk/>
            <pc:sldMk cId="0" sldId="393"/>
            <ac:grpSpMk id="91" creationId="{049BFC6A-CF42-476C-96DE-2068EBF12CCB}"/>
          </ac:grpSpMkLst>
        </pc:grpChg>
        <pc:grpChg chg="add del">
          <ac:chgData name="Froduald Kabanza" userId="edf393d0-642b-4b9e-8c75-f62133241689" providerId="ADAL" clId="{DD84B0A5-09DF-4A3D-B46F-031754A9563F}" dt="2022-02-03T21:56:30.886" v="1444" actId="478"/>
          <ac:grpSpMkLst>
            <pc:docMk/>
            <pc:sldMk cId="0" sldId="393"/>
            <ac:grpSpMk id="102" creationId="{43B53F1A-8174-40AE-8808-9ACFAE8F2792}"/>
          </ac:grpSpMkLst>
        </pc:grpChg>
        <pc:graphicFrameChg chg="mod">
          <ac:chgData name="Froduald Kabanza" userId="edf393d0-642b-4b9e-8c75-f62133241689" providerId="ADAL" clId="{DD84B0A5-09DF-4A3D-B46F-031754A9563F}" dt="2022-02-03T22:02:28.850" v="1531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mod">
          <ac:chgData name="Froduald Kabanza" userId="edf393d0-642b-4b9e-8c75-f62133241689" providerId="ADAL" clId="{DD84B0A5-09DF-4A3D-B46F-031754A9563F}" dt="2022-02-03T22:02:33.235" v="1532" actId="14100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mod modAnim modNotesTx">
        <pc:chgData name="Froduald Kabanza" userId="edf393d0-642b-4b9e-8c75-f62133241689" providerId="ADAL" clId="{DD84B0A5-09DF-4A3D-B46F-031754A9563F}" dt="2022-02-03T22:13:58.790" v="1694" actId="113"/>
        <pc:sldMkLst>
          <pc:docMk/>
          <pc:sldMk cId="0" sldId="394"/>
        </pc:sldMkLst>
        <pc:spChg chg="add del">
          <ac:chgData name="Froduald Kabanza" userId="edf393d0-642b-4b9e-8c75-f62133241689" providerId="ADAL" clId="{DD84B0A5-09DF-4A3D-B46F-031754A9563F}" dt="2022-02-03T22:04:37.843" v="1560" actId="478"/>
          <ac:spMkLst>
            <pc:docMk/>
            <pc:sldMk cId="0" sldId="394"/>
            <ac:spMk id="4" creationId="{14025D3D-B797-4F48-9469-B21241F9A830}"/>
          </ac:spMkLst>
        </pc:spChg>
        <pc:spChg chg="mod">
          <ac:chgData name="Froduald Kabanza" userId="edf393d0-642b-4b9e-8c75-f62133241689" providerId="ADAL" clId="{DD84B0A5-09DF-4A3D-B46F-031754A9563F}" dt="2022-02-03T22:12:50.195" v="1690" actId="113"/>
          <ac:spMkLst>
            <pc:docMk/>
            <pc:sldMk cId="0" sldId="394"/>
            <ac:spMk id="3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2:56.008" v="1691" actId="113"/>
          <ac:spMkLst>
            <pc:docMk/>
            <pc:sldMk cId="0" sldId="394"/>
            <ac:spMk id="3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39" creationId="{0BE97D46-74A4-4BBB-B3B5-F9E5793EF5BA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DD84B0A5-09DF-4A3D-B46F-031754A9563F}" dt="2022-02-03T22:13:48.312" v="1692" actId="113"/>
          <ac:spMkLst>
            <pc:docMk/>
            <pc:sldMk cId="0" sldId="394"/>
            <ac:spMk id="41" creationId="{492564DF-5BA8-448D-8B93-97B788EBB0F1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3" creationId="{632F02C1-427F-4281-B0E1-297478A80667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4" creationId="{60B022D9-C19D-48AA-97D7-515F0C04E9C9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55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3:58.790" v="1694" actId="113"/>
          <ac:spMkLst>
            <pc:docMk/>
            <pc:sldMk cId="0" sldId="394"/>
            <ac:spMk id="84994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2:00:50.404" v="1483" actId="478"/>
          <ac:spMkLst>
            <pc:docMk/>
            <pc:sldMk cId="0" sldId="394"/>
            <ac:spMk id="85000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1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2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7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8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9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mod">
          <ac:chgData name="Froduald Kabanza" userId="edf393d0-642b-4b9e-8c75-f62133241689" providerId="ADAL" clId="{DD84B0A5-09DF-4A3D-B46F-031754A9563F}" dt="2022-02-03T21:56:52.291" v="1448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">
          <ac:chgData name="Froduald Kabanza" userId="edf393d0-642b-4b9e-8c75-f62133241689" providerId="ADAL" clId="{DD84B0A5-09DF-4A3D-B46F-031754A9563F}" dt="2022-02-03T22:02:44.710" v="1534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mod">
          <ac:chgData name="Froduald Kabanza" userId="edf393d0-642b-4b9e-8c75-f62133241689" providerId="ADAL" clId="{DD84B0A5-09DF-4A3D-B46F-031754A9563F}" dt="2022-02-03T21:56:52.291" v="1448" actId="1076"/>
          <ac:cxnSpMkLst>
            <pc:docMk/>
            <pc:sldMk cId="0" sldId="394"/>
            <ac:cxnSpMk id="9" creationId="{13A07A96-1F77-46D5-B816-A4318FD6C0A6}"/>
          </ac:cxnSpMkLst>
        </pc:cxnChg>
        <pc:cxnChg chg="mod">
          <ac:chgData name="Froduald Kabanza" userId="edf393d0-642b-4b9e-8c75-f62133241689" providerId="ADAL" clId="{DD84B0A5-09DF-4A3D-B46F-031754A9563F}" dt="2022-02-03T22:02:47.326" v="1535" actId="14100"/>
          <ac:cxnSpMkLst>
            <pc:docMk/>
            <pc:sldMk cId="0" sldId="394"/>
            <ac:cxnSpMk id="45" creationId="{EED65171-0BD0-44AA-85A1-CBB738E63B4C}"/>
          </ac:cxnSpMkLst>
        </pc:cxnChg>
      </pc:sldChg>
      <pc:sldChg chg="ord">
        <pc:chgData name="Froduald Kabanza" userId="edf393d0-642b-4b9e-8c75-f62133241689" providerId="ADAL" clId="{DD84B0A5-09DF-4A3D-B46F-031754A9563F}" dt="2022-02-03T23:14:03.932" v="4454"/>
        <pc:sldMkLst>
          <pc:docMk/>
          <pc:sldMk cId="0" sldId="395"/>
        </pc:sldMkLst>
      </pc:sldChg>
      <pc:sldChg chg="modSp mod">
        <pc:chgData name="Froduald Kabanza" userId="edf393d0-642b-4b9e-8c75-f62133241689" providerId="ADAL" clId="{DD84B0A5-09DF-4A3D-B46F-031754A9563F}" dt="2022-02-03T23:38:33.040" v="5355" actId="20577"/>
        <pc:sldMkLst>
          <pc:docMk/>
          <pc:sldMk cId="0" sldId="396"/>
        </pc:sldMkLst>
        <pc:spChg chg="mod">
          <ac:chgData name="Froduald Kabanza" userId="edf393d0-642b-4b9e-8c75-f62133241689" providerId="ADAL" clId="{DD84B0A5-09DF-4A3D-B46F-031754A9563F}" dt="2022-02-03T23:38:33.040" v="5355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addSp modSp mod modAnim modNotesTx">
        <pc:chgData name="Froduald Kabanza" userId="edf393d0-642b-4b9e-8c75-f62133241689" providerId="ADAL" clId="{DD84B0A5-09DF-4A3D-B46F-031754A9563F}" dt="2022-02-03T21:27:07.232" v="936" actId="20577"/>
        <pc:sldMkLst>
          <pc:docMk/>
          <pc:sldMk cId="106664215" sldId="404"/>
        </pc:sldMkLst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24" creationId="{464ECE05-A9A4-434E-9640-BF6C3A051A4E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5" creationId="{17C04115-4F01-4A0B-B536-0E14B894B832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6" creationId="{E1BBFC2E-733D-4262-91ED-A7CCACE8CB21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7" creationId="{E560DEDF-F772-43A1-AB4D-3DEA2B7D86D8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DD84B0A5-09DF-4A3D-B46F-031754A9563F}" dt="2022-02-03T21:27:07.232" v="936" actId="20577"/>
          <ac:spMkLst>
            <pc:docMk/>
            <pc:sldMk cId="106664215" sldId="404"/>
            <ac:spMk id="30" creationId="{61A2025F-A894-4874-8DB4-25C921DFD140}"/>
          </ac:spMkLst>
        </pc:spChg>
        <pc:spChg chg="mod">
          <ac:chgData name="Froduald Kabanza" userId="edf393d0-642b-4b9e-8c75-f62133241689" providerId="ADAL" clId="{DD84B0A5-09DF-4A3D-B46F-031754A9563F}" dt="2022-02-03T20:58:13.583" v="909" actId="1076"/>
          <ac:spMkLst>
            <pc:docMk/>
            <pc:sldMk cId="106664215" sldId="404"/>
            <ac:spMk id="37" creationId="{B5B02A19-FA9F-47A9-AD55-044AA24C3341}"/>
          </ac:spMkLst>
        </pc:spChg>
        <pc:spChg chg="mod">
          <ac:chgData name="Froduald Kabanza" userId="edf393d0-642b-4b9e-8c75-f62133241689" providerId="ADAL" clId="{DD84B0A5-09DF-4A3D-B46F-031754A9563F}" dt="2022-02-03T20:33:55.150" v="393" actId="14100"/>
          <ac:spMkLst>
            <pc:docMk/>
            <pc:sldMk cId="106664215" sldId="404"/>
            <ac:spMk id="409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099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0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0:53.557" v="386" actId="20577"/>
          <ac:spMkLst>
            <pc:docMk/>
            <pc:sldMk cId="106664215" sldId="404"/>
            <ac:spMk id="4102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29:47.488" v="343" actId="20577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7.497" v="395" actId="1076"/>
          <ac:spMkLst>
            <pc:docMk/>
            <pc:sldMk cId="106664215" sldId="404"/>
            <ac:spMk id="4108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0:58:00.067" v="907" actId="1076"/>
          <ac:grpSpMkLst>
            <pc:docMk/>
            <pc:sldMk cId="106664215" sldId="404"/>
            <ac:grpSpMk id="22" creationId="{547CD695-4688-49EE-A85D-CAD6640E472B}"/>
          </ac:grpSpMkLst>
        </pc:grpChg>
        <pc:grpChg chg="mod">
          <ac:chgData name="Froduald Kabanza" userId="edf393d0-642b-4b9e-8c75-f62133241689" providerId="ADAL" clId="{DD84B0A5-09DF-4A3D-B46F-031754A9563F}" dt="2022-02-03T20:58:09.539" v="908" actId="1076"/>
          <ac:grpSpMkLst>
            <pc:docMk/>
            <pc:sldMk cId="106664215" sldId="404"/>
            <ac:grpSpMk id="23" creationId="{FE6274BA-2FA5-49CC-B5D6-82BAB54ACAE2}"/>
          </ac:grpSpMkLst>
        </pc:grpChg>
        <pc:grpChg chg="mod">
          <ac:chgData name="Froduald Kabanza" userId="edf393d0-642b-4b9e-8c75-f62133241689" providerId="ADAL" clId="{DD84B0A5-09DF-4A3D-B46F-031754A9563F}" dt="2022-02-03T20:58:13.583" v="909" actId="1076"/>
          <ac:grpSpMkLst>
            <pc:docMk/>
            <pc:sldMk cId="106664215" sldId="404"/>
            <ac:grpSpMk id="29" creationId="{9E6498A3-F3DC-49E7-9493-ABAB18A11DE0}"/>
          </ac:grpSpMkLst>
        </pc:grpChg>
        <pc:cxnChg chg="mod">
          <ac:chgData name="Froduald Kabanza" userId="edf393d0-642b-4b9e-8c75-f62133241689" providerId="ADAL" clId="{DD84B0A5-09DF-4A3D-B46F-031754A9563F}" dt="2022-02-03T20:58:09.539" v="908" actId="1076"/>
          <ac:cxnSpMkLst>
            <pc:docMk/>
            <pc:sldMk cId="106664215" sldId="404"/>
            <ac:cxnSpMk id="31" creationId="{9AA1C371-B6E0-44DB-BCA6-729CD1FD6BAE}"/>
          </ac:cxnSpMkLst>
        </pc:cxnChg>
        <pc:cxnChg chg="mod">
          <ac:chgData name="Froduald Kabanza" userId="edf393d0-642b-4b9e-8c75-f62133241689" providerId="ADAL" clId="{DD84B0A5-09DF-4A3D-B46F-031754A9563F}" dt="2022-02-03T20:58:00.067" v="907" actId="1076"/>
          <ac:cxnSpMkLst>
            <pc:docMk/>
            <pc:sldMk cId="106664215" sldId="404"/>
            <ac:cxnSpMk id="36" creationId="{D57076DB-4D14-45F9-8E3A-EAC849665CDD}"/>
          </ac:cxnSpMkLst>
        </pc:cxnChg>
        <pc:cxnChg chg="mod">
          <ac:chgData name="Froduald Kabanza" userId="edf393d0-642b-4b9e-8c75-f62133241689" providerId="ADAL" clId="{DD84B0A5-09DF-4A3D-B46F-031754A9563F}" dt="2022-02-03T20:58:13.583" v="909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Sp delSp modSp mod modNotes modNotesTx">
        <pc:chgData name="Froduald Kabanza" userId="edf393d0-642b-4b9e-8c75-f62133241689" providerId="ADAL" clId="{DD84B0A5-09DF-4A3D-B46F-031754A9563F}" dt="2022-02-03T23:07:25.578" v="4210" actId="27636"/>
        <pc:sldMkLst>
          <pc:docMk/>
          <pc:sldMk cId="404981859" sldId="405"/>
        </pc:sldMkLst>
        <pc:spChg chg="add del mod">
          <ac:chgData name="Froduald Kabanza" userId="edf393d0-642b-4b9e-8c75-f62133241689" providerId="ADAL" clId="{DD84B0A5-09DF-4A3D-B46F-031754A9563F}" dt="2022-02-03T21:29:27.172" v="942" actId="478"/>
          <ac:spMkLst>
            <pc:docMk/>
            <pc:sldMk cId="404981859" sldId="405"/>
            <ac:spMk id="2" creationId="{1CD949CB-ADAA-45B1-B7B9-23AB1CDB7980}"/>
          </ac:spMkLst>
        </pc:spChg>
        <pc:spChg chg="del">
          <ac:chgData name="Froduald Kabanza" userId="edf393d0-642b-4b9e-8c75-f62133241689" providerId="ADAL" clId="{DD84B0A5-09DF-4A3D-B46F-031754A9563F}" dt="2022-02-03T21:29:23.890" v="941" actId="21"/>
          <ac:spMkLst>
            <pc:docMk/>
            <pc:sldMk cId="404981859" sldId="405"/>
            <ac:spMk id="24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1:01.420" v="388" actId="20577"/>
          <ac:spMkLst>
            <pc:docMk/>
            <pc:sldMk cId="404981859" sldId="405"/>
            <ac:spMk id="4102" creationId="{00000000-0000-0000-0000-000000000000}"/>
          </ac:spMkLst>
        </pc:spChg>
      </pc:sldChg>
      <pc:sldChg chg="addSp delSp modSp mod modAnim modNotesTx">
        <pc:chgData name="Froduald Kabanza" userId="edf393d0-642b-4b9e-8c75-f62133241689" providerId="ADAL" clId="{DD84B0A5-09DF-4A3D-B46F-031754A9563F}" dt="2022-02-03T22:16:03.366" v="1701"/>
        <pc:sldMkLst>
          <pc:docMk/>
          <pc:sldMk cId="3198489829" sldId="408"/>
        </pc:sldMkLst>
        <pc:spChg chg="add mod">
          <ac:chgData name="Froduald Kabanza" userId="edf393d0-642b-4b9e-8c75-f62133241689" providerId="ADAL" clId="{DD84B0A5-09DF-4A3D-B46F-031754A9563F}" dt="2022-02-03T21:33:48.390" v="1161" actId="1076"/>
          <ac:spMkLst>
            <pc:docMk/>
            <pc:sldMk cId="3198489829" sldId="408"/>
            <ac:spMk id="2" creationId="{3E5C2855-7F0E-466E-B8BD-2C356FFB2BA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5" creationId="{FE0BDC22-12FE-49A4-9320-A1200F6D5E95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16" creationId="{2A8D83AB-9C20-4A1A-BC36-14647039173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7" creationId="{EF6A2E5F-EF57-48EB-B97B-3007D83D7404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8" creationId="{6BDADD4C-0784-4AA8-B87F-A035016A980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9" creationId="{0D7B7D9F-0F73-4CE3-BD3F-F37A98B7A747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0" creationId="{47A9CDB9-0384-4EB0-BE9E-2B0F0220FC0C}"/>
          </ac:spMkLst>
        </pc:spChg>
        <pc:spChg chg="del mod topLvl">
          <ac:chgData name="Froduald Kabanza" userId="edf393d0-642b-4b9e-8c75-f62133241689" providerId="ADAL" clId="{DD84B0A5-09DF-4A3D-B46F-031754A9563F}" dt="2022-02-03T21:32:45.013" v="1148" actId="478"/>
          <ac:spMkLst>
            <pc:docMk/>
            <pc:sldMk cId="3198489829" sldId="408"/>
            <ac:spMk id="21" creationId="{9E20CEA4-5B2E-41FE-9CCB-D1FF5541F010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2" creationId="{A0FD13B3-3588-4D6C-9514-BB0606C220A4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3" creationId="{C12A8F8F-30BC-461E-A7AC-142CED38911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4" creationId="{E265CEF7-F515-4E46-82CA-FDFF21EEF0C8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8" creationId="{E9810DAF-799D-483A-988F-E3585D73D819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29" creationId="{033B12F8-C50E-4902-B353-26F9D4845272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0" creationId="{CA302BAB-9E8B-48CB-B1E6-BD289F3DBC9B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1" creationId="{75E5C395-4DD7-4BAC-94EE-A0FAED917C56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32" creationId="{602E5FD8-1DC5-4341-BAC6-B1525BD35380}"/>
          </ac:spMkLst>
        </pc:spChg>
        <pc:spChg chg="mod topLvl">
          <ac:chgData name="Froduald Kabanza" userId="edf393d0-642b-4b9e-8c75-f62133241689" providerId="ADAL" clId="{DD84B0A5-09DF-4A3D-B46F-031754A9563F}" dt="2022-02-03T21:34:06.112" v="1164" actId="27636"/>
          <ac:spMkLst>
            <pc:docMk/>
            <pc:sldMk cId="3198489829" sldId="408"/>
            <ac:spMk id="33" creationId="{648C44C9-3CB7-407A-863E-7D2C67AD1256}"/>
          </ac:spMkLst>
        </pc:spChg>
        <pc:spChg chg="mod">
          <ac:chgData name="Froduald Kabanza" userId="edf393d0-642b-4b9e-8c75-f62133241689" providerId="ADAL" clId="{DD84B0A5-09DF-4A3D-B46F-031754A9563F}" dt="2022-02-03T22:15:14.325" v="1698" actId="1076"/>
          <ac:spMkLst>
            <pc:docMk/>
            <pc:sldMk cId="3198489829" sldId="408"/>
            <ac:spMk id="34" creationId="{F8085FB1-9E0B-4594-B69B-D742268D5BEA}"/>
          </ac:spMkLst>
        </pc:spChg>
        <pc:spChg chg="add del mod">
          <ac:chgData name="Froduald Kabanza" userId="edf393d0-642b-4b9e-8c75-f62133241689" providerId="ADAL" clId="{DD84B0A5-09DF-4A3D-B46F-031754A9563F}" dt="2022-02-03T21:30:03.704" v="945" actId="478"/>
          <ac:spMkLst>
            <pc:docMk/>
            <pc:sldMk cId="3198489829" sldId="408"/>
            <ac:spMk id="35" creationId="{821F15BA-2ACE-496F-83AE-0C3E8FC8750A}"/>
          </ac:spMkLst>
        </pc:spChg>
        <pc:spChg chg="add mod">
          <ac:chgData name="Froduald Kabanza" userId="edf393d0-642b-4b9e-8c75-f62133241689" providerId="ADAL" clId="{DD84B0A5-09DF-4A3D-B46F-031754A9563F}" dt="2022-02-03T21:33:44.261" v="1160" actId="1076"/>
          <ac:spMkLst>
            <pc:docMk/>
            <pc:sldMk cId="3198489829" sldId="408"/>
            <ac:spMk id="36" creationId="{8E77156F-2505-4749-8DEF-75943CC8A0F9}"/>
          </ac:spMkLst>
        </pc:spChg>
        <pc:spChg chg="add mod">
          <ac:chgData name="Froduald Kabanza" userId="edf393d0-642b-4b9e-8c75-f62133241689" providerId="ADAL" clId="{DD84B0A5-09DF-4A3D-B46F-031754A9563F}" dt="2022-02-03T21:35:23.603" v="1168" actId="1076"/>
          <ac:spMkLst>
            <pc:docMk/>
            <pc:sldMk cId="3198489829" sldId="408"/>
            <ac:spMk id="37" creationId="{0F377278-A32D-4084-AB53-F3AA9CE13BC7}"/>
          </ac:spMkLst>
        </pc:spChg>
        <pc:grpChg chg="mod">
          <ac:chgData name="Froduald Kabanza" userId="edf393d0-642b-4b9e-8c75-f62133241689" providerId="ADAL" clId="{DD84B0A5-09DF-4A3D-B46F-031754A9563F}" dt="2022-02-03T21:35:12.254" v="1166" actId="14100"/>
          <ac:grpSpMkLst>
            <pc:docMk/>
            <pc:sldMk cId="3198489829" sldId="408"/>
            <ac:grpSpMk id="9" creationId="{E1ED7E96-D92D-4121-AC47-9EFAA242DEF6}"/>
          </ac:grpSpMkLst>
        </pc:grpChg>
        <pc:grpChg chg="del">
          <ac:chgData name="Froduald Kabanza" userId="edf393d0-642b-4b9e-8c75-f62133241689" providerId="ADAL" clId="{DD84B0A5-09DF-4A3D-B46F-031754A9563F}" dt="2022-02-03T21:32:37.533" v="1147" actId="165"/>
          <ac:grpSpMkLst>
            <pc:docMk/>
            <pc:sldMk cId="3198489829" sldId="408"/>
            <ac:grpSpMk id="14" creationId="{7BF63E58-8CCB-4EDD-9BF4-0884DF50B8DF}"/>
          </ac:grpSpMkLst>
        </pc:grp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5" creationId="{67EC9FCD-B01F-455C-9F1E-94465DD2AD52}"/>
          </ac:cxnSpMkLst>
        </pc:cxn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6" creationId="{DCE863F5-C380-42A3-BB8C-29E1CEF441B6}"/>
          </ac:cxnSpMkLst>
        </pc:cxnChg>
        <pc:cxnChg chg="mod topLvl">
          <ac:chgData name="Froduald Kabanza" userId="edf393d0-642b-4b9e-8c75-f62133241689" providerId="ADAL" clId="{DD84B0A5-09DF-4A3D-B46F-031754A9563F}" dt="2022-02-03T21:32:53.377" v="1149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addSp modSp mod">
        <pc:chgData name="Froduald Kabanza" userId="edf393d0-642b-4b9e-8c75-f62133241689" providerId="ADAL" clId="{DD84B0A5-09DF-4A3D-B46F-031754A9563F}" dt="2022-02-03T23:13:21.087" v="4452" actId="1076"/>
        <pc:sldMkLst>
          <pc:docMk/>
          <pc:sldMk cId="4128501819" sldId="701"/>
        </pc:sldMkLst>
        <pc:graphicFrameChg chg="add mod modGraphic">
          <ac:chgData name="Froduald Kabanza" userId="edf393d0-642b-4b9e-8c75-f62133241689" providerId="ADAL" clId="{DD84B0A5-09DF-4A3D-B46F-031754A9563F}" dt="2022-02-03T23:13:21.087" v="4452" actId="1076"/>
          <ac:graphicFrameMkLst>
            <pc:docMk/>
            <pc:sldMk cId="4128501819" sldId="701"/>
            <ac:graphicFrameMk id="3" creationId="{984F034A-7DEE-4183-A497-71B609716185}"/>
          </ac:graphicFrameMkLst>
        </pc:graphicFrameChg>
      </pc:sldChg>
      <pc:sldChg chg="addSp delSp modSp mod modAnim">
        <pc:chgData name="Froduald Kabanza" userId="edf393d0-642b-4b9e-8c75-f62133241689" providerId="ADAL" clId="{DD84B0A5-09DF-4A3D-B46F-031754A9563F}" dt="2022-02-03T22:57:48.285" v="3354" actId="1076"/>
        <pc:sldMkLst>
          <pc:docMk/>
          <pc:sldMk cId="148612418" sldId="703"/>
        </pc:sldMkLst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4" creationId="{E4C5A5C0-02E1-40AC-9622-7B0DA758088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5" creationId="{719ED210-83CE-4371-92D8-79976ED0A5F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6" creationId="{16577D44-95EB-4469-BBBD-CBC543F9D7EC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7" creationId="{754BC41B-A052-4069-960E-75ED85399FA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2" creationId="{3835A5E8-3573-4D2D-9822-0DDF675E65CF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3" creationId="{0626971C-DA32-466D-A15D-3A9319EDC14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4" creationId="{ED8ACD6D-667E-453F-8E8B-022FE47FB52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5" creationId="{9562CAE6-39EA-4EEF-AC9A-1D9A7FFFFE8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1" creationId="{D9438C8F-27AC-41F5-A614-1D5EFE03CA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2" creationId="{D42A8AF1-72E3-4F60-9191-6D5C2EDF446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3" creationId="{7F78FFAE-D7A6-455A-9F72-AB059FF770B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4" creationId="{22190C7B-854B-4871-87DA-4F4828373C6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5" creationId="{DF5CFD4E-25F7-418B-8177-D7E8363F23A4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6" creationId="{4A731F1D-8BB0-45E1-A309-3F99BCD291F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7" creationId="{9F9092AB-9920-4DD0-AEED-3631F43DD80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8" creationId="{0BF67160-D159-4A8F-9317-1163E6905D52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9" creationId="{3559B21E-CAC4-4664-A04A-F2B2E07D559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0" creationId="{5F1AC7F7-A603-4865-964A-3FE64834416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1" creationId="{5B8F7EF4-94DF-4591-9E10-A5CD0262E8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2" creationId="{4FC1C669-7906-4702-991D-C661F53FD957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DD84B0A5-09DF-4A3D-B46F-031754A9563F}" dt="2022-02-03T22:29:12.502" v="2153" actId="1076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57:35.878" v="3352" actId="1076"/>
          <ac:spMkLst>
            <pc:docMk/>
            <pc:sldMk cId="148612418" sldId="703"/>
            <ac:spMk id="168966" creationId="{00000000-0000-0000-0000-000000000000}"/>
          </ac:spMkLst>
        </pc:spChg>
        <pc:grpChg chg="del mod">
          <ac:chgData name="Froduald Kabanza" userId="edf393d0-642b-4b9e-8c75-f62133241689" providerId="ADAL" clId="{DD84B0A5-09DF-4A3D-B46F-031754A9563F}" dt="2022-02-03T22:22:58.866" v="1863" actId="165"/>
          <ac:grpSpMkLst>
            <pc:docMk/>
            <pc:sldMk cId="148612418" sldId="703"/>
            <ac:grpSpMk id="43" creationId="{107844E3-0546-4D95-A18A-485957B47815}"/>
          </ac:grpSpMkLst>
        </pc:grpChg>
        <pc:graphicFrameChg chg="mod">
          <ac:chgData name="Froduald Kabanza" userId="edf393d0-642b-4b9e-8c75-f62133241689" providerId="ADAL" clId="{DD84B0A5-09DF-4A3D-B46F-031754A9563F}" dt="2022-02-03T22:57:39.999" v="3353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graphicFrameChg chg="add del mod modGraphic">
          <ac:chgData name="Froduald Kabanza" userId="edf393d0-642b-4b9e-8c75-f62133241689" providerId="ADAL" clId="{DD84B0A5-09DF-4A3D-B46F-031754A9563F}" dt="2022-02-03T12:44:39.897" v="4" actId="478"/>
          <ac:graphicFrameMkLst>
            <pc:docMk/>
            <pc:sldMk cId="148612418" sldId="703"/>
            <ac:graphicFrameMk id="4" creationId="{5A277AC6-01FF-42FE-B16B-E1C0DA280D56}"/>
          </ac:graphicFrameMkLst>
        </pc:graphicFrame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48" creationId="{42C5EE0F-8264-4082-A69B-07C7FCB53A68}"/>
          </ac:cxnSpMkLst>
        </pc:cxnChg>
        <pc:cxnChg chg="add del mod">
          <ac:chgData name="Froduald Kabanza" userId="edf393d0-642b-4b9e-8c75-f62133241689" providerId="ADAL" clId="{DD84B0A5-09DF-4A3D-B46F-031754A9563F}" dt="2022-02-03T22:22:45.277" v="1860" actId="478"/>
          <ac:cxnSpMkLst>
            <pc:docMk/>
            <pc:sldMk cId="148612418" sldId="703"/>
            <ac:cxnSpMk id="49" creationId="{21A94798-7928-46B5-A4C8-FC25CA0FC521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0" creationId="{915EB657-F73C-4EBE-BA27-5D0C7FF0DD40}"/>
          </ac:cxnSpMkLst>
        </pc:cxnChg>
        <pc:cxnChg chg="add del mod">
          <ac:chgData name="Froduald Kabanza" userId="edf393d0-642b-4b9e-8c75-f62133241689" providerId="ADAL" clId="{DD84B0A5-09DF-4A3D-B46F-031754A9563F}" dt="2022-02-03T22:22:43.157" v="1859" actId="478"/>
          <ac:cxnSpMkLst>
            <pc:docMk/>
            <pc:sldMk cId="148612418" sldId="703"/>
            <ac:cxnSpMk id="51" creationId="{C88138BC-05E8-45B6-ADBC-1D80F5C7C9FC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6" creationId="{5C172C22-A49C-46DF-9543-70D4E5B63AA0}"/>
          </ac:cxnSpMkLst>
        </pc:cxnChg>
        <pc:cxnChg chg="add del mod">
          <ac:chgData name="Froduald Kabanza" userId="edf393d0-642b-4b9e-8c75-f62133241689" providerId="ADAL" clId="{DD84B0A5-09DF-4A3D-B46F-031754A9563F}" dt="2022-02-03T22:22:40.594" v="1858" actId="478"/>
          <ac:cxnSpMkLst>
            <pc:docMk/>
            <pc:sldMk cId="148612418" sldId="703"/>
            <ac:cxnSpMk id="57" creationId="{3DE1EE2D-99F4-42A0-8D8A-A6C006100E80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8" creationId="{2289664D-1C78-4ECB-B876-5DB75341F581}"/>
          </ac:cxnSpMkLst>
        </pc:cxnChg>
        <pc:cxnChg chg="add del 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6" creationId="{7CF2E1B0-6059-464D-B248-0D760FCC506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7" creationId="{6E96683D-8B55-4526-BD29-DA8F3D85B5FA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8" creationId="{348AEBEE-A27D-42C1-8347-6B2EE734D80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9" creationId="{ECB88369-C1E7-4618-ABB7-D7E028647453}"/>
          </ac:cxnSpMkLst>
        </pc:cxnChg>
      </pc:sldChg>
      <pc:sldChg chg="addSp delSp modSp mod modAnim modNotes modNotesTx">
        <pc:chgData name="Froduald Kabanza" userId="edf393d0-642b-4b9e-8c75-f62133241689" providerId="ADAL" clId="{DD84B0A5-09DF-4A3D-B46F-031754A9563F}" dt="2022-02-03T23:11:19.794" v="4441" actId="113"/>
        <pc:sldMkLst>
          <pc:docMk/>
          <pc:sldMk cId="3429968907" sldId="707"/>
        </pc:sldMkLst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8" creationId="{52259C1B-A9C7-4459-9660-EC2853FC9E8F}"/>
          </ac:spMkLst>
        </pc:spChg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9" creationId="{2C9E8A9E-F5E3-439B-8D22-8FBA0AC91DA4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2" creationId="{C8F6CF7D-6EFC-4ADB-B452-C58E8EB19168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3" creationId="{2ABC6FB8-A75E-4A3C-B05C-484469B48006}"/>
          </ac:spMkLst>
        </pc:spChg>
        <pc:spChg chg="mod topLvl">
          <ac:chgData name="Froduald Kabanza" userId="edf393d0-642b-4b9e-8c75-f62133241689" providerId="ADAL" clId="{DD84B0A5-09DF-4A3D-B46F-031754A9563F}" dt="2022-02-03T22:58:31.970" v="3359" actId="1076"/>
          <ac:spMkLst>
            <pc:docMk/>
            <pc:sldMk cId="3429968907" sldId="707"/>
            <ac:spMk id="16" creationId="{76BEA78E-7D7F-4F1F-87EB-7E0A3F8AE903}"/>
          </ac:spMkLst>
        </pc:spChg>
        <pc:spChg chg="mod">
          <ac:chgData name="Froduald Kabanza" userId="edf393d0-642b-4b9e-8c75-f62133241689" providerId="ADAL" clId="{DD84B0A5-09DF-4A3D-B46F-031754A9563F}" dt="2022-02-03T23:11:19.794" v="4441" actId="113"/>
          <ac:spMkLst>
            <pc:docMk/>
            <pc:sldMk cId="3429968907" sldId="707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7" creationId="{6459C792-E110-493F-AB86-732AF26B9A7A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1" creationId="{455877E9-D970-4455-898F-DA5A91C27074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5" creationId="{887BE44D-0377-4CA3-BF1B-DC2FC96A4847}"/>
          </ac:grpSpMkLst>
        </pc:grpChg>
        <pc:graphicFrameChg chg="add mod">
          <ac:chgData name="Froduald Kabanza" userId="edf393d0-642b-4b9e-8c75-f62133241689" providerId="ADAL" clId="{DD84B0A5-09DF-4A3D-B46F-031754A9563F}" dt="2022-02-03T22:52:36.368" v="3291" actId="1076"/>
          <ac:graphicFrameMkLst>
            <pc:docMk/>
            <pc:sldMk cId="3429968907" sldId="707"/>
            <ac:graphicFrameMk id="19" creationId="{3E19CD21-6ADC-4AC0-BE23-E70E9283C29A}"/>
          </ac:graphicFrameMkLst>
        </pc:graphicFrameChg>
        <pc:cxnChg chg="del mod topLvl">
          <ac:chgData name="Froduald Kabanza" userId="edf393d0-642b-4b9e-8c75-f62133241689" providerId="ADAL" clId="{DD84B0A5-09DF-4A3D-B46F-031754A9563F}" dt="2022-02-03T22:45:35.590" v="2666" actId="478"/>
          <ac:cxnSpMkLst>
            <pc:docMk/>
            <pc:sldMk cId="3429968907" sldId="707"/>
            <ac:cxnSpMk id="10" creationId="{937381F9-78DE-4F7F-B68C-73E68959F75B}"/>
          </ac:cxnSpMkLst>
        </pc:cxnChg>
        <pc:cxnChg chg="del mod topLvl">
          <ac:chgData name="Froduald Kabanza" userId="edf393d0-642b-4b9e-8c75-f62133241689" providerId="ADAL" clId="{DD84B0A5-09DF-4A3D-B46F-031754A9563F}" dt="2022-02-03T22:45:39.992" v="2668" actId="478"/>
          <ac:cxnSpMkLst>
            <pc:docMk/>
            <pc:sldMk cId="3429968907" sldId="707"/>
            <ac:cxnSpMk id="14" creationId="{4BC3C6DC-CA96-4764-AEA8-4394E3E4F4F3}"/>
          </ac:cxnSpMkLst>
        </pc:cxnChg>
        <pc:cxnChg chg="mod topLvl">
          <ac:chgData name="Froduald Kabanza" userId="edf393d0-642b-4b9e-8c75-f62133241689" providerId="ADAL" clId="{DD84B0A5-09DF-4A3D-B46F-031754A9563F}" dt="2022-02-03T22:58:31.970" v="3359" actId="1076"/>
          <ac:cxnSpMkLst>
            <pc:docMk/>
            <pc:sldMk cId="3429968907" sldId="707"/>
            <ac:cxnSpMk id="17" creationId="{1A70AAE6-092C-479D-9BC7-1051CF1B479E}"/>
          </ac:cxnSpMkLst>
        </pc:cxnChg>
      </pc:sldChg>
      <pc:sldChg chg="del">
        <pc:chgData name="Froduald Kabanza" userId="edf393d0-642b-4b9e-8c75-f62133241689" providerId="ADAL" clId="{DD84B0A5-09DF-4A3D-B46F-031754A9563F}" dt="2022-02-03T21:43:17.549" v="1281" actId="2696"/>
        <pc:sldMkLst>
          <pc:docMk/>
          <pc:sldMk cId="1328830623" sldId="710"/>
        </pc:sldMkLst>
      </pc:sldChg>
      <pc:sldChg chg="modSp mod">
        <pc:chgData name="Froduald Kabanza" userId="edf393d0-642b-4b9e-8c75-f62133241689" providerId="ADAL" clId="{DD84B0A5-09DF-4A3D-B46F-031754A9563F}" dt="2022-02-03T23:32:55.882" v="5273" actId="20577"/>
        <pc:sldMkLst>
          <pc:docMk/>
          <pc:sldMk cId="1416502319" sldId="712"/>
        </pc:sldMkLst>
        <pc:spChg chg="mod">
          <ac:chgData name="Froduald Kabanza" userId="edf393d0-642b-4b9e-8c75-f62133241689" providerId="ADAL" clId="{DD84B0A5-09DF-4A3D-B46F-031754A9563F}" dt="2022-02-03T23:32:55.882" v="5273" actId="20577"/>
          <ac:spMkLst>
            <pc:docMk/>
            <pc:sldMk cId="1416502319" sldId="712"/>
            <ac:spMk id="87043" creationId="{00000000-0000-0000-0000-000000000000}"/>
          </ac:spMkLst>
        </pc:spChg>
      </pc:sldChg>
      <pc:sldChg chg="modSp modAnim">
        <pc:chgData name="Froduald Kabanza" userId="edf393d0-642b-4b9e-8c75-f62133241689" providerId="ADAL" clId="{DD84B0A5-09DF-4A3D-B46F-031754A9563F}" dt="2022-02-03T23:35:47.944" v="5318"/>
        <pc:sldMkLst>
          <pc:docMk/>
          <pc:sldMk cId="357249560" sldId="713"/>
        </pc:sldMkLst>
        <pc:spChg chg="mod">
          <ac:chgData name="Froduald Kabanza" userId="edf393d0-642b-4b9e-8c75-f62133241689" providerId="ADAL" clId="{DD84B0A5-09DF-4A3D-B46F-031754A9563F}" dt="2022-02-03T23:34:55.465" v="5317" actId="20577"/>
          <ac:spMkLst>
            <pc:docMk/>
            <pc:sldMk cId="357249560" sldId="713"/>
            <ac:spMk id="87043" creationId="{00000000-0000-0000-0000-000000000000}"/>
          </ac:spMkLst>
        </pc:spChg>
      </pc:sldChg>
      <pc:sldChg chg="ord">
        <pc:chgData name="Froduald Kabanza" userId="edf393d0-642b-4b9e-8c75-f62133241689" providerId="ADAL" clId="{DD84B0A5-09DF-4A3D-B46F-031754A9563F}" dt="2022-02-03T23:31:19.031" v="5180"/>
        <pc:sldMkLst>
          <pc:docMk/>
          <pc:sldMk cId="2201857414" sldId="714"/>
        </pc:sldMkLst>
      </pc:sldChg>
      <pc:sldChg chg="modSp mod">
        <pc:chgData name="Froduald Kabanza" userId="edf393d0-642b-4b9e-8c75-f62133241689" providerId="ADAL" clId="{DD84B0A5-09DF-4A3D-B46F-031754A9563F}" dt="2022-02-03T23:34:06.520" v="5294" actId="20577"/>
        <pc:sldMkLst>
          <pc:docMk/>
          <pc:sldMk cId="2074640708" sldId="715"/>
        </pc:sldMkLst>
        <pc:spChg chg="mod">
          <ac:chgData name="Froduald Kabanza" userId="edf393d0-642b-4b9e-8c75-f62133241689" providerId="ADAL" clId="{DD84B0A5-09DF-4A3D-B46F-031754A9563F}" dt="2022-02-03T23:34:06.520" v="5294" actId="20577"/>
          <ac:spMkLst>
            <pc:docMk/>
            <pc:sldMk cId="2074640708" sldId="715"/>
            <ac:spMk id="8704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A75DB688-1AAE-4FDB-9FE4-69F10E3945B1}"/>
    <pc:docChg chg="custSel addSld delSld modSld sldOrd addSection delSection modSection">
      <pc:chgData name="Froduald Kabanza" userId="edf393d0-642b-4b9e-8c75-f62133241689" providerId="ADAL" clId="{A75DB688-1AAE-4FDB-9FE4-69F10E3945B1}" dt="2022-01-29T01:14:46.956" v="1255" actId="2696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1-29T00:02:40.622" v="107" actId="5793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128501819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539656269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8612418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699818229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99019697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043068447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28946990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328830623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677725290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5724956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01857414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074640708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939527283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728600404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1354653363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delSldLayout">
        <pc:chgData name="Froduald Kabanza" userId="edf393d0-642b-4b9e-8c75-f62133241689" providerId="ADAL" clId="{A75DB688-1AAE-4FDB-9FE4-69F10E3945B1}" dt="2022-01-28T23:44:03.155" v="18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3391675613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391675613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120254367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120254367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120254367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404981859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404981859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2933353546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933353546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2933353546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8C083C57-221B-4B92-BA30-7BA872331299}"/>
    <pc:docChg chg="undo redo custSel addSld delSld modSld sldOrd addSection modSection">
      <pc:chgData name="Froduald Kabanza" userId="edf393d0-642b-4b9e-8c75-f62133241689" providerId="ADAL" clId="{8C083C57-221B-4B92-BA30-7BA872331299}" dt="2022-04-22T14:44:19.165" v="3707" actId="20577"/>
      <pc:docMkLst>
        <pc:docMk/>
      </pc:docMkLst>
      <pc:sldChg chg="modSp mod">
        <pc:chgData name="Froduald Kabanza" userId="edf393d0-642b-4b9e-8c75-f62133241689" providerId="ADAL" clId="{8C083C57-221B-4B92-BA30-7BA872331299}" dt="2022-02-19T00:31:12.714" v="3680" actId="20577"/>
        <pc:sldMkLst>
          <pc:docMk/>
          <pc:sldMk cId="0" sldId="264"/>
        </pc:sldMkLst>
        <pc:spChg chg="mod">
          <ac:chgData name="Froduald Kabanza" userId="edf393d0-642b-4b9e-8c75-f62133241689" providerId="ADAL" clId="{8C083C57-221B-4B92-BA30-7BA872331299}" dt="2022-02-19T00:31:05.115" v="3678" actId="20577"/>
          <ac:spMkLst>
            <pc:docMk/>
            <pc:sldMk cId="0" sldId="264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12.714" v="3680" actId="20577"/>
          <ac:spMkLst>
            <pc:docMk/>
            <pc:sldMk cId="0" sldId="264"/>
            <ac:spMk id="7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09.472" v="3679" actId="20577"/>
          <ac:spMkLst>
            <pc:docMk/>
            <pc:sldMk cId="0" sldId="264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1.280" v="3674" actId="20577"/>
          <ac:spMkLst>
            <pc:docMk/>
            <pc:sldMk cId="0" sldId="264"/>
            <ac:spMk id="92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5.211" v="3676" actId="20577"/>
          <ac:spMkLst>
            <pc:docMk/>
            <pc:sldMk cId="0" sldId="264"/>
            <ac:spMk id="924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55.196" v="3677" actId="5793"/>
          <ac:spMkLst>
            <pc:docMk/>
            <pc:sldMk cId="0" sldId="264"/>
            <ac:spMk id="31747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53.502" v="3686" actId="20577"/>
        <pc:sldMkLst>
          <pc:docMk/>
          <pc:sldMk cId="0" sldId="265"/>
        </pc:sldMkLst>
        <pc:spChg chg="mod">
          <ac:chgData name="Froduald Kabanza" userId="edf393d0-642b-4b9e-8c75-f62133241689" providerId="ADAL" clId="{8C083C57-221B-4B92-BA30-7BA872331299}" dt="2022-02-19T00:31:53.502" v="3686" actId="20577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50.283" v="3685" actId="20577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46.957" v="3684" actId="20577"/>
          <ac:spMkLst>
            <pc:docMk/>
            <pc:sldMk cId="0" sldId="265"/>
            <ac:spMk id="98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4-22T14:44:19.165" v="3707" actId="20577"/>
        <pc:sldMkLst>
          <pc:docMk/>
          <pc:sldMk cId="0" sldId="268"/>
        </pc:sldMkLst>
        <pc:spChg chg="mod">
          <ac:chgData name="Froduald Kabanza" userId="edf393d0-642b-4b9e-8c75-f62133241689" providerId="ADAL" clId="{8C083C57-221B-4B92-BA30-7BA872331299}" dt="2022-04-22T14:44:19.165" v="3707" actId="20577"/>
          <ac:spMkLst>
            <pc:docMk/>
            <pc:sldMk cId="0" sldId="268"/>
            <ac:spMk id="38914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1:41.048" v="86" actId="20577"/>
        <pc:sldMkLst>
          <pc:docMk/>
          <pc:sldMk cId="0" sldId="270"/>
        </pc:sldMkLst>
        <pc:spChg chg="mod">
          <ac:chgData name="Froduald Kabanza" userId="edf393d0-642b-4b9e-8c75-f62133241689" providerId="ADAL" clId="{8C083C57-221B-4B92-BA30-7BA872331299}" dt="2022-02-18T21:41:32.056" v="8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41:41.048" v="86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38:16.886" v="1568" actId="20577"/>
        <pc:sldMkLst>
          <pc:docMk/>
          <pc:sldMk cId="0" sldId="277"/>
        </pc:sldMkLst>
        <pc:spChg chg="add mod">
          <ac:chgData name="Froduald Kabanza" userId="edf393d0-642b-4b9e-8c75-f62133241689" providerId="ADAL" clId="{8C083C57-221B-4B92-BA30-7BA872331299}" dt="2022-02-18T23:33:47.261" v="1499" actId="1076"/>
          <ac:spMkLst>
            <pc:docMk/>
            <pc:sldMk cId="0" sldId="277"/>
            <ac:spMk id="38" creationId="{E84139B5-68A6-4CD0-A7FE-8759BD411B64}"/>
          </ac:spMkLst>
        </pc:spChg>
        <pc:spChg chg="mod">
          <ac:chgData name="Froduald Kabanza" userId="edf393d0-642b-4b9e-8c75-f62133241689" providerId="ADAL" clId="{8C083C57-221B-4B92-BA30-7BA872331299}" dt="2022-02-18T23:38:16.886" v="1568" actId="20577"/>
          <ac:spMkLst>
            <pc:docMk/>
            <pc:sldMk cId="0" sldId="277"/>
            <ac:spMk id="125954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8C083C57-221B-4B92-BA30-7BA872331299}" dt="2022-02-18T23:51:47.782" v="1762" actId="12"/>
        <pc:sldMkLst>
          <pc:docMk/>
          <pc:sldMk cId="0" sldId="279"/>
        </pc:sldMkLst>
        <pc:spChg chg="add del mod">
          <ac:chgData name="Froduald Kabanza" userId="edf393d0-642b-4b9e-8c75-f62133241689" providerId="ADAL" clId="{8C083C57-221B-4B92-BA30-7BA872331299}" dt="2022-02-18T23:33:18.967" v="1493" actId="478"/>
          <ac:spMkLst>
            <pc:docMk/>
            <pc:sldMk cId="0" sldId="279"/>
            <ac:spMk id="2" creationId="{3305246B-72BF-4E5C-B383-C4A63091BE81}"/>
          </ac:spMkLst>
        </pc:spChg>
        <pc:spChg chg="add del mod">
          <ac:chgData name="Froduald Kabanza" userId="edf393d0-642b-4b9e-8c75-f62133241689" providerId="ADAL" clId="{8C083C57-221B-4B92-BA30-7BA872331299}" dt="2022-02-18T23:33:25.143" v="1495" actId="478"/>
          <ac:spMkLst>
            <pc:docMk/>
            <pc:sldMk cId="0" sldId="279"/>
            <ac:spMk id="3" creationId="{BA5A36A6-356D-4690-8E00-14C83D6CD507}"/>
          </ac:spMkLst>
        </pc:spChg>
        <pc:spChg chg="add mod">
          <ac:chgData name="Froduald Kabanza" userId="edf393d0-642b-4b9e-8c75-f62133241689" providerId="ADAL" clId="{8C083C57-221B-4B92-BA30-7BA872331299}" dt="2022-02-18T23:51:47.782" v="1762" actId="12"/>
          <ac:spMkLst>
            <pc:docMk/>
            <pc:sldMk cId="0" sldId="279"/>
            <ac:spMk id="40" creationId="{0EDE330D-C8F3-4E0A-B2C9-E4FF17D98970}"/>
          </ac:spMkLst>
        </pc:spChg>
        <pc:spChg chg="add mod">
          <ac:chgData name="Froduald Kabanza" userId="edf393d0-642b-4b9e-8c75-f62133241689" providerId="ADAL" clId="{8C083C57-221B-4B92-BA30-7BA872331299}" dt="2022-02-18T23:33:56.570" v="1500"/>
          <ac:spMkLst>
            <pc:docMk/>
            <pc:sldMk cId="0" sldId="279"/>
            <ac:spMk id="41" creationId="{54607301-DF51-45FE-A1CC-557B8C00B597}"/>
          </ac:spMkLst>
        </pc:spChg>
        <pc:spChg chg="mod">
          <ac:chgData name="Froduald Kabanza" userId="edf393d0-642b-4b9e-8c75-f62133241689" providerId="ADAL" clId="{8C083C57-221B-4B92-BA30-7BA872331299}" dt="2022-02-18T23:44:33.316" v="1645" actId="208"/>
          <ac:spMkLst>
            <pc:docMk/>
            <pc:sldMk cId="0" sldId="279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43.556" v="1480" actId="1076"/>
          <ac:spMkLst>
            <pc:docMk/>
            <pc:sldMk cId="0" sldId="279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21.360" v="1477" actId="20577"/>
          <ac:spMkLst>
            <pc:docMk/>
            <pc:sldMk cId="0" sldId="279"/>
            <ac:spMk id="57345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3:33:21.539" v="1494" actId="478"/>
          <ac:spMkLst>
            <pc:docMk/>
            <pc:sldMk cId="0" sldId="279"/>
            <ac:spMk id="128002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34.619" v="3683" actId="20577"/>
        <pc:sldMkLst>
          <pc:docMk/>
          <pc:sldMk cId="0" sldId="288"/>
        </pc:sldMkLst>
        <pc:spChg chg="mod">
          <ac:chgData name="Froduald Kabanza" userId="edf393d0-642b-4b9e-8c75-f62133241689" providerId="ADAL" clId="{8C083C57-221B-4B92-BA30-7BA872331299}" dt="2022-02-19T00:31:26.282" v="3682" actId="20577"/>
          <ac:spMkLst>
            <pc:docMk/>
            <pc:sldMk cId="0" sldId="28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22.134" v="3681" actId="20577"/>
          <ac:spMkLst>
            <pc:docMk/>
            <pc:sldMk cId="0" sldId="288"/>
            <ac:spMk id="10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34.619" v="3683" actId="20577"/>
          <ac:spMkLst>
            <pc:docMk/>
            <pc:sldMk cId="0" sldId="288"/>
            <ac:spMk id="103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2:21.512" v="3689" actId="20577"/>
        <pc:sldMkLst>
          <pc:docMk/>
          <pc:sldMk cId="0" sldId="307"/>
        </pc:sldMkLst>
        <pc:spChg chg="mod">
          <ac:chgData name="Froduald Kabanza" userId="edf393d0-642b-4b9e-8c75-f62133241689" providerId="ADAL" clId="{8C083C57-221B-4B92-BA30-7BA872331299}" dt="2022-02-19T00:32:10.351" v="3687" actId="20577"/>
          <ac:spMkLst>
            <pc:docMk/>
            <pc:sldMk cId="0" sldId="3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21.512" v="3689" actId="20577"/>
          <ac:spMkLst>
            <pc:docMk/>
            <pc:sldMk cId="0" sldId="307"/>
            <ac:spMk id="7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13.954" v="3688" actId="20577"/>
          <ac:spMkLst>
            <pc:docMk/>
            <pc:sldMk cId="0" sldId="307"/>
            <ac:spMk id="10268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23:11.679" v="1273" actId="1076"/>
        <pc:sldMkLst>
          <pc:docMk/>
          <pc:sldMk cId="0" sldId="310"/>
        </pc:sldMkLst>
        <pc:spChg chg="add mod">
          <ac:chgData name="Froduald Kabanza" userId="edf393d0-642b-4b9e-8c75-f62133241689" providerId="ADAL" clId="{8C083C57-221B-4B92-BA30-7BA872331299}" dt="2022-02-18T23:22:04.170" v="1272" actId="20577"/>
          <ac:spMkLst>
            <pc:docMk/>
            <pc:sldMk cId="0" sldId="310"/>
            <ac:spMk id="2" creationId="{A289444E-8DEB-47C5-B453-2CB1D25251A0}"/>
          </ac:spMkLst>
        </pc:spChg>
        <pc:spChg chg="add mod">
          <ac:chgData name="Froduald Kabanza" userId="edf393d0-642b-4b9e-8c75-f62133241689" providerId="ADAL" clId="{8C083C57-221B-4B92-BA30-7BA872331299}" dt="2022-02-18T23:23:11.679" v="1273" actId="1076"/>
          <ac:spMkLst>
            <pc:docMk/>
            <pc:sldMk cId="0" sldId="310"/>
            <ac:spMk id="8" creationId="{BC6DDE36-E9BD-41BF-A1F2-7AE9ED700183}"/>
          </ac:spMkLst>
        </pc:spChg>
        <pc:spChg chg="mod">
          <ac:chgData name="Froduald Kabanza" userId="edf393d0-642b-4b9e-8c75-f62133241689" providerId="ADAL" clId="{8C083C57-221B-4B92-BA30-7BA872331299}" dt="2022-02-18T23:15:05.750" v="1173" actId="14100"/>
          <ac:spMkLst>
            <pc:docMk/>
            <pc:sldMk cId="0" sldId="310"/>
            <ac:spMk id="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20:05.971" v="1247" actId="948"/>
          <ac:spMkLst>
            <pc:docMk/>
            <pc:sldMk cId="0" sldId="310"/>
            <ac:spMk id="53250" creationId="{00000000-0000-0000-0000-000000000000}"/>
          </ac:spMkLst>
        </pc:spChg>
      </pc:sldChg>
      <pc:sldChg chg="modSp">
        <pc:chgData name="Froduald Kabanza" userId="edf393d0-642b-4b9e-8c75-f62133241689" providerId="ADAL" clId="{8C083C57-221B-4B92-BA30-7BA872331299}" dt="2022-02-18T22:56:03.470" v="941" actId="20577"/>
        <pc:sldMkLst>
          <pc:docMk/>
          <pc:sldMk cId="0" sldId="311"/>
        </pc:sldMkLst>
        <pc:spChg chg="mod">
          <ac:chgData name="Froduald Kabanza" userId="edf393d0-642b-4b9e-8c75-f62133241689" providerId="ADAL" clId="{8C083C57-221B-4B92-BA30-7BA872331299}" dt="2022-02-18T22:56:03.470" v="941" actId="20577"/>
          <ac:spMkLst>
            <pc:docMk/>
            <pc:sldMk cId="0" sldId="311"/>
            <ac:spMk id="17" creationId="{6C375AE6-B887-46A1-AABE-FF6522F8A540}"/>
          </ac:spMkLst>
        </pc:spChg>
      </pc:sldChg>
      <pc:sldChg chg="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0" sldId="324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8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9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30"/>
        </pc:sldMkLst>
      </pc:sldChg>
      <pc:sldChg chg="del">
        <pc:chgData name="Froduald Kabanza" userId="edf393d0-642b-4b9e-8c75-f62133241689" providerId="ADAL" clId="{8C083C57-221B-4B92-BA30-7BA872331299}" dt="2022-02-18T21:45:57.376" v="201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C083C57-221B-4B92-BA30-7BA872331299}" dt="2022-02-18T22:02:14.039" v="302" actId="2696"/>
        <pc:sldMkLst>
          <pc:docMk/>
          <pc:sldMk cId="0" sldId="334"/>
        </pc:sldMkLst>
      </pc:sldChg>
      <pc:sldChg chg="modSp del mod">
        <pc:chgData name="Froduald Kabanza" userId="edf393d0-642b-4b9e-8c75-f62133241689" providerId="ADAL" clId="{8C083C57-221B-4B92-BA30-7BA872331299}" dt="2022-02-18T22:19:40.920" v="558" actId="2696"/>
        <pc:sldMkLst>
          <pc:docMk/>
          <pc:sldMk cId="0" sldId="335"/>
        </pc:sldMkLst>
        <pc:spChg chg="mod">
          <ac:chgData name="Froduald Kabanza" userId="edf393d0-642b-4b9e-8c75-f62133241689" providerId="ADAL" clId="{8C083C57-221B-4B92-BA30-7BA872331299}" dt="2022-02-18T22:02:22.563" v="304" actId="20577"/>
          <ac:spMkLst>
            <pc:docMk/>
            <pc:sldMk cId="0" sldId="335"/>
            <ac:spMk id="51201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8:10.813" v="211" actId="20577"/>
        <pc:sldMkLst>
          <pc:docMk/>
          <pc:sldMk cId="0" sldId="337"/>
        </pc:sldMkLst>
        <pc:spChg chg="mod">
          <ac:chgData name="Froduald Kabanza" userId="edf393d0-642b-4b9e-8c75-f62133241689" providerId="ADAL" clId="{8C083C57-221B-4B92-BA30-7BA872331299}" dt="2022-02-18T21:48:10.813" v="211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49:47.512" v="223" actId="14100"/>
        <pc:sldMkLst>
          <pc:docMk/>
          <pc:sldMk cId="0" sldId="338"/>
        </pc:sldMkLst>
        <pc:spChg chg="add mod">
          <ac:chgData name="Froduald Kabanza" userId="edf393d0-642b-4b9e-8c75-f62133241689" providerId="ADAL" clId="{8C083C57-221B-4B92-BA30-7BA872331299}" dt="2022-02-18T21:49:47.512" v="223" actId="14100"/>
          <ac:spMkLst>
            <pc:docMk/>
            <pc:sldMk cId="0" sldId="338"/>
            <ac:spMk id="3" creationId="{14EF4045-B322-48A4-B0CD-CB69BEAF83B8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0:08.037" v="225" actId="1076"/>
        <pc:sldMkLst>
          <pc:docMk/>
          <pc:sldMk cId="0" sldId="339"/>
        </pc:sldMkLst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39" creationId="{178CAE84-5A59-4CC2-B253-6DC9F45F59A9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0" creationId="{8B7DFA14-DAF3-4D36-AD33-8A0DF1E0E31A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1" creationId="{BF96DCCC-59F9-4D26-87CF-1084E76AED65}"/>
          </ac:spMkLst>
        </pc:spChg>
        <pc:spChg chg="add mod">
          <ac:chgData name="Froduald Kabanza" userId="edf393d0-642b-4b9e-8c75-f62133241689" providerId="ADAL" clId="{8C083C57-221B-4B92-BA30-7BA872331299}" dt="2022-02-18T21:50:08.037" v="225" actId="1076"/>
          <ac:spMkLst>
            <pc:docMk/>
            <pc:sldMk cId="0" sldId="339"/>
            <ac:spMk id="42" creationId="{EC9D38EC-AA8B-4C0E-969F-EF05765F4E67}"/>
          </ac:spMkLst>
        </pc:spChg>
        <pc:spChg chg="mod">
          <ac:chgData name="Froduald Kabanza" userId="edf393d0-642b-4b9e-8c75-f62133241689" providerId="ADAL" clId="{8C083C57-221B-4B92-BA30-7BA872331299}" dt="2022-02-18T21:44:48.677" v="199" actId="20577"/>
          <ac:spMkLst>
            <pc:docMk/>
            <pc:sldMk cId="0" sldId="339"/>
            <ac:spMk id="26629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3-24T11:54:28.897" v="3698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8C083C57-221B-4B92-BA30-7BA872331299}" dt="2022-03-24T11:54:28.897" v="3698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4-19T16:02:31.328" v="3705" actId="20577"/>
        <pc:sldMkLst>
          <pc:docMk/>
          <pc:sldMk cId="1054112210" sldId="358"/>
        </pc:sldMkLst>
        <pc:spChg chg="mod">
          <ac:chgData name="Froduald Kabanza" userId="edf393d0-642b-4b9e-8c75-f62133241689" providerId="ADAL" clId="{8C083C57-221B-4B92-BA30-7BA872331299}" dt="2022-04-19T16:02:31.328" v="3705" actId="20577"/>
          <ac:spMkLst>
            <pc:docMk/>
            <pc:sldMk cId="1054112210" sldId="358"/>
            <ac:spMk id="38914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9:52.917" v="282" actId="20577"/>
        <pc:sldMkLst>
          <pc:docMk/>
          <pc:sldMk cId="0" sldId="698"/>
        </pc:sldMkLst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4" creationId="{3551FE15-9225-4581-944B-6238BDBD2BC0}"/>
          </ac:spMkLst>
        </pc:spChg>
        <pc:spChg chg="add mod">
          <ac:chgData name="Froduald Kabanza" userId="edf393d0-642b-4b9e-8c75-f62133241689" providerId="ADAL" clId="{8C083C57-221B-4B92-BA30-7BA872331299}" dt="2022-02-18T21:50:43.384" v="231" actId="1076"/>
          <ac:spMkLst>
            <pc:docMk/>
            <pc:sldMk cId="0" sldId="698"/>
            <ac:spMk id="45" creationId="{A2014FF3-A321-418E-B2B5-5FCB46F167A5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9:52.917" v="282" actId="20577"/>
          <ac:spMkLst>
            <pc:docMk/>
            <pc:sldMk cId="0" sldId="698"/>
            <ac:spMk id="266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1:52:30.533" v="243" actId="164"/>
          <ac:grpSpMkLst>
            <pc:docMk/>
            <pc:sldMk cId="0" sldId="698"/>
            <ac:grpSpMk id="3" creationId="{22974F25-0C4F-46FB-9601-7752B5FCD2DD}"/>
          </ac:grpSpMkLst>
        </pc:grpChg>
        <pc:grpChg chg="add mod">
          <ac:chgData name="Froduald Kabanza" userId="edf393d0-642b-4b9e-8c75-f62133241689" providerId="ADAL" clId="{8C083C57-221B-4B92-BA30-7BA872331299}" dt="2022-02-18T21:53:43" v="253" actId="1076"/>
          <ac:grpSpMkLst>
            <pc:docMk/>
            <pc:sldMk cId="0" sldId="698"/>
            <ac:grpSpMk id="4" creationId="{CFFC4872-2750-4E41-AD8C-D885247915BE}"/>
          </ac:grpSpMkLst>
        </pc:grp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7" creationId="{00000000-0000-0000-0000-000000000000}"/>
          </ac:graphicFrameMkLst>
        </pc:graphicFrameChg>
      </pc:sldChg>
      <pc:sldChg chg="addSp modSp mod">
        <pc:chgData name="Froduald Kabanza" userId="edf393d0-642b-4b9e-8c75-f62133241689" providerId="ADAL" clId="{8C083C57-221B-4B92-BA30-7BA872331299}" dt="2022-02-18T23:00:29.542" v="1007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0" creationId="{98580FC8-343D-44B9-85A3-C92D81DD84FB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7" creationId="{6C375AE6-B887-46A1-AABE-FF6522F8A540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8" creationId="{E21F312B-F965-474A-9B43-7813B66AD731}"/>
          </ac:spMkLst>
        </pc:spChg>
        <pc:spChg chg="add mod">
          <ac:chgData name="Froduald Kabanza" userId="edf393d0-642b-4b9e-8c75-f62133241689" providerId="ADAL" clId="{8C083C57-221B-4B92-BA30-7BA872331299}" dt="2022-02-18T22:59:35.154" v="993" actId="14100"/>
          <ac:spMkLst>
            <pc:docMk/>
            <pc:sldMk cId="2228572429" sldId="702"/>
            <ac:spMk id="22" creationId="{A04BAACD-1F96-4E03-9E13-7D9A4DE5438C}"/>
          </ac:spMkLst>
        </pc:spChg>
        <pc:spChg chg="mod">
          <ac:chgData name="Froduald Kabanza" userId="edf393d0-642b-4b9e-8c75-f62133241689" providerId="ADAL" clId="{8C083C57-221B-4B92-BA30-7BA872331299}" dt="2022-02-18T22:59:58.615" v="1004" actId="14100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8C083C57-221B-4B92-BA30-7BA872331299}" dt="2022-02-18T23:00:29.542" v="1007" actId="20577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8C083C57-221B-4B92-BA30-7BA872331299}" dt="2022-02-18T23:00:02.857" v="1005" actId="1076"/>
          <ac:spMkLst>
            <pc:docMk/>
            <pc:sldMk cId="2228572429" sldId="702"/>
            <ac:spMk id="26" creationId="{21E693B2-29E9-49EA-9A27-E0888801F4D1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41987" creationId="{00000000-0000-0000-0000-000000000000}"/>
          </ac:spMkLst>
        </pc:spChg>
        <pc:grpChg chg="mod">
          <ac:chgData name="Froduald Kabanza" userId="edf393d0-642b-4b9e-8c75-f62133241689" providerId="ADAL" clId="{8C083C57-221B-4B92-BA30-7BA872331299}" dt="2022-02-18T23:00:12.114" v="1006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8C083C57-221B-4B92-BA30-7BA872331299}" dt="2022-02-18T22:59:58.615" v="1004" actId="14100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del">
        <pc:chgData name="Froduald Kabanza" userId="edf393d0-642b-4b9e-8c75-f62133241689" providerId="ADAL" clId="{8C083C57-221B-4B92-BA30-7BA872331299}" dt="2022-02-18T21:46:10.779" v="202" actId="2696"/>
        <pc:sldMkLst>
          <pc:docMk/>
          <pc:sldMk cId="0" sldId="704"/>
        </pc:sldMkLst>
      </pc:sldChg>
      <pc:sldChg chg="add del">
        <pc:chgData name="Froduald Kabanza" userId="edf393d0-642b-4b9e-8c75-f62133241689" providerId="ADAL" clId="{8C083C57-221B-4B92-BA30-7BA872331299}" dt="2022-02-18T22:03:15.185" v="305" actId="2696"/>
        <pc:sldMkLst>
          <pc:docMk/>
          <pc:sldMk cId="45939130" sldId="705"/>
        </pc:sldMkLst>
      </pc:sldChg>
      <pc:sldChg chg="modSp add mod">
        <pc:chgData name="Froduald Kabanza" userId="edf393d0-642b-4b9e-8c75-f62133241689" providerId="ADAL" clId="{8C083C57-221B-4B92-BA30-7BA872331299}" dt="2022-02-18T23:15:16.515" v="1174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8C083C57-221B-4B92-BA30-7BA872331299}" dt="2022-02-18T21:56:28.446" v="256" actId="20577"/>
          <ac:spMkLst>
            <pc:docMk/>
            <pc:sldMk cId="2343593412" sldId="706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6:41.061" v="258" actId="20577"/>
          <ac:spMkLst>
            <pc:docMk/>
            <pc:sldMk cId="2343593412" sldId="706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15:16.515" v="1174" actId="1076"/>
          <ac:spMkLst>
            <pc:docMk/>
            <pc:sldMk cId="2343593412" sldId="706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1:57:48.896" v="264" actId="1076"/>
          <ac:spMkLst>
            <pc:docMk/>
            <pc:sldMk cId="2343593412" sldId="706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8.354" v="267" actId="1076"/>
          <ac:spMkLst>
            <pc:docMk/>
            <pc:sldMk cId="2343593412" sldId="706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58.600" v="265" actId="1076"/>
          <ac:spMkLst>
            <pc:docMk/>
            <pc:sldMk cId="2343593412" sldId="706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4.006" v="266" actId="1076"/>
          <ac:spMkLst>
            <pc:docMk/>
            <pc:sldMk cId="2343593412" sldId="706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10.661" v="299" actId="20577"/>
          <ac:spMkLst>
            <pc:docMk/>
            <pc:sldMk cId="2343593412" sldId="706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30.666" v="301" actId="20577"/>
          <ac:spMkLst>
            <pc:docMk/>
            <pc:sldMk cId="2343593412" sldId="706"/>
            <ac:spMk id="4812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8C083C57-221B-4B92-BA30-7BA872331299}" dt="2022-02-18T22:54:15.579" v="939"/>
        <pc:sldMkLst>
          <pc:docMk/>
          <pc:sldMk cId="3980560850" sldId="707"/>
        </pc:sldMkLst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3:39.406" v="683" actId="478"/>
          <ac:spMkLst>
            <pc:docMk/>
            <pc:sldMk cId="3980560850" sldId="707"/>
            <ac:spMk id="7" creationId="{038FA256-994C-4878-B062-E60974849AD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5" creationId="{A2014FF3-A321-418E-B2B5-5FCB46F167A5}"/>
          </ac:spMkLst>
        </pc:spChg>
        <pc:spChg chg="add mod">
          <ac:chgData name="Froduald Kabanza" userId="edf393d0-642b-4b9e-8c75-f62133241689" providerId="ADAL" clId="{8C083C57-221B-4B92-BA30-7BA872331299}" dt="2022-02-18T22:45:35.646" v="877" actId="1076"/>
          <ac:spMkLst>
            <pc:docMk/>
            <pc:sldMk cId="3980560850" sldId="707"/>
            <ac:spMk id="46" creationId="{ABF5EBEB-1025-4DBA-8F42-968827E5C27C}"/>
          </ac:spMkLst>
        </pc:spChg>
        <pc:spChg chg="add mod">
          <ac:chgData name="Froduald Kabanza" userId="edf393d0-642b-4b9e-8c75-f62133241689" providerId="ADAL" clId="{8C083C57-221B-4B92-BA30-7BA872331299}" dt="2022-02-18T22:47:13.809" v="893" actId="1076"/>
          <ac:spMkLst>
            <pc:docMk/>
            <pc:sldMk cId="3980560850" sldId="707"/>
            <ac:spMk id="47" creationId="{E3EE26D7-33F7-4579-B333-B326C4C40B16}"/>
          </ac:spMkLst>
        </pc:spChg>
        <pc:spChg chg="add mod">
          <ac:chgData name="Froduald Kabanza" userId="edf393d0-642b-4b9e-8c75-f62133241689" providerId="ADAL" clId="{8C083C57-221B-4B92-BA30-7BA872331299}" dt="2022-02-18T22:49:15.984" v="921" actId="1076"/>
          <ac:spMkLst>
            <pc:docMk/>
            <pc:sldMk cId="3980560850" sldId="707"/>
            <ac:spMk id="48" creationId="{F68084E3-467D-474F-9EB6-B667AB055C37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49" creationId="{D6D745AC-C576-42D3-A0A4-0393636F067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50" creationId="{4A812064-32F8-4638-8EB8-A965A01AFC8A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9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0" creationId="{5C65675F-0C12-42CF-A5EB-B48033FEB3EA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1" creationId="{23618F67-BC3C-4CDA-AD1A-E7036921B9D6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4" creationId="{9A5E53A9-4831-4094-B92A-A3D1CCC9B7A8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5" creationId="{58AB0292-01AB-427F-A380-F60BAF4324BD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7" creationId="{1E05B5D7-62CE-4500-9134-4A7528448F68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2" creationId="{151015F6-ED98-4A9B-A61A-C1B3D49537A7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3" creationId="{DC32C010-FE62-409F-89E6-5C0DE8D4234F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4" creationId="{DD298E28-4DD5-4C63-9439-0C449BC47D6E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88" creationId="{BFD9AD1D-F460-446C-8F2D-EC1C1083661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0" creationId="{22A91F8D-135D-4E8C-A1A9-B646ADECE2F5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1" creationId="{4D994468-B849-4340-BDEA-0BEAC1503939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2" creationId="{6925CE1A-66DA-47B3-9F20-E2D6F2DA451C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3" creationId="{301CF51A-55DD-4ECA-BD2A-870DFCD4813E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4" creationId="{A4A92EB9-D016-4CEB-9EB2-D9BBF1BEA43B}"/>
          </ac:spMkLst>
        </pc:spChg>
        <pc:spChg chg="add del mod">
          <ac:chgData name="Froduald Kabanza" userId="edf393d0-642b-4b9e-8c75-f62133241689" providerId="ADAL" clId="{8C083C57-221B-4B92-BA30-7BA872331299}" dt="2022-02-18T22:33:10.642" v="680"/>
          <ac:spMkLst>
            <pc:docMk/>
            <pc:sldMk cId="3980560850" sldId="707"/>
            <ac:spMk id="95" creationId="{1965BAB8-55FB-4F7B-9420-11D823BCCFE7}"/>
          </ac:spMkLst>
        </pc:spChg>
        <pc:spChg chg="add del mod">
          <ac:chgData name="Froduald Kabanza" userId="edf393d0-642b-4b9e-8c75-f62133241689" providerId="ADAL" clId="{8C083C57-221B-4B92-BA30-7BA872331299}" dt="2022-02-18T22:33:09.677" v="679"/>
          <ac:spMkLst>
            <pc:docMk/>
            <pc:sldMk cId="3980560850" sldId="707"/>
            <ac:spMk id="96" creationId="{C1AB98C3-DF87-40C5-8116-22616300EFF1}"/>
          </ac:spMkLst>
        </pc:spChg>
        <pc:spChg chg="add mod">
          <ac:chgData name="Froduald Kabanza" userId="edf393d0-642b-4b9e-8c75-f62133241689" providerId="ADAL" clId="{8C083C57-221B-4B92-BA30-7BA872331299}" dt="2022-02-18T22:44:29.129" v="864" actId="255"/>
          <ac:spMkLst>
            <pc:docMk/>
            <pc:sldMk cId="3980560850" sldId="707"/>
            <ac:spMk id="97" creationId="{075C9B66-15C9-4871-A94F-6CC287AF1A77}"/>
          </ac:spMkLst>
        </pc:spChg>
        <pc:spChg chg="add mod">
          <ac:chgData name="Froduald Kabanza" userId="edf393d0-642b-4b9e-8c75-f62133241689" providerId="ADAL" clId="{8C083C57-221B-4B92-BA30-7BA872331299}" dt="2022-02-18T22:40:05.702" v="755"/>
          <ac:spMkLst>
            <pc:docMk/>
            <pc:sldMk cId="3980560850" sldId="707"/>
            <ac:spMk id="98" creationId="{633B1C03-0EB6-46EE-98F0-96C49A2A97E1}"/>
          </ac:spMkLst>
        </pc:spChg>
        <pc:spChg chg="add mod">
          <ac:chgData name="Froduald Kabanza" userId="edf393d0-642b-4b9e-8c75-f62133241689" providerId="ADAL" clId="{8C083C57-221B-4B92-BA30-7BA872331299}" dt="2022-02-18T22:45:07.187" v="872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8C083C57-221B-4B92-BA30-7BA872331299}" dt="2022-02-18T22:45:30.665" v="876" actId="1076"/>
          <ac:spMkLst>
            <pc:docMk/>
            <pc:sldMk cId="3980560850" sldId="707"/>
            <ac:spMk id="103" creationId="{25DC143E-B00A-4DFF-B012-23130CA4C64A}"/>
          </ac:spMkLst>
        </pc:spChg>
        <pc:spChg chg="add del mod">
          <ac:chgData name="Froduald Kabanza" userId="edf393d0-642b-4b9e-8c75-f62133241689" providerId="ADAL" clId="{8C083C57-221B-4B92-BA30-7BA872331299}" dt="2022-02-18T22:44:02.681" v="857"/>
          <ac:spMkLst>
            <pc:docMk/>
            <pc:sldMk cId="3980560850" sldId="707"/>
            <ac:spMk id="104" creationId="{1B00C1AF-54E6-4258-8CEB-991F3C92EF9F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5" creationId="{B0BE3CE8-D5A9-43DB-894D-1A60DFB337BE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6" creationId="{C667C56F-C1D3-40C5-A570-9B63EFA0BE2B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7" creationId="{D84BAA1A-C8DA-43D1-AFCA-F933DBDC67FC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8" creationId="{916BDBC0-50BC-4526-A824-E525C9F1DFD3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09" creationId="{AF417DC0-8FAA-4D32-9277-89ABC6D52827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0" creationId="{79A7614D-C73B-4D86-8512-EBDF4D4356FE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1" creationId="{F74537C9-E8D7-4A01-955D-7D546FBC3DDC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2" creationId="{6D573143-9111-4302-9D25-1845E49064AE}"/>
          </ac:spMkLst>
        </pc:spChg>
        <pc:spChg chg="del mod">
          <ac:chgData name="Froduald Kabanza" userId="edf393d0-642b-4b9e-8c75-f62133241689" providerId="ADAL" clId="{8C083C57-221B-4B92-BA30-7BA872331299}" dt="2022-02-18T22:33:24.721" v="682" actId="478"/>
          <ac:spMkLst>
            <pc:docMk/>
            <pc:sldMk cId="3980560850" sldId="707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14.074" v="662" actId="1076"/>
          <ac:spMkLst>
            <pc:docMk/>
            <pc:sldMk cId="3980560850" sldId="707"/>
            <ac:spMk id="481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2:29:41.845" v="648" actId="164"/>
          <ac:grpSpMkLst>
            <pc:docMk/>
            <pc:sldMk cId="3980560850" sldId="707"/>
            <ac:grpSpMk id="3" creationId="{5C08F9DE-50F8-41A5-BFAC-3E2E14BAEEEB}"/>
          </ac:grpSpMkLst>
        </pc:grpChg>
        <pc:grpChg chg="mod">
          <ac:chgData name="Froduald Kabanza" userId="edf393d0-642b-4b9e-8c75-f62133241689" providerId="ADAL" clId="{8C083C57-221B-4B92-BA30-7BA872331299}" dt="2022-02-18T22:09:24.283" v="446" actId="1076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0:49.196" v="657" actId="164"/>
          <ac:grpSpMkLst>
            <pc:docMk/>
            <pc:sldMk cId="3980560850" sldId="707"/>
            <ac:grpSpMk id="5" creationId="{142AB5DF-1541-4797-90A5-83E95071125A}"/>
          </ac:grpSpMkLst>
        </pc:grpChg>
        <pc:grpChg chg="add mod">
          <ac:chgData name="Froduald Kabanza" userId="edf393d0-642b-4b9e-8c75-f62133241689" providerId="ADAL" clId="{8C083C57-221B-4B92-BA30-7BA872331299}" dt="2022-02-18T22:30:58.845" v="659" actId="208"/>
          <ac:grpSpMkLst>
            <pc:docMk/>
            <pc:sldMk cId="3980560850" sldId="707"/>
            <ac:grpSpMk id="6" creationId="{3B3D006E-8333-47AD-A8F0-E87A0ED7710F}"/>
          </ac:grpSpMkLst>
        </pc:grpChg>
        <pc:grpChg chg="add del mod">
          <ac:chgData name="Froduald Kabanza" userId="edf393d0-642b-4b9e-8c75-f62133241689" providerId="ADAL" clId="{8C083C57-221B-4B92-BA30-7BA872331299}" dt="2022-02-18T22:31:14.622" v="663"/>
          <ac:grpSpMkLst>
            <pc:docMk/>
            <pc:sldMk cId="3980560850" sldId="707"/>
            <ac:grpSpMk id="73" creationId="{546DDE51-9D3E-4F15-9198-8DC5ED0C74B7}"/>
          </ac:grpSpMkLst>
        </pc:grpChg>
        <pc:grpChg chg="add mod">
          <ac:chgData name="Froduald Kabanza" userId="edf393d0-642b-4b9e-8c75-f62133241689" providerId="ADAL" clId="{8C083C57-221B-4B92-BA30-7BA872331299}" dt="2022-02-18T22:31:29.184" v="667" actId="1582"/>
          <ac:grpSpMkLst>
            <pc:docMk/>
            <pc:sldMk cId="3980560850" sldId="707"/>
            <ac:grpSpMk id="86" creationId="{9738F594-66FD-4B07-B3DC-98B958858764}"/>
          </ac:grpSpMkLst>
        </pc:grpChg>
        <pc:grpChg chg="add mod">
          <ac:chgData name="Froduald Kabanza" userId="edf393d0-642b-4b9e-8c75-f62133241689" providerId="ADAL" clId="{8C083C57-221B-4B92-BA30-7BA872331299}" dt="2022-02-18T22:45:22.785" v="875" actId="14100"/>
          <ac:grpSpMkLst>
            <pc:docMk/>
            <pc:sldMk cId="3980560850" sldId="707"/>
            <ac:grpSpMk id="100" creationId="{7A812CC6-9BD1-463B-A819-1A7E8E98342C}"/>
          </ac:grpSpMkLst>
        </pc:grp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30:09.175" v="653" actId="1076"/>
          <ac:graphicFrameMkLst>
            <pc:docMk/>
            <pc:sldMk cId="3980560850" sldId="707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7" creationId="{00000000-0000-0000-0000-000000000000}"/>
          </ac:graphicFrameMkLst>
        </pc:graphicFrameChg>
      </pc:sldChg>
      <pc:sldChg chg="modSp add del mod">
        <pc:chgData name="Froduald Kabanza" userId="edf393d0-642b-4b9e-8c75-f62133241689" providerId="ADAL" clId="{8C083C57-221B-4B92-BA30-7BA872331299}" dt="2022-02-18T23:42:25.102" v="1608" actId="2696"/>
        <pc:sldMkLst>
          <pc:docMk/>
          <pc:sldMk cId="1217720980" sldId="708"/>
        </pc:sldMkLst>
        <pc:spChg chg="mod">
          <ac:chgData name="Froduald Kabanza" userId="edf393d0-642b-4b9e-8c75-f62133241689" providerId="ADAL" clId="{8C083C57-221B-4B92-BA30-7BA872331299}" dt="2022-02-18T23:31:48.461" v="1471" actId="20577"/>
          <ac:spMkLst>
            <pc:docMk/>
            <pc:sldMk cId="1217720980" sldId="708"/>
            <ac:spMk id="57345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2219539215" sldId="708"/>
        </pc:sldMkLst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508308026" sldId="709"/>
        </pc:sldMkLst>
      </pc:sldChg>
      <pc:sldChg chg="add del">
        <pc:chgData name="Froduald Kabanza" userId="edf393d0-642b-4b9e-8c75-f62133241689" providerId="ADAL" clId="{8C083C57-221B-4B92-BA30-7BA872331299}" dt="2022-02-18T23:42:14.752" v="1607" actId="2696"/>
        <pc:sldMkLst>
          <pc:docMk/>
          <pc:sldMk cId="1630196604" sldId="709"/>
        </pc:sldMkLst>
      </pc:sldChg>
      <pc:sldChg chg="add del">
        <pc:chgData name="Froduald Kabanza" userId="edf393d0-642b-4b9e-8c75-f62133241689" providerId="ADAL" clId="{8C083C57-221B-4B92-BA30-7BA872331299}" dt="2022-02-18T22:27:13.932" v="634" actId="2696"/>
        <pc:sldMkLst>
          <pc:docMk/>
          <pc:sldMk cId="2138053531" sldId="709"/>
        </pc:sldMkLst>
      </pc:sldChg>
      <pc:sldChg chg="addSp delSp modSp add mod ord">
        <pc:chgData name="Froduald Kabanza" userId="edf393d0-642b-4b9e-8c75-f62133241689" providerId="ADAL" clId="{8C083C57-221B-4B92-BA30-7BA872331299}" dt="2022-02-18T23:49:55.657" v="1755" actId="20577"/>
        <pc:sldMkLst>
          <pc:docMk/>
          <pc:sldMk cId="531381313" sldId="710"/>
        </pc:sldMkLst>
        <pc:spChg chg="add del mod">
          <ac:chgData name="Froduald Kabanza" userId="edf393d0-642b-4b9e-8c75-f62133241689" providerId="ADAL" clId="{8C083C57-221B-4B92-BA30-7BA872331299}" dt="2022-02-18T23:41:24.025" v="1604" actId="478"/>
          <ac:spMkLst>
            <pc:docMk/>
            <pc:sldMk cId="531381313" sldId="710"/>
            <ac:spMk id="2" creationId="{C93734D3-65BA-46D5-A987-906FA1CF5088}"/>
          </ac:spMkLst>
        </pc:spChg>
        <pc:spChg chg="add mod">
          <ac:chgData name="Froduald Kabanza" userId="edf393d0-642b-4b9e-8c75-f62133241689" providerId="ADAL" clId="{8C083C57-221B-4B92-BA30-7BA872331299}" dt="2022-02-18T23:49:55.657" v="1755" actId="20577"/>
          <ac:spMkLst>
            <pc:docMk/>
            <pc:sldMk cId="531381313" sldId="710"/>
            <ac:spMk id="39" creationId="{F1E847DD-7CB5-46F1-8FC3-24D7D6DB002D}"/>
          </ac:spMkLst>
        </pc:spChg>
        <pc:spChg chg="add mod">
          <ac:chgData name="Froduald Kabanza" userId="edf393d0-642b-4b9e-8c75-f62133241689" providerId="ADAL" clId="{8C083C57-221B-4B92-BA30-7BA872331299}" dt="2022-02-18T23:43:03.486" v="1630"/>
          <ac:spMkLst>
            <pc:docMk/>
            <pc:sldMk cId="531381313" sldId="710"/>
            <ac:spMk id="40" creationId="{061C1DAE-BA53-4D96-991E-620AC5F6C731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3:41:19.258" v="1603" actId="478"/>
          <ac:spMkLst>
            <pc:docMk/>
            <pc:sldMk cId="531381313" sldId="710"/>
            <ac:spMk id="128002" creationId="{00000000-0000-0000-0000-000000000000}"/>
          </ac:spMkLst>
        </pc:spChg>
      </pc:sldChg>
      <pc:sldChg chg="addSp del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1003809686" sldId="710"/>
        </pc:sldMkLst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4:00.720" v="686" actId="478"/>
          <ac:spMkLst>
            <pc:docMk/>
            <pc:sldMk cId="1003809686" sldId="710"/>
            <ac:spMk id="3" creationId="{9058E96D-CB47-456E-B976-F2BF90A9C4D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3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5" creationId="{A2014FF3-A321-418E-B2B5-5FCB46F167A5}"/>
          </ac:spMkLst>
        </pc:spChg>
        <pc:spChg chg="del">
          <ac:chgData name="Froduald Kabanza" userId="edf393d0-642b-4b9e-8c75-f62133241689" providerId="ADAL" clId="{8C083C57-221B-4B92-BA30-7BA872331299}" dt="2022-02-18T22:34:08.116" v="688" actId="478"/>
          <ac:spMkLst>
            <pc:docMk/>
            <pc:sldMk cId="1003809686" sldId="710"/>
            <ac:spMk id="46" creationId="{ABF5EBEB-1025-4DBA-8F42-968827E5C27C}"/>
          </ac:spMkLst>
        </pc:spChg>
        <pc:spChg chg="del">
          <ac:chgData name="Froduald Kabanza" userId="edf393d0-642b-4b9e-8c75-f62133241689" providerId="ADAL" clId="{8C083C57-221B-4B92-BA30-7BA872331299}" dt="2022-02-18T22:34:09.785" v="689" actId="478"/>
          <ac:spMkLst>
            <pc:docMk/>
            <pc:sldMk cId="1003809686" sldId="710"/>
            <ac:spMk id="47" creationId="{E3EE26D7-33F7-4579-B333-B326C4C40B16}"/>
          </ac:spMkLst>
        </pc:spChg>
        <pc:spChg chg="del">
          <ac:chgData name="Froduald Kabanza" userId="edf393d0-642b-4b9e-8c75-f62133241689" providerId="ADAL" clId="{8C083C57-221B-4B92-BA30-7BA872331299}" dt="2022-02-18T22:34:10.826" v="690" actId="478"/>
          <ac:spMkLst>
            <pc:docMk/>
            <pc:sldMk cId="1003809686" sldId="710"/>
            <ac:spMk id="48" creationId="{F68084E3-467D-474F-9EB6-B667AB055C37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4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5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8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0" creationId="{536A4E2A-4E57-4623-A33C-5CC5AB443CE6}"/>
          </ac:spMkLst>
        </pc:spChg>
        <pc:spChg chg="add mod">
          <ac:chgData name="Froduald Kabanza" userId="edf393d0-642b-4b9e-8c75-f62133241689" providerId="ADAL" clId="{8C083C57-221B-4B92-BA30-7BA872331299}" dt="2022-02-18T22:38:07.215" v="739" actId="1076"/>
          <ac:spMkLst>
            <pc:docMk/>
            <pc:sldMk cId="1003809686" sldId="710"/>
            <ac:spMk id="71" creationId="{2ED32491-BAF7-4AB4-B1B3-C73F5FF69A9B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2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8:11.776" v="740" actId="1076"/>
          <ac:spMkLst>
            <pc:docMk/>
            <pc:sldMk cId="1003809686" sldId="710"/>
            <ac:spMk id="73" creationId="{6815633C-C66C-48EE-8BBD-F6E8AB640562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4" creationId="{7B2A8D3A-35D4-4FB4-81E5-6C507EF89F3F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5" creationId="{7DA5D675-01F6-47A4-9789-567B81A0A322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9:35.543" v="751" actId="20577"/>
          <ac:spMkLst>
            <pc:docMk/>
            <pc:sldMk cId="1003809686" sldId="710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3:58.964" v="685" actId="478"/>
          <ac:spMkLst>
            <pc:docMk/>
            <pc:sldMk cId="1003809686" sldId="710"/>
            <ac:spMk id="48129" creationId="{00000000-0000-0000-0000-000000000000}"/>
          </ac:spMkLst>
        </pc:spChg>
        <pc:grpChg chg="del">
          <ac:chgData name="Froduald Kabanza" userId="edf393d0-642b-4b9e-8c75-f62133241689" providerId="ADAL" clId="{8C083C57-221B-4B92-BA30-7BA872331299}" dt="2022-02-18T22:34:13.164" v="691" actId="478"/>
          <ac:grpSpMkLst>
            <pc:docMk/>
            <pc:sldMk cId="1003809686" sldId="710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9:50.652" v="754" actId="1076"/>
          <ac:grpSpMkLst>
            <pc:docMk/>
            <pc:sldMk cId="1003809686" sldId="710"/>
            <ac:grpSpMk id="5" creationId="{CA1FBF3E-1475-419E-97C9-0BF0C735A0DC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6" creationId="{3B3D006E-8333-47AD-A8F0-E87A0ED7710F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86" creationId="{9738F594-66FD-4B07-B3DC-98B958858764}"/>
          </ac:grpSpMkLst>
        </pc:grp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3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5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7" creationId="{00000000-0000-0000-0000-000000000000}"/>
          </ac:graphicFrameMkLst>
        </pc:graphicFrameChg>
      </pc:sldChg>
      <pc:sldChg chg="add del">
        <pc:chgData name="Froduald Kabanza" userId="edf393d0-642b-4b9e-8c75-f62133241689" providerId="ADAL" clId="{8C083C57-221B-4B92-BA30-7BA872331299}" dt="2022-02-18T23:40:47.654" v="1600" actId="2890"/>
        <pc:sldMkLst>
          <pc:docMk/>
          <pc:sldMk cId="1749762039" sldId="710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74960004" sldId="711"/>
        </pc:sldMkLst>
        <pc:spChg chg="add mod">
          <ac:chgData name="Froduald Kabanza" userId="edf393d0-642b-4b9e-8c75-f62133241689" providerId="ADAL" clId="{8C083C57-221B-4B92-BA30-7BA872331299}" dt="2022-02-18T22:46:23.351" v="886" actId="1076"/>
          <ac:spMkLst>
            <pc:docMk/>
            <pc:sldMk cId="274960004" sldId="711"/>
            <ac:spMk id="6" creationId="{3D4558A3-9E7F-4DC1-9FA2-4225A1203259}"/>
          </ac:spMkLst>
        </pc:spChg>
        <pc:spChg chg="add mod">
          <ac:chgData name="Froduald Kabanza" userId="edf393d0-642b-4b9e-8c75-f62133241689" providerId="ADAL" clId="{8C083C57-221B-4B92-BA30-7BA872331299}" dt="2022-02-18T22:46:28.758" v="888" actId="1076"/>
          <ac:spMkLst>
            <pc:docMk/>
            <pc:sldMk cId="274960004" sldId="711"/>
            <ac:spMk id="7" creationId="{D51FEE15-DDAF-44E9-8B37-DF5FFE01C4E1}"/>
          </ac:spMkLst>
        </pc:spChg>
        <pc:spChg chg="add mod">
          <ac:chgData name="Froduald Kabanza" userId="edf393d0-642b-4b9e-8c75-f62133241689" providerId="ADAL" clId="{8C083C57-221B-4B92-BA30-7BA872331299}" dt="2022-02-18T22:46:35.917" v="890" actId="1076"/>
          <ac:spMkLst>
            <pc:docMk/>
            <pc:sldMk cId="274960004" sldId="711"/>
            <ac:spMk id="8" creationId="{BFC6AE59-C649-46C2-A5AE-F49D85DC9B89}"/>
          </ac:spMkLst>
        </pc:spChg>
        <pc:spChg chg="mod">
          <ac:chgData name="Froduald Kabanza" userId="edf393d0-642b-4b9e-8c75-f62133241689" providerId="ADAL" clId="{8C083C57-221B-4B92-BA30-7BA872331299}" dt="2022-02-18T22:46:07.795" v="884" actId="14100"/>
          <ac:spMkLst>
            <pc:docMk/>
            <pc:sldMk cId="274960004" sldId="711"/>
            <ac:spMk id="26629" creationId="{00000000-0000-0000-0000-000000000000}"/>
          </ac:spMkLst>
        </pc:spChg>
      </pc:sldChg>
      <pc:sldChg chg="addSp modSp add mod">
        <pc:chgData name="Froduald Kabanza" userId="edf393d0-642b-4b9e-8c75-f62133241689" providerId="ADAL" clId="{8C083C57-221B-4B92-BA30-7BA872331299}" dt="2022-03-10T11:54:40.899" v="3694" actId="20577"/>
        <pc:sldMkLst>
          <pc:docMk/>
          <pc:sldMk cId="773206096" sldId="711"/>
        </pc:sldMkLst>
        <pc:spChg chg="add mod">
          <ac:chgData name="Froduald Kabanza" userId="edf393d0-642b-4b9e-8c75-f62133241689" providerId="ADAL" clId="{8C083C57-221B-4B92-BA30-7BA872331299}" dt="2022-02-19T00:26:56.937" v="3668" actId="1076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09:41.570" v="2581" actId="20577"/>
          <ac:spMkLst>
            <pc:docMk/>
            <pc:sldMk cId="773206096" sldId="711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3-10T11:54:40.899" v="3694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3100873233" sldId="711"/>
        </pc:sldMkLst>
      </pc:sldChg>
      <pc:sldChg chg="new del">
        <pc:chgData name="Froduald Kabanza" userId="edf393d0-642b-4b9e-8c75-f62133241689" providerId="ADAL" clId="{8C083C57-221B-4B92-BA30-7BA872331299}" dt="2022-02-18T23:52:44.317" v="1767" actId="680"/>
        <pc:sldMkLst>
          <pc:docMk/>
          <pc:sldMk cId="3324155621" sldId="711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533112235" sldId="712"/>
        </pc:sldMkLst>
        <pc:spChg chg="add mod">
          <ac:chgData name="Froduald Kabanza" userId="edf393d0-642b-4b9e-8c75-f62133241689" providerId="ADAL" clId="{8C083C57-221B-4B92-BA30-7BA872331299}" dt="2022-02-18T22:48:27.346" v="912"/>
          <ac:spMkLst>
            <pc:docMk/>
            <pc:sldMk cId="2533112235" sldId="712"/>
            <ac:spMk id="6" creationId="{2999B44B-4D76-4A4D-A318-A8279FDC8C5D}"/>
          </ac:spMkLst>
        </pc:spChg>
        <pc:spChg chg="add mod">
          <ac:chgData name="Froduald Kabanza" userId="edf393d0-642b-4b9e-8c75-f62133241689" providerId="ADAL" clId="{8C083C57-221B-4B92-BA30-7BA872331299}" dt="2022-02-18T22:48:38.202" v="917" actId="1076"/>
          <ac:spMkLst>
            <pc:docMk/>
            <pc:sldMk cId="2533112235" sldId="712"/>
            <ac:spMk id="7" creationId="{201F07C6-959C-46B3-B2FC-DBE7CE4F0168}"/>
          </ac:spMkLst>
        </pc:spChg>
        <pc:spChg chg="add mod">
          <ac:chgData name="Froduald Kabanza" userId="edf393d0-642b-4b9e-8c75-f62133241689" providerId="ADAL" clId="{8C083C57-221B-4B92-BA30-7BA872331299}" dt="2022-02-18T22:48:34.003" v="915" actId="1076"/>
          <ac:spMkLst>
            <pc:docMk/>
            <pc:sldMk cId="2533112235" sldId="712"/>
            <ac:spMk id="8" creationId="{9979BA55-5949-4D3D-9A93-20C76A6AA9B0}"/>
          </ac:spMkLst>
        </pc:spChg>
        <pc:spChg chg="mod">
          <ac:chgData name="Froduald Kabanza" userId="edf393d0-642b-4b9e-8c75-f62133241689" providerId="ADAL" clId="{8C083C57-221B-4B92-BA30-7BA872331299}" dt="2022-02-18T22:48:25.809" v="911" actId="14100"/>
          <ac:spMkLst>
            <pc:docMk/>
            <pc:sldMk cId="2533112235" sldId="712"/>
            <ac:spMk id="26629" creationId="{00000000-0000-0000-0000-000000000000}"/>
          </ac:spMkLst>
        </pc:spChg>
      </pc:sldChg>
      <pc:sldChg chg="delSp modSp add mod">
        <pc:chgData name="Froduald Kabanza" userId="edf393d0-642b-4b9e-8c75-f62133241689" providerId="ADAL" clId="{8C083C57-221B-4B92-BA30-7BA872331299}" dt="2022-02-19T00:23:23.895" v="3426" actId="20577"/>
        <pc:sldMkLst>
          <pc:docMk/>
          <pc:sldMk cId="3456981551" sldId="712"/>
        </pc:sldMkLst>
        <pc:spChg chg="del">
          <ac:chgData name="Froduald Kabanza" userId="edf393d0-642b-4b9e-8c75-f62133241689" providerId="ADAL" clId="{8C083C57-221B-4B92-BA30-7BA872331299}" dt="2022-02-19T00:22:41.754" v="3418" actId="478"/>
          <ac:spMkLst>
            <pc:docMk/>
            <pc:sldMk cId="3456981551" sldId="712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16:03.663" v="2831" actId="20577"/>
          <ac:spMkLst>
            <pc:docMk/>
            <pc:sldMk cId="3456981551" sldId="712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3:23.895" v="3426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20254367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9CB90351-559F-4E35-8740-654C4403E5DE}"/>
    <pc:docChg chg="undo custSel modSld">
      <pc:chgData name="Froduald Kabanza" userId="edf393d0-642b-4b9e-8c75-f62133241689" providerId="ADAL" clId="{9CB90351-559F-4E35-8740-654C4403E5DE}" dt="2024-02-22T01:34:08.213" v="621" actId="729"/>
      <pc:docMkLst>
        <pc:docMk/>
      </pc:docMkLst>
      <pc:sldChg chg="mod modShow">
        <pc:chgData name="Froduald Kabanza" userId="edf393d0-642b-4b9e-8c75-f62133241689" providerId="ADAL" clId="{9CB90351-559F-4E35-8740-654C4403E5DE}" dt="2024-02-22T01:34:08.213" v="621" actId="729"/>
        <pc:sldMkLst>
          <pc:docMk/>
          <pc:sldMk cId="0" sldId="266"/>
        </pc:sldMkLst>
      </pc:sldChg>
      <pc:sldChg chg="modSp mod modShow">
        <pc:chgData name="Froduald Kabanza" userId="edf393d0-642b-4b9e-8c75-f62133241689" providerId="ADAL" clId="{9CB90351-559F-4E35-8740-654C4403E5DE}" dt="2024-02-22T01:34:04.994" v="620" actId="729"/>
        <pc:sldMkLst>
          <pc:docMk/>
          <pc:sldMk cId="0" sldId="267"/>
        </pc:sldMkLst>
        <pc:spChg chg="mod">
          <ac:chgData name="Froduald Kabanza" userId="edf393d0-642b-4b9e-8c75-f62133241689" providerId="ADAL" clId="{9CB90351-559F-4E35-8740-654C4403E5DE}" dt="2024-02-22T00:57:24.869" v="166" actId="20577"/>
          <ac:spMkLst>
            <pc:docMk/>
            <pc:sldMk cId="0" sldId="267"/>
            <ac:spMk id="37890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9CB90351-559F-4E35-8740-654C4403E5DE}" dt="2024-02-22T01:08:02.070" v="296" actId="255"/>
        <pc:sldMkLst>
          <pc:docMk/>
          <pc:sldMk cId="0" sldId="268"/>
        </pc:sldMkLst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4" creationId="{1A091F90-8314-1727-26B6-A85A6CDFACD8}"/>
          </ac:spMkLst>
        </pc:spChg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08:02.070" v="296" actId="255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38915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38916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38917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02:22.860" v="220" actId="338"/>
          <ac:spMkLst>
            <pc:docMk/>
            <pc:sldMk cId="0" sldId="268"/>
            <ac:spMk id="38918" creationId="{00000000-0000-0000-0000-000000000000}"/>
          </ac:spMkLst>
        </pc:spChg>
        <pc:grpChg chg="mod">
          <ac:chgData name="Froduald Kabanza" userId="edf393d0-642b-4b9e-8c75-f62133241689" providerId="ADAL" clId="{9CB90351-559F-4E35-8740-654C4403E5DE}" dt="2024-02-22T01:02:22.860" v="220" actId="338"/>
          <ac:grpSpMkLst>
            <pc:docMk/>
            <pc:sldMk cId="0" sldId="268"/>
            <ac:grpSpMk id="1" creationId="{00000000-0000-0000-0000-000000000000}"/>
          </ac:grpSpMkLst>
        </pc:grpChg>
        <pc:grpChg chg="del mod">
          <ac:chgData name="Froduald Kabanza" userId="edf393d0-642b-4b9e-8c75-f62133241689" providerId="ADAL" clId="{9CB90351-559F-4E35-8740-654C4403E5DE}" dt="2024-02-22T01:04:03.785" v="221" actId="478"/>
          <ac:grpSpMkLst>
            <pc:docMk/>
            <pc:sldMk cId="0" sldId="268"/>
            <ac:grpSpMk id="3" creationId="{D863B9AC-E9F1-7A24-2070-995C18CD692F}"/>
          </ac:grpSpMkLst>
        </pc:grpChg>
        <pc:picChg chg="add del mod">
          <ac:chgData name="Froduald Kabanza" userId="edf393d0-642b-4b9e-8c75-f62133241689" providerId="ADAL" clId="{9CB90351-559F-4E35-8740-654C4403E5DE}" dt="2024-02-22T01:02:22.860" v="220" actId="338"/>
          <ac:picMkLst>
            <pc:docMk/>
            <pc:sldMk cId="0" sldId="268"/>
            <ac:picMk id="2" creationId="{1ADC1583-C61F-EB5F-63EE-756BAA5320A5}"/>
          </ac:picMkLst>
        </pc:picChg>
        <pc:picChg chg="add mod">
          <ac:chgData name="Froduald Kabanza" userId="edf393d0-642b-4b9e-8c75-f62133241689" providerId="ADAL" clId="{9CB90351-559F-4E35-8740-654C4403E5DE}" dt="2024-02-22T01:07:49.257" v="295" actId="1076"/>
          <ac:picMkLst>
            <pc:docMk/>
            <pc:sldMk cId="0" sldId="268"/>
            <ac:picMk id="5" creationId="{6B8CBDBE-61D3-C8F6-BABC-34CD5E9B2B91}"/>
          </ac:picMkLst>
        </pc:picChg>
        <pc:picChg chg="add mod modCrop">
          <ac:chgData name="Froduald Kabanza" userId="edf393d0-642b-4b9e-8c75-f62133241689" providerId="ADAL" clId="{9CB90351-559F-4E35-8740-654C4403E5DE}" dt="2024-02-22T01:07:49.257" v="295" actId="1076"/>
          <ac:picMkLst>
            <pc:docMk/>
            <pc:sldMk cId="0" sldId="268"/>
            <ac:picMk id="6" creationId="{C6603A24-A902-FF5D-D44C-6A10C038C129}"/>
          </ac:picMkLst>
        </pc:picChg>
        <pc:picChg chg="mod">
          <ac:chgData name="Froduald Kabanza" userId="edf393d0-642b-4b9e-8c75-f62133241689" providerId="ADAL" clId="{9CB90351-559F-4E35-8740-654C4403E5DE}" dt="2024-02-22T01:02:22.860" v="220" actId="338"/>
          <ac:picMkLst>
            <pc:docMk/>
            <pc:sldMk cId="0" sldId="268"/>
            <ac:picMk id="1029" creationId="{D690903B-072F-12FE-6480-5EAECA03933C}"/>
          </ac:picMkLst>
        </pc:picChg>
      </pc:sldChg>
      <pc:sldChg chg="modSp mod">
        <pc:chgData name="Froduald Kabanza" userId="edf393d0-642b-4b9e-8c75-f62133241689" providerId="ADAL" clId="{9CB90351-559F-4E35-8740-654C4403E5DE}" dt="2024-02-22T01:21:30.632" v="455" actId="208"/>
        <pc:sldMkLst>
          <pc:docMk/>
          <pc:sldMk cId="0" sldId="277"/>
        </pc:sldMkLst>
        <pc:spChg chg="mod">
          <ac:chgData name="Froduald Kabanza" userId="edf393d0-642b-4b9e-8c75-f62133241689" providerId="ADAL" clId="{9CB90351-559F-4E35-8740-654C4403E5DE}" dt="2024-02-22T01:21:30.632" v="455" actId="208"/>
          <ac:spMkLst>
            <pc:docMk/>
            <pc:sldMk cId="0" sldId="277"/>
            <ac:spMk id="109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1:21:10.921" v="454" actId="20577"/>
          <ac:spMkLst>
            <pc:docMk/>
            <pc:sldMk cId="0" sldId="277"/>
            <ac:spMk id="125954" creationId="{00000000-0000-0000-0000-000000000000}"/>
          </ac:spMkLst>
        </pc:spChg>
      </pc:sldChg>
      <pc:sldChg chg="modSp mod">
        <pc:chgData name="Froduald Kabanza" userId="edf393d0-642b-4b9e-8c75-f62133241689" providerId="ADAL" clId="{9CB90351-559F-4E35-8740-654C4403E5DE}" dt="2024-02-22T01:26:19.097" v="513" actId="20577"/>
        <pc:sldMkLst>
          <pc:docMk/>
          <pc:sldMk cId="0" sldId="279"/>
        </pc:sldMkLst>
        <pc:spChg chg="mod">
          <ac:chgData name="Froduald Kabanza" userId="edf393d0-642b-4b9e-8c75-f62133241689" providerId="ADAL" clId="{9CB90351-559F-4E35-8740-654C4403E5DE}" dt="2024-02-22T01:26:19.097" v="513" actId="20577"/>
          <ac:spMkLst>
            <pc:docMk/>
            <pc:sldMk cId="0" sldId="279"/>
            <ac:spMk id="40" creationId="{0EDE330D-C8F3-4E0A-B2C9-E4FF17D98970}"/>
          </ac:spMkLst>
        </pc:spChg>
      </pc:sldChg>
      <pc:sldChg chg="modSp mod">
        <pc:chgData name="Froduald Kabanza" userId="edf393d0-642b-4b9e-8c75-f62133241689" providerId="ADAL" clId="{9CB90351-559F-4E35-8740-654C4403E5DE}" dt="2024-02-22T01:09:46.378" v="303" actId="1076"/>
        <pc:sldMkLst>
          <pc:docMk/>
          <pc:sldMk cId="0" sldId="295"/>
        </pc:sldMkLst>
        <pc:spChg chg="mod">
          <ac:chgData name="Froduald Kabanza" userId="edf393d0-642b-4b9e-8c75-f62133241689" providerId="ADAL" clId="{9CB90351-559F-4E35-8740-654C4403E5DE}" dt="2024-02-22T01:09:41.385" v="302" actId="20577"/>
          <ac:spMkLst>
            <pc:docMk/>
            <pc:sldMk cId="0" sldId="295"/>
            <ac:spMk id="40962" creationId="{00000000-0000-0000-0000-000000000000}"/>
          </ac:spMkLst>
        </pc:spChg>
        <pc:graphicFrameChg chg="mod">
          <ac:chgData name="Froduald Kabanza" userId="edf393d0-642b-4b9e-8c75-f62133241689" providerId="ADAL" clId="{9CB90351-559F-4E35-8740-654C4403E5DE}" dt="2024-02-22T01:09:46.378" v="303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delSp modSp mod">
        <pc:chgData name="Froduald Kabanza" userId="edf393d0-642b-4b9e-8c75-f62133241689" providerId="ADAL" clId="{9CB90351-559F-4E35-8740-654C4403E5DE}" dt="2024-02-22T00:41:57.532" v="4" actId="478"/>
        <pc:sldMkLst>
          <pc:docMk/>
          <pc:sldMk cId="0" sldId="325"/>
        </pc:sldMkLst>
        <pc:spChg chg="del mod">
          <ac:chgData name="Froduald Kabanza" userId="edf393d0-642b-4b9e-8c75-f62133241689" providerId="ADAL" clId="{9CB90351-559F-4E35-8740-654C4403E5DE}" dt="2024-02-22T00:41:57.532" v="4" actId="478"/>
          <ac:spMkLst>
            <pc:docMk/>
            <pc:sldMk cId="0" sldId="325"/>
            <ac:spMk id="16" creationId="{00000000-0000-0000-0000-000000000000}"/>
          </ac:spMkLst>
        </pc:spChg>
        <pc:grpChg chg="del">
          <ac:chgData name="Froduald Kabanza" userId="edf393d0-642b-4b9e-8c75-f62133241689" providerId="ADAL" clId="{9CB90351-559F-4E35-8740-654C4403E5DE}" dt="2024-02-22T00:41:57.532" v="4" actId="478"/>
          <ac:grpSpMkLst>
            <pc:docMk/>
            <pc:sldMk cId="0" sldId="325"/>
            <ac:grpSpMk id="7" creationId="{00000000-0000-0000-0000-000000000000}"/>
          </ac:grpSpMkLst>
        </pc:grpChg>
        <pc:grpChg chg="mod">
          <ac:chgData name="Froduald Kabanza" userId="edf393d0-642b-4b9e-8c75-f62133241689" providerId="ADAL" clId="{9CB90351-559F-4E35-8740-654C4403E5DE}" dt="2024-02-22T00:41:40.917" v="1" actId="14100"/>
          <ac:grpSpMkLst>
            <pc:docMk/>
            <pc:sldMk cId="0" sldId="325"/>
            <ac:grpSpMk id="11" creationId="{41C9416C-ADB7-D73B-A304-5D1454709B4E}"/>
          </ac:grpSpMkLst>
        </pc:grpChg>
      </pc:sldChg>
      <pc:sldChg chg="addSp delSp modSp mod modAnim modShow">
        <pc:chgData name="Froduald Kabanza" userId="edf393d0-642b-4b9e-8c75-f62133241689" providerId="ADAL" clId="{9CB90351-559F-4E35-8740-654C4403E5DE}" dt="2024-02-22T00:47:25.782" v="37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17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2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3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31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36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37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38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21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5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5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5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5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6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7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8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19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0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8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1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2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0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1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2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3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3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44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45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46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47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49" creationId="{00000000-0000-0000-0000-000000000000}"/>
          </ac:spMkLst>
        </pc:spChg>
        <pc:spChg chg="mod topLvl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53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19.195" v="23" actId="164"/>
          <ac:spMkLst>
            <pc:docMk/>
            <pc:sldMk cId="896022897" sldId="354"/>
            <ac:spMk id="6254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56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57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58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59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60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07.999" v="22" actId="165"/>
          <ac:spMkLst>
            <pc:docMk/>
            <pc:sldMk cId="896022897" sldId="354"/>
            <ac:spMk id="6261" creationId="{00000000-0000-0000-0000-000000000000}"/>
          </ac:spMkLst>
        </pc:spChg>
        <pc:grpChg chg="add del mod">
          <ac:chgData name="Froduald Kabanza" userId="edf393d0-642b-4b9e-8c75-f62133241689" providerId="ADAL" clId="{9CB90351-559F-4E35-8740-654C4403E5DE}" dt="2024-02-22T00:45:07.999" v="22" actId="165"/>
          <ac:grpSpMkLst>
            <pc:docMk/>
            <pc:sldMk cId="896022897" sldId="354"/>
            <ac:grpSpMk id="2" creationId="{23E20178-73B1-62C1-C4D8-1E5E39BD79D6}"/>
          </ac:grpSpMkLst>
        </pc:grpChg>
        <pc:grpChg chg="add mod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3" creationId="{D5C6173A-23B3-1E01-6033-60E47C09A63B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112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116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123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126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135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25700" creationId="{00000000-0000-0000-0000-000000000000}"/>
          </ac:grpSpMkLst>
        </pc:grpChg>
        <pc:grpChg chg="mod topLvl">
          <ac:chgData name="Froduald Kabanza" userId="edf393d0-642b-4b9e-8c75-f62133241689" providerId="ADAL" clId="{9CB90351-559F-4E35-8740-654C4403E5DE}" dt="2024-02-22T00:45:19.195" v="23" actId="164"/>
          <ac:grpSpMkLst>
            <pc:docMk/>
            <pc:sldMk cId="896022897" sldId="354"/>
            <ac:grpSpMk id="25703" creationId="{00000000-0000-0000-0000-000000000000}"/>
          </ac:grpSpMkLst>
        </pc:grp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18" creationId="{00000000-0000-0000-0000-000000000000}"/>
          </ac:cxnSpMkLst>
        </pc:cxn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19" creationId="{00000000-0000-0000-0000-000000000000}"/>
          </ac:cxnSpMkLst>
        </pc:cxn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20" creationId="{00000000-0000-0000-0000-000000000000}"/>
          </ac:cxnSpMkLst>
        </pc:cxn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22" creationId="{00000000-0000-0000-0000-000000000000}"/>
          </ac:cxnSpMkLst>
        </pc:cxn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25" creationId="{00000000-0000-0000-0000-000000000000}"/>
          </ac:cxnSpMkLst>
        </pc:cxnChg>
        <pc:cxnChg chg="mod">
          <ac:chgData name="Froduald Kabanza" userId="edf393d0-642b-4b9e-8c75-f62133241689" providerId="ADAL" clId="{9CB90351-559F-4E35-8740-654C4403E5DE}" dt="2024-02-22T00:45:07.999" v="22" actId="165"/>
          <ac:cxnSpMkLst>
            <pc:docMk/>
            <pc:sldMk cId="896022897" sldId="354"/>
            <ac:cxnSpMk id="129" creationId="{00000000-0000-0000-0000-000000000000}"/>
          </ac:cxnSpMkLst>
        </pc:cxnChg>
      </pc:sldChg>
      <pc:sldChg chg="modSp mod modShow">
        <pc:chgData name="Froduald Kabanza" userId="edf393d0-642b-4b9e-8c75-f62133241689" providerId="ADAL" clId="{9CB90351-559F-4E35-8740-654C4403E5DE}" dt="2024-02-22T01:33:07.508" v="619" actId="729"/>
        <pc:sldMkLst>
          <pc:docMk/>
          <pc:sldMk cId="3303140682" sldId="357"/>
        </pc:sldMkLst>
        <pc:spChg chg="mod">
          <ac:chgData name="Froduald Kabanza" userId="edf393d0-642b-4b9e-8c75-f62133241689" providerId="ADAL" clId="{9CB90351-559F-4E35-8740-654C4403E5DE}" dt="2024-02-22T01:08:28.168" v="298" actId="33524"/>
          <ac:spMkLst>
            <pc:docMk/>
            <pc:sldMk cId="3303140682" sldId="357"/>
            <ac:spMk id="38914" creationId="{00000000-0000-0000-0000-000000000000}"/>
          </ac:spMkLst>
        </pc:spChg>
      </pc:sldChg>
      <pc:sldChg chg="modSp">
        <pc:chgData name="Froduald Kabanza" userId="edf393d0-642b-4b9e-8c75-f62133241689" providerId="ADAL" clId="{9CB90351-559F-4E35-8740-654C4403E5DE}" dt="2024-02-22T00:49:02.544" v="38" actId="1076"/>
        <pc:sldMkLst>
          <pc:docMk/>
          <pc:sldMk cId="1054112210" sldId="358"/>
        </pc:sldMkLst>
        <pc:picChg chg="mod">
          <ac:chgData name="Froduald Kabanza" userId="edf393d0-642b-4b9e-8c75-f62133241689" providerId="ADAL" clId="{9CB90351-559F-4E35-8740-654C4403E5DE}" dt="2024-02-22T00:49:02.544" v="38" actId="1076"/>
          <ac:picMkLst>
            <pc:docMk/>
            <pc:sldMk cId="1054112210" sldId="358"/>
            <ac:picMk id="12" creationId="{00000000-0000-0000-0000-000000000000}"/>
          </ac:picMkLst>
        </pc:picChg>
      </pc:sldChg>
      <pc:sldChg chg="addSp delSp modSp mod modAnim">
        <pc:chgData name="Froduald Kabanza" userId="edf393d0-642b-4b9e-8c75-f62133241689" providerId="ADAL" clId="{9CB90351-559F-4E35-8740-654C4403E5DE}" dt="2024-02-22T00:46:44.404" v="35" actId="1076"/>
        <pc:sldMkLst>
          <pc:docMk/>
          <pc:sldMk cId="4239186062" sldId="359"/>
        </pc:sldMkLst>
        <pc:spChg chg="add mod">
          <ac:chgData name="Froduald Kabanza" userId="edf393d0-642b-4b9e-8c75-f62133241689" providerId="ADAL" clId="{9CB90351-559F-4E35-8740-654C4403E5DE}" dt="2024-02-22T00:46:35.611" v="32" actId="14100"/>
          <ac:spMkLst>
            <pc:docMk/>
            <pc:sldMk cId="4239186062" sldId="359"/>
            <ac:spMk id="2" creationId="{4852642B-DC26-25C8-D24D-7ECCD741F691}"/>
          </ac:spMkLst>
        </pc:spChg>
        <pc:spChg chg="add del mod">
          <ac:chgData name="Froduald Kabanza" userId="edf393d0-642b-4b9e-8c75-f62133241689" providerId="ADAL" clId="{9CB90351-559F-4E35-8740-654C4403E5DE}" dt="2024-02-22T00:44:55.434" v="19" actId="478"/>
          <ac:spMkLst>
            <pc:docMk/>
            <pc:sldMk cId="4239186062" sldId="359"/>
            <ac:spMk id="3" creationId="{7E73910B-E150-458B-B8B7-5534608F80F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" creationId="{CCEC43A6-234B-6D5A-B05D-3899A53118C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6" creationId="{3526AC18-852D-5910-5C76-2075CD5E43D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7" creationId="{6474F306-9D36-C74B-F9DE-60CEA997FF9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8" creationId="{069039C0-DCEF-4A36-FE21-E28B953D7235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9" creationId="{F9BAE8A5-733D-ADEF-61FE-754E06D6A451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0" creationId="{6DC9D6B2-1DBC-B63A-C5FE-1589ED7699A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1" creationId="{AF538A93-2501-DED5-CDC3-0A720086F9C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2" creationId="{7AEF5D3D-9693-161B-3217-AD54C2EDC575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3" creationId="{140C26A2-4CED-DC9D-A198-74EC7B680BD6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4" creationId="{BA5EDB94-124B-2827-AFC1-67C24B3EF45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5" creationId="{981F357E-200C-6DB4-5E29-4AA921811FD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6" creationId="{830F2B50-C8F2-AD59-2AD4-CB860B2E65E4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7" creationId="{F5B9565B-B68D-90AC-16BE-1A29262A4D4E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8" creationId="{891B695B-25D5-1A84-CEB4-4B781F094CA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19" creationId="{D5D915C7-438C-443D-0B38-8D647263BBA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0" creationId="{CBE138D7-51CB-10DF-16F9-930075B1B5F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1" creationId="{1FA35D06-EAAF-4748-45FF-B209451D522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2" creationId="{D924B4A3-62F6-95B3-B416-BC9483D5098E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3" creationId="{F8E1D477-C10B-F8D4-C8C2-6F30C3B68EA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4" creationId="{028329B8-6445-C88B-94FA-8AC5A1FD594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5" creationId="{E34BA2DD-7919-7A24-9AAA-2ABF045BD6E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6" creationId="{701EC8A0-7DF3-AFED-D2D9-46C919D52F0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" creationId="{8C54D563-BC30-9FF4-2F77-E2D511D349B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8" creationId="{78DDBAE1-419D-8D46-65E2-D04AB88AA1C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9" creationId="{AD2D37E6-486C-577B-E10C-A2B11DDC60F5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0" creationId="{D6DAEA4B-8D7C-2D05-7103-7FF62B15AD9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1" creationId="{C75A940B-E5BA-F6B2-CF14-0BFF92ED822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2" creationId="{8D1D39A3-F482-C1F9-E5D8-BD9B2D4D07F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3" creationId="{61EE8263-25B0-9C3F-0ECD-C3B3C4D68F46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4" creationId="{2A7F92F0-4151-7931-4066-4BCF5C3A59A7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5" creationId="{0276D85F-1EB5-7E7D-012B-99AF80E0C4F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6" creationId="{50E993F0-DFB3-6690-CD65-BB367A847F9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7" creationId="{A5A97391-0CBC-8D4C-D23E-8E7B3AFBDCB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8" creationId="{7DC53006-BF84-CA6F-4529-9E6A352DC3B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39" creationId="{BE0E1661-B5AC-B961-3660-DADD4B6D7CC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0" creationId="{95F1D843-E5CB-B695-3054-326D02AC282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1" creationId="{E1B7AB20-E02D-49C4-33CB-52C0B6CF2D78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2" creationId="{91CD8A95-6845-EDF2-D98E-1A032BD571B5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3" creationId="{853C5E2B-6038-57A7-7F4F-D2FDCB48E25E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4" creationId="{8F0EEA63-10E4-555B-494B-F8D8046A0D1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5" creationId="{4AC24DBE-E583-FCA3-F38B-776F7602FF3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6" creationId="{6DC78FED-D741-6E85-5787-FDD3901E54E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7" creationId="{F3EF2E75-1E86-9F9D-0A8D-1E6865742F0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8" creationId="{72C84611-3E79-DAFB-79D3-C04D3AAF3E91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49" creationId="{3B02960A-7221-CDCB-EF48-3F44AA034277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0" creationId="{4B0D3200-273B-00AD-4DF0-B119F64437C4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1" creationId="{1518C062-8681-6813-4E1A-61C671B0C54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2" creationId="{F0BA43F9-2E72-D818-F7FC-75B876F7B391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3" creationId="{63F909B6-39C9-B98B-4A3E-6AF9BCB3D558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4" creationId="{63FA0299-2C3A-1E41-8B95-E695A09FE39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5" creationId="{40E97888-70EE-C57E-6E73-083CD502625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6" creationId="{FB2B5A26-F930-699C-256F-8A73DE0E146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7" creationId="{33357F2A-EF27-E4F7-28D6-F8BAB6A76B7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8" creationId="{AC2008CC-788A-9E01-0368-B79567AB236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59" creationId="{0A339D3A-BF5E-2A00-5774-204DBE8AAEB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60" creationId="{17CBBC18-0123-1751-FBA9-4CEA45CBAD94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61" creationId="{3A4D3714-BB39-5085-C35E-5112991AF3CF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62" creationId="{A905E717-CF6A-A3F4-9524-7CDEF73A6B2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63" creationId="{34C0A854-E3FE-45DE-6C23-0267239F69A4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48" creationId="{3759EFBD-AAB5-6A1C-CE3F-AD2E0EF89CCA}"/>
          </ac:spMkLst>
        </pc:spChg>
        <pc:spChg chg="mod">
          <ac:chgData name="Froduald Kabanza" userId="edf393d0-642b-4b9e-8c75-f62133241689" providerId="ADAL" clId="{9CB90351-559F-4E35-8740-654C4403E5DE}" dt="2024-02-22T00:43:07.804" v="8" actId="14100"/>
          <ac:spMkLst>
            <pc:docMk/>
            <pc:sldMk cId="4239186062" sldId="359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4" creationId="{DE523A38-6B23-8AE0-C007-50914CCDD01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5" creationId="{F6FC74AE-2D2A-E05C-75C3-5EA3E250AFDF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6" creationId="{4A65B682-2535-F589-C76D-EC6F4EFEA24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7" creationId="{A818000A-F7EB-45EF-9251-07CD112824A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8" creationId="{724356B4-51C8-A7BC-7BB2-50BFA3467EAE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59" creationId="{31A97314-C5A5-50B7-360C-63471AD7E47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0" creationId="{9737CD67-C081-1D59-A21B-6FED7662AE5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1" creationId="{75E6569F-AD38-69ED-EDE9-596DDCC4CA8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2" creationId="{68BABC23-9246-E2F9-534E-ECF9B73A47F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3" creationId="{0A1C3F10-D532-A65B-1FDE-02A47FB9B03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4" creationId="{68E82BD8-74C7-4325-0A06-368E3115DA8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5" creationId="{F30B6E2B-8AD0-69B2-9F4E-EF9D16B1F38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6" creationId="{4749FE2A-89A4-AAC2-F400-600A9BB31A5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7" creationId="{10BC1CA9-0DB1-E16A-1BF4-5FBB5EDF897F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8" creationId="{3B5BE20C-E775-E585-071A-ACB7A94AA53F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69" creationId="{011119E1-C412-53E7-5BF6-270D8617FD6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0" creationId="{0DDBBCB0-A83A-DB1D-4087-7E605F9E1B7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1" creationId="{51D9D53F-D42F-EC0B-BB52-1F942ECAF6E7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2" creationId="{DA5A5F7D-DEB3-196A-66D3-C586A06F166E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3" creationId="{B35F60D8-8168-EE9C-0A98-00AD9290373F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4" creationId="{4796E0A3-1A63-99B8-36DA-4ABC2DA62BC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5" creationId="{B4380460-AE07-7BB1-F940-F6D4BE1F6F1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6" creationId="{10375123-B2E6-2709-C583-A45BFC4567D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7" creationId="{8ED3E5CE-6A35-96FE-7299-47DC542E25D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8" creationId="{5957309A-F127-FAA5-4F12-A7A58C316E91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79" creationId="{8059AED9-82C5-79AC-9251-7188DE8A1FE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0" creationId="{21A66712-1A8E-75E2-7D3D-59CB6648263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1" creationId="{A5862655-3EF9-EC6E-ED2A-E943AB2B1E3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3" creationId="{F374536F-5CF6-0728-FDB7-1F745BB560F4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5" creationId="{1CC046BA-57C7-0AD5-7D2D-592DD614B3E1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6" creationId="{7004FC0D-E771-5D29-80C2-AC88CE1AA7C8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7" creationId="{D84EEE3E-E682-9763-1DDA-0306300E40E5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88" creationId="{3F75F2C2-12B7-6287-A0CD-60336DC2B64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0" creationId="{D9277034-41A3-21FE-4B0E-351B9B3EA8C7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4" creationId="{EF820FE5-CB2D-395F-B468-502A9BAA7EC6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6" creationId="{5EEA50C7-8FED-2F10-B1BF-E977A1913C18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7" creationId="{4F4DC3AD-51BF-30C0-F839-9B90284E2B5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8" creationId="{E09FDBB5-4E7D-C678-7BC2-5207C9D6060D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699" creationId="{4F2B3593-3492-A53F-B69B-42A24BBB863A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00" creationId="{B9C05D50-9D88-FE63-373C-BA57F20B1EA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02" creationId="{363B93D4-7A66-15D1-8F46-C01B82950A6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03" creationId="{0BFE7AB5-6DC3-9939-72EE-867535BDE9C0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05" creationId="{F7FA2C19-170A-AE09-9F21-AD4B9496606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0" creationId="{6D48A1C2-D935-B3A4-E43E-63505D824F3C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1" creationId="{9546FA94-7723-7EF6-FC4B-11902CB1FF6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2" creationId="{335FB46D-1DAA-427E-0FBA-597976429539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3" creationId="{C953764D-7FF5-4869-FF7C-11DEB1C0E48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4" creationId="{D277C6E8-987B-BD48-9DC9-105A7A417392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5" creationId="{B70F025F-2AEB-6FC2-0BE4-3BD916E2C50B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6" creationId="{68D5A648-A040-6E45-2288-D8B48B4BCF63}"/>
          </ac:spMkLst>
        </pc:spChg>
        <pc:spChg chg="mod">
          <ac:chgData name="Froduald Kabanza" userId="edf393d0-642b-4b9e-8c75-f62133241689" providerId="ADAL" clId="{9CB90351-559F-4E35-8740-654C4403E5DE}" dt="2024-02-22T00:45:26.654" v="24"/>
          <ac:spMkLst>
            <pc:docMk/>
            <pc:sldMk cId="4239186062" sldId="359"/>
            <ac:spMk id="27717" creationId="{B8A32CEB-A513-B136-E325-FB5566B61862}"/>
          </ac:spMkLst>
        </pc:spChg>
        <pc:grpChg chg="add del mod">
          <ac:chgData name="Froduald Kabanza" userId="edf393d0-642b-4b9e-8c75-f62133241689" providerId="ADAL" clId="{9CB90351-559F-4E35-8740-654C4403E5DE}" dt="2024-02-22T00:45:31.017" v="25"/>
          <ac:grpSpMkLst>
            <pc:docMk/>
            <pc:sldMk cId="4239186062" sldId="359"/>
            <ac:grpSpMk id="4" creationId="{B2B0F727-43E4-4001-98AB-3669E46735AA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82" creationId="{4A14AA9E-3A61-383F-EE19-3FE62060053C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84" creationId="{C595E4FE-6D69-8D5F-1D6A-98F98CFA0D54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89" creationId="{46BE2761-8860-C70C-1CB5-6DF6CB06CFB8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91" creationId="{9ED47AEF-2014-E085-B7F6-D460EA8FAE4B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92" creationId="{34940DF9-7B56-1E2A-CC59-E5717EA58823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93" creationId="{D7B089C9-310C-5137-B2CC-C00E5A521115}"/>
          </ac:grpSpMkLst>
        </pc:grpChg>
        <pc:grpChg chg="mod">
          <ac:chgData name="Froduald Kabanza" userId="edf393d0-642b-4b9e-8c75-f62133241689" providerId="ADAL" clId="{9CB90351-559F-4E35-8740-654C4403E5DE}" dt="2024-02-22T00:45:26.654" v="24"/>
          <ac:grpSpMkLst>
            <pc:docMk/>
            <pc:sldMk cId="4239186062" sldId="359"/>
            <ac:grpSpMk id="27695" creationId="{0E161C6B-44A0-6375-E1FA-CAA1373E657C}"/>
          </ac:grpSpMkLst>
        </pc:grpChg>
        <pc:picChg chg="add mod">
          <ac:chgData name="Froduald Kabanza" userId="edf393d0-642b-4b9e-8c75-f62133241689" providerId="ADAL" clId="{9CB90351-559F-4E35-8740-654C4403E5DE}" dt="2024-02-22T00:46:44.404" v="35" actId="1076"/>
          <ac:picMkLst>
            <pc:docMk/>
            <pc:sldMk cId="4239186062" sldId="359"/>
            <ac:picMk id="27718" creationId="{FED3442C-5E9F-03CB-3926-D606FAB3A698}"/>
          </ac:picMkLst>
        </pc:pic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1" creationId="{E08DCAD3-30AC-1710-CCE8-7BE52259F610}"/>
          </ac:cxnSpMkLst>
        </pc:cxn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4" creationId="{863DD266-703E-0DAC-D17D-061FF3BD5702}"/>
          </ac:cxnSpMkLst>
        </pc:cxn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6" creationId="{049F8B89-5FC6-CE51-44E7-848689220E16}"/>
          </ac:cxnSpMkLst>
        </pc:cxn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7" creationId="{98052AD6-06A7-F899-C9A0-C59A53AA8251}"/>
          </ac:cxnSpMkLst>
        </pc:cxn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8" creationId="{BAB725BE-E7C5-592F-C17F-9C466A224692}"/>
          </ac:cxnSpMkLst>
        </pc:cxnChg>
        <pc:cxnChg chg="mod">
          <ac:chgData name="Froduald Kabanza" userId="edf393d0-642b-4b9e-8c75-f62133241689" providerId="ADAL" clId="{9CB90351-559F-4E35-8740-654C4403E5DE}" dt="2024-02-22T00:45:26.654" v="24"/>
          <ac:cxnSpMkLst>
            <pc:docMk/>
            <pc:sldMk cId="4239186062" sldId="359"/>
            <ac:cxnSpMk id="27709" creationId="{25EAFDB5-1E70-E6C8-3A05-0D7A87497AD9}"/>
          </ac:cxnSpMkLst>
        </pc:cxnChg>
      </pc:sldChg>
      <pc:sldChg chg="addSp delSp modSp mod">
        <pc:chgData name="Froduald Kabanza" userId="edf393d0-642b-4b9e-8c75-f62133241689" providerId="ADAL" clId="{9CB90351-559F-4E35-8740-654C4403E5DE}" dt="2024-02-22T00:59:07.755" v="168" actId="478"/>
        <pc:sldMkLst>
          <pc:docMk/>
          <pc:sldMk cId="3702904100" sldId="360"/>
        </pc:sldMkLst>
        <pc:picChg chg="add del mod">
          <ac:chgData name="Froduald Kabanza" userId="edf393d0-642b-4b9e-8c75-f62133241689" providerId="ADAL" clId="{9CB90351-559F-4E35-8740-654C4403E5DE}" dt="2024-02-22T00:59:07.755" v="168" actId="478"/>
          <ac:picMkLst>
            <pc:docMk/>
            <pc:sldMk cId="3702904100" sldId="360"/>
            <ac:picMk id="2" creationId="{222E870B-0A7E-65EE-33AC-CD41264EA3A1}"/>
          </ac:picMkLst>
        </pc:picChg>
      </pc:sldChg>
      <pc:sldChg chg="modSp mod">
        <pc:chgData name="Froduald Kabanza" userId="edf393d0-642b-4b9e-8c75-f62133241689" providerId="ADAL" clId="{9CB90351-559F-4E35-8740-654C4403E5DE}" dt="2024-02-22T01:28:27.528" v="618" actId="14100"/>
        <pc:sldMkLst>
          <pc:docMk/>
          <pc:sldMk cId="531381313" sldId="710"/>
        </pc:sldMkLst>
        <pc:spChg chg="mod">
          <ac:chgData name="Froduald Kabanza" userId="edf393d0-642b-4b9e-8c75-f62133241689" providerId="ADAL" clId="{9CB90351-559F-4E35-8740-654C4403E5DE}" dt="2024-02-22T01:28:27.528" v="618" actId="14100"/>
          <ac:spMkLst>
            <pc:docMk/>
            <pc:sldMk cId="531381313" sldId="710"/>
            <ac:spMk id="39" creationId="{F1E847DD-7CB5-46F1-8FC3-24D7D6DB002D}"/>
          </ac:spMkLst>
        </pc:spChg>
      </pc:sldChg>
      <pc:sldChg chg="addSp delSp modSp mod">
        <pc:chgData name="Froduald Kabanza" userId="edf393d0-642b-4b9e-8c75-f62133241689" providerId="ADAL" clId="{9CB90351-559F-4E35-8740-654C4403E5DE}" dt="2024-02-22T01:09:20.247" v="301" actId="1076"/>
        <pc:sldMkLst>
          <pc:docMk/>
          <pc:sldMk cId="1953584247" sldId="715"/>
        </pc:sldMkLst>
        <pc:picChg chg="del">
          <ac:chgData name="Froduald Kabanza" userId="edf393d0-642b-4b9e-8c75-f62133241689" providerId="ADAL" clId="{9CB90351-559F-4E35-8740-654C4403E5DE}" dt="2024-02-22T01:09:14.565" v="299" actId="478"/>
          <ac:picMkLst>
            <pc:docMk/>
            <pc:sldMk cId="1953584247" sldId="715"/>
            <ac:picMk id="7" creationId="{DF11B7BD-A1EE-4239-B91D-02C33482CC1F}"/>
          </ac:picMkLst>
        </pc:picChg>
        <pc:picChg chg="add mod">
          <ac:chgData name="Froduald Kabanza" userId="edf393d0-642b-4b9e-8c75-f62133241689" providerId="ADAL" clId="{9CB90351-559F-4E35-8740-654C4403E5DE}" dt="2024-02-22T01:09:20.247" v="301" actId="1076"/>
          <ac:picMkLst>
            <pc:docMk/>
            <pc:sldMk cId="1953584247" sldId="715"/>
            <ac:picMk id="17" creationId="{85E12EC4-1CCA-5BB9-5E8F-0C1D05A5CD5C}"/>
          </ac:picMkLst>
        </pc:picChg>
        <pc:picChg chg="add mod">
          <ac:chgData name="Froduald Kabanza" userId="edf393d0-642b-4b9e-8c75-f62133241689" providerId="ADAL" clId="{9CB90351-559F-4E35-8740-654C4403E5DE}" dt="2024-02-22T01:09:20.247" v="301" actId="1076"/>
          <ac:picMkLst>
            <pc:docMk/>
            <pc:sldMk cId="1953584247" sldId="715"/>
            <ac:picMk id="18" creationId="{0627CB3C-9552-8C7E-508D-A9398947EC2C}"/>
          </ac:picMkLst>
        </pc:picChg>
      </pc:sldChg>
      <pc:sldChg chg="addSp delSp modSp mod">
        <pc:chgData name="Froduald Kabanza" userId="edf393d0-642b-4b9e-8c75-f62133241689" providerId="ADAL" clId="{9CB90351-559F-4E35-8740-654C4403E5DE}" dt="2024-02-22T01:12:12.172" v="309"/>
        <pc:sldMkLst>
          <pc:docMk/>
          <pc:sldMk cId="3773492388" sldId="716"/>
        </pc:sldMkLst>
        <pc:spChg chg="mod">
          <ac:chgData name="Froduald Kabanza" userId="edf393d0-642b-4b9e-8c75-f62133241689" providerId="ADAL" clId="{9CB90351-559F-4E35-8740-654C4403E5DE}" dt="2024-02-22T01:11:21.968" v="307" actId="207"/>
          <ac:spMkLst>
            <pc:docMk/>
            <pc:sldMk cId="3773492388" sldId="716"/>
            <ac:spMk id="18" creationId="{205D8FAD-4A94-6026-4E60-8912061154D7}"/>
          </ac:spMkLst>
        </pc:spChg>
        <pc:spChg chg="mod">
          <ac:chgData name="Froduald Kabanza" userId="edf393d0-642b-4b9e-8c75-f62133241689" providerId="ADAL" clId="{9CB90351-559F-4E35-8740-654C4403E5DE}" dt="2024-02-22T01:11:21.968" v="307" actId="207"/>
          <ac:spMkLst>
            <pc:docMk/>
            <pc:sldMk cId="3773492388" sldId="716"/>
            <ac:spMk id="19" creationId="{62378C61-BE3C-4198-E341-A991177B0F22}"/>
          </ac:spMkLst>
        </pc:spChg>
        <pc:spChg chg="mod">
          <ac:chgData name="Froduald Kabanza" userId="edf393d0-642b-4b9e-8c75-f62133241689" providerId="ADAL" clId="{9CB90351-559F-4E35-8740-654C4403E5DE}" dt="2024-02-22T01:10:56.669" v="305" actId="1076"/>
          <ac:spMkLst>
            <pc:docMk/>
            <pc:sldMk cId="3773492388" sldId="716"/>
            <ac:spMk id="21" creationId="{B606F971-97B4-94E6-8C27-78C7B1FE1ABD}"/>
          </ac:spMkLst>
        </pc:spChg>
        <pc:spChg chg="mod">
          <ac:chgData name="Froduald Kabanza" userId="edf393d0-642b-4b9e-8c75-f62133241689" providerId="ADAL" clId="{9CB90351-559F-4E35-8740-654C4403E5DE}" dt="2024-02-22T01:10:56.669" v="305" actId="1076"/>
          <ac:spMkLst>
            <pc:docMk/>
            <pc:sldMk cId="3773492388" sldId="716"/>
            <ac:spMk id="22" creationId="{1A0FAB92-14A2-08CE-69C5-588F0D24CFDC}"/>
          </ac:spMkLst>
        </pc:spChg>
        <pc:grpChg chg="mod">
          <ac:chgData name="Froduald Kabanza" userId="edf393d0-642b-4b9e-8c75-f62133241689" providerId="ADAL" clId="{9CB90351-559F-4E35-8740-654C4403E5DE}" dt="2024-02-22T01:10:56.669" v="305" actId="1076"/>
          <ac:grpSpMkLst>
            <pc:docMk/>
            <pc:sldMk cId="3773492388" sldId="716"/>
            <ac:grpSpMk id="20" creationId="{6E8B1C43-B426-340C-BDB4-EDEB7E5E3AB8}"/>
          </ac:grpSpMkLst>
        </pc:grpChg>
        <pc:picChg chg="del">
          <ac:chgData name="Froduald Kabanza" userId="edf393d0-642b-4b9e-8c75-f62133241689" providerId="ADAL" clId="{9CB90351-559F-4E35-8740-654C4403E5DE}" dt="2024-02-22T01:11:53.670" v="308" actId="478"/>
          <ac:picMkLst>
            <pc:docMk/>
            <pc:sldMk cId="3773492388" sldId="716"/>
            <ac:picMk id="7" creationId="{DF11B7BD-A1EE-4239-B91D-02C33482CC1F}"/>
          </ac:picMkLst>
        </pc:picChg>
        <pc:picChg chg="add mod">
          <ac:chgData name="Froduald Kabanza" userId="edf393d0-642b-4b9e-8c75-f62133241689" providerId="ADAL" clId="{9CB90351-559F-4E35-8740-654C4403E5DE}" dt="2024-02-22T01:12:12.172" v="309"/>
          <ac:picMkLst>
            <pc:docMk/>
            <pc:sldMk cId="3773492388" sldId="716"/>
            <ac:picMk id="23" creationId="{3453FD8E-EC5C-FDEB-DBC7-983ED49744EB}"/>
          </ac:picMkLst>
        </pc:picChg>
        <pc:picChg chg="add mod">
          <ac:chgData name="Froduald Kabanza" userId="edf393d0-642b-4b9e-8c75-f62133241689" providerId="ADAL" clId="{9CB90351-559F-4E35-8740-654C4403E5DE}" dt="2024-02-22T01:12:12.172" v="309"/>
          <ac:picMkLst>
            <pc:docMk/>
            <pc:sldMk cId="3773492388" sldId="716"/>
            <ac:picMk id="24" creationId="{5CA64566-5E6C-C111-1E91-067051C6EE93}"/>
          </ac:picMkLst>
        </pc:picChg>
      </pc:sldChg>
    </pc:docChg>
  </pc:docChgLst>
  <pc:docChgLst>
    <pc:chgData name="Froduald Kabanza" userId="edf393d0-642b-4b9e-8c75-f62133241689" providerId="ADAL" clId="{F17B1EDF-93CA-4D61-9FA4-3116CF6B8561}"/>
    <pc:docChg chg="undo redo custSel addSld delSld modSld sldOrd addSection delSection modSection">
      <pc:chgData name="Froduald Kabanza" userId="edf393d0-642b-4b9e-8c75-f62133241689" providerId="ADAL" clId="{F17B1EDF-93CA-4D61-9FA4-3116CF6B8561}" dt="2022-02-02T19:34:41.408" v="16102"/>
      <pc:docMkLst>
        <pc:docMk/>
      </pc:docMkLst>
      <pc:sldChg chg="add">
        <pc:chgData name="Froduald Kabanza" userId="edf393d0-642b-4b9e-8c75-f62133241689" providerId="ADAL" clId="{F17B1EDF-93CA-4D61-9FA4-3116CF6B8561}" dt="2022-01-30T23:21:02.846" v="538"/>
        <pc:sldMkLst>
          <pc:docMk/>
          <pc:sldMk cId="0" sldId="260"/>
        </pc:sldMkLst>
      </pc:sldChg>
      <pc:sldChg chg="add ord">
        <pc:chgData name="Froduald Kabanza" userId="edf393d0-642b-4b9e-8c75-f62133241689" providerId="ADAL" clId="{F17B1EDF-93CA-4D61-9FA4-3116CF6B8561}" dt="2022-01-31T23:29:09.187" v="6286"/>
        <pc:sldMkLst>
          <pc:docMk/>
          <pc:sldMk cId="0" sldId="261"/>
        </pc:sldMkLst>
      </pc:sldChg>
      <pc:sldChg chg="addSp delSp modSp add mod">
        <pc:chgData name="Froduald Kabanza" userId="edf393d0-642b-4b9e-8c75-f62133241689" providerId="ADAL" clId="{F17B1EDF-93CA-4D61-9FA4-3116CF6B8561}" dt="2022-02-01T00:21:04.097" v="7309" actId="20577"/>
        <pc:sldMkLst>
          <pc:docMk/>
          <pc:sldMk cId="0" sldId="262"/>
        </pc:sldMkLst>
        <pc:spChg chg="add del mod">
          <ac:chgData name="Froduald Kabanza" userId="edf393d0-642b-4b9e-8c75-f62133241689" providerId="ADAL" clId="{F17B1EDF-93CA-4D61-9FA4-3116CF6B8561}" dt="2022-01-31T23:28:17.608" v="6279" actId="478"/>
          <ac:spMkLst>
            <pc:docMk/>
            <pc:sldMk cId="0" sldId="262"/>
            <ac:spMk id="2" creationId="{0EFD2B48-468B-4A5E-BF62-8BC8158E5A2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8" creationId="{A7FE67E9-D890-41FA-A7CD-CBEC0776E0C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9" creationId="{49E869C4-D096-4B60-AA24-77B74FBA0B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2" creationId="{9CC0F536-0240-46C0-93D6-42F8615D7A4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3" creationId="{323744AC-E72F-4397-9F2E-3E09893C469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7" creationId="{15A15011-C49C-4E4B-AAB8-126D8474686D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8" creationId="{9B1B0CC7-A08F-48E4-877B-B294AA3CE2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9" creationId="{8100CCBF-0295-442C-9672-1C46C34006A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0" creationId="{0A36D245-9751-44D9-B63F-1F067BC68CD2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1" creationId="{0A839314-14EF-46EB-BCE8-E2114B67C90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2" creationId="{10DF0C43-11AE-4A09-95A4-49F392A94DC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3" creationId="{4436543B-3964-4FD1-BD02-066A2623BFF1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4" creationId="{8F1216DE-648A-411D-A4E9-15E58B99BE26}"/>
          </ac:spMkLst>
        </pc:spChg>
        <pc:spChg chg="add 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37" creationId="{986BAFCF-3880-4BC3-9818-AEE92926B95E}"/>
          </ac:spMkLst>
        </pc:spChg>
        <pc:spChg chg="add mod">
          <ac:chgData name="Froduald Kabanza" userId="edf393d0-642b-4b9e-8c75-f62133241689" providerId="ADAL" clId="{F17B1EDF-93CA-4D61-9FA4-3116CF6B8561}" dt="2022-01-31T23:34:09.578" v="6393" actId="1076"/>
          <ac:spMkLst>
            <pc:docMk/>
            <pc:sldMk cId="0" sldId="262"/>
            <ac:spMk id="38" creationId="{408B2616-E8D7-4FE8-9836-D1E88C3F51A5}"/>
          </ac:spMkLst>
        </pc:spChg>
        <pc:spChg chg="mod">
          <ac:chgData name="Froduald Kabanza" userId="edf393d0-642b-4b9e-8c75-f62133241689" providerId="ADAL" clId="{F17B1EDF-93CA-4D61-9FA4-3116CF6B8561}" dt="2022-01-31T23:26:44.028" v="6259" actId="20577"/>
          <ac:spMkLst>
            <pc:docMk/>
            <pc:sldMk cId="0" sldId="262"/>
            <ac:spMk id="18434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00:21:04.097" v="7309" actId="20577"/>
          <ac:spMkLst>
            <pc:docMk/>
            <pc:sldMk cId="0" sldId="262"/>
            <ac:spMk id="184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39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4:03.097" v="6392" actId="478"/>
          <ac:spMkLst>
            <pc:docMk/>
            <pc:sldMk cId="0" sldId="262"/>
            <ac:spMk id="184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4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3:59.793" v="6391" actId="478"/>
          <ac:spMkLst>
            <pc:docMk/>
            <pc:sldMk cId="0" sldId="262"/>
            <ac:spMk id="1844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27:25.209" v="6265" actId="478"/>
          <ac:spMkLst>
            <pc:docMk/>
            <pc:sldMk cId="0" sldId="262"/>
            <ac:spMk id="184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35.557" v="6383" actId="1076"/>
          <ac:spMkLst>
            <pc:docMk/>
            <pc:sldMk cId="0" sldId="262"/>
            <ac:spMk id="23563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00:20:43.318" v="7304" actId="1076"/>
          <ac:grpSpMkLst>
            <pc:docMk/>
            <pc:sldMk cId="0" sldId="262"/>
            <ac:grpSpMk id="17" creationId="{A1F55EE0-E3EE-43DB-92ED-D3DE94C05D43}"/>
          </ac:grpSpMkLst>
        </pc:grp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0" creationId="{F74B2A14-07C4-4D89-BE0D-349CC7AF1D02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1" creationId="{70DDC7FC-4460-4DDC-B2E5-9EC191936D37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4" creationId="{227C4778-2E50-45B5-9CE4-E55B697FABD3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5" creationId="{1EDAC326-3309-4D38-ADB8-CCD2990C42C8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6" creationId="{54DD2C69-A4A0-42AF-BF65-79BA227F6404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5" creationId="{B0293051-3195-4689-A71C-B3665C54D850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6" creationId="{6F8CD656-7772-4495-A827-57F571A3C1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22:43:34.652" v="5721" actId="20577"/>
        <pc:sldMkLst>
          <pc:docMk/>
          <pc:sldMk cId="0" sldId="264"/>
        </pc:sldMkLst>
        <pc:spChg chg="mod">
          <ac:chgData name="Froduald Kabanza" userId="edf393d0-642b-4b9e-8c75-f62133241689" providerId="ADAL" clId="{F17B1EDF-93CA-4D61-9FA4-3116CF6B8561}" dt="2022-01-31T22:43:34.652" v="5721" actId="20577"/>
          <ac:spMkLst>
            <pc:docMk/>
            <pc:sldMk cId="0" sldId="264"/>
            <ac:spMk id="20483" creationId="{00000000-0000-0000-0000-000000000000}"/>
          </ac:spMkLst>
        </pc:spChg>
      </pc:sldChg>
      <pc:sldChg chg="delSp modSp add del mod">
        <pc:chgData name="Froduald Kabanza" userId="edf393d0-642b-4b9e-8c75-f62133241689" providerId="ADAL" clId="{F17B1EDF-93CA-4D61-9FA4-3116CF6B8561}" dt="2022-02-01T00:22:17.019" v="7311"/>
        <pc:sldMkLst>
          <pc:docMk/>
          <pc:sldMk cId="0" sldId="265"/>
        </pc:sldMkLst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8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8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40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3:45:36.537" v="6772" actId="478"/>
          <ac:grpSpMkLst>
            <pc:docMk/>
            <pc:sldMk cId="0" sldId="265"/>
            <ac:grpSpMk id="2" creationId="{00000000-0000-0000-0000-000000000000}"/>
          </ac:grpSpMkLst>
        </pc:grp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3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3:45:34.781" v="6771" actId="478"/>
          <ac:cxnSpMkLst>
            <pc:docMk/>
            <pc:sldMk cId="0" sldId="265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7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2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5" creationId="{00000000-0000-0000-0000-000000000000}"/>
          </ac:cxnSpMkLst>
        </pc:cxnChg>
      </pc:sldChg>
      <pc:sldChg chg="add del">
        <pc:chgData name="Froduald Kabanza" userId="edf393d0-642b-4b9e-8c75-f62133241689" providerId="ADAL" clId="{F17B1EDF-93CA-4D61-9FA4-3116CF6B8561}" dt="2022-01-31T23:16:12.956" v="6205" actId="2696"/>
        <pc:sldMkLst>
          <pc:docMk/>
          <pc:sldMk cId="0" sldId="266"/>
        </pc:sldMkLst>
      </pc:sldChg>
      <pc:sldChg chg="addSp delSp modSp add mod modAnim modNotesTx">
        <pc:chgData name="Froduald Kabanza" userId="edf393d0-642b-4b9e-8c75-f62133241689" providerId="ADAL" clId="{F17B1EDF-93CA-4D61-9FA4-3116CF6B8561}" dt="2022-02-01T00:24:16.542" v="7346" actId="20577"/>
        <pc:sldMkLst>
          <pc:docMk/>
          <pc:sldMk cId="0" sldId="268"/>
        </pc:sldMkLst>
        <pc:spChg chg="mod">
          <ac:chgData name="Froduald Kabanza" userId="edf393d0-642b-4b9e-8c75-f62133241689" providerId="ADAL" clId="{F17B1EDF-93CA-4D61-9FA4-3116CF6B8561}" dt="2022-02-01T00:24:16.542" v="7346" actId="20577"/>
          <ac:spMkLst>
            <pc:docMk/>
            <pc:sldMk cId="0" sldId="26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1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6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27.697" v="7330" actId="20577"/>
          <ac:spMkLst>
            <pc:docMk/>
            <pc:sldMk cId="0" sldId="268"/>
            <ac:spMk id="3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02:02.114" v="6011" actId="478"/>
          <ac:spMkLst>
            <pc:docMk/>
            <pc:sldMk cId="0" sldId="268"/>
            <ac:spMk id="3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0.664" v="7332" actId="20577"/>
          <ac:spMkLst>
            <pc:docMk/>
            <pc:sldMk cId="0" sldId="268"/>
            <ac:spMk id="4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3.464" v="7334" actId="20577"/>
          <ac:spMkLst>
            <pc:docMk/>
            <pc:sldMk cId="0" sldId="268"/>
            <ac:spMk id="4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6.233" v="7336" actId="20577"/>
          <ac:spMkLst>
            <pc:docMk/>
            <pc:sldMk cId="0" sldId="268"/>
            <ac:spMk id="4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55" creationId="{A709ED4E-04E9-411D-A0ED-2853C088FDE4}"/>
          </ac:spMkLst>
        </pc:spChg>
        <pc:spChg chg="add mod">
          <ac:chgData name="Froduald Kabanza" userId="edf393d0-642b-4b9e-8c75-f62133241689" providerId="ADAL" clId="{F17B1EDF-93CA-4D61-9FA4-3116CF6B8561}" dt="2022-02-01T00:23:06.064" v="7328" actId="20577"/>
          <ac:spMkLst>
            <pc:docMk/>
            <pc:sldMk cId="0" sldId="268"/>
            <ac:spMk id="56" creationId="{F6DBF1BC-A229-45D9-AB5C-52ED94B78D5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8" creationId="{DCD23E66-B3FD-407F-B777-066B568C499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9" creationId="{8E99BF6D-2038-4649-8C82-D59E4FF03EF1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4" creationId="{75A35EA8-4EF3-4F76-B474-113CD772D917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5" creationId="{9AD01B7E-45D5-42AF-99B9-7599ED50B8A1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67" creationId="{51DE41C8-335D-4273-B806-C11F2FBF2925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73" creationId="{35091AE7-EB0F-4DDC-AC27-7F6A1BE99737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0" creationId="{D2DFCBC4-D3F1-4096-877C-8504A252558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1" creationId="{E3A0C411-3C3D-4353-8811-F1B2BAB137A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2" creationId="{5CCCDF47-EE8A-4638-A94E-3DF49C086EA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3" creationId="{92BB69AA-B245-48C7-9E2D-70879741D24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8" creationId="{7C0F75FA-1A6E-4C6E-98AD-493DBC854D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9" creationId="{189B174F-01AC-46DF-B40D-9ABE400EDA2C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0" creationId="{6C724247-3478-44F1-AA4F-C239149A08C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1" creationId="{B66BAD1E-3629-4683-8328-61ACD12EF8E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7" creationId="{7660CAC9-F095-4A92-B78F-F791E7B112C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8" creationId="{59452A09-7501-457B-AB90-4F331411555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9" creationId="{2E84AD48-7FD0-419D-BC61-29EDC572318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0" creationId="{E64B9236-8E78-4443-B271-3012E5DD865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1" creationId="{48A341CA-BC49-4625-94FE-3C84A43C432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2" creationId="{EEC639A9-19A4-4730-9640-60528CCA46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3" creationId="{EA8D000D-969D-44C7-A4A1-7FEF68C0005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4" creationId="{46152C7E-3BBC-4EA0-BF7A-1204ECF4929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5" creationId="{C2BA7A62-8A94-41FF-A962-50DE00F2CE6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6" creationId="{847A6048-C5FE-4040-A858-C618B2A8FE4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7" creationId="{F51B231A-E835-4BAF-BCD6-6D806E9E33ED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8" creationId="{904615CF-E083-487C-A3B7-5748D1025EE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9" creationId="{F3E4AC3A-6D30-4FD2-9C44-671FC53977FF}"/>
          </ac:spMkLst>
        </pc:spChg>
        <pc:spChg chg="mod">
          <ac:chgData name="Froduald Kabanza" userId="edf393d0-642b-4b9e-8c75-f62133241689" providerId="ADAL" clId="{F17B1EDF-93CA-4D61-9FA4-3116CF6B8561}" dt="2022-01-31T23:12:31.001" v="6153" actId="1076"/>
          <ac:spMkLst>
            <pc:docMk/>
            <pc:sldMk cId="0" sldId="268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07:23.110" v="6108" actId="1076"/>
          <ac:spMkLst>
            <pc:docMk/>
            <pc:sldMk cId="0" sldId="268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3:06.798" v="5858" actId="1076"/>
          <ac:spMkLst>
            <pc:docMk/>
            <pc:sldMk cId="0" sldId="268"/>
            <ac:spMk id="2253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2:54:40.339" v="5945"/>
          <ac:spMkLst>
            <pc:docMk/>
            <pc:sldMk cId="0" sldId="268"/>
            <ac:spMk id="2253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1" creationId="{B8EC6BF6-A048-4BCF-865F-80FA22AC67D6}"/>
          </ac:grpSpMkLst>
        </pc:gr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2" creationId="{7E79941C-1950-4A96-B24E-58A4D553277F}"/>
          </ac:grpSpMkLst>
        </pc:grpChg>
        <pc:grpChg chg="del mod">
          <ac:chgData name="Froduald Kabanza" userId="edf393d0-642b-4b9e-8c75-f62133241689" providerId="ADAL" clId="{F17B1EDF-93CA-4D61-9FA4-3116CF6B8561}" dt="2022-01-31T23:01:36.011" v="6007" actId="165"/>
          <ac:grpSpMkLst>
            <pc:docMk/>
            <pc:sldMk cId="0" sldId="268"/>
            <ac:grpSpMk id="18" creationId="{00000000-0000-0000-0000-000000000000}"/>
          </ac:grpSpMkLst>
        </pc:grpChg>
        <pc:grpChg chg="add del mod">
          <ac:chgData name="Froduald Kabanza" userId="edf393d0-642b-4b9e-8c75-f62133241689" providerId="ADAL" clId="{F17B1EDF-93CA-4D61-9FA4-3116CF6B8561}" dt="2022-01-31T23:06:10.578" v="6086" actId="165"/>
          <ac:grpSpMkLst>
            <pc:docMk/>
            <pc:sldMk cId="0" sldId="268"/>
            <ac:grpSpMk id="57" creationId="{FD17427E-8418-4271-AD6F-28F7D330E407}"/>
          </ac:grpSpMkLst>
        </pc:grpChg>
        <pc:grpChg chg="add del mod">
          <ac:chgData name="Froduald Kabanza" userId="edf393d0-642b-4b9e-8c75-f62133241689" providerId="ADAL" clId="{F17B1EDF-93CA-4D61-9FA4-3116CF6B8561}" dt="2022-02-01T00:23:41.847" v="7337" actId="478"/>
          <ac:grpSpMkLst>
            <pc:docMk/>
            <pc:sldMk cId="0" sldId="268"/>
            <ac:grpSpMk id="68" creationId="{B3EE86A7-68BF-424D-BF03-7240FE7D9522}"/>
          </ac:grpSpMkLst>
        </pc:grpChg>
        <pc:grpChg chg="add mod">
          <ac:chgData name="Froduald Kabanza" userId="edf393d0-642b-4b9e-8c75-f62133241689" providerId="ADAL" clId="{F17B1EDF-93CA-4D61-9FA4-3116CF6B8561}" dt="2022-01-31T23:15:11.734" v="6198" actId="164"/>
          <ac:grpSpMkLst>
            <pc:docMk/>
            <pc:sldMk cId="0" sldId="268"/>
            <ac:grpSpMk id="69" creationId="{38370804-DC5B-44CD-898F-331402E35FFE}"/>
          </ac:grpSpMkLst>
        </pc:grpChg>
        <pc:grpChg chg="add mod">
          <ac:chgData name="Froduald Kabanza" userId="edf393d0-642b-4b9e-8c75-f62133241689" providerId="ADAL" clId="{F17B1EDF-93CA-4D61-9FA4-3116CF6B8561}" dt="2022-01-31T23:15:24.035" v="6199" actId="164"/>
          <ac:grpSpMkLst>
            <pc:docMk/>
            <pc:sldMk cId="0" sldId="268"/>
            <ac:grpSpMk id="70" creationId="{67E8FDAD-84F9-4C9E-BF6F-C5AF7E5FE624}"/>
          </ac:grpSpMkLst>
        </pc:grpChg>
        <pc:grpChg chg="add mod">
          <ac:chgData name="Froduald Kabanza" userId="edf393d0-642b-4b9e-8c75-f62133241689" providerId="ADAL" clId="{F17B1EDF-93CA-4D61-9FA4-3116CF6B8561}" dt="2022-01-31T23:15:31.895" v="6200" actId="164"/>
          <ac:grpSpMkLst>
            <pc:docMk/>
            <pc:sldMk cId="0" sldId="268"/>
            <ac:grpSpMk id="72" creationId="{D6D82DCD-2191-4E6B-BFD8-B9D2762315F8}"/>
          </ac:grpSpMkLst>
        </pc:grpChg>
        <pc:grpChg chg="add mod">
          <ac:chgData name="Froduald Kabanza" userId="edf393d0-642b-4b9e-8c75-f62133241689" providerId="ADAL" clId="{F17B1EDF-93CA-4D61-9FA4-3116CF6B8561}" dt="2022-02-01T00:23:54.376" v="7339" actId="1076"/>
          <ac:grpSpMkLst>
            <pc:docMk/>
            <pc:sldMk cId="0" sldId="268"/>
            <ac:grpSpMk id="79" creationId="{AE287E2C-13B6-459C-84FD-92B89DEAC312}"/>
          </ac:grpSpMkLst>
        </pc:grp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5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1" creationId="{00000000-0000-0000-0000-000000000000}"/>
          </ac:cxnSpMkLst>
        </pc:cxnChg>
        <pc:cxnChg chg="add del mod topLvl">
          <ac:chgData name="Froduald Kabanza" userId="edf393d0-642b-4b9e-8c75-f62133241689" providerId="ADAL" clId="{F17B1EDF-93CA-4D61-9FA4-3116CF6B8561}" dt="2022-01-31T23:06:24.748" v="6089" actId="478"/>
          <ac:cxnSpMkLst>
            <pc:docMk/>
            <pc:sldMk cId="0" sldId="268"/>
            <ac:cxnSpMk id="32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3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5" creationId="{00000000-0000-0000-0000-000000000000}"/>
          </ac:cxnSpMkLst>
        </pc:cxnChg>
        <pc:cxnChg chg="del mod topLvl">
          <ac:chgData name="Froduald Kabanza" userId="edf393d0-642b-4b9e-8c75-f62133241689" providerId="ADAL" clId="{F17B1EDF-93CA-4D61-9FA4-3116CF6B8561}" dt="2022-01-31T23:45:20.206" v="6769" actId="478"/>
          <ac:cxnSpMkLst>
            <pc:docMk/>
            <pc:sldMk cId="0" sldId="268"/>
            <ac:cxnSpMk id="49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0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1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6:26.120" v="6090" actId="478"/>
          <ac:cxnSpMkLst>
            <pc:docMk/>
            <pc:sldMk cId="0" sldId="268"/>
            <ac:cxnSpMk id="52" creationId="{5276D278-C9A8-4057-BF95-F5CB75CBA38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3" creationId="{1C65B456-9F03-4A45-925B-AA55399CCE85}"/>
          </ac:cxnSpMkLst>
        </pc:cxnChg>
        <pc:cxnChg chg="add del mod">
          <ac:chgData name="Froduald Kabanza" userId="edf393d0-642b-4b9e-8c75-f62133241689" providerId="ADAL" clId="{F17B1EDF-93CA-4D61-9FA4-3116CF6B8561}" dt="2022-01-31T23:06:23.526" v="6088" actId="478"/>
          <ac:cxnSpMkLst>
            <pc:docMk/>
            <pc:sldMk cId="0" sldId="268"/>
            <ac:cxnSpMk id="54" creationId="{027B9419-638A-453A-94EF-0D7DDB1B55CB}"/>
          </ac:cxnSpMkLst>
        </pc:cxnChg>
        <pc:cxnChg chg="mod topLvl">
          <ac:chgData name="Froduald Kabanza" userId="edf393d0-642b-4b9e-8c75-f62133241689" providerId="ADAL" clId="{F17B1EDF-93CA-4D61-9FA4-3116CF6B8561}" dt="2022-01-31T23:15:24.035" v="6199" actId="164"/>
          <ac:cxnSpMkLst>
            <pc:docMk/>
            <pc:sldMk cId="0" sldId="268"/>
            <ac:cxnSpMk id="60" creationId="{1602E4C9-20EC-45F4-815F-6FEFF3C8F41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1" creationId="{1279FFC2-06E1-4180-BFF6-CE72E2BC8EFC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2" creationId="{7EA99F65-6089-4FFB-8533-025A17691C2F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3" creationId="{04AD9C03-0AB5-49E0-81BC-2256206B1EF1}"/>
          </ac:cxnSpMkLst>
        </pc:cxnChg>
        <pc:cxnChg chg="add mod topLvl">
          <ac:chgData name="Froduald Kabanza" userId="edf393d0-642b-4b9e-8c75-f62133241689" providerId="ADAL" clId="{F17B1EDF-93CA-4D61-9FA4-3116CF6B8561}" dt="2022-01-31T23:15:31.895" v="6200" actId="164"/>
          <ac:cxnSpMkLst>
            <pc:docMk/>
            <pc:sldMk cId="0" sldId="268"/>
            <ac:cxnSpMk id="66" creationId="{D856ECA8-987F-4760-B4F9-79C49F77AA77}"/>
          </ac:cxnSpMkLst>
        </pc:cxnChg>
        <pc:cxnChg chg="add mod">
          <ac:chgData name="Froduald Kabanza" userId="edf393d0-642b-4b9e-8c75-f62133241689" providerId="ADAL" clId="{F17B1EDF-93CA-4D61-9FA4-3116CF6B8561}" dt="2022-01-31T23:15:11.734" v="6198" actId="164"/>
          <ac:cxnSpMkLst>
            <pc:docMk/>
            <pc:sldMk cId="0" sldId="268"/>
            <ac:cxnSpMk id="71" creationId="{6D179814-55F4-4A08-B026-FE0FA33DB84A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4" creationId="{34CBB9C2-6AE1-419E-B131-5623637E70B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5" creationId="{086DB233-2634-4EB0-9CCA-641128179144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6" creationId="{3DBD44FB-8EB8-4E11-BA98-D2DAD289CC8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7" creationId="{47F94418-B563-46A2-9FC8-5F96EA838201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2" creationId="{4F4BFE97-6339-4CEB-B272-EBE3E1C82810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3" creationId="{36CB2733-FCD7-4743-B214-7B730BB52CDE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4" creationId="{12F0A4D2-AC30-4570-9C9D-90FD10AF55A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5" creationId="{A9485101-0CA3-49E9-A7E9-3F75C0059C63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6" creationId="{48BFFDD9-2C57-49DC-82EF-52DB62B2D78F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0" creationId="{4834E6BC-DF36-4032-89F1-2D445F7A980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1" creationId="{E562A16B-B7F2-4BB6-8E6A-565358BAEBB7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2" creationId="{6491AE9A-0860-4F51-81B8-F67A7973FC7D}"/>
          </ac:cxnSpMkLst>
        </pc:cxnChg>
      </pc:sldChg>
      <pc:sldChg chg="add del">
        <pc:chgData name="Froduald Kabanza" userId="edf393d0-642b-4b9e-8c75-f62133241689" providerId="ADAL" clId="{F17B1EDF-93CA-4D61-9FA4-3116CF6B8561}" dt="2022-01-31T23:35:07.930" v="6394" actId="2696"/>
        <pc:sldMkLst>
          <pc:docMk/>
          <pc:sldMk cId="0" sldId="269"/>
        </pc:sldMkLst>
      </pc:sldChg>
      <pc:sldChg chg="add del modNotes">
        <pc:chgData name="Froduald Kabanza" userId="edf393d0-642b-4b9e-8c75-f62133241689" providerId="ADAL" clId="{F17B1EDF-93CA-4D61-9FA4-3116CF6B8561}" dt="2022-01-31T00:51:39.611" v="2890" actId="2696"/>
        <pc:sldMkLst>
          <pc:docMk/>
          <pc:sldMk cId="0" sldId="270"/>
        </pc:sldMkLst>
      </pc:sldChg>
      <pc:sldChg chg="add modAnim">
        <pc:chgData name="Froduald Kabanza" userId="edf393d0-642b-4b9e-8c75-f62133241689" providerId="ADAL" clId="{F17B1EDF-93CA-4D61-9FA4-3116CF6B8561}" dt="2022-02-02T14:07:44.053" v="10407"/>
        <pc:sldMkLst>
          <pc:docMk/>
          <pc:sldMk cId="0" sldId="272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3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4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5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6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7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8"/>
        </pc:sldMkLst>
      </pc:sldChg>
      <pc:sldChg chg="modSp add mod modNotes">
        <pc:chgData name="Froduald Kabanza" userId="edf393d0-642b-4b9e-8c75-f62133241689" providerId="ADAL" clId="{F17B1EDF-93CA-4D61-9FA4-3116CF6B8561}" dt="2022-01-31T01:06:23.450" v="3068" actId="20577"/>
        <pc:sldMkLst>
          <pc:docMk/>
          <pc:sldMk cId="0" sldId="283"/>
        </pc:sldMkLst>
        <pc:spChg chg="mod">
          <ac:chgData name="Froduald Kabanza" userId="edf393d0-642b-4b9e-8c75-f62133241689" providerId="ADAL" clId="{F17B1EDF-93CA-4D61-9FA4-3116CF6B8561}" dt="2022-01-31T01:06:23.450" v="3068" actId="20577"/>
          <ac:spMkLst>
            <pc:docMk/>
            <pc:sldMk cId="0" sldId="283"/>
            <ac:spMk id="6146" creationId="{00000000-0000-0000-0000-000000000000}"/>
          </ac:spMkLst>
        </pc:spChg>
      </pc:sldChg>
      <pc:sldChg chg="addSp delSp modSp add mod ord">
        <pc:chgData name="Froduald Kabanza" userId="edf393d0-642b-4b9e-8c75-f62133241689" providerId="ADAL" clId="{F17B1EDF-93CA-4D61-9FA4-3116CF6B8561}" dt="2022-01-31T21:02:55.118" v="4458"/>
        <pc:sldMkLst>
          <pc:docMk/>
          <pc:sldMk cId="0" sldId="284"/>
        </pc:sldMkLst>
        <pc:spChg chg="del mod topLvl">
          <ac:chgData name="Froduald Kabanza" userId="edf393d0-642b-4b9e-8c75-f62133241689" providerId="ADAL" clId="{F17B1EDF-93CA-4D61-9FA4-3116CF6B8561}" dt="2022-01-31T20:56:44.134" v="4334" actId="478"/>
          <ac:spMkLst>
            <pc:docMk/>
            <pc:sldMk cId="0" sldId="284"/>
            <ac:spMk id="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48.942" v="4335" actId="478"/>
          <ac:spMkLst>
            <pc:docMk/>
            <pc:sldMk cId="0" sldId="284"/>
            <ac:spMk id="61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1.687" v="4336" actId="478"/>
          <ac:spMkLst>
            <pc:docMk/>
            <pc:sldMk cId="0" sldId="284"/>
            <ac:spMk id="6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3.831" v="4337" actId="478"/>
          <ac:spMkLst>
            <pc:docMk/>
            <pc:sldMk cId="0" sldId="284"/>
            <ac:spMk id="63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8.198" v="4338" actId="478"/>
          <ac:spMkLst>
            <pc:docMk/>
            <pc:sldMk cId="0" sldId="284"/>
            <ac:spMk id="6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6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7" creationId="{42F08521-FB84-4991-87AA-5D30BD0FB2F5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8" creationId="{34B3C80E-7DE9-4AC9-85CF-C7D4322681AB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9" creationId="{D392C661-34D8-473C-91E6-EB6B7301B8DE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0" creationId="{BA512D08-4262-4CAC-ABF8-81A071E52E58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1" creationId="{FEA48D9B-5538-44AD-B93B-86761417F2F8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2" creationId="{F39DA03E-49F0-4774-8E89-6D6F12CCF5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3" creationId="{B9D01DC3-17D2-4B4E-914A-10E42F57547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4" creationId="{DE2D0B04-938B-4744-BD47-91CE71FC5F6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5" creationId="{C0AA1FB3-7989-475A-B327-42AA5F8BBE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1:14.715" v="4375" actId="1076"/>
          <ac:spMkLst>
            <pc:docMk/>
            <pc:sldMk cId="0" sldId="284"/>
            <ac:spMk id="92" creationId="{C2B2CD7A-4442-46F5-94A6-1BAFF753E51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3" creationId="{D49DD924-8338-4388-B7E7-5EE13FA72EC8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4" creationId="{DC8606D3-0E44-46F5-ADDF-47BF5DC8395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5" creationId="{F815DC7C-89DE-44C3-8088-23EE5A6B6031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6" creationId="{63E3631E-03F2-4373-B227-529B6AD1D45D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7" creationId="{2DEEAB72-F5EA-4711-B6B0-EC4724B4021A}"/>
          </ac:spMkLst>
        </pc:spChg>
        <pc:spChg chg="mod">
          <ac:chgData name="Froduald Kabanza" userId="edf393d0-642b-4b9e-8c75-f62133241689" providerId="ADAL" clId="{F17B1EDF-93CA-4D61-9FA4-3116CF6B8561}" dt="2022-01-31T20:59:09.075" v="4366" actId="5793"/>
          <ac:spMkLst>
            <pc:docMk/>
            <pc:sldMk cId="0" sldId="284"/>
            <ac:spMk id="122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55:54.593" v="4329" actId="20577"/>
          <ac:spMkLst>
            <pc:docMk/>
            <pc:sldMk cId="0" sldId="284"/>
            <ac:spMk id="1229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8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6:24.217" v="4333" actId="165"/>
          <ac:grpSpMkLst>
            <pc:docMk/>
            <pc:sldMk cId="0" sldId="284"/>
            <ac:grpSpMk id="2" creationId="{EB859213-310F-4A85-A194-19B1F995E7E0}"/>
          </ac:grpSpMkLst>
        </pc:grpChg>
        <pc:grpChg chg="mod topLvl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3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8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7" creationId="{C1584C30-589A-4F38-B909-593AA4EEE14C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8" creationId="{D556E180-4E96-491D-88A3-8FF90D9FFBB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9" creationId="{2BB1964F-EDFE-4BDD-A9AA-57DED44AB702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0" creationId="{28F349F6-B8D5-4DBF-91C7-FC2A5F3704A7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1" creationId="{88765616-CB18-41B8-9FEB-0B80F5CF22E8}"/>
          </ac:graphicFrameMkLst>
        </pc:graphicFrame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3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7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1" creationId="{00000000-0000-0000-0000-000000000000}"/>
          </ac:cxnSpMkLst>
        </pc:cxnChg>
      </pc:sldChg>
      <pc:sldChg chg="addSp delSp modSp add mod ord modNotes">
        <pc:chgData name="Froduald Kabanza" userId="edf393d0-642b-4b9e-8c75-f62133241689" providerId="ADAL" clId="{F17B1EDF-93CA-4D61-9FA4-3116CF6B8561}" dt="2022-02-01T14:32:58.966" v="9596" actId="1076"/>
        <pc:sldMkLst>
          <pc:docMk/>
          <pc:sldMk cId="0" sldId="286"/>
        </pc:sldMkLst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2:58.966" v="9596" actId="1076"/>
          <ac:spMkLst>
            <pc:docMk/>
            <pc:sldMk cId="0" sldId="286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578" v="4440" actId="27636"/>
          <ac:spMkLst>
            <pc:docMk/>
            <pc:sldMk cId="0" sldId="286"/>
            <ac:spMk id="13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27" v="4441" actId="27636"/>
          <ac:spMkLst>
            <pc:docMk/>
            <pc:sldMk cId="0" sldId="286"/>
            <ac:spMk id="13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58" v="4442" actId="27636"/>
          <ac:spMkLst>
            <pc:docMk/>
            <pc:sldMk cId="0" sldId="286"/>
            <ac:spMk id="13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4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1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0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7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8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9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6" creationId="{00000000-0000-0000-0000-000000000000}"/>
          </ac:graphicFrameMkLst>
        </pc:graphicFrameChg>
      </pc:sldChg>
      <pc:sldChg chg="add ord">
        <pc:chgData name="Froduald Kabanza" userId="edf393d0-642b-4b9e-8c75-f62133241689" providerId="ADAL" clId="{F17B1EDF-93CA-4D61-9FA4-3116CF6B8561}" dt="2022-01-31T01:06:39.094" v="3070"/>
        <pc:sldMkLst>
          <pc:docMk/>
          <pc:sldMk cId="0" sldId="287"/>
        </pc:sldMkLst>
      </pc:sldChg>
      <pc:sldChg chg="addSp delSp modSp add mod modAnim">
        <pc:chgData name="Froduald Kabanza" userId="edf393d0-642b-4b9e-8c75-f62133241689" providerId="ADAL" clId="{F17B1EDF-93CA-4D61-9FA4-3116CF6B8561}" dt="2022-02-02T14:02:53.929" v="10396" actId="20577"/>
        <pc:sldMkLst>
          <pc:docMk/>
          <pc:sldMk cId="0" sldId="290"/>
        </pc:sldMkLst>
        <pc:spChg chg="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3" creationId="{BDB71088-0DDC-4DF0-BD57-A155827E1EF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3" creationId="{292A84B1-9692-46F1-B7EA-BB23947044AF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4" creationId="{D83EFBED-55B7-4481-9EBC-E17261FD6C5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5" creationId="{BE08CFB4-B9C8-40FD-83AB-18C24B31DD45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6" creationId="{348F9B36-CC4F-4BC8-8802-C824ACF6BDB2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7" creationId="{3B17FA01-CB91-45B3-B781-311E9E03F8B0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8" creationId="{57EE1710-9F31-4CD3-B126-CCE44FF332D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9" creationId="{DD63661C-16A2-4592-972F-E87B9D362C14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0" creationId="{435EA48F-6783-40C0-BC73-2B20561D6881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1" creationId="{7D4218B7-23CA-4B13-9139-E6AC43537A2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2" creationId="{7B6FE4EF-97F4-40A5-82A8-49B764A81663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6" creationId="{22B01A9B-7AB1-4ADF-A00C-58EDD96DF77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7" creationId="{AE702032-4AE0-4243-9F94-CA37A1C4240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8" creationId="{0F840042-94A8-43E3-B3FB-255A782300A9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9" creationId="{7374A2EE-0B79-410C-8F7F-295080BCF44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30" creationId="{CA5F53E8-FD9F-46C0-BF12-8B6DC399BF57}"/>
          </ac:spMkLst>
        </pc:spChg>
        <pc:spChg chg="mod">
          <ac:chgData name="Froduald Kabanza" userId="edf393d0-642b-4b9e-8c75-f62133241689" providerId="ADAL" clId="{F17B1EDF-93CA-4D61-9FA4-3116CF6B8561}" dt="2022-02-02T14:02:53.929" v="10396" actId="20577"/>
          <ac:spMkLst>
            <pc:docMk/>
            <pc:sldMk cId="0" sldId="290"/>
            <ac:spMk id="31" creationId="{2821B54B-8A96-43D4-90B2-29FDDC8246C3}"/>
          </ac:spMkLst>
        </pc:spChg>
        <pc:grpChg chg="add mod">
          <ac:chgData name="Froduald Kabanza" userId="edf393d0-642b-4b9e-8c75-f62133241689" providerId="ADAL" clId="{F17B1EDF-93CA-4D61-9FA4-3116CF6B8561}" dt="2022-01-31T21:29:08.540" v="4700" actId="1076"/>
          <ac:grpSpMkLst>
            <pc:docMk/>
            <pc:sldMk cId="0" sldId="290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1T21:29:15.704" v="4701" actId="1076"/>
          <ac:grpSpMkLst>
            <pc:docMk/>
            <pc:sldMk cId="0" sldId="290"/>
            <ac:grpSpMk id="12" creationId="{6C750105-9CF8-49FE-A085-C4B5C272F7F2}"/>
          </ac:grpSpMkLst>
        </pc:grpChg>
        <pc:picChg chg="del">
          <ac:chgData name="Froduald Kabanza" userId="edf393d0-642b-4b9e-8c75-f62133241689" providerId="ADAL" clId="{F17B1EDF-93CA-4D61-9FA4-3116CF6B8561}" dt="2022-01-30T23:07:09.130" v="356" actId="478"/>
          <ac:picMkLst>
            <pc:docMk/>
            <pc:sldMk cId="0" sldId="290"/>
            <ac:picMk id="7" creationId="{00000000-0000-0000-0000-000000000000}"/>
          </ac:picMkLst>
        </pc:picChg>
        <pc:picChg chg="add mod or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9" creationId="{9E4A4316-E3E4-4AFE-957E-F6EAA0E7B5C9}"/>
          </ac:picMkLst>
        </pc:picChg>
        <pc:picChg chg="add mo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10" creationId="{0B4C32A5-30B0-49D8-B2E6-65D38E5A4DEB}"/>
          </ac:picMkLst>
        </pc:pic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3" creationId="{5D8C2F49-3D1E-4AC6-8E0B-23F8F26E84A5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4" creationId="{C8D34F94-7A22-4850-9179-6253B206771D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add del mod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1"/>
        </pc:sldMkLst>
        <pc:spChg chg="mod">
          <ac:chgData name="Froduald Kabanza" userId="edf393d0-642b-4b9e-8c75-f62133241689" providerId="ADAL" clId="{F17B1EDF-93CA-4D61-9FA4-3116CF6B8561}" dt="2022-01-31T20:50:07.931" v="4311" actId="20577"/>
          <ac:spMkLst>
            <pc:docMk/>
            <pc:sldMk cId="0" sldId="311"/>
            <ac:spMk id="88067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3"/>
        </pc:sldMkLst>
      </pc:sldChg>
      <pc:sldChg chg="modSp add mod modAnim">
        <pc:chgData name="Froduald Kabanza" userId="edf393d0-642b-4b9e-8c75-f62133241689" providerId="ADAL" clId="{F17B1EDF-93CA-4D61-9FA4-3116CF6B8561}" dt="2022-01-31T00:55:54.116" v="2957"/>
        <pc:sldMkLst>
          <pc:docMk/>
          <pc:sldMk cId="0" sldId="314"/>
        </pc:sldMkLst>
        <pc:spChg chg="mod">
          <ac:chgData name="Froduald Kabanza" userId="edf393d0-642b-4b9e-8c75-f62133241689" providerId="ADAL" clId="{F17B1EDF-93CA-4D61-9FA4-3116CF6B8561}" dt="2022-01-31T00:55:54.116" v="2957"/>
          <ac:spMkLst>
            <pc:docMk/>
            <pc:sldMk cId="0" sldId="314"/>
            <ac:spMk id="399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25:45.062" v="1942" actId="14100"/>
          <ac:spMkLst>
            <pc:docMk/>
            <pc:sldMk cId="0" sldId="314"/>
            <ac:spMk id="168966" creationId="{00000000-0000-0000-0000-000000000000}"/>
          </ac:spMkLst>
        </pc:spChg>
      </pc:sldChg>
      <pc:sldChg chg="add">
        <pc:chgData name="Froduald Kabanza" userId="edf393d0-642b-4b9e-8c75-f62133241689" providerId="ADAL" clId="{F17B1EDF-93CA-4D61-9FA4-3116CF6B8561}" dt="2022-01-30T23:38:56.216" v="721"/>
        <pc:sldMkLst>
          <pc:docMk/>
          <pc:sldMk cId="0" sldId="315"/>
        </pc:sldMkLst>
      </pc:sldChg>
      <pc:sldChg chg="add">
        <pc:chgData name="Froduald Kabanza" userId="edf393d0-642b-4b9e-8c75-f62133241689" providerId="ADAL" clId="{F17B1EDF-93CA-4D61-9FA4-3116CF6B8561}" dt="2022-01-30T23:32:46.649" v="715"/>
        <pc:sldMkLst>
          <pc:docMk/>
          <pc:sldMk cId="0" sldId="316"/>
        </pc:sldMkLst>
      </pc:sldChg>
      <pc:sldChg chg="modSp add mod">
        <pc:chgData name="Froduald Kabanza" userId="edf393d0-642b-4b9e-8c75-f62133241689" providerId="ADAL" clId="{F17B1EDF-93CA-4D61-9FA4-3116CF6B8561}" dt="2022-01-31T00:58:50.849" v="3000" actId="20577"/>
        <pc:sldMkLst>
          <pc:docMk/>
          <pc:sldMk cId="3217276860" sldId="318"/>
        </pc:sldMkLst>
        <pc:spChg chg="mod">
          <ac:chgData name="Froduald Kabanza" userId="edf393d0-642b-4b9e-8c75-f62133241689" providerId="ADAL" clId="{F17B1EDF-93CA-4D61-9FA4-3116CF6B8561}" dt="2022-01-31T00:58:50.849" v="3000" actId="20577"/>
          <ac:spMkLst>
            <pc:docMk/>
            <pc:sldMk cId="3217276860" sldId="318"/>
            <ac:spMk id="54274" creationId="{00000000-0000-0000-0000-000000000000}"/>
          </ac:spMkLst>
        </pc:spChg>
      </pc:sldChg>
      <pc:sldChg chg="add ord">
        <pc:chgData name="Froduald Kabanza" userId="edf393d0-642b-4b9e-8c75-f62133241689" providerId="ADAL" clId="{F17B1EDF-93CA-4D61-9FA4-3116CF6B8561}" dt="2022-01-31T22:58:13.917" v="5969"/>
        <pc:sldMkLst>
          <pc:docMk/>
          <pc:sldMk cId="1707604666" sldId="320"/>
        </pc:sldMkLst>
      </pc:sldChg>
      <pc:sldChg chg="addSp modSp add mod">
        <pc:chgData name="Froduald Kabanza" userId="edf393d0-642b-4b9e-8c75-f62133241689" providerId="ADAL" clId="{F17B1EDF-93CA-4D61-9FA4-3116CF6B8561}" dt="2022-02-01T00:20:35.380" v="7303" actId="20577"/>
        <pc:sldMkLst>
          <pc:docMk/>
          <pc:sldMk cId="3579281604" sldId="321"/>
        </pc:sldMkLst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0:35.380" v="7303" actId="20577"/>
          <ac:spMkLst>
            <pc:docMk/>
            <pc:sldMk cId="3579281604" sldId="321"/>
            <ac:spMk id="1743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3:32:12.012" v="6375" actId="164"/>
          <ac:grpSpMkLst>
            <pc:docMk/>
            <pc:sldMk cId="3579281604" sldId="321"/>
            <ac:grpSpMk id="7" creationId="{93D24E84-6BD1-4AAF-9E04-7BE3D03199B7}"/>
          </ac:grpSpMkLst>
        </pc:grp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5" creationId="{00000000-0000-0000-0000-000000000000}"/>
          </ac:cxnSpMkLst>
        </pc:cxn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2"/>
        </pc:sldMkLst>
        <pc:spChg chg="mod">
          <ac:chgData name="Froduald Kabanza" userId="edf393d0-642b-4b9e-8c75-f62133241689" providerId="ADAL" clId="{F17B1EDF-93CA-4D61-9FA4-3116CF6B8561}" dt="2022-01-31T00:48:17.167" v="2818" actId="20577"/>
          <ac:spMkLst>
            <pc:docMk/>
            <pc:sldMk cId="0" sldId="322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16.488" v="7180" actId="20577"/>
          <ac:spMkLst>
            <pc:docMk/>
            <pc:sldMk cId="0" sldId="322"/>
            <ac:spMk id="27651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10:07.736" v="7215" actId="20577"/>
          <ac:graphicFrameMkLst>
            <pc:docMk/>
            <pc:sldMk cId="0" sldId="322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0:17.994" v="7219" actId="20577"/>
          <ac:graphicFrameMkLst>
            <pc:docMk/>
            <pc:sldMk cId="0" sldId="322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2:21.864" v="7235" actId="20577"/>
          <ac:graphicFrameMkLst>
            <pc:docMk/>
            <pc:sldMk cId="0" sldId="322"/>
            <ac:graphicFrameMk id="23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814335794" sldId="323"/>
        </pc:sldMkLst>
        <pc:spChg chg="mod">
          <ac:chgData name="Froduald Kabanza" userId="edf393d0-642b-4b9e-8c75-f62133241689" providerId="ADAL" clId="{F17B1EDF-93CA-4D61-9FA4-3116CF6B8561}" dt="2022-01-31T00:52:13.741" v="2891" actId="20577"/>
          <ac:spMkLst>
            <pc:docMk/>
            <pc:sldMk cId="1814335794" sldId="3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27.420" v="7181"/>
          <ac:spMkLst>
            <pc:docMk/>
            <pc:sldMk cId="1814335794" sldId="323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7" creationId="{7964487D-F983-480D-AF7B-85295CE8674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9" creationId="{76E46516-CB47-487A-B6DD-63A02DE4F8A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22" creationId="{AF071DB3-A2F9-4303-9414-BFCCAD19B0D4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100372346" sldId="324"/>
        </pc:sldMkLst>
        <pc:spChg chg="mod">
          <ac:chgData name="Froduald Kabanza" userId="edf393d0-642b-4b9e-8c75-f62133241689" providerId="ADAL" clId="{F17B1EDF-93CA-4D61-9FA4-3116CF6B8561}" dt="2022-01-31T00:52:32.813" v="2899" actId="20577"/>
          <ac:spMkLst>
            <pc:docMk/>
            <pc:sldMk cId="1100372346" sldId="324"/>
            <ac:spMk id="296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36.533" v="7182"/>
          <ac:spMkLst>
            <pc:docMk/>
            <pc:sldMk cId="1100372346" sldId="324"/>
            <ac:spMk id="29699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7" creationId="{D38B7CED-6960-4293-B9A1-F5D14AC262A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9" creationId="{97E9CE32-E8B8-48FA-A6DE-DC52E9ACA30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22" creationId="{C684C813-CAED-4ED4-8147-59E439DD30B7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866661786" sldId="325"/>
        </pc:sldMkLst>
        <pc:spChg chg="mod">
          <ac:chgData name="Froduald Kabanza" userId="edf393d0-642b-4b9e-8c75-f62133241689" providerId="ADAL" clId="{F17B1EDF-93CA-4D61-9FA4-3116CF6B8561}" dt="2022-01-31T00:59:25.063" v="3001" actId="313"/>
          <ac:spMkLst>
            <pc:docMk/>
            <pc:sldMk cId="2866661786" sldId="325"/>
            <ac:spMk id="307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0.862" v="7183"/>
          <ac:spMkLst>
            <pc:docMk/>
            <pc:sldMk cId="2866661786" sldId="325"/>
            <ac:spMk id="30723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11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2" creationId="{2016B8DD-05CD-45F5-A80B-B04C67110E63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3" creationId="{4077FBAA-46AC-4838-83D8-5955B1E4845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4" creationId="{A0CF03B4-BF50-441D-81DB-C4E9B95F84EB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424442399" sldId="326"/>
        </pc:sldMkLst>
        <pc:spChg chg="mod">
          <ac:chgData name="Froduald Kabanza" userId="edf393d0-642b-4b9e-8c75-f62133241689" providerId="ADAL" clId="{F17B1EDF-93CA-4D61-9FA4-3116CF6B8561}" dt="2022-01-31T00:59:25.761" v="3002" actId="313"/>
          <ac:spMkLst>
            <pc:docMk/>
            <pc:sldMk cId="2424442399" sldId="326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8.867" v="7184"/>
          <ac:spMkLst>
            <pc:docMk/>
            <pc:sldMk cId="2424442399" sldId="326"/>
            <ac:spMk id="3174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19" creationId="{6A4E4BEF-3C1E-4D33-A08A-2A83FD7B91C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3" creationId="{4C16797A-5CAC-4BAE-9C9B-D133A3548A1E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4" creationId="{CFA9E03E-818E-4573-9584-58BEB919664C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7"/>
        </pc:sldMkLst>
        <pc:spChg chg="mod">
          <ac:chgData name="Froduald Kabanza" userId="edf393d0-642b-4b9e-8c75-f62133241689" providerId="ADAL" clId="{F17B1EDF-93CA-4D61-9FA4-3116CF6B8561}" dt="2022-01-31T00:59:26.244" v="3003" actId="313"/>
          <ac:spMkLst>
            <pc:docMk/>
            <pc:sldMk cId="0" sldId="327"/>
            <ac:spMk id="327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05.692" v="7185"/>
          <ac:spMkLst>
            <pc:docMk/>
            <pc:sldMk cId="0" sldId="327"/>
            <ac:spMk id="3277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7" creationId="{7E995E99-FB4F-41E9-8312-006D7E21FA7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9" creationId="{766A917D-3CF1-478E-99E1-EAD68A83077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22" creationId="{5DD42E7A-6FBF-40C4-BF2E-DBE820FCE5C6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037519522" sldId="328"/>
        </pc:sldMkLst>
        <pc:spChg chg="mod">
          <ac:chgData name="Froduald Kabanza" userId="edf393d0-642b-4b9e-8c75-f62133241689" providerId="ADAL" clId="{F17B1EDF-93CA-4D61-9FA4-3116CF6B8561}" dt="2022-01-31T00:59:26.977" v="3005" actId="313"/>
          <ac:spMkLst>
            <pc:docMk/>
            <pc:sldMk cId="4037519522" sldId="328"/>
            <ac:spMk id="348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25.787" v="7187"/>
          <ac:spMkLst>
            <pc:docMk/>
            <pc:sldMk cId="4037519522" sldId="328"/>
            <ac:spMk id="34819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7" creationId="{A358652E-E50A-41AA-8BAB-0EDEA367A9C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9" creationId="{7CA6031D-FA95-4751-8896-6B45D9C70B96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22" creationId="{D2334EEA-A54D-4512-A890-18284C2067EE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9"/>
        </pc:sldMkLst>
        <pc:spChg chg="mod">
          <ac:chgData name="Froduald Kabanza" userId="edf393d0-642b-4b9e-8c75-f62133241689" providerId="ADAL" clId="{F17B1EDF-93CA-4D61-9FA4-3116CF6B8561}" dt="2022-01-31T00:59:26.494" v="3004" actId="313"/>
          <ac:spMkLst>
            <pc:docMk/>
            <pc:sldMk cId="0" sldId="329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17.288" v="7186"/>
          <ac:spMkLst>
            <pc:docMk/>
            <pc:sldMk cId="0" sldId="329"/>
            <ac:spMk id="33795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19" creationId="{FC74FAD1-2B52-4F14-B320-BA51B8FC4C13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2" creationId="{D864E845-1107-4452-A86E-FA2E7EA01C05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5" creationId="{263115B0-EFF2-4420-8CD4-91C0483D2F41}"/>
          </ac:graphicFrameMkLst>
        </pc:graphicFrame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0"/>
        </pc:sldMkLst>
        <pc:spChg chg="mod">
          <ac:chgData name="Froduald Kabanza" userId="edf393d0-642b-4b9e-8c75-f62133241689" providerId="ADAL" clId="{F17B1EDF-93CA-4D61-9FA4-3116CF6B8561}" dt="2022-01-31T00:59:27.611" v="3006" actId="313"/>
          <ac:spMkLst>
            <pc:docMk/>
            <pc:sldMk cId="0" sldId="330"/>
            <ac:spMk id="358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1.810" v="7188"/>
          <ac:spMkLst>
            <pc:docMk/>
            <pc:sldMk cId="0" sldId="330"/>
            <ac:spMk id="35843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04:48.783" v="7108" actId="313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3.580" v="7156" actId="313"/>
          <ac:graphicFrameMkLst>
            <pc:docMk/>
            <pc:sldMk cId="0" sldId="330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4.230" v="7157" actId="313"/>
          <ac:graphicFrameMkLst>
            <pc:docMk/>
            <pc:sldMk cId="0" sldId="330"/>
            <ac:graphicFrameMk id="21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1"/>
        </pc:sldMkLst>
        <pc:spChg chg="mod">
          <ac:chgData name="Froduald Kabanza" userId="edf393d0-642b-4b9e-8c75-f62133241689" providerId="ADAL" clId="{F17B1EDF-93CA-4D61-9FA4-3116CF6B8561}" dt="2022-01-31T00:59:28.294" v="3007" actId="313"/>
          <ac:spMkLst>
            <pc:docMk/>
            <pc:sldMk cId="0" sldId="331"/>
            <ac:spMk id="368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8.718" v="7189"/>
          <ac:spMkLst>
            <pc:docMk/>
            <pc:sldMk cId="0" sldId="331"/>
            <ac:spMk id="3686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7" creationId="{8D3238C1-021D-476D-BFDE-68B497CC9EE8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9" creationId="{15D1924C-8705-4390-BCFD-695FD8DFA59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22" creationId="{7D7E59CA-FAAE-4536-837B-6B381B150DB4}"/>
          </ac:graphicFrameMkLst>
        </pc:graphicFrameChg>
      </pc:sldChg>
      <pc:sldChg chg="modSp mod">
        <pc:chgData name="Froduald Kabanza" userId="edf393d0-642b-4b9e-8c75-f62133241689" providerId="ADAL" clId="{F17B1EDF-93CA-4D61-9FA4-3116CF6B8561}" dt="2022-01-30T22:35:47.158" v="11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17B1EDF-93CA-4D61-9FA4-3116CF6B8561}" dt="2022-01-30T22:35:47.158" v="11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811" v="3010" actId="313"/>
        <pc:sldMkLst>
          <pc:docMk/>
          <pc:sldMk cId="3391675613" sldId="333"/>
        </pc:sldMkLst>
        <pc:spChg chg="mod">
          <ac:chgData name="Froduald Kabanza" userId="edf393d0-642b-4b9e-8c75-f62133241689" providerId="ADAL" clId="{F17B1EDF-93CA-4D61-9FA4-3116CF6B8561}" dt="2022-01-31T00:59:30.811" v="3010" actId="313"/>
          <ac:spMkLst>
            <pc:docMk/>
            <pc:sldMk cId="3391675613" sldId="333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673" v="2854" actId="313"/>
          <ac:spMkLst>
            <pc:docMk/>
            <pc:sldMk cId="3391675613" sldId="333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1.478" v="3011" actId="313"/>
        <pc:sldMkLst>
          <pc:docMk/>
          <pc:sldMk cId="0" sldId="334"/>
        </pc:sldMkLst>
        <pc:spChg chg="mod">
          <ac:chgData name="Froduald Kabanza" userId="edf393d0-642b-4b9e-8c75-f62133241689" providerId="ADAL" clId="{F17B1EDF-93CA-4D61-9FA4-3116CF6B8561}" dt="2022-01-31T00:59:31.478" v="3011" actId="313"/>
          <ac:spMkLst>
            <pc:docMk/>
            <pc:sldMk cId="0" sldId="334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890" v="2855" actId="313"/>
          <ac:spMkLst>
            <pc:docMk/>
            <pc:sldMk cId="0" sldId="334"/>
            <ac:spMk id="419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2.468" v="3012" actId="313"/>
        <pc:sldMkLst>
          <pc:docMk/>
          <pc:sldMk cId="200355967" sldId="335"/>
        </pc:sldMkLst>
        <pc:spChg chg="mod">
          <ac:chgData name="Froduald Kabanza" userId="edf393d0-642b-4b9e-8c75-f62133241689" providerId="ADAL" clId="{F17B1EDF-93CA-4D61-9FA4-3116CF6B8561}" dt="2022-01-31T00:59:32.468" v="3012" actId="313"/>
          <ac:spMkLst>
            <pc:docMk/>
            <pc:sldMk cId="200355967" sldId="335"/>
            <ac:spMk id="430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8.101" v="2856" actId="313"/>
          <ac:spMkLst>
            <pc:docMk/>
            <pc:sldMk cId="200355967" sldId="335"/>
            <ac:spMk id="430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077" v="3013" actId="313"/>
        <pc:sldMkLst>
          <pc:docMk/>
          <pc:sldMk cId="0" sldId="336"/>
        </pc:sldMkLst>
        <pc:spChg chg="mod">
          <ac:chgData name="Froduald Kabanza" userId="edf393d0-642b-4b9e-8c75-f62133241689" providerId="ADAL" clId="{F17B1EDF-93CA-4D61-9FA4-3116CF6B8561}" dt="2022-01-31T00:59:33.077" v="3013" actId="313"/>
          <ac:spMkLst>
            <pc:docMk/>
            <pc:sldMk cId="0" sldId="336"/>
            <ac:spMk id="440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746" v="2857" actId="313"/>
          <ac:spMkLst>
            <pc:docMk/>
            <pc:sldMk cId="0" sldId="336"/>
            <ac:spMk id="440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677" v="3014" actId="313"/>
        <pc:sldMkLst>
          <pc:docMk/>
          <pc:sldMk cId="2091568452" sldId="337"/>
        </pc:sldMkLst>
        <pc:spChg chg="mod">
          <ac:chgData name="Froduald Kabanza" userId="edf393d0-642b-4b9e-8c75-f62133241689" providerId="ADAL" clId="{F17B1EDF-93CA-4D61-9FA4-3116CF6B8561}" dt="2022-01-31T00:59:33.677" v="3014" actId="313"/>
          <ac:spMkLst>
            <pc:docMk/>
            <pc:sldMk cId="2091568452" sldId="337"/>
            <ac:spMk id="450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944" v="2858" actId="313"/>
          <ac:spMkLst>
            <pc:docMk/>
            <pc:sldMk cId="2091568452" sldId="337"/>
            <ac:spMk id="450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277" v="3015" actId="313"/>
        <pc:sldMkLst>
          <pc:docMk/>
          <pc:sldMk cId="3438637359" sldId="338"/>
        </pc:sldMkLst>
        <pc:spChg chg="mod">
          <ac:chgData name="Froduald Kabanza" userId="edf393d0-642b-4b9e-8c75-f62133241689" providerId="ADAL" clId="{F17B1EDF-93CA-4D61-9FA4-3116CF6B8561}" dt="2022-01-31T00:59:34.277" v="3015" actId="313"/>
          <ac:spMkLst>
            <pc:docMk/>
            <pc:sldMk cId="3438637359" sldId="338"/>
            <ac:spMk id="460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161" v="2859" actId="313"/>
          <ac:spMkLst>
            <pc:docMk/>
            <pc:sldMk cId="3438637359" sldId="338"/>
            <ac:spMk id="4608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878" v="3016" actId="313"/>
        <pc:sldMkLst>
          <pc:docMk/>
          <pc:sldMk cId="1904220771" sldId="339"/>
        </pc:sldMkLst>
        <pc:spChg chg="mod">
          <ac:chgData name="Froduald Kabanza" userId="edf393d0-642b-4b9e-8c75-f62133241689" providerId="ADAL" clId="{F17B1EDF-93CA-4D61-9FA4-3116CF6B8561}" dt="2022-01-31T00:59:34.878" v="3016" actId="313"/>
          <ac:spMkLst>
            <pc:docMk/>
            <pc:sldMk cId="1904220771" sldId="339"/>
            <ac:spMk id="47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311" v="2860" actId="313"/>
          <ac:spMkLst>
            <pc:docMk/>
            <pc:sldMk cId="1904220771" sldId="339"/>
            <ac:spMk id="471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494" v="3017" actId="313"/>
        <pc:sldMkLst>
          <pc:docMk/>
          <pc:sldMk cId="1280916642" sldId="340"/>
        </pc:sldMkLst>
        <pc:spChg chg="mod">
          <ac:chgData name="Froduald Kabanza" userId="edf393d0-642b-4b9e-8c75-f62133241689" providerId="ADAL" clId="{F17B1EDF-93CA-4D61-9FA4-3116CF6B8561}" dt="2022-01-31T00:59:35.494" v="3017" actId="313"/>
          <ac:spMkLst>
            <pc:docMk/>
            <pc:sldMk cId="1280916642" sldId="340"/>
            <ac:spMk id="481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477" v="2861" actId="313"/>
          <ac:spMkLst>
            <pc:docMk/>
            <pc:sldMk cId="1280916642" sldId="340"/>
            <ac:spMk id="4813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961" v="3018" actId="313"/>
        <pc:sldMkLst>
          <pc:docMk/>
          <pc:sldMk cId="2578703394" sldId="341"/>
        </pc:sldMkLst>
        <pc:spChg chg="mod">
          <ac:chgData name="Froduald Kabanza" userId="edf393d0-642b-4b9e-8c75-f62133241689" providerId="ADAL" clId="{F17B1EDF-93CA-4D61-9FA4-3116CF6B8561}" dt="2022-01-31T00:59:35.961" v="3018" actId="313"/>
          <ac:spMkLst>
            <pc:docMk/>
            <pc:sldMk cId="2578703394" sldId="341"/>
            <ac:spMk id="491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661" v="2862" actId="313"/>
          <ac:spMkLst>
            <pc:docMk/>
            <pc:sldMk cId="2578703394" sldId="341"/>
            <ac:spMk id="4915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127" v="3019" actId="313"/>
        <pc:sldMkLst>
          <pc:docMk/>
          <pc:sldMk cId="3330808840" sldId="342"/>
        </pc:sldMkLst>
        <pc:spChg chg="mod">
          <ac:chgData name="Froduald Kabanza" userId="edf393d0-642b-4b9e-8c75-f62133241689" providerId="ADAL" clId="{F17B1EDF-93CA-4D61-9FA4-3116CF6B8561}" dt="2022-01-31T00:59:36.127" v="3019" actId="313"/>
          <ac:spMkLst>
            <pc:docMk/>
            <pc:sldMk cId="3330808840" sldId="342"/>
            <ac:spMk id="501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827" v="2863" actId="313"/>
          <ac:spMkLst>
            <pc:docMk/>
            <pc:sldMk cId="3330808840" sldId="342"/>
            <ac:spMk id="5017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294" v="3020" actId="313"/>
        <pc:sldMkLst>
          <pc:docMk/>
          <pc:sldMk cId="1697815425" sldId="343"/>
        </pc:sldMkLst>
        <pc:spChg chg="mod">
          <ac:chgData name="Froduald Kabanza" userId="edf393d0-642b-4b9e-8c75-f62133241689" providerId="ADAL" clId="{F17B1EDF-93CA-4D61-9FA4-3116CF6B8561}" dt="2022-01-31T00:59:36.294" v="3020" actId="313"/>
          <ac:spMkLst>
            <pc:docMk/>
            <pc:sldMk cId="1697815425" sldId="343"/>
            <ac:spMk id="512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011" v="2864" actId="313"/>
          <ac:spMkLst>
            <pc:docMk/>
            <pc:sldMk cId="1697815425" sldId="343"/>
            <ac:spMk id="512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6:56.517" v="2978" actId="20577"/>
        <pc:sldMkLst>
          <pc:docMk/>
          <pc:sldMk cId="0" sldId="344"/>
        </pc:sldMkLst>
        <pc:spChg chg="mod">
          <ac:chgData name="Froduald Kabanza" userId="edf393d0-642b-4b9e-8c75-f62133241689" providerId="ADAL" clId="{F17B1EDF-93CA-4D61-9FA4-3116CF6B8561}" dt="2022-01-31T00:56:56.517" v="2978" actId="20577"/>
          <ac:spMkLst>
            <pc:docMk/>
            <pc:sldMk cId="0" sldId="344"/>
            <ac:spMk id="532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194" v="2865" actId="313"/>
          <ac:spMkLst>
            <pc:docMk/>
            <pc:sldMk cId="0" sldId="344"/>
            <ac:spMk id="53251" creationId="{00000000-0000-0000-0000-000000000000}"/>
          </ac:spMkLst>
        </pc:spChg>
      </pc:sldChg>
      <pc:sldChg chg="modSp add del mod modNotesTx">
        <pc:chgData name="Froduald Kabanza" userId="edf393d0-642b-4b9e-8c75-f62133241689" providerId="ADAL" clId="{F17B1EDF-93CA-4D61-9FA4-3116CF6B8561}" dt="2022-02-01T00:31:04.838" v="7481"/>
        <pc:sldMkLst>
          <pc:docMk/>
          <pc:sldMk cId="4251277817" sldId="345"/>
        </pc:sldMkLst>
        <pc:spChg chg="mod">
          <ac:chgData name="Froduald Kabanza" userId="edf393d0-642b-4b9e-8c75-f62133241689" providerId="ADAL" clId="{F17B1EDF-93CA-4D61-9FA4-3116CF6B8561}" dt="2022-01-31T01:02:12.409" v="3057" actId="20577"/>
          <ac:spMkLst>
            <pc:docMk/>
            <pc:sldMk cId="4251277817" sldId="345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16:19.131" v="7277" actId="20577"/>
          <ac:spMkLst>
            <pc:docMk/>
            <pc:sldMk cId="4251277817" sldId="345"/>
            <ac:spMk id="389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3.044" v="2983" actId="313"/>
        <pc:sldMkLst>
          <pc:docMk/>
          <pc:sldMk cId="3109108702" sldId="346"/>
        </pc:sldMkLst>
        <pc:spChg chg="mod">
          <ac:chgData name="Froduald Kabanza" userId="edf393d0-642b-4b9e-8c75-f62133241689" providerId="ADAL" clId="{F17B1EDF-93CA-4D61-9FA4-3116CF6B8561}" dt="2022-01-31T00:58:13.044" v="2983" actId="313"/>
          <ac:spMkLst>
            <pc:docMk/>
            <pc:sldMk cId="3109108702" sldId="346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3.928" v="2841" actId="313"/>
          <ac:spMkLst>
            <pc:docMk/>
            <pc:sldMk cId="3109108702" sldId="346"/>
            <ac:spMk id="5529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5.361" v="2985" actId="313"/>
        <pc:sldMkLst>
          <pc:docMk/>
          <pc:sldMk cId="515641038" sldId="347"/>
        </pc:sldMkLst>
        <pc:spChg chg="mod">
          <ac:chgData name="Froduald Kabanza" userId="edf393d0-642b-4b9e-8c75-f62133241689" providerId="ADAL" clId="{F17B1EDF-93CA-4D61-9FA4-3116CF6B8561}" dt="2022-01-31T00:58:15.361" v="2985" actId="313"/>
          <ac:spMkLst>
            <pc:docMk/>
            <pc:sldMk cId="515641038" sldId="347"/>
            <ac:spMk id="56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211" v="2843" actId="313"/>
          <ac:spMkLst>
            <pc:docMk/>
            <pc:sldMk cId="515641038" sldId="347"/>
            <ac:spMk id="5632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9.561" v="2986" actId="313"/>
        <pc:sldMkLst>
          <pc:docMk/>
          <pc:sldMk cId="278134352" sldId="348"/>
        </pc:sldMkLst>
        <pc:spChg chg="mod">
          <ac:chgData name="Froduald Kabanza" userId="edf393d0-642b-4b9e-8c75-f62133241689" providerId="ADAL" clId="{F17B1EDF-93CA-4D61-9FA4-3116CF6B8561}" dt="2022-01-31T00:58:19.561" v="2986" actId="313"/>
          <ac:spMkLst>
            <pc:docMk/>
            <pc:sldMk cId="278134352" sldId="348"/>
            <ac:spMk id="57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461" v="2844" actId="313"/>
          <ac:spMkLst>
            <pc:docMk/>
            <pc:sldMk cId="278134352" sldId="348"/>
            <ac:spMk id="57347" creationId="{00000000-0000-0000-0000-000000000000}"/>
          </ac:spMkLst>
        </pc:spChg>
      </pc:sldChg>
      <pc:sldChg chg="delSp modSp add mod modAnim">
        <pc:chgData name="Froduald Kabanza" userId="edf393d0-642b-4b9e-8c75-f62133241689" providerId="ADAL" clId="{F17B1EDF-93CA-4D61-9FA4-3116CF6B8561}" dt="2022-01-30T23:27:26.348" v="626" actId="20577"/>
        <pc:sldMkLst>
          <pc:docMk/>
          <pc:sldMk cId="2508412678" sldId="349"/>
        </pc:sldMkLst>
        <pc:spChg chg="del mod topLvl">
          <ac:chgData name="Froduald Kabanza" userId="edf393d0-642b-4b9e-8c75-f62133241689" providerId="ADAL" clId="{F17B1EDF-93CA-4D61-9FA4-3116CF6B8561}" dt="2022-01-30T23:26:55.168" v="546" actId="478"/>
          <ac:spMkLst>
            <pc:docMk/>
            <pc:sldMk cId="2508412678" sldId="349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26:52.109" v="545" actId="165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3:27:26.348" v="626" actId="20577"/>
          <ac:spMkLst>
            <pc:docMk/>
            <pc:sldMk cId="2508412678" sldId="349"/>
            <ac:spMk id="7270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1-30T23:26:52.109" v="545" actId="165"/>
          <ac:grpSpMkLst>
            <pc:docMk/>
            <pc:sldMk cId="2508412678" sldId="349"/>
            <ac:grpSpMk id="2" creationId="{00000000-0000-0000-0000-000000000000}"/>
          </ac:grpSpMkLst>
        </pc:grpChg>
      </pc:sldChg>
      <pc:sldChg chg="modSp add mod">
        <pc:chgData name="Froduald Kabanza" userId="edf393d0-642b-4b9e-8c75-f62133241689" providerId="ADAL" clId="{F17B1EDF-93CA-4D61-9FA4-3116CF6B8561}" dt="2022-01-31T00:58:23.194" v="2988" actId="313"/>
        <pc:sldMkLst>
          <pc:docMk/>
          <pc:sldMk cId="3039023100" sldId="350"/>
        </pc:sldMkLst>
        <pc:spChg chg="mod">
          <ac:chgData name="Froduald Kabanza" userId="edf393d0-642b-4b9e-8c75-f62133241689" providerId="ADAL" clId="{F17B1EDF-93CA-4D61-9FA4-3116CF6B8561}" dt="2022-01-31T00:58:23.194" v="2988" actId="313"/>
          <ac:spMkLst>
            <pc:docMk/>
            <pc:sldMk cId="3039023100" sldId="350"/>
            <ac:spMk id="593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994" v="2846" actId="313"/>
          <ac:spMkLst>
            <pc:docMk/>
            <pc:sldMk cId="3039023100" sldId="350"/>
            <ac:spMk id="5939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4.178" v="2989" actId="313"/>
        <pc:sldMkLst>
          <pc:docMk/>
          <pc:sldMk cId="0" sldId="351"/>
        </pc:sldMkLst>
        <pc:spChg chg="mod">
          <ac:chgData name="Froduald Kabanza" userId="edf393d0-642b-4b9e-8c75-f62133241689" providerId="ADAL" clId="{F17B1EDF-93CA-4D61-9FA4-3116CF6B8561}" dt="2022-01-31T00:58:24.178" v="2989" actId="313"/>
          <ac:spMkLst>
            <pc:docMk/>
            <pc:sldMk cId="0" sldId="351"/>
            <ac:spMk id="604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194" v="2847" actId="313"/>
          <ac:spMkLst>
            <pc:docMk/>
            <pc:sldMk cId="0" sldId="351"/>
            <ac:spMk id="6041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6.977" v="2990" actId="313"/>
        <pc:sldMkLst>
          <pc:docMk/>
          <pc:sldMk cId="3755055910" sldId="352"/>
        </pc:sldMkLst>
        <pc:spChg chg="mod">
          <ac:chgData name="Froduald Kabanza" userId="edf393d0-642b-4b9e-8c75-f62133241689" providerId="ADAL" clId="{F17B1EDF-93CA-4D61-9FA4-3116CF6B8561}" dt="2022-01-31T00:58:26.977" v="2990" actId="313"/>
          <ac:spMkLst>
            <pc:docMk/>
            <pc:sldMk cId="3755055910" sldId="352"/>
            <ac:spMk id="614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394" v="2848" actId="313"/>
          <ac:spMkLst>
            <pc:docMk/>
            <pc:sldMk cId="3755055910" sldId="352"/>
            <ac:spMk id="6144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7.777" v="2991" actId="313"/>
        <pc:sldMkLst>
          <pc:docMk/>
          <pc:sldMk cId="3498857629" sldId="353"/>
        </pc:sldMkLst>
        <pc:spChg chg="mod">
          <ac:chgData name="Froduald Kabanza" userId="edf393d0-642b-4b9e-8c75-f62133241689" providerId="ADAL" clId="{F17B1EDF-93CA-4D61-9FA4-3116CF6B8561}" dt="2022-01-31T00:58:27.777" v="2991" actId="313"/>
          <ac:spMkLst>
            <pc:docMk/>
            <pc:sldMk cId="3498857629" sldId="353"/>
            <ac:spMk id="624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611" v="2849" actId="313"/>
          <ac:spMkLst>
            <pc:docMk/>
            <pc:sldMk cId="3498857629" sldId="353"/>
            <ac:spMk id="6246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8.628" v="2992" actId="313"/>
        <pc:sldMkLst>
          <pc:docMk/>
          <pc:sldMk cId="896022897" sldId="354"/>
        </pc:sldMkLst>
        <pc:spChg chg="mod">
          <ac:chgData name="Froduald Kabanza" userId="edf393d0-642b-4b9e-8c75-f62133241689" providerId="ADAL" clId="{F17B1EDF-93CA-4D61-9FA4-3116CF6B8561}" dt="2022-01-31T00:58:28.628" v="2992" actId="313"/>
          <ac:spMkLst>
            <pc:docMk/>
            <pc:sldMk cId="896022897" sldId="354"/>
            <ac:spMk id="634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813" v="2850" actId="313"/>
          <ac:spMkLst>
            <pc:docMk/>
            <pc:sldMk cId="896022897" sldId="354"/>
            <ac:spMk id="6349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9.644" v="2993" actId="313"/>
        <pc:sldMkLst>
          <pc:docMk/>
          <pc:sldMk cId="120254367" sldId="355"/>
        </pc:sldMkLst>
        <pc:spChg chg="mod">
          <ac:chgData name="Froduald Kabanza" userId="edf393d0-642b-4b9e-8c75-f62133241689" providerId="ADAL" clId="{F17B1EDF-93CA-4D61-9FA4-3116CF6B8561}" dt="2022-01-31T00:58:29.644" v="2993" actId="313"/>
          <ac:spMkLst>
            <pc:docMk/>
            <pc:sldMk cId="120254367" sldId="355"/>
            <ac:spMk id="645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045" v="2851" actId="313"/>
          <ac:spMkLst>
            <pc:docMk/>
            <pc:sldMk cId="120254367" sldId="355"/>
            <ac:spMk id="645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30.461" v="2994" actId="313"/>
        <pc:sldMkLst>
          <pc:docMk/>
          <pc:sldMk cId="0" sldId="370"/>
        </pc:sldMkLst>
        <pc:spChg chg="mod">
          <ac:chgData name="Froduald Kabanza" userId="edf393d0-642b-4b9e-8c75-f62133241689" providerId="ADAL" clId="{F17B1EDF-93CA-4D61-9FA4-3116CF6B8561}" dt="2022-01-31T00:58:30.461" v="2994" actId="313"/>
          <ac:spMkLst>
            <pc:docMk/>
            <pc:sldMk cId="0" sldId="370"/>
            <ac:spMk id="65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229" v="2852" actId="313"/>
          <ac:spMkLst>
            <pc:docMk/>
            <pc:sldMk cId="0" sldId="370"/>
            <ac:spMk id="6553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51.664" v="3030" actId="20577"/>
        <pc:sldMkLst>
          <pc:docMk/>
          <pc:sldMk cId="0" sldId="371"/>
        </pc:sldMkLst>
        <pc:spChg chg="mod">
          <ac:chgData name="Froduald Kabanza" userId="edf393d0-642b-4b9e-8c75-f62133241689" providerId="ADAL" clId="{F17B1EDF-93CA-4D61-9FA4-3116CF6B8561}" dt="2022-01-31T00:59:51.664" v="3030" actId="20577"/>
          <ac:spMkLst>
            <pc:docMk/>
            <pc:sldMk cId="0" sldId="371"/>
            <ac:spMk id="675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394" v="2866" actId="313"/>
          <ac:spMkLst>
            <pc:docMk/>
            <pc:sldMk cId="0" sldId="371"/>
            <ac:spMk id="675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29.728" v="3031" actId="313"/>
        <pc:sldMkLst>
          <pc:docMk/>
          <pc:sldMk cId="0" sldId="372"/>
        </pc:sldMkLst>
        <pc:spChg chg="mod">
          <ac:chgData name="Froduald Kabanza" userId="edf393d0-642b-4b9e-8c75-f62133241689" providerId="ADAL" clId="{F17B1EDF-93CA-4D61-9FA4-3116CF6B8561}" dt="2022-01-31T01:00:29.728" v="3031" actId="313"/>
          <ac:spMkLst>
            <pc:docMk/>
            <pc:sldMk cId="0" sldId="372"/>
            <ac:spMk id="686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562" v="2867" actId="313"/>
          <ac:spMkLst>
            <pc:docMk/>
            <pc:sldMk cId="0" sldId="372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0.948" v="3032" actId="313"/>
        <pc:sldMkLst>
          <pc:docMk/>
          <pc:sldMk cId="0" sldId="373"/>
        </pc:sldMkLst>
        <pc:spChg chg="mod">
          <ac:chgData name="Froduald Kabanza" userId="edf393d0-642b-4b9e-8c75-f62133241689" providerId="ADAL" clId="{F17B1EDF-93CA-4D61-9FA4-3116CF6B8561}" dt="2022-01-31T01:00:30.948" v="3032" actId="313"/>
          <ac:spMkLst>
            <pc:docMk/>
            <pc:sldMk cId="0" sldId="373"/>
            <ac:spMk id="696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244" v="2868" actId="313"/>
          <ac:spMkLst>
            <pc:docMk/>
            <pc:sldMk cId="0" sldId="373"/>
            <ac:spMk id="696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328" v="3033" actId="313"/>
        <pc:sldMkLst>
          <pc:docMk/>
          <pc:sldMk cId="0" sldId="374"/>
        </pc:sldMkLst>
        <pc:spChg chg="mod">
          <ac:chgData name="Froduald Kabanza" userId="edf393d0-642b-4b9e-8c75-f62133241689" providerId="ADAL" clId="{F17B1EDF-93CA-4D61-9FA4-3116CF6B8561}" dt="2022-01-31T01:00:32.328" v="3033" actId="313"/>
          <ac:spMkLst>
            <pc:docMk/>
            <pc:sldMk cId="0" sldId="374"/>
            <ac:spMk id="706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463" v="2869" actId="313"/>
          <ac:spMkLst>
            <pc:docMk/>
            <pc:sldMk cId="0" sldId="374"/>
            <ac:spMk id="706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883" v="3034" actId="313"/>
        <pc:sldMkLst>
          <pc:docMk/>
          <pc:sldMk cId="0" sldId="375"/>
        </pc:sldMkLst>
        <pc:spChg chg="mod">
          <ac:chgData name="Froduald Kabanza" userId="edf393d0-642b-4b9e-8c75-f62133241689" providerId="ADAL" clId="{F17B1EDF-93CA-4D61-9FA4-3116CF6B8561}" dt="2022-01-31T01:00:32.883" v="3034" actId="313"/>
          <ac:spMkLst>
            <pc:docMk/>
            <pc:sldMk cId="0" sldId="375"/>
            <ac:spMk id="716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994" v="2870" actId="313"/>
          <ac:spMkLst>
            <pc:docMk/>
            <pc:sldMk cId="0" sldId="375"/>
            <ac:spMk id="7168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3.744" v="3035" actId="313"/>
        <pc:sldMkLst>
          <pc:docMk/>
          <pc:sldMk cId="0" sldId="376"/>
        </pc:sldMkLst>
        <pc:spChg chg="mod">
          <ac:chgData name="Froduald Kabanza" userId="edf393d0-642b-4b9e-8c75-f62133241689" providerId="ADAL" clId="{F17B1EDF-93CA-4D61-9FA4-3116CF6B8561}" dt="2022-01-31T01:00:33.744" v="3035" actId="313"/>
          <ac:spMkLst>
            <pc:docMk/>
            <pc:sldMk cId="0" sldId="376"/>
            <ac:spMk id="727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211" v="2871" actId="313"/>
          <ac:spMkLst>
            <pc:docMk/>
            <pc:sldMk cId="0" sldId="376"/>
            <ac:spMk id="727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4.457" v="3036" actId="313"/>
        <pc:sldMkLst>
          <pc:docMk/>
          <pc:sldMk cId="0" sldId="377"/>
        </pc:sldMkLst>
        <pc:spChg chg="mod">
          <ac:chgData name="Froduald Kabanza" userId="edf393d0-642b-4b9e-8c75-f62133241689" providerId="ADAL" clId="{F17B1EDF-93CA-4D61-9FA4-3116CF6B8561}" dt="2022-01-31T01:00:34.457" v="3036" actId="313"/>
          <ac:spMkLst>
            <pc:docMk/>
            <pc:sldMk cId="0" sldId="377"/>
            <ac:spMk id="737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663" v="2872" actId="313"/>
          <ac:spMkLst>
            <pc:docMk/>
            <pc:sldMk cId="0" sldId="377"/>
            <ac:spMk id="7373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5.294" v="3037" actId="313"/>
        <pc:sldMkLst>
          <pc:docMk/>
          <pc:sldMk cId="0" sldId="378"/>
        </pc:sldMkLst>
        <pc:spChg chg="mod">
          <ac:chgData name="Froduald Kabanza" userId="edf393d0-642b-4b9e-8c75-f62133241689" providerId="ADAL" clId="{F17B1EDF-93CA-4D61-9FA4-3116CF6B8561}" dt="2022-01-31T01:00:35.294" v="3037" actId="313"/>
          <ac:spMkLst>
            <pc:docMk/>
            <pc:sldMk cId="0" sldId="378"/>
            <ac:spMk id="747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864" v="2873" actId="313"/>
          <ac:spMkLst>
            <pc:docMk/>
            <pc:sldMk cId="0" sldId="378"/>
            <ac:spMk id="7475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6.396" v="3038" actId="313"/>
        <pc:sldMkLst>
          <pc:docMk/>
          <pc:sldMk cId="0" sldId="379"/>
        </pc:sldMkLst>
        <pc:spChg chg="mod">
          <ac:chgData name="Froduald Kabanza" userId="edf393d0-642b-4b9e-8c75-f62133241689" providerId="ADAL" clId="{F17B1EDF-93CA-4D61-9FA4-3116CF6B8561}" dt="2022-01-31T01:00:36.396" v="3038" actId="313"/>
          <ac:spMkLst>
            <pc:docMk/>
            <pc:sldMk cId="0" sldId="379"/>
            <ac:spMk id="757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510" v="2874" actId="313"/>
          <ac:spMkLst>
            <pc:docMk/>
            <pc:sldMk cId="0" sldId="379"/>
            <ac:spMk id="75779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328" v="3039" actId="313"/>
        <pc:sldMkLst>
          <pc:docMk/>
          <pc:sldMk cId="0" sldId="380"/>
        </pc:sldMkLst>
        <pc:spChg chg="mod">
          <ac:chgData name="Froduald Kabanza" userId="edf393d0-642b-4b9e-8c75-f62133241689" providerId="ADAL" clId="{F17B1EDF-93CA-4D61-9FA4-3116CF6B8561}" dt="2022-01-31T01:00:37.328" v="3039" actId="313"/>
          <ac:spMkLst>
            <pc:docMk/>
            <pc:sldMk cId="0" sldId="380"/>
            <ac:spMk id="768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711" v="2875" actId="313"/>
          <ac:spMkLst>
            <pc:docMk/>
            <pc:sldMk cId="0" sldId="380"/>
            <ac:spMk id="7680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898" v="3040" actId="313"/>
        <pc:sldMkLst>
          <pc:docMk/>
          <pc:sldMk cId="0" sldId="381"/>
        </pc:sldMkLst>
        <pc:spChg chg="mod">
          <ac:chgData name="Froduald Kabanza" userId="edf393d0-642b-4b9e-8c75-f62133241689" providerId="ADAL" clId="{F17B1EDF-93CA-4D61-9FA4-3116CF6B8561}" dt="2022-01-31T01:00:37.898" v="3040" actId="313"/>
          <ac:spMkLst>
            <pc:docMk/>
            <pc:sldMk cId="0" sldId="381"/>
            <ac:spMk id="778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161" v="2876" actId="313"/>
          <ac:spMkLst>
            <pc:docMk/>
            <pc:sldMk cId="0" sldId="381"/>
            <ac:spMk id="7782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328" v="3041" actId="313"/>
        <pc:sldMkLst>
          <pc:docMk/>
          <pc:sldMk cId="0" sldId="382"/>
        </pc:sldMkLst>
        <pc:spChg chg="mod">
          <ac:chgData name="Froduald Kabanza" userId="edf393d0-642b-4b9e-8c75-f62133241689" providerId="ADAL" clId="{F17B1EDF-93CA-4D61-9FA4-3116CF6B8561}" dt="2022-01-31T01:00:38.328" v="3041" actId="313"/>
          <ac:spMkLst>
            <pc:docMk/>
            <pc:sldMk cId="0" sldId="382"/>
            <ac:spMk id="788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344" v="2877" actId="313"/>
          <ac:spMkLst>
            <pc:docMk/>
            <pc:sldMk cId="0" sldId="382"/>
            <ac:spMk id="7885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777" v="3042" actId="313"/>
        <pc:sldMkLst>
          <pc:docMk/>
          <pc:sldMk cId="0" sldId="383"/>
        </pc:sldMkLst>
        <pc:spChg chg="mod">
          <ac:chgData name="Froduald Kabanza" userId="edf393d0-642b-4b9e-8c75-f62133241689" providerId="ADAL" clId="{F17B1EDF-93CA-4D61-9FA4-3116CF6B8561}" dt="2022-01-31T01:00:38.777" v="3042" actId="313"/>
          <ac:spMkLst>
            <pc:docMk/>
            <pc:sldMk cId="0" sldId="383"/>
            <ac:spMk id="798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698" v="2878" actId="313"/>
          <ac:spMkLst>
            <pc:docMk/>
            <pc:sldMk cId="0" sldId="383"/>
            <ac:spMk id="7987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9.544" v="3043" actId="313"/>
        <pc:sldMkLst>
          <pc:docMk/>
          <pc:sldMk cId="0" sldId="384"/>
        </pc:sldMkLst>
        <pc:spChg chg="mod">
          <ac:chgData name="Froduald Kabanza" userId="edf393d0-642b-4b9e-8c75-f62133241689" providerId="ADAL" clId="{F17B1EDF-93CA-4D61-9FA4-3116CF6B8561}" dt="2022-01-31T01:00:39.544" v="3043" actId="313"/>
          <ac:spMkLst>
            <pc:docMk/>
            <pc:sldMk cId="0" sldId="384"/>
            <ac:spMk id="808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844" v="2879" actId="313"/>
          <ac:spMkLst>
            <pc:docMk/>
            <pc:sldMk cId="0" sldId="384"/>
            <ac:spMk id="80899" creationId="{00000000-0000-0000-0000-000000000000}"/>
          </ac:spMkLst>
        </pc:spChg>
      </pc:sldChg>
      <pc:sldChg chg="addSp delSp modSp add mod ord delAnim modAnim modNotesTx">
        <pc:chgData name="Froduald Kabanza" userId="edf393d0-642b-4b9e-8c75-f62133241689" providerId="ADAL" clId="{F17B1EDF-93CA-4D61-9FA4-3116CF6B8561}" dt="2022-02-02T19:32:55.243" v="16093"/>
        <pc:sldMkLst>
          <pc:docMk/>
          <pc:sldMk cId="0" sldId="385"/>
        </pc:sldMkLst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2" creationId="{9D407DCD-40F0-4DDD-84B2-3265A61B06F4}"/>
          </ac:spMkLst>
        </pc:spChg>
        <pc:spChg chg="add del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4" creationId="{3BF17661-7473-41F4-9F8A-2E0746A41810}"/>
          </ac:spMkLst>
        </pc:spChg>
        <pc:spChg chg="mod topLvl">
          <ac:chgData name="Froduald Kabanza" userId="edf393d0-642b-4b9e-8c75-f62133241689" providerId="ADAL" clId="{F17B1EDF-93CA-4D61-9FA4-3116CF6B8561}" dt="2022-02-02T14:58:32.672" v="11863" actId="207"/>
          <ac:spMkLst>
            <pc:docMk/>
            <pc:sldMk cId="0" sldId="385"/>
            <ac:spMk id="12" creationId="{1679D7E4-BBD4-4ED2-B0D3-EFCD30AFCF5C}"/>
          </ac:spMkLst>
        </pc:spChg>
        <pc:spChg chg="mod topLvl">
          <ac:chgData name="Froduald Kabanza" userId="edf393d0-642b-4b9e-8c75-f62133241689" providerId="ADAL" clId="{F17B1EDF-93CA-4D61-9FA4-3116CF6B8561}" dt="2022-02-02T14:58:39.176" v="11864" actId="207"/>
          <ac:spMkLst>
            <pc:docMk/>
            <pc:sldMk cId="0" sldId="385"/>
            <ac:spMk id="13" creationId="{16C3B242-DC99-4487-8B0A-D01BD9CF7750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4" creationId="{E82BA1AB-4EF8-4519-ABC1-C4E5393BEDB7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5" creationId="{7A69A16E-F49D-42CE-88B1-16AA54A93FED}"/>
          </ac:spMkLst>
        </pc:spChg>
        <pc:spChg chg="add del 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6" creationId="{187A0A96-E7EC-485A-95EA-2D3A3D7DA9D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7" creationId="{93F13395-14B5-42ED-B57E-5A8CF750E198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8" creationId="{66674644-DFB3-4C2D-A1BF-72C8F949547F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9" creationId="{DA048AAC-3BF8-4292-A655-09D868FB4053}"/>
          </ac:spMkLst>
        </pc:spChg>
        <pc:spChg chg="mod topLvl">
          <ac:chgData name="Froduald Kabanza" userId="edf393d0-642b-4b9e-8c75-f62133241689" providerId="ADAL" clId="{F17B1EDF-93CA-4D61-9FA4-3116CF6B8561}" dt="2022-02-02T14:10:45.390" v="10440" actId="164"/>
          <ac:spMkLst>
            <pc:docMk/>
            <pc:sldMk cId="0" sldId="385"/>
            <ac:spMk id="20" creationId="{C3FB77F3-0356-401B-A999-60C6DC88798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1" creationId="{ED23B981-3AE5-4CDF-8163-92368211BFBF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25" creationId="{AC797A83-63AD-41E7-986E-8D70DBF0143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6" creationId="{6FBAE935-D340-44C7-BA87-BA5EFBAA4B18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7" creationId="{52309DBC-B112-4169-9439-97EC1BBDBFF6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8" creationId="{BEBAD232-D807-4621-A5A6-EF66AFB03FA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9" creationId="{AEAD8071-FBED-4BF4-9588-3C05174BA333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30" creationId="{CE0B094A-2EED-4D01-8DE1-429F25C337A2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2" creationId="{0E90B827-5933-4FEA-B03C-DF1EFAEE3CB4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3" creationId="{67B885BA-D759-4289-9E89-C1A22A1911F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4" creationId="{FBE8F92E-7E6D-4610-AAB2-D7D62903C6F6}"/>
          </ac:spMkLst>
        </pc:spChg>
        <pc:spChg chg="add mod">
          <ac:chgData name="Froduald Kabanza" userId="edf393d0-642b-4b9e-8c75-f62133241689" providerId="ADAL" clId="{F17B1EDF-93CA-4D61-9FA4-3116CF6B8561}" dt="2022-02-02T14:58:22.024" v="11862" actId="207"/>
          <ac:spMkLst>
            <pc:docMk/>
            <pc:sldMk cId="0" sldId="385"/>
            <ac:spMk id="38" creationId="{EE43BDED-B789-4494-892A-CB396085758D}"/>
          </ac:spMkLst>
        </pc:spChg>
        <pc:spChg chg="add mod">
          <ac:chgData name="Froduald Kabanza" userId="edf393d0-642b-4b9e-8c75-f62133241689" providerId="ADAL" clId="{F17B1EDF-93CA-4D61-9FA4-3116CF6B8561}" dt="2022-02-02T14:57:59.878" v="11861" actId="207"/>
          <ac:spMkLst>
            <pc:docMk/>
            <pc:sldMk cId="0" sldId="385"/>
            <ac:spMk id="39" creationId="{0B47D46D-8DE4-4576-BF1B-494FA228941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2" creationId="{1BF33108-D989-4424-AF83-A9BD3928D39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3" creationId="{B9C47588-0E7B-42D2-A3C8-43EBFB994FE7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4" creationId="{B1B7D82F-B43B-4891-A083-7966853195FB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5" creationId="{0AF76F9E-DDAE-45FD-9A14-B15832C54FBB}"/>
          </ac:spMkLst>
        </pc:spChg>
        <pc:spChg chg="add mod topLvl">
          <ac:chgData name="Froduald Kabanza" userId="edf393d0-642b-4b9e-8c75-f62133241689" providerId="ADAL" clId="{F17B1EDF-93CA-4D61-9FA4-3116CF6B8561}" dt="2022-02-02T14:36:28.449" v="11108" actId="1076"/>
          <ac:spMkLst>
            <pc:docMk/>
            <pc:sldMk cId="0" sldId="385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4:23:25.224" v="10932" actId="478"/>
          <ac:spMkLst>
            <pc:docMk/>
            <pc:sldMk cId="0" sldId="385"/>
            <ac:spMk id="49" creationId="{78F71CDD-0A77-4E02-AF61-5D924BC9605A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3" creationId="{92CB1D5D-FD1C-4256-884B-42638D769674}"/>
          </ac:spMkLst>
        </pc:spChg>
        <pc:spChg chg="add del mod">
          <ac:chgData name="Froduald Kabanza" userId="edf393d0-642b-4b9e-8c75-f62133241689" providerId="ADAL" clId="{F17B1EDF-93CA-4D61-9FA4-3116CF6B8561}" dt="2022-02-02T14:13:51.451" v="10468" actId="478"/>
          <ac:spMkLst>
            <pc:docMk/>
            <pc:sldMk cId="0" sldId="385"/>
            <ac:spMk id="54" creationId="{80A2EAD5-A86C-4930-8557-9D4446264A13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5" creationId="{2442B50E-BB31-48E0-B462-F3D063FD4FD9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6" creationId="{CEE2AF6E-6EF8-4EB1-9920-2E3995BCD45C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7" creationId="{5D7EB627-5751-4578-A114-ACA1F6987BD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8" creationId="{19770366-D62A-4317-986E-691B2F596487}"/>
          </ac:spMkLst>
        </pc:spChg>
        <pc:spChg chg="mod">
          <ac:chgData name="Froduald Kabanza" userId="edf393d0-642b-4b9e-8c75-f62133241689" providerId="ADAL" clId="{F17B1EDF-93CA-4D61-9FA4-3116CF6B8561}" dt="2022-02-02T14:21:16.541" v="10923" actId="693"/>
          <ac:spMkLst>
            <pc:docMk/>
            <pc:sldMk cId="0" sldId="385"/>
            <ac:spMk id="62" creationId="{BBE3A2B2-1E95-4D02-A933-407A94C23F9E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3" creationId="{DD6CFAB4-FBE3-4797-8546-6CA63C0E18E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4" creationId="{296DF837-12D8-471B-A59B-062196D1AF9C}"/>
          </ac:spMkLst>
        </pc:spChg>
        <pc:spChg chg="mod">
          <ac:chgData name="Froduald Kabanza" userId="edf393d0-642b-4b9e-8c75-f62133241689" providerId="ADAL" clId="{F17B1EDF-93CA-4D61-9FA4-3116CF6B8561}" dt="2022-02-02T14:21:54.224" v="10925" actId="208"/>
          <ac:spMkLst>
            <pc:docMk/>
            <pc:sldMk cId="0" sldId="385"/>
            <ac:spMk id="65" creationId="{BD8F4B1A-058B-47EA-8572-F441CE06B05D}"/>
          </ac:spMkLst>
        </pc:spChg>
        <pc:spChg chg="mod">
          <ac:chgData name="Froduald Kabanza" userId="edf393d0-642b-4b9e-8c75-f62133241689" providerId="ADAL" clId="{F17B1EDF-93CA-4D61-9FA4-3116CF6B8561}" dt="2022-02-02T14:22:00.824" v="10927" actId="207"/>
          <ac:spMkLst>
            <pc:docMk/>
            <pc:sldMk cId="0" sldId="385"/>
            <ac:spMk id="66" creationId="{ADAA5769-2FC7-4704-9BB1-1710C2A796C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7" creationId="{9AA2BF0D-636D-4AC3-81C4-232F9765FD0A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8" creationId="{1D11652F-80A0-4F4A-AF90-0E135B704143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9" creationId="{3A4631DC-97FA-48D9-90E0-DC7AADEA1C35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70" creationId="{BC354A25-657C-4095-84ED-F917BBB1AB4E}"/>
          </ac:spMkLst>
        </pc:spChg>
        <pc:spChg chg="mod">
          <ac:chgData name="Froduald Kabanza" userId="edf393d0-642b-4b9e-8c75-f62133241689" providerId="ADAL" clId="{F17B1EDF-93CA-4D61-9FA4-3116CF6B8561}" dt="2022-02-02T14:22:06.296" v="10929" actId="207"/>
          <ac:spMkLst>
            <pc:docMk/>
            <pc:sldMk cId="0" sldId="385"/>
            <ac:spMk id="71" creationId="{672DAF74-BAB0-4493-9CF6-3835CE904BB4}"/>
          </ac:spMkLst>
        </pc:spChg>
        <pc:spChg chg="add mod">
          <ac:chgData name="Froduald Kabanza" userId="edf393d0-642b-4b9e-8c75-f62133241689" providerId="ADAL" clId="{F17B1EDF-93CA-4D61-9FA4-3116CF6B8561}" dt="2022-02-02T14:34:24.017" v="11086" actId="1076"/>
          <ac:spMkLst>
            <pc:docMk/>
            <pc:sldMk cId="0" sldId="385"/>
            <ac:spMk id="73" creationId="{BD3AFAD2-10C5-47B2-A49F-1B6C54E8ADE9}"/>
          </ac:spMkLst>
        </pc:spChg>
        <pc:spChg chg="add mod">
          <ac:chgData name="Froduald Kabanza" userId="edf393d0-642b-4b9e-8c75-f62133241689" providerId="ADAL" clId="{F17B1EDF-93CA-4D61-9FA4-3116CF6B8561}" dt="2022-02-02T14:41:21.511" v="11184" actId="1076"/>
          <ac:spMkLst>
            <pc:docMk/>
            <pc:sldMk cId="0" sldId="385"/>
            <ac:spMk id="74" creationId="{437198A7-8ECF-4425-9819-710C3F04FBA4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7" creationId="{40E3A7AB-EEF6-40B4-BAE2-1DC947771C4C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8" creationId="{C7966125-39D1-4893-BDE6-DAC38BCE064D}"/>
          </ac:spMkLst>
        </pc:spChg>
        <pc:spChg chg="mod">
          <ac:chgData name="Froduald Kabanza" userId="edf393d0-642b-4b9e-8c75-f62133241689" providerId="ADAL" clId="{F17B1EDF-93CA-4D61-9FA4-3116CF6B8561}" dt="2022-02-02T14:26:17.991" v="10956" actId="208"/>
          <ac:spMkLst>
            <pc:docMk/>
            <pc:sldMk cId="0" sldId="385"/>
            <ac:spMk id="79" creationId="{52B834BB-56D2-4541-ABF9-071014F67960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0" creationId="{9B94DDCB-CC3B-47A4-A2B9-BA782BC48301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1" creationId="{434DEF95-701D-4347-855C-B78D4C1D1450}"/>
          </ac:spMkLst>
        </pc:spChg>
        <pc:spChg chg="mod">
          <ac:chgData name="Froduald Kabanza" userId="edf393d0-642b-4b9e-8c75-f62133241689" providerId="ADAL" clId="{F17B1EDF-93CA-4D61-9FA4-3116CF6B8561}" dt="2022-02-02T14:26:33.991" v="10958" actId="207"/>
          <ac:spMkLst>
            <pc:docMk/>
            <pc:sldMk cId="0" sldId="385"/>
            <ac:spMk id="82" creationId="{555D7814-5029-47DD-8E82-8B061B725088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3" creationId="{547FEB6F-FF44-4D2F-A1AF-D2571F604EBD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4" creationId="{7DDB7F1A-0CC7-4A39-B50F-534EFD9146F7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5" creationId="{8CA6E87A-DEDC-4993-8321-61543BB8966B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6" creationId="{9A752872-9467-45C4-8432-4881FD155773}"/>
          </ac:spMkLst>
        </pc:spChg>
        <pc:spChg chg="add mod">
          <ac:chgData name="Froduald Kabanza" userId="edf393d0-642b-4b9e-8c75-f62133241689" providerId="ADAL" clId="{F17B1EDF-93CA-4D61-9FA4-3116CF6B8561}" dt="2022-02-02T14:34:31.741" v="11102" actId="20577"/>
          <ac:spMkLst>
            <pc:docMk/>
            <pc:sldMk cId="0" sldId="385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4:58:44.484" v="11865" actId="207"/>
          <ac:spMkLst>
            <pc:docMk/>
            <pc:sldMk cId="0" sldId="385"/>
            <ac:spMk id="94" creationId="{AB27957C-F64F-4FE1-8A35-F82FA6EC7E56}"/>
          </ac:spMkLst>
        </pc:spChg>
        <pc:spChg chg="mod">
          <ac:chgData name="Froduald Kabanza" userId="edf393d0-642b-4b9e-8c75-f62133241689" providerId="ADAL" clId="{F17B1EDF-93CA-4D61-9FA4-3116CF6B8561}" dt="2022-02-02T14:56:44.474" v="11855" actId="1076"/>
          <ac:spMkLst>
            <pc:docMk/>
            <pc:sldMk cId="0" sldId="385"/>
            <ac:spMk id="95" creationId="{76D63B08-AD1C-4922-8F8A-BB8583892828}"/>
          </ac:spMkLst>
        </pc:spChg>
        <pc:spChg chg="mod">
          <ac:chgData name="Froduald Kabanza" userId="edf393d0-642b-4b9e-8c75-f62133241689" providerId="ADAL" clId="{F17B1EDF-93CA-4D61-9FA4-3116CF6B8561}" dt="2022-02-01T00:47:29.198" v="8076" actId="20577"/>
          <ac:spMkLst>
            <pc:docMk/>
            <pc:sldMk cId="0" sldId="385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00:41.408" v="11954" actId="20577"/>
          <ac:spMkLst>
            <pc:docMk/>
            <pc:sldMk cId="0" sldId="385"/>
            <ac:spMk id="87043" creationId="{00000000-0000-0000-0000-000000000000}"/>
          </ac:spMkLst>
        </pc:spChg>
        <pc:grpChg chg="add del mod ord">
          <ac:chgData name="Froduald Kabanza" userId="edf393d0-642b-4b9e-8c75-f62133241689" providerId="ADAL" clId="{F17B1EDF-93CA-4D61-9FA4-3116CF6B8561}" dt="2022-02-02T14:58:52.916" v="11866" actId="478"/>
          <ac:grpSpMkLst>
            <pc:docMk/>
            <pc:sldMk cId="0" sldId="385"/>
            <ac:grpSpMk id="5" creationId="{5386118F-CC9E-40A5-A1C8-C781EB124872}"/>
          </ac:grpSpMkLst>
        </pc:grpChg>
        <pc:grpChg chg="add mod ord">
          <ac:chgData name="Froduald Kabanza" userId="edf393d0-642b-4b9e-8c75-f62133241689" providerId="ADAL" clId="{F17B1EDF-93CA-4D61-9FA4-3116CF6B8561}" dt="2022-02-02T14:36:28.449" v="11108" actId="1076"/>
          <ac:grpSpMkLst>
            <pc:docMk/>
            <pc:sldMk cId="0" sldId="385"/>
            <ac:grpSpMk id="6" creationId="{BEFBE5AA-FCF2-4B8A-8956-FF62E61C5106}"/>
          </ac:grpSpMkLst>
        </pc:grpChg>
        <pc:grpChg chg="add del mod">
          <ac:chgData name="Froduald Kabanza" userId="edf393d0-642b-4b9e-8c75-f62133241689" providerId="ADAL" clId="{F17B1EDF-93CA-4D61-9FA4-3116CF6B8561}" dt="2022-02-02T14:23:39.374" v="10934" actId="165"/>
          <ac:grpSpMkLst>
            <pc:docMk/>
            <pc:sldMk cId="0" sldId="385"/>
            <ac:grpSpMk id="7" creationId="{ECF1824B-7D1E-4970-BD05-267876AA0947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8" creationId="{8392EA88-10D0-413C-B944-8654B31C2406}"/>
          </ac:grpSpMkLst>
        </pc:grpChg>
        <pc:grpChg chg="add del mod">
          <ac:chgData name="Froduald Kabanza" userId="edf393d0-642b-4b9e-8c75-f62133241689" providerId="ADAL" clId="{F17B1EDF-93CA-4D61-9FA4-3116CF6B8561}" dt="2022-02-02T13:58:45.372" v="10375" actId="165"/>
          <ac:grpSpMkLst>
            <pc:docMk/>
            <pc:sldMk cId="0" sldId="385"/>
            <ac:grpSpMk id="11" creationId="{C625F48D-8B70-4872-8272-0B40E6FB08C2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31" creationId="{3A080A3E-06A2-4354-985B-760507A59895}"/>
          </ac:grpSpMkLst>
        </pc:grpChg>
        <pc:grpChg chg="add del mod">
          <ac:chgData name="Froduald Kabanza" userId="edf393d0-642b-4b9e-8c75-f62133241689" providerId="ADAL" clId="{F17B1EDF-93CA-4D61-9FA4-3116CF6B8561}" dt="2022-02-02T14:11:18.650" v="10444" actId="165"/>
          <ac:grpSpMkLst>
            <pc:docMk/>
            <pc:sldMk cId="0" sldId="385"/>
            <ac:grpSpMk id="41" creationId="{7AD098FF-1975-4FBD-88B1-A33869B05BAB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61" creationId="{B2991010-51C9-426B-97A4-66FD4336C9B1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4:57:16.311" v="11858" actId="1076"/>
          <ac:grpSpMkLst>
            <pc:docMk/>
            <pc:sldMk cId="0" sldId="385"/>
            <ac:grpSpMk id="93" creationId="{EEDBD8F3-FDBA-47AC-BD62-B0C3F271BC29}"/>
          </ac:grpSpMkLst>
        </pc:grpChg>
        <pc:graphicFrameChg chg="add mod modGraphic">
          <ac:chgData name="Froduald Kabanza" userId="edf393d0-642b-4b9e-8c75-f62133241689" providerId="ADAL" clId="{F17B1EDF-93CA-4D61-9FA4-3116CF6B8561}" dt="2022-02-02T13:54:00.653" v="10349" actId="1076"/>
          <ac:graphicFrameMkLst>
            <pc:docMk/>
            <pc:sldMk cId="0" sldId="385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2:37.222" v="16090" actId="1076"/>
          <ac:graphicFrameMkLst>
            <pc:docMk/>
            <pc:sldMk cId="0" sldId="385"/>
            <ac:graphicFrameMk id="88" creationId="{84B69533-F98A-4BC1-B059-B0E3F4639DCC}"/>
          </ac:graphicFrameMkLst>
        </pc:graphicFrameChg>
        <pc:picChg chg="add mod">
          <ac:chgData name="Froduald Kabanza" userId="edf393d0-642b-4b9e-8c75-f62133241689" providerId="ADAL" clId="{F17B1EDF-93CA-4D61-9FA4-3116CF6B8561}" dt="2022-02-02T13:53:49.938" v="10345" actId="14100"/>
          <ac:picMkLst>
            <pc:docMk/>
            <pc:sldMk cId="0" sldId="385"/>
            <ac:picMk id="9" creationId="{27AD5432-645A-4493-AC4F-284F8F3F8553}"/>
          </ac:picMkLst>
        </pc:picChg>
        <pc:picChg chg="add mod">
          <ac:chgData name="Froduald Kabanza" userId="edf393d0-642b-4b9e-8c75-f62133241689" providerId="ADAL" clId="{F17B1EDF-93CA-4D61-9FA4-3116CF6B8561}" dt="2022-02-02T13:53:45.042" v="10344" actId="1076"/>
          <ac:picMkLst>
            <pc:docMk/>
            <pc:sldMk cId="0" sldId="385"/>
            <ac:picMk id="10" creationId="{9680E99F-58A2-41E0-A6C4-70BE40638A4E}"/>
          </ac:picMkLst>
        </pc:picChg>
        <pc:cxnChg chg="add del mod topLvl">
          <ac:chgData name="Froduald Kabanza" userId="edf393d0-642b-4b9e-8c75-f62133241689" providerId="ADAL" clId="{F17B1EDF-93CA-4D61-9FA4-3116CF6B8561}" dt="2022-02-02T13:58:48.530" v="10376" actId="478"/>
          <ac:cxnSpMkLst>
            <pc:docMk/>
            <pc:sldMk cId="0" sldId="385"/>
            <ac:cxnSpMk id="22" creationId="{768C1E6E-18EB-4C8E-8AC2-36F13B28BB98}"/>
          </ac:cxnSpMkLst>
        </pc:cxnChg>
        <pc:cxnChg chg="mod topLvl">
          <ac:chgData name="Froduald Kabanza" userId="edf393d0-642b-4b9e-8c75-f62133241689" providerId="ADAL" clId="{F17B1EDF-93CA-4D61-9FA4-3116CF6B8561}" dt="2022-02-02T14:57:51.708" v="11860" actId="208"/>
          <ac:cxnSpMkLst>
            <pc:docMk/>
            <pc:sldMk cId="0" sldId="385"/>
            <ac:cxnSpMk id="23" creationId="{AD599DD2-8F6B-466F-B539-603F7B014E73}"/>
          </ac:cxnSpMkLst>
        </pc:cxnChg>
        <pc:cxnChg chg="mod topLvl">
          <ac:chgData name="Froduald Kabanza" userId="edf393d0-642b-4b9e-8c75-f62133241689" providerId="ADAL" clId="{F17B1EDF-93CA-4D61-9FA4-3116CF6B8561}" dt="2022-02-02T14:17:55.426" v="10913" actId="164"/>
          <ac:cxnSpMkLst>
            <pc:docMk/>
            <pc:sldMk cId="0" sldId="385"/>
            <ac:cxnSpMk id="24" creationId="{4F675830-10F1-46AA-A830-D1B98190CC87}"/>
          </ac:cxnSpMkLst>
        </pc:cxnChg>
        <pc:cxnChg chg="add del mod">
          <ac:chgData name="Froduald Kabanza" userId="edf393d0-642b-4b9e-8c75-f62133241689" providerId="ADAL" clId="{F17B1EDF-93CA-4D61-9FA4-3116CF6B8561}" dt="2022-02-02T14:10:20.242" v="10436" actId="478"/>
          <ac:cxnSpMkLst>
            <pc:docMk/>
            <pc:sldMk cId="0" sldId="385"/>
            <ac:cxnSpMk id="36" creationId="{12C00AC8-C180-434E-B549-B002BB33A991}"/>
          </ac:cxnSpMkLst>
        </pc:cxnChg>
        <pc:cxnChg chg="add del mod">
          <ac:chgData name="Froduald Kabanza" userId="edf393d0-642b-4b9e-8c75-f62133241689" providerId="ADAL" clId="{F17B1EDF-93CA-4D61-9FA4-3116CF6B8561}" dt="2022-02-02T14:10:18.106" v="10435" actId="478"/>
          <ac:cxnSpMkLst>
            <pc:docMk/>
            <pc:sldMk cId="0" sldId="385"/>
            <ac:cxnSpMk id="37" creationId="{88E2A0B0-0830-46A1-82D0-D89F121F9EDD}"/>
          </ac:cxnSpMkLst>
        </pc:cxnChg>
        <pc:cxnChg chg="add del mod">
          <ac:chgData name="Froduald Kabanza" userId="edf393d0-642b-4b9e-8c75-f62133241689" providerId="ADAL" clId="{F17B1EDF-93CA-4D61-9FA4-3116CF6B8561}" dt="2022-02-02T14:24:37.053" v="10941" actId="478"/>
          <ac:cxnSpMkLst>
            <pc:docMk/>
            <pc:sldMk cId="0" sldId="385"/>
            <ac:cxnSpMk id="40" creationId="{419A0F42-DC80-4E9A-8CC1-156559EEB410}"/>
          </ac:cxnSpMkLst>
        </pc:cxnChg>
        <pc:cxnChg chg="add del mod">
          <ac:chgData name="Froduald Kabanza" userId="edf393d0-642b-4b9e-8c75-f62133241689" providerId="ADAL" clId="{F17B1EDF-93CA-4D61-9FA4-3116CF6B8561}" dt="2022-02-02T14:12:33.119" v="10457"/>
          <ac:cxnSpMkLst>
            <pc:docMk/>
            <pc:sldMk cId="0" sldId="385"/>
            <ac:cxnSpMk id="46" creationId="{4BB7DC68-8E93-42E0-8629-2C00C7DC64D6}"/>
          </ac:cxnSpMkLst>
        </pc:cxnChg>
        <pc:cxnChg chg="add del mod">
          <ac:chgData name="Froduald Kabanza" userId="edf393d0-642b-4b9e-8c75-f62133241689" providerId="ADAL" clId="{F17B1EDF-93CA-4D61-9FA4-3116CF6B8561}" dt="2022-02-02T14:12:32.186" v="10455"/>
          <ac:cxnSpMkLst>
            <pc:docMk/>
            <pc:sldMk cId="0" sldId="385"/>
            <ac:cxnSpMk id="47" creationId="{A2FEC3DB-040C-41CD-B77F-32814A402DF7}"/>
          </ac:cxnSpMkLst>
        </pc:cxnChg>
        <pc:cxnChg chg="add mod topLvl">
          <ac:chgData name="Froduald Kabanza" userId="edf393d0-642b-4b9e-8c75-f62133241689" providerId="ADAL" clId="{F17B1EDF-93CA-4D61-9FA4-3116CF6B8561}" dt="2022-02-02T14:57:06.675" v="11857" actId="1076"/>
          <ac:cxnSpMkLst>
            <pc:docMk/>
            <pc:sldMk cId="0" sldId="385"/>
            <ac:cxnSpMk id="50" creationId="{0BFEAF6E-8FE2-4512-BE53-490E0B3D0069}"/>
          </ac:cxnSpMkLst>
        </pc:cxnChg>
        <pc:cxnChg chg="add del mod">
          <ac:chgData name="Froduald Kabanza" userId="edf393d0-642b-4b9e-8c75-f62133241689" providerId="ADAL" clId="{F17B1EDF-93CA-4D61-9FA4-3116CF6B8561}" dt="2022-02-02T14:23:22.079" v="10931" actId="478"/>
          <ac:cxnSpMkLst>
            <pc:docMk/>
            <pc:sldMk cId="0" sldId="385"/>
            <ac:cxnSpMk id="51" creationId="{FD57A310-B5FB-4FA8-9768-66B2CAF9B5A1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59" creationId="{694FFBD8-44E8-4739-A635-C07B16AAA51B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87" creationId="{A44B7070-9503-4A4F-8796-A8F4DFF3B4AF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25:05.720" v="9542" actId="20577"/>
        <pc:sldMkLst>
          <pc:docMk/>
          <pc:sldMk cId="0" sldId="386"/>
        </pc:sldMkLst>
        <pc:spChg chg="add mod">
          <ac:chgData name="Froduald Kabanza" userId="edf393d0-642b-4b9e-8c75-f62133241689" providerId="ADAL" clId="{F17B1EDF-93CA-4D61-9FA4-3116CF6B8561}" dt="2022-01-31T21:36:00.010" v="4943" actId="1076"/>
          <ac:spMkLst>
            <pc:docMk/>
            <pc:sldMk cId="0" sldId="386"/>
            <ac:spMk id="8" creationId="{4C33AEA6-6672-436E-BBA1-6D8B1EB98AFF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0" creationId="{2129F23B-84A8-4BF1-97EB-386CA68F95F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1" creationId="{15996404-572C-41A8-8CCB-87995AA954A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2" creationId="{F54302C1-1C3B-4C2D-8CA4-ECC2CA1C4E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3" creationId="{44F7691E-8E36-4904-A658-6D58EFD2A79A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4" creationId="{97350AB5-DB47-41AA-8354-3C6966416C05}"/>
          </ac:spMkLst>
        </pc:spChg>
        <pc:spChg chg="del mod topLvl">
          <ac:chgData name="Froduald Kabanza" userId="edf393d0-642b-4b9e-8c75-f62133241689" providerId="ADAL" clId="{F17B1EDF-93CA-4D61-9FA4-3116CF6B8561}" dt="2022-01-31T21:23:36.137" v="4639" actId="478"/>
          <ac:spMkLst>
            <pc:docMk/>
            <pc:sldMk cId="0" sldId="386"/>
            <ac:spMk id="15" creationId="{1CCA6A71-E0AE-4959-BDEC-4CD62C26337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6" creationId="{5B8D336F-AF10-44E9-9238-343EC5AC04AF}"/>
          </ac:spMkLst>
        </pc:spChg>
        <pc:spChg chg="del mod topLvl">
          <ac:chgData name="Froduald Kabanza" userId="edf393d0-642b-4b9e-8c75-f62133241689" providerId="ADAL" clId="{F17B1EDF-93CA-4D61-9FA4-3116CF6B8561}" dt="2022-01-31T21:19:41.147" v="4593" actId="478"/>
          <ac:spMkLst>
            <pc:docMk/>
            <pc:sldMk cId="0" sldId="386"/>
            <ac:spMk id="17" creationId="{E24BBC43-2EAF-488C-B3AE-0B2CEA8BBF4D}"/>
          </ac:spMkLst>
        </pc:spChg>
        <pc:spChg chg="del mod topLvl">
          <ac:chgData name="Froduald Kabanza" userId="edf393d0-642b-4b9e-8c75-f62133241689" providerId="ADAL" clId="{F17B1EDF-93CA-4D61-9FA4-3116CF6B8561}" dt="2022-01-31T21:19:51.114" v="4595" actId="478"/>
          <ac:spMkLst>
            <pc:docMk/>
            <pc:sldMk cId="0" sldId="386"/>
            <ac:spMk id="18" creationId="{257ED870-0046-423E-A294-95BB44B9743B}"/>
          </ac:spMkLst>
        </pc:spChg>
        <pc:spChg chg="del mod topLvl">
          <ac:chgData name="Froduald Kabanza" userId="edf393d0-642b-4b9e-8c75-f62133241689" providerId="ADAL" clId="{F17B1EDF-93CA-4D61-9FA4-3116CF6B8561}" dt="2022-01-31T21:19:46.455" v="4594" actId="478"/>
          <ac:spMkLst>
            <pc:docMk/>
            <pc:sldMk cId="0" sldId="386"/>
            <ac:spMk id="19" creationId="{D30A2096-72FB-44D7-85BA-E2D521E0173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3" creationId="{65AAEEE1-FD3B-46DD-8EC2-58EB1F193403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4" creationId="{A38E8FA8-8DF9-4FA2-A832-3B38FF78D2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5" creationId="{5C115156-3532-4D29-90EF-51185497C89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6" creationId="{969AED3C-6653-4647-BF88-AF3368B24A5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7" creationId="{88ABE3A5-16CA-431B-9B34-B3DE186DEB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8" creationId="{8E89AA7E-FE4F-4991-BD10-477009EBB9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9" creationId="{B69417F6-661E-47A6-8AC8-221E2218EB4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0" creationId="{C8C553CF-0DC6-402A-9ED8-35F6C498594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1" creationId="{B10102DE-F17F-48AE-9F39-115629B308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2" creationId="{8D902DC3-FB9E-49F9-A6BE-03D3F201E9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3" creationId="{B494F53E-4201-4CAE-A8C3-4DE6F2B01146}"/>
          </ac:spMkLst>
        </pc:spChg>
        <pc:spChg chg="add del mod">
          <ac:chgData name="Froduald Kabanza" userId="edf393d0-642b-4b9e-8c75-f62133241689" providerId="ADAL" clId="{F17B1EDF-93CA-4D61-9FA4-3116CF6B8561}" dt="2022-01-31T21:23:17.894" v="4634" actId="478"/>
          <ac:spMkLst>
            <pc:docMk/>
            <pc:sldMk cId="0" sldId="386"/>
            <ac:spMk id="34" creationId="{EA20EBC4-8959-481C-9BF9-8178E1E262C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5" creationId="{3A754C6A-3F52-4CB8-93E8-9A1B3B9EB8ED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6" creationId="{2A61D25C-CBBE-42FA-94CA-BC37CCEDACBF}"/>
          </ac:spMkLst>
        </pc:spChg>
        <pc:spChg chg="add del mod">
          <ac:chgData name="Froduald Kabanza" userId="edf393d0-642b-4b9e-8c75-f62133241689" providerId="ADAL" clId="{F17B1EDF-93CA-4D61-9FA4-3116CF6B8561}" dt="2022-01-31T21:19:37.024" v="4591" actId="478"/>
          <ac:spMkLst>
            <pc:docMk/>
            <pc:sldMk cId="0" sldId="386"/>
            <ac:spMk id="37" creationId="{A2A59B26-F4A5-4662-818D-C79BC8A1D9EC}"/>
          </ac:spMkLst>
        </pc:spChg>
        <pc:spChg chg="add del mod">
          <ac:chgData name="Froduald Kabanza" userId="edf393d0-642b-4b9e-8c75-f62133241689" providerId="ADAL" clId="{F17B1EDF-93CA-4D61-9FA4-3116CF6B8561}" dt="2022-01-31T21:19:25.774" v="4588" actId="478"/>
          <ac:spMkLst>
            <pc:docMk/>
            <pc:sldMk cId="0" sldId="386"/>
            <ac:spMk id="38" creationId="{3C071996-7D62-4571-9EEF-2946CC74D039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5" creationId="{D157997F-E995-4FEC-8FE4-B8E08C68B57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6" creationId="{FD94A93B-3C9C-403B-869C-C244927DFBB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7" creationId="{B0AFE09C-9CEA-4CED-A0EF-F835E3DFC73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8" creationId="{79968A4A-F765-4222-A56E-2098C268ED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9" creationId="{6DE937FD-3B9B-4F16-85DD-1B771889D1F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0" creationId="{C183619E-A162-46AF-858E-83FC2C5CFF8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1" creationId="{162AF7ED-CE54-46C6-9513-03176826FF83}"/>
          </ac:spMkLst>
        </pc:spChg>
        <pc:spChg chg="add del mod">
          <ac:chgData name="Froduald Kabanza" userId="edf393d0-642b-4b9e-8c75-f62133241689" providerId="ADAL" clId="{F17B1EDF-93CA-4D61-9FA4-3116CF6B8561}" dt="2022-01-31T21:19:56.303" v="4596" actId="478"/>
          <ac:spMkLst>
            <pc:docMk/>
            <pc:sldMk cId="0" sldId="386"/>
            <ac:spMk id="52" creationId="{2A5A15E8-0154-47D2-BAAB-E3167A8455A2}"/>
          </ac:spMkLst>
        </pc:spChg>
        <pc:spChg chg="add del mod">
          <ac:chgData name="Froduald Kabanza" userId="edf393d0-642b-4b9e-8c75-f62133241689" providerId="ADAL" clId="{F17B1EDF-93CA-4D61-9FA4-3116CF6B8561}" dt="2022-01-31T21:20:05.465" v="4598" actId="478"/>
          <ac:spMkLst>
            <pc:docMk/>
            <pc:sldMk cId="0" sldId="386"/>
            <ac:spMk id="53" creationId="{479341B5-DBA3-43C3-A076-E42749166DE1}"/>
          </ac:spMkLst>
        </pc:spChg>
        <pc:spChg chg="add del mod">
          <ac:chgData name="Froduald Kabanza" userId="edf393d0-642b-4b9e-8c75-f62133241689" providerId="ADAL" clId="{F17B1EDF-93CA-4D61-9FA4-3116CF6B8561}" dt="2022-01-31T21:19:58.916" v="4597" actId="478"/>
          <ac:spMkLst>
            <pc:docMk/>
            <pc:sldMk cId="0" sldId="386"/>
            <ac:spMk id="54" creationId="{12C1F61A-1F0F-4D80-914B-F3F4CE72C4DA}"/>
          </ac:spMkLst>
        </pc:spChg>
        <pc:spChg chg="add del mod">
          <ac:chgData name="Froduald Kabanza" userId="edf393d0-642b-4b9e-8c75-f62133241689" providerId="ADAL" clId="{F17B1EDF-93CA-4D61-9FA4-3116CF6B8561}" dt="2022-01-31T21:14:15.576" v="4537"/>
          <ac:spMkLst>
            <pc:docMk/>
            <pc:sldMk cId="0" sldId="386"/>
            <ac:spMk id="61" creationId="{EB20E081-0861-4167-8377-99892FDF507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62" creationId="{7AE3B6D1-6053-4912-8F77-8B666E5AC89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79" creationId="{040EA7EC-D3AE-49B6-B9FC-9C7582A3A9B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0" creationId="{215927F3-A090-4328-A23F-A86A3F2827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1" creationId="{4D06A77A-A663-4EC4-8B66-2733404BC4D4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2" creationId="{92904E8A-0195-45B8-A7D2-8C483DFE07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3" creationId="{1BA59557-DCF6-42D1-9816-56D98CED3C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4" creationId="{5351F6A1-D789-418A-A642-9198944DF81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5" creationId="{D48390D3-2DB9-4BDC-BF1F-C4611D1480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6" creationId="{D57A8D88-83AE-42D5-B5C5-86AE922E79A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7" creationId="{345DA328-C9B0-4906-9509-DBFACDE01A8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8" creationId="{D692D026-916A-4AD0-B726-B88513B4146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9" creationId="{BD0D356C-3652-4A8B-8C51-54CE86C5D75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0" creationId="{5D2C743D-F65E-46BD-8FA3-05075A11FCB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1" creationId="{7F064C5B-C9B8-478B-9A90-810BE1D0F52B}"/>
          </ac:spMkLst>
        </pc:spChg>
        <pc:spChg chg="mod">
          <ac:chgData name="Froduald Kabanza" userId="edf393d0-642b-4b9e-8c75-f62133241689" providerId="ADAL" clId="{F17B1EDF-93CA-4D61-9FA4-3116CF6B8561}" dt="2022-02-01T14:21:14.147" v="9538" actId="20577"/>
          <ac:spMkLst>
            <pc:docMk/>
            <pc:sldMk cId="0" sldId="386"/>
            <ac:spMk id="71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25:05.720" v="9542" actId="20577"/>
          <ac:spMkLst>
            <pc:docMk/>
            <pc:sldMk cId="0" sldId="386"/>
            <ac:spMk id="7171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1:10:10.934" v="4511" actId="165"/>
          <ac:grpSpMkLst>
            <pc:docMk/>
            <pc:sldMk cId="0" sldId="386"/>
            <ac:grpSpMk id="9" creationId="{B209D486-B4BE-4005-B351-5B8DC6746A02}"/>
          </ac:grpSpMkLst>
        </pc:grpChg>
        <pc:picChg chg="mod">
          <ac:chgData name="Froduald Kabanza" userId="edf393d0-642b-4b9e-8c75-f62133241689" providerId="ADAL" clId="{F17B1EDF-93CA-4D61-9FA4-3116CF6B8561}" dt="2022-01-31T21:36:07.092" v="4944" actId="1076"/>
          <ac:picMkLst>
            <pc:docMk/>
            <pc:sldMk cId="0" sldId="386"/>
            <ac:picMk id="7175" creationId="{00000000-0000-0000-0000-000000000000}"/>
          </ac:picMkLst>
        </pc:picChg>
        <pc:cxnChg chg="del mod topLvl">
          <ac:chgData name="Froduald Kabanza" userId="edf393d0-642b-4b9e-8c75-f62133241689" providerId="ADAL" clId="{F17B1EDF-93CA-4D61-9FA4-3116CF6B8561}" dt="2022-01-31T21:25:41.498" v="4671" actId="478"/>
          <ac:cxnSpMkLst>
            <pc:docMk/>
            <pc:sldMk cId="0" sldId="386"/>
            <ac:cxnSpMk id="20" creationId="{AAB6F491-6AEC-4FA6-939A-8A7FA6E9FFEB}"/>
          </ac:cxnSpMkLst>
        </pc:cxnChg>
        <pc:cxnChg chg="del mod topLvl">
          <ac:chgData name="Froduald Kabanza" userId="edf393d0-642b-4b9e-8c75-f62133241689" providerId="ADAL" clId="{F17B1EDF-93CA-4D61-9FA4-3116CF6B8561}" dt="2022-01-31T21:15:25.624" v="4554" actId="478"/>
          <ac:cxnSpMkLst>
            <pc:docMk/>
            <pc:sldMk cId="0" sldId="386"/>
            <ac:cxnSpMk id="21" creationId="{6378530A-E6F8-41E5-9980-497825149A55}"/>
          </ac:cxnSpMkLst>
        </pc:cxnChg>
        <pc:cxnChg chg="del mod topLvl">
          <ac:chgData name="Froduald Kabanza" userId="edf393d0-642b-4b9e-8c75-f62133241689" providerId="ADAL" clId="{F17B1EDF-93CA-4D61-9FA4-3116CF6B8561}" dt="2022-01-31T21:15:27.171" v="4555" actId="478"/>
          <ac:cxnSpMkLst>
            <pc:docMk/>
            <pc:sldMk cId="0" sldId="386"/>
            <ac:cxnSpMk id="22" creationId="{6CB790D7-9689-46A4-99C6-50C333933C1F}"/>
          </ac:cxnSpMkLst>
        </pc:cxnChg>
        <pc:cxnChg chg="add del mod">
          <ac:chgData name="Froduald Kabanza" userId="edf393d0-642b-4b9e-8c75-f62133241689" providerId="ADAL" clId="{F17B1EDF-93CA-4D61-9FA4-3116CF6B8561}" dt="2022-01-31T21:16:31.115" v="4568" actId="478"/>
          <ac:cxnSpMkLst>
            <pc:docMk/>
            <pc:sldMk cId="0" sldId="386"/>
            <ac:cxnSpMk id="39" creationId="{3B303DCA-E2D3-4A6C-AA64-B1CA7752068E}"/>
          </ac:cxnSpMkLst>
        </pc:cxnChg>
        <pc:cxnChg chg="add del mod">
          <ac:chgData name="Froduald Kabanza" userId="edf393d0-642b-4b9e-8c75-f62133241689" providerId="ADAL" clId="{F17B1EDF-93CA-4D61-9FA4-3116CF6B8561}" dt="2022-01-31T21:16:32.782" v="4569" actId="478"/>
          <ac:cxnSpMkLst>
            <pc:docMk/>
            <pc:sldMk cId="0" sldId="386"/>
            <ac:cxnSpMk id="40" creationId="{D301F72B-A4A7-49A6-B4EE-6C900AAAF903}"/>
          </ac:cxnSpMkLst>
        </pc:cxnChg>
        <pc:cxnChg chg="add del mod">
          <ac:chgData name="Froduald Kabanza" userId="edf393d0-642b-4b9e-8c75-f62133241689" providerId="ADAL" clId="{F17B1EDF-93CA-4D61-9FA4-3116CF6B8561}" dt="2022-01-31T21:16:34.405" v="4570" actId="478"/>
          <ac:cxnSpMkLst>
            <pc:docMk/>
            <pc:sldMk cId="0" sldId="386"/>
            <ac:cxnSpMk id="41" creationId="{4E66922D-4CD7-4364-BE2E-556E4F2391F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2" creationId="{88AC8C57-0B2C-42C4-AB90-C1510F00A06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3" creationId="{477F23D5-0702-4030-BBE1-9F66EE7D8AE4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4" creationId="{A1C9226D-44AC-4777-BB40-5ED3337A9739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68" creationId="{F5DCE905-F70F-49E8-8461-23A0DE254D6A}"/>
          </ac:cxnSpMkLst>
        </pc:cxnChg>
        <pc:cxnChg chg="add del mod">
          <ac:chgData name="Froduald Kabanza" userId="edf393d0-642b-4b9e-8c75-f62133241689" providerId="ADAL" clId="{F17B1EDF-93CA-4D61-9FA4-3116CF6B8561}" dt="2022-01-31T21:25:39.837" v="4670" actId="478"/>
          <ac:cxnSpMkLst>
            <pc:docMk/>
            <pc:sldMk cId="0" sldId="386"/>
            <ac:cxnSpMk id="69" creationId="{97A989A6-8311-4420-8811-672E725B462E}"/>
          </ac:cxnSpMkLst>
        </pc:cxnChg>
        <pc:cxnChg chg="add del mod">
          <ac:chgData name="Froduald Kabanza" userId="edf393d0-642b-4b9e-8c75-f62133241689" providerId="ADAL" clId="{F17B1EDF-93CA-4D61-9FA4-3116CF6B8561}" dt="2022-01-31T21:25:15.785" v="4663" actId="478"/>
          <ac:cxnSpMkLst>
            <pc:docMk/>
            <pc:sldMk cId="0" sldId="386"/>
            <ac:cxnSpMk id="70" creationId="{15A71600-4E9D-44ED-A8CF-B5BCE67201D0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1" creationId="{7365E1ED-813C-4886-8D7C-69F48F0ED5F1}"/>
          </ac:cxnSpMkLst>
        </pc:cxnChg>
        <pc:cxnChg chg="add del mod">
          <ac:chgData name="Froduald Kabanza" userId="edf393d0-642b-4b9e-8c75-f62133241689" providerId="ADAL" clId="{F17B1EDF-93CA-4D61-9FA4-3116CF6B8561}" dt="2022-01-31T21:25:14.399" v="4662" actId="478"/>
          <ac:cxnSpMkLst>
            <pc:docMk/>
            <pc:sldMk cId="0" sldId="386"/>
            <ac:cxnSpMk id="72" creationId="{8F4AA89F-E6F3-48CD-AA2B-9C2BA00831B5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3" creationId="{8AB617BE-2964-437D-A400-FC176DCDC2A8}"/>
          </ac:cxnSpMkLst>
        </pc:cxnChg>
        <pc:cxnChg chg="add del mod">
          <ac:chgData name="Froduald Kabanza" userId="edf393d0-642b-4b9e-8c75-f62133241689" providerId="ADAL" clId="{F17B1EDF-93CA-4D61-9FA4-3116CF6B8561}" dt="2022-01-31T21:26:46.978" v="4681" actId="478"/>
          <ac:cxnSpMkLst>
            <pc:docMk/>
            <pc:sldMk cId="0" sldId="386"/>
            <ac:cxnSpMk id="77" creationId="{1816F048-4FF8-4E06-8E7F-45CAE9E721E6}"/>
          </ac:cxnSpMkLst>
        </pc:cxnChg>
        <pc:cxnChg chg="add del mod">
          <ac:chgData name="Froduald Kabanza" userId="edf393d0-642b-4b9e-8c75-f62133241689" providerId="ADAL" clId="{F17B1EDF-93CA-4D61-9FA4-3116CF6B8561}" dt="2022-01-31T21:26:48.607" v="4682" actId="478"/>
          <ac:cxnSpMkLst>
            <pc:docMk/>
            <pc:sldMk cId="0" sldId="386"/>
            <ac:cxnSpMk id="78" creationId="{02A63FFE-609B-4C72-AAF1-A67004133938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4" creationId="{51086C59-2101-47C8-AD48-87FC4B09F9D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5" creationId="{ECBE480F-9016-486A-AA3B-D3F04693B54E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7" creationId="{722D0CAE-A932-4037-987C-BB5206EF7F03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8" creationId="{C724BBFF-3E2B-44FD-99DA-E77A6942D14F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1" creationId="{D34CE2C6-2C23-4DEF-8F68-C82805AEAFB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2" creationId="{39FCDC3A-A06D-4950-8436-F5C23373A963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2T14:02:46.258" v="10395" actId="27636"/>
        <pc:sldMkLst>
          <pc:docMk/>
          <pc:sldMk cId="0" sldId="387"/>
        </pc:sldMkLst>
        <pc:spChg chg="add del mod">
          <ac:chgData name="Froduald Kabanza" userId="edf393d0-642b-4b9e-8c75-f62133241689" providerId="ADAL" clId="{F17B1EDF-93CA-4D61-9FA4-3116CF6B8561}" dt="2022-01-31T21:33:44.440" v="4914" actId="478"/>
          <ac:spMkLst>
            <pc:docMk/>
            <pc:sldMk cId="0" sldId="387"/>
            <ac:spMk id="8" creationId="{00CD5983-9F2C-4F72-9596-57517478C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0" creationId="{99E3D199-7DB2-4AC8-9A33-B1CB081B7F11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1" creationId="{5DF9A620-B184-43D2-92EB-A15A6740004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2" creationId="{81B685E2-9941-467A-9EB6-C2C1457D802F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3" creationId="{26452BBE-0352-40A2-84AD-1383277EDBA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4" creationId="{D86A8D21-A933-4E14-8ECA-9DC7F6C7906B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5" creationId="{07413B1B-24D2-4154-8DC0-B6BA31176807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6" creationId="{97259CD8-0D6B-4C78-BFB1-B539536704F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7" creationId="{401342DF-9015-4AFD-BEFA-9B0BE112D87E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8" creationId="{121ABEEA-48EC-430B-8D5D-B80027912138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9" creationId="{B1FBE4E2-3483-49A0-835B-B2F1AE449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3" creationId="{FDE61DC5-141A-45D2-AF94-0905E2BAEECA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4" creationId="{D93F8DD1-190E-437C-B43A-A74E3D849F9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5" creationId="{6AF0025D-A7E9-4F75-A980-0F10655C840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6" creationId="{847E8841-CEFC-4867-92F3-8C78A45D01D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7" creationId="{183CE32C-8650-48F2-ACAE-5580ABEA1349}"/>
          </ac:spMkLst>
        </pc:spChg>
        <pc:spChg chg="mod">
          <ac:chgData name="Froduald Kabanza" userId="edf393d0-642b-4b9e-8c75-f62133241689" providerId="ADAL" clId="{F17B1EDF-93CA-4D61-9FA4-3116CF6B8561}" dt="2022-02-02T14:02:46.258" v="10395" actId="27636"/>
          <ac:spMkLst>
            <pc:docMk/>
            <pc:sldMk cId="0" sldId="387"/>
            <ac:spMk id="28" creationId="{C9D9367D-EC05-474F-839E-C6D2D0A30815}"/>
          </ac:spMkLst>
        </pc:spChg>
        <pc:spChg chg="add mod">
          <ac:chgData name="Froduald Kabanza" userId="edf393d0-642b-4b9e-8c75-f62133241689" providerId="ADAL" clId="{F17B1EDF-93CA-4D61-9FA4-3116CF6B8561}" dt="2022-01-31T21:35:49.086" v="4941" actId="1076"/>
          <ac:spMkLst>
            <pc:docMk/>
            <pc:sldMk cId="0" sldId="387"/>
            <ac:spMk id="29" creationId="{2BE1F262-C9A1-41EE-9ED4-6EB2EEB66FAB}"/>
          </ac:spMkLst>
        </pc:spChg>
        <pc:spChg chg="mod">
          <ac:chgData name="Froduald Kabanza" userId="edf393d0-642b-4b9e-8c75-f62133241689" providerId="ADAL" clId="{F17B1EDF-93CA-4D61-9FA4-3116CF6B8561}" dt="2022-01-31T20:44:54.882" v="3975" actId="20577"/>
          <ac:spMkLst>
            <pc:docMk/>
            <pc:sldMk cId="0" sldId="387"/>
            <ac:spMk id="81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5:05.261" v="3982" actId="20577"/>
          <ac:spMkLst>
            <pc:docMk/>
            <pc:sldMk cId="0" sldId="387"/>
            <ac:spMk id="819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8:50.497" v="4505" actId="1076"/>
          <ac:grpSpMkLst>
            <pc:docMk/>
            <pc:sldMk cId="0" sldId="387"/>
            <ac:grpSpMk id="9" creationId="{BF846D97-90B7-4659-97CE-C95A0FFF542D}"/>
          </ac:grpSpMkLst>
        </pc:grpChg>
        <pc:picChg chg="mod">
          <ac:chgData name="Froduald Kabanza" userId="edf393d0-642b-4b9e-8c75-f62133241689" providerId="ADAL" clId="{F17B1EDF-93CA-4D61-9FA4-3116CF6B8561}" dt="2022-01-31T21:08:46.076" v="4504" actId="1076"/>
          <ac:picMkLst>
            <pc:docMk/>
            <pc:sldMk cId="0" sldId="387"/>
            <ac:picMk id="8199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0" creationId="{08446299-7F26-4EE6-AE1F-ADAA370C428D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1" creationId="{D85C067F-3A26-45D1-9E6B-1E1C8EF12F86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2" creationId="{F0BD7069-624C-46CF-AFA6-5AF6CC586126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4:03:40.656" v="10399" actId="27636"/>
        <pc:sldMkLst>
          <pc:docMk/>
          <pc:sldMk cId="0" sldId="388"/>
        </pc:sldMkLst>
        <pc:spChg chg="del">
          <ac:chgData name="Froduald Kabanza" userId="edf393d0-642b-4b9e-8c75-f62133241689" providerId="ADAL" clId="{F17B1EDF-93CA-4D61-9FA4-3116CF6B8561}" dt="2022-01-31T21:08:17.074" v="4501" actId="478"/>
          <ac:spMkLst>
            <pc:docMk/>
            <pc:sldMk cId="0" sldId="388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1" creationId="{A7C3EF1B-F6ED-4F1B-ACDD-B353B159E6A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2" creationId="{779E5232-9EF1-483B-A001-D956D66420F9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3" creationId="{C8AF9EA8-7C00-4D19-8D41-A8BA51BA842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4" creationId="{6BC89F17-319B-483A-B288-C8EEF7C36A1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5" creationId="{34A288F3-113B-47C0-9295-42B8E28F6AB5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6" creationId="{1F96B0A2-9D8C-496D-A9FB-CFDBCD8CA47E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7" creationId="{61DC7DEE-0393-4A60-8169-E9317AB5F164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8" creationId="{0BC5EFD6-E115-44AE-A2F7-F4715DBC9D0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9" creationId="{C8790D1A-4629-4AD8-AD70-E86DC829373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0" creationId="{52620546-3FD9-45AA-AF5B-6353D7F0C37F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4" creationId="{3984882B-350E-4E60-BE98-60FC99D994EB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5" creationId="{5AF19B35-BB6B-41B6-9FFF-6CC458B7713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6" creationId="{A4A5D3CD-4FB9-488E-A1AC-71F36C7DCE8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7" creationId="{AB33DBBB-1CC3-4BE9-AC0E-E5C08AE8587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8" creationId="{BEAD22FA-A578-405B-BE9C-B8B46716CC5C}"/>
          </ac:spMkLst>
        </pc:spChg>
        <pc:spChg chg="mod">
          <ac:chgData name="Froduald Kabanza" userId="edf393d0-642b-4b9e-8c75-f62133241689" providerId="ADAL" clId="{F17B1EDF-93CA-4D61-9FA4-3116CF6B8561}" dt="2022-02-02T14:03:40.656" v="10399" actId="27636"/>
          <ac:spMkLst>
            <pc:docMk/>
            <pc:sldMk cId="0" sldId="388"/>
            <ac:spMk id="29" creationId="{6E1E9315-7EF7-4B88-8486-58E698BB7EF1}"/>
          </ac:spMkLst>
        </pc:spChg>
        <pc:spChg chg="mod">
          <ac:chgData name="Froduald Kabanza" userId="edf393d0-642b-4b9e-8c75-f62133241689" providerId="ADAL" clId="{F17B1EDF-93CA-4D61-9FA4-3116CF6B8561}" dt="2022-01-31T20:45:22.480" v="4014" actId="20577"/>
          <ac:spMkLst>
            <pc:docMk/>
            <pc:sldMk cId="0" sldId="388"/>
            <ac:spMk id="92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46.302" v="4308" actId="20577"/>
          <ac:spMkLst>
            <pc:docMk/>
            <pc:sldMk cId="0" sldId="388"/>
            <ac:spMk id="9219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7:00.767" v="4492" actId="1076"/>
          <ac:grpSpMkLst>
            <pc:docMk/>
            <pc:sldMk cId="0" sldId="388"/>
            <ac:grpSpMk id="9" creationId="{7FF6BF7F-AF29-42E1-9396-BA85A86C76A9}"/>
          </ac:grpSpMkLst>
        </pc:grpChg>
        <pc:picChg chg="add mod">
          <ac:chgData name="Froduald Kabanza" userId="edf393d0-642b-4b9e-8c75-f62133241689" providerId="ADAL" clId="{F17B1EDF-93CA-4D61-9FA4-3116CF6B8561}" dt="2022-01-31T21:08:05.377" v="4500" actId="14100"/>
          <ac:picMkLst>
            <pc:docMk/>
            <pc:sldMk cId="0" sldId="388"/>
            <ac:picMk id="2" creationId="{317A362C-0880-4F47-8D4E-53549D3A02E4}"/>
          </ac:picMkLst>
        </pc:picChg>
        <pc:picChg chg="add del mod">
          <ac:chgData name="Froduald Kabanza" userId="edf393d0-642b-4b9e-8c75-f62133241689" providerId="ADAL" clId="{F17B1EDF-93CA-4D61-9FA4-3116CF6B8561}" dt="2022-01-31T21:07:53.387" v="4497" actId="478"/>
          <ac:picMkLst>
            <pc:docMk/>
            <pc:sldMk cId="0" sldId="388"/>
            <ac:picMk id="3" creationId="{A3C12AFE-B278-4447-B961-B043ACA5C356}"/>
          </ac:picMkLst>
        </pc:picChg>
        <pc:picChg chg="del mod">
          <ac:chgData name="Froduald Kabanza" userId="edf393d0-642b-4b9e-8c75-f62133241689" providerId="ADAL" clId="{F17B1EDF-93CA-4D61-9FA4-3116CF6B8561}" dt="2022-01-31T21:07:41.551" v="4493" actId="478"/>
          <ac:picMkLst>
            <pc:docMk/>
            <pc:sldMk cId="0" sldId="388"/>
            <ac:picMk id="9223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1" creationId="{A0B2FBC6-05A4-4610-9D7B-DEB885F6EAC8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2" creationId="{6763B4D3-5356-4517-A6BF-D1DB26666EC0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3" creationId="{C25B0885-3F69-4575-B51D-8711319C35EE}"/>
          </ac:cxnSpMkLst>
        </pc:cxnChg>
      </pc:sldChg>
      <pc:sldChg chg="addSp delSp modSp add mod ord modNotesTx">
        <pc:chgData name="Froduald Kabanza" userId="edf393d0-642b-4b9e-8c75-f62133241689" providerId="ADAL" clId="{F17B1EDF-93CA-4D61-9FA4-3116CF6B8561}" dt="2022-02-02T14:03:53.353" v="10402" actId="27636"/>
        <pc:sldMkLst>
          <pc:docMk/>
          <pc:sldMk cId="0" sldId="389"/>
        </pc:sldMkLst>
        <pc:spChg chg="add mod">
          <ac:chgData name="Froduald Kabanza" userId="edf393d0-642b-4b9e-8c75-f62133241689" providerId="ADAL" clId="{F17B1EDF-93CA-4D61-9FA4-3116CF6B8561}" dt="2022-01-31T21:28:19.769" v="4693" actId="1076"/>
          <ac:spMkLst>
            <pc:docMk/>
            <pc:sldMk cId="0" sldId="389"/>
            <ac:spMk id="4" creationId="{CBD29B4A-569E-4F08-8C66-C577BDC8C56F}"/>
          </ac:spMkLst>
        </pc:spChg>
        <pc:spChg chg="add mod">
          <ac:chgData name="Froduald Kabanza" userId="edf393d0-642b-4b9e-8c75-f62133241689" providerId="ADAL" clId="{F17B1EDF-93CA-4D61-9FA4-3116CF6B8561}" dt="2022-01-31T20:48:00.958" v="4204" actId="20577"/>
          <ac:spMkLst>
            <pc:docMk/>
            <pc:sldMk cId="0" sldId="389"/>
            <ac:spMk id="11" creationId="{DBF8FF5E-6F8E-40F1-9F7F-FF2C2F7D51B0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19" creationId="{92726143-DA3B-4753-810A-3906E8A0FDC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0" creationId="{295F102F-1B6D-4303-9D67-9B142483A93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1" creationId="{CE262B3F-7679-4ABD-B87C-70D32B68C7A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2" creationId="{15500755-A60E-41B7-B353-FACEF91206F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3" creationId="{E11BA729-9BDA-45BD-9229-50363C2F9E7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4" creationId="{410CF6AB-8B47-4833-82ED-5F5BE3ED97AB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5" creationId="{7D668127-880B-4264-8F0D-65F68A84EDA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6" creationId="{C3D7B50A-F15D-46CA-B450-3316C91AA8E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7" creationId="{05610A27-1EA3-4731-842C-7445A3576981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8" creationId="{D337863C-60EE-48F9-A34A-CFA41EE8B0B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9" creationId="{13E06202-2201-49A8-8DE9-2CD349277423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0" creationId="{1DE6D51A-C33A-4314-A6DF-73C06E7FBC5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1" creationId="{179B5F58-0E28-45A4-960B-B3C62C7156BF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2" creationId="{2131E9BD-6025-43CE-A12B-193BD1EEE39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3" creationId="{064F93F4-152D-4371-923D-9A841AB17D44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4" creationId="{0DB6DD00-D7A0-4882-A32A-25F2BF5DF48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1" creationId="{8A93086B-6767-4CDB-A51C-0506C0A03CE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2" creationId="{7BFA02AC-2CAA-465B-8B68-AAB9F7E9309F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3" creationId="{01E16A75-12C9-4FA6-9C66-1D55615BECE9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4" creationId="{7909FEA1-5069-448E-BA05-7E4C7E350785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5" creationId="{68F9FB70-EC47-4866-A778-C6C07BEA8E5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6" creationId="{4CCECA36-1D0E-4ABC-9EDB-FC3386CAD6FD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7" creationId="{08584953-AE0C-4D5F-8026-16BE3C595BB3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8" creationId="{75834C45-EE0C-47B1-B332-CA63D40A660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9" creationId="{A64C97A1-47F0-47EA-B9F4-34969BC139A8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0" creationId="{1AD6A92A-2D8A-4CE3-ABCC-8333B29FCFCE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4" creationId="{611DED26-7CAD-46DF-AF15-5B0528D6E79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5" creationId="{FED40BF5-DEC2-4786-97A1-BD11077D3A56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6" creationId="{20F5F10A-4285-416A-A42F-FA3F04C2A90A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7" creationId="{96436ECD-5DBF-421D-AC40-E586A67ED7D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8" creationId="{BF54B987-F4FB-4C79-B472-97DAC99A03B3}"/>
          </ac:spMkLst>
        </pc:spChg>
        <pc:spChg chg="mod">
          <ac:chgData name="Froduald Kabanza" userId="edf393d0-642b-4b9e-8c75-f62133241689" providerId="ADAL" clId="{F17B1EDF-93CA-4D61-9FA4-3116CF6B8561}" dt="2022-02-02T14:03:53.353" v="10402" actId="27636"/>
          <ac:spMkLst>
            <pc:docMk/>
            <pc:sldMk cId="0" sldId="389"/>
            <ac:spMk id="59" creationId="{AAAD71B5-F8BB-4797-AC8E-307243A84879}"/>
          </ac:spMkLst>
        </pc:spChg>
        <pc:spChg chg="mod">
          <ac:chgData name="Froduald Kabanza" userId="edf393d0-642b-4b9e-8c75-f62133241689" providerId="ADAL" clId="{F17B1EDF-93CA-4D61-9FA4-3116CF6B8561}" dt="2022-01-31T20:45:40.118" v="4037" actId="20577"/>
          <ac:spMkLst>
            <pc:docMk/>
            <pc:sldMk cId="0" sldId="389"/>
            <ac:spMk id="102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34.685" v="4304" actId="20577"/>
          <ac:spMkLst>
            <pc:docMk/>
            <pc:sldMk cId="0" sldId="389"/>
            <ac:spMk id="10243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3:56.973" v="4315" actId="478"/>
          <ac:grpSpMkLst>
            <pc:docMk/>
            <pc:sldMk cId="0" sldId="389"/>
            <ac:grpSpMk id="12" creationId="{E77C23BC-A868-47D5-9B01-4F74F9847919}"/>
          </ac:grpSpMkLst>
        </pc:grpChg>
        <pc:grpChg chg="mod">
          <ac:chgData name="Froduald Kabanza" userId="edf393d0-642b-4b9e-8c75-f62133241689" providerId="ADAL" clId="{F17B1EDF-93CA-4D61-9FA4-3116CF6B8561}" dt="2022-01-31T20:53:50.327" v="4314"/>
          <ac:grpSpMkLst>
            <pc:docMk/>
            <pc:sldMk cId="0" sldId="389"/>
            <ac:grpSpMk id="13" creationId="{835D125D-B8D1-490A-8770-CB185553B5FE}"/>
          </ac:grpSpMkLst>
        </pc:grpChg>
        <pc:grpChg chg="add mod">
          <ac:chgData name="Froduald Kabanza" userId="edf393d0-642b-4b9e-8c75-f62133241689" providerId="ADAL" clId="{F17B1EDF-93CA-4D61-9FA4-3116CF6B8561}" dt="2022-01-31T21:05:58.072" v="4485" actId="14100"/>
          <ac:grpSpMkLst>
            <pc:docMk/>
            <pc:sldMk cId="0" sldId="389"/>
            <ac:grpSpMk id="40" creationId="{8621CC4E-6994-46B6-A4B8-2ED3B865C4C6}"/>
          </ac:grpSpMkLst>
        </pc:grp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5" creationId="{4B6B8BE2-4B76-454F-9169-9835BDAE0B86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6" creationId="{75D8528C-7550-414D-8DCB-363A3DE81827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7" creationId="{C6D62206-C2C7-4636-8EF7-D9FC8809D85A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8" creationId="{B1109207-0E58-416F-8FE8-0A7525234929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9" creationId="{56A40ED6-32E3-402E-BEC7-7695F307B0A2}"/>
          </ac:graphicFrameMkLst>
        </pc:graphicFrameChg>
        <pc:picChg chg="add mod">
          <ac:chgData name="Froduald Kabanza" userId="edf393d0-642b-4b9e-8c75-f62133241689" providerId="ADAL" clId="{F17B1EDF-93CA-4D61-9FA4-3116CF6B8561}" dt="2022-01-31T21:28:16.494" v="4692" actId="14100"/>
          <ac:picMkLst>
            <pc:docMk/>
            <pc:sldMk cId="0" sldId="389"/>
            <ac:picMk id="3" creationId="{F4C54C79-B38B-460B-B1D1-5DBC170C7EB7}"/>
          </ac:picMkLst>
        </pc:picChg>
        <pc:picChg chg="add mod">
          <ac:chgData name="Froduald Kabanza" userId="edf393d0-642b-4b9e-8c75-f62133241689" providerId="ADAL" clId="{F17B1EDF-93CA-4D61-9FA4-3116CF6B8561}" dt="2022-01-31T21:28:39.902" v="4697" actId="1076"/>
          <ac:picMkLst>
            <pc:docMk/>
            <pc:sldMk cId="0" sldId="389"/>
            <ac:picMk id="60" creationId="{C9AD3B55-ACEB-4773-AF9C-F580153EAF39}"/>
          </ac:picMkLst>
        </pc:picChg>
        <pc:picChg chg="del">
          <ac:chgData name="Froduald Kabanza" userId="edf393d0-642b-4b9e-8c75-f62133241689" providerId="ADAL" clId="{F17B1EDF-93CA-4D61-9FA4-3116CF6B8561}" dt="2022-01-31T20:39:57.549" v="3708" actId="478"/>
          <ac:picMkLst>
            <pc:docMk/>
            <pc:sldMk cId="0" sldId="389"/>
            <ac:picMk id="10247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4" creationId="{F3A436EC-250D-463C-BDD3-7D2F2092A63E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5" creationId="{D377C200-4010-4BCD-980C-7641F05D230F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6" creationId="{CF31A8B2-5BA2-4EF6-B495-387A49504EB7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7" creationId="{19351F12-E674-43A0-B41A-E0D6BDED05BD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8" creationId="{E7F63A00-53B1-41FC-AE1D-7EF3C0C17C6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1" creationId="{06D91100-BC63-4516-B01D-DB071A602E7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2" creationId="{2446E5FA-93C0-4E8D-8C20-185BAA8D57BD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3" creationId="{3297A1FB-FCBB-4553-86EA-99DDE70A5911}"/>
          </ac:cxnSpMkLst>
        </pc:cxnChg>
      </pc:sldChg>
      <pc:sldChg chg="add">
        <pc:chgData name="Froduald Kabanza" userId="edf393d0-642b-4b9e-8c75-f62133241689" providerId="ADAL" clId="{F17B1EDF-93CA-4D61-9FA4-3116CF6B8561}" dt="2022-01-30T23:05:49.796" v="355"/>
        <pc:sldMkLst>
          <pc:docMk/>
          <pc:sldMk cId="0" sldId="390"/>
        </pc:sldMkLst>
      </pc:sldChg>
      <pc:sldChg chg="add del">
        <pc:chgData name="Froduald Kabanza" userId="edf393d0-642b-4b9e-8c75-f62133241689" providerId="ADAL" clId="{F17B1EDF-93CA-4D61-9FA4-3116CF6B8561}" dt="2022-01-30T23:43:13.415" v="848" actId="2696"/>
        <pc:sldMkLst>
          <pc:docMk/>
          <pc:sldMk cId="0" sldId="391"/>
        </pc:sldMkLst>
      </pc:sldChg>
      <pc:sldChg chg="addSp delSp modSp add mod ord">
        <pc:chgData name="Froduald Kabanza" userId="edf393d0-642b-4b9e-8c75-f62133241689" providerId="ADAL" clId="{F17B1EDF-93CA-4D61-9FA4-3116CF6B8561}" dt="2022-02-01T14:37:33.373" v="9631" actId="14100"/>
        <pc:sldMkLst>
          <pc:docMk/>
          <pc:sldMk cId="0" sldId="393"/>
        </pc:sldMkLst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39" creationId="{0155BEE9-75DF-42F8-AC40-4B79BDC32A9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0" creationId="{12DC4B6D-1FEB-45BF-80DD-E7B30F6FDE6A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5" creationId="{9EEBE055-3F09-4A7F-9D12-F06BE0389A5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6" creationId="{A2A54E0A-CABA-49C1-A45A-E25C3E9B274C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7" creationId="{3518F1C9-3C3F-4861-A864-3037B8CE3665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2" creationId="{3BAA2015-CEF7-4B50-B4B3-6B1DDB826C67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3" creationId="{BCA801A9-6598-4089-ABA4-5CF5E05314F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4" creationId="{68D67C2F-27DC-447D-A276-BB4290EC5446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5" creationId="{5C4F4C69-F997-448A-A2A1-C77510528FFD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9" creationId="{5C1A48E2-87D7-4E7F-AD44-6C0F0F40874D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0" creationId="{EA824FB2-B526-49E4-A3E1-D4F9E1C9ED39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1" creationId="{25D1BB20-7295-446C-9027-B31009045BF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2" creationId="{E350AF12-34D2-47C9-A8E5-C54FFC45D0D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3" creationId="{AA741DD1-83FB-42BE-B80B-8ED138CB16A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4" creationId="{F7EC3FF0-0E12-41D6-BB43-4B5DC74A5037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8" creationId="{4A42E387-4986-4055-9608-D5F526950D0E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9" creationId="{3E80C0E1-E4D2-49A2-ADE8-2517997FA23C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4" creationId="{1EA5B72C-905B-4C01-9787-C1249074159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5" creationId="{E23EAB83-02B8-43D0-9E4D-6089E3F4E6E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6" creationId="{5D33E3AE-EEE6-4F0A-B046-6110AF3FA86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7" creationId="{E180D351-DE77-4243-982C-83404843001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8" creationId="{57B26408-9C17-4C47-A671-DA8097552C4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9" creationId="{205676DD-D103-459E-AEB1-095B327D5542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0" creationId="{73EBDF67-D84B-4EA2-964D-E55D396BC1FD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1" creationId="{00856FA5-0804-451E-9776-D2A87C30F02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2" creationId="{CDA7EB14-0209-48E1-803D-706973B07B4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3" creationId="{080D4A2F-3D6B-4FA2-B496-F6CB9641A6DF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4" creationId="{9A72FF18-745C-4FB8-AF6C-419C170D807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5" creationId="{BD50C37C-262E-4B05-B3C8-D4A876601DF5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6" creationId="{B3D3BAC2-5ACF-4666-ACC7-8232519702E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2" creationId="{C1B559A6-874F-4FF4-A6E9-EAC3935AE1E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3" creationId="{C4842DD5-EE14-447F-83D0-9C02F432925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5" creationId="{51997C99-A6EE-4AAD-91AE-3AEB1E018FD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6" creationId="{1369A66A-7623-4713-8124-4CD172E6E68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7" creationId="{1E276F1D-B0FB-4C14-A418-AC124FD5F55D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8" creationId="{1A5910C9-39D7-4121-A790-A106D9258BB1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0" creationId="{F70FD760-75F2-42C4-B6A3-2A2609FE5C2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1" creationId="{7B8BA6D6-381C-4008-8441-EB43D04F568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3" creationId="{C5790D14-0194-4CB7-B421-7A104E8E75D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4" creationId="{F76AE33D-DAA7-411A-9CD3-CA91E080F3F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6" creationId="{727711B6-2521-43F1-8882-668F1D5C728C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7" creationId="{406AE5A3-A59C-41AC-BF28-BE813306572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9" creationId="{438AA718-F26E-4C91-A0EA-DF658113CC8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10" creationId="{50F36354-1A5B-48B0-BB8B-6D8C034E848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1" creationId="{D757EE71-F8F3-41AF-8C4A-4F84E977CAE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4" creationId="{A0E9D3B2-9A45-4AA4-9D32-E710F7C4BC5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5" creationId="{274FD4C8-ED68-44ED-B8C2-CAC6FE61A2F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6" creationId="{BBBE4DF8-00E6-4D53-9BDB-03E92A2B604A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F17B1EDF-93CA-4D61-9FA4-3116CF6B8561}" dt="2022-02-01T14:36:35.478" v="9619" actId="20577"/>
          <ac:spMkLst>
            <pc:docMk/>
            <pc:sldMk cId="0" sldId="393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6:24.046" v="9614" actId="1076"/>
          <ac:spMkLst>
            <pc:docMk/>
            <pc:sldMk cId="0" sldId="393"/>
            <ac:spMk id="8397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24" v="4449" actId="27636"/>
          <ac:spMkLst>
            <pc:docMk/>
            <pc:sldMk cId="0" sldId="393"/>
            <ac:spMk id="84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602" v="4451" actId="27636"/>
          <ac:spMkLst>
            <pc:docMk/>
            <pc:sldMk cId="0" sldId="393"/>
            <ac:spMk id="84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59" v="4450" actId="27636"/>
          <ac:spMkLst>
            <pc:docMk/>
            <pc:sldMk cId="0" sldId="393"/>
            <ac:spMk id="840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14:34:24.779" v="9604"/>
          <ac:grpSpMkLst>
            <pc:docMk/>
            <pc:sldMk cId="0" sldId="393"/>
            <ac:grpSpMk id="36" creationId="{1493EB9A-252E-4A5E-8B49-B4C3CB1FE1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7" creationId="{217572C6-18CB-46F2-B9ED-6A2F1DDBA335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8" creationId="{D8A9915D-E874-40D4-812A-7D89F8BA7098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1" creationId="{3222E2D8-7F03-4A25-A676-9AC7557855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2" creationId="{85C5D2A9-064B-4D8A-B77B-F0AD416E4823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3" creationId="{BBB6EAB3-2317-4623-81E2-81B5C26F01A0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4" creationId="{61030C65-D39D-4E7F-BAF8-E3DF3C89AB51}"/>
          </ac:grpSpMkLst>
        </pc:grpChg>
        <pc:grpChg chg="add del mod">
          <ac:chgData name="Froduald Kabanza" userId="edf393d0-642b-4b9e-8c75-f62133241689" providerId="ADAL" clId="{F17B1EDF-93CA-4D61-9FA4-3116CF6B8561}" dt="2022-02-01T14:34:57.835" v="9607" actId="478"/>
          <ac:grpSpMkLst>
            <pc:docMk/>
            <pc:sldMk cId="0" sldId="393"/>
            <ac:grpSpMk id="65" creationId="{8FF1A123-A308-4AE6-9EBB-65BCE9DE6FA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6" creationId="{A0A57FC3-E1D7-4D99-BC8B-688E0ED746C4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7" creationId="{A8CC0985-BB63-4313-975C-38B254C82033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0" creationId="{86310676-99C9-4E59-B17B-EC9C36156515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1" creationId="{C92CFC12-0420-4E8D-B58D-DCA8CAC2DDE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2" creationId="{761D63A3-7F53-4167-9ACD-22EC74D17F8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3" creationId="{F0115492-06AE-43C6-918F-F6912D05114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1" creationId="{049BFC6A-CF42-476C-96DE-2068EBF12CC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4" creationId="{E400A6BC-B83A-407D-BFE7-5345F1461D21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9" creationId="{F99BFCB5-2F4E-4A90-9CF2-A2DB15E90FDF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2" creationId="{43B53F1A-8174-40AE-8808-9ACFAE8F279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5" creationId="{FD3987ED-B8C8-4C87-BAF3-B27705B85CE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8" creationId="{731EA4C8-5BE7-4986-943D-08CE77DF751A}"/>
          </ac:grpSpMkLst>
        </pc:grpChg>
        <pc:grpChg chg="del mod">
          <ac:chgData name="Froduald Kabanza" userId="edf393d0-642b-4b9e-8c75-f62133241689" providerId="ADAL" clId="{F17B1EDF-93CA-4D61-9FA4-3116CF6B8561}" dt="2022-02-01T14:33:43.188" v="9597" actId="478"/>
          <ac:grpSpMkLst>
            <pc:docMk/>
            <pc:sldMk cId="0" sldId="393"/>
            <ac:grpSpMk id="84004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5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3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4" creationId="{00000000-0000-0000-0000-000000000000}"/>
          </ac:grpSpMkLst>
        </pc:grp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3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5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9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1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3" creationId="{00000000-0000-0000-0000-000000000000}"/>
          </ac:graphicFrameMkLst>
        </pc:graphicFrame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35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7" creationId="{1D3BDB66-6A82-4FA3-B2AE-23FA76911AF1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8" creationId="{C83AACF7-DE85-4B94-8DED-C2E0A726EB81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14.133" v="9627" actId="1076"/>
          <ac:graphicFrameMkLst>
            <pc:docMk/>
            <pc:sldMk cId="0" sldId="393"/>
            <ac:graphicFrameMk id="112" creationId="{FBF452B5-F8DB-411B-A6F7-860B0B98FBC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03.350" v="9625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add mod">
          <ac:chgData name="Froduald Kabanza" userId="edf393d0-642b-4b9e-8c75-f62133241689" providerId="ADAL" clId="{F17B1EDF-93CA-4D61-9FA4-3116CF6B8561}" dt="2022-02-01T14:37:33.373" v="9631" actId="14100"/>
          <ac:cxnSpMkLst>
            <pc:docMk/>
            <pc:sldMk cId="0" sldId="393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89" creationId="{CCA0DAFD-EA6D-40CA-9B97-F7EBD638659A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90" creationId="{E3D40CBD-D9BC-4AFC-873D-7E45DB71B62A}"/>
          </ac:cxnSpMkLst>
        </pc:cxnChg>
        <pc:cxnChg chg="add mod">
          <ac:chgData name="Froduald Kabanza" userId="edf393d0-642b-4b9e-8c75-f62133241689" providerId="ADAL" clId="{F17B1EDF-93CA-4D61-9FA4-3116CF6B8561}" dt="2022-02-01T14:37:10.152" v="9626" actId="1076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38:12.993" v="9636" actId="14100"/>
        <pc:sldMkLst>
          <pc:docMk/>
          <pc:sldMk cId="0" sldId="394"/>
        </pc:sldMkLst>
        <pc:spChg chg="add mod">
          <ac:chgData name="Froduald Kabanza" userId="edf393d0-642b-4b9e-8c75-f62133241689" providerId="ADAL" clId="{F17B1EDF-93CA-4D61-9FA4-3116CF6B8561}" dt="2022-01-31T21:02:28.845" v="4454" actId="27636"/>
          <ac:spMkLst>
            <pc:docMk/>
            <pc:sldMk cId="0" sldId="394"/>
            <ac:spMk id="3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27:59.546" v="9567" actId="1076"/>
          <ac:spMkLst>
            <pc:docMk/>
            <pc:sldMk cId="0" sldId="394"/>
            <ac:spMk id="37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14:26:32.445" v="9550" actId="478"/>
          <ac:spMkLst>
            <pc:docMk/>
            <pc:sldMk cId="0" sldId="394"/>
            <ac:spMk id="38" creationId="{EB8E0977-506F-4F55-826F-7A653D47D6F6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39" creationId="{0BE97D46-74A4-4BBB-B3B5-F9E5793EF5BA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3" creationId="{632F02C1-427F-4281-B0E1-297478A80667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4" creationId="{60B022D9-C19D-48AA-97D7-515F0C04E9C9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0.963" v="9553" actId="478"/>
          <ac:spMkLst>
            <pc:docMk/>
            <pc:sldMk cId="0" sldId="394"/>
            <ac:spMk id="49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3.719" v="9554" actId="478"/>
          <ac:spMkLst>
            <pc:docMk/>
            <pc:sldMk cId="0" sldId="394"/>
            <ac:spMk id="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5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1.368" v="9546" actId="478"/>
          <ac:spMkLst>
            <pc:docMk/>
            <pc:sldMk cId="0" sldId="394"/>
            <ac:spMk id="5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4.573" v="9547" actId="478"/>
          <ac:spMkLst>
            <pc:docMk/>
            <pc:sldMk cId="0" sldId="394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1:12.167" v="9584" actId="1076"/>
          <ac:spMkLst>
            <pc:docMk/>
            <pc:sldMk cId="0" sldId="394"/>
            <ac:spMk id="8499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14:34:07.933" v="9601" actId="338"/>
          <ac:grpSpMkLst>
            <pc:docMk/>
            <pc:sldMk cId="0" sldId="394"/>
            <ac:grpSpMk id="5" creationId="{79C3D9FE-0730-499D-AEFB-F298A0FB7442}"/>
          </ac:grpSpMkLst>
        </pc:grpChg>
        <pc:grpChg chg="add del mod">
          <ac:chgData name="Froduald Kabanza" userId="edf393d0-642b-4b9e-8c75-f62133241689" providerId="ADAL" clId="{F17B1EDF-93CA-4D61-9FA4-3116CF6B8561}" dt="2022-02-01T14:35:08.666" v="9608" actId="165"/>
          <ac:grpSpMkLst>
            <pc:docMk/>
            <pc:sldMk cId="0" sldId="394"/>
            <ac:grpSpMk id="6" creationId="{0A58F1EB-4333-4690-9506-4E7E2BEBD7BF}"/>
          </ac:grpSpMkLst>
        </pc:grpChg>
        <pc:grpChg chg="add mod">
          <ac:chgData name="Froduald Kabanza" userId="edf393d0-642b-4b9e-8c75-f62133241689" providerId="ADAL" clId="{F17B1EDF-93CA-4D61-9FA4-3116CF6B8561}" dt="2022-02-01T14:35:25.484" v="9610" actId="338"/>
          <ac:grpSpMkLst>
            <pc:docMk/>
            <pc:sldMk cId="0" sldId="394"/>
            <ac:grpSpMk id="7" creationId="{FBEEF2B4-939A-4BDC-BBF1-C42280284AAE}"/>
          </ac:grpSpMkLst>
        </pc:grpChg>
        <pc:grpChg chg="del mod">
          <ac:chgData name="Froduald Kabanza" userId="edf393d0-642b-4b9e-8c75-f62133241689" providerId="ADAL" clId="{F17B1EDF-93CA-4D61-9FA4-3116CF6B8561}" dt="2022-02-01T14:26:11.700" v="9543" actId="165"/>
          <ac:grpSpMkLst>
            <pc:docMk/>
            <pc:sldMk cId="0" sldId="394"/>
            <ac:grpSpMk id="8499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1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2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7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8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6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0.439" v="9632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9.695" v="9633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2-01T14:38:02.729" v="9634" actId="478"/>
          <ac:cxnSpMkLst>
            <pc:docMk/>
            <pc:sldMk cId="0" sldId="394"/>
            <ac:cxnSpMk id="3" creationId="{E078D4DB-6405-45ED-8047-51BE4B529AC6}"/>
          </ac:cxnSpMkLst>
        </pc:cxnChg>
        <pc:cxnChg chg="add mod">
          <ac:chgData name="Froduald Kabanza" userId="edf393d0-642b-4b9e-8c75-f62133241689" providerId="ADAL" clId="{F17B1EDF-93CA-4D61-9FA4-3116CF6B8561}" dt="2022-02-01T14:38:12.993" v="9636" actId="14100"/>
          <ac:cxnSpMkLst>
            <pc:docMk/>
            <pc:sldMk cId="0" sldId="394"/>
            <ac:cxnSpMk id="9" creationId="{13A07A96-1F77-46D5-B816-A4318FD6C0A6}"/>
          </ac:cxnSpMkLst>
        </pc:cxnChg>
        <pc:cxnChg chg="add mod">
          <ac:chgData name="Froduald Kabanza" userId="edf393d0-642b-4b9e-8c75-f62133241689" providerId="ADAL" clId="{F17B1EDF-93CA-4D61-9FA4-3116CF6B8561}" dt="2022-02-01T14:37:59.695" v="9633" actId="1076"/>
          <ac:cxnSpMkLst>
            <pc:docMk/>
            <pc:sldMk cId="0" sldId="394"/>
            <ac:cxnSpMk id="45" creationId="{EED65171-0BD0-44AA-85A1-CBB738E63B4C}"/>
          </ac:cxnSpMkLst>
        </pc:cxnChg>
      </pc:sldChg>
      <pc:sldChg chg="add">
        <pc:chgData name="Froduald Kabanza" userId="edf393d0-642b-4b9e-8c75-f62133241689" providerId="ADAL" clId="{F17B1EDF-93CA-4D61-9FA4-3116CF6B8561}" dt="2022-01-30T23:30:53.882" v="710"/>
        <pc:sldMkLst>
          <pc:docMk/>
          <pc:sldMk cId="0" sldId="395"/>
        </pc:sldMkLst>
      </pc:sldChg>
      <pc:sldChg chg="modSp add mod">
        <pc:chgData name="Froduald Kabanza" userId="edf393d0-642b-4b9e-8c75-f62133241689" providerId="ADAL" clId="{F17B1EDF-93CA-4D61-9FA4-3116CF6B8561}" dt="2022-02-01T00:58:03.370" v="8888" actId="20577"/>
        <pc:sldMkLst>
          <pc:docMk/>
          <pc:sldMk cId="0" sldId="396"/>
        </pc:sldMkLst>
        <pc:spChg chg="mod">
          <ac:chgData name="Froduald Kabanza" userId="edf393d0-642b-4b9e-8c75-f62133241689" providerId="ADAL" clId="{F17B1EDF-93CA-4D61-9FA4-3116CF6B8561}" dt="2022-02-01T00:58:03.370" v="8888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2-02T13:34:59.753" v="9637" actId="20577"/>
        <pc:sldMkLst>
          <pc:docMk/>
          <pc:sldMk cId="0" sldId="399"/>
        </pc:sldMkLst>
        <pc:spChg chg="mod">
          <ac:chgData name="Froduald Kabanza" userId="edf393d0-642b-4b9e-8c75-f62133241689" providerId="ADAL" clId="{F17B1EDF-93CA-4D61-9FA4-3116CF6B8561}" dt="2022-02-02T13:34:59.753" v="9637" actId="20577"/>
          <ac:spMkLst>
            <pc:docMk/>
            <pc:sldMk cId="0" sldId="399"/>
            <ac:spMk id="1024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178" v="3009" actId="313"/>
        <pc:sldMkLst>
          <pc:docMk/>
          <pc:sldMk cId="3270955028" sldId="402"/>
        </pc:sldMkLst>
        <pc:spChg chg="mod">
          <ac:chgData name="Froduald Kabanza" userId="edf393d0-642b-4b9e-8c75-f62133241689" providerId="ADAL" clId="{F17B1EDF-93CA-4D61-9FA4-3116CF6B8561}" dt="2022-01-31T00:59:30.178" v="3009" actId="313"/>
          <ac:spMkLst>
            <pc:docMk/>
            <pc:sldMk cId="3270955028" sldId="402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437" v="2853" actId="313"/>
          <ac:spMkLst>
            <pc:docMk/>
            <pc:sldMk cId="3270955028" sldId="402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4.395" v="2984" actId="313"/>
        <pc:sldMkLst>
          <pc:docMk/>
          <pc:sldMk cId="2240767122" sldId="403"/>
        </pc:sldMkLst>
        <pc:spChg chg="mod">
          <ac:chgData name="Froduald Kabanza" userId="edf393d0-642b-4b9e-8c75-f62133241689" providerId="ADAL" clId="{F17B1EDF-93CA-4D61-9FA4-3116CF6B8561}" dt="2022-01-31T00:58:14.395" v="2984" actId="313"/>
          <ac:spMkLst>
            <pc:docMk/>
            <pc:sldMk cId="2240767122" sldId="403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4.628" v="2842" actId="313"/>
          <ac:spMkLst>
            <pc:docMk/>
            <pc:sldMk cId="2240767122" sldId="403"/>
            <ac:spMk id="55299" creationId="{00000000-0000-0000-0000-000000000000}"/>
          </ac:spMkLst>
        </pc:spChg>
      </pc:sldChg>
      <pc:sldChg chg="addSp delSp modSp add mod ord modAnim modNotesTx">
        <pc:chgData name="Froduald Kabanza" userId="edf393d0-642b-4b9e-8c75-f62133241689" providerId="ADAL" clId="{F17B1EDF-93CA-4D61-9FA4-3116CF6B8561}" dt="2022-01-31T22:40:40.194" v="5685" actId="1076"/>
        <pc:sldMkLst>
          <pc:docMk/>
          <pc:sldMk cId="106664215" sldId="404"/>
        </pc:sldMkLst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24" creationId="{464ECE05-A9A4-434E-9640-BF6C3A051A4E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5" creationId="{17C04115-4F01-4A0B-B536-0E14B894B832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6" creationId="{E1BBFC2E-733D-4262-91ED-A7CCACE8CB21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7" creationId="{E560DEDF-F772-43A1-AB4D-3DEA2B7D86D8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F17B1EDF-93CA-4D61-9FA4-3116CF6B8561}" dt="2022-01-31T21:55:10.387" v="5190" actId="1076"/>
          <ac:spMkLst>
            <pc:docMk/>
            <pc:sldMk cId="106664215" sldId="404"/>
            <ac:spMk id="37" creationId="{B5B02A19-FA9F-47A9-AD55-044AA24C3341}"/>
          </ac:spMkLst>
        </pc:spChg>
        <pc:spChg chg="add mod">
          <ac:chgData name="Froduald Kabanza" userId="edf393d0-642b-4b9e-8c75-f62133241689" providerId="ADAL" clId="{F17B1EDF-93CA-4D61-9FA4-3116CF6B8561}" dt="2022-01-31T21:54:04.934" v="5185" actId="113"/>
          <ac:spMkLst>
            <pc:docMk/>
            <pc:sldMk cId="106664215" sldId="404"/>
            <ac:spMk id="409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09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47.794" v="5187" actId="113"/>
          <ac:spMkLst>
            <pc:docMk/>
            <pc:sldMk cId="106664215" sldId="404"/>
            <ac:spMk id="410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0:58.467" v="5164" actId="1076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9.482" v="5166" actId="1076"/>
          <ac:spMkLst>
            <pc:docMk/>
            <pc:sldMk cId="106664215" sldId="404"/>
            <ac:spMk id="410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40:19.650" v="5674" actId="20577"/>
          <ac:spMkLst>
            <pc:docMk/>
            <pc:sldMk cId="106664215" sldId="404"/>
            <ac:spMk id="4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40:40.194" v="5685" actId="1076"/>
          <ac:grpSpMkLst>
            <pc:docMk/>
            <pc:sldMk cId="106664215" sldId="404"/>
            <ac:grpSpMk id="22" creationId="{547CD695-4688-49EE-A85D-CAD6640E472B}"/>
          </ac:grpSpMkLst>
        </pc:grpChg>
        <pc:grpChg chg="add mod">
          <ac:chgData name="Froduald Kabanza" userId="edf393d0-642b-4b9e-8c75-f62133241689" providerId="ADAL" clId="{F17B1EDF-93CA-4D61-9FA4-3116CF6B8561}" dt="2022-01-31T21:53:23.476" v="5182" actId="164"/>
          <ac:grpSpMkLst>
            <pc:docMk/>
            <pc:sldMk cId="106664215" sldId="404"/>
            <ac:grpSpMk id="23" creationId="{FE6274BA-2FA5-49CC-B5D6-82BAB54ACAE2}"/>
          </ac:grpSpMkLst>
        </pc:grpChg>
        <pc:grpChg chg="add mod">
          <ac:chgData name="Froduald Kabanza" userId="edf393d0-642b-4b9e-8c75-f62133241689" providerId="ADAL" clId="{F17B1EDF-93CA-4D61-9FA4-3116CF6B8561}" dt="2022-01-31T21:55:10.387" v="5190" actId="1076"/>
          <ac:grpSpMkLst>
            <pc:docMk/>
            <pc:sldMk cId="106664215" sldId="404"/>
            <ac:grpSpMk id="29" creationId="{9E6498A3-F3DC-49E7-9493-ABAB18A11DE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8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1-31T21:48:53.191" v="5123" actId="478"/>
          <ac:cxnSpMkLst>
            <pc:docMk/>
            <pc:sldMk cId="106664215" sldId="404"/>
            <ac:cxnSpMk id="11" creationId="{1610E540-C6D8-4B31-962D-D1E6BF75BC77}"/>
          </ac:cxnSpMkLst>
        </pc:cxnChg>
        <pc:cxnChg chg="add mod">
          <ac:chgData name="Froduald Kabanza" userId="edf393d0-642b-4b9e-8c75-f62133241689" providerId="ADAL" clId="{F17B1EDF-93CA-4D61-9FA4-3116CF6B8561}" dt="2022-01-31T21:53:23.476" v="5182" actId="164"/>
          <ac:cxnSpMkLst>
            <pc:docMk/>
            <pc:sldMk cId="106664215" sldId="404"/>
            <ac:cxnSpMk id="31" creationId="{9AA1C371-B6E0-44DB-BCA6-729CD1FD6BAE}"/>
          </ac:cxnSpMkLst>
        </pc:cxnChg>
        <pc:cxnChg chg="add mod">
          <ac:chgData name="Froduald Kabanza" userId="edf393d0-642b-4b9e-8c75-f62133241689" providerId="ADAL" clId="{F17B1EDF-93CA-4D61-9FA4-3116CF6B8561}" dt="2022-01-31T22:40:40.194" v="5685" actId="1076"/>
          <ac:cxnSpMkLst>
            <pc:docMk/>
            <pc:sldMk cId="106664215" sldId="404"/>
            <ac:cxnSpMk id="36" creationId="{D57076DB-4D14-45F9-8E3A-EAC849665CDD}"/>
          </ac:cxnSpMkLst>
        </pc:cxnChg>
        <pc:cxnChg chg="add mod">
          <ac:chgData name="Froduald Kabanza" userId="edf393d0-642b-4b9e-8c75-f62133241689" providerId="ADAL" clId="{F17B1EDF-93CA-4D61-9FA4-3116CF6B8561}" dt="2022-01-31T21:55:10.387" v="5190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 ord">
        <pc:chgData name="Froduald Kabanza" userId="edf393d0-642b-4b9e-8c75-f62133241689" providerId="ADAL" clId="{F17B1EDF-93CA-4D61-9FA4-3116CF6B8561}" dt="2022-01-30T23:14:47.078" v="537"/>
        <pc:sldMkLst>
          <pc:docMk/>
          <pc:sldMk cId="404981859" sldId="405"/>
        </pc:sldMkLst>
        <pc:spChg chg="add del">
          <ac:chgData name="Froduald Kabanza" userId="edf393d0-642b-4b9e-8c75-f62133241689" providerId="ADAL" clId="{F17B1EDF-93CA-4D61-9FA4-3116CF6B8561}" dt="2022-01-31T21:56:46.180" v="5214" actId="478"/>
          <ac:spMkLst>
            <pc:docMk/>
            <pc:sldMk cId="404981859" sldId="405"/>
            <ac:spMk id="12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23.016" v="5199"/>
          <ac:spMkLst>
            <pc:docMk/>
            <pc:sldMk cId="404981859" sldId="405"/>
            <ac:spMk id="13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2.551" v="5216" actId="478"/>
          <ac:spMkLst>
            <pc:docMk/>
            <pc:sldMk cId="404981859" sldId="405"/>
            <ac:spMk id="1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1:56:48.724" v="5215" actId="478"/>
          <ac:spMkLst>
            <pc:docMk/>
            <pc:sldMk cId="404981859" sldId="405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9:24.334" v="5269" actId="20577"/>
          <ac:spMkLst>
            <pc:docMk/>
            <pc:sldMk cId="404981859" sldId="405"/>
            <ac:spMk id="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1:13.371" v="5292" actId="1076"/>
          <ac:spMkLst>
            <pc:docMk/>
            <pc:sldMk cId="404981859" sldId="405"/>
            <ac:spMk id="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5" creationId="{30655E22-8A1C-481E-9C08-6B08E944253B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7" creationId="{2B367F8F-BE86-4E78-93CE-D971D1F42664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8" creationId="{4D47E193-A3C4-4C07-AFBF-288E77AA4429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1" creationId="{A60EDCFA-DB46-4BC6-B032-35E75C33D95F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2" creationId="{475F2213-5923-4CD8-872D-F67A8F8276B9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35" creationId="{C02B80ED-1D8E-4D2A-935F-C598CBA77EB4}"/>
          </ac:spMkLst>
        </pc:spChg>
        <pc:spChg chg="add mod">
          <ac:chgData name="Froduald Kabanza" userId="edf393d0-642b-4b9e-8c75-f62133241689" providerId="ADAL" clId="{F17B1EDF-93CA-4D61-9FA4-3116CF6B8561}" dt="2022-01-31T22:00:48.642" v="5290" actId="20577"/>
          <ac:spMkLst>
            <pc:docMk/>
            <pc:sldMk cId="404981859" sldId="405"/>
            <ac:spMk id="37" creationId="{E7145958-8DB0-43D6-89A9-87B320555B45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4098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5.089" v="5217" actId="478"/>
          <ac:spMkLst>
            <pc:docMk/>
            <pc:sldMk cId="404981859" sldId="405"/>
            <ac:spMk id="4100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26" creationId="{903C8050-5104-48F9-94A1-250DE25F6296}"/>
          </ac:grpSpMkLst>
        </pc:grpChg>
        <pc:grpChg chg="add mod">
          <ac:chgData name="Froduald Kabanza" userId="edf393d0-642b-4b9e-8c75-f62133241689" providerId="ADAL" clId="{F17B1EDF-93CA-4D61-9FA4-3116CF6B8561}" dt="2022-01-31T22:40:57.997" v="5709" actId="1076"/>
          <ac:grpSpMkLst>
            <pc:docMk/>
            <pc:sldMk cId="404981859" sldId="405"/>
            <ac:grpSpMk id="30" creationId="{A388CB95-86BA-439A-AC09-C04CE4ECEB0D}"/>
          </ac:grpSpMkLst>
        </pc:gr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34" creationId="{574CEA6B-8A54-4E76-A491-0701EF953273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4" creationId="{00000000-0000-0000-0000-000000000000}"/>
          </ac:graphicFrameMkLst>
        </pc:graphicFrame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29" creationId="{CE9AF23C-ADC4-48D9-B33E-A4178C9AA44C}"/>
          </ac:cxnSpMkLst>
        </pc:cxnChg>
        <pc:cxnChg chg="mod">
          <ac:chgData name="Froduald Kabanza" userId="edf393d0-642b-4b9e-8c75-f62133241689" providerId="ADAL" clId="{F17B1EDF-93CA-4D61-9FA4-3116CF6B8561}" dt="2022-01-31T22:40:57.997" v="5709" actId="1076"/>
          <ac:cxnSpMkLst>
            <pc:docMk/>
            <pc:sldMk cId="404981859" sldId="405"/>
            <ac:cxnSpMk id="33" creationId="{9A518D81-75F9-41EF-ABBC-059380F736FE}"/>
          </ac:cxnSpMkLst>
        </pc:cxn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36" creationId="{67298A6B-4E99-4A2D-86ED-289DB650DABB}"/>
          </ac:cxnSpMkLst>
        </pc:cxn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1905227880" sldId="406"/>
        </pc:sldMkLst>
      </pc:sldChg>
      <pc:sldChg chg="delSp modSp del mod">
        <pc:chgData name="Froduald Kabanza" userId="edf393d0-642b-4b9e-8c75-f62133241689" providerId="ADAL" clId="{F17B1EDF-93CA-4D61-9FA4-3116CF6B8561}" dt="2022-01-31T23:16:29.719" v="6206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F17B1EDF-93CA-4D61-9FA4-3116CF6B8561}" dt="2022-01-31T22:56:50.211" v="5961" actId="20577"/>
          <ac:spMkLst>
            <pc:docMk/>
            <pc:sldMk cId="2933353546" sldId="40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2.698" v="5956" actId="14100"/>
          <ac:spMkLst>
            <pc:docMk/>
            <pc:sldMk cId="2933353546" sldId="407"/>
            <ac:spMk id="1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2:57:15.377" v="5965" actId="478"/>
          <ac:spMkLst>
            <pc:docMk/>
            <pc:sldMk cId="2933353546" sldId="407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58.143" v="5963" actId="688"/>
          <ac:spMkLst>
            <pc:docMk/>
            <pc:sldMk cId="2933353546" sldId="407"/>
            <ac:spMk id="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01.044" v="5964" actId="1076"/>
          <ac:spMkLst>
            <pc:docMk/>
            <pc:sldMk cId="2933353546" sldId="407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18.311" v="5966" actId="1076"/>
          <ac:spMkLst>
            <pc:docMk/>
            <pc:sldMk cId="2933353546" sldId="407"/>
            <ac:spMk id="22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24.244" v="5967" actId="1076"/>
          <ac:spMkLst>
            <pc:docMk/>
            <pc:sldMk cId="2933353546" sldId="407"/>
            <ac:spMk id="22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6.806" v="5957" actId="1076"/>
          <ac:spMkLst>
            <pc:docMk/>
            <pc:sldMk cId="2933353546" sldId="407"/>
            <ac:spMk id="22543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F17B1EDF-93CA-4D61-9FA4-3116CF6B8561}" dt="2022-01-31T21:35:21.720" v="4937" actId="1076"/>
        <pc:sldMkLst>
          <pc:docMk/>
          <pc:sldMk cId="3198489829" sldId="408"/>
        </pc:sldMkLst>
        <pc:spChg chg="del">
          <ac:chgData name="Froduald Kabanza" userId="edf393d0-642b-4b9e-8c75-f62133241689" providerId="ADAL" clId="{F17B1EDF-93CA-4D61-9FA4-3116CF6B8561}" dt="2022-01-30T23:09:39.303" v="384" actId="478"/>
          <ac:spMkLst>
            <pc:docMk/>
            <pc:sldMk cId="3198489829" sldId="408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1" creationId="{FD69131D-4013-4241-B317-5D862F871BF6}"/>
          </ac:spMkLst>
        </pc:spChg>
        <pc:spChg chg="mod">
          <ac:chgData name="Froduald Kabanza" userId="edf393d0-642b-4b9e-8c75-f62133241689" providerId="ADAL" clId="{F17B1EDF-93CA-4D61-9FA4-3116CF6B8561}" dt="2022-01-31T21:31:34.989" v="4818" actId="255"/>
          <ac:spMkLst>
            <pc:docMk/>
            <pc:sldMk cId="3198489829" sldId="408"/>
            <ac:spMk id="13" creationId="{78297E44-5259-458C-963C-7CAC9943D49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5" creationId="{FE0BDC22-12FE-49A4-9320-A1200F6D5E95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6" creationId="{2A8D83AB-9C20-4A1A-BC36-14647039173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7" creationId="{EF6A2E5F-EF57-48EB-B97B-3007D83D740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8" creationId="{6BDADD4C-0784-4AA8-B87F-A035016A980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9" creationId="{0D7B7D9F-0F73-4CE3-BD3F-F37A98B7A74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0" creationId="{47A9CDB9-0384-4EB0-BE9E-2B0F0220FC0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1" creationId="{9E20CEA4-5B2E-41FE-9CCB-D1FF5541F01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2" creationId="{A0FD13B3-3588-4D6C-9514-BB0606C220A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3" creationId="{C12A8F8F-30BC-461E-A7AC-142CED38911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4" creationId="{E265CEF7-F515-4E46-82CA-FDFF21EEF0C8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8" creationId="{E9810DAF-799D-483A-988F-E3585D73D819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9" creationId="{033B12F8-C50E-4902-B353-26F9D4845272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0" creationId="{CA302BAB-9E8B-48CB-B1E6-BD289F3DBC9B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" creationId="{75E5C395-4DD7-4BAC-94EE-A0FAED917C56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2" creationId="{602E5FD8-1DC5-4341-BAC6-B1525BD3538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3" creationId="{648C44C9-3CB7-407A-863E-7D2C67AD1256}"/>
          </ac:spMkLst>
        </pc:spChg>
        <pc:spChg chg="add mod">
          <ac:chgData name="Froduald Kabanza" userId="edf393d0-642b-4b9e-8c75-f62133241689" providerId="ADAL" clId="{F17B1EDF-93CA-4D61-9FA4-3116CF6B8561}" dt="2022-01-31T21:35:21.720" v="4937" actId="1076"/>
          <ac:spMkLst>
            <pc:docMk/>
            <pc:sldMk cId="3198489829" sldId="408"/>
            <ac:spMk id="34" creationId="{F8085FB1-9E0B-4594-B69B-D742268D5BEA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746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31:24.972" v="4817" actId="14100"/>
          <ac:grpSpMkLst>
            <pc:docMk/>
            <pc:sldMk cId="3198489829" sldId="408"/>
            <ac:grpSpMk id="9" creationId="{E1ED7E96-D92D-4121-AC47-9EFAA242DEF6}"/>
          </ac:grpSpMkLst>
        </pc:grpChg>
        <pc:grpChg chg="add mod">
          <ac:chgData name="Froduald Kabanza" userId="edf393d0-642b-4b9e-8c75-f62133241689" providerId="ADAL" clId="{F17B1EDF-93CA-4D61-9FA4-3116CF6B8561}" dt="2022-01-31T21:31:13.511" v="4816" actId="1076"/>
          <ac:grpSpMkLst>
            <pc:docMk/>
            <pc:sldMk cId="3198489829" sldId="408"/>
            <ac:grpSpMk id="14" creationId="{7BF63E58-8CCB-4EDD-9BF4-0884DF50B8DF}"/>
          </ac:grpSpMkLst>
        </pc:grpChg>
        <pc:picChg chg="del">
          <ac:chgData name="Froduald Kabanza" userId="edf393d0-642b-4b9e-8c75-f62133241689" providerId="ADAL" clId="{F17B1EDF-93CA-4D61-9FA4-3116CF6B8561}" dt="2022-01-30T23:09:36.395" v="383" actId="478"/>
          <ac:picMkLst>
            <pc:docMk/>
            <pc:sldMk cId="3198489829" sldId="408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0" creationId="{D4E8234D-BA6C-4326-89D7-01DF83A46E87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2" creationId="{DBF2C4B1-5AC0-4854-9869-0CA5BB0619DD}"/>
          </ac:picMkLst>
        </pc:pic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5" creationId="{67EC9FCD-B01F-455C-9F1E-94465DD2AD52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6" creationId="{DCE863F5-C380-42A3-BB8C-29E1CEF441B6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modSp mod">
        <pc:chgData name="Froduald Kabanza" userId="edf393d0-642b-4b9e-8c75-f62133241689" providerId="ADAL" clId="{F17B1EDF-93CA-4D61-9FA4-3116CF6B8561}" dt="2022-01-31T01:19:09.545" v="3707" actId="20577"/>
        <pc:sldMkLst>
          <pc:docMk/>
          <pc:sldMk cId="0" sldId="585"/>
        </pc:sldMkLst>
        <pc:spChg chg="mod">
          <ac:chgData name="Froduald Kabanza" userId="edf393d0-642b-4b9e-8c75-f62133241689" providerId="ADAL" clId="{F17B1EDF-93CA-4D61-9FA4-3116CF6B8561}" dt="2022-01-31T01:19:09.545" v="3707" actId="20577"/>
          <ac:spMkLst>
            <pc:docMk/>
            <pc:sldMk cId="0" sldId="585"/>
            <ac:spMk id="512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2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7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8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3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7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2019480869" sldId="6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4201055210" sldId="69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3124005578" sldId="69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82563712" sldId="696"/>
        </pc:sldMkLst>
      </pc:sldChg>
      <pc:sldChg chg="modSp mod">
        <pc:chgData name="Froduald Kabanza" userId="edf393d0-642b-4b9e-8c75-f62133241689" providerId="ADAL" clId="{F17B1EDF-93CA-4D61-9FA4-3116CF6B8561}" dt="2022-01-30T22:51:00.593" v="345" actId="1076"/>
        <pc:sldMkLst>
          <pc:docMk/>
          <pc:sldMk cId="0" sldId="697"/>
        </pc:sldMkLst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0:29.963" v="342" actId="790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1:00.593" v="345" actId="1076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31.610" v="308" actId="1076"/>
          <ac:spMkLst>
            <pc:docMk/>
            <pc:sldMk cId="0" sldId="697"/>
            <ac:spMk id="49" creationId="{6263D7BB-937B-4ED3-AE74-64C49812CF55}"/>
          </ac:spMkLst>
        </pc:spChg>
        <pc:grpChg chg="mod">
          <ac:chgData name="Froduald Kabanza" userId="edf393d0-642b-4b9e-8c75-f62133241689" providerId="ADAL" clId="{F17B1EDF-93CA-4D61-9FA4-3116CF6B8561}" dt="2022-01-30T22:42:52.083" v="312" actId="14100"/>
          <ac:grpSpMkLst>
            <pc:docMk/>
            <pc:sldMk cId="0" sldId="697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F17B1EDF-93CA-4D61-9FA4-3116CF6B8561}" dt="2022-01-30T22:42:44.332" v="311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50:52.952" v="343" actId="14100"/>
          <ac:cxnSpMkLst>
            <pc:docMk/>
            <pc:sldMk cId="0" sldId="697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88" creationId="{00000000-0000-0000-0000-0000000000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00:58:21.994" v="2987" actId="313"/>
        <pc:sldMkLst>
          <pc:docMk/>
          <pc:sldMk cId="375405401" sldId="698"/>
        </pc:sldMkLst>
        <pc:spChg chg="mod">
          <ac:chgData name="Froduald Kabanza" userId="edf393d0-642b-4b9e-8c75-f62133241689" providerId="ADAL" clId="{F17B1EDF-93CA-4D61-9FA4-3116CF6B8561}" dt="2022-01-31T00:58:21.994" v="2987" actId="313"/>
          <ac:spMkLst>
            <pc:docMk/>
            <pc:sldMk cId="375405401" sldId="698"/>
            <ac:spMk id="583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777" v="2845" actId="313"/>
          <ac:spMkLst>
            <pc:docMk/>
            <pc:sldMk cId="375405401" sldId="698"/>
            <ac:spMk id="58371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39715324" sldId="698"/>
        </pc:sldMkLst>
      </pc:sldChg>
      <pc:sldChg chg="addSp delSp modSp add del mod">
        <pc:chgData name="Froduald Kabanza" userId="edf393d0-642b-4b9e-8c75-f62133241689" providerId="ADAL" clId="{F17B1EDF-93CA-4D61-9FA4-3116CF6B8561}" dt="2022-01-30T23:13:32.097" v="533" actId="2696"/>
        <pc:sldMkLst>
          <pc:docMk/>
          <pc:sldMk cId="2486846102" sldId="698"/>
        </pc:sldMkLst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3" creationId="{BDB71088-0DDC-4DF0-BD57-A155827E1EF8}"/>
          </ac:spMkLst>
        </pc:spChg>
        <pc:grpChg chg="del">
          <ac:chgData name="Froduald Kabanza" userId="edf393d0-642b-4b9e-8c75-f62133241689" providerId="ADAL" clId="{F17B1EDF-93CA-4D61-9FA4-3116CF6B8561}" dt="2022-01-30T23:10:13.613" v="386" actId="165"/>
          <ac:grpSpMkLst>
            <pc:docMk/>
            <pc:sldMk cId="2486846102" sldId="698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0T23:10:53.341" v="393" actId="164"/>
          <ac:grpSpMkLst>
            <pc:docMk/>
            <pc:sldMk cId="2486846102" sldId="698"/>
            <ac:grpSpMk id="5" creationId="{3DF7DA13-44BD-46CA-BA54-BBE18799B853}"/>
          </ac:grpSpMkLst>
        </pc:grp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9" creationId="{9E4A4316-E3E4-4AFE-957E-F6EAA0E7B5C9}"/>
          </ac:picMkLst>
        </pc:pic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10" creationId="{0B4C32A5-30B0-49D8-B2E6-65D38E5A4DEB}"/>
          </ac:picMkLst>
        </pc:picChg>
      </pc:sldChg>
      <pc:sldChg chg="new del">
        <pc:chgData name="Froduald Kabanza" userId="edf393d0-642b-4b9e-8c75-f62133241689" providerId="ADAL" clId="{F17B1EDF-93CA-4D61-9FA4-3116CF6B8561}" dt="2022-01-30T23:02:20.180" v="347" actId="680"/>
        <pc:sldMkLst>
          <pc:docMk/>
          <pc:sldMk cId="3787952400" sldId="698"/>
        </pc:sldMkLst>
      </pc:sldChg>
      <pc:sldChg chg="new del">
        <pc:chgData name="Froduald Kabanza" userId="edf393d0-642b-4b9e-8c75-f62133241689" providerId="ADAL" clId="{F17B1EDF-93CA-4D61-9FA4-3116CF6B8561}" dt="2022-01-30T23:02:26.296" v="349" actId="680"/>
        <pc:sldMkLst>
          <pc:docMk/>
          <pc:sldMk cId="4086932116" sldId="698"/>
        </pc:sldMkLst>
      </pc:sldChg>
      <pc:sldChg chg="new del">
        <pc:chgData name="Froduald Kabanza" userId="edf393d0-642b-4b9e-8c75-f62133241689" providerId="ADAL" clId="{F17B1EDF-93CA-4D61-9FA4-3116CF6B8561}" dt="2022-01-30T23:49:04.933" v="886" actId="2696"/>
        <pc:sldMkLst>
          <pc:docMk/>
          <pc:sldMk cId="372888194" sldId="699"/>
        </pc:sldMkLst>
      </pc:sldChg>
      <pc:sldChg chg="new del">
        <pc:chgData name="Froduald Kabanza" userId="edf393d0-642b-4b9e-8c75-f62133241689" providerId="ADAL" clId="{F17B1EDF-93CA-4D61-9FA4-3116CF6B8561}" dt="2022-01-30T23:44:01.349" v="852" actId="2696"/>
        <pc:sldMkLst>
          <pc:docMk/>
          <pc:sldMk cId="889164521" sldId="699"/>
        </pc:sldMkLst>
      </pc:sldChg>
      <pc:sldChg chg="modSp new add del mod">
        <pc:chgData name="Froduald Kabanza" userId="edf393d0-642b-4b9e-8c75-f62133241689" providerId="ADAL" clId="{F17B1EDF-93CA-4D61-9FA4-3116CF6B8561}" dt="2022-01-30T23:57:13.033" v="1079" actId="2696"/>
        <pc:sldMkLst>
          <pc:docMk/>
          <pc:sldMk cId="2176809196" sldId="699"/>
        </pc:sldMkLst>
        <pc:spChg chg="mod">
          <ac:chgData name="Froduald Kabanza" userId="edf393d0-642b-4b9e-8c75-f62133241689" providerId="ADAL" clId="{F17B1EDF-93CA-4D61-9FA4-3116CF6B8561}" dt="2022-01-30T23:49:20.205" v="907" actId="20577"/>
          <ac:spMkLst>
            <pc:docMk/>
            <pc:sldMk cId="2176809196" sldId="699"/>
            <ac:spMk id="2" creationId="{5189EE6B-C7EB-4182-92DB-4B29E69C4FEF}"/>
          </ac:spMkLst>
        </pc:spChg>
        <pc:spChg chg="mod">
          <ac:chgData name="Froduald Kabanza" userId="edf393d0-642b-4b9e-8c75-f62133241689" providerId="ADAL" clId="{F17B1EDF-93CA-4D61-9FA4-3116CF6B8561}" dt="2022-01-30T23:51:02.096" v="1075" actId="20577"/>
          <ac:spMkLst>
            <pc:docMk/>
            <pc:sldMk cId="2176809196" sldId="699"/>
            <ac:spMk id="3" creationId="{A4EF8B9E-37AA-4F2C-A652-5177699259A2}"/>
          </ac:spMkLst>
        </pc:spChg>
      </pc:sldChg>
      <pc:sldChg chg="modSp new del mod">
        <pc:chgData name="Froduald Kabanza" userId="edf393d0-642b-4b9e-8c75-f62133241689" providerId="ADAL" clId="{F17B1EDF-93CA-4D61-9FA4-3116CF6B8561}" dt="2022-01-31T23:36:59.229" v="6611" actId="2696"/>
        <pc:sldMkLst>
          <pc:docMk/>
          <pc:sldMk cId="3265381920" sldId="699"/>
        </pc:sldMkLst>
        <pc:spChg chg="mod">
          <ac:chgData name="Froduald Kabanza" userId="edf393d0-642b-4b9e-8c75-f62133241689" providerId="ADAL" clId="{F17B1EDF-93CA-4D61-9FA4-3116CF6B8561}" dt="2022-01-30T23:57:59.449" v="1105" actId="20577"/>
          <ac:spMkLst>
            <pc:docMk/>
            <pc:sldMk cId="3265381920" sldId="699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43:40.803" v="2660" actId="5793"/>
          <ac:spMkLst>
            <pc:docMk/>
            <pc:sldMk cId="3265381920" sldId="699"/>
            <ac:spMk id="3" creationId="{62F97B1C-CA6F-4717-A103-C8A93DB99E03}"/>
          </ac:spMkLst>
        </pc:spChg>
      </pc:sldChg>
      <pc:sldChg chg="modSp new del mod">
        <pc:chgData name="Froduald Kabanza" userId="edf393d0-642b-4b9e-8c75-f62133241689" providerId="ADAL" clId="{F17B1EDF-93CA-4D61-9FA4-3116CF6B8561}" dt="2022-01-30T23:48:52.382" v="884" actId="2696"/>
        <pc:sldMkLst>
          <pc:docMk/>
          <pc:sldMk cId="3274626814" sldId="699"/>
        </pc:sldMkLst>
        <pc:spChg chg="mod">
          <ac:chgData name="Froduald Kabanza" userId="edf393d0-642b-4b9e-8c75-f62133241689" providerId="ADAL" clId="{F17B1EDF-93CA-4D61-9FA4-3116CF6B8561}" dt="2022-01-30T23:48:43.182" v="883" actId="20577"/>
          <ac:spMkLst>
            <pc:docMk/>
            <pc:sldMk cId="3274626814" sldId="699"/>
            <ac:spMk id="2" creationId="{E8BBE706-5223-4C90-9843-ACCA09AB80B2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4051689559" sldId="699"/>
        </pc:sldMkLst>
      </pc:sldChg>
      <pc:sldChg chg="new del">
        <pc:chgData name="Froduald Kabanza" userId="edf393d0-642b-4b9e-8c75-f62133241689" providerId="ADAL" clId="{F17B1EDF-93CA-4D61-9FA4-3116CF6B8561}" dt="2022-01-31T00:09:34.353" v="1460" actId="680"/>
        <pc:sldMkLst>
          <pc:docMk/>
          <pc:sldMk cId="5094912" sldId="700"/>
        </pc:sldMkLst>
      </pc:sldChg>
      <pc:sldChg chg="add mod modShow">
        <pc:chgData name="Froduald Kabanza" userId="edf393d0-642b-4b9e-8c75-f62133241689" providerId="ADAL" clId="{F17B1EDF-93CA-4D61-9FA4-3116CF6B8561}" dt="2022-01-31T01:03:26.894" v="3058" actId="729"/>
        <pc:sldMkLst>
          <pc:docMk/>
          <pc:sldMk cId="210129563" sldId="7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336602751" sldId="700"/>
        </pc:sldMkLst>
      </pc:sldChg>
      <pc:sldChg chg="new del">
        <pc:chgData name="Froduald Kabanza" userId="edf393d0-642b-4b9e-8c75-f62133241689" providerId="ADAL" clId="{F17B1EDF-93CA-4D61-9FA4-3116CF6B8561}" dt="2022-01-31T00:09:45.849" v="1462" actId="680"/>
        <pc:sldMkLst>
          <pc:docMk/>
          <pc:sldMk cId="3416302178" sldId="700"/>
        </pc:sldMkLst>
      </pc:sldChg>
      <pc:sldChg chg="new del">
        <pc:chgData name="Froduald Kabanza" userId="edf393d0-642b-4b9e-8c75-f62133241689" providerId="ADAL" clId="{F17B1EDF-93CA-4D61-9FA4-3116CF6B8561}" dt="2022-01-31T00:11:09.516" v="1467" actId="680"/>
        <pc:sldMkLst>
          <pc:docMk/>
          <pc:sldMk cId="3533073428" sldId="700"/>
        </pc:sldMkLst>
      </pc:sldChg>
      <pc:sldChg chg="addSp delSp modSp add del mod modNotesTx">
        <pc:chgData name="Froduald Kabanza" userId="edf393d0-642b-4b9e-8c75-f62133241689" providerId="ADAL" clId="{F17B1EDF-93CA-4D61-9FA4-3116CF6B8561}" dt="2022-02-01T00:31:25.642" v="7483"/>
        <pc:sldMkLst>
          <pc:docMk/>
          <pc:sldMk cId="4128501819" sldId="701"/>
        </pc:sldMkLst>
        <pc:spChg chg="add del mod">
          <ac:chgData name="Froduald Kabanza" userId="edf393d0-642b-4b9e-8c75-f62133241689" providerId="ADAL" clId="{F17B1EDF-93CA-4D61-9FA4-3116CF6B8561}" dt="2022-01-31T00:13:37.021" v="1537"/>
          <ac:spMkLst>
            <pc:docMk/>
            <pc:sldMk cId="4128501819" sldId="701"/>
            <ac:spMk id="8" creationId="{7581A485-A50B-4A4B-8D88-EFD309D6AD03}"/>
          </ac:spMkLst>
        </pc:spChg>
        <pc:spChg chg="mod">
          <ac:chgData name="Froduald Kabanza" userId="edf393d0-642b-4b9e-8c75-f62133241689" providerId="ADAL" clId="{F17B1EDF-93CA-4D61-9FA4-3116CF6B8561}" dt="2022-02-01T00:18:04.598" v="7297" actId="947"/>
          <ac:spMkLst>
            <pc:docMk/>
            <pc:sldMk cId="4128501819" sldId="701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15:14.618" v="1649" actId="1076"/>
          <ac:spMkLst>
            <pc:docMk/>
            <pc:sldMk cId="4128501819" sldId="701"/>
            <ac:spMk id="256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0:44:02.428" v="2661" actId="2696"/>
        <pc:sldMkLst>
          <pc:docMk/>
          <pc:sldMk cId="539656269" sldId="702"/>
        </pc:sldMkLst>
        <pc:spChg chg="mod">
          <ac:chgData name="Froduald Kabanza" userId="edf393d0-642b-4b9e-8c75-f62133241689" providerId="ADAL" clId="{F17B1EDF-93CA-4D61-9FA4-3116CF6B8561}" dt="2022-01-31T00:28:03.004" v="1969" actId="20577"/>
          <ac:spMkLst>
            <pc:docMk/>
            <pc:sldMk cId="539656269" sldId="702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33:48.424" v="2022" actId="20577"/>
          <ac:spMkLst>
            <pc:docMk/>
            <pc:sldMk cId="539656269" sldId="702"/>
            <ac:spMk id="3" creationId="{62F97B1C-CA6F-4717-A103-C8A93DB99E03}"/>
          </ac:spMkLst>
        </pc:spChg>
      </pc:sldChg>
      <pc:sldChg chg="addSp delSp modSp add mod modAnim modNotes modNotesTx">
        <pc:chgData name="Froduald Kabanza" userId="edf393d0-642b-4b9e-8c75-f62133241689" providerId="ADAL" clId="{F17B1EDF-93CA-4D61-9FA4-3116CF6B8561}" dt="2022-02-01T14:26:12.483" v="9544" actId="27636"/>
        <pc:sldMkLst>
          <pc:docMk/>
          <pc:sldMk cId="148612418" sldId="703"/>
        </pc:sldMkLst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8" creationId="{4DB725E6-1DC2-4A72-81E3-1BB2A6EC42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9" creationId="{59A4763C-807E-436D-BFEA-4503B50803D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0" creationId="{A017FC44-3039-4A23-846D-81C9FC4FD30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1" creationId="{EBDB6D41-C05E-480C-95AA-22A34C1DB4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4" creationId="{C5E265CB-9C53-4D11-AEF3-14550295D05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5" creationId="{3DE3EFD1-518C-441E-8542-741FD15232A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6" creationId="{63937C47-3904-44B3-976D-1C4A45D729D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7" creationId="{C756A61C-EC16-4C61-B0FB-AF41E4C51B79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1" creationId="{AB3F17A6-3081-4DD6-ABD2-47A7AAD468B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2" creationId="{5EFEB5FD-86A7-455C-B180-12DA551B451D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3" creationId="{3DC225D4-7195-4276-A5C9-135C7F03CFC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4" creationId="{444A93AB-EB88-4C4C-A33B-5F3621EFA73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5" creationId="{8EE1F2FC-A5C5-4945-A3A7-E0AECA5D8DD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6" creationId="{2E9FF01B-B9E4-41B7-9E6C-F285298F02A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7" creationId="{DE775481-5354-4629-92C4-EEF84EBFF7E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8" creationId="{BA0D9DCC-BAE3-4CB0-8965-4261837C7C7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9" creationId="{48ABF220-074F-478E-B3BA-4D661C6B460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0" creationId="{BD0DE162-EB15-439E-874A-322FB6D1CDD8}"/>
          </ac:spMkLst>
        </pc:spChg>
        <pc:spChg chg="del mod">
          <ac:chgData name="Froduald Kabanza" userId="edf393d0-642b-4b9e-8c75-f62133241689" providerId="ADAL" clId="{F17B1EDF-93CA-4D61-9FA4-3116CF6B8561}" dt="2022-01-31T23:45:46.667" v="6774" actId="478"/>
          <ac:spMkLst>
            <pc:docMk/>
            <pc:sldMk cId="148612418" sldId="703"/>
            <ac:spMk id="31" creationId="{859F0EC1-72DE-497C-A671-CE23ABF1D68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2" creationId="{A9DD13A4-6A7D-4583-9A23-C278AB19C24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7" creationId="{4A5EA815-3DD7-4824-9EE5-DF56EC8942F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4" creationId="{E4C5A5C0-02E1-40AC-9622-7B0DA758088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5" creationId="{719ED210-83CE-4371-92D8-79976ED0A5F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6" creationId="{16577D44-95EB-4469-BBBD-CBC543F9D7EC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7" creationId="{754BC41B-A052-4069-960E-75ED85399FA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2" creationId="{3835A5E8-3573-4D2D-9822-0DDF675E65CF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3" creationId="{0626971C-DA32-466D-A15D-3A9319EDC14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4" creationId="{ED8ACD6D-667E-453F-8E8B-022FE47FB52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5" creationId="{9562CAE6-39EA-4EEF-AC9A-1D9A7FFFFE8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1" creationId="{D9438C8F-27AC-41F5-A614-1D5EFE03CA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2" creationId="{D42A8AF1-72E3-4F60-9191-6D5C2EDF446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3" creationId="{7F78FFAE-D7A6-455A-9F72-AB059FF770B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4" creationId="{22190C7B-854B-4871-87DA-4F4828373C6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5" creationId="{DF5CFD4E-25F7-418B-8177-D7E8363F23A4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6" creationId="{4A731F1D-8BB0-45E1-A309-3F99BCD291F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7" creationId="{9F9092AB-9920-4DD0-AEED-3631F43DD80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8" creationId="{0BF67160-D159-4A8F-9317-1163E6905D52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9" creationId="{3559B21E-CAC4-4664-A04A-F2B2E07D559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0" creationId="{5F1AC7F7-A603-4865-964A-3FE64834416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1" creationId="{5B8F7EF4-94DF-4591-9E10-A5CD0262E8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2" creationId="{4FC1C669-7906-4702-991D-C661F53FD957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F17B1EDF-93CA-4D61-9FA4-3116CF6B8561}" dt="2022-01-31T00:57:31.261" v="2982" actId="20577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37:03.167" v="2184" actId="1076"/>
          <ac:spMkLst>
            <pc:docMk/>
            <pc:sldMk cId="148612418" sldId="703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8:14.446" v="7441" actId="20577"/>
          <ac:spMkLst>
            <pc:docMk/>
            <pc:sldMk cId="148612418" sldId="703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00:24:50.072" v="7347" actId="478"/>
          <ac:grpSpMkLst>
            <pc:docMk/>
            <pc:sldMk cId="148612418" sldId="703"/>
            <ac:grpSpMk id="7" creationId="{F215C850-5D7C-4445-ABD9-587B54AD454C}"/>
          </ac:grpSpMkLst>
        </pc:grpChg>
        <pc:grpChg chg="add mod">
          <ac:chgData name="Froduald Kabanza" userId="edf393d0-642b-4b9e-8c75-f62133241689" providerId="ADAL" clId="{F17B1EDF-93CA-4D61-9FA4-3116CF6B8561}" dt="2022-02-01T00:25:12.295" v="7353" actId="1076"/>
          <ac:grpSpMkLst>
            <pc:docMk/>
            <pc:sldMk cId="148612418" sldId="703"/>
            <ac:grpSpMk id="43" creationId="{107844E3-0546-4D95-A18A-485957B47815}"/>
          </ac:grpSpMkLst>
        </pc:grpChg>
        <pc:graphicFrameChg chg="add mod modGraphic">
          <ac:chgData name="Froduald Kabanza" userId="edf393d0-642b-4b9e-8c75-f62133241689" providerId="ADAL" clId="{F17B1EDF-93CA-4D61-9FA4-3116CF6B8561}" dt="2022-01-31T23:48:29.349" v="6870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cxnChg chg="add del mod">
          <ac:chgData name="Froduald Kabanza" userId="edf393d0-642b-4b9e-8c75-f62133241689" providerId="ADAL" clId="{F17B1EDF-93CA-4D61-9FA4-3116CF6B8561}" dt="2022-01-31T00:37:37.157" v="2185" actId="478"/>
          <ac:cxnSpMkLst>
            <pc:docMk/>
            <pc:sldMk cId="148612418" sldId="703"/>
            <ac:cxnSpMk id="3" creationId="{8C6A9687-6529-4C31-A3E6-6A4E2508C62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2" creationId="{32B5EF95-8990-49D0-8F32-1D313EAB354F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3" creationId="{AEDCD796-E5C5-483A-AA91-0938623A090E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8" creationId="{82EF6985-8917-4E68-AF57-5DDD608CB7B5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9" creationId="{3B03115B-FC3C-406A-A14F-8E337490B279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20" creationId="{156F9337-006E-4D6E-B037-800DF67D9BD5}"/>
          </ac:cxnSpMkLst>
        </pc:cxnChg>
        <pc:cxnChg chg="del mod">
          <ac:chgData name="Froduald Kabanza" userId="edf393d0-642b-4b9e-8c75-f62133241689" providerId="ADAL" clId="{F17B1EDF-93CA-4D61-9FA4-3116CF6B8561}" dt="2022-01-31T23:45:44.635" v="6773" actId="478"/>
          <ac:cxnSpMkLst>
            <pc:docMk/>
            <pc:sldMk cId="148612418" sldId="703"/>
            <ac:cxnSpMk id="33" creationId="{814C0C31-B724-431F-8E3C-A77AC5A15091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4" creationId="{A58403AF-A30D-44B4-8D5B-01C9BA8F4DB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5" creationId="{0D27AB4E-70CF-428C-B7BF-F0DE4C21CAC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6" creationId="{456A6DAD-3FC3-4218-8B8A-77C0F01523BB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8" creationId="{AC15C8E3-363D-471B-88D5-2D7350FBACB8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9" creationId="{2939A61B-E10C-4914-9A59-3C3546861D0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40" creationId="{5F66933D-9AC6-4F5C-8678-311C7665150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8" creationId="{42C5EE0F-8264-4082-A69B-07C7FCB53A68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9" creationId="{21A94798-7928-46B5-A4C8-FC25CA0FC52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0" creationId="{915EB657-F73C-4EBE-BA27-5D0C7FF0DD4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1" creationId="{C88138BC-05E8-45B6-ADBC-1D80F5C7C9FC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6" creationId="{5C172C22-A49C-46DF-9543-70D4E5B63AA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7" creationId="{3DE1EE2D-99F4-42A0-8D8A-A6C006100E8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8" creationId="{2289664D-1C78-4ECB-B876-5DB75341F58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6" creationId="{7CF2E1B0-6059-464D-B248-0D760FCC5061}"/>
          </ac:cxnSpMkLst>
        </pc:cxn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257701338" sldId="704"/>
        </pc:sldMkLst>
        <pc:spChg chg="mod">
          <ac:chgData name="Froduald Kabanza" userId="edf393d0-642b-4b9e-8c75-f62133241689" providerId="ADAL" clId="{F17B1EDF-93CA-4D61-9FA4-3116CF6B8561}" dt="2022-01-31T00:59:28.911" v="3008" actId="313"/>
          <ac:spMkLst>
            <pc:docMk/>
            <pc:sldMk cId="4257701338" sldId="704"/>
            <ac:spMk id="378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45.658" v="7190"/>
          <ac:spMkLst>
            <pc:docMk/>
            <pc:sldMk cId="4257701338" sldId="704"/>
            <ac:spMk id="3789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7" creationId="{3DF5EB87-57B5-4628-AF2F-14BAFD958047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9" creationId="{8255BCC8-6A92-4798-B13B-3371A6772E3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22" creationId="{F841635E-68C7-4AAE-B7F2-3497678C7CF8}"/>
          </ac:graphicFrameMkLst>
        </pc:graphicFrameChg>
      </pc:sldChg>
      <pc:sldChg chg="addSp delSp modSp add mod">
        <pc:chgData name="Froduald Kabanza" userId="edf393d0-642b-4b9e-8c75-f62133241689" providerId="ADAL" clId="{F17B1EDF-93CA-4D61-9FA4-3116CF6B8561}" dt="2022-02-02T14:05:31.802" v="10405" actId="20577"/>
        <pc:sldMkLst>
          <pc:docMk/>
          <pc:sldMk cId="2699818229" sldId="705"/>
        </pc:sldMkLst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2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3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2" creationId="{F39DA03E-49F0-4774-8E89-6D6F12CCF5C7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3" creationId="{B9D01DC3-17D2-4B4E-914A-10E42F575474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4" creationId="{DE2D0B04-938B-4744-BD47-91CE71FC5F64}"/>
          </ac:spMkLst>
        </pc:spChg>
        <pc:spChg chg="del mod">
          <ac:chgData name="Froduald Kabanza" userId="edf393d0-642b-4b9e-8c75-f62133241689" providerId="ADAL" clId="{F17B1EDF-93CA-4D61-9FA4-3116CF6B8561}" dt="2022-01-31T21:01:57.766" v="4383" actId="478"/>
          <ac:spMkLst>
            <pc:docMk/>
            <pc:sldMk cId="2699818229" sldId="705"/>
            <ac:spMk id="85" creationId="{C0AA1FB3-7989-475A-B327-42AA5F8BBEC7}"/>
          </ac:spMkLst>
        </pc:spChg>
        <pc:spChg chg="del mod">
          <ac:chgData name="Froduald Kabanza" userId="edf393d0-642b-4b9e-8c75-f62133241689" providerId="ADAL" clId="{F17B1EDF-93CA-4D61-9FA4-3116CF6B8561}" dt="2022-01-31T21:02:05.429" v="4391" actId="478"/>
          <ac:spMkLst>
            <pc:docMk/>
            <pc:sldMk cId="2699818229" sldId="705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8" creationId="{D556E180-4E96-491D-88A3-8FF90D9FFBB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90" creationId="{28F349F6-B8D5-4DBF-91C7-FC2A5F3704A7}"/>
          </ac:spMkLst>
        </pc:spChg>
        <pc:spChg chg="add mod">
          <ac:chgData name="Froduald Kabanza" userId="edf393d0-642b-4b9e-8c75-f62133241689" providerId="ADAL" clId="{F17B1EDF-93CA-4D61-9FA4-3116CF6B8561}" dt="2022-02-02T14:04:04.421" v="10403" actId="20577"/>
          <ac:spMkLst>
            <pc:docMk/>
            <pc:sldMk cId="2699818229" sldId="705"/>
            <ac:spMk id="91" creationId="{88765616-CB18-41B8-9FEB-0B80F5CF22E8}"/>
          </ac:spMkLst>
        </pc:spChg>
        <pc:spChg chg="del">
          <ac:chgData name="Froduald Kabanza" userId="edf393d0-642b-4b9e-8c75-f62133241689" providerId="ADAL" clId="{F17B1EDF-93CA-4D61-9FA4-3116CF6B8561}" dt="2022-01-31T21:01:30.842" v="4378" actId="478"/>
          <ac:spMkLst>
            <pc:docMk/>
            <pc:sldMk cId="2699818229" sldId="705"/>
            <ac:spMk id="92" creationId="{C2B2CD7A-4442-46F5-94A6-1BAFF753E513}"/>
          </ac:spMkLst>
        </pc:spChg>
        <pc:spChg chg="mod">
          <ac:chgData name="Froduald Kabanza" userId="edf393d0-642b-4b9e-8c75-f62133241689" providerId="ADAL" clId="{F17B1EDF-93CA-4D61-9FA4-3116CF6B8561}" dt="2022-02-02T14:05:31.802" v="10405" actId="20577"/>
          <ac:spMkLst>
            <pc:docMk/>
            <pc:sldMk cId="2699818229" sldId="705"/>
            <ac:spMk id="1229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1:55.722" v="4381" actId="478"/>
          <ac:spMkLst>
            <pc:docMk/>
            <pc:sldMk cId="2699818229" sldId="705"/>
            <ac:spMk id="123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2.215" v="4387" actId="478"/>
          <ac:spMkLst>
            <pc:docMk/>
            <pc:sldMk cId="2699818229" sldId="705"/>
            <ac:spMk id="1234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0.398" v="4386" actId="478"/>
          <ac:spMkLst>
            <pc:docMk/>
            <pc:sldMk cId="2699818229" sldId="705"/>
            <ac:spMk id="1234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6.550" v="4392" actId="478"/>
          <ac:spMkLst>
            <pc:docMk/>
            <pc:sldMk cId="2699818229" sldId="705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5:08.057" v="4473" actId="164"/>
          <ac:grpSpMkLst>
            <pc:docMk/>
            <pc:sldMk cId="2699818229" sldId="705"/>
            <ac:grpSpMk id="15" creationId="{4E3158F5-A4CC-4440-A145-6D5075F011F4}"/>
          </ac:grpSpMkLst>
        </pc:grpChg>
        <pc:grpChg chg="del mod">
          <ac:chgData name="Froduald Kabanza" userId="edf393d0-642b-4b9e-8c75-f62133241689" providerId="ADAL" clId="{F17B1EDF-93CA-4D61-9FA4-3116CF6B8561}" dt="2022-01-31T21:01:53.107" v="4380" actId="165"/>
          <ac:grpSpMkLst>
            <pc:docMk/>
            <pc:sldMk cId="2699818229" sldId="705"/>
            <ac:grpSpMk id="12292" creationId="{00000000-0000-0000-0000-000000000000}"/>
          </ac:grpSpMkLst>
        </pc:grpChg>
        <pc:grpChg chg="del">
          <ac:chgData name="Froduald Kabanza" userId="edf393d0-642b-4b9e-8c75-f62133241689" providerId="ADAL" clId="{F17B1EDF-93CA-4D61-9FA4-3116CF6B8561}" dt="2022-01-31T21:01:28.517" v="4377" actId="478"/>
          <ac:grpSpMkLst>
            <pc:docMk/>
            <pc:sldMk cId="2699818229" sldId="705"/>
            <ac:grpSpMk id="12293" creationId="{00000000-0000-0000-0000-000000000000}"/>
          </ac:grpSpMkLst>
        </pc:grp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2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5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9" creationId="{D556E180-4E96-491D-88A3-8FF90D9FFBB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1" creationId="{28F349F6-B8D5-4DBF-91C7-FC2A5F3704A7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3" creationId="{88765616-CB18-41B8-9FEB-0B80F5CF22E8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1:59.286" v="4385" actId="478"/>
          <ac:graphicFrameMkLst>
            <pc:docMk/>
            <pc:sldMk cId="2699818229" sldId="705"/>
            <ac:graphicFrameMk id="87" creationId="{C1584C30-589A-4F38-B909-593AA4EEE14C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2:02.911" v="4388" actId="478"/>
          <ac:graphicFrameMkLst>
            <pc:docMk/>
            <pc:sldMk cId="2699818229" sldId="705"/>
            <ac:graphicFrameMk id="89" creationId="{2BB1964F-EDFE-4BDD-A9AA-57DED44AB702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1:57.010" v="4382" actId="478"/>
          <ac:graphicFrameMkLst>
            <pc:docMk/>
            <pc:sldMk cId="2699818229" sldId="705"/>
            <ac:graphicFrameMk id="12354" creationId="{00000000-0000-0000-0000-000000000000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2:04.760" v="4390" actId="478"/>
          <ac:graphicFrameMkLst>
            <pc:docMk/>
            <pc:sldMk cId="2699818229" sldId="705"/>
            <ac:graphicFrameMk id="12356" creationId="{00000000-0000-0000-0000-000000000000}"/>
          </ac:graphicFrameMkLst>
        </pc:graphicFrameChg>
        <pc:cxnChg chg="del mod">
          <ac:chgData name="Froduald Kabanza" userId="edf393d0-642b-4b9e-8c75-f62133241689" providerId="ADAL" clId="{F17B1EDF-93CA-4D61-9FA4-3116CF6B8561}" dt="2022-01-31T21:01:58.557" v="4384" actId="478"/>
          <ac:cxnSpMkLst>
            <pc:docMk/>
            <pc:sldMk cId="2699818229" sldId="705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7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1:02:03.837" v="4389" actId="478"/>
          <ac:cxnSpMkLst>
            <pc:docMk/>
            <pc:sldMk cId="2699818229" sldId="705"/>
            <ac:cxnSpMk id="5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7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9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0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1" creationId="{00000000-0000-0000-0000-000000000000}"/>
          </ac:cxnSpMkLst>
        </pc:cxnChg>
      </pc:sldChg>
      <pc:sldChg chg="addSp delSp modSp new mod modNotesTx">
        <pc:chgData name="Froduald Kabanza" userId="edf393d0-642b-4b9e-8c75-f62133241689" providerId="ADAL" clId="{F17B1EDF-93CA-4D61-9FA4-3116CF6B8561}" dt="2022-02-02T14:41:29.941" v="11185" actId="3626"/>
        <pc:sldMkLst>
          <pc:docMk/>
          <pc:sldMk cId="2299019697" sldId="706"/>
        </pc:sldMkLst>
        <pc:spChg chg="mod">
          <ac:chgData name="Froduald Kabanza" userId="edf393d0-642b-4b9e-8c75-f62133241689" providerId="ADAL" clId="{F17B1EDF-93CA-4D61-9FA4-3116CF6B8561}" dt="2022-02-02T14:39:29.841" v="11144" actId="20577"/>
          <ac:spMkLst>
            <pc:docMk/>
            <pc:sldMk cId="2299019697" sldId="706"/>
            <ac:spMk id="2" creationId="{20131E39-2B95-4887-A2C0-888D53D5DF9B}"/>
          </ac:spMkLst>
        </pc:spChg>
        <pc:spChg chg="add mod">
          <ac:chgData name="Froduald Kabanza" userId="edf393d0-642b-4b9e-8c75-f62133241689" providerId="ADAL" clId="{F17B1EDF-93CA-4D61-9FA4-3116CF6B8561}" dt="2022-02-02T14:41:29.941" v="11185" actId="3626"/>
          <ac:spMkLst>
            <pc:docMk/>
            <pc:sldMk cId="2299019697" sldId="706"/>
            <ac:spMk id="3" creationId="{6E5777D7-C4B2-4721-8010-77816892ADC7}"/>
          </ac:spMkLst>
        </pc:spChg>
        <pc:spChg chg="del">
          <ac:chgData name="Froduald Kabanza" userId="edf393d0-642b-4b9e-8c75-f62133241689" providerId="ADAL" clId="{F17B1EDF-93CA-4D61-9FA4-3116CF6B8561}" dt="2022-01-31T22:14:36.239" v="5628"/>
          <ac:spMkLst>
            <pc:docMk/>
            <pc:sldMk cId="2299019697" sldId="706"/>
            <ac:spMk id="3" creationId="{B53A1CD8-1C03-4D8C-8270-487DC81E360C}"/>
          </ac:spMkLst>
        </pc:spChg>
        <pc:picChg chg="add mod">
          <ac:chgData name="Froduald Kabanza" userId="edf393d0-642b-4b9e-8c75-f62133241689" providerId="ADAL" clId="{F17B1EDF-93CA-4D61-9FA4-3116CF6B8561}" dt="2022-01-31T22:14:38.840" v="5631" actId="962"/>
          <ac:picMkLst>
            <pc:docMk/>
            <pc:sldMk cId="2299019697" sldId="706"/>
            <ac:picMk id="8" creationId="{5FF35717-62F3-4662-A13D-4782A99EE25A}"/>
          </ac:picMkLst>
        </pc:picChg>
      </pc:sldChg>
      <pc:sldChg chg="modSp add modAnim modNotesTx">
        <pc:chgData name="Froduald Kabanza" userId="edf393d0-642b-4b9e-8c75-f62133241689" providerId="ADAL" clId="{F17B1EDF-93CA-4D61-9FA4-3116CF6B8561}" dt="2022-02-01T00:30:17.715" v="7479" actId="113"/>
        <pc:sldMkLst>
          <pc:docMk/>
          <pc:sldMk cId="3429968907" sldId="707"/>
        </pc:sldMkLst>
        <pc:spChg chg="mod">
          <ac:chgData name="Froduald Kabanza" userId="edf393d0-642b-4b9e-8c75-f62133241689" providerId="ADAL" clId="{F17B1EDF-93CA-4D61-9FA4-3116CF6B8561}" dt="2022-02-01T00:30:17.715" v="7479" actId="113"/>
          <ac:spMkLst>
            <pc:docMk/>
            <pc:sldMk cId="3429968907" sldId="707"/>
            <ac:spMk id="168966" creationId="{00000000-0000-0000-0000-000000000000}"/>
          </ac:spMkLst>
        </pc:spChg>
      </pc:sldChg>
      <pc:sldChg chg="modSp add mod ord">
        <pc:chgData name="Froduald Kabanza" userId="edf393d0-642b-4b9e-8c75-f62133241689" providerId="ADAL" clId="{F17B1EDF-93CA-4D61-9FA4-3116CF6B8561}" dt="2022-02-02T13:38:34.169" v="9644" actId="20577"/>
        <pc:sldMkLst>
          <pc:docMk/>
          <pc:sldMk cId="3050930556" sldId="708"/>
        </pc:sldMkLst>
        <pc:spChg chg="mod">
          <ac:chgData name="Froduald Kabanza" userId="edf393d0-642b-4b9e-8c75-f62133241689" providerId="ADAL" clId="{F17B1EDF-93CA-4D61-9FA4-3116CF6B8561}" dt="2022-02-01T00:38:51.415" v="7508" actId="20577"/>
          <ac:spMkLst>
            <pc:docMk/>
            <pc:sldMk cId="3050930556" sldId="708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3:38:34.169" v="9644" actId="20577"/>
          <ac:spMkLst>
            <pc:docMk/>
            <pc:sldMk cId="3050930556" sldId="708"/>
            <ac:spMk id="87043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2-01T00:38:17.981" v="7487" actId="2696"/>
        <pc:sldMkLst>
          <pc:docMk/>
          <pc:sldMk cId="4043068447" sldId="708"/>
        </pc:sldMkLst>
      </pc:sldChg>
      <pc:sldChg chg="addSp delSp modSp add mod delAnim modAnim modNotesTx">
        <pc:chgData name="Froduald Kabanza" userId="edf393d0-642b-4b9e-8c75-f62133241689" providerId="ADAL" clId="{F17B1EDF-93CA-4D61-9FA4-3116CF6B8561}" dt="2022-02-02T15:48:26.214" v="12997" actId="20577"/>
        <pc:sldMkLst>
          <pc:docMk/>
          <pc:sldMk cId="3289469900" sldId="709"/>
        </pc:sldMkLst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5:23:14.957" v="12405" actId="767"/>
          <ac:spMkLst>
            <pc:docMk/>
            <pc:sldMk cId="3289469900" sldId="709"/>
            <ac:spMk id="49" creationId="{28CD818F-30C5-4EDB-8B6B-5BEFE77B1853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51" creationId="{B562C9D7-74AF-4A81-B071-B530EB2BC548}"/>
          </ac:spMkLst>
        </pc:spChg>
        <pc:spChg chg="add del mod">
          <ac:chgData name="Froduald Kabanza" userId="edf393d0-642b-4b9e-8c75-f62133241689" providerId="ADAL" clId="{F17B1EDF-93CA-4D61-9FA4-3116CF6B8561}" dt="2022-02-02T15:33:06.448" v="12509" actId="478"/>
          <ac:spMkLst>
            <pc:docMk/>
            <pc:sldMk cId="3289469900" sldId="709"/>
            <ac:spMk id="52" creationId="{7B458ABB-86E6-4B2F-953E-578803C984F6}"/>
          </ac:spMkLst>
        </pc:spChg>
        <pc:spChg chg="add mod">
          <ac:chgData name="Froduald Kabanza" userId="edf393d0-642b-4b9e-8c75-f62133241689" providerId="ADAL" clId="{F17B1EDF-93CA-4D61-9FA4-3116CF6B8561}" dt="2022-02-02T15:40:00.652" v="12591" actId="1076"/>
          <ac:spMkLst>
            <pc:docMk/>
            <pc:sldMk cId="3289469900" sldId="709"/>
            <ac:spMk id="54" creationId="{D598C0C9-6AF7-42D4-B075-1EB223871158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2" creationId="{B6EE3784-9E8D-457F-89D6-55E6FAB9B427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3" creationId="{BD3AFAD2-10C5-47B2-A49F-1B6C54E8ADE9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4" creationId="{437198A7-8ECF-4425-9819-710C3F04FBA4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5" creationId="{75578898-7EB6-4F2D-91A6-A2FE9EA4CBE6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89" creationId="{C4B3B317-E61B-4935-8227-77D786D83D12}"/>
          </ac:spMkLst>
        </pc:spChg>
        <pc:spChg chg="mod">
          <ac:chgData name="Froduald Kabanza" userId="edf393d0-642b-4b9e-8c75-f62133241689" providerId="ADAL" clId="{F17B1EDF-93CA-4D61-9FA4-3116CF6B8561}" dt="2022-02-02T15:17:58.097" v="12362" actId="27636"/>
          <ac:spMkLst>
            <pc:docMk/>
            <pc:sldMk cId="3289469900" sldId="709"/>
            <ac:spMk id="90" creationId="{E9EC8E4A-6D27-4898-9805-B424692CA863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3" creationId="{B38D2F70-AE2A-43F0-9876-8FC251C12E21}"/>
          </ac:spMkLst>
        </pc:spChg>
        <pc:spChg chg="mod">
          <ac:chgData name="Froduald Kabanza" userId="edf393d0-642b-4b9e-8c75-f62133241689" providerId="ADAL" clId="{F17B1EDF-93CA-4D61-9FA4-3116CF6B8561}" dt="2022-02-02T15:17:58.042" v="12360" actId="27636"/>
          <ac:spMkLst>
            <pc:docMk/>
            <pc:sldMk cId="3289469900" sldId="709"/>
            <ac:spMk id="94" creationId="{8300C868-106D-42B5-8B28-3605725D18E2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95" creationId="{095839D7-2072-46BD-8CC9-137BD4E73BF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7" creationId="{B5C37A0A-B05C-466A-A015-B3E30922AE34}"/>
          </ac:spMkLst>
        </pc:spChg>
        <pc:spChg chg="mod">
          <ac:chgData name="Froduald Kabanza" userId="edf393d0-642b-4b9e-8c75-f62133241689" providerId="ADAL" clId="{F17B1EDF-93CA-4D61-9FA4-3116CF6B8561}" dt="2022-02-02T15:17:58.012" v="12359" actId="27636"/>
          <ac:spMkLst>
            <pc:docMk/>
            <pc:sldMk cId="3289469900" sldId="709"/>
            <ac:spMk id="98" creationId="{1748C89E-78DE-49FB-833E-2050A2BF9B6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100" creationId="{93F9C84A-AD34-4E7B-A767-151AE90F7B22}"/>
          </ac:spMkLst>
        </pc:spChg>
        <pc:spChg chg="mod">
          <ac:chgData name="Froduald Kabanza" userId="edf393d0-642b-4b9e-8c75-f62133241689" providerId="ADAL" clId="{F17B1EDF-93CA-4D61-9FA4-3116CF6B8561}" dt="2022-02-02T15:17:58.073" v="12361" actId="27636"/>
          <ac:spMkLst>
            <pc:docMk/>
            <pc:sldMk cId="3289469900" sldId="709"/>
            <ac:spMk id="101" creationId="{198C0CCE-17F5-489F-828E-8432A55D668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4" creationId="{E15C28F7-E5F1-4CEE-B4E4-6BFF77F024DD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5" creationId="{1DE2CCC3-BC32-4F6F-923E-2C4311EBB44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6" creationId="{F7420559-3DC9-46DE-94B5-9D2D84849322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1" creationId="{DA01FDCA-220B-47E7-B4F0-E35EAC6390EC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2" creationId="{BCDFA58A-3132-4161-9EB4-4B5CBC59A120}"/>
          </ac:spMkLst>
        </pc:spChg>
        <pc:spChg chg="add del mod">
          <ac:chgData name="Froduald Kabanza" userId="edf393d0-642b-4b9e-8c75-f62133241689" providerId="ADAL" clId="{F17B1EDF-93CA-4D61-9FA4-3116CF6B8561}" dt="2022-02-02T15:33:07.675" v="12510" actId="478"/>
          <ac:spMkLst>
            <pc:docMk/>
            <pc:sldMk cId="3289469900" sldId="709"/>
            <ac:spMk id="114" creationId="{74D66862-B9A0-4F5B-A72A-0F3681E07613}"/>
          </ac:spMkLst>
        </pc:spChg>
        <pc:spChg chg="add del mod">
          <ac:chgData name="Froduald Kabanza" userId="edf393d0-642b-4b9e-8c75-f62133241689" providerId="ADAL" clId="{F17B1EDF-93CA-4D61-9FA4-3116CF6B8561}" dt="2022-02-02T15:29:16.921" v="12488" actId="478"/>
          <ac:spMkLst>
            <pc:docMk/>
            <pc:sldMk cId="3289469900" sldId="709"/>
            <ac:spMk id="115" creationId="{FCF9A6BE-A011-4931-AFB0-E8BCDFDB38E4}"/>
          </ac:spMkLst>
        </pc:spChg>
        <pc:spChg chg="add del mod">
          <ac:chgData name="Froduald Kabanza" userId="edf393d0-642b-4b9e-8c75-f62133241689" providerId="ADAL" clId="{F17B1EDF-93CA-4D61-9FA4-3116CF6B8561}" dt="2022-02-02T15:33:08.897" v="12511" actId="478"/>
          <ac:spMkLst>
            <pc:docMk/>
            <pc:sldMk cId="3289469900" sldId="709"/>
            <ac:spMk id="116" creationId="{E2B48096-47E0-4BFF-A71B-6098B5DA91DB}"/>
          </ac:spMkLst>
        </pc:spChg>
        <pc:spChg chg="add del mod">
          <ac:chgData name="Froduald Kabanza" userId="edf393d0-642b-4b9e-8c75-f62133241689" providerId="ADAL" clId="{F17B1EDF-93CA-4D61-9FA4-3116CF6B8561}" dt="2022-02-02T15:33:10.027" v="12512" actId="478"/>
          <ac:spMkLst>
            <pc:docMk/>
            <pc:sldMk cId="3289469900" sldId="709"/>
            <ac:spMk id="117" creationId="{D667FE70-238D-42E6-9BA3-B165496EDF50}"/>
          </ac:spMkLst>
        </pc:spChg>
        <pc:spChg chg="mod">
          <ac:chgData name="Froduald Kabanza" userId="edf393d0-642b-4b9e-8c75-f62133241689" providerId="ADAL" clId="{F17B1EDF-93CA-4D61-9FA4-3116CF6B8561}" dt="2022-02-02T15:26:18.875" v="12472" actId="1076"/>
          <ac:spMkLst>
            <pc:docMk/>
            <pc:sldMk cId="3289469900" sldId="709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34:01.657" v="12518" actId="1076"/>
          <ac:spMkLst>
            <pc:docMk/>
            <pc:sldMk cId="3289469900" sldId="709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5" creationId="{5386118F-CC9E-40A5-A1C8-C781EB124872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" creationId="{BEFBE5AA-FCF2-4B8A-8956-FF62E61C51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8" creationId="{8392EA88-10D0-413C-B944-8654B31C24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31" creationId="{3A080A3E-06A2-4354-985B-760507A59895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1" creationId="{B2991010-51C9-426B-97A4-66FD4336C9B1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88" creationId="{969D97E6-35BB-472F-B1DC-9E9BB0A211E1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2" creationId="{44B003CF-053B-4DAB-A1D7-4F77D46334A3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6" creationId="{65DEF6FB-257B-4AB5-82C1-34E6B05C8A0B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4:42:49.219" v="11201" actId="478"/>
          <ac:graphicFrameMkLst>
            <pc:docMk/>
            <pc:sldMk cId="3289469900" sldId="709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2" creationId="{2612225E-B10B-498A-8851-4EDA073B967F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9" creationId="{27AD5432-645A-4493-AC4F-284F8F3F8553}"/>
          </ac:picMkLst>
        </pc:pic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10" creationId="{9680E99F-58A2-41E0-A6C4-70BE40638A4E}"/>
          </ac:picMkLst>
        </pc:picChg>
        <pc:picChg chg="add mod">
          <ac:chgData name="Froduald Kabanza" userId="edf393d0-642b-4b9e-8c75-f62133241689" providerId="ADAL" clId="{F17B1EDF-93CA-4D61-9FA4-3116CF6B8561}" dt="2022-02-02T15:30:15.263" v="12491" actId="1076"/>
          <ac:picMkLst>
            <pc:docMk/>
            <pc:sldMk cId="3289469900" sldId="709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0" creationId="{0BFEAF6E-8FE2-4512-BE53-490E0B3D0069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9" creationId="{694FFBD8-44E8-4739-A635-C07B16AAA51B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87" creationId="{A44B7070-9503-4A4F-8796-A8F4DFF3B4AF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7" creationId="{F40D9C9B-AA02-4DEA-A38E-0A8B05A97D1A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8" creationId="{C70745D8-9CE6-4BDC-AC36-9798AA88EA6F}"/>
          </ac:cxnSpMkLst>
        </pc:cxnChg>
      </pc:sldChg>
      <pc:sldChg chg="addSp delSp modSp add mod">
        <pc:chgData name="Froduald Kabanza" userId="edf393d0-642b-4b9e-8c75-f62133241689" providerId="ADAL" clId="{F17B1EDF-93CA-4D61-9FA4-3116CF6B8561}" dt="2022-02-02T15:16:36.409" v="12353" actId="338"/>
        <pc:sldMkLst>
          <pc:docMk/>
          <pc:sldMk cId="1328830623" sldId="710"/>
        </pc:sldMkLst>
        <pc:spChg chg="add del mod">
          <ac:chgData name="Froduald Kabanza" userId="edf393d0-642b-4b9e-8c75-f62133241689" providerId="ADAL" clId="{F17B1EDF-93CA-4D61-9FA4-3116CF6B8561}" dt="2022-02-02T15:11:52.438" v="12313" actId="478"/>
          <ac:spMkLst>
            <pc:docMk/>
            <pc:sldMk cId="1328830623" sldId="710"/>
            <ac:spMk id="10" creationId="{4D3EC911-A061-4749-BC26-F4DBCB6CA146}"/>
          </ac:spMkLst>
        </pc:spChg>
        <pc:spChg chg="add del">
          <ac:chgData name="Froduald Kabanza" userId="edf393d0-642b-4b9e-8c75-f62133241689" providerId="ADAL" clId="{F17B1EDF-93CA-4D61-9FA4-3116CF6B8561}" dt="2022-02-02T15:13:50.127" v="12334" actId="478"/>
          <ac:spMkLst>
            <pc:docMk/>
            <pc:sldMk cId="1328830623" sldId="710"/>
            <ac:spMk id="20" creationId="{45C2BDF3-9314-4194-8300-A76062DDD68F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2" creationId="{C1B559A6-874F-4FF4-A6E9-EAC3935AE1EE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3" creationId="{C4842DD5-EE14-447F-83D0-9C02F432925D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5" creationId="{51997C99-A6EE-4AAD-91AE-3AEB1E018FD7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6" creationId="{1369A66A-7623-4713-8124-4CD172E6E68B}"/>
          </ac:spMkLst>
        </pc:spChg>
        <pc:spChg chg="del">
          <ac:chgData name="Froduald Kabanza" userId="edf393d0-642b-4b9e-8c75-f62133241689" providerId="ADAL" clId="{F17B1EDF-93CA-4D61-9FA4-3116CF6B8561}" dt="2022-02-02T15:08:33.069" v="12262" actId="478"/>
          <ac:spMkLst>
            <pc:docMk/>
            <pc:sldMk cId="1328830623" sldId="710"/>
            <ac:spMk id="97" creationId="{1E276F1D-B0FB-4C14-A418-AC124FD5F55D}"/>
          </ac:spMkLst>
        </pc:spChg>
        <pc:spChg chg="mod">
          <ac:chgData name="Froduald Kabanza" userId="edf393d0-642b-4b9e-8c75-f62133241689" providerId="ADAL" clId="{F17B1EDF-93CA-4D61-9FA4-3116CF6B8561}" dt="2022-02-02T15:10:31.453" v="12284" actId="14100"/>
          <ac:spMkLst>
            <pc:docMk/>
            <pc:sldMk cId="1328830623" sldId="710"/>
            <ac:spMk id="98" creationId="{1A5910C9-39D7-4121-A790-A106D9258BB1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3" creationId="{C5790D14-0194-4CB7-B421-7A104E8E75D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4" creationId="{F76AE33D-DAA7-411A-9CD3-CA91E080F3F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6" creationId="{727711B6-2521-43F1-8882-668F1D5C728C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7" creationId="{406AE5A3-A59C-41AC-BF28-BE813306572D}"/>
          </ac:spMkLst>
        </pc:spChg>
        <pc:spChg chg="del">
          <ac:chgData name="Froduald Kabanza" userId="edf393d0-642b-4b9e-8c75-f62133241689" providerId="ADAL" clId="{F17B1EDF-93CA-4D61-9FA4-3116CF6B8561}" dt="2022-02-02T15:08:23.417" v="12259" actId="478"/>
          <ac:spMkLst>
            <pc:docMk/>
            <pc:sldMk cId="1328830623" sldId="710"/>
            <ac:spMk id="111" creationId="{D757EE71-F8F3-41AF-8C4A-4F84E977CAEB}"/>
          </ac:spMkLst>
        </pc:spChg>
        <pc:spChg chg="del mod">
          <ac:chgData name="Froduald Kabanza" userId="edf393d0-642b-4b9e-8c75-f62133241689" providerId="ADAL" clId="{F17B1EDF-93CA-4D61-9FA4-3116CF6B8561}" dt="2022-02-02T15:12:02.145" v="12314" actId="478"/>
          <ac:spMkLst>
            <pc:docMk/>
            <pc:sldMk cId="1328830623" sldId="710"/>
            <ac:spMk id="114" creationId="{A0E9D3B2-9A45-4AA4-9D32-E710F7C4BC5B}"/>
          </ac:spMkLst>
        </pc:spChg>
        <pc:spChg chg="mod">
          <ac:chgData name="Froduald Kabanza" userId="edf393d0-642b-4b9e-8c75-f62133241689" providerId="ADAL" clId="{F17B1EDF-93CA-4D61-9FA4-3116CF6B8561}" dt="2022-02-02T15:10:42.642" v="12285" actId="1076"/>
          <ac:spMkLst>
            <pc:docMk/>
            <pc:sldMk cId="1328830623" sldId="710"/>
            <ac:spMk id="115" creationId="{274FD4C8-ED68-44ED-B8C2-CAC6FE61A2FE}"/>
          </ac:spMkLst>
        </pc:spChg>
        <pc:spChg chg="mod">
          <ac:chgData name="Froduald Kabanza" userId="edf393d0-642b-4b9e-8c75-f62133241689" providerId="ADAL" clId="{F17B1EDF-93CA-4D61-9FA4-3116CF6B8561}" dt="2022-02-02T15:10:47.802" v="12287" actId="1076"/>
          <ac:spMkLst>
            <pc:docMk/>
            <pc:sldMk cId="1328830623" sldId="710"/>
            <ac:spMk id="116" creationId="{BBBE4DF8-00E6-4D53-9BDB-03E92A2B604A}"/>
          </ac:spMkLst>
        </pc:spChg>
        <pc:spChg chg="mod">
          <ac:chgData name="Froduald Kabanza" userId="edf393d0-642b-4b9e-8c75-f62133241689" providerId="ADAL" clId="{F17B1EDF-93CA-4D61-9FA4-3116CF6B8561}" dt="2022-02-02T15:11:04.304" v="12289" actId="1076"/>
          <ac:spMkLst>
            <pc:docMk/>
            <pc:sldMk cId="1328830623" sldId="710"/>
            <ac:spMk id="117" creationId="{2F9AE565-C601-4A08-BA1B-974771EFFAAA}"/>
          </ac:spMkLst>
        </pc:spChg>
        <pc:spChg chg="del">
          <ac:chgData name="Froduald Kabanza" userId="edf393d0-642b-4b9e-8c75-f62133241689" providerId="ADAL" clId="{F17B1EDF-93CA-4D61-9FA4-3116CF6B8561}" dt="2022-02-02T15:08:28.368" v="12260" actId="478"/>
          <ac:spMkLst>
            <pc:docMk/>
            <pc:sldMk cId="1328830623" sldId="710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2-02T15:11:50.202" v="12312" actId="478"/>
          <ac:spMkLst>
            <pc:docMk/>
            <pc:sldMk cId="1328830623" sldId="710"/>
            <ac:spMk id="8397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1" creationId="{C6396D1E-F466-4895-B2D9-40ED217F9FC4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2" creationId="{E4825309-F5A0-48BA-8974-80735BE5A41F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3" creationId="{88C1DEC6-63A8-450F-A6B9-70AB81C52A53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4" creationId="{D9D8C2DA-1669-49C3-9180-AB6CACDDFE40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1" creationId="{049BFC6A-CF42-476C-96DE-2068EBF12CCB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4" creationId="{E400A6BC-B83A-407D-BFE7-5345F1461D21}"/>
          </ac:grpSpMkLst>
        </pc:grpChg>
        <pc:grpChg chg="del">
          <ac:chgData name="Froduald Kabanza" userId="edf393d0-642b-4b9e-8c75-f62133241689" providerId="ADAL" clId="{F17B1EDF-93CA-4D61-9FA4-3116CF6B8561}" dt="2022-02-02T15:08:31.220" v="12261" actId="478"/>
          <ac:grpSpMkLst>
            <pc:docMk/>
            <pc:sldMk cId="1328830623" sldId="710"/>
            <ac:grpSpMk id="99" creationId="{F99BFCB5-2F4E-4A90-9CF2-A2DB15E90FDF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2" creationId="{43B53F1A-8174-40AE-8808-9ACFAE8F2792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5" creationId="{FD3987ED-B8C8-4C87-BAF3-B27705B85CEB}"/>
          </ac:grpSpMkLst>
        </pc:grpChg>
        <pc:grpChg chg="del">
          <ac:chgData name="Froduald Kabanza" userId="edf393d0-642b-4b9e-8c75-f62133241689" providerId="ADAL" clId="{F17B1EDF-93CA-4D61-9FA4-3116CF6B8561}" dt="2022-02-02T15:08:21.218" v="12258" actId="478"/>
          <ac:grpSpMkLst>
            <pc:docMk/>
            <pc:sldMk cId="1328830623" sldId="710"/>
            <ac:grpSpMk id="108" creationId="{731EA4C8-5BE7-4986-943D-08CE77DF751A}"/>
          </ac:grpSpMkLst>
        </pc:grpChg>
        <pc:graphicFrameChg chg="mod modGraphic">
          <ac:chgData name="Froduald Kabanza" userId="edf393d0-642b-4b9e-8c75-f62133241689" providerId="ADAL" clId="{F17B1EDF-93CA-4D61-9FA4-3116CF6B8561}" dt="2022-02-02T15:12:14.108" v="12317" actId="1076"/>
          <ac:graphicFrameMkLst>
            <pc:docMk/>
            <pc:sldMk cId="1328830623" sldId="710"/>
            <ac:graphicFrameMk id="112" creationId="{FBF452B5-F8DB-411B-A6F7-860B0B98FBC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2T15:16:10.566" v="12350" actId="1076"/>
          <ac:graphicFrameMkLst>
            <pc:docMk/>
            <pc:sldMk cId="1328830623" sldId="710"/>
            <ac:graphicFrameMk id="113" creationId="{9A8CEE25-3386-494F-8BCF-070BB6FB5FB2}"/>
          </ac:graphicFrameMkLst>
        </pc:graphicFrameChg>
        <pc:cxnChg chg="del">
          <ac:chgData name="Froduald Kabanza" userId="edf393d0-642b-4b9e-8c75-f62133241689" providerId="ADAL" clId="{F17B1EDF-93CA-4D61-9FA4-3116CF6B8561}" dt="2022-02-02T15:08:53.434" v="12266" actId="478"/>
          <ac:cxnSpMkLst>
            <pc:docMk/>
            <pc:sldMk cId="1328830623" sldId="710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2T15:12:52.909" v="12327" actId="478"/>
          <ac:cxnSpMkLst>
            <pc:docMk/>
            <pc:sldMk cId="1328830623" sldId="710"/>
            <ac:cxnSpMk id="13" creationId="{0C17AB5A-9CBA-48AB-B5E0-2EC15C05ADA0}"/>
          </ac:cxnSpMkLst>
        </pc:cxnChg>
        <pc:cxnChg chg="add del mod">
          <ac:chgData name="Froduald Kabanza" userId="edf393d0-642b-4b9e-8c75-f62133241689" providerId="ADAL" clId="{F17B1EDF-93CA-4D61-9FA4-3116CF6B8561}" dt="2022-02-02T15:13:47.292" v="12333" actId="478"/>
          <ac:cxnSpMkLst>
            <pc:docMk/>
            <pc:sldMk cId="1328830623" sldId="710"/>
            <ac:cxnSpMk id="18" creationId="{8B49FD15-5609-497A-9536-C4DAE97F218C}"/>
          </ac:cxnSpMkLst>
        </pc:cxnChg>
        <pc:cxnChg chg="add mod">
          <ac:chgData name="Froduald Kabanza" userId="edf393d0-642b-4b9e-8c75-f62133241689" providerId="ADAL" clId="{F17B1EDF-93CA-4D61-9FA4-3116CF6B8561}" dt="2022-02-02T15:16:25.556" v="12352" actId="14100"/>
          <ac:cxnSpMkLst>
            <pc:docMk/>
            <pc:sldMk cId="1328830623" sldId="710"/>
            <ac:cxnSpMk id="23" creationId="{98709784-FCE0-428C-87E5-B214EDBFF209}"/>
          </ac:cxnSpMkLst>
        </pc:cxnChg>
        <pc:cxnChg chg="add mod">
          <ac:chgData name="Froduald Kabanza" userId="edf393d0-642b-4b9e-8c75-f62133241689" providerId="ADAL" clId="{F17B1EDF-93CA-4D61-9FA4-3116CF6B8561}" dt="2022-02-02T15:15:04.031" v="12345" actId="1582"/>
          <ac:cxnSpMkLst>
            <pc:docMk/>
            <pc:sldMk cId="1328830623" sldId="710"/>
            <ac:cxnSpMk id="38" creationId="{34276CB5-8492-44BF-A634-3B45E1A15371}"/>
          </ac:cxnSpMkLst>
        </pc:cxnChg>
        <pc:cxnChg chg="del mod">
          <ac:chgData name="Froduald Kabanza" userId="edf393d0-642b-4b9e-8c75-f62133241689" providerId="ADAL" clId="{F17B1EDF-93CA-4D61-9FA4-3116CF6B8561}" dt="2022-02-02T15:12:26.352" v="12320" actId="478"/>
          <ac:cxnSpMkLst>
            <pc:docMk/>
            <pc:sldMk cId="1328830623" sldId="710"/>
            <ac:cxnSpMk id="118" creationId="{0972CB7C-E277-478F-AD9B-3CED32C7039B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5:44:33.133" v="12626" actId="1076"/>
        <pc:sldMkLst>
          <pc:docMk/>
          <pc:sldMk cId="677725290" sldId="711"/>
        </pc:sldMkLst>
        <pc:spChg chg="add del mod">
          <ac:chgData name="Froduald Kabanza" userId="edf393d0-642b-4b9e-8c75-f62133241689" providerId="ADAL" clId="{F17B1EDF-93CA-4D61-9FA4-3116CF6B8561}" dt="2022-02-02T15:42:00.835" v="12600" actId="478"/>
          <ac:spMkLst>
            <pc:docMk/>
            <pc:sldMk cId="677725290" sldId="711"/>
            <ac:spMk id="2" creationId="{4E8C621E-68C1-4CFD-AAA3-13F7DBCB4B73}"/>
          </ac:spMkLst>
        </pc:spChg>
        <pc:spChg chg="add del mod">
          <ac:chgData name="Froduald Kabanza" userId="edf393d0-642b-4b9e-8c75-f62133241689" providerId="ADAL" clId="{F17B1EDF-93CA-4D61-9FA4-3116CF6B8561}" dt="2022-02-02T15:44:29.345" v="12625" actId="478"/>
          <ac:spMkLst>
            <pc:docMk/>
            <pc:sldMk cId="677725290" sldId="711"/>
            <ac:spMk id="5" creationId="{9161B2A2-0C11-49AF-974E-936B729263C6}"/>
          </ac:spMkLst>
        </pc:spChg>
        <pc:spChg chg="add del mod">
          <ac:chgData name="Froduald Kabanza" userId="edf393d0-642b-4b9e-8c75-f62133241689" providerId="ADAL" clId="{F17B1EDF-93CA-4D61-9FA4-3116CF6B8561}" dt="2022-02-02T15:44:26.630" v="12624" actId="478"/>
          <ac:spMkLst>
            <pc:docMk/>
            <pc:sldMk cId="677725290" sldId="711"/>
            <ac:spMk id="33" creationId="{C7DF13BC-A900-40CD-8D7F-ABEE0F8EC2B5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42:04.635" v="12601" actId="478"/>
          <ac:spMkLst>
            <pc:docMk/>
            <pc:sldMk cId="677725290" sldId="711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42:15.560" v="12603" actId="478"/>
          <ac:spMkLst>
            <pc:docMk/>
            <pc:sldMk cId="677725290" sldId="711"/>
            <ac:spMk id="112" creationId="{BCDFA58A-3132-4161-9EB4-4B5CBC59A120}"/>
          </ac:spMkLst>
        </pc:spChg>
        <pc:spChg chg="del">
          <ac:chgData name="Froduald Kabanza" userId="edf393d0-642b-4b9e-8c75-f62133241689" providerId="ADAL" clId="{F17B1EDF-93CA-4D61-9FA4-3116CF6B8561}" dt="2022-02-02T15:41:58.427" v="12599" actId="478"/>
          <ac:spMkLst>
            <pc:docMk/>
            <pc:sldMk cId="677725290" sldId="711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3" creationId="{9DFC14B8-4FC9-46AB-B3E1-C37BD1C1080C}"/>
          </ac:graphicFrameMkLst>
        </pc:graphicFrameChg>
        <pc:picChg chg="add mod">
          <ac:chgData name="Froduald Kabanza" userId="edf393d0-642b-4b9e-8c75-f62133241689" providerId="ADAL" clId="{F17B1EDF-93CA-4D61-9FA4-3116CF6B8561}" dt="2022-02-02T15:44:33.133" v="12626" actId="1076"/>
          <ac:picMkLst>
            <pc:docMk/>
            <pc:sldMk cId="677725290" sldId="711"/>
            <ac:picMk id="4" creationId="{8C6CB26A-894F-400E-8170-4A5224C7116F}"/>
          </ac:picMkLst>
        </pc:picChg>
        <pc:picChg chg="del">
          <ac:chgData name="Froduald Kabanza" userId="edf393d0-642b-4b9e-8c75-f62133241689" providerId="ADAL" clId="{F17B1EDF-93CA-4D61-9FA4-3116CF6B8561}" dt="2022-02-02T15:42:20.655" v="12604" actId="478"/>
          <ac:picMkLst>
            <pc:docMk/>
            <pc:sldMk cId="677725290" sldId="711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8" creationId="{C70745D8-9CE6-4BDC-AC36-9798AA88EA6F}"/>
          </ac:cxnSpMkLst>
        </pc:cxnChg>
      </pc:sldChg>
      <pc:sldChg chg="delSp modSp add mod ord modAnim modNotesTx">
        <pc:chgData name="Froduald Kabanza" userId="edf393d0-642b-4b9e-8c75-f62133241689" providerId="ADAL" clId="{F17B1EDF-93CA-4D61-9FA4-3116CF6B8561}" dt="2022-02-02T16:14:55.937" v="14107" actId="20577"/>
        <pc:sldMkLst>
          <pc:docMk/>
          <pc:sldMk cId="1416502319" sldId="712"/>
        </pc:sldMkLst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50:13.855" v="13042" actId="478"/>
          <ac:spMkLst>
            <pc:docMk/>
            <pc:sldMk cId="1416502319" sldId="712"/>
            <ac:spMk id="112" creationId="{BCDFA58A-3132-4161-9EB4-4B5CBC59A120}"/>
          </ac:spMkLst>
        </pc:spChg>
        <pc:spChg chg="mod">
          <ac:chgData name="Froduald Kabanza" userId="edf393d0-642b-4b9e-8c75-f62133241689" providerId="ADAL" clId="{F17B1EDF-93CA-4D61-9FA4-3116CF6B8561}" dt="2022-02-02T15:49:53.067" v="13037" actId="20577"/>
          <ac:spMkLst>
            <pc:docMk/>
            <pc:sldMk cId="1416502319" sldId="712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6:14:55.937" v="14107" actId="20577"/>
          <ac:spMkLst>
            <pc:docMk/>
            <pc:sldMk cId="1416502319" sldId="712"/>
            <ac:spMk id="870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50:03.038" v="13039" actId="1076"/>
          <ac:spMkLst>
            <pc:docMk/>
            <pc:sldMk cId="1416502319" sldId="712"/>
            <ac:spMk id="8704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5:50:10.786" v="13041" actId="478"/>
          <ac:picMkLst>
            <pc:docMk/>
            <pc:sldMk cId="1416502319" sldId="712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8" creationId="{C70745D8-9CE6-4BDC-AC36-9798AA88EA6F}"/>
          </ac:cxnSpMkLst>
        </pc:cxnChg>
      </pc:sldChg>
      <pc:sldChg chg="addSp modSp add mod modAnim">
        <pc:chgData name="Froduald Kabanza" userId="edf393d0-642b-4b9e-8c75-f62133241689" providerId="ADAL" clId="{F17B1EDF-93CA-4D61-9FA4-3116CF6B8561}" dt="2022-02-02T19:34:41.408" v="16102"/>
        <pc:sldMkLst>
          <pc:docMk/>
          <pc:sldMk cId="357249560" sldId="713"/>
        </pc:sldMkLst>
        <pc:spChg chg="mod">
          <ac:chgData name="Froduald Kabanza" userId="edf393d0-642b-4b9e-8c75-f62133241689" providerId="ADAL" clId="{F17B1EDF-93CA-4D61-9FA4-3116CF6B8561}" dt="2022-02-02T16:13:57.496" v="14078" actId="5793"/>
          <ac:spMkLst>
            <pc:docMk/>
            <pc:sldMk cId="357249560" sldId="713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9:29:56.436" v="16008" actId="20577"/>
          <ac:spMkLst>
            <pc:docMk/>
            <pc:sldMk cId="357249560" sldId="713"/>
            <ac:spMk id="87043" creationId="{00000000-0000-0000-0000-000000000000}"/>
          </ac:spMkLst>
        </pc:spChg>
        <pc:graphicFrameChg chg="add mod modGraphic">
          <ac:chgData name="Froduald Kabanza" userId="edf393d0-642b-4b9e-8c75-f62133241689" providerId="ADAL" clId="{F17B1EDF-93CA-4D61-9FA4-3116CF6B8561}" dt="2022-02-02T19:29:33.058" v="15957" actId="1076"/>
          <ac:graphicFrameMkLst>
            <pc:docMk/>
            <pc:sldMk cId="357249560" sldId="713"/>
            <ac:graphicFrameMk id="3" creationId="{D315E0C1-6C1C-49D4-A148-EB4875FEC361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0:56.372" v="16012" actId="1076"/>
          <ac:graphicFrameMkLst>
            <pc:docMk/>
            <pc:sldMk cId="357249560" sldId="713"/>
            <ac:graphicFrameMk id="5" creationId="{57B8782F-FBE1-4C51-BAEF-1D26A4E28993}"/>
          </ac:graphicFrameMkLst>
        </pc:graphicFrameChg>
      </pc:sldChg>
      <pc:sldChg chg="modSp add mod modAnim modNotesTx">
        <pc:chgData name="Froduald Kabanza" userId="edf393d0-642b-4b9e-8c75-f62133241689" providerId="ADAL" clId="{F17B1EDF-93CA-4D61-9FA4-3116CF6B8561}" dt="2022-02-02T19:24:12.354" v="15933"/>
        <pc:sldMkLst>
          <pc:docMk/>
          <pc:sldMk cId="2201857414" sldId="714"/>
        </pc:sldMkLst>
        <pc:spChg chg="mod">
          <ac:chgData name="Froduald Kabanza" userId="edf393d0-642b-4b9e-8c75-f62133241689" providerId="ADAL" clId="{F17B1EDF-93CA-4D61-9FA4-3116CF6B8561}" dt="2022-02-02T19:21:08.404" v="15847" actId="20577"/>
          <ac:spMkLst>
            <pc:docMk/>
            <pc:sldMk cId="2201857414" sldId="714"/>
            <ac:spMk id="8704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F17B1EDF-93CA-4D61-9FA4-3116CF6B8561}" dt="2022-02-02T19:25:39.571" v="15937"/>
        <pc:sldMkLst>
          <pc:docMk/>
          <pc:sldMk cId="2074640708" sldId="715"/>
        </pc:sldMkLst>
        <pc:spChg chg="mod">
          <ac:chgData name="Froduald Kabanza" userId="edf393d0-642b-4b9e-8c75-f62133241689" providerId="ADAL" clId="{F17B1EDF-93CA-4D61-9FA4-3116CF6B8561}" dt="2022-02-02T19:22:14.224" v="15856" actId="948"/>
          <ac:spMkLst>
            <pc:docMk/>
            <pc:sldMk cId="2074640708" sldId="715"/>
            <ac:spMk id="8704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306618365" sldId="7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1601875398" sldId="718"/>
        </pc:sldMkLst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45F2BCDF-5F9D-4981-8FB9-A70BC0FAAE65}"/>
    <pc:docChg chg="undo custSel addSld delSld modSld sldOrd addSection delSection modSection">
      <pc:chgData name="Froduald Kabanza" userId="edf393d0-642b-4b9e-8c75-f62133241689" providerId="ADAL" clId="{45F2BCDF-5F9D-4981-8FB9-A70BC0FAAE65}" dt="2022-02-10T12:42:46.524" v="163" actId="729"/>
      <pc:docMkLst>
        <pc:docMk/>
      </pc:docMkLst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5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5"/>
        </pc:sldMkLst>
      </pc:sldChg>
      <pc:sldChg chg="add mod modShow">
        <pc:chgData name="Froduald Kabanza" userId="edf393d0-642b-4b9e-8c75-f62133241689" providerId="ADAL" clId="{45F2BCDF-5F9D-4981-8FB9-A70BC0FAAE65}" dt="2022-02-10T12:42:46.524" v="163" actId="729"/>
        <pc:sldMkLst>
          <pc:docMk/>
          <pc:sldMk cId="0" sldId="268"/>
        </pc:sldMkLst>
      </pc:sldChg>
      <pc:sldChg chg="add mod modShow">
        <pc:chgData name="Froduald Kabanza" userId="edf393d0-642b-4b9e-8c75-f62133241689" providerId="ADAL" clId="{45F2BCDF-5F9D-4981-8FB9-A70BC0FAAE65}" dt="2022-02-10T12:42:44.395" v="162" actId="729"/>
        <pc:sldMkLst>
          <pc:docMk/>
          <pc:sldMk cId="0" sldId="269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9"/>
        </pc:sldMkLst>
      </pc:sldChg>
      <pc:sldChg chg="add mod modShow">
        <pc:chgData name="Froduald Kabanza" userId="edf393d0-642b-4b9e-8c75-f62133241689" providerId="ADAL" clId="{45F2BCDF-5F9D-4981-8FB9-A70BC0FAAE65}" dt="2022-02-10T12:39:25.872" v="158" actId="729"/>
        <pc:sldMkLst>
          <pc:docMk/>
          <pc:sldMk cId="0" sldId="28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31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3217276860" sldId="318"/>
        </pc:sldMkLst>
      </pc:sldChg>
      <pc:sldChg chg="add">
        <pc:chgData name="Froduald Kabanza" userId="edf393d0-642b-4b9e-8c75-f62133241689" providerId="ADAL" clId="{45F2BCDF-5F9D-4981-8FB9-A70BC0FAAE65}" dt="2022-02-10T12:31:27.435" v="135"/>
        <pc:sldMkLst>
          <pc:docMk/>
          <pc:sldMk cId="1707604666" sldId="320"/>
        </pc:sldMkLst>
      </pc:sldChg>
      <pc:sldChg chg="add">
        <pc:chgData name="Froduald Kabanza" userId="edf393d0-642b-4b9e-8c75-f62133241689" providerId="ADAL" clId="{45F2BCDF-5F9D-4981-8FB9-A70BC0FAAE65}" dt="2022-02-10T12:31:42.861" v="136"/>
        <pc:sldMkLst>
          <pc:docMk/>
          <pc:sldMk cId="3579281604" sldId="32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100372346" sldId="32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2866661786" sldId="32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2424442399" sldId="32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4037519522" sldId="328"/>
        </pc:sldMkLst>
      </pc:sldChg>
      <pc:sldChg chg="modSp mod">
        <pc:chgData name="Froduald Kabanza" userId="edf393d0-642b-4b9e-8c75-f62133241689" providerId="ADAL" clId="{45F2BCDF-5F9D-4981-8FB9-A70BC0FAAE65}" dt="2022-02-10T12:20:32.231" v="4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5F2BCDF-5F9D-4981-8FB9-A70BC0FAAE65}" dt="2022-02-10T12:20:32.231" v="4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3391675613" sldId="333"/>
        </pc:sldMkLst>
      </pc:sldChg>
      <pc:sldChg chg="add mod ord modShow">
        <pc:chgData name="Froduald Kabanza" userId="edf393d0-642b-4b9e-8c75-f62133241689" providerId="ADAL" clId="{45F2BCDF-5F9D-4981-8FB9-A70BC0FAAE65}" dt="2022-02-10T12:35:52.386" v="155" actId="729"/>
        <pc:sldMkLst>
          <pc:docMk/>
          <pc:sldMk cId="200355967" sldId="335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091568452" sldId="337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438637359" sldId="338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904220771" sldId="339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280916642" sldId="340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578703394" sldId="341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330808840" sldId="342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697815425" sldId="343"/>
        </pc:sldMkLst>
      </pc:sldChg>
      <pc:sldChg chg="add del ord">
        <pc:chgData name="Froduald Kabanza" userId="edf393d0-642b-4b9e-8c75-f62133241689" providerId="ADAL" clId="{45F2BCDF-5F9D-4981-8FB9-A70BC0FAAE65}" dt="2022-02-10T12:37:11.659" v="156" actId="2696"/>
        <pc:sldMkLst>
          <pc:docMk/>
          <pc:sldMk cId="4018752233" sldId="344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4251277817" sldId="345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3109108702" sldId="346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515641038" sldId="347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278134352" sldId="348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383329112" sldId="349"/>
        </pc:sldMkLst>
      </pc:sldChg>
      <pc:sldChg chg="add del">
        <pc:chgData name="Froduald Kabanza" userId="edf393d0-642b-4b9e-8c75-f62133241689" providerId="ADAL" clId="{45F2BCDF-5F9D-4981-8FB9-A70BC0FAAE65}" dt="2022-02-10T12:39:17.910" v="157" actId="2696"/>
        <pc:sldMkLst>
          <pc:docMk/>
          <pc:sldMk cId="3188840076" sldId="350"/>
        </pc:sldMkLst>
      </pc:sldChg>
      <pc:sldChg chg="modSp 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967365980" sldId="351"/>
        </pc:sldMkLst>
        <pc:picChg chg="mod">
          <ac:chgData name="Froduald Kabanza" userId="edf393d0-642b-4b9e-8c75-f62133241689" providerId="ADAL" clId="{45F2BCDF-5F9D-4981-8FB9-A70BC0FAAE65}" dt="2022-02-10T12:26:23.152" v="115" actId="14100"/>
          <ac:picMkLst>
            <pc:docMk/>
            <pc:sldMk cId="1967365980" sldId="351"/>
            <ac:picMk id="8" creationId="{00000000-0000-0000-0000-000000000000}"/>
          </ac:picMkLst>
        </pc:picChg>
      </pc:sldChg>
      <pc:sldChg chg="addSp modSp add">
        <pc:chgData name="Froduald Kabanza" userId="edf393d0-642b-4b9e-8c75-f62133241689" providerId="ADAL" clId="{45F2BCDF-5F9D-4981-8FB9-A70BC0FAAE65}" dt="2022-02-10T12:27:17.882" v="123" actId="1076"/>
        <pc:sldMkLst>
          <pc:docMk/>
          <pc:sldMk cId="3498857629" sldId="353"/>
        </pc:sldMkLst>
        <pc:picChg chg="add mod">
          <ac:chgData name="Froduald Kabanza" userId="edf393d0-642b-4b9e-8c75-f62133241689" providerId="ADAL" clId="{45F2BCDF-5F9D-4981-8FB9-A70BC0FAAE65}" dt="2022-02-10T12:27:17.882" v="123" actId="1076"/>
          <ac:picMkLst>
            <pc:docMk/>
            <pc:sldMk cId="3498857629" sldId="353"/>
            <ac:picMk id="16" creationId="{37A65948-EB39-4907-93D7-C83040D2B392}"/>
          </ac:picMkLst>
        </pc:picChg>
      </pc:sldChg>
      <pc:sldChg chg="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616078522" sldId="35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05"/>
        </pc:sldMkLst>
      </pc:sldChg>
      <pc:sldChg chg="del modAnim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21"/>
        </pc:sldMkLst>
      </pc:sldChg>
      <pc:sldChg chg="del ord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585"/>
        </pc:sldMkLst>
      </pc:sldChg>
      <pc:sldChg chg="modSp mod">
        <pc:chgData name="Froduald Kabanza" userId="edf393d0-642b-4b9e-8c75-f62133241689" providerId="ADAL" clId="{45F2BCDF-5F9D-4981-8FB9-A70BC0FAAE65}" dt="2022-02-10T12:21:57.919" v="52" actId="207"/>
        <pc:sldMkLst>
          <pc:docMk/>
          <pc:sldMk cId="0" sldId="697"/>
        </pc:sldMkLst>
        <pc:spChg chg="mod">
          <ac:chgData name="Froduald Kabanza" userId="edf393d0-642b-4b9e-8c75-f62133241689" providerId="ADAL" clId="{45F2BCDF-5F9D-4981-8FB9-A70BC0FAAE65}" dt="2022-02-10T12:21:57.919" v="52" actId="207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1:44.878" v="50" actId="208"/>
          <ac:spMkLst>
            <pc:docMk/>
            <pc:sldMk cId="0" sldId="697"/>
            <ac:spMk id="16" creationId="{00000000-0000-0000-0000-000000000000}"/>
          </ac:spMkLst>
        </pc:sp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75405401" sldId="698"/>
        </pc:sldMkLst>
      </pc:sldChg>
      <pc:sldChg chg="addSp modSp add">
        <pc:chgData name="Froduald Kabanza" userId="edf393d0-642b-4b9e-8c75-f62133241689" providerId="ADAL" clId="{45F2BCDF-5F9D-4981-8FB9-A70BC0FAAE65}" dt="2022-02-10T12:27:06.070" v="121" actId="1076"/>
        <pc:sldMkLst>
          <pc:docMk/>
          <pc:sldMk cId="1958457352" sldId="698"/>
        </pc:sldMkLst>
        <pc:picChg chg="add mod">
          <ac:chgData name="Froduald Kabanza" userId="edf393d0-642b-4b9e-8c75-f62133241689" providerId="ADAL" clId="{45F2BCDF-5F9D-4981-8FB9-A70BC0FAAE65}" dt="2022-02-10T12:27:06.070" v="121" actId="1076"/>
          <ac:picMkLst>
            <pc:docMk/>
            <pc:sldMk cId="1958457352" sldId="698"/>
            <ac:picMk id="10" creationId="{8A2EF7DE-521A-49BD-9633-B6A7F694B0F7}"/>
          </ac:picMkLst>
        </pc:pic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75957454" sldId="699"/>
        </pc:sldMkLst>
      </pc:sldChg>
      <pc:sldChg chg="delSp modSp add mod">
        <pc:chgData name="Froduald Kabanza" userId="edf393d0-642b-4b9e-8c75-f62133241689" providerId="ADAL" clId="{45F2BCDF-5F9D-4981-8FB9-A70BC0FAAE65}" dt="2022-02-10T12:26:11.772" v="114" actId="478"/>
        <pc:sldMkLst>
          <pc:docMk/>
          <pc:sldMk cId="2038360406" sldId="699"/>
        </pc:sldMkLst>
        <pc:spChg chg="mod">
          <ac:chgData name="Froduald Kabanza" userId="edf393d0-642b-4b9e-8c75-f62133241689" providerId="ADAL" clId="{45F2BCDF-5F9D-4981-8FB9-A70BC0FAAE65}" dt="2022-02-10T12:25:36.020" v="77" actId="20577"/>
          <ac:spMkLst>
            <pc:docMk/>
            <pc:sldMk cId="2038360406" sldId="699"/>
            <ac:spMk id="2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6:09.864" v="113" actId="20577"/>
          <ac:spMkLst>
            <pc:docMk/>
            <pc:sldMk cId="2038360406" sldId="699"/>
            <ac:spMk id="3" creationId="{00000000-0000-0000-0000-000000000000}"/>
          </ac:spMkLst>
        </pc:spChg>
        <pc:picChg chg="del">
          <ac:chgData name="Froduald Kabanza" userId="edf393d0-642b-4b9e-8c75-f62133241689" providerId="ADAL" clId="{45F2BCDF-5F9D-4981-8FB9-A70BC0FAAE65}" dt="2022-02-10T12:26:11.772" v="114" actId="478"/>
          <ac:picMkLst>
            <pc:docMk/>
            <pc:sldMk cId="2038360406" sldId="699"/>
            <ac:picMk id="8" creationId="{00000000-0000-0000-0000-000000000000}"/>
          </ac:picMkLst>
        </pc:picChg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936605079" sldId="700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100462774" sldId="70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128501819" sldId="701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370347972" sldId="70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8612418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92022189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10073481" sldId="70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257701338" sldId="70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25391749" sldId="705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903501689" sldId="70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43593412" sldId="706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1959531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219539215" sldId="70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53993539" sldId="70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38053531" sldId="70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073142574" sldId="70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003809686" sldId="71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4960004" sldId="711"/>
        </pc:sldMkLst>
      </pc:sldChg>
      <pc:sldChg chg="modSp 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452300245" sldId="711"/>
        </pc:sldMkLst>
        <pc:spChg chg="mod">
          <ac:chgData name="Froduald Kabanza" userId="edf393d0-642b-4b9e-8c75-f62133241689" providerId="ADAL" clId="{45F2BCDF-5F9D-4981-8FB9-A70BC0FAAE65}" dt="2022-02-10T12:14:56.049" v="11" actId="20577"/>
          <ac:spMkLst>
            <pc:docMk/>
            <pc:sldMk cId="3452300245" sldId="711"/>
            <ac:spMk id="31746" creationId="{5893CD92-A877-4262-91CE-0D201DA015DD}"/>
          </ac:spMkLst>
        </pc:spChg>
      </pc:sldChg>
      <pc:sldChg chg="modSp del mod">
        <pc:chgData name="Froduald Kabanza" userId="edf393d0-642b-4b9e-8c75-f62133241689" providerId="ADAL" clId="{45F2BCDF-5F9D-4981-8FB9-A70BC0FAAE65}" dt="2022-02-10T12:21:20.592" v="48" actId="2696"/>
        <pc:sldMkLst>
          <pc:docMk/>
          <pc:sldMk cId="895743643" sldId="712"/>
        </pc:sldMkLst>
        <pc:spChg chg="mod">
          <ac:chgData name="Froduald Kabanza" userId="edf393d0-642b-4b9e-8c75-f62133241689" providerId="ADAL" clId="{45F2BCDF-5F9D-4981-8FB9-A70BC0FAAE65}" dt="2022-02-10T12:15:36.554" v="12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533112235" sldId="71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239697434" sldId="71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63997403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661825411" sldId="71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095176674" sldId="71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939527283" sldId="71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51181700" sldId="72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044614238" sldId="72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0563653" sldId="72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81756040" sldId="72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806474946" sldId="72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3"/>
        </pc:sldMkLst>
      </pc:sldChg>
      <pc:sldChg chg="add del">
        <pc:chgData name="Froduald Kabanza" userId="edf393d0-642b-4b9e-8c75-f62133241689" providerId="ADAL" clId="{45F2BCDF-5F9D-4981-8FB9-A70BC0FAAE65}" dt="2022-02-10T12:35:20.448" v="150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728600404" sldId="73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1354653363" sldId="735"/>
        </pc:sldMkLst>
      </pc:sldChg>
    </pc:docChg>
  </pc:docChgLst>
  <pc:docChgLst>
    <pc:chgData name="Froduald Kabanza" userId="edf393d0-642b-4b9e-8c75-f62133241689" providerId="ADAL" clId="{825C4511-E761-476D-9203-3238D3A6EB59}"/>
    <pc:docChg chg="undo redo custSel addSld delSld modSld sldOrd modMainMaster addSection delSection modSection">
      <pc:chgData name="Froduald Kabanza" userId="edf393d0-642b-4b9e-8c75-f62133241689" providerId="ADAL" clId="{825C4511-E761-476D-9203-3238D3A6EB59}" dt="2022-02-06T00:25:38.568" v="19048" actId="20577"/>
      <pc:docMkLst>
        <pc:docMk/>
      </pc:docMkLst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276860" sldId="31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14335794" sldId="32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00372346" sldId="32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24442399" sldId="32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37519522" sldId="32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825C4511-E761-476D-9203-3238D3A6EB59}" dt="2022-02-06T00:25:38.568" v="19048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825C4511-E761-476D-9203-3238D3A6EB59}" dt="2022-02-06T00:25:38.568" v="19048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1675613" sldId="33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0355967" sldId="33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91568452" sldId="33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38637359" sldId="33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8703394" sldId="34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697815425" sldId="34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51277817" sldId="34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39023100" sldId="35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55055910" sldId="35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98857629" sldId="35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70955028" sldId="40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40767122" sldId="40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06664215" sldId="404"/>
        </pc:sldMkLst>
      </pc:sldChg>
      <pc:sldChg chg="modSp add mod">
        <pc:chgData name="Froduald Kabanza" userId="edf393d0-642b-4b9e-8c75-f62133241689" providerId="ADAL" clId="{825C4511-E761-476D-9203-3238D3A6EB59}" dt="2022-02-06T00:08:48.587" v="18948" actId="5793"/>
        <pc:sldMkLst>
          <pc:docMk/>
          <pc:sldMk cId="0" sldId="405"/>
        </pc:sldMkLst>
        <pc:spChg chg="mod">
          <ac:chgData name="Froduald Kabanza" userId="edf393d0-642b-4b9e-8c75-f62133241689" providerId="ADAL" clId="{825C4511-E761-476D-9203-3238D3A6EB59}" dt="2022-02-06T00:08:48.587" v="18948" actId="5793"/>
          <ac:spMkLst>
            <pc:docMk/>
            <pc:sldMk cId="0" sldId="405"/>
            <ac:spMk id="78850" creationId="{C81B3FC2-3C01-48F2-9B5E-77939DC003EE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4981859" sldId="40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98489829" sldId="408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5T20:11:24.103" v="12655" actId="14100"/>
        <pc:sldMkLst>
          <pc:docMk/>
          <pc:sldMk cId="0" sldId="421"/>
        </pc:sldMkLst>
        <pc:spChg chg="del">
          <ac:chgData name="Froduald Kabanza" userId="edf393d0-642b-4b9e-8c75-f62133241689" providerId="ADAL" clId="{825C4511-E761-476D-9203-3238D3A6EB59}" dt="2022-02-05T16:50:30.175" v="2797" actId="478"/>
          <ac:spMkLst>
            <pc:docMk/>
            <pc:sldMk cId="0" sldId="421"/>
            <ac:spMk id="2" creationId="{0F49F6C5-06BB-4ABB-8588-DBF0836F038B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4" creationId="{E611DCD3-78EB-4995-B49F-C2D32D26785C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" creationId="{1D25D655-774E-45E1-9A4F-3AEF023E1687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12" creationId="{1D38A0A2-0E6B-4323-8A72-3EE711943136}"/>
          </ac:spMkLst>
        </pc:spChg>
        <pc:spChg chg="mod">
          <ac:chgData name="Froduald Kabanza" userId="edf393d0-642b-4b9e-8c75-f62133241689" providerId="ADAL" clId="{825C4511-E761-476D-9203-3238D3A6EB59}" dt="2022-02-05T20:11:24.103" v="12655" actId="14100"/>
          <ac:spMkLst>
            <pc:docMk/>
            <pc:sldMk cId="0" sldId="42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33:55.983" v="10517" actId="20577"/>
          <ac:spMkLst>
            <pc:docMk/>
            <pc:sldMk cId="0" sldId="421"/>
            <ac:spMk id="50177" creationId="{600EE3A2-A437-47BA-AA01-5E4EF213E588}"/>
          </ac:spMkLst>
        </pc:spChg>
        <pc:spChg chg="mod">
          <ac:chgData name="Froduald Kabanza" userId="edf393d0-642b-4b9e-8c75-f62133241689" providerId="ADAL" clId="{825C4511-E761-476D-9203-3238D3A6EB59}" dt="2022-02-05T17:17:22.086" v="5150" actId="20577"/>
          <ac:spMkLst>
            <pc:docMk/>
            <pc:sldMk cId="0" sldId="421"/>
            <ac:spMk id="50180" creationId="{9C9C24F0-FBF7-491E-95E8-5608E347E0D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0186" creationId="{A049651E-F00B-4EA6-852E-9D1CB36E76B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0187" creationId="{C55E24FE-3DF5-443C-A9C6-F7CD2333CC4F}"/>
          </ac:spMkLst>
        </pc:spChg>
        <pc:graphicFrameChg chg="add mod modGraphic">
          <ac:chgData name="Froduald Kabanza" userId="edf393d0-642b-4b9e-8c75-f62133241689" providerId="ADAL" clId="{825C4511-E761-476D-9203-3238D3A6EB59}" dt="2022-02-05T19:41:32.982" v="11150" actId="1076"/>
          <ac:graphicFrameMkLst>
            <pc:docMk/>
            <pc:sldMk cId="0" sldId="421"/>
            <ac:graphicFrameMk id="6" creationId="{94799FA0-8E0D-41D9-88E0-12930699C415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5.410" v="11147" actId="1076"/>
          <ac:graphicFrameMkLst>
            <pc:docMk/>
            <pc:sldMk cId="0" sldId="421"/>
            <ac:graphicFrameMk id="8" creationId="{9DD48288-6378-4CE9-9601-C02CBD8B2298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34.911" v="11151" actId="1076"/>
          <ac:graphicFrameMkLst>
            <pc:docMk/>
            <pc:sldMk cId="0" sldId="421"/>
            <ac:graphicFrameMk id="10" creationId="{A2646F41-3CEE-450A-8B67-E9F26480BE42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8.167" v="11148" actId="1076"/>
          <ac:graphicFrameMkLst>
            <pc:docMk/>
            <pc:sldMk cId="0" sldId="421"/>
            <ac:graphicFrameMk id="13" creationId="{F4F7BFED-68CE-4507-8D2F-1B99388800A4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6:45.983" v="11596" actId="1076"/>
          <ac:graphicFrameMkLst>
            <pc:docMk/>
            <pc:sldMk cId="0" sldId="421"/>
            <ac:graphicFrameMk id="15" creationId="{F5ABA7AC-CD52-42FF-8D1B-4CA15829D811}"/>
          </ac:graphicFrameMkLst>
        </pc:graphicFrameChg>
      </pc:sldChg>
      <pc:sldChg chg="delSp modSp add mod">
        <pc:chgData name="Froduald Kabanza" userId="edf393d0-642b-4b9e-8c75-f62133241689" providerId="ADAL" clId="{825C4511-E761-476D-9203-3238D3A6EB59}" dt="2022-02-05T23:32:32.183" v="17561" actId="478"/>
        <pc:sldMkLst>
          <pc:docMk/>
          <pc:sldMk cId="0" sldId="431"/>
        </pc:sldMkLst>
        <pc:spChg chg="del">
          <ac:chgData name="Froduald Kabanza" userId="edf393d0-642b-4b9e-8c75-f62133241689" providerId="ADAL" clId="{825C4511-E761-476D-9203-3238D3A6EB59}" dt="2022-02-05T23:32:25.588" v="17557" actId="478"/>
          <ac:spMkLst>
            <pc:docMk/>
            <pc:sldMk cId="0" sldId="431"/>
            <ac:spMk id="5" creationId="{6D695C08-470A-4E0D-88AB-E733E1470480}"/>
          </ac:spMkLst>
        </pc:spChg>
        <pc:spChg chg="mod">
          <ac:chgData name="Froduald Kabanza" userId="edf393d0-642b-4b9e-8c75-f62133241689" providerId="ADAL" clId="{825C4511-E761-476D-9203-3238D3A6EB59}" dt="2022-02-05T23:32:28.952" v="17559" actId="6549"/>
          <ac:spMkLst>
            <pc:docMk/>
            <pc:sldMk cId="0" sldId="431"/>
            <ac:spMk id="31746" creationId="{E52E33BE-5209-40E4-8900-557A1B46A700}"/>
          </ac:spMkLst>
        </pc:spChg>
        <pc:spChg chg="del mod">
          <ac:chgData name="Froduald Kabanza" userId="edf393d0-642b-4b9e-8c75-f62133241689" providerId="ADAL" clId="{825C4511-E761-476D-9203-3238D3A6EB59}" dt="2022-02-05T23:32:32.183" v="17561" actId="478"/>
          <ac:spMkLst>
            <pc:docMk/>
            <pc:sldMk cId="0" sldId="431"/>
            <ac:spMk id="55305" creationId="{030B7A48-A438-4692-A9C6-4A451A833409}"/>
          </ac:spMkLst>
        </pc:spChg>
        <pc:cxnChg chg="del">
          <ac:chgData name="Froduald Kabanza" userId="edf393d0-642b-4b9e-8c75-f62133241689" providerId="ADAL" clId="{825C4511-E761-476D-9203-3238D3A6EB59}" dt="2022-02-05T23:32:26.608" v="17558" actId="478"/>
          <ac:cxnSpMkLst>
            <pc:docMk/>
            <pc:sldMk cId="0" sldId="431"/>
            <ac:cxnSpMk id="3" creationId="{2AA1B03F-0029-4C95-9930-91A278978A1E}"/>
          </ac:cxnSpMkLst>
        </pc:cxnChg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2"/>
        </pc:sldMkLst>
      </pc:sldChg>
      <pc:sldChg chg="modSp add mod">
        <pc:chgData name="Froduald Kabanza" userId="edf393d0-642b-4b9e-8c75-f62133241689" providerId="ADAL" clId="{825C4511-E761-476D-9203-3238D3A6EB59}" dt="2022-02-05T23:37:21.717" v="17569" actId="5793"/>
        <pc:sldMkLst>
          <pc:docMk/>
          <pc:sldMk cId="0" sldId="433"/>
        </pc:sldMkLst>
        <pc:graphicFrameChg chg="modGraphic">
          <ac:chgData name="Froduald Kabanza" userId="edf393d0-642b-4b9e-8c75-f62133241689" providerId="ADAL" clId="{825C4511-E761-476D-9203-3238D3A6EB59}" dt="2022-02-05T23:37:21.717" v="17569" actId="5793"/>
          <ac:graphicFrameMkLst>
            <pc:docMk/>
            <pc:sldMk cId="0" sldId="433"/>
            <ac:graphicFrameMk id="7" creationId="{9E44B1FB-F286-433C-A084-F1B4D2882263}"/>
          </ac:graphicFrameMkLst>
        </pc:graphicFrameChg>
      </pc:sldChg>
      <pc:sldChg chg="add del modNotesTx">
        <pc:chgData name="Froduald Kabanza" userId="edf393d0-642b-4b9e-8c75-f62133241689" providerId="ADAL" clId="{825C4511-E761-476D-9203-3238D3A6EB59}" dt="2022-02-05T23:45:12.842" v="17732" actId="20577"/>
        <pc:sldMkLst>
          <pc:docMk/>
          <pc:sldMk cId="0" sldId="434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8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9"/>
        </pc:sldMkLst>
      </pc:sldChg>
      <pc:sldChg chg="modSp add del mod modAnim modNotesTx">
        <pc:chgData name="Froduald Kabanza" userId="edf393d0-642b-4b9e-8c75-f62133241689" providerId="ADAL" clId="{825C4511-E761-476D-9203-3238D3A6EB59}" dt="2022-02-05T19:33:36.746" v="10515" actId="2696"/>
        <pc:sldMkLst>
          <pc:docMk/>
          <pc:sldMk cId="0" sldId="454"/>
        </pc:sldMkLst>
        <pc:spChg chg="mod">
          <ac:chgData name="Froduald Kabanza" userId="edf393d0-642b-4b9e-8c75-f62133241689" providerId="ADAL" clId="{825C4511-E761-476D-9203-3238D3A6EB59}" dt="2022-02-05T19:08:42.803" v="9944" actId="20577"/>
          <ac:spMkLst>
            <pc:docMk/>
            <pc:sldMk cId="0" sldId="454"/>
            <ac:spMk id="32769" creationId="{8C3B015C-5586-40EC-8184-20DA953C53AB}"/>
          </ac:spMkLst>
        </pc:spChg>
        <pc:spChg chg="mod">
          <ac:chgData name="Froduald Kabanza" userId="edf393d0-642b-4b9e-8c75-f62133241689" providerId="ADAL" clId="{825C4511-E761-476D-9203-3238D3A6EB59}" dt="2022-02-05T19:09:24.672" v="9965" actId="20577"/>
          <ac:spMkLst>
            <pc:docMk/>
            <pc:sldMk cId="0" sldId="454"/>
            <ac:spMk id="32770" creationId="{FD348E6A-F709-4F1C-8A84-1FD6F886A936}"/>
          </ac:spMkLst>
        </pc:spChg>
      </pc:sldChg>
      <pc:sldChg chg="modSp mod modNotesTx">
        <pc:chgData name="Froduald Kabanza" userId="edf393d0-642b-4b9e-8c75-f62133241689" providerId="ADAL" clId="{825C4511-E761-476D-9203-3238D3A6EB59}" dt="2022-02-06T00:09:45.462" v="19003" actId="114"/>
        <pc:sldMkLst>
          <pc:docMk/>
          <pc:sldMk cId="0" sldId="585"/>
        </pc:sldMkLst>
        <pc:spChg chg="mod">
          <ac:chgData name="Froduald Kabanza" userId="edf393d0-642b-4b9e-8c75-f62133241689" providerId="ADAL" clId="{825C4511-E761-476D-9203-3238D3A6EB59}" dt="2022-02-04T12:26:08.137" v="244" actId="20577"/>
          <ac:spMkLst>
            <pc:docMk/>
            <pc:sldMk cId="0" sldId="585"/>
            <ac:spMk id="5122" creationId="{00000000-0000-0000-0000-000000000000}"/>
          </ac:spMkLst>
        </pc:spChg>
        <pc:spChg chg="mod">
          <ac:chgData name="Froduald Kabanza" userId="edf393d0-642b-4b9e-8c75-f62133241689" providerId="ADAL" clId="{825C4511-E761-476D-9203-3238D3A6EB59}" dt="2022-02-06T00:09:45.462" v="19003" actId="114"/>
          <ac:spMkLst>
            <pc:docMk/>
            <pc:sldMk cId="0" sldId="585"/>
            <ac:spMk id="5123" creationId="{00000000-0000-0000-0000-000000000000}"/>
          </ac:spMkLst>
        </pc:spChg>
      </pc:sldChg>
      <pc:sldChg chg="delSp modSp mod">
        <pc:chgData name="Froduald Kabanza" userId="edf393d0-642b-4b9e-8c75-f62133241689" providerId="ADAL" clId="{825C4511-E761-476D-9203-3238D3A6EB59}" dt="2022-02-04T12:22:47.230" v="75" actId="14100"/>
        <pc:sldMkLst>
          <pc:docMk/>
          <pc:sldMk cId="0" sldId="697"/>
        </pc:sldMkLst>
        <pc:spChg chg="del">
          <ac:chgData name="Froduald Kabanza" userId="edf393d0-642b-4b9e-8c75-f62133241689" providerId="ADAL" clId="{825C4511-E761-476D-9203-3238D3A6EB59}" dt="2022-02-04T12:21:27.471" v="65" actId="478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825C4511-E761-476D-9203-3238D3A6EB59}" dt="2022-02-04T12:22:29.068" v="74" actId="14100"/>
          <ac:spMkLst>
            <pc:docMk/>
            <pc:sldMk cId="0" sldId="697"/>
            <ac:spMk id="45" creationId="{19F5C7C8-A155-4511-99B5-F0C7044B8112}"/>
          </ac:spMkLst>
        </pc:spChg>
        <pc:cxnChg chg="mod">
          <ac:chgData name="Froduald Kabanza" userId="edf393d0-642b-4b9e-8c75-f62133241689" providerId="ADAL" clId="{825C4511-E761-476D-9203-3238D3A6EB59}" dt="2022-02-04T12:22:19.802" v="72" actId="208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825C4511-E761-476D-9203-3238D3A6EB59}" dt="2022-02-04T12:22:29.068" v="74" actId="14100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825C4511-E761-476D-9203-3238D3A6EB59}" dt="2022-02-04T12:22:47.230" v="75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new mod modAnim">
        <pc:chgData name="Froduald Kabanza" userId="edf393d0-642b-4b9e-8c75-f62133241689" providerId="ADAL" clId="{825C4511-E761-476D-9203-3238D3A6EB59}" dt="2022-02-05T16:47:00.714" v="2790" actId="114"/>
        <pc:sldMkLst>
          <pc:docMk/>
          <pc:sldMk cId="375405401" sldId="698"/>
        </pc:sldMkLst>
        <pc:spChg chg="mod">
          <ac:chgData name="Froduald Kabanza" userId="edf393d0-642b-4b9e-8c75-f62133241689" providerId="ADAL" clId="{825C4511-E761-476D-9203-3238D3A6EB59}" dt="2022-02-05T16:08:42.683" v="1913" actId="20577"/>
          <ac:spMkLst>
            <pc:docMk/>
            <pc:sldMk cId="375405401" sldId="698"/>
            <ac:spMk id="2" creationId="{BF540CE8-D4B8-4114-AC39-E2E65CF8BDB2}"/>
          </ac:spMkLst>
        </pc:spChg>
        <pc:spChg chg="mod">
          <ac:chgData name="Froduald Kabanza" userId="edf393d0-642b-4b9e-8c75-f62133241689" providerId="ADAL" clId="{825C4511-E761-476D-9203-3238D3A6EB59}" dt="2022-02-05T16:46:49.327" v="2787" actId="14100"/>
          <ac:spMkLst>
            <pc:docMk/>
            <pc:sldMk cId="375405401" sldId="698"/>
            <ac:spMk id="3" creationId="{FD50DB85-EEE6-4AD0-B2A0-CE077A4495E3}"/>
          </ac:spMkLst>
        </pc:spChg>
        <pc:spChg chg="add mod">
          <ac:chgData name="Froduald Kabanza" userId="edf393d0-642b-4b9e-8c75-f62133241689" providerId="ADAL" clId="{825C4511-E761-476D-9203-3238D3A6EB59}" dt="2022-02-05T16:35:41.437" v="2376" actId="1076"/>
          <ac:spMkLst>
            <pc:docMk/>
            <pc:sldMk cId="375405401" sldId="698"/>
            <ac:spMk id="7" creationId="{83287217-1CEB-44FB-995D-743BC7F8A91E}"/>
          </ac:spMkLst>
        </pc:spChg>
        <pc:spChg chg="add mod">
          <ac:chgData name="Froduald Kabanza" userId="edf393d0-642b-4b9e-8c75-f62133241689" providerId="ADAL" clId="{825C4511-E761-476D-9203-3238D3A6EB59}" dt="2022-02-05T16:35:44.028" v="2377" actId="1076"/>
          <ac:spMkLst>
            <pc:docMk/>
            <pc:sldMk cId="375405401" sldId="698"/>
            <ac:spMk id="8" creationId="{E931F544-A2E4-47BE-B1D7-C6BCE2A478C3}"/>
          </ac:spMkLst>
        </pc:spChg>
        <pc:spChg chg="add mod">
          <ac:chgData name="Froduald Kabanza" userId="edf393d0-642b-4b9e-8c75-f62133241689" providerId="ADAL" clId="{825C4511-E761-476D-9203-3238D3A6EB59}" dt="2022-02-05T16:47:00.714" v="2790" actId="114"/>
          <ac:spMkLst>
            <pc:docMk/>
            <pc:sldMk cId="375405401" sldId="698"/>
            <ac:spMk id="13" creationId="{EE4F0AE4-7CB3-425E-A5DF-F70AC7ABC4F8}"/>
          </ac:spMkLst>
        </pc:spChg>
        <pc:picChg chg="add mod">
          <ac:chgData name="Froduald Kabanza" userId="edf393d0-642b-4b9e-8c75-f62133241689" providerId="ADAL" clId="{825C4511-E761-476D-9203-3238D3A6EB59}" dt="2022-02-05T16:46:43.992" v="2785" actId="14100"/>
          <ac:picMkLst>
            <pc:docMk/>
            <pc:sldMk cId="375405401" sldId="698"/>
            <ac:picMk id="10" creationId="{49AA7699-33AA-4946-A117-DB5A34DA41AC}"/>
          </ac:picMkLst>
        </pc:picChg>
        <pc:picChg chg="add mod">
          <ac:chgData name="Froduald Kabanza" userId="edf393d0-642b-4b9e-8c75-f62133241689" providerId="ADAL" clId="{825C4511-E761-476D-9203-3238D3A6EB59}" dt="2022-02-05T16:35:39.246" v="2375" actId="1076"/>
          <ac:picMkLst>
            <pc:docMk/>
            <pc:sldMk cId="375405401" sldId="698"/>
            <ac:picMk id="1026" creationId="{DCAA41C1-F39C-4894-8396-7694FED5D1C3}"/>
          </ac:picMkLst>
        </pc:picChg>
        <pc:picChg chg="add del mod">
          <ac:chgData name="Froduald Kabanza" userId="edf393d0-642b-4b9e-8c75-f62133241689" providerId="ADAL" clId="{825C4511-E761-476D-9203-3238D3A6EB59}" dt="2022-02-05T16:17:03.794" v="2196" actId="478"/>
          <ac:picMkLst>
            <pc:docMk/>
            <pc:sldMk cId="375405401" sldId="698"/>
            <ac:picMk id="1028" creationId="{614D145F-244E-4A97-B0D1-FADC09D82D9E}"/>
          </ac:picMkLst>
        </pc:picChg>
      </pc:sldChg>
      <pc:sldChg chg="new del">
        <pc:chgData name="Froduald Kabanza" userId="edf393d0-642b-4b9e-8c75-f62133241689" providerId="ADAL" clId="{825C4511-E761-476D-9203-3238D3A6EB59}" dt="2022-02-04T12:21:05.937" v="62" actId="680"/>
        <pc:sldMkLst>
          <pc:docMk/>
          <pc:sldMk cId="642465065" sldId="698"/>
        </pc:sldMkLst>
      </pc:sldChg>
      <pc:sldChg chg="addSp delSp modSp new mod">
        <pc:chgData name="Froduald Kabanza" userId="edf393d0-642b-4b9e-8c75-f62133241689" providerId="ADAL" clId="{825C4511-E761-476D-9203-3238D3A6EB59}" dt="2022-02-05T16:45:17.679" v="2752" actId="1076"/>
        <pc:sldMkLst>
          <pc:docMk/>
          <pc:sldMk cId="1475957454" sldId="699"/>
        </pc:sldMkLst>
        <pc:spChg chg="mod">
          <ac:chgData name="Froduald Kabanza" userId="edf393d0-642b-4b9e-8c75-f62133241689" providerId="ADAL" clId="{825C4511-E761-476D-9203-3238D3A6EB59}" dt="2022-02-05T16:39:54.457" v="2745" actId="20577"/>
          <ac:spMkLst>
            <pc:docMk/>
            <pc:sldMk cId="1475957454" sldId="699"/>
            <ac:spMk id="2" creationId="{AF86A202-9BE2-4AD7-B93F-EBB19C05E91F}"/>
          </ac:spMkLst>
        </pc:spChg>
        <pc:spChg chg="del">
          <ac:chgData name="Froduald Kabanza" userId="edf393d0-642b-4b9e-8c75-f62133241689" providerId="ADAL" clId="{825C4511-E761-476D-9203-3238D3A6EB59}" dt="2022-02-05T16:40:15.542" v="2746" actId="478"/>
          <ac:spMkLst>
            <pc:docMk/>
            <pc:sldMk cId="1475957454" sldId="699"/>
            <ac:spMk id="3" creationId="{1EC8F5E9-BEE8-46E3-8AC2-58EFB3E1590B}"/>
          </ac:spMkLst>
        </pc:spChg>
        <pc:picChg chg="add mod">
          <ac:chgData name="Froduald Kabanza" userId="edf393d0-642b-4b9e-8c75-f62133241689" providerId="ADAL" clId="{825C4511-E761-476D-9203-3238D3A6EB59}" dt="2022-02-05T16:45:17.679" v="2752" actId="1076"/>
          <ac:picMkLst>
            <pc:docMk/>
            <pc:sldMk cId="1475957454" sldId="699"/>
            <ac:picMk id="8" creationId="{0C78F724-BF3A-4F7B-9DB5-2847FF3F17A5}"/>
          </ac:picMkLst>
        </pc:picChg>
      </pc:sldChg>
      <pc:sldChg chg="modSp add del mod">
        <pc:chgData name="Froduald Kabanza" userId="edf393d0-642b-4b9e-8c75-f62133241689" providerId="ADAL" clId="{825C4511-E761-476D-9203-3238D3A6EB59}" dt="2022-02-05T17:26:45.987" v="5910" actId="2696"/>
        <pc:sldMkLst>
          <pc:docMk/>
          <pc:sldMk cId="210129563" sldId="700"/>
        </pc:sldMkLst>
        <pc:spChg chg="mod">
          <ac:chgData name="Froduald Kabanza" userId="edf393d0-642b-4b9e-8c75-f62133241689" providerId="ADAL" clId="{825C4511-E761-476D-9203-3238D3A6EB59}" dt="2022-02-05T16:56:10.729" v="2953" actId="20577"/>
          <ac:spMkLst>
            <pc:docMk/>
            <pc:sldMk cId="210129563" sldId="700"/>
            <ac:spMk id="31746" creationId="{5893CD92-A877-4262-91CE-0D201DA015DD}"/>
          </ac:spMkLst>
        </pc:spChg>
      </pc:sldChg>
      <pc:sldChg chg="new del">
        <pc:chgData name="Froduald Kabanza" userId="edf393d0-642b-4b9e-8c75-f62133241689" providerId="ADAL" clId="{825C4511-E761-476D-9203-3238D3A6EB59}" dt="2022-02-05T16:47:35.713" v="2792" actId="680"/>
        <pc:sldMkLst>
          <pc:docMk/>
          <pc:sldMk cId="3766771547" sldId="700"/>
        </pc:sldMkLst>
      </pc:sldChg>
      <pc:sldChg chg="addSp delSp modSp add del mod ord modAnim modNotesTx">
        <pc:chgData name="Froduald Kabanza" userId="edf393d0-642b-4b9e-8c75-f62133241689" providerId="ADAL" clId="{825C4511-E761-476D-9203-3238D3A6EB59}" dt="2022-02-05T23:30:25.267" v="17546" actId="20577"/>
        <pc:sldMkLst>
          <pc:docMk/>
          <pc:sldMk cId="4128501819" sldId="701"/>
        </pc:sldMkLst>
        <pc:spChg chg="add del mod">
          <ac:chgData name="Froduald Kabanza" userId="edf393d0-642b-4b9e-8c75-f62133241689" providerId="ADAL" clId="{825C4511-E761-476D-9203-3238D3A6EB59}" dt="2022-02-05T20:07:37.301" v="12572" actId="478"/>
          <ac:spMkLst>
            <pc:docMk/>
            <pc:sldMk cId="4128501819" sldId="701"/>
            <ac:spMk id="8" creationId="{92673B99-810C-49A1-ACC8-89E63915539A}"/>
          </ac:spMkLst>
        </pc:spChg>
        <pc:spChg chg="add del mod">
          <ac:chgData name="Froduald Kabanza" userId="edf393d0-642b-4b9e-8c75-f62133241689" providerId="ADAL" clId="{825C4511-E761-476D-9203-3238D3A6EB59}" dt="2022-02-05T22:33:22.494" v="14834" actId="478"/>
          <ac:spMkLst>
            <pc:docMk/>
            <pc:sldMk cId="4128501819" sldId="701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3:01:11.709" v="16491" actId="20577"/>
          <ac:spMkLst>
            <pc:docMk/>
            <pc:sldMk cId="4128501819" sldId="70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0:08.974" v="16489" actId="20577"/>
          <ac:spMkLst>
            <pc:docMk/>
            <pc:sldMk cId="4128501819" sldId="701"/>
            <ac:spMk id="50177" creationId="{600EE3A2-A437-47BA-AA01-5E4EF213E588}"/>
          </ac:spMkLst>
        </pc:spChg>
      </pc:sldChg>
      <pc:sldChg chg="modSp add del">
        <pc:chgData name="Froduald Kabanza" userId="edf393d0-642b-4b9e-8c75-f62133241689" providerId="ADAL" clId="{825C4511-E761-476D-9203-3238D3A6EB59}" dt="2022-02-05T19:47:01.715" v="11597" actId="2696"/>
        <pc:sldMkLst>
          <pc:docMk/>
          <pc:sldMk cId="2762290128" sldId="702"/>
        </pc:sldMkLst>
        <pc:spChg chg="mod">
          <ac:chgData name="Froduald Kabanza" userId="edf393d0-642b-4b9e-8c75-f62133241689" providerId="ADAL" clId="{825C4511-E761-476D-9203-3238D3A6EB59}" dt="2022-02-05T17:48:16.205" v="7473" actId="20577"/>
          <ac:spMkLst>
            <pc:docMk/>
            <pc:sldMk cId="2762290128" sldId="70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8612418" sldId="703"/>
        </pc:sldMkLst>
        <pc:spChg chg="mod">
          <ac:chgData name="Froduald Kabanza" userId="edf393d0-642b-4b9e-8c75-f62133241689" providerId="ADAL" clId="{825C4511-E761-476D-9203-3238D3A6EB59}" dt="2022-02-05T18:26:35.956" v="9073" actId="20577"/>
          <ac:spMkLst>
            <pc:docMk/>
            <pc:sldMk cId="148612418" sldId="703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8:26:44.436" v="9074" actId="478"/>
          <ac:spMkLst>
            <pc:docMk/>
            <pc:sldMk cId="148612418" sldId="703"/>
            <ac:spMk id="3" creationId="{E7CC0E59-E083-4080-802C-E9816233B15B}"/>
          </ac:spMkLst>
        </pc:spChg>
        <pc:spChg chg="add mod">
          <ac:chgData name="Froduald Kabanza" userId="edf393d0-642b-4b9e-8c75-f62133241689" providerId="ADAL" clId="{825C4511-E761-476D-9203-3238D3A6EB59}" dt="2022-02-05T18:56:34.780" v="9618" actId="20577"/>
          <ac:spMkLst>
            <pc:docMk/>
            <pc:sldMk cId="148612418" sldId="703"/>
            <ac:spMk id="9" creationId="{ED8667E1-F352-4525-A797-B0F5DD7D9CFF}"/>
          </ac:spMkLst>
        </pc:spChg>
        <pc:picChg chg="add mod">
          <ac:chgData name="Froduald Kabanza" userId="edf393d0-642b-4b9e-8c75-f62133241689" providerId="ADAL" clId="{825C4511-E761-476D-9203-3238D3A6EB59}" dt="2022-02-05T18:26:56.354" v="9081" actId="1076"/>
          <ac:picMkLst>
            <pc:docMk/>
            <pc:sldMk cId="148612418" sldId="703"/>
            <ac:picMk id="8" creationId="{B8FFA1D4-26C3-4A59-9160-BB5F90B2F03D}"/>
          </ac:picMkLst>
        </pc:picChg>
      </pc:sldChg>
      <pc:sldChg chg="addSp delSp modSp add del mod">
        <pc:chgData name="Froduald Kabanza" userId="edf393d0-642b-4b9e-8c75-f62133241689" providerId="ADAL" clId="{825C4511-E761-476D-9203-3238D3A6EB59}" dt="2022-02-05T18:43:48.034" v="9564" actId="1076"/>
        <pc:sldMkLst>
          <pc:docMk/>
          <pc:sldMk cId="4257701338" sldId="704"/>
        </pc:sldMkLst>
        <pc:spChg chg="mod">
          <ac:chgData name="Froduald Kabanza" userId="edf393d0-642b-4b9e-8c75-f62133241689" providerId="ADAL" clId="{825C4511-E761-476D-9203-3238D3A6EB59}" dt="2022-02-05T18:41:07.040" v="9540" actId="20577"/>
          <ac:spMkLst>
            <pc:docMk/>
            <pc:sldMk cId="4257701338" sldId="704"/>
            <ac:spMk id="2" creationId="{1162AC8B-4C78-484F-937F-AAB5574C9971}"/>
          </ac:spMkLst>
        </pc:spChg>
        <pc:spChg chg="mod">
          <ac:chgData name="Froduald Kabanza" userId="edf393d0-642b-4b9e-8c75-f62133241689" providerId="ADAL" clId="{825C4511-E761-476D-9203-3238D3A6EB59}" dt="2022-02-05T18:43:45.877" v="9563" actId="1076"/>
          <ac:spMkLst>
            <pc:docMk/>
            <pc:sldMk cId="4257701338" sldId="704"/>
            <ac:spMk id="9" creationId="{ED8667E1-F352-4525-A797-B0F5DD7D9CFF}"/>
          </ac:spMkLst>
        </pc:spChg>
        <pc:spChg chg="add del mod">
          <ac:chgData name="Froduald Kabanza" userId="edf393d0-642b-4b9e-8c75-f62133241689" providerId="ADAL" clId="{825C4511-E761-476D-9203-3238D3A6EB59}" dt="2022-02-05T18:39:45.510" v="9459" actId="478"/>
          <ac:spMkLst>
            <pc:docMk/>
            <pc:sldMk cId="4257701338" sldId="704"/>
            <ac:spMk id="10" creationId="{F58E8211-D8E2-4CF2-B71B-5C0B4E6FF7B1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14" creationId="{EEDDF8EA-37DA-49F4-8660-8EC40B4012E8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2" creationId="{2826E776-1ADE-41EB-BE3B-006F825C4C2A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3" creationId="{5D3B0E16-CEFE-4FCF-A20E-A36298AABEA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4" creationId="{CD1F22BD-7A9A-4ABF-9D7F-44714E52253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5" creationId="{FA301E66-04C3-44B9-96D8-F2AFF0625EE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6" creationId="{641D2487-382B-4303-BEA6-05A8CAAB22C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7" creationId="{CB88BF2A-8CF2-4C27-9BC7-1489BFCC3C5E}"/>
          </ac:spMkLst>
        </pc:spChg>
        <pc:spChg chg="mod">
          <ac:chgData name="Froduald Kabanza" userId="edf393d0-642b-4b9e-8c75-f62133241689" providerId="ADAL" clId="{825C4511-E761-476D-9203-3238D3A6EB59}" dt="2022-02-05T18:41:24.187" v="9541" actId="6549"/>
          <ac:spMkLst>
            <pc:docMk/>
            <pc:sldMk cId="4257701338" sldId="704"/>
            <ac:spMk id="28" creationId="{B1A0B086-019A-460C-A78F-45FD9D85A94F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9" creationId="{FFDA79CE-1278-49D0-AA79-9DB95D4940E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0" creationId="{FD739274-4C53-4E7E-9DED-BC7473904BB6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1" creationId="{F2EECEF7-63F6-4111-A124-F183B1D475C3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2" creationId="{B3519329-CC47-4CB3-9CB7-98F272AF3A9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3" creationId="{E1B21959-3F60-4A29-8D8A-E3548E3C970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38" creationId="{35D57203-DC30-41CB-81D7-3877D519A0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6" creationId="{15D0E8D0-0B90-4948-9B23-71E04BB63657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7" creationId="{625A40E0-6BE3-41E5-948A-A694A642E0C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8" creationId="{53CA9FA4-3E3C-45F1-BD52-066FFA0DB72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9" creationId="{73B1B610-B5E7-486D-B154-7601374A8DC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0" creationId="{7D5D8895-98C8-4D91-969F-92CD045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1" creationId="{B1F519A5-F402-419E-A93C-3C8F3D075F11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2" creationId="{97BE4908-A23C-4B0C-9470-7F82947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3" creationId="{5D5C9341-54DF-4B3C-A1EC-3F30E4A0C26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4" creationId="{0C5440BF-D5D6-4F79-B8D6-B271DF616DFC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5" creationId="{4892FE53-367C-433C-A5E1-007C0E7B5A3D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6" creationId="{FDA51F9C-D02F-4613-BE44-24A509E43B7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7" creationId="{AC38D934-F3AD-4786-9830-2839CE043817}"/>
          </ac:spMkLst>
        </pc:spChg>
        <pc:grpChg chg="add del mod">
          <ac:chgData name="Froduald Kabanza" userId="edf393d0-642b-4b9e-8c75-f62133241689" providerId="ADAL" clId="{825C4511-E761-476D-9203-3238D3A6EB59}" dt="2022-02-05T18:41:28.572" v="9542" actId="478"/>
          <ac:grpSpMkLst>
            <pc:docMk/>
            <pc:sldMk cId="4257701338" sldId="704"/>
            <ac:grpSpMk id="11" creationId="{C70B43DA-98E1-4C05-A67B-92FF103D9845}"/>
          </ac:grpSpMkLst>
        </pc:grpChg>
        <pc:grpChg chg="add del mod">
          <ac:chgData name="Froduald Kabanza" userId="edf393d0-642b-4b9e-8c75-f62133241689" providerId="ADAL" clId="{825C4511-E761-476D-9203-3238D3A6EB59}" dt="2022-02-05T18:42:40.799" v="9546"/>
          <ac:grpSpMkLst>
            <pc:docMk/>
            <pc:sldMk cId="4257701338" sldId="704"/>
            <ac:grpSpMk id="35" creationId="{31E10D38-7006-4A5F-AD5F-395E19219851}"/>
          </ac:grpSpMkLst>
        </pc:grpChg>
        <pc:picChg chg="add del mod">
          <ac:chgData name="Froduald Kabanza" userId="edf393d0-642b-4b9e-8c75-f62133241689" providerId="ADAL" clId="{825C4511-E761-476D-9203-3238D3A6EB59}" dt="2022-02-05T18:39:43.202" v="9458" actId="478"/>
          <ac:picMkLst>
            <pc:docMk/>
            <pc:sldMk cId="4257701338" sldId="704"/>
            <ac:picMk id="7" creationId="{6A415F49-AB6C-4802-9933-C284DE94A69F}"/>
          </ac:picMkLst>
        </pc:picChg>
        <pc:picChg chg="mod">
          <ac:chgData name="Froduald Kabanza" userId="edf393d0-642b-4b9e-8c75-f62133241689" providerId="ADAL" clId="{825C4511-E761-476D-9203-3238D3A6EB59}" dt="2022-02-05T18:43:42.805" v="9562" actId="14100"/>
          <ac:picMkLst>
            <pc:docMk/>
            <pc:sldMk cId="4257701338" sldId="704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8:43:48.034" v="9564" actId="1076"/>
          <ac:picMkLst>
            <pc:docMk/>
            <pc:sldMk cId="4257701338" sldId="704"/>
            <ac:picMk id="58" creationId="{E9F26EB6-9C41-405D-84EE-D1A1FEAE3BA3}"/>
          </ac:picMkLst>
        </pc:pic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2" creationId="{67ECCA66-97B0-4F77-B211-5A1FF5D884D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3" creationId="{89A86E2A-6263-4373-86DB-26CAB6AC831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5" creationId="{A52CA981-564B-4DE8-99A0-34D2FDDCDD41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6" creationId="{45FC92BC-EF01-484A-A483-ED11D2B8C0E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7" creationId="{8811B3EE-1094-41AC-B544-6D23D971C62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8" creationId="{F5205125-F365-42DF-8DBF-8F8CACC151D8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9" creationId="{8929D264-63E8-4D92-A098-501898D0BDEB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0" creationId="{CB98DD7A-6E9A-4338-9111-BBD7E6C1855F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1" creationId="{20AB5DDA-88CB-481B-BB98-B8705A8B335D}"/>
          </ac:cxnSpMkLst>
        </pc:cxnChg>
        <pc:cxnChg chg="add del mod">
          <ac:chgData name="Froduald Kabanza" userId="edf393d0-642b-4b9e-8c75-f62133241689" providerId="ADAL" clId="{825C4511-E761-476D-9203-3238D3A6EB59}" dt="2022-02-05T18:42:18.224" v="9544" actId="478"/>
          <ac:cxnSpMkLst>
            <pc:docMk/>
            <pc:sldMk cId="4257701338" sldId="704"/>
            <ac:cxnSpMk id="34" creationId="{2B73C4EC-58DF-46A4-92F3-BB9DC21093D1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6" creationId="{B963D03A-AEDB-4178-812F-F4EF530A19F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7" creationId="{95A4579C-567C-476C-931A-A7E0D118EAA9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9" creationId="{1B56ECEE-82D4-4A68-927D-C1A89EE7A65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0" creationId="{2F7E5743-AB8B-459F-B6B8-5F97FF5F6ED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1" creationId="{22D05028-7411-4BE0-A80F-C120F14D7CE7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2" creationId="{A2ACCA5B-3B4E-4C38-A3D6-564DE9FCA2B6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3" creationId="{A059B4FD-8A0D-4C83-BB57-00739E597178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4" creationId="{56103DB6-77D8-4726-A6E8-BCE8065E38C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5" creationId="{9630F83D-A2DE-40D2-A0FE-AAAC8B392852}"/>
          </ac:cxnSpMkLst>
        </pc:cxnChg>
      </pc:sldChg>
      <pc:sldChg chg="modSp add del mod modAnim">
        <pc:chgData name="Froduald Kabanza" userId="edf393d0-642b-4b9e-8c75-f62133241689" providerId="ADAL" clId="{825C4511-E761-476D-9203-3238D3A6EB59}" dt="2022-02-05T19:33:22.187" v="10514" actId="2696"/>
        <pc:sldMkLst>
          <pc:docMk/>
          <pc:sldMk cId="1945735609" sldId="705"/>
        </pc:sldMkLst>
        <pc:spChg chg="mod">
          <ac:chgData name="Froduald Kabanza" userId="edf393d0-642b-4b9e-8c75-f62133241689" providerId="ADAL" clId="{825C4511-E761-476D-9203-3238D3A6EB59}" dt="2022-02-05T19:17:48.406" v="10402" actId="114"/>
          <ac:spMkLst>
            <pc:docMk/>
            <pc:sldMk cId="1945735609" sldId="705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10:07.244" v="10019" actId="1076"/>
          <ac:spMkLst>
            <pc:docMk/>
            <pc:sldMk cId="1945735609" sldId="705"/>
            <ac:spMk id="50177" creationId="{600EE3A2-A437-47BA-AA01-5E4EF213E588}"/>
          </ac:spMkLst>
        </pc:spChg>
        <pc:graphicFrameChg chg="mod">
          <ac:chgData name="Froduald Kabanza" userId="edf393d0-642b-4b9e-8c75-f62133241689" providerId="ADAL" clId="{825C4511-E761-476D-9203-3238D3A6EB59}" dt="2022-02-05T19:18:10.683" v="10407" actId="1076"/>
          <ac:graphicFrameMkLst>
            <pc:docMk/>
            <pc:sldMk cId="1945735609" sldId="705"/>
            <ac:graphicFrameMk id="6" creationId="{94799FA0-8E0D-41D9-88E0-12930699C415}"/>
          </ac:graphicFrameMkLst>
        </pc:graphicFrameChg>
        <pc:graphicFrameChg chg="mod">
          <ac:chgData name="Froduald Kabanza" userId="edf393d0-642b-4b9e-8c75-f62133241689" providerId="ADAL" clId="{825C4511-E761-476D-9203-3238D3A6EB59}" dt="2022-02-05T19:18:05.585" v="10405" actId="1076"/>
          <ac:graphicFrameMkLst>
            <pc:docMk/>
            <pc:sldMk cId="1945735609" sldId="705"/>
            <ac:graphicFrameMk id="8" creationId="{9DD48288-6378-4CE9-9601-C02CBD8B2298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699818229" sldId="705"/>
        </pc:sldMkLst>
      </pc:sldChg>
      <pc:sldChg chg="addSp delSp modSp add mod">
        <pc:chgData name="Froduald Kabanza" userId="edf393d0-642b-4b9e-8c75-f62133241689" providerId="ADAL" clId="{825C4511-E761-476D-9203-3238D3A6EB59}" dt="2022-02-05T19:27:28.620" v="10478" actId="20577"/>
        <pc:sldMkLst>
          <pc:docMk/>
          <pc:sldMk cId="1903501689" sldId="706"/>
        </pc:sldMkLst>
        <pc:spChg chg="mod">
          <ac:chgData name="Froduald Kabanza" userId="edf393d0-642b-4b9e-8c75-f62133241689" providerId="ADAL" clId="{825C4511-E761-476D-9203-3238D3A6EB59}" dt="2022-02-05T19:27:28.620" v="10478" actId="20577"/>
          <ac:spMkLst>
            <pc:docMk/>
            <pc:sldMk cId="1903501689" sldId="706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9:23:59.776" v="10419" actId="478"/>
          <ac:spMkLst>
            <pc:docMk/>
            <pc:sldMk cId="1903501689" sldId="706"/>
            <ac:spMk id="9" creationId="{ED8667E1-F352-4525-A797-B0F5DD7D9CFF}"/>
          </ac:spMkLst>
        </pc:spChg>
        <pc:picChg chg="add del mod">
          <ac:chgData name="Froduald Kabanza" userId="edf393d0-642b-4b9e-8c75-f62133241689" providerId="ADAL" clId="{825C4511-E761-476D-9203-3238D3A6EB59}" dt="2022-02-05T19:26:11.562" v="10424" actId="478"/>
          <ac:picMkLst>
            <pc:docMk/>
            <pc:sldMk cId="1903501689" sldId="706"/>
            <ac:picMk id="7" creationId="{DFB198BF-D8E6-44A0-BF4E-FBBAF2812BB6}"/>
          </ac:picMkLst>
        </pc:picChg>
        <pc:picChg chg="del">
          <ac:chgData name="Froduald Kabanza" userId="edf393d0-642b-4b9e-8c75-f62133241689" providerId="ADAL" clId="{825C4511-E761-476D-9203-3238D3A6EB59}" dt="2022-02-05T19:23:57.600" v="10418" actId="478"/>
          <ac:picMkLst>
            <pc:docMk/>
            <pc:sldMk cId="1903501689" sldId="706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9:26:37.268" v="10429" actId="1076"/>
          <ac:picMkLst>
            <pc:docMk/>
            <pc:sldMk cId="1903501689" sldId="706"/>
            <ac:picMk id="11" creationId="{A8D018EC-6B20-4723-9E31-B0927FA0DB6B}"/>
          </ac:picMkLst>
        </pc:picChg>
        <pc:picChg chg="del">
          <ac:chgData name="Froduald Kabanza" userId="edf393d0-642b-4b9e-8c75-f62133241689" providerId="ADAL" clId="{825C4511-E761-476D-9203-3238D3A6EB59}" dt="2022-02-05T19:24:00.680" v="10420" actId="478"/>
          <ac:picMkLst>
            <pc:docMk/>
            <pc:sldMk cId="1903501689" sldId="706"/>
            <ac:picMk id="58" creationId="{E9F26EB6-9C41-405D-84EE-D1A1FEAE3BA3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99019697" sldId="706"/>
        </pc:sldMkLst>
      </pc:sldChg>
      <pc:sldChg chg="addSp delSp modSp add mod">
        <pc:chgData name="Froduald Kabanza" userId="edf393d0-642b-4b9e-8c75-f62133241689" providerId="ADAL" clId="{825C4511-E761-476D-9203-3238D3A6EB59}" dt="2022-02-05T19:27:34.762" v="10484" actId="20577"/>
        <pc:sldMkLst>
          <pc:docMk/>
          <pc:sldMk cId="2119595310" sldId="707"/>
        </pc:sldMkLst>
        <pc:spChg chg="mod">
          <ac:chgData name="Froduald Kabanza" userId="edf393d0-642b-4b9e-8c75-f62133241689" providerId="ADAL" clId="{825C4511-E761-476D-9203-3238D3A6EB59}" dt="2022-02-05T19:27:34.762" v="10484" actId="20577"/>
          <ac:spMkLst>
            <pc:docMk/>
            <pc:sldMk cId="2119595310" sldId="707"/>
            <ac:spMk id="2" creationId="{1162AC8B-4C78-484F-937F-AAB5574C9971}"/>
          </ac:spMkLst>
        </pc:spChg>
        <pc:picChg chg="add mod">
          <ac:chgData name="Froduald Kabanza" userId="edf393d0-642b-4b9e-8c75-f62133241689" providerId="ADAL" clId="{825C4511-E761-476D-9203-3238D3A6EB59}" dt="2022-02-05T19:27:13.516" v="10442" actId="1076"/>
          <ac:picMkLst>
            <pc:docMk/>
            <pc:sldMk cId="2119595310" sldId="707"/>
            <ac:picMk id="7" creationId="{CB911BC5-19F5-4B00-B67B-BB9610D6595B}"/>
          </ac:picMkLst>
        </pc:picChg>
        <pc:picChg chg="del">
          <ac:chgData name="Froduald Kabanza" userId="edf393d0-642b-4b9e-8c75-f62133241689" providerId="ADAL" clId="{825C4511-E761-476D-9203-3238D3A6EB59}" dt="2022-02-05T19:26:45.876" v="10438" actId="478"/>
          <ac:picMkLst>
            <pc:docMk/>
            <pc:sldMk cId="2119595310" sldId="707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50930556" sldId="708"/>
        </pc:sldMkLst>
      </pc:sldChg>
      <pc:sldChg chg="addSp modSp add mod ord">
        <pc:chgData name="Froduald Kabanza" userId="edf393d0-642b-4b9e-8c75-f62133241689" providerId="ADAL" clId="{825C4511-E761-476D-9203-3238D3A6EB59}" dt="2022-02-05T19:28:32.326" v="10492" actId="164"/>
        <pc:sldMkLst>
          <pc:docMk/>
          <pc:sldMk cId="3053993539" sldId="708"/>
        </pc:sldMkLst>
        <pc:spChg chg="mod">
          <ac:chgData name="Froduald Kabanza" userId="edf393d0-642b-4b9e-8c75-f62133241689" providerId="ADAL" clId="{825C4511-E761-476D-9203-3238D3A6EB59}" dt="2022-02-05T19:27:48.833" v="10486" actId="20577"/>
          <ac:spMkLst>
            <pc:docMk/>
            <pc:sldMk cId="3053993539" sldId="708"/>
            <ac:spMk id="2" creationId="{1162AC8B-4C78-484F-937F-AAB5574C9971}"/>
          </ac:spMkLst>
        </pc:spChg>
        <pc:spChg chg="add mod">
          <ac:chgData name="Froduald Kabanza" userId="edf393d0-642b-4b9e-8c75-f62133241689" providerId="ADAL" clId="{825C4511-E761-476D-9203-3238D3A6EB59}" dt="2022-02-05T19:28:32.326" v="10492" actId="164"/>
          <ac:spMkLst>
            <pc:docMk/>
            <pc:sldMk cId="3053993539" sldId="708"/>
            <ac:spMk id="3" creationId="{D6BA34B6-45FF-4E83-A9CC-6B8611CA5E32}"/>
          </ac:spMkLst>
        </pc:spChg>
        <pc:grpChg chg="add mod">
          <ac:chgData name="Froduald Kabanza" userId="edf393d0-642b-4b9e-8c75-f62133241689" providerId="ADAL" clId="{825C4511-E761-476D-9203-3238D3A6EB59}" dt="2022-02-05T19:28:32.326" v="10492" actId="164"/>
          <ac:grpSpMkLst>
            <pc:docMk/>
            <pc:sldMk cId="3053993539" sldId="708"/>
            <ac:grpSpMk id="7" creationId="{45A592E6-70D5-4079-B68B-935C3EC2A56D}"/>
          </ac:grpSpMkLst>
        </pc:grpChg>
        <pc:picChg chg="mod">
          <ac:chgData name="Froduald Kabanza" userId="edf393d0-642b-4b9e-8c75-f62133241689" providerId="ADAL" clId="{825C4511-E761-476D-9203-3238D3A6EB59}" dt="2022-02-05T19:28:32.326" v="10492" actId="164"/>
          <ac:picMkLst>
            <pc:docMk/>
            <pc:sldMk cId="3053993539" sldId="708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89469900" sldId="709"/>
        </pc:sldMkLst>
      </pc:sldChg>
      <pc:sldChg chg="modSp new mod modNotesTx">
        <pc:chgData name="Froduald Kabanza" userId="edf393d0-642b-4b9e-8c75-f62133241689" providerId="ADAL" clId="{825C4511-E761-476D-9203-3238D3A6EB59}" dt="2022-02-05T19:46:02.502" v="11593" actId="5793"/>
        <pc:sldMkLst>
          <pc:docMk/>
          <pc:sldMk cId="4073142574" sldId="709"/>
        </pc:sldMkLst>
        <pc:spChg chg="mod">
          <ac:chgData name="Froduald Kabanza" userId="edf393d0-642b-4b9e-8c75-f62133241689" providerId="ADAL" clId="{825C4511-E761-476D-9203-3238D3A6EB59}" dt="2022-02-05T19:42:46.386" v="11181" actId="20577"/>
          <ac:spMkLst>
            <pc:docMk/>
            <pc:sldMk cId="4073142574" sldId="709"/>
            <ac:spMk id="2" creationId="{6A8B9962-A453-4A75-86D3-EE2AB03CD242}"/>
          </ac:spMkLst>
        </pc:spChg>
        <pc:spChg chg="mod">
          <ac:chgData name="Froduald Kabanza" userId="edf393d0-642b-4b9e-8c75-f62133241689" providerId="ADAL" clId="{825C4511-E761-476D-9203-3238D3A6EB59}" dt="2022-02-05T19:46:02.502" v="11593" actId="5793"/>
          <ac:spMkLst>
            <pc:docMk/>
            <pc:sldMk cId="4073142574" sldId="709"/>
            <ac:spMk id="3" creationId="{A819C001-E5CB-4315-A364-AE95CB0EDC77}"/>
          </ac:spMkLst>
        </pc:spChg>
      </pc:sldChg>
      <pc:sldChg chg="delSp modSp add del mod modNotesTx">
        <pc:chgData name="Froduald Kabanza" userId="edf393d0-642b-4b9e-8c75-f62133241689" providerId="ADAL" clId="{825C4511-E761-476D-9203-3238D3A6EB59}" dt="2022-02-05T20:44:53.831" v="14825" actId="2696"/>
        <pc:sldMkLst>
          <pc:docMk/>
          <pc:sldMk cId="2674926271" sldId="710"/>
        </pc:sldMkLst>
        <pc:spChg chg="del">
          <ac:chgData name="Froduald Kabanza" userId="edf393d0-642b-4b9e-8c75-f62133241689" providerId="ADAL" clId="{825C4511-E761-476D-9203-3238D3A6EB59}" dt="2022-02-05T20:15:40.387" v="13061" actId="478"/>
          <ac:spMkLst>
            <pc:docMk/>
            <pc:sldMk cId="2674926271" sldId="710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0:15:45.655" v="13062" actId="14100"/>
          <ac:spMkLst>
            <pc:docMk/>
            <pc:sldMk cId="2674926271" sldId="710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0:14:49.767" v="13030" actId="20577"/>
          <ac:spMkLst>
            <pc:docMk/>
            <pc:sldMk cId="2674926271" sldId="710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77725290" sldId="711"/>
        </pc:sldMkLst>
      </pc:sldChg>
      <pc:sldChg chg="modSp add mod modAnim modNotesTx">
        <pc:chgData name="Froduald Kabanza" userId="edf393d0-642b-4b9e-8c75-f62133241689" providerId="ADAL" clId="{825C4511-E761-476D-9203-3238D3A6EB59}" dt="2022-02-05T23:10:45.481" v="16856" actId="20577"/>
        <pc:sldMkLst>
          <pc:docMk/>
          <pc:sldMk cId="3452300245" sldId="711"/>
        </pc:sldMkLst>
        <pc:spChg chg="mod">
          <ac:chgData name="Froduald Kabanza" userId="edf393d0-642b-4b9e-8c75-f62133241689" providerId="ADAL" clId="{825C4511-E761-476D-9203-3238D3A6EB59}" dt="2022-02-05T23:10:45.481" v="16856" actId="20577"/>
          <ac:spMkLst>
            <pc:docMk/>
            <pc:sldMk cId="3452300245" sldId="71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9:19.578" v="16817" actId="1076"/>
          <ac:spMkLst>
            <pc:docMk/>
            <pc:sldMk cId="3452300245" sldId="711"/>
            <ac:spMk id="50177" creationId="{600EE3A2-A437-47BA-AA01-5E4EF213E588}"/>
          </ac:spMkLst>
        </pc:spChg>
      </pc:sldChg>
      <pc:sldChg chg="modSp add modAnim">
        <pc:chgData name="Froduald Kabanza" userId="edf393d0-642b-4b9e-8c75-f62133241689" providerId="ADAL" clId="{825C4511-E761-476D-9203-3238D3A6EB59}" dt="2022-02-05T23:44:38.240" v="17713" actId="20577"/>
        <pc:sldMkLst>
          <pc:docMk/>
          <pc:sldMk cId="895743643" sldId="712"/>
        </pc:sldMkLst>
        <pc:spChg chg="mod">
          <ac:chgData name="Froduald Kabanza" userId="edf393d0-642b-4b9e-8c75-f62133241689" providerId="ADAL" clId="{825C4511-E761-476D-9203-3238D3A6EB59}" dt="2022-02-05T23:44:38.240" v="17713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249560" sldId="713"/>
        </pc:sldMkLst>
      </pc:sldChg>
      <pc:sldChg chg="modSp add mod modAnim modNotesTx">
        <pc:chgData name="Froduald Kabanza" userId="edf393d0-642b-4b9e-8c75-f62133241689" providerId="ADAL" clId="{825C4511-E761-476D-9203-3238D3A6EB59}" dt="2022-02-05T23:31:01.862" v="17552"/>
        <pc:sldMkLst>
          <pc:docMk/>
          <pc:sldMk cId="2163997403" sldId="713"/>
        </pc:sldMkLst>
        <pc:spChg chg="mod">
          <ac:chgData name="Froduald Kabanza" userId="edf393d0-642b-4b9e-8c75-f62133241689" providerId="ADAL" clId="{825C4511-E761-476D-9203-3238D3A6EB59}" dt="2022-02-05T23:30:39.300" v="17547" actId="113"/>
          <ac:spMkLst>
            <pc:docMk/>
            <pc:sldMk cId="2163997403" sldId="713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24:38.825" v="17335" actId="20577"/>
          <ac:spMkLst>
            <pc:docMk/>
            <pc:sldMk cId="2163997403" sldId="713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01857414" sldId="714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6T00:07:12.856" v="18920"/>
        <pc:sldMkLst>
          <pc:docMk/>
          <pc:sldMk cId="3661825411" sldId="714"/>
        </pc:sldMkLst>
        <pc:spChg chg="mod">
          <ac:chgData name="Froduald Kabanza" userId="edf393d0-642b-4b9e-8c75-f62133241689" providerId="ADAL" clId="{825C4511-E761-476D-9203-3238D3A6EB59}" dt="2022-02-05T23:46:51.997" v="17760" actId="20577"/>
          <ac:spMkLst>
            <pc:docMk/>
            <pc:sldMk cId="3661825411" sldId="714"/>
            <ac:spMk id="60417" creationId="{E22D57EB-088B-4D11-A1E5-08120DBCE750}"/>
          </ac:spMkLst>
        </pc:spChg>
        <pc:spChg chg="mod">
          <ac:chgData name="Froduald Kabanza" userId="edf393d0-642b-4b9e-8c75-f62133241689" providerId="ADAL" clId="{825C4511-E761-476D-9203-3238D3A6EB59}" dt="2022-02-06T00:06:57.986" v="18917" actId="20578"/>
          <ac:spMkLst>
            <pc:docMk/>
            <pc:sldMk cId="3661825411" sldId="714"/>
            <ac:spMk id="60418" creationId="{15343235-B364-45B6-AF3F-353854A2FF3F}"/>
          </ac:spMkLst>
        </pc:spChg>
        <pc:spChg chg="del">
          <ac:chgData name="Froduald Kabanza" userId="edf393d0-642b-4b9e-8c75-f62133241689" providerId="ADAL" clId="{825C4511-E761-476D-9203-3238D3A6EB59}" dt="2022-02-05T23:55:30.766" v="18181" actId="478"/>
          <ac:spMkLst>
            <pc:docMk/>
            <pc:sldMk cId="3661825411" sldId="714"/>
            <ac:spMk id="60422" creationId="{5E7843BF-728B-460F-B914-C2E71D093395}"/>
          </ac:spMkLst>
        </pc:spChg>
        <pc:graphicFrameChg chg="add mod modGraphic">
          <ac:chgData name="Froduald Kabanza" userId="edf393d0-642b-4b9e-8c75-f62133241689" providerId="ADAL" clId="{825C4511-E761-476D-9203-3238D3A6EB59}" dt="2022-02-06T00:06:09.116" v="18909" actId="1076"/>
          <ac:graphicFrameMkLst>
            <pc:docMk/>
            <pc:sldMk cId="3661825411" sldId="714"/>
            <ac:graphicFrameMk id="3" creationId="{8DDB3449-F063-4411-A790-B77E1E736EB1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74640708" sldId="715"/>
        </pc:sldMkLst>
      </pc:sldChg>
      <pc:sldChg chg="modSp add mod">
        <pc:chgData name="Froduald Kabanza" userId="edf393d0-642b-4b9e-8c75-f62133241689" providerId="ADAL" clId="{825C4511-E761-476D-9203-3238D3A6EB59}" dt="2022-02-05T23:54:02.352" v="17949" actId="20577"/>
        <pc:sldMkLst>
          <pc:docMk/>
          <pc:sldMk cId="2728600404" sldId="734"/>
        </pc:sldMkLst>
        <pc:spChg chg="mod">
          <ac:chgData name="Froduald Kabanza" userId="edf393d0-642b-4b9e-8c75-f62133241689" providerId="ADAL" clId="{825C4511-E761-476D-9203-3238D3A6EB59}" dt="2022-02-05T23:54:02.352" v="17949" actId="20577"/>
          <ac:spMkLst>
            <pc:docMk/>
            <pc:sldMk cId="2728600404" sldId="734"/>
            <ac:spMk id="88065" creationId="{EB6D1A8E-EBB1-46C2-8016-CE6A4E8C056F}"/>
          </ac:spMkLst>
        </pc:spChg>
      </pc:sldChg>
      <pc:sldMasterChg chg="modSp mod delSldLayout modSldLayout">
        <pc:chgData name="Froduald Kabanza" userId="edf393d0-642b-4b9e-8c75-f62133241689" providerId="ADAL" clId="{825C4511-E761-476D-9203-3238D3A6EB59}" dt="2022-02-05T16:07:40.338" v="1889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825C4511-E761-476D-9203-3238D3A6EB59}" dt="2022-02-05T16:06:37.351" v="1803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825C4511-E761-476D-9203-3238D3A6EB59}" dt="2022-02-05T16:06:46.186" v="1819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825C4511-E761-476D-9203-3238D3A6EB59}" dt="2022-02-05T16:06:46.186" v="1819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6:56.323" v="183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825C4511-E761-476D-9203-3238D3A6EB59}" dt="2022-02-05T16:06:56.323" v="183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08.430" v="1854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825C4511-E761-476D-9203-3238D3A6EB59}" dt="2022-02-05T16:07:08.430" v="1854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20.064" v="1870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825C4511-E761-476D-9203-3238D3A6EB59}" dt="2022-02-05T16:07:20.064" v="1870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31.869" v="1888" actId="2057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825C4511-E761-476D-9203-3238D3A6EB59}" dt="2022-02-05T16:07:31.869" v="1888" actId="2057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825C4511-E761-476D-9203-3238D3A6EB59}" dt="2022-02-05T16:07:40.338" v="1889" actId="2696"/>
          <pc:sldLayoutMkLst>
            <pc:docMk/>
            <pc:sldMasterMk cId="0" sldId="2147483675"/>
            <pc:sldLayoutMk cId="788057865" sldId="2147483683"/>
          </pc:sldLayoutMkLst>
        </pc:sldLayoutChg>
        <pc:sldLayoutChg chg="del">
          <pc:chgData name="Froduald Kabanza" userId="edf393d0-642b-4b9e-8c75-f62133241689" providerId="ADAL" clId="{825C4511-E761-476D-9203-3238D3A6EB59}" dt="2022-02-04T12:20:40.470" v="57" actId="2696"/>
          <pc:sldLayoutMkLst>
            <pc:docMk/>
            <pc:sldMasterMk cId="0" sldId="2147483675"/>
            <pc:sldLayoutMk cId="1285045701" sldId="2147483684"/>
          </pc:sldLayoutMkLst>
        </pc:sldLayoutChg>
      </pc:sldMaster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Froduald Kabanza" userId="edf393d0-642b-4b9e-8c75-f62133241689" providerId="ADAL" clId="{9330E2D6-AD05-4BC3-A1D4-EC577A032D2D}"/>
    <pc:docChg chg="modSld">
      <pc:chgData name="Froduald Kabanza" userId="edf393d0-642b-4b9e-8c75-f62133241689" providerId="ADAL" clId="{9330E2D6-AD05-4BC3-A1D4-EC577A032D2D}" dt="2024-02-22T01:52:52.345" v="13" actId="729"/>
      <pc:docMkLst>
        <pc:docMk/>
      </pc:docMkLst>
      <pc:sldChg chg="mod modShow">
        <pc:chgData name="Froduald Kabanza" userId="edf393d0-642b-4b9e-8c75-f62133241689" providerId="ADAL" clId="{9330E2D6-AD05-4BC3-A1D4-EC577A032D2D}" dt="2024-02-22T01:52:42.216" v="11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9330E2D6-AD05-4BC3-A1D4-EC577A032D2D}" dt="2024-02-22T01:52:45.754" v="12" actId="729"/>
        <pc:sldMkLst>
          <pc:docMk/>
          <pc:sldMk cId="0" sldId="267"/>
        </pc:sldMkLst>
      </pc:sldChg>
      <pc:sldChg chg="modSp mod">
        <pc:chgData name="Froduald Kabanza" userId="edf393d0-642b-4b9e-8c75-f62133241689" providerId="ADAL" clId="{9330E2D6-AD05-4BC3-A1D4-EC577A032D2D}" dt="2024-02-22T01:49:20.968" v="3" actId="20577"/>
        <pc:sldMkLst>
          <pc:docMk/>
          <pc:sldMk cId="0" sldId="277"/>
        </pc:sldMkLst>
        <pc:spChg chg="mod">
          <ac:chgData name="Froduald Kabanza" userId="edf393d0-642b-4b9e-8c75-f62133241689" providerId="ADAL" clId="{9330E2D6-AD05-4BC3-A1D4-EC577A032D2D}" dt="2024-02-22T01:49:20.968" v="3" actId="20577"/>
          <ac:spMkLst>
            <pc:docMk/>
            <pc:sldMk cId="0" sldId="277"/>
            <ac:spMk id="125954" creationId="{00000000-0000-0000-0000-000000000000}"/>
          </ac:spMkLst>
        </pc:spChg>
      </pc:sldChg>
      <pc:sldChg chg="mod modShow">
        <pc:chgData name="Froduald Kabanza" userId="edf393d0-642b-4b9e-8c75-f62133241689" providerId="ADAL" clId="{9330E2D6-AD05-4BC3-A1D4-EC577A032D2D}" dt="2024-02-22T01:52:52.345" v="13" actId="729"/>
        <pc:sldMkLst>
          <pc:docMk/>
          <pc:sldMk cId="3303140682" sldId="357"/>
        </pc:sldMkLst>
      </pc:sldChg>
      <pc:sldChg chg="modSp mod">
        <pc:chgData name="Froduald Kabanza" userId="edf393d0-642b-4b9e-8c75-f62133241689" providerId="ADAL" clId="{9330E2D6-AD05-4BC3-A1D4-EC577A032D2D}" dt="2024-02-22T01:50:14.847" v="7" actId="20577"/>
        <pc:sldMkLst>
          <pc:docMk/>
          <pc:sldMk cId="531381313" sldId="710"/>
        </pc:sldMkLst>
        <pc:spChg chg="mod">
          <ac:chgData name="Froduald Kabanza" userId="edf393d0-642b-4b9e-8c75-f62133241689" providerId="ADAL" clId="{9330E2D6-AD05-4BC3-A1D4-EC577A032D2D}" dt="2024-02-22T01:50:14.847" v="7" actId="20577"/>
          <ac:spMkLst>
            <pc:docMk/>
            <pc:sldMk cId="531381313" sldId="710"/>
            <ac:spMk id="39" creationId="{F1E847DD-7CB5-46F1-8FC3-24D7D6DB002D}"/>
          </ac:spMkLst>
        </pc:spChg>
      </pc:sldChg>
    </pc:docChg>
  </pc:docChgLst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04DAB2C6-0478-1048-AF98-537E9E65EAA8}"/>
    <pc:docChg chg="undo custSel modSld">
      <pc:chgData name="Froduald Kabanza" userId="edf393d0-642b-4b9e-8c75-f62133241689" providerId="ADAL" clId="{04DAB2C6-0478-1048-AF98-537E9E65EAA8}" dt="2023-06-11T19:14:46.718" v="3" actId="165"/>
      <pc:docMkLst>
        <pc:docMk/>
      </pc:docMkLst>
      <pc:sldChg chg="addSp delSp modSp">
        <pc:chgData name="Froduald Kabanza" userId="edf393d0-642b-4b9e-8c75-f62133241689" providerId="ADAL" clId="{04DAB2C6-0478-1048-AF98-537E9E65EAA8}" dt="2023-06-11T19:14:46.718" v="3" actId="165"/>
        <pc:sldMkLst>
          <pc:docMk/>
          <pc:sldMk cId="0" sldId="698"/>
        </pc:sldMkLst>
        <pc:spChg chg="mod topLvl">
          <ac:chgData name="Froduald Kabanza" userId="edf393d0-642b-4b9e-8c75-f62133241689" providerId="ADAL" clId="{04DAB2C6-0478-1048-AF98-537E9E65EAA8}" dt="2023-06-11T19:14:46.718" v="3" actId="165"/>
          <ac:spMkLst>
            <pc:docMk/>
            <pc:sldMk cId="0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04DAB2C6-0478-1048-AF98-537E9E65EAA8}" dt="2023-06-11T19:14:46.718" v="3" actId="165"/>
          <ac:spMkLst>
            <pc:docMk/>
            <pc:sldMk cId="0" sldId="698"/>
            <ac:spMk id="43" creationId="{F167E49C-90FF-42D0-9921-13722D38A6E1}"/>
          </ac:spMkLst>
        </pc:spChg>
        <pc:spChg chg="add del mod topLvl">
          <ac:chgData name="Froduald Kabanza" userId="edf393d0-642b-4b9e-8c75-f62133241689" providerId="ADAL" clId="{04DAB2C6-0478-1048-AF98-537E9E65EAA8}" dt="2023-06-11T19:14:46.718" v="3" actId="165"/>
          <ac:spMkLst>
            <pc:docMk/>
            <pc:sldMk cId="0" sldId="698"/>
            <ac:spMk id="44" creationId="{3551FE15-9225-4581-944B-6238BDBD2BC0}"/>
          </ac:spMkLst>
        </pc:spChg>
        <pc:grpChg chg="add del">
          <ac:chgData name="Froduald Kabanza" userId="edf393d0-642b-4b9e-8c75-f62133241689" providerId="ADAL" clId="{04DAB2C6-0478-1048-AF98-537E9E65EAA8}" dt="2023-06-11T19:14:46.718" v="3" actId="165"/>
          <ac:grpSpMkLst>
            <pc:docMk/>
            <pc:sldMk cId="0" sldId="698"/>
            <ac:grpSpMk id="4" creationId="{CFFC4872-2750-4E41-AD8C-D885247915BE}"/>
          </ac:grpSpMkLst>
        </pc:grp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3391675613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391675613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120254367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120254367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404981859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404981859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2933353546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2933353546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933353546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2933353546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0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6DCC7E12-9C7D-4C54-9EDC-9BD9BDE80FAA}"/>
    <pc:docChg chg="undo redo custSel addSld delSld modSld sldOrd addSection delSection modSection">
      <pc:chgData name="Froduald Kabanza" userId="edf393d0-642b-4b9e-8c75-f62133241689" providerId="ADAL" clId="{6DCC7E12-9C7D-4C54-9EDC-9BD9BDE80FAA}" dt="2022-02-17T14:36:51.063" v="3928"/>
      <pc:docMkLst>
        <pc:docMk/>
      </pc:docMkLst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3"/>
        </pc:sldMkLst>
      </pc:sldChg>
      <pc:sldChg chg="addSp delSp 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64"/>
        </pc:sldMkLst>
        <pc:spChg chg="add 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52" creationId="{77AAC139-9E83-4F86-B417-6677E44F762A}"/>
          </ac:spMkLst>
        </pc:spChg>
        <pc:spChg chg="mod">
          <ac:chgData name="Froduald Kabanza" userId="edf393d0-642b-4b9e-8c75-f62133241689" providerId="ADAL" clId="{6DCC7E12-9C7D-4C54-9EDC-9BD9BDE80FAA}" dt="2022-02-11T10:49:30.649" v="1537" actId="313"/>
          <ac:spMkLst>
            <pc:docMk/>
            <pc:sldMk cId="0" sldId="264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324" v="1538" actId="313"/>
          <ac:spMkLst>
            <pc:docMk/>
            <pc:sldMk cId="0" sldId="264"/>
            <ac:spMk id="6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8.576" v="1535" actId="313"/>
          <ac:spMkLst>
            <pc:docMk/>
            <pc:sldMk cId="0" sldId="264"/>
            <ac:spMk id="923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5:41.163" v="1709" actId="478"/>
          <ac:spMkLst>
            <pc:docMk/>
            <pc:sldMk cId="0" sldId="264"/>
            <ac:spMk id="925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0:50.516" v="2376" actId="20577"/>
          <ac:spMkLst>
            <pc:docMk/>
            <pc:sldMk cId="0" sldId="264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1:57.292" v="2441" actId="114"/>
          <ac:spMkLst>
            <pc:docMk/>
            <pc:sldMk cId="0" sldId="264"/>
            <ac:spMk id="3174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5:57.926" v="1711" actId="164"/>
          <ac:grpSpMkLst>
            <pc:docMk/>
            <pc:sldMk cId="0" sldId="264"/>
            <ac:grpSpMk id="2" creationId="{33AA03D9-4A31-4133-9C32-419EFD0B9EC3}"/>
          </ac:grpSpMkLst>
        </pc:grpChg>
      </pc:sldChg>
      <pc:sldChg chg="addSp delSp modSp add del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265"/>
        </pc:sldMkLst>
        <pc:spChg chg="add del mod">
          <ac:chgData name="Froduald Kabanza" userId="edf393d0-642b-4b9e-8c75-f62133241689" providerId="ADAL" clId="{6DCC7E12-9C7D-4C54-9EDC-9BD9BDE80FAA}" dt="2022-02-11T11:00:47.755" v="1672"/>
          <ac:spMkLst>
            <pc:docMk/>
            <pc:sldMk cId="0" sldId="265"/>
            <ac:spMk id="53" creationId="{486F9359-3A40-4BFE-B86B-3BA21ED8B9D1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55" creationId="{03F8AFD8-D0E1-4430-A519-578E2C937B69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5" creationId="{9A5A25BD-E1C9-4FAE-8606-430113915B2F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7" creationId="{077CE5B7-95B5-44C1-A8F5-A6B9F90D104D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8" creationId="{25998669-CEA8-41C2-975D-CABC774D660B}"/>
          </ac:spMkLst>
        </pc:spChg>
        <pc:spChg chg="mod">
          <ac:chgData name="Froduald Kabanza" userId="edf393d0-642b-4b9e-8c75-f62133241689" providerId="ADAL" clId="{6DCC7E12-9C7D-4C54-9EDC-9BD9BDE80FAA}" dt="2022-02-11T10:49:42.918" v="1543" actId="313"/>
          <ac:spMkLst>
            <pc:docMk/>
            <pc:sldMk cId="0" sldId="265"/>
            <ac:spMk id="75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6.896" v="1669" actId="478"/>
          <ac:spMkLst>
            <pc:docMk/>
            <pc:sldMk cId="0" sldId="265"/>
            <ac:spMk id="87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88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30.811" v="1670" actId="478"/>
          <ac:spMkLst>
            <pc:docMk/>
            <pc:sldMk cId="0" sldId="265"/>
            <ac:spMk id="8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9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308" v="1545" actId="313"/>
          <ac:spMkLst>
            <pc:docMk/>
            <pc:sldMk cId="0" sldId="265"/>
            <ac:spMk id="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926" v="1546" actId="313"/>
          <ac:spMkLst>
            <pc:docMk/>
            <pc:sldMk cId="0" sldId="265"/>
            <ac:spMk id="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7:48.682" v="1760" actId="20577"/>
          <ac:spMkLst>
            <pc:docMk/>
            <pc:sldMk cId="0" sldId="265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7:37.853" v="1757" actId="14100"/>
          <ac:grpSpMkLst>
            <pc:docMk/>
            <pc:sldMk cId="0" sldId="265"/>
            <ac:grpSpMk id="54" creationId="{41945790-3657-4F67-A8D1-69DCF1976CA7}"/>
          </ac:grpSpMkLst>
        </pc:gr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6"/>
        </pc:sldMkLst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7"/>
        </pc:sldMkLst>
      </pc:sldChg>
      <pc:sldChg chg="delSp modSp add del mod">
        <pc:chgData name="Froduald Kabanza" userId="edf393d0-642b-4b9e-8c75-f62133241689" providerId="ADAL" clId="{6DCC7E12-9C7D-4C54-9EDC-9BD9BDE80FAA}" dt="2022-02-11T12:13:57.293" v="3341" actId="20577"/>
        <pc:sldMkLst>
          <pc:docMk/>
          <pc:sldMk cId="0" sldId="268"/>
        </pc:sldMkLst>
        <pc:spChg chg="del">
          <ac:chgData name="Froduald Kabanza" userId="edf393d0-642b-4b9e-8c75-f62133241689" providerId="ADAL" clId="{6DCC7E12-9C7D-4C54-9EDC-9BD9BDE80FAA}" dt="2022-02-11T11:13:58.231" v="1953" actId="478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28.427" v="2226" actId="478"/>
          <ac:spMkLst>
            <pc:docMk/>
            <pc:sldMk cId="0" sldId="268"/>
            <ac:spMk id="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0:04.011" v="1838" actId="20577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3:57.293" v="3341" actId="20577"/>
          <ac:spMkLst>
            <pc:docMk/>
            <pc:sldMk cId="0" sldId="268"/>
            <ac:spMk id="389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13:48.568" v="1951" actId="478"/>
          <ac:spMkLst>
            <pc:docMk/>
            <pc:sldMk cId="0" sldId="268"/>
            <ac:spMk id="38921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31.625" v="2227" actId="478"/>
          <ac:spMkLst>
            <pc:docMk/>
            <pc:sldMk cId="0" sldId="268"/>
            <ac:spMk id="3892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9"/>
        </pc:sldMkLst>
      </pc:sldChg>
      <pc:sldChg chg="modSp add del mod">
        <pc:chgData name="Froduald Kabanza" userId="edf393d0-642b-4b9e-8c75-f62133241689" providerId="ADAL" clId="{6DCC7E12-9C7D-4C54-9EDC-9BD9BDE80FAA}" dt="2022-02-17T12:26:43.458" v="3812" actId="1076"/>
        <pc:sldMkLst>
          <pc:docMk/>
          <pc:sldMk cId="0" sldId="270"/>
        </pc:sldMkLst>
        <pc:spChg chg="mod">
          <ac:chgData name="Froduald Kabanza" userId="edf393d0-642b-4b9e-8c75-f62133241689" providerId="ADAL" clId="{6DCC7E12-9C7D-4C54-9EDC-9BD9BDE80FAA}" dt="2022-02-17T12:26:43.458" v="3812" actId="1076"/>
          <ac:spMkLst>
            <pc:docMk/>
            <pc:sldMk cId="0" sldId="270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7T12:26:30.924" v="3810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5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6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7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7"/>
        </pc:sldMkLst>
      </pc:sldChg>
      <pc:sldChg chg="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88"/>
        </pc:sldMkLst>
        <pc:spChg chg="mod">
          <ac:chgData name="Froduald Kabanza" userId="edf393d0-642b-4b9e-8c75-f62133241689" providerId="ADAL" clId="{6DCC7E12-9C7D-4C54-9EDC-9BD9BDE80FAA}" dt="2022-02-11T10:49:25.515" v="1532" actId="313"/>
          <ac:spMkLst>
            <pc:docMk/>
            <pc:sldMk cId="0" sldId="288"/>
            <ac:spMk id="7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6.032" v="1533" actId="313"/>
          <ac:spMkLst>
            <pc:docMk/>
            <pc:sldMk cId="0" sldId="288"/>
            <ac:spMk id="7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7.323" v="1534" actId="313"/>
          <ac:spMkLst>
            <pc:docMk/>
            <pc:sldMk cId="0" sldId="288"/>
            <ac:spMk id="10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8:15.663" v="1640" actId="20577"/>
          <ac:spMkLst>
            <pc:docMk/>
            <pc:sldMk cId="0" sldId="288"/>
            <ac:spMk id="8227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3"/>
        </pc:sldMkLst>
      </pc:sldChg>
      <pc:sldChg chg="addSp modSp add mod">
        <pc:chgData name="Froduald Kabanza" userId="edf393d0-642b-4b9e-8c75-f62133241689" providerId="ADAL" clId="{6DCC7E12-9C7D-4C54-9EDC-9BD9BDE80FAA}" dt="2022-02-11T12:32:55.315" v="3696" actId="14100"/>
        <pc:sldMkLst>
          <pc:docMk/>
          <pc:sldMk cId="0" sldId="295"/>
        </pc:sldMkLst>
        <pc:spChg chg="mod">
          <ac:chgData name="Froduald Kabanza" userId="edf393d0-642b-4b9e-8c75-f62133241689" providerId="ADAL" clId="{6DCC7E12-9C7D-4C54-9EDC-9BD9BDE80FAA}" dt="2022-02-11T11:56:00.872" v="2976" actId="20577"/>
          <ac:spMkLst>
            <pc:docMk/>
            <pc:sldMk cId="0" sldId="295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32:55.315" v="3696" actId="14100"/>
          <ac:spMkLst>
            <pc:docMk/>
            <pc:sldMk cId="0" sldId="295"/>
            <ac:spMk id="40962" creationId="{00000000-0000-0000-0000-000000000000}"/>
          </ac:spMkLst>
        </pc:spChg>
        <pc:graphicFrameChg chg="add mod">
          <ac:chgData name="Froduald Kabanza" userId="edf393d0-642b-4b9e-8c75-f62133241689" providerId="ADAL" clId="{6DCC7E12-9C7D-4C54-9EDC-9BD9BDE80FAA}" dt="2022-02-11T11:58:39.943" v="3072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addSp modSp add mod">
        <pc:chgData name="Froduald Kabanza" userId="edf393d0-642b-4b9e-8c75-f62133241689" providerId="ADAL" clId="{6DCC7E12-9C7D-4C54-9EDC-9BD9BDE80FAA}" dt="2022-02-11T11:42:50.393" v="2476" actId="5793"/>
        <pc:sldMkLst>
          <pc:docMk/>
          <pc:sldMk cId="0" sldId="307"/>
        </pc:sldMkLst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099" v="1541" actId="313"/>
          <ac:spMkLst>
            <pc:docMk/>
            <pc:sldMk cId="0" sldId="307"/>
            <ac:spMk id="6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817" v="1542" actId="313"/>
          <ac:spMkLst>
            <pc:docMk/>
            <pc:sldMk cId="0" sldId="307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959" v="1539" actId="313"/>
          <ac:spMkLst>
            <pc:docMk/>
            <pc:sldMk cId="0" sldId="307"/>
            <ac:spMk id="10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1027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08.214" v="2450" actId="20577"/>
          <ac:spMkLst>
            <pc:docMk/>
            <pc:sldMk cId="0" sldId="307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50.393" v="2476" actId="5793"/>
          <ac:spMkLst>
            <pc:docMk/>
            <pc:sldMk cId="0" sldId="307"/>
            <ac:spMk id="33795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0:57.787" v="1673" actId="164"/>
          <ac:grpSpMkLst>
            <pc:docMk/>
            <pc:sldMk cId="0" sldId="307"/>
            <ac:grpSpMk id="2" creationId="{308899E9-30DF-48B5-9D88-A7DB4C8BB858}"/>
          </ac:grpSpMkLst>
        </pc:grpChg>
      </pc:sldChg>
      <pc:sldChg chg="modSp add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308"/>
        </pc:sldMkLst>
        <pc:spChg chg="mod">
          <ac:chgData name="Froduald Kabanza" userId="edf393d0-642b-4b9e-8c75-f62133241689" providerId="ADAL" clId="{6DCC7E12-9C7D-4C54-9EDC-9BD9BDE80FAA}" dt="2022-02-11T11:43:15.950" v="2489" actId="20577"/>
          <ac:spMkLst>
            <pc:docMk/>
            <pc:sldMk cId="0" sldId="308"/>
            <ac:spMk id="348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4:10.894" v="2567"/>
          <ac:spMkLst>
            <pc:docMk/>
            <pc:sldMk cId="0" sldId="308"/>
            <ac:spMk id="34818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10"/>
        </pc:sldMkLst>
      </pc:sldChg>
      <pc:sldChg chg="addSp delSp modSp add mod">
        <pc:chgData name="Froduald Kabanza" userId="edf393d0-642b-4b9e-8c75-f62133241689" providerId="ADAL" clId="{6DCC7E12-9C7D-4C54-9EDC-9BD9BDE80FAA}" dt="2022-02-11T12:18:17.548" v="3408" actId="20577"/>
        <pc:sldMkLst>
          <pc:docMk/>
          <pc:sldMk cId="0" sldId="311"/>
        </pc:sldMkLst>
        <pc:spChg chg="add mod">
          <ac:chgData name="Froduald Kabanza" userId="edf393d0-642b-4b9e-8c75-f62133241689" providerId="ADAL" clId="{6DCC7E12-9C7D-4C54-9EDC-9BD9BDE80FAA}" dt="2022-02-11T12:15:49.708" v="3388" actId="20577"/>
          <ac:spMkLst>
            <pc:docMk/>
            <pc:sldMk cId="0" sldId="311"/>
            <ac:spMk id="2" creationId="{109A6CA5-3CDD-4049-87D7-459D31AF4255}"/>
          </ac:spMkLst>
        </pc:spChg>
        <pc:spChg chg="add mod">
          <ac:chgData name="Froduald Kabanza" userId="edf393d0-642b-4b9e-8c75-f62133241689" providerId="ADAL" clId="{6DCC7E12-9C7D-4C54-9EDC-9BD9BDE80FAA}" dt="2022-02-11T12:15:22.321" v="3378" actId="20577"/>
          <ac:spMkLst>
            <pc:docMk/>
            <pc:sldMk cId="0" sldId="311"/>
            <ac:spMk id="9" creationId="{C2710206-733F-491F-8DFE-95D73F2F6487}"/>
          </ac:spMkLst>
        </pc:spChg>
        <pc:spChg chg="add mod">
          <ac:chgData name="Froduald Kabanza" userId="edf393d0-642b-4b9e-8c75-f62133241689" providerId="ADAL" clId="{6DCC7E12-9C7D-4C54-9EDC-9BD9BDE80FAA}" dt="2022-02-11T12:17:52.209" v="3406" actId="14100"/>
          <ac:spMkLst>
            <pc:docMk/>
            <pc:sldMk cId="0" sldId="311"/>
            <ac:spMk id="10" creationId="{98580FC8-343D-44B9-85A3-C92D81DD84FB}"/>
          </ac:spMkLst>
        </pc:spChg>
        <pc:spChg chg="mod">
          <ac:chgData name="Froduald Kabanza" userId="edf393d0-642b-4b9e-8c75-f62133241689" providerId="ADAL" clId="{6DCC7E12-9C7D-4C54-9EDC-9BD9BDE80FAA}" dt="2022-02-11T12:14:35.790" v="3359" actId="20577"/>
          <ac:spMkLst>
            <pc:docMk/>
            <pc:sldMk cId="0" sldId="311"/>
            <ac:spMk id="14" creationId="{62964A94-FB4C-4A09-AF9A-000AF49602E4}"/>
          </ac:spMkLst>
        </pc:spChg>
        <pc:spChg chg="mod">
          <ac:chgData name="Froduald Kabanza" userId="edf393d0-642b-4b9e-8c75-f62133241689" providerId="ADAL" clId="{6DCC7E12-9C7D-4C54-9EDC-9BD9BDE80FAA}" dt="2022-02-11T12:13:23.190" v="3334" actId="1076"/>
          <ac:spMkLst>
            <pc:docMk/>
            <pc:sldMk cId="0" sldId="311"/>
            <ac:spMk id="15" creationId="{A319458F-D5DE-4C8B-AB03-83F9E6AEBD7A}"/>
          </ac:spMkLst>
        </pc:spChg>
        <pc:spChg chg="mod">
          <ac:chgData name="Froduald Kabanza" userId="edf393d0-642b-4b9e-8c75-f62133241689" providerId="ADAL" clId="{6DCC7E12-9C7D-4C54-9EDC-9BD9BDE80FAA}" dt="2022-02-11T12:17:05.211" v="3402" actId="20577"/>
          <ac:spMkLst>
            <pc:docMk/>
            <pc:sldMk cId="0" sldId="311"/>
            <ac:spMk id="17" creationId="{6C375AE6-B887-46A1-AABE-FF6522F8A540}"/>
          </ac:spMkLst>
        </pc:spChg>
        <pc:spChg chg="mod">
          <ac:chgData name="Froduald Kabanza" userId="edf393d0-642b-4b9e-8c75-f62133241689" providerId="ADAL" clId="{6DCC7E12-9C7D-4C54-9EDC-9BD9BDE80FAA}" dt="2022-02-11T12:16:13.978" v="3391" actId="1076"/>
          <ac:spMkLst>
            <pc:docMk/>
            <pc:sldMk cId="0" sldId="311"/>
            <ac:spMk id="18" creationId="{E21F312B-F965-474A-9B43-7813B66AD731}"/>
          </ac:spMkLst>
        </pc:spChg>
        <pc:spChg chg="del mod">
          <ac:chgData name="Froduald Kabanza" userId="edf393d0-642b-4b9e-8c75-f62133241689" providerId="ADAL" clId="{6DCC7E12-9C7D-4C54-9EDC-9BD9BDE80FAA}" dt="2022-02-11T12:07:39.469" v="3220" actId="478"/>
          <ac:spMkLst>
            <pc:docMk/>
            <pc:sldMk cId="0" sldId="311"/>
            <ac:spMk id="174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8:17.548" v="3408" actId="20577"/>
          <ac:spMkLst>
            <pc:docMk/>
            <pc:sldMk cId="0" sldId="311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07:23.067" v="3217" actId="14100"/>
          <ac:spMkLst>
            <pc:docMk/>
            <pc:sldMk cId="0" sldId="311"/>
            <ac:spMk id="41986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12:55.148" v="3331" actId="1076"/>
          <ac:grpSpMkLst>
            <pc:docMk/>
            <pc:sldMk cId="0" sldId="311"/>
            <ac:grpSpMk id="3" creationId="{4CBFD697-3917-4E74-B54E-4436F44F22C5}"/>
          </ac:grpSpMkLst>
        </pc:grpChg>
        <pc:grpChg chg="add del mod">
          <ac:chgData name="Froduald Kabanza" userId="edf393d0-642b-4b9e-8c75-f62133241689" providerId="ADAL" clId="{6DCC7E12-9C7D-4C54-9EDC-9BD9BDE80FAA}" dt="2022-02-11T12:16:05.421" v="3389" actId="478"/>
          <ac:grpSpMkLst>
            <pc:docMk/>
            <pc:sldMk cId="0" sldId="311"/>
            <ac:grpSpMk id="13" creationId="{95731A3B-29A2-406C-812F-B1745DEFB1F2}"/>
          </ac:grpSpMkLst>
        </pc:grpChg>
        <pc:grpChg chg="add mod">
          <ac:chgData name="Froduald Kabanza" userId="edf393d0-642b-4b9e-8c75-f62133241689" providerId="ADAL" clId="{6DCC7E12-9C7D-4C54-9EDC-9BD9BDE80FAA}" dt="2022-02-11T12:16:13.978" v="3391" actId="1076"/>
          <ac:grpSpMkLst>
            <pc:docMk/>
            <pc:sldMk cId="0" sldId="311"/>
            <ac:grpSpMk id="16" creationId="{1BD9D0B2-F40B-4CB8-8F87-56DCB2217CE9}"/>
          </ac:grpSpMkLst>
        </pc:grpChg>
      </pc:sldChg>
      <pc:sldChg chg="add del">
        <pc:chgData name="Froduald Kabanza" userId="edf393d0-642b-4b9e-8c75-f62133241689" providerId="ADAL" clId="{6DCC7E12-9C7D-4C54-9EDC-9BD9BDE80FAA}" dt="2022-02-10T17:30:34.741" v="802" actId="2696"/>
        <pc:sldMkLst>
          <pc:docMk/>
          <pc:sldMk cId="0" sldId="31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315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7"/>
        </pc:sldMkLst>
        <pc:spChg chg="mod">
          <ac:chgData name="Froduald Kabanza" userId="edf393d0-642b-4b9e-8c75-f62133241689" providerId="ADAL" clId="{6DCC7E12-9C7D-4C54-9EDC-9BD9BDE80FAA}" dt="2022-02-11T13:22:12.672" v="3792" actId="20577"/>
          <ac:spMkLst>
            <pc:docMk/>
            <pc:sldMk cId="0" sldId="317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5:19.769" v="1614" actId="313"/>
          <ac:spMkLst>
            <pc:docMk/>
            <pc:sldMk cId="0" sldId="317"/>
            <ac:spMk id="26649" creationId="{00000000-0000-0000-0000-000000000000}"/>
          </ac:spMkLst>
        </pc:spChg>
      </pc:sldChg>
      <pc:sldChg chg="modSp add mod">
        <pc:chgData name="Froduald Kabanza" userId="edf393d0-642b-4b9e-8c75-f62133241689" providerId="ADAL" clId="{6DCC7E12-9C7D-4C54-9EDC-9BD9BDE80FAA}" dt="2022-02-10T17:30:12.943" v="801" actId="14100"/>
        <pc:sldMkLst>
          <pc:docMk/>
          <pc:sldMk cId="0" sldId="318"/>
        </pc:sldMkLst>
        <pc:spChg chg="mod">
          <ac:chgData name="Froduald Kabanza" userId="edf393d0-642b-4b9e-8c75-f62133241689" providerId="ADAL" clId="{6DCC7E12-9C7D-4C54-9EDC-9BD9BDE80FAA}" dt="2022-02-10T17:30:12.943" v="801" actId="14100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217276860" sldId="318"/>
        </pc:sldMkLst>
      </pc:sldChg>
      <pc:sldChg chg="addSp delSp 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0"/>
        </pc:sldMkLst>
        <pc:spChg chg="add del mod">
          <ac:chgData name="Froduald Kabanza" userId="edf393d0-642b-4b9e-8c75-f62133241689" providerId="ADAL" clId="{6DCC7E12-9C7D-4C54-9EDC-9BD9BDE80FAA}" dt="2022-02-11T10:34:01.138" v="838" actId="478"/>
          <ac:spMkLst>
            <pc:docMk/>
            <pc:sldMk cId="0" sldId="320"/>
            <ac:spMk id="6" creationId="{46774823-D226-4EA6-8AF0-737AF7B4B036}"/>
          </ac:spMkLst>
        </pc:spChg>
        <pc:grpChg chg="mod">
          <ac:chgData name="Froduald Kabanza" userId="edf393d0-642b-4b9e-8c75-f62133241689" providerId="ADAL" clId="{6DCC7E12-9C7D-4C54-9EDC-9BD9BDE80FAA}" dt="2022-02-11T10:34:58.598" v="852" actId="1076"/>
          <ac:grpSpMkLst>
            <pc:docMk/>
            <pc:sldMk cId="0" sldId="320"/>
            <ac:grpSpMk id="3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34:34.209" v="848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picChg chg="add mod ord">
          <ac:chgData name="Froduald Kabanza" userId="edf393d0-642b-4b9e-8c75-f62133241689" providerId="ADAL" clId="{6DCC7E12-9C7D-4C54-9EDC-9BD9BDE80FAA}" dt="2022-02-11T10:34:46.949" v="851" actId="1076"/>
          <ac:picMkLst>
            <pc:docMk/>
            <pc:sldMk cId="0" sldId="320"/>
            <ac:picMk id="18" creationId="{AAF25184-86E4-4203-9606-46838F7224BB}"/>
          </ac:picMkLst>
        </pc:picChg>
        <pc:picChg chg="del">
          <ac:chgData name="Froduald Kabanza" userId="edf393d0-642b-4b9e-8c75-f62133241689" providerId="ADAL" clId="{6DCC7E12-9C7D-4C54-9EDC-9BD9BDE80FAA}" dt="2022-02-11T10:33:56.060" v="837" actId="478"/>
          <ac:picMkLst>
            <pc:docMk/>
            <pc:sldMk cId="0" sldId="320"/>
            <ac:picMk id="21506" creationId="{00000000-0000-0000-0000-000000000000}"/>
          </ac:picMkLst>
        </pc:pic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100372346" sldId="324"/>
        </pc:sldMkLst>
      </pc:sldChg>
      <pc:sldChg chg="addSp modSp add mod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0" sldId="325"/>
        </pc:sldMkLst>
        <pc:spChg chg="add mod">
          <ac:chgData name="Froduald Kabanza" userId="edf393d0-642b-4b9e-8c75-f62133241689" providerId="ADAL" clId="{6DCC7E12-9C7D-4C54-9EDC-9BD9BDE80FAA}" dt="2022-02-11T11:05:04.408" v="1707" actId="11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6DCC7E12-9C7D-4C54-9EDC-9BD9BDE80FAA}" dt="2022-02-11T11:04:27.317" v="1703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1:04:35.828" v="1704" actId="14100"/>
          <ac:grpSpMkLst>
            <pc:docMk/>
            <pc:sldMk cId="0" sldId="325"/>
            <ac:grpSpMk id="7" creationId="{00000000-0000-0000-0000-000000000000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424442399" sldId="32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7"/>
        </pc:sldMkLst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8:28.532" v="2050" actId="20577"/>
          <ac:spMkLst>
            <pc:docMk/>
            <pc:sldMk cId="0" sldId="327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3.727" v="962" actId="1076"/>
          <ac:spMkLst>
            <pc:docMk/>
            <pc:sldMk cId="0" sldId="327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36.709" v="1605" actId="20577"/>
          <ac:spMkLst>
            <pc:docMk/>
            <pc:sldMk cId="0" sldId="327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2:10.337" v="961" actId="1076"/>
          <ac:grpSpMkLst>
            <pc:docMk/>
            <pc:sldMk cId="0" sldId="327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41" creationId="{00000000-0000-0000-0000-000000000000}"/>
          </ac:cxnSpMkLst>
        </pc:cxn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037519522" sldId="328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9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DCC7E12-9C7D-4C54-9EDC-9BD9BDE80FAA}" dt="2022-02-10T17:13:35.266" v="40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91675613" sldId="333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4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0355967" sldId="335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6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91568452" sldId="337"/>
        </pc:sldMkLst>
      </pc:sldChg>
      <pc:sldChg chg="addSp modSp add mod">
        <pc:chgData name="Froduald Kabanza" userId="edf393d0-642b-4b9e-8c75-f62133241689" providerId="ADAL" clId="{6DCC7E12-9C7D-4C54-9EDC-9BD9BDE80FAA}" dt="2022-02-17T14:30:33.294" v="3849" actId="1076"/>
        <pc:sldMkLst>
          <pc:docMk/>
          <pc:sldMk cId="0" sldId="338"/>
        </pc:sldMkLst>
        <pc:spChg chg="add mod">
          <ac:chgData name="Froduald Kabanza" userId="edf393d0-642b-4b9e-8c75-f62133241689" providerId="ADAL" clId="{6DCC7E12-9C7D-4C54-9EDC-9BD9BDE80FAA}" dt="2022-02-17T14:30:33.294" v="3849" actId="1076"/>
          <ac:spMkLst>
            <pc:docMk/>
            <pc:sldMk cId="0" sldId="338"/>
            <ac:spMk id="2" creationId="{A1E5293D-0B35-4C49-BBB7-870E2073DD77}"/>
          </ac:spMkLst>
        </pc:spChg>
        <pc:spChg chg="mod">
          <ac:chgData name="Froduald Kabanza" userId="edf393d0-642b-4b9e-8c75-f62133241689" providerId="ADAL" clId="{6DCC7E12-9C7D-4C54-9EDC-9BD9BDE80FAA}" dt="2022-02-17T14:30:25.387" v="3848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38637359" sldId="338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578703394" sldId="341"/>
        </pc:sldMkLst>
      </pc:sldChg>
      <pc:sldChg chg="modSp add mod">
        <pc:chgData name="Froduald Kabanza" userId="edf393d0-642b-4b9e-8c75-f62133241689" providerId="ADAL" clId="{6DCC7E12-9C7D-4C54-9EDC-9BD9BDE80FAA}" dt="2022-02-10T17:38:44.036" v="835" actId="20577"/>
        <pc:sldMkLst>
          <pc:docMk/>
          <pc:sldMk cId="0" sldId="342"/>
        </pc:sldMkLst>
        <pc:spChg chg="mod">
          <ac:chgData name="Froduald Kabanza" userId="edf393d0-642b-4b9e-8c75-f62133241689" providerId="ADAL" clId="{6DCC7E12-9C7D-4C54-9EDC-9BD9BDE80FAA}" dt="2022-02-10T17:38:44.036" v="835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697815425" sldId="34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270392622" sldId="34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251277817" sldId="345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62539623" sldId="346"/>
        </pc:sldMkLst>
        <pc:spChg chg="mod">
          <ac:chgData name="Froduald Kabanza" userId="edf393d0-642b-4b9e-8c75-f62133241689" providerId="ADAL" clId="{6DCC7E12-9C7D-4C54-9EDC-9BD9BDE80FAA}" dt="2022-02-11T11:01:36.015" v="1677" actId="313"/>
          <ac:spMkLst>
            <pc:docMk/>
            <pc:sldMk cId="162539623" sldId="346"/>
            <ac:spMk id="233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83329112" sldId="349"/>
        </pc:sldMkLst>
      </pc:sldChg>
      <pc:sldChg chg="modSp add mod">
        <pc:chgData name="Froduald Kabanza" userId="edf393d0-642b-4b9e-8c75-f62133241689" providerId="ADAL" clId="{6DCC7E12-9C7D-4C54-9EDC-9BD9BDE80FAA}" dt="2022-02-10T17:40:31.612" v="836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6DCC7E12-9C7D-4C54-9EDC-9BD9BDE80FAA}" dt="2022-02-10T17:37:47.014" v="829" actId="1076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40:31.612" v="836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039023100" sldId="350"/>
        </pc:sldMkLst>
        <pc:spChg chg="mod">
          <ac:chgData name="Froduald Kabanza" userId="edf393d0-642b-4b9e-8c75-f62133241689" providerId="ADAL" clId="{6DCC7E12-9C7D-4C54-9EDC-9BD9BDE80FAA}" dt="2022-02-11T11:01:36.863" v="1678" actId="313"/>
          <ac:spMkLst>
            <pc:docMk/>
            <pc:sldMk cId="3039023100" sldId="350"/>
            <ac:spMk id="138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55055910" sldId="352"/>
        </pc:sldMkLst>
        <pc:spChg chg="mod">
          <ac:chgData name="Froduald Kabanza" userId="edf393d0-642b-4b9e-8c75-f62133241689" providerId="ADAL" clId="{6DCC7E12-9C7D-4C54-9EDC-9BD9BDE80FAA}" dt="2022-02-11T11:01:40.056" v="1680" actId="313"/>
          <ac:spMkLst>
            <pc:docMk/>
            <pc:sldMk cId="3755055910" sldId="352"/>
            <ac:spMk id="185" creationId="{00000000-0000-0000-0000-000000000000}"/>
          </ac:spMkLst>
        </pc:spChg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605655022" sldId="353"/>
        </pc:sldMkLst>
        <pc:spChg chg="mod">
          <ac:chgData name="Froduald Kabanza" userId="edf393d0-642b-4b9e-8c75-f62133241689" providerId="ADAL" clId="{6DCC7E12-9C7D-4C54-9EDC-9BD9BDE80FAA}" dt="2022-02-11T11:01:35.174" v="1676" actId="313"/>
          <ac:spMkLst>
            <pc:docMk/>
            <pc:sldMk cId="605655022" sldId="353"/>
            <ac:spMk id="6151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98857629" sldId="35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6DCC7E12-9C7D-4C54-9EDC-9BD9BDE80FAA}" dt="2022-02-11T10:45:17.515" v="999" actId="1076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32.188" v="1003" actId="20577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21.344" v="1000" actId="1076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03.890" v="997" actId="1076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26.438" v="1001" actId="1076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26.083" v="1603" actId="20577"/>
          <ac:spMkLst>
            <pc:docMk/>
            <pc:sldMk cId="896022897" sldId="354"/>
            <ac:spMk id="6151" creationId="{00000000-0000-0000-0000-000000000000}"/>
          </ac:spMkLst>
        </pc:spChg>
        <pc:grpChg chg="del mod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12" creationId="{00000000-0000-0000-0000-000000000000}"/>
          </ac:grpSpMkLst>
        </pc:grpChg>
        <pc:grpChg chg="mod">
          <ac:chgData name="Froduald Kabanza" userId="edf393d0-642b-4b9e-8c75-f62133241689" providerId="ADAL" clId="{6DCC7E12-9C7D-4C54-9EDC-9BD9BDE80FAA}" dt="2022-02-11T10:45:03.890" v="997" actId="1076"/>
          <ac:grpSpMkLst>
            <pc:docMk/>
            <pc:sldMk cId="896022897" sldId="354"/>
            <ac:grpSpMk id="123" creationId="{00000000-0000-0000-0000-000000000000}"/>
          </ac:grpSpMkLst>
        </pc:grpChg>
        <pc:cxnChg chg="mod">
          <ac:chgData name="Froduald Kabanza" userId="edf393d0-642b-4b9e-8c75-f62133241689" providerId="ADAL" clId="{6DCC7E12-9C7D-4C54-9EDC-9BD9BDE80FAA}" dt="2022-02-11T10:45:03.890" v="997" actId="1076"/>
          <ac:cxnSpMkLst>
            <pc:docMk/>
            <pc:sldMk cId="896022897" sldId="354"/>
            <ac:cxnSpMk id="125" creationId="{00000000-0000-0000-0000-000000000000}"/>
          </ac:cxnSpMkLst>
        </pc:cxnChg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20254367" sldId="355"/>
        </pc:sldMkLst>
        <pc:spChg chg="mod">
          <ac:chgData name="Froduald Kabanza" userId="edf393d0-642b-4b9e-8c75-f62133241689" providerId="ADAL" clId="{6DCC7E12-9C7D-4C54-9EDC-9BD9BDE80FAA}" dt="2022-02-11T11:01:37.657" v="1679" actId="313"/>
          <ac:spMkLst>
            <pc:docMk/>
            <pc:sldMk cId="120254367" sldId="355"/>
            <ac:spMk id="138" creationId="{00000000-0000-0000-0000-000000000000}"/>
          </ac:spMkLst>
        </pc:spChg>
      </pc:sldChg>
      <pc:sldChg chg="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104585618" sldId="356"/>
        </pc:sldMkLst>
        <pc:spChg chg="mod">
          <ac:chgData name="Froduald Kabanza" userId="edf393d0-642b-4b9e-8c75-f62133241689" providerId="ADAL" clId="{6DCC7E12-9C7D-4C54-9EDC-9BD9BDE80FAA}" dt="2022-02-11T11:01:41.161" v="1681" actId="313"/>
          <ac:spMkLst>
            <pc:docMk/>
            <pc:sldMk cId="3104585618" sldId="356"/>
            <ac:spMk id="6151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3303140682" sldId="357"/>
        </pc:sldMkLst>
      </pc:sldChg>
      <pc:sldChg chg="addSp modSp add mod or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1054112210" sldId="358"/>
        </pc:sldMkLst>
        <pc:spChg chg="mod">
          <ac:chgData name="Froduald Kabanza" userId="edf393d0-642b-4b9e-8c75-f62133241689" providerId="ADAL" clId="{6DCC7E12-9C7D-4C54-9EDC-9BD9BDE80FAA}" dt="2022-02-11T11:47:48.412" v="2823" actId="1076"/>
          <ac:spMkLst>
            <pc:docMk/>
            <pc:sldMk cId="1054112210" sldId="358"/>
            <ac:spMk id="38914" creationId="{00000000-0000-0000-0000-000000000000}"/>
          </ac:spMkLst>
        </pc:spChg>
        <pc:graphicFrameChg chg="add mod modGraphic">
          <ac:chgData name="Froduald Kabanza" userId="edf393d0-642b-4b9e-8c75-f62133241689" providerId="ADAL" clId="{6DCC7E12-9C7D-4C54-9EDC-9BD9BDE80FAA}" dt="2022-02-11T11:54:51.747" v="2933" actId="1076"/>
          <ac:graphicFrameMkLst>
            <pc:docMk/>
            <pc:sldMk cId="1054112210" sldId="358"/>
            <ac:graphicFrameMk id="3" creationId="{89A5136E-7A10-4108-8A18-38562761D8F7}"/>
          </ac:graphicFrameMkLst>
        </pc:graphicFrameChg>
        <pc:picChg chg="mod">
          <ac:chgData name="Froduald Kabanza" userId="edf393d0-642b-4b9e-8c75-f62133241689" providerId="ADAL" clId="{6DCC7E12-9C7D-4C54-9EDC-9BD9BDE80FAA}" dt="2022-02-11T11:47:40.907" v="2821" actId="14100"/>
          <ac:picMkLst>
            <pc:docMk/>
            <pc:sldMk cId="1054112210" sldId="358"/>
            <ac:picMk id="12" creationId="{00000000-0000-0000-0000-000000000000}"/>
          </ac:picMkLst>
        </pc:picChg>
      </pc:sldChg>
      <pc:sldChg chg="modSp add mod modAnim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6DCC7E12-9C7D-4C54-9EDC-9BD9BDE80FAA}" dt="2022-02-11T12:30:56.764" v="3685" actId="20577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02904100" sldId="360"/>
        </pc:sldMkLst>
        <pc:graphicFrameChg chg="del">
          <ac:chgData name="Froduald Kabanza" userId="edf393d0-642b-4b9e-8c75-f62133241689" providerId="ADAL" clId="{6DCC7E12-9C7D-4C54-9EDC-9BD9BDE80FAA}" dt="2022-02-11T10:38:36.572" v="901" actId="478"/>
          <ac:graphicFrameMkLst>
            <pc:docMk/>
            <pc:sldMk cId="3702904100" sldId="360"/>
            <ac:graphicFrameMk id="4" creationId="{00000000-0000-0000-0000-000000000000}"/>
          </ac:graphicFrameMkLst>
        </pc:graphicFrameChg>
        <pc:picChg chg="add del mod">
          <ac:chgData name="Froduald Kabanza" userId="edf393d0-642b-4b9e-8c75-f62133241689" providerId="ADAL" clId="{6DCC7E12-9C7D-4C54-9EDC-9BD9BDE80FAA}" dt="2022-02-11T10:40:38.949" v="957" actId="478"/>
          <ac:picMkLst>
            <pc:docMk/>
            <pc:sldMk cId="3702904100" sldId="360"/>
            <ac:picMk id="5" creationId="{35D56840-A33D-481E-918E-8D97CAA29E98}"/>
          </ac:picMkLst>
        </pc:picChg>
        <pc:picChg chg="add mod">
          <ac:chgData name="Froduald Kabanza" userId="edf393d0-642b-4b9e-8c75-f62133241689" providerId="ADAL" clId="{6DCC7E12-9C7D-4C54-9EDC-9BD9BDE80FAA}" dt="2022-02-11T10:41:15.408" v="960" actId="14100"/>
          <ac:picMkLst>
            <pc:docMk/>
            <pc:sldMk cId="3702904100" sldId="360"/>
            <ac:picMk id="7" creationId="{DF11B7BD-A1EE-4239-B91D-02C33482CC1F}"/>
          </ac:picMkLst>
        </pc:picChg>
      </pc:sldChg>
      <pc:sldChg chg="addSp modSp mod ord">
        <pc:chgData name="Froduald Kabanza" userId="edf393d0-642b-4b9e-8c75-f62133241689" providerId="ADAL" clId="{6DCC7E12-9C7D-4C54-9EDC-9BD9BDE80FAA}" dt="2022-02-10T17:38:14.126" v="831"/>
        <pc:sldMkLst>
          <pc:docMk/>
          <pc:sldMk cId="0" sldId="697"/>
        </pc:sldMkLst>
        <pc:spChg chg="mod">
          <ac:chgData name="Froduald Kabanza" userId="edf393d0-642b-4b9e-8c75-f62133241689" providerId="ADAL" clId="{6DCC7E12-9C7D-4C54-9EDC-9BD9BDE80FAA}" dt="2022-02-10T17:33:11.165" v="825" actId="207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32:18.284" v="815" actId="1076"/>
          <ac:spMkLst>
            <pc:docMk/>
            <pc:sldMk cId="0" sldId="697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DCC7E12-9C7D-4C54-9EDC-9BD9BDE80FAA}" dt="2022-02-10T17:31:42.108" v="808" actId="1076"/>
          <ac:spMkLst>
            <pc:docMk/>
            <pc:sldMk cId="0" sldId="697"/>
            <ac:spMk id="32" creationId="{05D5B856-D4F5-4D9F-9A20-B3F063FD325C}"/>
          </ac:spMkLst>
        </pc:sp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17" creationId="{CFF0EBAE-6C45-4094-9C81-804547D061DF}"/>
          </ac:cxnSpMkLst>
        </pc:cxn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38" creationId="{46DB008C-2800-4EC5-86B9-DB086314FB1E}"/>
          </ac:cxnSpMkLst>
        </pc:cxnChg>
        <pc:cxnChg chg="mod">
          <ac:chgData name="Froduald Kabanza" userId="edf393d0-642b-4b9e-8c75-f62133241689" providerId="ADAL" clId="{6DCC7E12-9C7D-4C54-9EDC-9BD9BDE80FAA}" dt="2022-02-10T17:32:28.193" v="818" actId="14100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0T17:32:21.943" v="816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6DCC7E12-9C7D-4C54-9EDC-9BD9BDE80FAA}" dt="2022-02-17T14:35:59.702" v="3927" actId="20577"/>
        <pc:sldMkLst>
          <pc:docMk/>
          <pc:sldMk cId="0" sldId="698"/>
        </pc:sldMkLst>
        <pc:spChg chg="mod topLvl">
          <ac:chgData name="Froduald Kabanza" userId="edf393d0-642b-4b9e-8c75-f62133241689" providerId="ADAL" clId="{6DCC7E12-9C7D-4C54-9EDC-9BD9BDE80FAA}" dt="2022-02-17T14:28:56.140" v="3824" actId="14100"/>
          <ac:spMkLst>
            <pc:docMk/>
            <pc:sldMk cId="0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6DCC7E12-9C7D-4C54-9EDC-9BD9BDE80FAA}" dt="2022-02-17T14:29:04.124" v="3825" actId="1076"/>
          <ac:spMkLst>
            <pc:docMk/>
            <pc:sldMk cId="0" sldId="698"/>
            <ac:spMk id="43" creationId="{F167E49C-90FF-42D0-9921-13722D38A6E1}"/>
          </ac:spMkLst>
        </pc:spChg>
        <pc:spChg chg="add mod">
          <ac:chgData name="Froduald Kabanza" userId="edf393d0-642b-4b9e-8c75-f62133241689" providerId="ADAL" clId="{6DCC7E12-9C7D-4C54-9EDC-9BD9BDE80FAA}" dt="2022-02-17T14:29:27.517" v="3827" actId="1076"/>
          <ac:spMkLst>
            <pc:docMk/>
            <pc:sldMk cId="0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6DCC7E12-9C7D-4C54-9EDC-9BD9BDE80FAA}" dt="2022-02-17T14:35:59.702" v="3927" actId="20577"/>
          <ac:spMkLst>
            <pc:docMk/>
            <pc:sldMk cId="0" sldId="698"/>
            <ac:spMk id="26629" creationId="{00000000-0000-0000-0000-000000000000}"/>
          </ac:spMkLst>
        </pc:spChg>
        <pc:grpChg chg="add del mod">
          <ac:chgData name="Froduald Kabanza" userId="edf393d0-642b-4b9e-8c75-f62133241689" providerId="ADAL" clId="{6DCC7E12-9C7D-4C54-9EDC-9BD9BDE80FAA}" dt="2022-02-17T14:28:47.706" v="3823" actId="165"/>
          <ac:grpSpMkLst>
            <pc:docMk/>
            <pc:sldMk cId="0" sldId="698"/>
            <ac:grpSpMk id="41" creationId="{28275A75-2FC0-4819-B0A2-398A18B28CC6}"/>
          </ac:grpSpMkLst>
        </pc:grpChg>
      </pc:sldChg>
      <pc:sldChg chg="new del">
        <pc:chgData name="Froduald Kabanza" userId="edf393d0-642b-4b9e-8c75-f62133241689" providerId="ADAL" clId="{6DCC7E12-9C7D-4C54-9EDC-9BD9BDE80FAA}" dt="2022-02-10T17:14:48.382" v="44" actId="680"/>
        <pc:sldMkLst>
          <pc:docMk/>
          <pc:sldMk cId="130906317" sldId="69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58457352" sldId="698"/>
        </pc:sldMkLst>
      </pc:sldChg>
      <pc:sldChg chg="new del">
        <pc:chgData name="Froduald Kabanza" userId="edf393d0-642b-4b9e-8c75-f62133241689" providerId="ADAL" clId="{6DCC7E12-9C7D-4C54-9EDC-9BD9BDE80FAA}" dt="2022-02-10T17:21:33.995" v="57" actId="680"/>
        <pc:sldMkLst>
          <pc:docMk/>
          <pc:sldMk cId="2089981353" sldId="698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50535081" sldId="699"/>
        </pc:sldMkLst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6.703" v="1530" actId="1076"/>
          <ac:spMkLst>
            <pc:docMk/>
            <pc:sldMk cId="1050535081" sldId="699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41.612" v="1607" actId="20577"/>
          <ac:spMkLst>
            <pc:docMk/>
            <pc:sldMk cId="1050535081" sldId="699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8:40.911" v="1529" actId="1076"/>
          <ac:grpSpMkLst>
            <pc:docMk/>
            <pc:sldMk cId="1050535081" sldId="699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41" creationId="{00000000-0000-0000-0000-000000000000}"/>
          </ac:cxnSpMkLst>
        </pc:cxn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38360406" sldId="699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07841346" sldId="700"/>
        </pc:sldMkLst>
      </pc:sldChg>
      <pc:sldChg chg="addSp delSp modSp add mod ord">
        <pc:chgData name="Froduald Kabanza" userId="edf393d0-642b-4b9e-8c75-f62133241689" providerId="ADAL" clId="{6DCC7E12-9C7D-4C54-9EDC-9BD9BDE80FAA}" dt="2022-02-11T11:54:09.161" v="2928" actId="20577"/>
        <pc:sldMkLst>
          <pc:docMk/>
          <pc:sldMk cId="1583006959" sldId="701"/>
        </pc:sldMkLst>
        <pc:spChg chg="add del mod">
          <ac:chgData name="Froduald Kabanza" userId="edf393d0-642b-4b9e-8c75-f62133241689" providerId="ADAL" clId="{6DCC7E12-9C7D-4C54-9EDC-9BD9BDE80FAA}" dt="2022-02-11T11:48:42.626" v="2888" actId="478"/>
          <ac:spMkLst>
            <pc:docMk/>
            <pc:sldMk cId="1583006959" sldId="701"/>
            <ac:spMk id="2" creationId="{1416C8E7-5579-437D-B639-C3D2A24807E0}"/>
          </ac:spMkLst>
        </pc:spChg>
        <pc:spChg chg="mod">
          <ac:chgData name="Froduald Kabanza" userId="edf393d0-642b-4b9e-8c75-f62133241689" providerId="ADAL" clId="{6DCC7E12-9C7D-4C54-9EDC-9BD9BDE80FAA}" dt="2022-02-11T11:54:09.161" v="2928" actId="20577"/>
          <ac:spMkLst>
            <pc:docMk/>
            <pc:sldMk cId="1583006959" sldId="701"/>
            <ac:spMk id="7372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48:40.872" v="2887" actId="478"/>
          <ac:spMkLst>
            <pc:docMk/>
            <pc:sldMk cId="1583006959" sldId="701"/>
            <ac:spMk id="73730" creationId="{00000000-0000-0000-0000-000000000000}"/>
          </ac:spMkLst>
        </pc:spChg>
        <pc:picChg chg="add del">
          <ac:chgData name="Froduald Kabanza" userId="edf393d0-642b-4b9e-8c75-f62133241689" providerId="ADAL" clId="{6DCC7E12-9C7D-4C54-9EDC-9BD9BDE80FAA}" dt="2022-02-11T11:50:30.574" v="2890" actId="478"/>
          <ac:picMkLst>
            <pc:docMk/>
            <pc:sldMk cId="1583006959" sldId="701"/>
            <ac:picMk id="4" creationId="{7F988620-6F45-402A-822E-64335790C7EE}"/>
          </ac:picMkLst>
        </pc:picChg>
        <pc:picChg chg="add mod">
          <ac:chgData name="Froduald Kabanza" userId="edf393d0-642b-4b9e-8c75-f62133241689" providerId="ADAL" clId="{6DCC7E12-9C7D-4C54-9EDC-9BD9BDE80FAA}" dt="2022-02-11T11:50:44.208" v="2893" actId="1076"/>
          <ac:picMkLst>
            <pc:docMk/>
            <pc:sldMk cId="1583006959" sldId="701"/>
            <ac:picMk id="6" creationId="{129E377C-33BB-4FA5-9433-B754D21CD073}"/>
          </ac:picMkLst>
        </pc:picChg>
        <pc:picChg chg="add mod">
          <ac:chgData name="Froduald Kabanza" userId="edf393d0-642b-4b9e-8c75-f62133241689" providerId="ADAL" clId="{6DCC7E12-9C7D-4C54-9EDC-9BD9BDE80FAA}" dt="2022-02-11T11:51:45.668" v="2895" actId="1076"/>
          <ac:picMkLst>
            <pc:docMk/>
            <pc:sldMk cId="1583006959" sldId="701"/>
            <ac:picMk id="8" creationId="{13C92EFB-DDC6-47C6-9AB8-66E1593D76C6}"/>
          </ac:picMkLst>
        </pc:picChg>
      </pc:sldChg>
      <pc:sldChg chg="addSp delSp modSp add mod modNotesTx">
        <pc:chgData name="Froduald Kabanza" userId="edf393d0-642b-4b9e-8c75-f62133241689" providerId="ADAL" clId="{6DCC7E12-9C7D-4C54-9EDC-9BD9BDE80FAA}" dt="2022-02-17T12:19:40.896" v="3801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6DCC7E12-9C7D-4C54-9EDC-9BD9BDE80FAA}" dt="2022-02-11T12:22:26.615" v="3567" actId="20577"/>
          <ac:spMkLst>
            <pc:docMk/>
            <pc:sldMk cId="2228572429" sldId="702"/>
            <ac:spMk id="2" creationId="{109A6CA5-3CDD-4049-87D7-459D31AF4255}"/>
          </ac:spMkLst>
        </pc:spChg>
        <pc:spChg chg="mod">
          <ac:chgData name="Froduald Kabanza" userId="edf393d0-642b-4b9e-8c75-f62133241689" providerId="ADAL" clId="{6DCC7E12-9C7D-4C54-9EDC-9BD9BDE80FAA}" dt="2022-02-11T12:22:19.647" v="3560" actId="20577"/>
          <ac:spMkLst>
            <pc:docMk/>
            <pc:sldMk cId="2228572429" sldId="702"/>
            <ac:spMk id="9" creationId="{C2710206-733F-491F-8DFE-95D73F2F6487}"/>
          </ac:spMkLst>
        </pc:spChg>
        <pc:spChg chg="mod">
          <ac:chgData name="Froduald Kabanza" userId="edf393d0-642b-4b9e-8c75-f62133241689" providerId="ADAL" clId="{6DCC7E12-9C7D-4C54-9EDC-9BD9BDE80FAA}" dt="2022-02-11T12:21:39.263" v="3548" actId="1076"/>
          <ac:spMkLst>
            <pc:docMk/>
            <pc:sldMk cId="2228572429" sldId="702"/>
            <ac:spMk id="10" creationId="{98580FC8-343D-44B9-85A3-C92D81DD84FB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7" creationId="{6C375AE6-B887-46A1-AABE-FF6522F8A540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8" creationId="{E21F312B-F965-474A-9B43-7813B66AD731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19" creationId="{928DC0E9-B237-4F59-8721-C08527923A1F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20" creationId="{E773E821-0050-4DCB-A316-752977B9ED57}"/>
          </ac:spMkLst>
        </pc:spChg>
        <pc:spChg chg="add mod">
          <ac:chgData name="Froduald Kabanza" userId="edf393d0-642b-4b9e-8c75-f62133241689" providerId="ADAL" clId="{6DCC7E12-9C7D-4C54-9EDC-9BD9BDE80FAA}" dt="2022-02-17T12:19:16.038" v="3799" actId="1076"/>
          <ac:spMkLst>
            <pc:docMk/>
            <pc:sldMk cId="2228572429" sldId="702"/>
            <ac:spMk id="21" creationId="{114DF71D-4483-4F9E-B494-38808081F7A9}"/>
          </ac:spMkLst>
        </pc:spChg>
        <pc:spChg chg="mod">
          <ac:chgData name="Froduald Kabanza" userId="edf393d0-642b-4b9e-8c75-f62133241689" providerId="ADAL" clId="{6DCC7E12-9C7D-4C54-9EDC-9BD9BDE80FAA}" dt="2022-02-11T12:19:02.134" v="3444" actId="20577"/>
          <ac:spMkLst>
            <pc:docMk/>
            <pc:sldMk cId="2228572429" sldId="702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9:47.693" v="3514" actId="20577"/>
          <ac:spMkLst>
            <pc:docMk/>
            <pc:sldMk cId="2228572429" sldId="702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4198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25:56.877" v="3665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6DCC7E12-9C7D-4C54-9EDC-9BD9BDE80FAA}" dt="2022-02-11T12:24:33.199" v="3642" actId="1076"/>
          <ac:grpSpMkLst>
            <pc:docMk/>
            <pc:sldMk cId="2228572429" sldId="702"/>
            <ac:grpSpMk id="15" creationId="{241EB026-693C-4924-9AA8-EF7E31B262EB}"/>
          </ac:grpSpMkLst>
        </pc:grpChg>
        <pc:grpChg chg="del mod">
          <ac:chgData name="Froduald Kabanza" userId="edf393d0-642b-4b9e-8c75-f62133241689" providerId="ADAL" clId="{6DCC7E12-9C7D-4C54-9EDC-9BD9BDE80FAA}" dt="2022-02-11T12:25:38.133" v="3662" actId="165"/>
          <ac:grpSpMkLst>
            <pc:docMk/>
            <pc:sldMk cId="2228572429" sldId="702"/>
            <ac:grpSpMk id="16" creationId="{1BD9D0B2-F40B-4CB8-8F87-56DCB2217CE9}"/>
          </ac:grpSpMkLst>
        </pc:grpChg>
      </pc:sldChg>
      <pc:sldChg chg="addSp delSp modSp add mod ord modAnim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180608846" sldId="703"/>
        </pc:sldMkLst>
        <pc:spChg chg="del">
          <ac:chgData name="Froduald Kabanza" userId="edf393d0-642b-4b9e-8c75-f62133241689" providerId="ADAL" clId="{6DCC7E12-9C7D-4C54-9EDC-9BD9BDE80FAA}" dt="2022-02-11T13:18:31.771" v="3701" actId="478"/>
          <ac:spMkLst>
            <pc:docMk/>
            <pc:sldMk cId="1180608846" sldId="703"/>
            <ac:spMk id="1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4.506" v="3720" actId="478"/>
          <ac:spMkLst>
            <pc:docMk/>
            <pc:sldMk cId="1180608846" sldId="703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45.261" v="3705" actId="1076"/>
          <ac:spMkLst>
            <pc:docMk/>
            <pc:sldMk cId="1180608846" sldId="703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56.237" v="3718" actId="20577"/>
          <ac:spMkLst>
            <pc:docMk/>
            <pc:sldMk cId="1180608846" sldId="703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22:17.636" v="3794" actId="20577"/>
          <ac:spMkLst>
            <pc:docMk/>
            <pc:sldMk cId="1180608846" sldId="703"/>
            <ac:spMk id="26626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5.519" v="3724" actId="478"/>
          <ac:spMkLst>
            <pc:docMk/>
            <pc:sldMk cId="1180608846" sldId="703"/>
            <ac:spMk id="26670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42.100" v="3704" actId="478"/>
          <ac:spMkLst>
            <pc:docMk/>
            <pc:sldMk cId="1180608846" sldId="703"/>
            <ac:spMk id="26691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36.511" v="3702" actId="478"/>
          <ac:spMkLst>
            <pc:docMk/>
            <pc:sldMk cId="1180608846" sldId="703"/>
            <ac:spMk id="2669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9.023" v="3722" actId="478"/>
          <ac:spMkLst>
            <pc:docMk/>
            <pc:sldMk cId="1180608846" sldId="703"/>
            <ac:spMk id="2671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1.079" v="3723" actId="478"/>
          <ac:spMkLst>
            <pc:docMk/>
            <pc:sldMk cId="1180608846" sldId="703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28.979" v="3700" actId="478"/>
          <ac:spMkLst>
            <pc:docMk/>
            <pc:sldMk cId="1180608846" sldId="703"/>
            <ac:spMk id="267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59.756" v="3719" actId="478"/>
          <ac:spMkLst>
            <pc:docMk/>
            <pc:sldMk cId="1180608846" sldId="703"/>
            <ac:spMk id="26715" creationId="{00000000-0000-0000-0000-000000000000}"/>
          </ac:spMkLst>
        </pc:spChg>
        <pc:graphicFrameChg chg="del">
          <ac:chgData name="Froduald Kabanza" userId="edf393d0-642b-4b9e-8c75-f62133241689" providerId="ADAL" clId="{6DCC7E12-9C7D-4C54-9EDC-9BD9BDE80FAA}" dt="2022-02-11T13:18:39.040" v="3703" actId="478"/>
          <ac:graphicFrameMkLst>
            <pc:docMk/>
            <pc:sldMk cId="1180608846" sldId="703"/>
            <ac:graphicFrameMk id="20" creationId="{00000000-0000-0000-0000-000000000000}"/>
          </ac:graphicFrameMkLst>
        </pc:graphicFrameChg>
        <pc:graphicFrameChg chg="del">
          <ac:chgData name="Froduald Kabanza" userId="edf393d0-642b-4b9e-8c75-f62133241689" providerId="ADAL" clId="{6DCC7E12-9C7D-4C54-9EDC-9BD9BDE80FAA}" dt="2022-02-11T13:19:07.604" v="3721" actId="478"/>
          <ac:graphicFrameMkLst>
            <pc:docMk/>
            <pc:sldMk cId="1180608846" sldId="703"/>
            <ac:graphicFrameMk id="24" creationId="{00000000-0000-0000-0000-000000000000}"/>
          </ac:graphicFrameMkLst>
        </pc:graphicFrameChg>
        <pc:cxnChg chg="add mod">
          <ac:chgData name="Froduald Kabanza" userId="edf393d0-642b-4b9e-8c75-f62133241689" providerId="ADAL" clId="{6DCC7E12-9C7D-4C54-9EDC-9BD9BDE80FAA}" dt="2022-02-11T13:20:29.602" v="3731" actId="208"/>
          <ac:cxnSpMkLst>
            <pc:docMk/>
            <pc:sldMk cId="1180608846" sldId="703"/>
            <ac:cxnSpMk id="3" creationId="{655F0437-7492-41E5-B90A-34DEAD79833A}"/>
          </ac:cxnSpMkLst>
        </pc:cxnChg>
        <pc:cxnChg chg="add mod">
          <ac:chgData name="Froduald Kabanza" userId="edf393d0-642b-4b9e-8c75-f62133241689" providerId="ADAL" clId="{6DCC7E12-9C7D-4C54-9EDC-9BD9BDE80FAA}" dt="2022-02-11T13:20:52.253" v="3738" actId="14100"/>
          <ac:cxnSpMkLst>
            <pc:docMk/>
            <pc:sldMk cId="1180608846" sldId="703"/>
            <ac:cxnSpMk id="32" creationId="{ECE1F5C3-002B-4DB2-B15F-438BC6717704}"/>
          </ac:cxnSpMkLst>
        </pc:cxnChg>
      </pc:sldChg>
      <pc:sldChg chg="add">
        <pc:chgData name="Froduald Kabanza" userId="edf393d0-642b-4b9e-8c75-f62133241689" providerId="ADAL" clId="{6DCC7E12-9C7D-4C54-9EDC-9BD9BDE80FAA}" dt="2022-02-17T14:36:51.063" v="3928"/>
        <pc:sldMkLst>
          <pc:docMk/>
          <pc:sldMk cId="0" sldId="70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54653363" sldId="735"/>
        </pc:sldMkLst>
      </pc:sldChg>
      <pc:sldMasterChg chg="delSldLayout">
        <pc:chgData name="Froduald Kabanza" userId="edf393d0-642b-4b9e-8c75-f62133241689" providerId="ADAL" clId="{6DCC7E12-9C7D-4C54-9EDC-9BD9BDE80FAA}" dt="2022-02-10T17:14:35.264" v="41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DCC7E12-9C7D-4C54-9EDC-9BD9BDE80FAA}" dt="2022-02-10T17:14:35.264" v="41" actId="2696"/>
          <pc:sldLayoutMkLst>
            <pc:docMk/>
            <pc:sldMasterMk cId="0" sldId="2147483675"/>
            <pc:sldLayoutMk cId="1400530981" sldId="2147483683"/>
          </pc:sldLayoutMkLst>
        </pc:sldLayoutChg>
      </pc:sldMasterChg>
    </pc:docChg>
  </pc:docChgLst>
  <pc:docChgLst>
    <pc:chgData name="Froduald Kabanza" userId="edf393d0-642b-4b9e-8c75-f62133241689" providerId="ADAL" clId="{E294B98F-1205-40AF-ADB4-92CA1AAE7212}"/>
    <pc:docChg chg="undo custSel addSld delSld modSld sldOrd modSection">
      <pc:chgData name="Froduald Kabanza" userId="edf393d0-642b-4b9e-8c75-f62133241689" providerId="ADAL" clId="{E294B98F-1205-40AF-ADB4-92CA1AAE7212}" dt="2023-06-27T11:48:38.418" v="304" actId="20577"/>
      <pc:docMkLst>
        <pc:docMk/>
      </pc:docMkLst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64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65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67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68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70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76"/>
        </pc:sldMkLst>
      </pc:sldChg>
      <pc:sldChg chg="modSp mod modShow">
        <pc:chgData name="Froduald Kabanza" userId="edf393d0-642b-4b9e-8c75-f62133241689" providerId="ADAL" clId="{E294B98F-1205-40AF-ADB4-92CA1AAE7212}" dt="2023-06-27T11:48:05.078" v="290" actId="20577"/>
        <pc:sldMkLst>
          <pc:docMk/>
          <pc:sldMk cId="0" sldId="277"/>
        </pc:sldMkLst>
        <pc:spChg chg="mod">
          <ac:chgData name="Froduald Kabanza" userId="edf393d0-642b-4b9e-8c75-f62133241689" providerId="ADAL" clId="{E294B98F-1205-40AF-ADB4-92CA1AAE7212}" dt="2023-06-27T11:48:05.078" v="290" actId="20577"/>
          <ac:spMkLst>
            <pc:docMk/>
            <pc:sldMk cId="0" sldId="277"/>
            <ac:spMk id="125954" creationId="{00000000-0000-0000-0000-000000000000}"/>
          </ac:spMkLst>
        </pc:spChg>
      </pc:sldChg>
      <pc:sldChg chg="modSp mod modShow">
        <pc:chgData name="Froduald Kabanza" userId="edf393d0-642b-4b9e-8c75-f62133241689" providerId="ADAL" clId="{E294B98F-1205-40AF-ADB4-92CA1AAE7212}" dt="2023-06-27T11:48:24.517" v="297" actId="20577"/>
        <pc:sldMkLst>
          <pc:docMk/>
          <pc:sldMk cId="0" sldId="279"/>
        </pc:sldMkLst>
        <pc:spChg chg="mod">
          <ac:chgData name="Froduald Kabanza" userId="edf393d0-642b-4b9e-8c75-f62133241689" providerId="ADAL" clId="{E294B98F-1205-40AF-ADB4-92CA1AAE7212}" dt="2023-06-27T11:48:24.517" v="297" actId="20577"/>
          <ac:spMkLst>
            <pc:docMk/>
            <pc:sldMk cId="0" sldId="279"/>
            <ac:spMk id="40" creationId="{0EDE330D-C8F3-4E0A-B2C9-E4FF17D98970}"/>
          </ac:spMkLst>
        </pc:spChg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88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295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07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08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11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16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17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18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20"/>
        </pc:sldMkLst>
      </pc:sldChg>
      <pc:sldChg chg="addSp modSp 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25"/>
        </pc:sldMkLst>
        <pc:spChg chg="mod">
          <ac:chgData name="Froduald Kabanza" userId="edf393d0-642b-4b9e-8c75-f62133241689" providerId="ADAL" clId="{E294B98F-1205-40AF-ADB4-92CA1AAE7212}" dt="2023-06-13T12:02:36.041" v="117" actId="16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E294B98F-1205-40AF-ADB4-92CA1AAE7212}" dt="2023-06-13T12:03:21.425" v="122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E294B98F-1205-40AF-ADB4-92CA1AAE7212}" dt="2023-06-13T12:02:36.041" v="117" actId="164"/>
          <ac:grpSpMkLst>
            <pc:docMk/>
            <pc:sldMk cId="0" sldId="325"/>
            <ac:grpSpMk id="7" creationId="{00000000-0000-0000-0000-000000000000}"/>
          </ac:grpSpMkLst>
        </pc:grpChg>
        <pc:grpChg chg="add mod">
          <ac:chgData name="Froduald Kabanza" userId="edf393d0-642b-4b9e-8c75-f62133241689" providerId="ADAL" clId="{E294B98F-1205-40AF-ADB4-92CA1AAE7212}" dt="2023-06-13T12:02:42.192" v="119" actId="14100"/>
          <ac:grpSpMkLst>
            <pc:docMk/>
            <pc:sldMk cId="0" sldId="325"/>
            <ac:grpSpMk id="11" creationId="{41C9416C-ADB7-D73B-A304-5D1454709B4E}"/>
          </ac:grpSpMkLst>
        </pc:grpChg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27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28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29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30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54423500" sldId="332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36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37"/>
        </pc:sldMkLst>
      </pc:sldChg>
      <pc:sldChg chg="modSp 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38"/>
        </pc:sldMkLst>
        <pc:spChg chg="mod">
          <ac:chgData name="Froduald Kabanza" userId="edf393d0-642b-4b9e-8c75-f62133241689" providerId="ADAL" clId="{E294B98F-1205-40AF-ADB4-92CA1AAE7212}" dt="2023-06-13T12:17:18.381" v="235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39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342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270392622" sldId="345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62539623" sldId="346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039023100" sldId="350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755055910" sldId="352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605655022" sldId="353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896022897" sldId="354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20254367" sldId="355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104585618" sldId="356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303140682" sldId="357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054112210" sldId="358"/>
        </pc:sldMkLst>
      </pc:sldChg>
      <pc:sldChg chg="modSp mod modAnim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E294B98F-1205-40AF-ADB4-92CA1AAE7212}" dt="2023-06-12T14:10:49.011" v="47" actId="114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mod modAnim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702904100" sldId="360"/>
        </pc:sldMkLst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" creationId="{16340EC5-A243-3E88-467C-1A032EB36F62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5" creationId="{8ECA441B-7835-E3AE-4EEB-C3E452901781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6" creationId="{7935E80F-2923-C648-8FE0-EBD20186034A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8" creationId="{B3F1660C-112B-7244-7D22-8F069DC6B882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9" creationId="{14D361C4-A3F4-0502-EF1D-1197651FE293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0" creationId="{57658972-5141-947B-3ABF-023C35E7B95C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1" creationId="{91EE8C48-E3D4-BFFB-6F81-76C5146B90BD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3" creationId="{C938F53B-C9AA-4A6A-3B9E-0858A2D4BBF4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4" creationId="{C6C8F06B-90F2-88A1-7353-DEA88681BF4A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5" creationId="{5818A56C-9BD6-F8CA-BF57-453F4961479C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6" creationId="{2F37B634-A87D-C437-46E9-24B46878AC5C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8" creationId="{9D67FBB0-9250-C309-96F9-3C3484A997CA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19" creationId="{7D559838-9777-0B8F-4DEC-11A3994AAC3A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0" creationId="{07BBD334-9CFD-4941-FFF5-ACC9181FDC40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2" creationId="{9E378CC3-2F8A-43CA-7A2A-A33E54D9C74C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3" creationId="{A5F4F7ED-3B1E-45E1-7B05-363C5A9506BF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4" creationId="{95FD9934-EC6C-B983-6D48-7891A9F885F1}"/>
          </ac:spMkLst>
        </pc:spChg>
        <pc:spChg chg="add del mod">
          <ac:chgData name="Froduald Kabanza" userId="edf393d0-642b-4b9e-8c75-f62133241689" providerId="ADAL" clId="{E294B98F-1205-40AF-ADB4-92CA1AAE7212}" dt="2023-06-13T11:59:50.523" v="94"/>
          <ac:spMkLst>
            <pc:docMk/>
            <pc:sldMk cId="3702904100" sldId="360"/>
            <ac:spMk id="25" creationId="{D4CA963D-7C2C-BA80-45FB-FDDDD303F9CD}"/>
          </ac:spMkLst>
        </pc:spChg>
        <pc:spChg chg="mod">
          <ac:chgData name="Froduald Kabanza" userId="edf393d0-642b-4b9e-8c75-f62133241689" providerId="ADAL" clId="{E294B98F-1205-40AF-ADB4-92CA1AAE7212}" dt="2023-06-13T11:59:17.845" v="91"/>
          <ac:spMkLst>
            <pc:docMk/>
            <pc:sldMk cId="3702904100" sldId="360"/>
            <ac:spMk id="27" creationId="{BB914E4F-3ED8-645D-EF7B-19414C5A35B7}"/>
          </ac:spMkLst>
        </pc:spChg>
        <pc:spChg chg="mod">
          <ac:chgData name="Froduald Kabanza" userId="edf393d0-642b-4b9e-8c75-f62133241689" providerId="ADAL" clId="{E294B98F-1205-40AF-ADB4-92CA1AAE7212}" dt="2023-06-13T11:59:17.845" v="91"/>
          <ac:spMkLst>
            <pc:docMk/>
            <pc:sldMk cId="3702904100" sldId="360"/>
            <ac:spMk id="28" creationId="{401BCC20-D119-9D33-11B5-4E60252D87F0}"/>
          </ac:spMkLst>
        </pc:spChg>
        <pc:spChg chg="mod">
          <ac:chgData name="Froduald Kabanza" userId="edf393d0-642b-4b9e-8c75-f62133241689" providerId="ADAL" clId="{E294B98F-1205-40AF-ADB4-92CA1AAE7212}" dt="2023-06-13T11:59:17.845" v="91"/>
          <ac:spMkLst>
            <pc:docMk/>
            <pc:sldMk cId="3702904100" sldId="360"/>
            <ac:spMk id="29" creationId="{567E1389-F885-D3B6-E455-40D4CB4A7EA4}"/>
          </ac:spMkLst>
        </pc:spChg>
        <pc:spChg chg="mod">
          <ac:chgData name="Froduald Kabanza" userId="edf393d0-642b-4b9e-8c75-f62133241689" providerId="ADAL" clId="{E294B98F-1205-40AF-ADB4-92CA1AAE7212}" dt="2023-06-13T11:59:17.845" v="91"/>
          <ac:spMkLst>
            <pc:docMk/>
            <pc:sldMk cId="3702904100" sldId="360"/>
            <ac:spMk id="30" creationId="{5976CACA-2F6D-8814-D73C-A672498645EF}"/>
          </ac:spMkLst>
        </pc:spChg>
        <pc:grpChg chg="add del mod">
          <ac:chgData name="Froduald Kabanza" userId="edf393d0-642b-4b9e-8c75-f62133241689" providerId="ADAL" clId="{E294B98F-1205-40AF-ADB4-92CA1AAE7212}" dt="2023-06-13T11:59:50.523" v="94"/>
          <ac:grpSpMkLst>
            <pc:docMk/>
            <pc:sldMk cId="3702904100" sldId="360"/>
            <ac:grpSpMk id="26" creationId="{6D35B06B-3742-4081-4889-99BE8BF45038}"/>
          </ac:grpSpMkLst>
        </pc:grpChg>
        <pc:graphicFrameChg chg="add del mod">
          <ac:chgData name="Froduald Kabanza" userId="edf393d0-642b-4b9e-8c75-f62133241689" providerId="ADAL" clId="{E294B98F-1205-40AF-ADB4-92CA1AAE7212}" dt="2023-06-13T11:59:50.523" v="94"/>
          <ac:graphicFrameMkLst>
            <pc:docMk/>
            <pc:sldMk cId="3702904100" sldId="360"/>
            <ac:graphicFrameMk id="4" creationId="{68751A7F-FDB1-5B7F-5433-5C87008FED57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9:50.523" v="94"/>
          <ac:graphicFrameMkLst>
            <pc:docMk/>
            <pc:sldMk cId="3702904100" sldId="360"/>
            <ac:graphicFrameMk id="12" creationId="{CAEA797F-574D-161C-C9A1-5F600B7CD72A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9:50.523" v="94"/>
          <ac:graphicFrameMkLst>
            <pc:docMk/>
            <pc:sldMk cId="3702904100" sldId="360"/>
            <ac:graphicFrameMk id="17" creationId="{732B4122-BF69-FDB4-52EE-1DBD447B126C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9:50.523" v="94"/>
          <ac:graphicFrameMkLst>
            <pc:docMk/>
            <pc:sldMk cId="3702904100" sldId="360"/>
            <ac:graphicFrameMk id="21" creationId="{BCCDE770-8482-A2AF-1C8D-3A88DF250E76}"/>
          </ac:graphicFrameMkLst>
        </pc:graphicFrameChg>
        <pc:picChg chg="add del mod">
          <ac:chgData name="Froduald Kabanza" userId="edf393d0-642b-4b9e-8c75-f62133241689" providerId="ADAL" clId="{E294B98F-1205-40AF-ADB4-92CA1AAE7212}" dt="2023-06-13T12:00:25.583" v="101" actId="478"/>
          <ac:picMkLst>
            <pc:docMk/>
            <pc:sldMk cId="3702904100" sldId="360"/>
            <ac:picMk id="34" creationId="{967A51BA-2CE1-9858-7F61-B4BFD0586599}"/>
          </ac:picMkLst>
        </pc:picChg>
        <pc:cxnChg chg="mod">
          <ac:chgData name="Froduald Kabanza" userId="edf393d0-642b-4b9e-8c75-f62133241689" providerId="ADAL" clId="{E294B98F-1205-40AF-ADB4-92CA1AAE7212}" dt="2023-06-13T11:59:17.845" v="91"/>
          <ac:cxnSpMkLst>
            <pc:docMk/>
            <pc:sldMk cId="3702904100" sldId="360"/>
            <ac:cxnSpMk id="31" creationId="{4BC4EC58-4FE0-7FB1-8358-6B29418FD928}"/>
          </ac:cxnSpMkLst>
        </pc:cxnChg>
        <pc:cxnChg chg="mod">
          <ac:chgData name="Froduald Kabanza" userId="edf393d0-642b-4b9e-8c75-f62133241689" providerId="ADAL" clId="{E294B98F-1205-40AF-ADB4-92CA1AAE7212}" dt="2023-06-13T11:59:17.845" v="91"/>
          <ac:cxnSpMkLst>
            <pc:docMk/>
            <pc:sldMk cId="3702904100" sldId="360"/>
            <ac:cxnSpMk id="32" creationId="{58920B77-E122-FE89-C91E-C6A3DED9E13C}"/>
          </ac:cxnSpMkLst>
        </pc:cxnChg>
        <pc:cxnChg chg="mod">
          <ac:chgData name="Froduald Kabanza" userId="edf393d0-642b-4b9e-8c75-f62133241689" providerId="ADAL" clId="{E294B98F-1205-40AF-ADB4-92CA1AAE7212}" dt="2023-06-13T11:59:17.845" v="91"/>
          <ac:cxnSpMkLst>
            <pc:docMk/>
            <pc:sldMk cId="3702904100" sldId="360"/>
            <ac:cxnSpMk id="33" creationId="{8C517785-17EA-6A0D-FA4E-FD2A08EF5A63}"/>
          </ac:cxnSpMkLst>
        </pc:cxnChg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697"/>
        </pc:sldMkLst>
      </pc:sldChg>
      <pc:sldChg chg="modSp 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698"/>
        </pc:sldMkLst>
        <pc:spChg chg="mod">
          <ac:chgData name="Froduald Kabanza" userId="edf393d0-642b-4b9e-8c75-f62133241689" providerId="ADAL" clId="{E294B98F-1205-40AF-ADB4-92CA1AAE7212}" dt="2023-06-13T12:19:28.967" v="238" actId="20577"/>
          <ac:spMkLst>
            <pc:docMk/>
            <pc:sldMk cId="0" sldId="698"/>
            <ac:spMk id="26629" creationId="{00000000-0000-0000-0000-000000000000}"/>
          </ac:spMkLst>
        </pc:spChg>
      </pc:sldChg>
      <pc:sldChg chg="del">
        <pc:chgData name="Froduald Kabanza" userId="edf393d0-642b-4b9e-8c75-f62133241689" providerId="ADAL" clId="{E294B98F-1205-40AF-ADB4-92CA1AAE7212}" dt="2023-06-26T12:19:38.970" v="274" actId="2696"/>
        <pc:sldMkLst>
          <pc:docMk/>
          <pc:sldMk cId="1050535081" sldId="699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007841346" sldId="700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583006959" sldId="701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2228572429" sldId="702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180608846" sldId="703"/>
        </pc:sldMkLst>
      </pc:sldChg>
      <pc:sldChg chg="modSp 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2343593412" sldId="706"/>
        </pc:sldMkLst>
        <pc:spChg chg="mod">
          <ac:chgData name="Froduald Kabanza" userId="edf393d0-642b-4b9e-8c75-f62133241689" providerId="ADAL" clId="{E294B98F-1205-40AF-ADB4-92CA1AAE7212}" dt="2023-06-13T12:21:10.613" v="241" actId="20577"/>
          <ac:spMkLst>
            <pc:docMk/>
            <pc:sldMk cId="2343593412" sldId="706"/>
            <ac:spMk id="26629" creationId="{00000000-0000-0000-0000-000000000000}"/>
          </ac:spMkLst>
        </pc:spChg>
      </pc:sldChg>
      <pc:sldChg chg="modSp 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980560850" sldId="707"/>
        </pc:sldMkLst>
        <pc:spChg chg="mod">
          <ac:chgData name="Froduald Kabanza" userId="edf393d0-642b-4b9e-8c75-f62133241689" providerId="ADAL" clId="{E294B98F-1205-40AF-ADB4-92CA1AAE7212}" dt="2023-06-13T12:28:31.314" v="269" actId="14100"/>
          <ac:spMkLst>
            <pc:docMk/>
            <pc:sldMk cId="3980560850" sldId="707"/>
            <ac:spMk id="47" creationId="{E3EE26D7-33F7-4579-B333-B326C4C40B16}"/>
          </ac:spMkLst>
        </pc:spChg>
        <pc:spChg chg="mod">
          <ac:chgData name="Froduald Kabanza" userId="edf393d0-642b-4b9e-8c75-f62133241689" providerId="ADAL" clId="{E294B98F-1205-40AF-ADB4-92CA1AAE7212}" dt="2023-06-13T12:23:39.171" v="265" actId="1076"/>
          <ac:spMkLst>
            <pc:docMk/>
            <pc:sldMk cId="3980560850" sldId="707"/>
            <ac:spMk id="48" creationId="{F68084E3-467D-474F-9EB6-B667AB055C37}"/>
          </ac:spMkLst>
        </pc:spChg>
        <pc:spChg chg="mod">
          <ac:chgData name="Froduald Kabanza" userId="edf393d0-642b-4b9e-8c75-f62133241689" providerId="ADAL" clId="{E294B98F-1205-40AF-ADB4-92CA1AAE7212}" dt="2023-06-13T12:22:27.203" v="247" actId="20577"/>
          <ac:spMkLst>
            <pc:docMk/>
            <pc:sldMk cId="3980560850" sldId="707"/>
            <ac:spMk id="97" creationId="{075C9B66-15C9-4871-A94F-6CC287AF1A77}"/>
          </ac:spMkLst>
        </pc:spChg>
        <pc:spChg chg="mod">
          <ac:chgData name="Froduald Kabanza" userId="edf393d0-642b-4b9e-8c75-f62133241689" providerId="ADAL" clId="{E294B98F-1205-40AF-ADB4-92CA1AAE7212}" dt="2023-06-13T12:22:59.081" v="260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E294B98F-1205-40AF-ADB4-92CA1AAE7212}" dt="2023-06-13T12:22:32.164" v="253" actId="20577"/>
          <ac:spMkLst>
            <pc:docMk/>
            <pc:sldMk cId="3980560850" sldId="707"/>
            <ac:spMk id="105" creationId="{B0BE3CE8-D5A9-43DB-894D-1A60DFB337BE}"/>
          </ac:spMkLst>
        </pc:spChg>
        <pc:spChg chg="mod">
          <ac:chgData name="Froduald Kabanza" userId="edf393d0-642b-4b9e-8c75-f62133241689" providerId="ADAL" clId="{E294B98F-1205-40AF-ADB4-92CA1AAE7212}" dt="2023-06-13T12:23:29.655" v="263" actId="1076"/>
          <ac:spMkLst>
            <pc:docMk/>
            <pc:sldMk cId="3980560850" sldId="707"/>
            <ac:spMk id="107" creationId="{D84BAA1A-C8DA-43D1-AFCA-F933DBDC67FC}"/>
          </ac:spMkLst>
        </pc:spChg>
        <pc:spChg chg="mod">
          <ac:chgData name="Froduald Kabanza" userId="edf393d0-642b-4b9e-8c75-f62133241689" providerId="ADAL" clId="{E294B98F-1205-40AF-ADB4-92CA1AAE7212}" dt="2023-06-13T12:23:06.727" v="261" actId="1076"/>
          <ac:spMkLst>
            <pc:docMk/>
            <pc:sldMk cId="3980560850" sldId="707"/>
            <ac:spMk id="108" creationId="{916BDBC0-50BC-4526-A824-E525C9F1DFD3}"/>
          </ac:spMkLst>
        </pc:spChg>
        <pc:spChg chg="mod">
          <ac:chgData name="Froduald Kabanza" userId="edf393d0-642b-4b9e-8c75-f62133241689" providerId="ADAL" clId="{E294B98F-1205-40AF-ADB4-92CA1AAE7212}" dt="2023-06-13T12:22:37.904" v="259" actId="20577"/>
          <ac:spMkLst>
            <pc:docMk/>
            <pc:sldMk cId="3980560850" sldId="707"/>
            <ac:spMk id="109" creationId="{AF417DC0-8FAA-4D32-9277-89ABC6D52827}"/>
          </ac:spMkLst>
        </pc:spChg>
        <pc:spChg chg="mod">
          <ac:chgData name="Froduald Kabanza" userId="edf393d0-642b-4b9e-8c75-f62133241689" providerId="ADAL" clId="{E294B98F-1205-40AF-ADB4-92CA1AAE7212}" dt="2023-06-13T12:28:37.457" v="270" actId="1076"/>
          <ac:spMkLst>
            <pc:docMk/>
            <pc:sldMk cId="3980560850" sldId="707"/>
            <ac:spMk id="110" creationId="{79A7614D-C73B-4D86-8512-EBDF4D4356FE}"/>
          </ac:spMkLst>
        </pc:spChg>
        <pc:spChg chg="mod">
          <ac:chgData name="Froduald Kabanza" userId="edf393d0-642b-4b9e-8c75-f62133241689" providerId="ADAL" clId="{E294B98F-1205-40AF-ADB4-92CA1AAE7212}" dt="2023-06-13T12:23:49.279" v="267" actId="1076"/>
          <ac:spMkLst>
            <pc:docMk/>
            <pc:sldMk cId="3980560850" sldId="707"/>
            <ac:spMk id="111" creationId="{F74537C9-E8D7-4A01-955D-7D546FBC3DDC}"/>
          </ac:spMkLst>
        </pc:spChg>
        <pc:spChg chg="mod">
          <ac:chgData name="Froduald Kabanza" userId="edf393d0-642b-4b9e-8c75-f62133241689" providerId="ADAL" clId="{E294B98F-1205-40AF-ADB4-92CA1AAE7212}" dt="2023-06-13T12:23:44.027" v="266" actId="1076"/>
          <ac:spMkLst>
            <pc:docMk/>
            <pc:sldMk cId="3980560850" sldId="707"/>
            <ac:spMk id="112" creationId="{6D573143-9111-4302-9D25-1845E49064AE}"/>
          </ac:spMkLst>
        </pc:spChg>
      </pc:sldChg>
      <pc:sldChg chg="modSp mod modShow">
        <pc:chgData name="Froduald Kabanza" userId="edf393d0-642b-4b9e-8c75-f62133241689" providerId="ADAL" clId="{E294B98F-1205-40AF-ADB4-92CA1AAE7212}" dt="2023-06-27T11:48:38.418" v="304" actId="20577"/>
        <pc:sldMkLst>
          <pc:docMk/>
          <pc:sldMk cId="531381313" sldId="710"/>
        </pc:sldMkLst>
        <pc:spChg chg="mod">
          <ac:chgData name="Froduald Kabanza" userId="edf393d0-642b-4b9e-8c75-f62133241689" providerId="ADAL" clId="{E294B98F-1205-40AF-ADB4-92CA1AAE7212}" dt="2023-06-27T11:48:38.418" v="304" actId="20577"/>
          <ac:spMkLst>
            <pc:docMk/>
            <pc:sldMk cId="531381313" sldId="710"/>
            <ac:spMk id="39" creationId="{F1E847DD-7CB5-46F1-8FC3-24D7D6DB002D}"/>
          </ac:spMkLst>
        </pc:spChg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773206096" sldId="711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456981551" sldId="712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239697434" sldId="713"/>
        </pc:sldMkLst>
      </pc:sldChg>
      <pc:sldChg chg="mo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0" sldId="714"/>
        </pc:sldMkLst>
      </pc:sldChg>
      <pc:sldChg chg="addSp delSp modSp add mod ord modAnim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1953584247" sldId="715"/>
        </pc:sldMkLst>
        <pc:spChg chg="mod">
          <ac:chgData name="Froduald Kabanza" userId="edf393d0-642b-4b9e-8c75-f62133241689" providerId="ADAL" clId="{E294B98F-1205-40AF-ADB4-92CA1AAE7212}" dt="2023-06-13T11:56:18.145" v="59"/>
          <ac:spMkLst>
            <pc:docMk/>
            <pc:sldMk cId="1953584247" sldId="715"/>
            <ac:spMk id="6" creationId="{01FEE20E-13C6-2D6B-6540-70A24D9D49D9}"/>
          </ac:spMkLst>
        </pc:spChg>
        <pc:spChg chg="mod">
          <ac:chgData name="Froduald Kabanza" userId="edf393d0-642b-4b9e-8c75-f62133241689" providerId="ADAL" clId="{E294B98F-1205-40AF-ADB4-92CA1AAE7212}" dt="2023-06-13T11:56:18.145" v="59"/>
          <ac:spMkLst>
            <pc:docMk/>
            <pc:sldMk cId="1953584247" sldId="715"/>
            <ac:spMk id="8" creationId="{F6585696-867E-5EBD-383B-AC180A0FC03F}"/>
          </ac:spMkLst>
        </pc:spChg>
        <pc:spChg chg="mod">
          <ac:chgData name="Froduald Kabanza" userId="edf393d0-642b-4b9e-8c75-f62133241689" providerId="ADAL" clId="{E294B98F-1205-40AF-ADB4-92CA1AAE7212}" dt="2023-06-13T11:56:18.145" v="59"/>
          <ac:spMkLst>
            <pc:docMk/>
            <pc:sldMk cId="1953584247" sldId="715"/>
            <ac:spMk id="9" creationId="{4AB4EF8A-BCC3-5C0C-6F95-AF2C0BE1912F}"/>
          </ac:spMkLst>
        </pc:spChg>
        <pc:spChg chg="mod">
          <ac:chgData name="Froduald Kabanza" userId="edf393d0-642b-4b9e-8c75-f62133241689" providerId="ADAL" clId="{E294B98F-1205-40AF-ADB4-92CA1AAE7212}" dt="2023-06-13T11:56:18.145" v="59"/>
          <ac:spMkLst>
            <pc:docMk/>
            <pc:sldMk cId="1953584247" sldId="715"/>
            <ac:spMk id="12" creationId="{1B4B300A-4AA8-F261-8F50-E9727C924C6C}"/>
          </ac:spMkLst>
        </pc:spChg>
        <pc:spChg chg="mod">
          <ac:chgData name="Froduald Kabanza" userId="edf393d0-642b-4b9e-8c75-f62133241689" providerId="ADAL" clId="{E294B98F-1205-40AF-ADB4-92CA1AAE7212}" dt="2023-06-13T11:56:34.350" v="63" actId="1076"/>
          <ac:spMkLst>
            <pc:docMk/>
            <pc:sldMk cId="1953584247" sldId="715"/>
            <ac:spMk id="13" creationId="{A832C678-8D14-0104-294B-FFAA758DBCA0}"/>
          </ac:spMkLst>
        </pc:spChg>
        <pc:spChg chg="mod">
          <ac:chgData name="Froduald Kabanza" userId="edf393d0-642b-4b9e-8c75-f62133241689" providerId="ADAL" clId="{E294B98F-1205-40AF-ADB4-92CA1AAE7212}" dt="2023-06-13T11:56:42.356" v="69" actId="1076"/>
          <ac:spMkLst>
            <pc:docMk/>
            <pc:sldMk cId="1953584247" sldId="715"/>
            <ac:spMk id="14" creationId="{B8B814A5-E750-C904-705A-7FCDD06F8CE8}"/>
          </ac:spMkLst>
        </pc:spChg>
        <pc:spChg chg="mod">
          <ac:chgData name="Froduald Kabanza" userId="edf393d0-642b-4b9e-8c75-f62133241689" providerId="ADAL" clId="{E294B98F-1205-40AF-ADB4-92CA1AAE7212}" dt="2023-06-13T11:56:18.145" v="59"/>
          <ac:spMkLst>
            <pc:docMk/>
            <pc:sldMk cId="1953584247" sldId="715"/>
            <ac:spMk id="16" creationId="{859AE2BA-8506-2C4F-5E48-CE9E96F1CFC5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17" creationId="{94B1B83B-500A-79FF-4E9A-88DAF633DFEB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19" creationId="{07F74E75-FACA-CAA5-2D6F-8B4893029F2A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0" creationId="{078D8E13-0B47-C3B8-C666-C4DE3930A807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1" creationId="{82DFE2E9-A85B-94B7-8F85-B8A6D9E80BE3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2" creationId="{CCA7F7EE-CF6D-5A4F-5129-8EDB232A9291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3" creationId="{ECFCC4E6-C06D-0EF5-0339-4E5B1ED1EEB8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4" creationId="{99B2E497-740C-960A-16E5-2FBFBF2CEDDB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6" creationId="{9FCBFA4A-50E1-0751-9837-DB0B84BD49AE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7" creationId="{691782A3-2E35-7FC0-1369-E593E9CF7D4C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8" creationId="{952C0F63-7324-819B-6D1B-DB46DD8C0A29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29" creationId="{E719A267-B12B-F4FD-4769-93E5051B3A64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1" creationId="{6693EA09-25D6-F42F-1D7E-6692BE989D52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2" creationId="{6281EAD9-CBEB-7311-5A74-FA1D0303F4EA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3" creationId="{71C9887F-9744-0BCA-BDC2-AEDB9AEB2E4C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5" creationId="{2F35E038-346D-5C2D-372C-694D6393C44C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6" creationId="{37876D11-B8F2-684B-92E9-EAABAA4C4CC8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7" creationId="{F2ED4617-BAE0-41FD-2E6F-B34C605A3C57}"/>
          </ac:spMkLst>
        </pc:spChg>
        <pc:spChg chg="add del mod">
          <ac:chgData name="Froduald Kabanza" userId="edf393d0-642b-4b9e-8c75-f62133241689" providerId="ADAL" clId="{E294B98F-1205-40AF-ADB4-92CA1AAE7212}" dt="2023-06-13T11:58:22.238" v="77"/>
          <ac:spMkLst>
            <pc:docMk/>
            <pc:sldMk cId="1953584247" sldId="715"/>
            <ac:spMk id="38" creationId="{6127CC36-F32E-511E-E4A9-487436ACC3DC}"/>
          </ac:spMkLst>
        </pc:spChg>
        <pc:spChg chg="mod">
          <ac:chgData name="Froduald Kabanza" userId="edf393d0-642b-4b9e-8c75-f62133241689" providerId="ADAL" clId="{E294B98F-1205-40AF-ADB4-92CA1AAE7212}" dt="2023-06-13T11:58:11.365" v="74"/>
          <ac:spMkLst>
            <pc:docMk/>
            <pc:sldMk cId="1953584247" sldId="715"/>
            <ac:spMk id="40" creationId="{79C7F3AF-76A8-52D9-81BC-C9D6A869E7AA}"/>
          </ac:spMkLst>
        </pc:spChg>
        <pc:spChg chg="mod">
          <ac:chgData name="Froduald Kabanza" userId="edf393d0-642b-4b9e-8c75-f62133241689" providerId="ADAL" clId="{E294B98F-1205-40AF-ADB4-92CA1AAE7212}" dt="2023-06-13T11:58:11.365" v="74"/>
          <ac:spMkLst>
            <pc:docMk/>
            <pc:sldMk cId="1953584247" sldId="715"/>
            <ac:spMk id="41" creationId="{B9AABD79-C56E-720A-F159-5CF6BA367C0C}"/>
          </ac:spMkLst>
        </pc:spChg>
        <pc:spChg chg="mod">
          <ac:chgData name="Froduald Kabanza" userId="edf393d0-642b-4b9e-8c75-f62133241689" providerId="ADAL" clId="{E294B98F-1205-40AF-ADB4-92CA1AAE7212}" dt="2023-06-13T11:58:11.365" v="74"/>
          <ac:spMkLst>
            <pc:docMk/>
            <pc:sldMk cId="1953584247" sldId="715"/>
            <ac:spMk id="42" creationId="{7281B98E-1C9C-3F4C-2CA5-D8B59BDA4E34}"/>
          </ac:spMkLst>
        </pc:spChg>
        <pc:spChg chg="mod">
          <ac:chgData name="Froduald Kabanza" userId="edf393d0-642b-4b9e-8c75-f62133241689" providerId="ADAL" clId="{E294B98F-1205-40AF-ADB4-92CA1AAE7212}" dt="2023-06-13T11:58:11.365" v="74"/>
          <ac:spMkLst>
            <pc:docMk/>
            <pc:sldMk cId="1953584247" sldId="715"/>
            <ac:spMk id="43" creationId="{3B808F7A-122C-10F2-B05D-74AF80C6FA5D}"/>
          </ac:spMkLst>
        </pc:spChg>
        <pc:spChg chg="mod">
          <ac:chgData name="Froduald Kabanza" userId="edf393d0-642b-4b9e-8c75-f62133241689" providerId="ADAL" clId="{E294B98F-1205-40AF-ADB4-92CA1AAE7212}" dt="2023-06-13T12:00:54.601" v="103"/>
          <ac:spMkLst>
            <pc:docMk/>
            <pc:sldMk cId="1953584247" sldId="715"/>
            <ac:spMk id="51" creationId="{C82F1321-F4AF-A403-D3C9-7D1C0F6DF7AF}"/>
          </ac:spMkLst>
        </pc:spChg>
        <pc:spChg chg="mod">
          <ac:chgData name="Froduald Kabanza" userId="edf393d0-642b-4b9e-8c75-f62133241689" providerId="ADAL" clId="{E294B98F-1205-40AF-ADB4-92CA1AAE7212}" dt="2023-06-13T12:02:53.153" v="120"/>
          <ac:spMkLst>
            <pc:docMk/>
            <pc:sldMk cId="1953584247" sldId="715"/>
            <ac:spMk id="54" creationId="{465B62C9-84DD-8D3C-3FC9-F92A43F0E7CC}"/>
          </ac:spMkLst>
        </pc:spChg>
        <pc:spChg chg="mod">
          <ac:chgData name="Froduald Kabanza" userId="edf393d0-642b-4b9e-8c75-f62133241689" providerId="ADAL" clId="{E294B98F-1205-40AF-ADB4-92CA1AAE7212}" dt="2023-06-13T12:02:53.153" v="120"/>
          <ac:spMkLst>
            <pc:docMk/>
            <pc:sldMk cId="1953584247" sldId="715"/>
            <ac:spMk id="56" creationId="{B40AE6FF-F108-2306-4E6B-E6136029153F}"/>
          </ac:spMkLst>
        </pc:spChg>
        <pc:spChg chg="add mod">
          <ac:chgData name="Froduald Kabanza" userId="edf393d0-642b-4b9e-8c75-f62133241689" providerId="ADAL" clId="{E294B98F-1205-40AF-ADB4-92CA1AAE7212}" dt="2023-06-13T12:07:42.325" v="148" actId="1076"/>
          <ac:spMkLst>
            <pc:docMk/>
            <pc:sldMk cId="1953584247" sldId="715"/>
            <ac:spMk id="57" creationId="{4A0C29F2-1DCE-0C4E-C26B-7F0D010E534C}"/>
          </ac:spMkLst>
        </pc:spChg>
        <pc:spChg chg="mod">
          <ac:chgData name="Froduald Kabanza" userId="edf393d0-642b-4b9e-8c75-f62133241689" providerId="ADAL" clId="{E294B98F-1205-40AF-ADB4-92CA1AAE7212}" dt="2023-06-13T12:07:54.359" v="149" actId="1076"/>
          <ac:spMkLst>
            <pc:docMk/>
            <pc:sldMk cId="1953584247" sldId="715"/>
            <ac:spMk id="29698" creationId="{00000000-0000-0000-0000-000000000000}"/>
          </ac:spMkLst>
        </pc:spChg>
        <pc:grpChg chg="add mod">
          <ac:chgData name="Froduald Kabanza" userId="edf393d0-642b-4b9e-8c75-f62133241689" providerId="ADAL" clId="{E294B98F-1205-40AF-ADB4-92CA1AAE7212}" dt="2023-06-13T11:56:57.680" v="73" actId="1076"/>
          <ac:grpSpMkLst>
            <pc:docMk/>
            <pc:sldMk cId="1953584247" sldId="715"/>
            <ac:grpSpMk id="2" creationId="{14EF3943-7FC1-6CA9-9FE4-A2639694B4AC}"/>
          </ac:grpSpMkLst>
        </pc:grpChg>
        <pc:grpChg chg="add del mod">
          <ac:chgData name="Froduald Kabanza" userId="edf393d0-642b-4b9e-8c75-f62133241689" providerId="ADAL" clId="{E294B98F-1205-40AF-ADB4-92CA1AAE7212}" dt="2023-06-13T11:58:22.238" v="77"/>
          <ac:grpSpMkLst>
            <pc:docMk/>
            <pc:sldMk cId="1953584247" sldId="715"/>
            <ac:grpSpMk id="39" creationId="{32572520-719E-8478-0516-CD7EF2D00DB2}"/>
          </ac:grpSpMkLst>
        </pc:grpChg>
        <pc:grpChg chg="add mod">
          <ac:chgData name="Froduald Kabanza" userId="edf393d0-642b-4b9e-8c75-f62133241689" providerId="ADAL" clId="{E294B98F-1205-40AF-ADB4-92CA1AAE7212}" dt="2023-06-13T12:01:18.043" v="108" actId="1076"/>
          <ac:grpSpMkLst>
            <pc:docMk/>
            <pc:sldMk cId="1953584247" sldId="715"/>
            <ac:grpSpMk id="49" creationId="{E9B7BDC9-1016-7074-7BD7-BAC1C22524FE}"/>
          </ac:grpSpMkLst>
        </pc:grpChg>
        <pc:grpChg chg="add mod">
          <ac:chgData name="Froduald Kabanza" userId="edf393d0-642b-4b9e-8c75-f62133241689" providerId="ADAL" clId="{E294B98F-1205-40AF-ADB4-92CA1AAE7212}" dt="2023-06-13T12:03:04.215" v="121" actId="1076"/>
          <ac:grpSpMkLst>
            <pc:docMk/>
            <pc:sldMk cId="1953584247" sldId="715"/>
            <ac:grpSpMk id="52" creationId="{07BB4B88-C2FF-C7BE-EE46-881E56FC6ECD}"/>
          </ac:grpSpMkLst>
        </pc:grpChg>
        <pc:grpChg chg="mod">
          <ac:chgData name="Froduald Kabanza" userId="edf393d0-642b-4b9e-8c75-f62133241689" providerId="ADAL" clId="{E294B98F-1205-40AF-ADB4-92CA1AAE7212}" dt="2023-06-13T12:02:53.153" v="120"/>
          <ac:grpSpMkLst>
            <pc:docMk/>
            <pc:sldMk cId="1953584247" sldId="715"/>
            <ac:grpSpMk id="53" creationId="{4B1BB501-D257-2D39-F5E3-BBAD1A5A5DD9}"/>
          </ac:grpSpMkLst>
        </pc:grpChg>
        <pc:graphicFrameChg chg="mod">
          <ac:chgData name="Froduald Kabanza" userId="edf393d0-642b-4b9e-8c75-f62133241689" providerId="ADAL" clId="{E294B98F-1205-40AF-ADB4-92CA1AAE7212}" dt="2023-06-13T11:56:18.145" v="59"/>
          <ac:graphicFrameMkLst>
            <pc:docMk/>
            <pc:sldMk cId="1953584247" sldId="715"/>
            <ac:graphicFrameMk id="4" creationId="{3A238CC3-7AD5-B2F5-D61E-1CE20E5ED613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8:22.238" v="77"/>
          <ac:graphicFrameMkLst>
            <pc:docMk/>
            <pc:sldMk cId="1953584247" sldId="715"/>
            <ac:graphicFrameMk id="18" creationId="{32671B41-A7E5-4797-FC55-E3D7A9788D38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8:22.238" v="77"/>
          <ac:graphicFrameMkLst>
            <pc:docMk/>
            <pc:sldMk cId="1953584247" sldId="715"/>
            <ac:graphicFrameMk id="25" creationId="{5D6303B7-6349-92CA-5501-C61FF794B710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8:22.238" v="77"/>
          <ac:graphicFrameMkLst>
            <pc:docMk/>
            <pc:sldMk cId="1953584247" sldId="715"/>
            <ac:graphicFrameMk id="30" creationId="{151B4FB4-A19D-1F58-6898-D246D548722A}"/>
          </ac:graphicFrameMkLst>
        </pc:graphicFrameChg>
        <pc:graphicFrameChg chg="add del mod">
          <ac:chgData name="Froduald Kabanza" userId="edf393d0-642b-4b9e-8c75-f62133241689" providerId="ADAL" clId="{E294B98F-1205-40AF-ADB4-92CA1AAE7212}" dt="2023-06-13T11:58:22.238" v="77"/>
          <ac:graphicFrameMkLst>
            <pc:docMk/>
            <pc:sldMk cId="1953584247" sldId="715"/>
            <ac:graphicFrameMk id="34" creationId="{066A5326-EB35-2DFA-87CA-1774C96C8EA0}"/>
          </ac:graphicFrameMkLst>
        </pc:graphicFrameChg>
        <pc:graphicFrameChg chg="mod">
          <ac:chgData name="Froduald Kabanza" userId="edf393d0-642b-4b9e-8c75-f62133241689" providerId="ADAL" clId="{E294B98F-1205-40AF-ADB4-92CA1AAE7212}" dt="2023-06-13T12:00:54.601" v="103"/>
          <ac:graphicFrameMkLst>
            <pc:docMk/>
            <pc:sldMk cId="1953584247" sldId="715"/>
            <ac:graphicFrameMk id="50" creationId="{EDED936C-BBD2-04CF-EB78-49D0FD2B4CCC}"/>
          </ac:graphicFrameMkLst>
        </pc:graphicFrameChg>
        <pc:graphicFrameChg chg="mod">
          <ac:chgData name="Froduald Kabanza" userId="edf393d0-642b-4b9e-8c75-f62133241689" providerId="ADAL" clId="{E294B98F-1205-40AF-ADB4-92CA1AAE7212}" dt="2023-06-13T12:02:53.153" v="120"/>
          <ac:graphicFrameMkLst>
            <pc:docMk/>
            <pc:sldMk cId="1953584247" sldId="715"/>
            <ac:graphicFrameMk id="55" creationId="{7F76E598-7062-475A-BAFA-677F32275C29}"/>
          </ac:graphicFrameMkLst>
        </pc:graphicFrameChg>
        <pc:picChg chg="mod">
          <ac:chgData name="Froduald Kabanza" userId="edf393d0-642b-4b9e-8c75-f62133241689" providerId="ADAL" clId="{E294B98F-1205-40AF-ADB4-92CA1AAE7212}" dt="2023-06-13T11:56:18.145" v="59"/>
          <ac:picMkLst>
            <pc:docMk/>
            <pc:sldMk cId="1953584247" sldId="715"/>
            <ac:picMk id="5" creationId="{3F4D8822-DCBE-0D59-891E-68738EFBFBAB}"/>
          </ac:picMkLst>
        </pc:picChg>
        <pc:picChg chg="mod">
          <ac:chgData name="Froduald Kabanza" userId="edf393d0-642b-4b9e-8c75-f62133241689" providerId="ADAL" clId="{E294B98F-1205-40AF-ADB4-92CA1AAE7212}" dt="2023-06-13T11:56:50.947" v="72" actId="14100"/>
          <ac:picMkLst>
            <pc:docMk/>
            <pc:sldMk cId="1953584247" sldId="715"/>
            <ac:picMk id="7" creationId="{DF11B7BD-A1EE-4239-B91D-02C33482CC1F}"/>
          </ac:picMkLst>
        </pc:picChg>
        <pc:picChg chg="add del">
          <ac:chgData name="Froduald Kabanza" userId="edf393d0-642b-4b9e-8c75-f62133241689" providerId="ADAL" clId="{E294B98F-1205-40AF-ADB4-92CA1AAE7212}" dt="2023-06-13T11:58:30.675" v="79"/>
          <ac:picMkLst>
            <pc:docMk/>
            <pc:sldMk cId="1953584247" sldId="715"/>
            <ac:picMk id="47" creationId="{CBCA9768-988B-5F5A-6B21-394C5621E16A}"/>
          </ac:picMkLst>
        </pc:picChg>
        <pc:picChg chg="add mod">
          <ac:chgData name="Froduald Kabanza" userId="edf393d0-642b-4b9e-8c75-f62133241689" providerId="ADAL" clId="{E294B98F-1205-40AF-ADB4-92CA1AAE7212}" dt="2023-06-13T12:00:13.714" v="100" actId="1076"/>
          <ac:picMkLst>
            <pc:docMk/>
            <pc:sldMk cId="1953584247" sldId="715"/>
            <ac:picMk id="48" creationId="{2D11C12F-0CF4-9E35-327B-E552D9850F89}"/>
          </ac:picMkLst>
        </pc:picChg>
        <pc:cxnChg chg="mod">
          <ac:chgData name="Froduald Kabanza" userId="edf393d0-642b-4b9e-8c75-f62133241689" providerId="ADAL" clId="{E294B98F-1205-40AF-ADB4-92CA1AAE7212}" dt="2023-06-13T11:56:18.145" v="59"/>
          <ac:cxnSpMkLst>
            <pc:docMk/>
            <pc:sldMk cId="1953584247" sldId="715"/>
            <ac:cxnSpMk id="10" creationId="{AD9845A7-6A65-0550-F932-A81239740223}"/>
          </ac:cxnSpMkLst>
        </pc:cxnChg>
        <pc:cxnChg chg="mod">
          <ac:chgData name="Froduald Kabanza" userId="edf393d0-642b-4b9e-8c75-f62133241689" providerId="ADAL" clId="{E294B98F-1205-40AF-ADB4-92CA1AAE7212}" dt="2023-06-13T11:56:18.145" v="59"/>
          <ac:cxnSpMkLst>
            <pc:docMk/>
            <pc:sldMk cId="1953584247" sldId="715"/>
            <ac:cxnSpMk id="11" creationId="{D00043DE-0155-7F01-5A33-BDF4B6578432}"/>
          </ac:cxnSpMkLst>
        </pc:cxnChg>
        <pc:cxnChg chg="mod">
          <ac:chgData name="Froduald Kabanza" userId="edf393d0-642b-4b9e-8c75-f62133241689" providerId="ADAL" clId="{E294B98F-1205-40AF-ADB4-92CA1AAE7212}" dt="2023-06-13T11:56:18.145" v="59"/>
          <ac:cxnSpMkLst>
            <pc:docMk/>
            <pc:sldMk cId="1953584247" sldId="715"/>
            <ac:cxnSpMk id="15" creationId="{E319EDFC-71E2-6212-8C29-59A34A9EA104}"/>
          </ac:cxnSpMkLst>
        </pc:cxnChg>
        <pc:cxnChg chg="mod">
          <ac:chgData name="Froduald Kabanza" userId="edf393d0-642b-4b9e-8c75-f62133241689" providerId="ADAL" clId="{E294B98F-1205-40AF-ADB4-92CA1AAE7212}" dt="2023-06-13T11:58:11.365" v="74"/>
          <ac:cxnSpMkLst>
            <pc:docMk/>
            <pc:sldMk cId="1953584247" sldId="715"/>
            <ac:cxnSpMk id="44" creationId="{73ED4518-3E61-50CB-F389-D9048DD67078}"/>
          </ac:cxnSpMkLst>
        </pc:cxnChg>
        <pc:cxnChg chg="mod">
          <ac:chgData name="Froduald Kabanza" userId="edf393d0-642b-4b9e-8c75-f62133241689" providerId="ADAL" clId="{E294B98F-1205-40AF-ADB4-92CA1AAE7212}" dt="2023-06-13T11:58:11.365" v="74"/>
          <ac:cxnSpMkLst>
            <pc:docMk/>
            <pc:sldMk cId="1953584247" sldId="715"/>
            <ac:cxnSpMk id="45" creationId="{36B14489-2006-EA5B-B775-F2127CD0018B}"/>
          </ac:cxnSpMkLst>
        </pc:cxnChg>
        <pc:cxnChg chg="mod">
          <ac:chgData name="Froduald Kabanza" userId="edf393d0-642b-4b9e-8c75-f62133241689" providerId="ADAL" clId="{E294B98F-1205-40AF-ADB4-92CA1AAE7212}" dt="2023-06-13T11:58:11.365" v="74"/>
          <ac:cxnSpMkLst>
            <pc:docMk/>
            <pc:sldMk cId="1953584247" sldId="715"/>
            <ac:cxnSpMk id="46" creationId="{D6994447-A0CC-3F25-D891-54E268B6C09C}"/>
          </ac:cxnSpMkLst>
        </pc:cxnChg>
      </pc:sldChg>
      <pc:sldChg chg="addSp delSp modSp add del mod">
        <pc:chgData name="Froduald Kabanza" userId="edf393d0-642b-4b9e-8c75-f62133241689" providerId="ADAL" clId="{E294B98F-1205-40AF-ADB4-92CA1AAE7212}" dt="2023-06-13T12:00:29.759" v="102" actId="2696"/>
        <pc:sldMkLst>
          <pc:docMk/>
          <pc:sldMk cId="939527283" sldId="716"/>
        </pc:sldMkLst>
        <pc:spChg chg="add del mod">
          <ac:chgData name="Froduald Kabanza" userId="edf393d0-642b-4b9e-8c75-f62133241689" providerId="ADAL" clId="{E294B98F-1205-40AF-ADB4-92CA1AAE7212}" dt="2023-06-13T11:58:59.873" v="90" actId="478"/>
          <ac:spMkLst>
            <pc:docMk/>
            <pc:sldMk cId="939527283" sldId="716"/>
            <ac:spMk id="3" creationId="{33F365AE-27AB-E8EC-535C-87059FC29F3A}"/>
          </ac:spMkLst>
        </pc:spChg>
        <pc:spChg chg="del">
          <ac:chgData name="Froduald Kabanza" userId="edf393d0-642b-4b9e-8c75-f62133241689" providerId="ADAL" clId="{E294B98F-1205-40AF-ADB4-92CA1AAE7212}" dt="2023-06-13T11:58:39.299" v="82" actId="478"/>
          <ac:spMkLst>
            <pc:docMk/>
            <pc:sldMk cId="939527283" sldId="716"/>
            <ac:spMk id="29" creationId="{00000000-0000-0000-0000-000000000000}"/>
          </ac:spMkLst>
        </pc:spChg>
        <pc:spChg chg="del">
          <ac:chgData name="Froduald Kabanza" userId="edf393d0-642b-4b9e-8c75-f62133241689" providerId="ADAL" clId="{E294B98F-1205-40AF-ADB4-92CA1AAE7212}" dt="2023-06-13T11:58:38.288" v="81" actId="478"/>
          <ac:spMkLst>
            <pc:docMk/>
            <pc:sldMk cId="939527283" sldId="716"/>
            <ac:spMk id="7263" creationId="{00000000-0000-0000-0000-000000000000}"/>
          </ac:spMkLst>
        </pc:spChg>
        <pc:spChg chg="mod">
          <ac:chgData name="Froduald Kabanza" userId="edf393d0-642b-4b9e-8c75-f62133241689" providerId="ADAL" clId="{E294B98F-1205-40AF-ADB4-92CA1AAE7212}" dt="2023-06-13T11:58:46.064" v="85" actId="20577"/>
          <ac:spMkLst>
            <pc:docMk/>
            <pc:sldMk cId="939527283" sldId="716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E294B98F-1205-40AF-ADB4-92CA1AAE7212}" dt="2023-06-13T11:58:52.271" v="87" actId="20577"/>
          <ac:spMkLst>
            <pc:docMk/>
            <pc:sldMk cId="939527283" sldId="716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E294B98F-1205-40AF-ADB4-92CA1AAE7212}" dt="2023-06-13T11:58:55.540" v="89" actId="20577"/>
          <ac:spMkLst>
            <pc:docMk/>
            <pc:sldMk cId="939527283" sldId="716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E294B98F-1205-40AF-ADB4-92CA1AAE7212}" dt="2023-06-13T11:58:41.635" v="83" actId="478"/>
          <ac:spMkLst>
            <pc:docMk/>
            <pc:sldMk cId="939527283" sldId="716"/>
            <ac:spMk id="29698" creationId="{00000000-0000-0000-0000-000000000000}"/>
          </ac:spMkLst>
        </pc:spChg>
      </pc:sldChg>
      <pc:sldChg chg="addSp modSp add mod ord modShow">
        <pc:chgData name="Froduald Kabanza" userId="edf393d0-642b-4b9e-8c75-f62133241689" providerId="ADAL" clId="{E294B98F-1205-40AF-ADB4-92CA1AAE7212}" dt="2023-06-27T11:47:05.270" v="283" actId="729"/>
        <pc:sldMkLst>
          <pc:docMk/>
          <pc:sldMk cId="3773492388" sldId="716"/>
        </pc:sldMkLst>
        <pc:spChg chg="mod">
          <ac:chgData name="Froduald Kabanza" userId="edf393d0-642b-4b9e-8c75-f62133241689" providerId="ADAL" clId="{E294B98F-1205-40AF-ADB4-92CA1AAE7212}" dt="2023-06-13T12:12:47.393" v="231" actId="1076"/>
          <ac:spMkLst>
            <pc:docMk/>
            <pc:sldMk cId="3773492388" sldId="716"/>
            <ac:spMk id="18" creationId="{205D8FAD-4A94-6026-4E60-8912061154D7}"/>
          </ac:spMkLst>
        </pc:spChg>
        <pc:spChg chg="mod">
          <ac:chgData name="Froduald Kabanza" userId="edf393d0-642b-4b9e-8c75-f62133241689" providerId="ADAL" clId="{E294B98F-1205-40AF-ADB4-92CA1AAE7212}" dt="2023-06-13T12:12:47.393" v="231" actId="1076"/>
          <ac:spMkLst>
            <pc:docMk/>
            <pc:sldMk cId="3773492388" sldId="716"/>
            <ac:spMk id="19" creationId="{62378C61-BE3C-4198-E341-A991177B0F22}"/>
          </ac:spMkLst>
        </pc:spChg>
        <pc:spChg chg="mod">
          <ac:chgData name="Froduald Kabanza" userId="edf393d0-642b-4b9e-8c75-f62133241689" providerId="ADAL" clId="{E294B98F-1205-40AF-ADB4-92CA1AAE7212}" dt="2023-06-13T12:12:53.870" v="232" actId="1076"/>
          <ac:spMkLst>
            <pc:docMk/>
            <pc:sldMk cId="3773492388" sldId="716"/>
            <ac:spMk id="21" creationId="{B606F971-97B4-94E6-8C27-78C7B1FE1ABD}"/>
          </ac:spMkLst>
        </pc:spChg>
        <pc:spChg chg="mod">
          <ac:chgData name="Froduald Kabanza" userId="edf393d0-642b-4b9e-8c75-f62133241689" providerId="ADAL" clId="{E294B98F-1205-40AF-ADB4-92CA1AAE7212}" dt="2023-06-13T12:12:53.870" v="232" actId="1076"/>
          <ac:spMkLst>
            <pc:docMk/>
            <pc:sldMk cId="3773492388" sldId="716"/>
            <ac:spMk id="22" creationId="{1A0FAB92-14A2-08CE-69C5-588F0D24CFDC}"/>
          </ac:spMkLst>
        </pc:spChg>
        <pc:spChg chg="mod">
          <ac:chgData name="Froduald Kabanza" userId="edf393d0-642b-4b9e-8c75-f62133241689" providerId="ADAL" clId="{E294B98F-1205-40AF-ADB4-92CA1AAE7212}" dt="2023-06-13T12:12:43.890" v="230" actId="1076"/>
          <ac:spMkLst>
            <pc:docMk/>
            <pc:sldMk cId="3773492388" sldId="716"/>
            <ac:spMk id="57" creationId="{4A0C29F2-1DCE-0C4E-C26B-7F0D010E534C}"/>
          </ac:spMkLst>
        </pc:spChg>
        <pc:spChg chg="mod">
          <ac:chgData name="Froduald Kabanza" userId="edf393d0-642b-4b9e-8c75-f62133241689" providerId="ADAL" clId="{E294B98F-1205-40AF-ADB4-92CA1AAE7212}" dt="2023-06-13T12:12:15.428" v="225" actId="255"/>
          <ac:spMkLst>
            <pc:docMk/>
            <pc:sldMk cId="3773492388" sldId="716"/>
            <ac:spMk id="29698" creationId="{00000000-0000-0000-0000-000000000000}"/>
          </ac:spMkLst>
        </pc:spChg>
        <pc:grpChg chg="mod">
          <ac:chgData name="Froduald Kabanza" userId="edf393d0-642b-4b9e-8c75-f62133241689" providerId="ADAL" clId="{E294B98F-1205-40AF-ADB4-92CA1AAE7212}" dt="2023-06-13T12:12:32.767" v="228" actId="1076"/>
          <ac:grpSpMkLst>
            <pc:docMk/>
            <pc:sldMk cId="3773492388" sldId="716"/>
            <ac:grpSpMk id="2" creationId="{14EF3943-7FC1-6CA9-9FE4-A2639694B4AC}"/>
          </ac:grpSpMkLst>
        </pc:grpChg>
        <pc:grpChg chg="add mod">
          <ac:chgData name="Froduald Kabanza" userId="edf393d0-642b-4b9e-8c75-f62133241689" providerId="ADAL" clId="{E294B98F-1205-40AF-ADB4-92CA1AAE7212}" dt="2023-06-13T12:12:47.393" v="231" actId="1076"/>
          <ac:grpSpMkLst>
            <pc:docMk/>
            <pc:sldMk cId="3773492388" sldId="716"/>
            <ac:grpSpMk id="17" creationId="{44571D82-DC32-480F-69C0-FA9D97EFF624}"/>
          </ac:grpSpMkLst>
        </pc:grpChg>
        <pc:grpChg chg="add mod">
          <ac:chgData name="Froduald Kabanza" userId="edf393d0-642b-4b9e-8c75-f62133241689" providerId="ADAL" clId="{E294B98F-1205-40AF-ADB4-92CA1AAE7212}" dt="2023-06-13T12:12:53.870" v="232" actId="1076"/>
          <ac:grpSpMkLst>
            <pc:docMk/>
            <pc:sldMk cId="3773492388" sldId="716"/>
            <ac:grpSpMk id="20" creationId="{6E8B1C43-B426-340C-BDB4-EDEB7E5E3AB8}"/>
          </ac:grpSpMkLst>
        </pc:grpChg>
        <pc:grpChg chg="mod">
          <ac:chgData name="Froduald Kabanza" userId="edf393d0-642b-4b9e-8c75-f62133241689" providerId="ADAL" clId="{E294B98F-1205-40AF-ADB4-92CA1AAE7212}" dt="2023-06-13T12:12:43.890" v="230" actId="1076"/>
          <ac:grpSpMkLst>
            <pc:docMk/>
            <pc:sldMk cId="3773492388" sldId="716"/>
            <ac:grpSpMk id="49" creationId="{E9B7BDC9-1016-7074-7BD7-BAC1C22524FE}"/>
          </ac:grpSpMkLst>
        </pc:grpChg>
        <pc:grpChg chg="mod">
          <ac:chgData name="Froduald Kabanza" userId="edf393d0-642b-4b9e-8c75-f62133241689" providerId="ADAL" clId="{E294B98F-1205-40AF-ADB4-92CA1AAE7212}" dt="2023-06-13T12:12:43.890" v="230" actId="1076"/>
          <ac:grpSpMkLst>
            <pc:docMk/>
            <pc:sldMk cId="3773492388" sldId="716"/>
            <ac:grpSpMk id="52" creationId="{07BB4B88-C2FF-C7BE-EE46-881E56FC6ECD}"/>
          </ac:grpSpMkLst>
        </pc:grpChg>
        <pc:picChg chg="mod">
          <ac:chgData name="Froduald Kabanza" userId="edf393d0-642b-4b9e-8c75-f62133241689" providerId="ADAL" clId="{E294B98F-1205-40AF-ADB4-92CA1AAE7212}" dt="2023-06-13T12:12:36.620" v="229" actId="1076"/>
          <ac:picMkLst>
            <pc:docMk/>
            <pc:sldMk cId="3773492388" sldId="716"/>
            <ac:picMk id="7" creationId="{DF11B7BD-A1EE-4239-B91D-02C33482CC1F}"/>
          </ac:picMkLst>
        </pc:picChg>
      </pc:sldChg>
    </pc:docChg>
  </pc:docChgLst>
  <pc:docChgLst>
    <pc:chgData name="Froduald Kabanza" userId="edf393d0-642b-4b9e-8c75-f62133241689" providerId="ADAL" clId="{121AD87E-EF65-4C96-9F39-0544C836AC80}"/>
    <pc:docChg chg="custSel modSld">
      <pc:chgData name="Froduald Kabanza" userId="edf393d0-642b-4b9e-8c75-f62133241689" providerId="ADAL" clId="{121AD87E-EF65-4C96-9F39-0544C836AC80}" dt="2023-06-11T19:27:47.367" v="60" actId="1076"/>
      <pc:docMkLst>
        <pc:docMk/>
      </pc:docMkLst>
      <pc:sldChg chg="addSp delSp modSp mod modNotesTx">
        <pc:chgData name="Froduald Kabanza" userId="edf393d0-642b-4b9e-8c75-f62133241689" providerId="ADAL" clId="{121AD87E-EF65-4C96-9F39-0544C836AC80}" dt="2023-06-11T19:27:24.613" v="55" actId="1076"/>
        <pc:sldMkLst>
          <pc:docMk/>
          <pc:sldMk cId="0" sldId="698"/>
        </pc:sldMkLst>
        <pc:spChg chg="mod">
          <ac:chgData name="Froduald Kabanza" userId="edf393d0-642b-4b9e-8c75-f62133241689" providerId="ADAL" clId="{121AD87E-EF65-4C96-9F39-0544C836AC80}" dt="2023-06-11T19:26:43.530" v="52" actId="1076"/>
          <ac:spMkLst>
            <pc:docMk/>
            <pc:sldMk cId="0" sldId="698"/>
            <ac:spMk id="7" creationId="{C007CB5E-08D7-02EB-8281-15793054769D}"/>
          </ac:spMkLst>
        </pc:spChg>
        <pc:spChg chg="mod">
          <ac:chgData name="Froduald Kabanza" userId="edf393d0-642b-4b9e-8c75-f62133241689" providerId="ADAL" clId="{121AD87E-EF65-4C96-9F39-0544C836AC80}" dt="2023-06-11T19:26:43.530" v="52" actId="1076"/>
          <ac:spMkLst>
            <pc:docMk/>
            <pc:sldMk cId="0" sldId="698"/>
            <ac:spMk id="8" creationId="{C67B4C7C-8AA0-9D5B-12BA-427052CF7CA4}"/>
          </ac:spMkLst>
        </pc:spChg>
        <pc:spChg chg="mod">
          <ac:chgData name="Froduald Kabanza" userId="edf393d0-642b-4b9e-8c75-f62133241689" providerId="ADAL" clId="{121AD87E-EF65-4C96-9F39-0544C836AC80}" dt="2023-06-11T19:26:43.530" v="52" actId="1076"/>
          <ac:spMkLst>
            <pc:docMk/>
            <pc:sldMk cId="0" sldId="698"/>
            <ac:spMk id="9" creationId="{94C6305F-E72E-4BED-6FF9-3D511179E5F9}"/>
          </ac:spMkLst>
        </pc:spChg>
        <pc:spChg chg="mod">
          <ac:chgData name="Froduald Kabanza" userId="edf393d0-642b-4b9e-8c75-f62133241689" providerId="ADAL" clId="{121AD87E-EF65-4C96-9F39-0544C836AC80}" dt="2023-06-11T19:27:24.613" v="55" actId="1076"/>
          <ac:spMkLst>
            <pc:docMk/>
            <pc:sldMk cId="0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121AD87E-EF65-4C96-9F39-0544C836AC80}" dt="2023-06-11T19:27:24.613" v="55" actId="1076"/>
          <ac:spMkLst>
            <pc:docMk/>
            <pc:sldMk cId="0" sldId="698"/>
            <ac:spMk id="43" creationId="{F167E49C-90FF-42D0-9921-13722D38A6E1}"/>
          </ac:spMkLst>
        </pc:spChg>
        <pc:spChg chg="del">
          <ac:chgData name="Froduald Kabanza" userId="edf393d0-642b-4b9e-8c75-f62133241689" providerId="ADAL" clId="{121AD87E-EF65-4C96-9F39-0544C836AC80}" dt="2023-06-11T19:20:00.145" v="0" actId="478"/>
          <ac:spMkLst>
            <pc:docMk/>
            <pc:sldMk cId="0" sldId="698"/>
            <ac:spMk id="44" creationId="{3551FE15-9225-4581-944B-6238BDBD2BC0}"/>
          </ac:spMkLst>
        </pc:spChg>
        <pc:grpChg chg="mod">
          <ac:chgData name="Froduald Kabanza" userId="edf393d0-642b-4b9e-8c75-f62133241689" providerId="ADAL" clId="{121AD87E-EF65-4C96-9F39-0544C836AC80}" dt="2023-06-11T19:27:24.613" v="55" actId="1076"/>
          <ac:grpSpMkLst>
            <pc:docMk/>
            <pc:sldMk cId="0" sldId="698"/>
            <ac:grpSpMk id="4" creationId="{CFFC4872-2750-4E41-AD8C-D885247915BE}"/>
          </ac:grpSpMkLst>
        </pc:grpChg>
        <pc:grpChg chg="add del mod">
          <ac:chgData name="Froduald Kabanza" userId="edf393d0-642b-4b9e-8c75-f62133241689" providerId="ADAL" clId="{121AD87E-EF65-4C96-9F39-0544C836AC80}" dt="2023-06-11T19:27:18.432" v="54" actId="478"/>
          <ac:grpSpMkLst>
            <pc:docMk/>
            <pc:sldMk cId="0" sldId="698"/>
            <ac:grpSpMk id="6" creationId="{805661FE-BFDA-3E32-97FC-651BBD4438DD}"/>
          </ac:grpSpMkLst>
        </pc:grpChg>
        <pc:graphicFrameChg chg="add mod modGraphic">
          <ac:chgData name="Froduald Kabanza" userId="edf393d0-642b-4b9e-8c75-f62133241689" providerId="ADAL" clId="{121AD87E-EF65-4C96-9F39-0544C836AC80}" dt="2023-06-11T19:25:40.349" v="33" actId="1076"/>
          <ac:graphicFrameMkLst>
            <pc:docMk/>
            <pc:sldMk cId="0" sldId="698"/>
            <ac:graphicFrameMk id="5" creationId="{4D74142D-2143-868C-FEF4-52170E89D475}"/>
          </ac:graphicFrameMkLst>
        </pc:graphicFrameChg>
      </pc:sldChg>
      <pc:sldChg chg="modSp mod">
        <pc:chgData name="Froduald Kabanza" userId="edf393d0-642b-4b9e-8c75-f62133241689" providerId="ADAL" clId="{121AD87E-EF65-4C96-9F39-0544C836AC80}" dt="2023-06-11T19:23:39.007" v="28" actId="1076"/>
        <pc:sldMkLst>
          <pc:docMk/>
          <pc:sldMk cId="2228572429" sldId="702"/>
        </pc:sldMkLst>
        <pc:spChg chg="mod">
          <ac:chgData name="Froduald Kabanza" userId="edf393d0-642b-4b9e-8c75-f62133241689" providerId="ADAL" clId="{121AD87E-EF65-4C96-9F39-0544C836AC80}" dt="2023-06-11T19:23:31.818" v="27" actId="1076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121AD87E-EF65-4C96-9F39-0544C836AC80}" dt="2023-06-11T19:23:31.818" v="27" actId="1076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121AD87E-EF65-4C96-9F39-0544C836AC80}" dt="2023-06-11T19:23:39.007" v="28" actId="1076"/>
          <ac:spMkLst>
            <pc:docMk/>
            <pc:sldMk cId="2228572429" sldId="702"/>
            <ac:spMk id="26" creationId="{21E693B2-29E9-49EA-9A27-E0888801F4D1}"/>
          </ac:spMkLst>
        </pc:spChg>
        <pc:grpChg chg="mod">
          <ac:chgData name="Froduald Kabanza" userId="edf393d0-642b-4b9e-8c75-f62133241689" providerId="ADAL" clId="{121AD87E-EF65-4C96-9F39-0544C836AC80}" dt="2023-06-11T19:23:31.818" v="27" actId="1076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addSp delSp modSp">
        <pc:chgData name="Froduald Kabanza" userId="edf393d0-642b-4b9e-8c75-f62133241689" providerId="ADAL" clId="{121AD87E-EF65-4C96-9F39-0544C836AC80}" dt="2023-06-11T19:27:33.748" v="57"/>
        <pc:sldMkLst>
          <pc:docMk/>
          <pc:sldMk cId="2343593412" sldId="706"/>
        </pc:sldMkLst>
        <pc:spChg chg="mod">
          <ac:chgData name="Froduald Kabanza" userId="edf393d0-642b-4b9e-8c75-f62133241689" providerId="ADAL" clId="{121AD87E-EF65-4C96-9F39-0544C836AC80}" dt="2023-06-11T19:21:31.034" v="25" actId="1076"/>
          <ac:spMkLst>
            <pc:docMk/>
            <pc:sldMk cId="2343593412" sldId="706"/>
            <ac:spMk id="5" creationId="{6C7E2249-8F72-1DED-AB27-2E09E25120F2}"/>
          </ac:spMkLst>
        </pc:spChg>
        <pc:spChg chg="mod">
          <ac:chgData name="Froduald Kabanza" userId="edf393d0-642b-4b9e-8c75-f62133241689" providerId="ADAL" clId="{121AD87E-EF65-4C96-9F39-0544C836AC80}" dt="2023-06-11T19:21:31.034" v="25" actId="1076"/>
          <ac:spMkLst>
            <pc:docMk/>
            <pc:sldMk cId="2343593412" sldId="706"/>
            <ac:spMk id="6" creationId="{02F5BCEC-AF45-985D-8DF3-3E87914CDF40}"/>
          </ac:spMkLst>
        </pc:spChg>
        <pc:spChg chg="mod">
          <ac:chgData name="Froduald Kabanza" userId="edf393d0-642b-4b9e-8c75-f62133241689" providerId="ADAL" clId="{121AD87E-EF65-4C96-9F39-0544C836AC80}" dt="2023-06-11T19:27:33.748" v="57"/>
          <ac:spMkLst>
            <pc:docMk/>
            <pc:sldMk cId="2343593412" sldId="706"/>
            <ac:spMk id="8" creationId="{3684B561-1488-5ADD-40D6-3574888D4633}"/>
          </ac:spMkLst>
        </pc:spChg>
        <pc:spChg chg="mod">
          <ac:chgData name="Froduald Kabanza" userId="edf393d0-642b-4b9e-8c75-f62133241689" providerId="ADAL" clId="{121AD87E-EF65-4C96-9F39-0544C836AC80}" dt="2023-06-11T19:27:33.748" v="57"/>
          <ac:spMkLst>
            <pc:docMk/>
            <pc:sldMk cId="2343593412" sldId="706"/>
            <ac:spMk id="9" creationId="{CF03E339-F24B-9739-C2E1-037CAC5D333A}"/>
          </ac:spMkLst>
        </pc:spChg>
        <pc:grpChg chg="add del mod">
          <ac:chgData name="Froduald Kabanza" userId="edf393d0-642b-4b9e-8c75-f62133241689" providerId="ADAL" clId="{121AD87E-EF65-4C96-9F39-0544C836AC80}" dt="2023-06-11T19:27:32.743" v="56" actId="478"/>
          <ac:grpSpMkLst>
            <pc:docMk/>
            <pc:sldMk cId="2343593412" sldId="706"/>
            <ac:grpSpMk id="3" creationId="{19380BB0-B7DC-3110-05E1-5962392436CA}"/>
          </ac:grpSpMkLst>
        </pc:grpChg>
        <pc:grpChg chg="del">
          <ac:chgData name="Froduald Kabanza" userId="edf393d0-642b-4b9e-8c75-f62133241689" providerId="ADAL" clId="{121AD87E-EF65-4C96-9F39-0544C836AC80}" dt="2023-06-11T19:20:57.391" v="20" actId="478"/>
          <ac:grpSpMkLst>
            <pc:docMk/>
            <pc:sldMk cId="2343593412" sldId="706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121AD87E-EF65-4C96-9F39-0544C836AC80}" dt="2023-06-11T19:27:33.748" v="57"/>
          <ac:grpSpMkLst>
            <pc:docMk/>
            <pc:sldMk cId="2343593412" sldId="706"/>
            <ac:grpSpMk id="7" creationId="{35BE478E-2FB3-C221-FEF7-4D600EA51953}"/>
          </ac:grpSpMkLst>
        </pc:grpChg>
      </pc:sldChg>
      <pc:sldChg chg="addSp delSp modSp modAnim">
        <pc:chgData name="Froduald Kabanza" userId="edf393d0-642b-4b9e-8c75-f62133241689" providerId="ADAL" clId="{121AD87E-EF65-4C96-9F39-0544C836AC80}" dt="2023-06-11T19:27:47.367" v="60" actId="1076"/>
        <pc:sldMkLst>
          <pc:docMk/>
          <pc:sldMk cId="3980560850" sldId="707"/>
        </pc:sldMkLst>
        <pc:spChg chg="mod">
          <ac:chgData name="Froduald Kabanza" userId="edf393d0-642b-4b9e-8c75-f62133241689" providerId="ADAL" clId="{121AD87E-EF65-4C96-9F39-0544C836AC80}" dt="2023-06-11T19:21:25.854" v="24" actId="1076"/>
          <ac:spMkLst>
            <pc:docMk/>
            <pc:sldMk cId="3980560850" sldId="707"/>
            <ac:spMk id="5" creationId="{38FCF5B9-41FA-94FE-7EB3-4B7E7A116842}"/>
          </ac:spMkLst>
        </pc:spChg>
        <pc:spChg chg="mod">
          <ac:chgData name="Froduald Kabanza" userId="edf393d0-642b-4b9e-8c75-f62133241689" providerId="ADAL" clId="{121AD87E-EF65-4C96-9F39-0544C836AC80}" dt="2023-06-11T19:21:25.854" v="24" actId="1076"/>
          <ac:spMkLst>
            <pc:docMk/>
            <pc:sldMk cId="3980560850" sldId="707"/>
            <ac:spMk id="7" creationId="{B982E0D7-EB23-1490-8293-B9BE40474E9A}"/>
          </ac:spMkLst>
        </pc:spChg>
        <pc:spChg chg="mod">
          <ac:chgData name="Froduald Kabanza" userId="edf393d0-642b-4b9e-8c75-f62133241689" providerId="ADAL" clId="{121AD87E-EF65-4C96-9F39-0544C836AC80}" dt="2023-06-11T19:27:47.367" v="60" actId="1076"/>
          <ac:spMkLst>
            <pc:docMk/>
            <pc:sldMk cId="3980560850" sldId="707"/>
            <ac:spMk id="9" creationId="{949C355E-8E68-FB9B-D86C-EF53B05E1E46}"/>
          </ac:spMkLst>
        </pc:spChg>
        <pc:spChg chg="mod">
          <ac:chgData name="Froduald Kabanza" userId="edf393d0-642b-4b9e-8c75-f62133241689" providerId="ADAL" clId="{121AD87E-EF65-4C96-9F39-0544C836AC80}" dt="2023-06-11T19:27:47.367" v="60" actId="1076"/>
          <ac:spMkLst>
            <pc:docMk/>
            <pc:sldMk cId="3980560850" sldId="707"/>
            <ac:spMk id="10" creationId="{C849ADAE-3244-44AF-BD6C-26EBCDD230C1}"/>
          </ac:spMkLst>
        </pc:spChg>
        <pc:grpChg chg="add del mod">
          <ac:chgData name="Froduald Kabanza" userId="edf393d0-642b-4b9e-8c75-f62133241689" providerId="ADAL" clId="{121AD87E-EF65-4C96-9F39-0544C836AC80}" dt="2023-06-11T19:27:40.245" v="58" actId="478"/>
          <ac:grpSpMkLst>
            <pc:docMk/>
            <pc:sldMk cId="3980560850" sldId="707"/>
            <ac:grpSpMk id="3" creationId="{84B7AE92-EB69-EA36-3090-7229922905D1}"/>
          </ac:grpSpMkLst>
        </pc:grpChg>
        <pc:grpChg chg="del">
          <ac:chgData name="Froduald Kabanza" userId="edf393d0-642b-4b9e-8c75-f62133241689" providerId="ADAL" clId="{121AD87E-EF65-4C96-9F39-0544C836AC80}" dt="2023-06-11T19:21:21.412" v="22" actId="478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121AD87E-EF65-4C96-9F39-0544C836AC80}" dt="2023-06-11T19:27:47.367" v="60" actId="1076"/>
          <ac:grpSpMkLst>
            <pc:docMk/>
            <pc:sldMk cId="3980560850" sldId="707"/>
            <ac:grpSpMk id="8" creationId="{9F22D1D1-2EB9-65EE-2B1C-5F218CF96E8E}"/>
          </ac:grpSpMkLst>
        </pc:grpChg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B05F2BED-853B-4243-8207-18D8C98F2B41}"/>
    <pc:docChg chg="custSel addSld delSld modSld addSection modSection">
      <pc:chgData name="Froduald Kabanza" userId="edf393d0-642b-4b9e-8c75-f62133241689" providerId="ADAL" clId="{B05F2BED-853B-4243-8207-18D8C98F2B41}" dt="2023-03-10T19:10:05.259" v="274" actId="20577"/>
      <pc:docMkLst>
        <pc:docMk/>
      </pc:docMkLst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64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65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6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6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7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76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7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79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8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295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0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08"/>
        </pc:sldMkLst>
      </pc:sldChg>
      <pc:sldChg chg="del mod modShow">
        <pc:chgData name="Froduald Kabanza" userId="edf393d0-642b-4b9e-8c75-f62133241689" providerId="ADAL" clId="{B05F2BED-853B-4243-8207-18D8C98F2B41}" dt="2023-02-09T23:49:15.349" v="56" actId="2696"/>
        <pc:sldMkLst>
          <pc:docMk/>
          <pc:sldMk cId="0" sldId="31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11"/>
        </pc:sldMkLst>
      </pc:sldChg>
      <pc:sldChg chg="modSp mod modShow">
        <pc:chgData name="Froduald Kabanza" userId="edf393d0-642b-4b9e-8c75-f62133241689" providerId="ADAL" clId="{B05F2BED-853B-4243-8207-18D8C98F2B41}" dt="2023-02-09T23:52:34.844" v="215" actId="20577"/>
        <pc:sldMkLst>
          <pc:docMk/>
          <pc:sldMk cId="0" sldId="316"/>
        </pc:sldMkLst>
        <pc:spChg chg="mod">
          <ac:chgData name="Froduald Kabanza" userId="edf393d0-642b-4b9e-8c75-f62133241689" providerId="ADAL" clId="{B05F2BED-853B-4243-8207-18D8C98F2B41}" dt="2023-02-09T23:52:34.844" v="215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17"/>
        </pc:sldMkLst>
      </pc:sldChg>
      <pc:sldChg chg="modSp 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18"/>
        </pc:sldMkLst>
        <pc:spChg chg="mod">
          <ac:chgData name="Froduald Kabanza" userId="edf393d0-642b-4b9e-8c75-f62133241689" providerId="ADAL" clId="{B05F2BED-853B-4243-8207-18D8C98F2B41}" dt="2023-01-05T05:58:37.436" v="1" actId="20577"/>
          <ac:spMkLst>
            <pc:docMk/>
            <pc:sldMk cId="0" sldId="318"/>
            <ac:spMk id="67586" creationId="{00000000-0000-0000-0000-000000000000}"/>
          </ac:spMkLst>
        </pc:sp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20"/>
        </pc:sldMkLst>
      </pc:sldChg>
      <pc:sldChg chg="addSp delSp modSp mod modShow">
        <pc:chgData name="Froduald Kabanza" userId="edf393d0-642b-4b9e-8c75-f62133241689" providerId="ADAL" clId="{B05F2BED-853B-4243-8207-18D8C98F2B41}" dt="2023-02-09T23:46:46.342" v="42" actId="1076"/>
        <pc:sldMkLst>
          <pc:docMk/>
          <pc:sldMk cId="0" sldId="325"/>
        </pc:sldMkLst>
        <pc:spChg chg="mod">
          <ac:chgData name="Froduald Kabanza" userId="edf393d0-642b-4b9e-8c75-f62133241689" providerId="ADAL" clId="{B05F2BED-853B-4243-8207-18D8C98F2B41}" dt="2023-02-09T23:46:20.390" v="38"/>
          <ac:spMkLst>
            <pc:docMk/>
            <pc:sldMk cId="0" sldId="325"/>
            <ac:spMk id="14" creationId="{3643D90D-49C4-5152-7D1B-E5656F915A0A}"/>
          </ac:spMkLst>
        </pc:spChg>
        <pc:spChg chg="mod">
          <ac:chgData name="Froduald Kabanza" userId="edf393d0-642b-4b9e-8c75-f62133241689" providerId="ADAL" clId="{B05F2BED-853B-4243-8207-18D8C98F2B41}" dt="2023-02-09T23:46:20.390" v="38"/>
          <ac:spMkLst>
            <pc:docMk/>
            <pc:sldMk cId="0" sldId="325"/>
            <ac:spMk id="15" creationId="{A6D27ADF-9E68-CBF8-E3A3-CD036A7E5134}"/>
          </ac:spMkLst>
        </pc:spChg>
        <pc:spChg chg="mod">
          <ac:chgData name="Froduald Kabanza" userId="edf393d0-642b-4b9e-8c75-f62133241689" providerId="ADAL" clId="{B05F2BED-853B-4243-8207-18D8C98F2B41}" dt="2023-02-09T23:46:20.390" v="38"/>
          <ac:spMkLst>
            <pc:docMk/>
            <pc:sldMk cId="0" sldId="325"/>
            <ac:spMk id="17" creationId="{29F75AEB-F07D-F9E7-A339-3187B50A7B88}"/>
          </ac:spMkLst>
        </pc:spChg>
        <pc:spChg chg="mod">
          <ac:chgData name="Froduald Kabanza" userId="edf393d0-642b-4b9e-8c75-f62133241689" providerId="ADAL" clId="{B05F2BED-853B-4243-8207-18D8C98F2B41}" dt="2023-02-09T23:46:30.319" v="40" actId="1076"/>
          <ac:spMkLst>
            <pc:docMk/>
            <pc:sldMk cId="0" sldId="325"/>
            <ac:spMk id="20" creationId="{3C570BC5-8EBE-55A9-D875-7BBA3B6B641E}"/>
          </ac:spMkLst>
        </pc:spChg>
        <pc:spChg chg="mod">
          <ac:chgData name="Froduald Kabanza" userId="edf393d0-642b-4b9e-8c75-f62133241689" providerId="ADAL" clId="{B05F2BED-853B-4243-8207-18D8C98F2B41}" dt="2023-02-09T23:46:37.550" v="41" actId="1076"/>
          <ac:spMkLst>
            <pc:docMk/>
            <pc:sldMk cId="0" sldId="325"/>
            <ac:spMk id="21" creationId="{E70DCAF8-07C9-EFCF-1B78-EBABD15C6E01}"/>
          </ac:spMkLst>
        </pc:spChg>
        <pc:spChg chg="mod">
          <ac:chgData name="Froduald Kabanza" userId="edf393d0-642b-4b9e-8c75-f62133241689" providerId="ADAL" clId="{B05F2BED-853B-4243-8207-18D8C98F2B41}" dt="2023-02-09T23:46:46.342" v="42" actId="1076"/>
          <ac:spMkLst>
            <pc:docMk/>
            <pc:sldMk cId="0" sldId="325"/>
            <ac:spMk id="22" creationId="{3599F95B-D516-5CD5-DB8F-7CD12B75B240}"/>
          </ac:spMkLst>
        </pc:spChg>
        <pc:spChg chg="mod">
          <ac:chgData name="Froduald Kabanza" userId="edf393d0-642b-4b9e-8c75-f62133241689" providerId="ADAL" clId="{B05F2BED-853B-4243-8207-18D8C98F2B41}" dt="2023-02-09T23:46:20.390" v="38"/>
          <ac:spMkLst>
            <pc:docMk/>
            <pc:sldMk cId="0" sldId="325"/>
            <ac:spMk id="24" creationId="{02973F29-D170-5DCA-5DCF-EAF034C06635}"/>
          </ac:spMkLst>
        </pc:spChg>
        <pc:grpChg chg="add mod">
          <ac:chgData name="Froduald Kabanza" userId="edf393d0-642b-4b9e-8c75-f62133241689" providerId="ADAL" clId="{B05F2BED-853B-4243-8207-18D8C98F2B41}" dt="2023-02-09T23:46:26.343" v="39" actId="1076"/>
          <ac:grpSpMkLst>
            <pc:docMk/>
            <pc:sldMk cId="0" sldId="325"/>
            <ac:grpSpMk id="3" creationId="{4B3ADC41-C73A-5167-C393-79433A95D247}"/>
          </ac:grpSpMkLst>
        </pc:grpChg>
        <pc:graphicFrameChg chg="mod">
          <ac:chgData name="Froduald Kabanza" userId="edf393d0-642b-4b9e-8c75-f62133241689" providerId="ADAL" clId="{B05F2BED-853B-4243-8207-18D8C98F2B41}" dt="2023-02-09T23:46:20.390" v="38"/>
          <ac:graphicFrameMkLst>
            <pc:docMk/>
            <pc:sldMk cId="0" sldId="325"/>
            <ac:graphicFrameMk id="4" creationId="{88CD9C54-8088-9B52-ABFE-3C9C2DF2BA8C}"/>
          </ac:graphicFrameMkLst>
        </pc:graphicFrameChg>
        <pc:picChg chg="del">
          <ac:chgData name="Froduald Kabanza" userId="edf393d0-642b-4b9e-8c75-f62133241689" providerId="ADAL" clId="{B05F2BED-853B-4243-8207-18D8C98F2B41}" dt="2023-02-09T23:46:11.239" v="37" actId="478"/>
          <ac:picMkLst>
            <pc:docMk/>
            <pc:sldMk cId="0" sldId="325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B05F2BED-853B-4243-8207-18D8C98F2B41}" dt="2023-02-09T23:46:20.390" v="38"/>
          <ac:picMkLst>
            <pc:docMk/>
            <pc:sldMk cId="0" sldId="325"/>
            <ac:picMk id="13" creationId="{7C99D611-FB21-48A6-35DD-379609C5A8A8}"/>
          </ac:picMkLst>
        </pc:picChg>
        <pc:cxnChg chg="mod">
          <ac:chgData name="Froduald Kabanza" userId="edf393d0-642b-4b9e-8c75-f62133241689" providerId="ADAL" clId="{B05F2BED-853B-4243-8207-18D8C98F2B41}" dt="2023-02-09T23:46:20.390" v="38"/>
          <ac:cxnSpMkLst>
            <pc:docMk/>
            <pc:sldMk cId="0" sldId="325"/>
            <ac:cxnSpMk id="18" creationId="{44911D42-DD17-2CE5-F969-852826D6C365}"/>
          </ac:cxnSpMkLst>
        </pc:cxnChg>
        <pc:cxnChg chg="mod">
          <ac:chgData name="Froduald Kabanza" userId="edf393d0-642b-4b9e-8c75-f62133241689" providerId="ADAL" clId="{B05F2BED-853B-4243-8207-18D8C98F2B41}" dt="2023-02-09T23:46:20.390" v="38"/>
          <ac:cxnSpMkLst>
            <pc:docMk/>
            <pc:sldMk cId="0" sldId="325"/>
            <ac:cxnSpMk id="19" creationId="{C82AC89A-6BF6-3E23-7F88-846FE60AC07D}"/>
          </ac:cxnSpMkLst>
        </pc:cxnChg>
        <pc:cxnChg chg="mod">
          <ac:chgData name="Froduald Kabanza" userId="edf393d0-642b-4b9e-8c75-f62133241689" providerId="ADAL" clId="{B05F2BED-853B-4243-8207-18D8C98F2B41}" dt="2023-02-09T23:46:20.390" v="38"/>
          <ac:cxnSpMkLst>
            <pc:docMk/>
            <pc:sldMk cId="0" sldId="325"/>
            <ac:cxnSpMk id="23" creationId="{93CCB464-25A1-FDE0-2682-5AC254428E31}"/>
          </ac:cxnSpMkLst>
        </pc:cxn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2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2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29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B05F2BED-853B-4243-8207-18D8C98F2B41}" dt="2023-02-09T23:53:20.214" v="225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B05F2BED-853B-4243-8207-18D8C98F2B41}" dt="2023-02-09T23:53:13.464" v="223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B05F2BED-853B-4243-8207-18D8C98F2B41}" dt="2023-02-09T23:53:20.214" v="225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36"/>
        </pc:sldMkLst>
      </pc:sldChg>
      <pc:sldChg chg="modSp mod modShow">
        <pc:chgData name="Froduald Kabanza" userId="edf393d0-642b-4b9e-8c75-f62133241689" providerId="ADAL" clId="{B05F2BED-853B-4243-8207-18D8C98F2B41}" dt="2023-03-10T19:10:05.259" v="274" actId="20577"/>
        <pc:sldMkLst>
          <pc:docMk/>
          <pc:sldMk cId="0" sldId="337"/>
        </pc:sldMkLst>
        <pc:spChg chg="mod">
          <ac:chgData name="Froduald Kabanza" userId="edf393d0-642b-4b9e-8c75-f62133241689" providerId="ADAL" clId="{B05F2BED-853B-4243-8207-18D8C98F2B41}" dt="2023-03-10T19:10:05.259" v="274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3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339"/>
        </pc:sldMkLst>
      </pc:sldChg>
      <pc:sldChg chg="modSp mod modShow">
        <pc:chgData name="Froduald Kabanza" userId="edf393d0-642b-4b9e-8c75-f62133241689" providerId="ADAL" clId="{B05F2BED-853B-4243-8207-18D8C98F2B41}" dt="2023-02-09T23:52:57.375" v="220" actId="20577"/>
        <pc:sldMkLst>
          <pc:docMk/>
          <pc:sldMk cId="0" sldId="342"/>
        </pc:sldMkLst>
        <pc:spChg chg="mod">
          <ac:chgData name="Froduald Kabanza" userId="edf393d0-642b-4b9e-8c75-f62133241689" providerId="ADAL" clId="{B05F2BED-853B-4243-8207-18D8C98F2B41}" dt="2023-02-09T23:52:57.375" v="220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270392622" sldId="345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62539623" sldId="346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039023100" sldId="35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755055910" sldId="352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605655022" sldId="353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896022897" sldId="354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20254367" sldId="355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104585618" sldId="356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303140682" sldId="35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054112210" sldId="35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4239186062" sldId="359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702904100" sldId="36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69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0" sldId="698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050535081" sldId="699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007841346" sldId="70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583006959" sldId="701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2228572429" sldId="702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1180608846" sldId="703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2343593412" sldId="706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980560850" sldId="707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531381313" sldId="710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773206096" sldId="711"/>
        </pc:sldMkLst>
      </pc:sldChg>
      <pc:sldChg chg="mod modShow">
        <pc:chgData name="Froduald Kabanza" userId="edf393d0-642b-4b9e-8c75-f62133241689" providerId="ADAL" clId="{B05F2BED-853B-4243-8207-18D8C98F2B41}" dt="2023-02-09T23:45:05.197" v="7" actId="729"/>
        <pc:sldMkLst>
          <pc:docMk/>
          <pc:sldMk cId="3456981551" sldId="712"/>
        </pc:sldMkLst>
      </pc:sldChg>
      <pc:sldChg chg="modSp add mod">
        <pc:chgData name="Froduald Kabanza" userId="edf393d0-642b-4b9e-8c75-f62133241689" providerId="ADAL" clId="{B05F2BED-853B-4243-8207-18D8C98F2B41}" dt="2023-02-09T23:48:28.043" v="54" actId="20577"/>
        <pc:sldMkLst>
          <pc:docMk/>
          <pc:sldMk cId="1239697434" sldId="713"/>
        </pc:sldMkLst>
        <pc:spChg chg="mod">
          <ac:chgData name="Froduald Kabanza" userId="edf393d0-642b-4b9e-8c75-f62133241689" providerId="ADAL" clId="{B05F2BED-853B-4243-8207-18D8C98F2B41}" dt="2023-02-09T23:48:28.043" v="54" actId="20577"/>
          <ac:spMkLst>
            <pc:docMk/>
            <pc:sldMk cId="1239697434" sldId="713"/>
            <ac:spMk id="26625" creationId="{00000000-0000-0000-0000-000000000000}"/>
          </ac:spMkLst>
        </pc:spChg>
      </pc:sldChg>
      <pc:sldChg chg="delSp add mod delAnim">
        <pc:chgData name="Froduald Kabanza" userId="edf393d0-642b-4b9e-8c75-f62133241689" providerId="ADAL" clId="{B05F2BED-853B-4243-8207-18D8C98F2B41}" dt="2023-02-09T23:52:19.063" v="213" actId="478"/>
        <pc:sldMkLst>
          <pc:docMk/>
          <pc:sldMk cId="0" sldId="714"/>
        </pc:sldMkLst>
        <pc:grpChg chg="del">
          <ac:chgData name="Froduald Kabanza" userId="edf393d0-642b-4b9e-8c75-f62133241689" providerId="ADAL" clId="{B05F2BED-853B-4243-8207-18D8C98F2B41}" dt="2023-02-09T23:52:19.063" v="213" actId="478"/>
          <ac:grpSpMkLst>
            <pc:docMk/>
            <pc:sldMk cId="0" sldId="714"/>
            <ac:grpSpMk id="16" creationId="{30FCDABB-C988-CB3F-A613-DADA69968E21}"/>
          </ac:grpSpMkLst>
        </pc:grpChg>
      </pc:sld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404981859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2024-02-21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2024-02-21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 </a:t>
            </a:r>
            <a:r>
              <a:rPr lang="en-CA" dirty="0" err="1"/>
              <a:t>modéliser</a:t>
            </a:r>
            <a:r>
              <a:rPr lang="en-CA" baseline="0" dirty="0"/>
              <a:t> les actions </a:t>
            </a:r>
            <a:r>
              <a:rPr lang="en-CA" baseline="0" dirty="0" err="1"/>
              <a:t>ayant</a:t>
            </a:r>
            <a:r>
              <a:rPr lang="en-CA" baseline="0" dirty="0"/>
              <a:t> des </a:t>
            </a:r>
            <a:r>
              <a:rPr lang="en-CA" baseline="0" dirty="0" err="1"/>
              <a:t>effets</a:t>
            </a:r>
            <a:r>
              <a:rPr lang="en-CA" baseline="0" dirty="0"/>
              <a:t> </a:t>
            </a:r>
            <a:r>
              <a:rPr lang="en-CA" baseline="0" dirty="0" err="1"/>
              <a:t>incertains</a:t>
            </a:r>
            <a:r>
              <a:rPr lang="en-CA" baseline="0" dirty="0"/>
              <a:t> de </a:t>
            </a:r>
            <a:r>
              <a:rPr lang="en-CA" baseline="0" dirty="0" err="1"/>
              <a:t>sorte</a:t>
            </a:r>
            <a:r>
              <a:rPr lang="en-CA" baseline="0" dirty="0"/>
              <a:t> que </a:t>
            </a:r>
            <a:r>
              <a:rPr lang="en-CA" baseline="0" dirty="0" err="1"/>
              <a:t>l’on</a:t>
            </a:r>
            <a:r>
              <a:rPr lang="en-CA" baseline="0" dirty="0"/>
              <a:t> </a:t>
            </a:r>
            <a:r>
              <a:rPr lang="en-CA" baseline="0" dirty="0" err="1"/>
              <a:t>puisse</a:t>
            </a:r>
            <a:r>
              <a:rPr lang="en-CA" baseline="0" dirty="0"/>
              <a:t> </a:t>
            </a:r>
            <a:r>
              <a:rPr lang="en-CA" baseline="0" dirty="0" err="1"/>
              <a:t>calculer</a:t>
            </a:r>
            <a:r>
              <a:rPr lang="en-CA" baseline="0" dirty="0"/>
              <a:t> un plan de contingence?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23497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9202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6293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Formellement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: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Étant donné un ensemble d’états S et d’actions A</a:t>
            </a:r>
          </a:p>
          <a:p>
            <a:endParaRPr lang="fr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À </a:t>
            </a:r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chaque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 instant t (</a:t>
            </a:r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état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 courant):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Choisi l’action à effectuer (c.-à-d., interagit avec l’environnement). </a:t>
            </a:r>
          </a:p>
          <a:p>
            <a:endParaRPr lang="fr-FR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L’environnement donne l’état st et la récompense </a:t>
            </a:r>
            <a:r>
              <a:rPr lang="fr-FR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rt</a:t>
            </a:r>
            <a:endParaRPr lang="fr-FR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Tu agis en exécutant l’action at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Ton but: Calculer la politique qui te permettra de maximiser les récompenses escomptées dans le long-terme.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1345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05510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Fonction de récompense: Chaque action reçoit une récompense associé à la récompense de l’état qu’elle atteint.</a:t>
            </a:r>
          </a:p>
          <a:p>
            <a:endParaRPr lang="fr-CA" dirty="0"/>
          </a:p>
          <a:p>
            <a:r>
              <a:rPr lang="fr-CA" dirty="0"/>
              <a:t>Autrement dit, je défini d’abord R(s) et ensuite je donne R(</a:t>
            </a:r>
            <a:r>
              <a:rPr lang="fr-CA" dirty="0" err="1"/>
              <a:t>s,a,s</a:t>
            </a:r>
            <a:r>
              <a:rPr lang="fr-CA" dirty="0"/>
              <a:t>’) comme étant R(s’). Ça n’a pas toujours besoin d’être comme ça. En général R(</a:t>
            </a:r>
            <a:r>
              <a:rPr lang="fr-CA" dirty="0" err="1"/>
              <a:t>s,a,s</a:t>
            </a:r>
            <a:r>
              <a:rPr lang="fr-CA" dirty="0"/>
              <a:t>’) n’est pas forcément la récompense de s’. Par définition, la récompense est associée à une transition! Mais c’est comme ça dans les exemples que j’utilise ici.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2289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2020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dirty="0"/>
              <a:t> plus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21434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Cet exemple est tiré de la liste des exercices du cours.</a:t>
            </a:r>
          </a:p>
          <a:p>
            <a:endParaRPr lang="fr-CA" dirty="0"/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굴림" pitchFamily="27" charset="-127"/>
              </a:rPr>
              <a:t>Il modélise les actions possibles de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굴림" pitchFamily="27" charset="-127"/>
              </a:rPr>
              <a:t>Pacman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굴림" pitchFamily="27" charset="-127"/>
              </a:rPr>
              <a:t> pourchassé par un fantôme. Les transitions sont étiquetées par les noms des actions et les probabilités de transitions; les états sont étiquetés par les récompenses correspondantes. Dans l’état Tranquille, il ne se passe rien – aucun fantôme à l’horizon. Dans cet état,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굴림" pitchFamily="27" charset="-127"/>
              </a:rPr>
              <a:t>Pacman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굴림" pitchFamily="27" charset="-127"/>
              </a:rPr>
              <a:t> reçoit une récompense de +2. S’il attend sans rien faire, il risque d’être localisé et attrapé par un fantôme (probabilité de 0.2). S’il est attrapé il a une pénalité de -5. Dans l’état Tranquille, s’il bouge, il a 50% de chances de tomber en embuscade et d’être encerclé par le fantôme. Une fois encerclé ou attrapé, il peut tenter de fuir ou de se défendre.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Times New Roman" pitchFamily="18" charset="0"/>
              <a:ea typeface="Gulim" pitchFamily="34" charset="-127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</a:rPr>
              <a:t>La question est: comment calculer une politique (plan) qui permet à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</a:rPr>
              <a:t>Pacman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</a:rPr>
              <a:t> de maximiser ses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</a:rPr>
              <a:t> points de survie?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838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7982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356509C-B262-4337-8D4E-8A797603847A}" type="slidenum">
              <a:rPr lang="en-US" altLang="ko-KR" sz="1200"/>
              <a:pPr eaLnBrk="1" hangingPunct="1"/>
              <a:t>2</a:t>
            </a:fld>
            <a:endParaRPr lang="ko-K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A67FD4FE-66ED-4EC4-8BFE-E91916FE058E}" type="slidenum">
              <a:rPr lang="en-US" altLang="ko-KR" sz="1200"/>
              <a:pPr eaLnBrk="1" hangingPunct="1"/>
              <a:t>20</a:t>
            </a:fld>
            <a:endParaRPr lang="ko-K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9211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5346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0594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24</a:t>
            </a:fld>
            <a:endParaRPr lang="ko-K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305254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9150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dirty="0"/>
              <a:t>Utilité d’un plan = valeur d’un plan</a:t>
            </a:r>
          </a:p>
          <a:p>
            <a:r>
              <a:rPr lang="fr-CA" dirty="0"/>
              <a:t>faire remarquer que U(</a:t>
            </a:r>
            <a:r>
              <a:rPr lang="fr-CA" dirty="0" err="1"/>
              <a:t>pi,s</a:t>
            </a:r>
            <a:r>
              <a:rPr lang="fr-CA" dirty="0"/>
              <a:t>) est un tableau, pas un seul nombre réel!</a:t>
            </a:r>
          </a:p>
          <a:p>
            <a:r>
              <a:rPr lang="fr-CA" dirty="0"/>
              <a:t>faire remarquer que c</a:t>
            </a:r>
            <a:r>
              <a:rPr lang="fr-CA" altLang="fr-FR" dirty="0"/>
              <a:t>’</a:t>
            </a:r>
            <a:r>
              <a:rPr lang="fr-CA" dirty="0"/>
              <a:t>est un système d</a:t>
            </a:r>
            <a:r>
              <a:rPr lang="fr-CA" altLang="fr-FR" dirty="0"/>
              <a:t>’</a:t>
            </a:r>
            <a:r>
              <a:rPr lang="fr-CA" dirty="0"/>
              <a:t>équations à |S| inconnues et |S| variables</a:t>
            </a:r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27</a:t>
            </a:fld>
            <a:endParaRPr lang="ko-K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28</a:t>
            </a:fld>
            <a:endParaRPr lang="ko-K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dirty="0"/>
              <a:t> plus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4434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baseline="0" dirty="0"/>
              <a:t> le </a:t>
            </a:r>
            <a:r>
              <a:rPr lang="en-CA" baseline="0" dirty="0" err="1"/>
              <a:t>problème</a:t>
            </a:r>
            <a:r>
              <a:rPr lang="en-CA" baseline="0" dirty="0"/>
              <a:t> de </a:t>
            </a:r>
            <a:r>
              <a:rPr lang="en-CA" baseline="0" dirty="0" err="1"/>
              <a:t>calculer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trajectoire</a:t>
            </a:r>
            <a:r>
              <a:rPr lang="en-CA" baseline="0" dirty="0"/>
              <a:t> pour un robot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93958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97865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U(s) = </a:t>
            </a:r>
            <a:r>
              <a:rPr lang="en-CA" dirty="0" err="1"/>
              <a:t>Valeur</a:t>
            </a:r>
            <a:r>
              <a:rPr lang="en-CA" baseline="0" dirty="0"/>
              <a:t> </a:t>
            </a:r>
            <a:r>
              <a:rPr lang="en-CA" baseline="0" dirty="0" err="1"/>
              <a:t>optimale</a:t>
            </a:r>
            <a:r>
              <a:rPr lang="en-CA" baseline="0" dirty="0"/>
              <a:t> de s. </a:t>
            </a:r>
            <a:r>
              <a:rPr lang="en-CA" baseline="0" dirty="0" err="1"/>
              <a:t>J’aurais</a:t>
            </a:r>
            <a:r>
              <a:rPr lang="en-CA" baseline="0" dirty="0"/>
              <a:t> </a:t>
            </a:r>
            <a:r>
              <a:rPr lang="en-CA" baseline="0" dirty="0" err="1"/>
              <a:t>pu</a:t>
            </a:r>
            <a:r>
              <a:rPr lang="en-CA" baseline="0" dirty="0"/>
              <a:t> </a:t>
            </a:r>
            <a:r>
              <a:rPr lang="en-CA" baseline="0" dirty="0" err="1"/>
              <a:t>noter</a:t>
            </a:r>
            <a:r>
              <a:rPr lang="en-CA" baseline="0" dirty="0"/>
              <a:t> U*(s) pour </a:t>
            </a:r>
            <a:r>
              <a:rPr lang="en-CA" baseline="0" dirty="0" err="1"/>
              <a:t>bien</a:t>
            </a:r>
            <a:r>
              <a:rPr lang="en-CA" baseline="0" dirty="0"/>
              <a:t> </a:t>
            </a:r>
            <a:r>
              <a:rPr lang="en-CA" baseline="0" dirty="0" err="1"/>
              <a:t>renforcer</a:t>
            </a:r>
            <a:r>
              <a:rPr lang="en-CA" baseline="0" dirty="0"/>
              <a:t> </a:t>
            </a:r>
            <a:r>
              <a:rPr lang="en-CA" baseline="0" dirty="0" err="1"/>
              <a:t>cette</a:t>
            </a:r>
            <a:r>
              <a:rPr lang="en-CA" baseline="0" dirty="0"/>
              <a:t> idée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vraiment</a:t>
            </a:r>
            <a:r>
              <a:rPr lang="en-CA" baseline="0" dirty="0"/>
              <a:t> </a:t>
            </a:r>
            <a:r>
              <a:rPr lang="en-CA" baseline="0" dirty="0" err="1"/>
              <a:t>l’utilité</a:t>
            </a:r>
            <a:r>
              <a:rPr lang="en-CA" baseline="0" dirty="0"/>
              <a:t> du plan optimal.</a:t>
            </a:r>
          </a:p>
          <a:p>
            <a:endParaRPr lang="en-CA" baseline="0" dirty="0"/>
          </a:p>
          <a:p>
            <a:r>
              <a:rPr lang="en-CA" baseline="0" dirty="0"/>
              <a:t>On </a:t>
            </a:r>
            <a:r>
              <a:rPr lang="en-CA" baseline="0" dirty="0" err="1"/>
              <a:t>pourrait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tenter</a:t>
            </a:r>
            <a:r>
              <a:rPr lang="en-CA" baseline="0" dirty="0"/>
              <a:t> de </a:t>
            </a:r>
            <a:r>
              <a:rPr lang="en-CA" baseline="0" dirty="0" err="1"/>
              <a:t>résoudre</a:t>
            </a:r>
            <a:r>
              <a:rPr lang="en-CA" baseline="0" dirty="0"/>
              <a:t> le </a:t>
            </a:r>
            <a:r>
              <a:rPr lang="en-CA" baseline="0" dirty="0" err="1"/>
              <a:t>système</a:t>
            </a:r>
            <a:r>
              <a:rPr lang="en-CA" baseline="0" dirty="0"/>
              <a:t> </a:t>
            </a:r>
            <a:r>
              <a:rPr lang="en-CA" baseline="0" dirty="0" err="1"/>
              <a:t>d’équations</a:t>
            </a:r>
            <a:r>
              <a:rPr lang="en-CA" baseline="0" dirty="0"/>
              <a:t> pour </a:t>
            </a:r>
            <a:r>
              <a:rPr lang="en-CA" baseline="0" dirty="0" err="1"/>
              <a:t>trouver</a:t>
            </a:r>
            <a:r>
              <a:rPr lang="en-CA" baseline="0" dirty="0"/>
              <a:t> U(s). </a:t>
            </a:r>
            <a:r>
              <a:rPr lang="en-CA" baseline="0" dirty="0" err="1"/>
              <a:t>Cependant</a:t>
            </a:r>
            <a:r>
              <a:rPr lang="en-CA" baseline="0" dirty="0"/>
              <a:t>, à cause du max </a:t>
            </a:r>
            <a:r>
              <a:rPr lang="en-CA" baseline="0" dirty="0" err="1"/>
              <a:t>ce</a:t>
            </a:r>
            <a:r>
              <a:rPr lang="en-CA" baseline="0" dirty="0"/>
              <a:t> ne </a:t>
            </a:r>
            <a:r>
              <a:rPr lang="en-CA" baseline="0" dirty="0" err="1"/>
              <a:t>sont</a:t>
            </a:r>
            <a:r>
              <a:rPr lang="en-CA" baseline="0" dirty="0"/>
              <a:t> pas des </a:t>
            </a:r>
            <a:r>
              <a:rPr lang="en-CA" baseline="0" dirty="0" err="1"/>
              <a:t>équations</a:t>
            </a:r>
            <a:r>
              <a:rPr lang="en-CA" baseline="0" dirty="0"/>
              <a:t> </a:t>
            </a:r>
            <a:r>
              <a:rPr lang="en-CA" baseline="0" dirty="0" err="1"/>
              <a:t>linéaires</a:t>
            </a:r>
            <a:r>
              <a:rPr lang="en-CA" baseline="0" dirty="0"/>
              <a:t>. On ne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donc</a:t>
            </a:r>
            <a:r>
              <a:rPr lang="en-CA" baseline="0" dirty="0"/>
              <a:t> pas les </a:t>
            </a:r>
            <a:r>
              <a:rPr lang="en-CA" baseline="0" dirty="0" err="1"/>
              <a:t>résoudre</a:t>
            </a:r>
            <a:r>
              <a:rPr lang="en-CA" baseline="0" dirty="0"/>
              <a:t> en </a:t>
            </a:r>
            <a:r>
              <a:rPr lang="en-CA" baseline="0" dirty="0" err="1"/>
              <a:t>utilisant</a:t>
            </a:r>
            <a:r>
              <a:rPr lang="en-CA" baseline="0" dirty="0"/>
              <a:t> des </a:t>
            </a:r>
            <a:r>
              <a:rPr lang="en-CA" baseline="0" dirty="0" err="1"/>
              <a:t>méthodes</a:t>
            </a:r>
            <a:r>
              <a:rPr lang="en-CA" baseline="0" dirty="0"/>
              <a:t> de </a:t>
            </a:r>
            <a:r>
              <a:rPr lang="en-CA" baseline="0" dirty="0" err="1"/>
              <a:t>résolution</a:t>
            </a:r>
            <a:r>
              <a:rPr lang="en-CA" baseline="0" dirty="0"/>
              <a:t> </a:t>
            </a:r>
            <a:r>
              <a:rPr lang="en-CA" baseline="0" dirty="0" err="1"/>
              <a:t>d’équations</a:t>
            </a:r>
            <a:r>
              <a:rPr lang="en-CA" baseline="0" dirty="0"/>
              <a:t> </a:t>
            </a:r>
            <a:r>
              <a:rPr lang="en-CA" baseline="0" dirty="0" err="1"/>
              <a:t>linéaires</a:t>
            </a:r>
            <a:r>
              <a:rPr lang="en-CA" baseline="0" dirty="0"/>
              <a:t> (</a:t>
            </a:r>
            <a:r>
              <a:rPr lang="en-CA" baseline="0" dirty="0" err="1"/>
              <a:t>élimination</a:t>
            </a:r>
            <a:r>
              <a:rPr lang="en-CA" baseline="0" dirty="0"/>
              <a:t> de Gauss, </a:t>
            </a:r>
            <a:r>
              <a:rPr lang="en-CA" baseline="0" dirty="0" err="1"/>
              <a:t>décomposition</a:t>
            </a:r>
            <a:r>
              <a:rPr lang="en-CA" baseline="0" dirty="0"/>
              <a:t> LU, etc.). Nous </a:t>
            </a:r>
            <a:r>
              <a:rPr lang="en-CA" baseline="0" dirty="0" err="1"/>
              <a:t>allons</a:t>
            </a:r>
            <a:r>
              <a:rPr lang="en-CA" baseline="0" dirty="0"/>
              <a:t> </a:t>
            </a:r>
            <a:r>
              <a:rPr lang="en-CA" baseline="0" dirty="0" err="1"/>
              <a:t>plutôt</a:t>
            </a:r>
            <a:r>
              <a:rPr lang="en-CA" baseline="0" dirty="0"/>
              <a:t> </a:t>
            </a:r>
            <a:r>
              <a:rPr lang="en-CA" baseline="0" dirty="0" err="1"/>
              <a:t>recourrir</a:t>
            </a:r>
            <a:r>
              <a:rPr lang="en-CA" baseline="0" dirty="0"/>
              <a:t> à la </a:t>
            </a:r>
            <a:r>
              <a:rPr lang="en-CA" baseline="0" dirty="0" err="1"/>
              <a:t>programmation</a:t>
            </a:r>
            <a:r>
              <a:rPr lang="en-CA" baseline="0" dirty="0"/>
              <a:t> </a:t>
            </a:r>
            <a:r>
              <a:rPr lang="en-CA" baseline="0" dirty="0" err="1"/>
              <a:t>dynamique</a:t>
            </a:r>
            <a:r>
              <a:rPr lang="en-CA" baseline="0" dirty="0"/>
              <a:t>: </a:t>
            </a:r>
            <a:r>
              <a:rPr lang="en-CA" baseline="0" dirty="0" err="1"/>
              <a:t>itération</a:t>
            </a:r>
            <a:r>
              <a:rPr lang="en-CA" baseline="0" dirty="0"/>
              <a:t> par </a:t>
            </a:r>
            <a:r>
              <a:rPr lang="en-CA" baseline="0" dirty="0" err="1"/>
              <a:t>valeur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itération</a:t>
            </a:r>
            <a:r>
              <a:rPr lang="en-CA" baseline="0" dirty="0"/>
              <a:t> par </a:t>
            </a:r>
            <a:r>
              <a:rPr lang="en-CA" baseline="0" dirty="0" err="1"/>
              <a:t>politique</a:t>
            </a:r>
            <a:r>
              <a:rPr lang="en-CA" baseline="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38883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dirty="0"/>
              <a:t> plus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97122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40687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L’apprentissage</a:t>
            </a:r>
            <a:r>
              <a:rPr lang="en-US" dirty="0"/>
              <a:t> par </a:t>
            </a:r>
            <a:r>
              <a:rPr lang="en-US" dirty="0" err="1"/>
              <a:t>renforcement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l’apprentissage</a:t>
            </a:r>
            <a:r>
              <a:rPr lang="en-US" baseline="0" dirty="0"/>
              <a:t> de comment </a:t>
            </a:r>
            <a:r>
              <a:rPr lang="en-US" baseline="0" dirty="0" err="1"/>
              <a:t>choisir</a:t>
            </a:r>
            <a:r>
              <a:rPr lang="en-US" baseline="0" dirty="0"/>
              <a:t> les </a:t>
            </a:r>
            <a:r>
              <a:rPr lang="en-US" baseline="0" dirty="0" err="1"/>
              <a:t>bonnes</a:t>
            </a:r>
            <a:r>
              <a:rPr lang="en-US" baseline="0" dirty="0"/>
              <a:t> actions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chaque</a:t>
            </a:r>
            <a:r>
              <a:rPr lang="en-US" baseline="0" dirty="0"/>
              <a:t> situation </a:t>
            </a:r>
            <a:r>
              <a:rPr lang="en-US" baseline="0" dirty="0" err="1"/>
              <a:t>afin</a:t>
            </a:r>
            <a:r>
              <a:rPr lang="en-US" baseline="0" dirty="0"/>
              <a:t> de </a:t>
            </a:r>
            <a:r>
              <a:rPr lang="en-US" baseline="0" dirty="0" err="1"/>
              <a:t>maximiser</a:t>
            </a:r>
            <a:r>
              <a:rPr lang="en-US" baseline="0" dirty="0"/>
              <a:t> un signal de </a:t>
            </a:r>
            <a:r>
              <a:rPr lang="en-US" baseline="0" dirty="0" err="1"/>
              <a:t>récompense</a:t>
            </a:r>
            <a:r>
              <a:rPr lang="en-US" baseline="0" dirty="0"/>
              <a:t> </a:t>
            </a:r>
            <a:r>
              <a:rPr lang="en-US" baseline="0" dirty="0" err="1"/>
              <a:t>numérique</a:t>
            </a:r>
            <a:r>
              <a:rPr lang="en-US" baseline="0" dirty="0"/>
              <a:t>. </a:t>
            </a:r>
            <a:r>
              <a:rPr lang="en-US" baseline="0" dirty="0" err="1"/>
              <a:t>Autrement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, on </a:t>
            </a:r>
            <a:r>
              <a:rPr lang="en-US" baseline="0" dirty="0" err="1"/>
              <a:t>apprend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politique</a:t>
            </a:r>
            <a:r>
              <a:rPr lang="en-US" baseline="0" dirty="0"/>
              <a:t> </a:t>
            </a:r>
            <a:r>
              <a:rPr lang="en-US" baseline="0" dirty="0" err="1"/>
              <a:t>tel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vue</a:t>
            </a:r>
            <a:r>
              <a:rPr lang="en-US" baseline="0" dirty="0"/>
              <a:t> pour les MDP. La </a:t>
            </a:r>
            <a:r>
              <a:rPr lang="en-US" baseline="0" dirty="0" err="1"/>
              <a:t>différence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la </a:t>
            </a:r>
            <a:r>
              <a:rPr lang="en-US" baseline="0" dirty="0" err="1"/>
              <a:t>fonction</a:t>
            </a:r>
            <a:r>
              <a:rPr lang="en-US" baseline="0" dirty="0"/>
              <a:t> </a:t>
            </a:r>
            <a:r>
              <a:rPr lang="en-US" baseline="0" dirty="0" err="1"/>
              <a:t>d’utilité</a:t>
            </a:r>
            <a:r>
              <a:rPr lang="en-US" baseline="0" dirty="0"/>
              <a:t>,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le </a:t>
            </a:r>
            <a:r>
              <a:rPr lang="en-US" baseline="0" dirty="0" err="1"/>
              <a:t>modèle</a:t>
            </a:r>
            <a:r>
              <a:rPr lang="en-US" baseline="0" dirty="0"/>
              <a:t> de transition, </a:t>
            </a:r>
            <a:r>
              <a:rPr lang="en-US" baseline="0" dirty="0" err="1"/>
              <a:t>ou</a:t>
            </a:r>
            <a:r>
              <a:rPr lang="en-US" baseline="0" dirty="0"/>
              <a:t> les </a:t>
            </a:r>
            <a:r>
              <a:rPr lang="en-US" baseline="0" dirty="0" err="1"/>
              <a:t>deux</a:t>
            </a:r>
            <a:r>
              <a:rPr lang="en-US" baseline="0" dirty="0"/>
              <a:t>. Il </a:t>
            </a:r>
            <a:r>
              <a:rPr lang="en-US" baseline="0" dirty="0" err="1"/>
              <a:t>faut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les </a:t>
            </a:r>
            <a:r>
              <a:rPr lang="en-US" baseline="0" dirty="0" err="1"/>
              <a:t>découvrir</a:t>
            </a:r>
            <a:r>
              <a:rPr lang="en-US" baseline="0" dirty="0"/>
              <a:t>.</a:t>
            </a:r>
            <a:endParaRPr lang="en-US" dirty="0"/>
          </a:p>
          <a:p>
            <a:endParaRPr lang="en-CA" dirty="0"/>
          </a:p>
          <a:p>
            <a:r>
              <a:rPr lang="en-CA" dirty="0"/>
              <a:t>Le signal de recompense </a:t>
            </a:r>
            <a:r>
              <a:rPr lang="en-CA" dirty="0" err="1"/>
              <a:t>indique</a:t>
            </a:r>
            <a:r>
              <a:rPr lang="en-CA" dirty="0"/>
              <a:t> la</a:t>
            </a:r>
            <a:r>
              <a:rPr lang="en-CA" baseline="0" dirty="0"/>
              <a:t> </a:t>
            </a:r>
            <a:r>
              <a:rPr lang="en-CA" baseline="0" dirty="0" err="1"/>
              <a:t>désirabilité</a:t>
            </a:r>
            <a:r>
              <a:rPr lang="en-CA" baseline="0" dirty="0"/>
              <a:t> d’un </a:t>
            </a:r>
            <a:r>
              <a:rPr lang="en-CA" baseline="0" dirty="0" err="1"/>
              <a:t>état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Il </a:t>
            </a:r>
            <a:r>
              <a:rPr lang="en-CA" baseline="0" dirty="0" err="1"/>
              <a:t>faut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l’agent</a:t>
            </a:r>
            <a:r>
              <a:rPr lang="en-CA" baseline="0" dirty="0"/>
              <a:t> </a:t>
            </a:r>
            <a:r>
              <a:rPr lang="en-CA" baseline="0" dirty="0" err="1"/>
              <a:t>soit</a:t>
            </a:r>
            <a:r>
              <a:rPr lang="en-CA" baseline="0" dirty="0"/>
              <a:t> “</a:t>
            </a:r>
            <a:r>
              <a:rPr lang="en-CA" baseline="0" dirty="0" err="1"/>
              <a:t>cablé</a:t>
            </a:r>
            <a:r>
              <a:rPr lang="en-CA" baseline="0" dirty="0"/>
              <a:t>” de </a:t>
            </a:r>
            <a:r>
              <a:rPr lang="en-CA" baseline="0" dirty="0" err="1"/>
              <a:t>reconnaître</a:t>
            </a:r>
            <a:r>
              <a:rPr lang="en-CA" baseline="0" dirty="0"/>
              <a:t> le signal de </a:t>
            </a:r>
            <a:r>
              <a:rPr lang="en-CA" baseline="0" dirty="0" err="1"/>
              <a:t>renforcement</a:t>
            </a:r>
            <a:r>
              <a:rPr lang="en-CA" baseline="0" dirty="0"/>
              <a:t> et ne pas le </a:t>
            </a:r>
            <a:r>
              <a:rPr lang="en-CA" baseline="0" dirty="0" err="1"/>
              <a:t>confondre</a:t>
            </a:r>
            <a:r>
              <a:rPr lang="en-CA" baseline="0" dirty="0"/>
              <a:t> avec les </a:t>
            </a:r>
            <a:r>
              <a:rPr lang="en-CA" baseline="0" dirty="0" err="1"/>
              <a:t>autres</a:t>
            </a:r>
            <a:r>
              <a:rPr lang="en-CA" baseline="0" dirty="0"/>
              <a:t> </a:t>
            </a:r>
            <a:r>
              <a:rPr lang="en-CA" baseline="0" dirty="0" err="1"/>
              <a:t>données</a:t>
            </a:r>
            <a:r>
              <a:rPr lang="en-CA" baseline="0" dirty="0"/>
              <a:t> de perception.</a:t>
            </a:r>
          </a:p>
          <a:p>
            <a:endParaRPr lang="en-CA" baseline="0" dirty="0"/>
          </a:p>
          <a:p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ainsi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les </a:t>
            </a:r>
            <a:r>
              <a:rPr lang="en-CA" baseline="0" dirty="0" err="1"/>
              <a:t>animaux</a:t>
            </a:r>
            <a:r>
              <a:rPr lang="en-CA" baseline="0" dirty="0"/>
              <a:t> </a:t>
            </a:r>
            <a:r>
              <a:rPr lang="en-CA" baseline="0" dirty="0" err="1"/>
              <a:t>semblent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programmés</a:t>
            </a:r>
            <a:r>
              <a:rPr lang="en-CA" baseline="0" dirty="0"/>
              <a:t> pour </a:t>
            </a:r>
            <a:r>
              <a:rPr lang="en-CA" baseline="0" dirty="0" err="1"/>
              <a:t>reconnaître</a:t>
            </a:r>
            <a:r>
              <a:rPr lang="en-CA" baseline="0" dirty="0"/>
              <a:t> la </a:t>
            </a:r>
            <a:r>
              <a:rPr lang="en-CA" baseline="0" dirty="0" err="1"/>
              <a:t>douleur</a:t>
            </a:r>
            <a:r>
              <a:rPr lang="en-CA" baseline="0" dirty="0"/>
              <a:t> et la </a:t>
            </a:r>
            <a:r>
              <a:rPr lang="en-CA" baseline="0" dirty="0" err="1"/>
              <a:t>faim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</a:t>
            </a:r>
            <a:r>
              <a:rPr lang="en-CA" baseline="0" dirty="0" err="1"/>
              <a:t>renforcement</a:t>
            </a:r>
            <a:r>
              <a:rPr lang="en-CA" baseline="0" dirty="0"/>
              <a:t> </a:t>
            </a:r>
            <a:r>
              <a:rPr lang="en-CA" baseline="0" dirty="0" err="1"/>
              <a:t>négatif</a:t>
            </a:r>
            <a:r>
              <a:rPr lang="en-CA" baseline="0" dirty="0"/>
              <a:t> et le </a:t>
            </a:r>
            <a:r>
              <a:rPr lang="en-CA" baseline="0" dirty="0" err="1"/>
              <a:t>plaisir</a:t>
            </a:r>
            <a:r>
              <a:rPr lang="en-CA" baseline="0" dirty="0"/>
              <a:t> et </a:t>
            </a:r>
            <a:r>
              <a:rPr lang="en-CA" baseline="0" dirty="0" err="1"/>
              <a:t>l’absorption</a:t>
            </a:r>
            <a:r>
              <a:rPr lang="en-CA" baseline="0" dirty="0"/>
              <a:t> de </a:t>
            </a:r>
            <a:r>
              <a:rPr lang="en-CA" baseline="0" dirty="0" err="1"/>
              <a:t>nourriture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signal </a:t>
            </a:r>
            <a:r>
              <a:rPr lang="en-CA" baseline="0" dirty="0" err="1"/>
              <a:t>positif</a:t>
            </a:r>
            <a:r>
              <a:rPr lang="en-CA" baseline="0" dirty="0"/>
              <a:t>. Les </a:t>
            </a:r>
            <a:r>
              <a:rPr lang="en-CA" baseline="0" dirty="0" err="1"/>
              <a:t>spécialistes</a:t>
            </a:r>
            <a:r>
              <a:rPr lang="en-CA" baseline="0" dirty="0"/>
              <a:t> de la </a:t>
            </a:r>
            <a:r>
              <a:rPr lang="en-CA" baseline="0" dirty="0" err="1"/>
              <a:t>psychologie</a:t>
            </a:r>
            <a:r>
              <a:rPr lang="en-CA" baseline="0" dirty="0"/>
              <a:t> </a:t>
            </a:r>
            <a:r>
              <a:rPr lang="en-CA" baseline="0" dirty="0" err="1"/>
              <a:t>animale</a:t>
            </a:r>
            <a:r>
              <a:rPr lang="en-CA" baseline="0" dirty="0"/>
              <a:t> </a:t>
            </a:r>
            <a:r>
              <a:rPr lang="en-CA" baseline="0" dirty="0" err="1"/>
              <a:t>étudient</a:t>
            </a:r>
            <a:r>
              <a:rPr lang="en-CA" baseline="0" dirty="0"/>
              <a:t> </a:t>
            </a:r>
            <a:r>
              <a:rPr lang="en-CA" baseline="0" dirty="0" err="1"/>
              <a:t>ces</a:t>
            </a:r>
            <a:r>
              <a:rPr lang="en-CA" baseline="0" dirty="0"/>
              <a:t> </a:t>
            </a:r>
            <a:r>
              <a:rPr lang="en-CA" baseline="0" dirty="0" err="1"/>
              <a:t>mécanismes</a:t>
            </a:r>
            <a:r>
              <a:rPr lang="en-CA" baseline="0" dirty="0"/>
              <a:t> </a:t>
            </a:r>
            <a:r>
              <a:rPr lang="en-CA" baseline="0" dirty="0" err="1"/>
              <a:t>depuis</a:t>
            </a:r>
            <a:r>
              <a:rPr lang="en-CA" baseline="0" dirty="0"/>
              <a:t> plus de 60 ans. </a:t>
            </a:r>
          </a:p>
          <a:p>
            <a:endParaRPr lang="en-CA" baseline="0" dirty="0"/>
          </a:p>
          <a:p>
            <a:r>
              <a:rPr lang="en-CA" baseline="0" dirty="0" err="1"/>
              <a:t>Formellement</a:t>
            </a:r>
            <a:r>
              <a:rPr lang="en-CA" baseline="0" dirty="0"/>
              <a:t>:</a:t>
            </a:r>
          </a:p>
          <a:p>
            <a:endParaRPr lang="en-CA" baseline="0" dirty="0"/>
          </a:p>
          <a:p>
            <a:r>
              <a:rPr lang="en-US" altLang="en-US" dirty="0" err="1"/>
              <a:t>Étant</a:t>
            </a:r>
            <a:r>
              <a:rPr lang="en-US" altLang="en-US" dirty="0"/>
              <a:t> </a:t>
            </a:r>
            <a:r>
              <a:rPr lang="en-US" altLang="en-US" dirty="0" err="1"/>
              <a:t>donné</a:t>
            </a:r>
            <a:r>
              <a:rPr lang="en-US" altLang="en-US" dirty="0"/>
              <a:t> un ensemble</a:t>
            </a:r>
            <a:r>
              <a:rPr lang="en-US" altLang="en-US" baseline="0" dirty="0"/>
              <a:t> d’états </a:t>
            </a:r>
            <a:r>
              <a:rPr lang="en-US" altLang="en-US" b="1" dirty="0"/>
              <a:t>S</a:t>
            </a:r>
            <a:r>
              <a:rPr lang="en-US" altLang="en-US" dirty="0"/>
              <a:t> et </a:t>
            </a:r>
            <a:r>
              <a:rPr lang="en-US" altLang="en-US" dirty="0" err="1"/>
              <a:t>d’actions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endParaRPr lang="en-US" altLang="en-US" dirty="0"/>
          </a:p>
          <a:p>
            <a:r>
              <a:rPr lang="en-US" altLang="en-US" dirty="0" err="1"/>
              <a:t>Intéragi</a:t>
            </a:r>
            <a:r>
              <a:rPr lang="en-US" altLang="en-US" dirty="0"/>
              <a:t> avec </a:t>
            </a:r>
            <a:r>
              <a:rPr lang="en-US" altLang="en-US" dirty="0" err="1"/>
              <a:t>l’environnement</a:t>
            </a:r>
            <a:r>
              <a:rPr lang="en-US" altLang="en-US" dirty="0"/>
              <a:t>.</a:t>
            </a:r>
            <a:r>
              <a:rPr lang="en-US" altLang="en-US" baseline="0" dirty="0"/>
              <a:t> À </a:t>
            </a:r>
            <a:r>
              <a:rPr lang="en-US" altLang="en-US" baseline="0" dirty="0" err="1"/>
              <a:t>chaque</a:t>
            </a:r>
            <a:r>
              <a:rPr lang="en-US" altLang="en-US" baseline="0" dirty="0"/>
              <a:t> instant </a:t>
            </a:r>
            <a:r>
              <a:rPr lang="en-US" altLang="en-US" i="1" dirty="0"/>
              <a:t>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L’environnement</a:t>
            </a:r>
            <a:r>
              <a:rPr lang="en-US" altLang="en-US" dirty="0"/>
              <a:t> </a:t>
            </a:r>
            <a:r>
              <a:rPr lang="en-US" altLang="en-US" dirty="0" err="1"/>
              <a:t>donne</a:t>
            </a:r>
            <a:r>
              <a:rPr lang="en-US" altLang="en-US" dirty="0"/>
              <a:t> </a:t>
            </a:r>
            <a:r>
              <a:rPr lang="en-US" altLang="en-US" dirty="0" err="1"/>
              <a:t>l’état</a:t>
            </a:r>
            <a:r>
              <a:rPr lang="en-US" altLang="en-US" dirty="0"/>
              <a:t> </a:t>
            </a:r>
            <a:r>
              <a:rPr lang="en-US" altLang="en-US" b="1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 et la </a:t>
            </a:r>
            <a:r>
              <a:rPr lang="en-US" altLang="en-US" dirty="0" err="1"/>
              <a:t>récompese</a:t>
            </a:r>
            <a:r>
              <a:rPr lang="en-US" altLang="en-US" baseline="0" dirty="0"/>
              <a:t>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dirty="0"/>
          </a:p>
          <a:p>
            <a:pPr lvl="1"/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agis</a:t>
            </a:r>
            <a:r>
              <a:rPr lang="en-US" altLang="en-US" baseline="0" dirty="0"/>
              <a:t> en </a:t>
            </a:r>
            <a:r>
              <a:rPr lang="en-US" altLang="en-US" baseline="0" dirty="0" err="1"/>
              <a:t>exécutant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l’action</a:t>
            </a:r>
            <a:r>
              <a:rPr lang="en-US" altLang="en-US" baseline="0" dirty="0"/>
              <a:t> </a:t>
            </a:r>
            <a:r>
              <a:rPr lang="en-US" altLang="en-US" b="1" dirty="0"/>
              <a:t>a</a:t>
            </a:r>
            <a:r>
              <a:rPr lang="en-US" altLang="en-US" baseline="-25000" dirty="0"/>
              <a:t>t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Ton but</a:t>
            </a:r>
            <a:r>
              <a:rPr lang="en-US" altLang="en-US" dirty="0"/>
              <a:t>: </a:t>
            </a:r>
            <a:r>
              <a:rPr lang="en-US" altLang="en-US" dirty="0" err="1"/>
              <a:t>Apprendre</a:t>
            </a:r>
            <a:r>
              <a:rPr lang="en-US" altLang="en-US" dirty="0"/>
              <a:t> (</a:t>
            </a:r>
            <a:r>
              <a:rPr lang="en-US" altLang="en-US" dirty="0" err="1"/>
              <a:t>rapidement</a:t>
            </a:r>
            <a:r>
              <a:rPr lang="en-US" altLang="en-US" dirty="0"/>
              <a:t>) la </a:t>
            </a:r>
            <a:r>
              <a:rPr lang="en-US" altLang="en-US" dirty="0" err="1"/>
              <a:t>politique</a:t>
            </a:r>
            <a:r>
              <a:rPr lang="en-US" altLang="en-US" dirty="0"/>
              <a:t> qui (</a:t>
            </a:r>
            <a:r>
              <a:rPr lang="en-US" altLang="en-US" dirty="0" err="1"/>
              <a:t>approximativement</a:t>
            </a:r>
            <a:r>
              <a:rPr lang="en-US" altLang="en-US" dirty="0"/>
              <a:t>) maximize</a:t>
            </a:r>
            <a:r>
              <a:rPr lang="en-US" altLang="en-US" baseline="0" dirty="0"/>
              <a:t> les </a:t>
            </a:r>
            <a:r>
              <a:rPr lang="en-US" altLang="en-US" baseline="0" dirty="0" err="1"/>
              <a:t>récompenses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le long-</a:t>
            </a:r>
            <a:r>
              <a:rPr lang="en-US" altLang="en-US" baseline="0" dirty="0" err="1"/>
              <a:t>terme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escomptés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CA" baseline="0" dirty="0"/>
          </a:p>
          <a:p>
            <a:endParaRPr lang="en-CA" baseline="0" dirty="0"/>
          </a:p>
          <a:p>
            <a:r>
              <a:rPr lang="en-CA" baseline="0" dirty="0" err="1"/>
              <a:t>Exemple</a:t>
            </a:r>
            <a:r>
              <a:rPr lang="en-CA" baseline="0" dirty="0"/>
              <a:t>: </a:t>
            </a:r>
            <a:r>
              <a:rPr lang="en-CA" baseline="0" dirty="0" err="1"/>
              <a:t>plein</a:t>
            </a:r>
            <a:r>
              <a:rPr lang="en-CA" baseline="0" dirty="0"/>
              <a:t> </a:t>
            </a:r>
            <a:r>
              <a:rPr lang="en-CA" baseline="0" dirty="0" err="1"/>
              <a:t>d’exemples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la vie </a:t>
            </a:r>
            <a:r>
              <a:rPr lang="en-CA" baseline="0" dirty="0" err="1"/>
              <a:t>courrante</a:t>
            </a:r>
            <a:r>
              <a:rPr lang="en-CA" baseline="0" dirty="0"/>
              <a:t>. </a:t>
            </a:r>
            <a:r>
              <a:rPr lang="en-CA" baseline="0" dirty="0" err="1"/>
              <a:t>Une</a:t>
            </a:r>
            <a:r>
              <a:rPr lang="en-CA" baseline="0" dirty="0"/>
              <a:t> bonne </a:t>
            </a:r>
            <a:r>
              <a:rPr lang="en-CA" baseline="0" dirty="0" err="1"/>
              <a:t>partie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apprentissage</a:t>
            </a:r>
            <a:r>
              <a:rPr lang="en-CA" baseline="0" dirty="0"/>
              <a:t> se fait en </a:t>
            </a:r>
            <a:r>
              <a:rPr lang="en-CA" baseline="0" dirty="0" err="1"/>
              <a:t>expérimentant</a:t>
            </a:r>
            <a:r>
              <a:rPr lang="en-CA" baseline="0" dirty="0"/>
              <a:t> de choses et en </a:t>
            </a:r>
            <a:r>
              <a:rPr lang="en-CA" baseline="0" dirty="0" err="1"/>
              <a:t>ajustant</a:t>
            </a:r>
            <a:r>
              <a:rPr lang="en-CA" baseline="0" dirty="0"/>
              <a:t>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choix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 en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l’observation</a:t>
            </a:r>
            <a:r>
              <a:rPr lang="en-CA" baseline="0" dirty="0"/>
              <a:t> des </a:t>
            </a:r>
            <a:r>
              <a:rPr lang="en-CA" baseline="0" dirty="0" err="1"/>
              <a:t>résultats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actions par rapport au but </a:t>
            </a:r>
            <a:r>
              <a:rPr lang="en-CA" baseline="0" dirty="0" err="1"/>
              <a:t>visé</a:t>
            </a:r>
            <a:r>
              <a:rPr lang="en-CA" baseline="0" dirty="0"/>
              <a:t>. </a:t>
            </a:r>
            <a:r>
              <a:rPr lang="en-CA" baseline="0" dirty="0" err="1"/>
              <a:t>Rappelez-vous</a:t>
            </a:r>
            <a:r>
              <a:rPr lang="en-CA" baseline="0" dirty="0"/>
              <a:t> </a:t>
            </a:r>
            <a:r>
              <a:rPr lang="en-CA" baseline="0" dirty="0" err="1"/>
              <a:t>quand</a:t>
            </a:r>
            <a:r>
              <a:rPr lang="en-CA" baseline="0" dirty="0"/>
              <a:t>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avez</a:t>
            </a:r>
            <a:r>
              <a:rPr lang="en-CA" baseline="0" dirty="0"/>
              <a:t> </a:t>
            </a:r>
            <a:r>
              <a:rPr lang="en-CA" baseline="0" dirty="0" err="1"/>
              <a:t>appris</a:t>
            </a:r>
            <a:r>
              <a:rPr lang="en-CA" baseline="0" dirty="0"/>
              <a:t> à </a:t>
            </a:r>
            <a:r>
              <a:rPr lang="en-CA" baseline="0" dirty="0" err="1"/>
              <a:t>monter</a:t>
            </a:r>
            <a:r>
              <a:rPr lang="en-CA" baseline="0" dirty="0"/>
              <a:t> </a:t>
            </a:r>
            <a:r>
              <a:rPr lang="en-CA" baseline="0" dirty="0" err="1"/>
              <a:t>sur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bicyclette</a:t>
            </a:r>
            <a:r>
              <a:rPr lang="en-CA" baseline="0" dirty="0"/>
              <a:t>.</a:t>
            </a:r>
            <a:endParaRPr lang="en-CA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Évidemment</a:t>
            </a:r>
            <a:r>
              <a:rPr lang="en-US" baseline="0" dirty="0"/>
              <a:t>, pour </a:t>
            </a:r>
            <a:r>
              <a:rPr lang="en-US" baseline="0" dirty="0" err="1"/>
              <a:t>apprendre</a:t>
            </a:r>
            <a:r>
              <a:rPr lang="en-US" baseline="0" dirty="0"/>
              <a:t> </a:t>
            </a:r>
            <a:r>
              <a:rPr lang="en-US" baseline="0" dirty="0" err="1"/>
              <a:t>l’agent</a:t>
            </a:r>
            <a:r>
              <a:rPr lang="en-US" baseline="0" dirty="0"/>
              <a:t>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d’observer</a:t>
            </a:r>
            <a:r>
              <a:rPr lang="en-US" baseline="0" dirty="0"/>
              <a:t> son </a:t>
            </a:r>
            <a:r>
              <a:rPr lang="en-US" baseline="0" dirty="0" err="1"/>
              <a:t>environnement</a:t>
            </a:r>
            <a:r>
              <a:rPr lang="en-US" baseline="0" dirty="0"/>
              <a:t> (</a:t>
            </a:r>
            <a:r>
              <a:rPr lang="en-US" baseline="0" dirty="0" err="1"/>
              <a:t>états</a:t>
            </a:r>
            <a:r>
              <a:rPr lang="en-US" baseline="0" dirty="0"/>
              <a:t>). Il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aussi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d’agir</a:t>
            </a:r>
            <a:r>
              <a:rPr lang="en-US" baseline="0" dirty="0"/>
              <a:t> (action). Et </a:t>
            </a:r>
            <a:r>
              <a:rPr lang="en-US" baseline="0" dirty="0" err="1"/>
              <a:t>il</a:t>
            </a:r>
            <a:r>
              <a:rPr lang="en-US" baseline="0" dirty="0"/>
              <a:t> a des buts (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veut</a:t>
            </a:r>
            <a:r>
              <a:rPr lang="en-US" baseline="0" dirty="0"/>
              <a:t> </a:t>
            </a:r>
            <a:r>
              <a:rPr lang="en-US" baseline="0" dirty="0" err="1"/>
              <a:t>maximiser</a:t>
            </a:r>
            <a:r>
              <a:rPr lang="en-US" baseline="0" dirty="0"/>
              <a:t> </a:t>
            </a:r>
            <a:r>
              <a:rPr lang="en-US" baseline="0" dirty="0" err="1"/>
              <a:t>ses</a:t>
            </a:r>
            <a:r>
              <a:rPr lang="en-US" baseline="0" dirty="0"/>
              <a:t> </a:t>
            </a:r>
            <a:r>
              <a:rPr lang="en-US" baseline="0" dirty="0" err="1"/>
              <a:t>récompenses</a:t>
            </a:r>
            <a:r>
              <a:rPr lang="en-US" baseline="0" dirty="0"/>
              <a:t>).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34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1620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|S| </a:t>
            </a:r>
            <a:r>
              <a:rPr lang="en-CA" dirty="0" err="1"/>
              <a:t>est</a:t>
            </a:r>
            <a:r>
              <a:rPr lang="en-CA" dirty="0"/>
              <a:t> le</a:t>
            </a:r>
            <a:r>
              <a:rPr lang="en-CA" baseline="0" dirty="0"/>
              <a:t> </a:t>
            </a:r>
            <a:r>
              <a:rPr lang="en-CA" baseline="0" dirty="0" err="1"/>
              <a:t>nombre</a:t>
            </a:r>
            <a:r>
              <a:rPr lang="en-CA" baseline="0" dirty="0"/>
              <a:t> d’états</a:t>
            </a:r>
            <a:endParaRPr lang="en-CA" dirty="0"/>
          </a:p>
          <a:p>
            <a:r>
              <a:rPr lang="en-CA" dirty="0"/>
              <a:t>|A|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d’actions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Étape</a:t>
            </a:r>
            <a:r>
              <a:rPr lang="en-CA" baseline="0" dirty="0"/>
              <a:t> : pour un </a:t>
            </a:r>
            <a:r>
              <a:rPr lang="en-CA" baseline="0" dirty="0" err="1"/>
              <a:t>critère</a:t>
            </a:r>
            <a:r>
              <a:rPr lang="en-CA" baseline="0" dirty="0"/>
              <a:t> </a:t>
            </a:r>
            <a:r>
              <a:rPr lang="en-CA" baseline="0" dirty="0" err="1"/>
              <a:t>d’arrêt</a:t>
            </a:r>
            <a:r>
              <a:rPr lang="en-CA" baseline="0" dirty="0"/>
              <a:t> plus précis : </a:t>
            </a:r>
            <a:r>
              <a:rPr lang="en-CA" baseline="0" dirty="0" err="1"/>
              <a:t>voir</a:t>
            </a:r>
            <a:r>
              <a:rPr lang="en-CA" baseline="0" dirty="0"/>
              <a:t> le </a:t>
            </a:r>
            <a:r>
              <a:rPr lang="en-CA" baseline="0" dirty="0" err="1"/>
              <a:t>livre</a:t>
            </a:r>
            <a:r>
              <a:rPr lang="en-CA" baseline="0" dirty="0"/>
              <a:t> (Section 17.2).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55362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738542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7144317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90327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2169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</a:t>
            </a:r>
            <a:r>
              <a:rPr lang="en-CA" baseline="0" dirty="0"/>
              <a:t> </a:t>
            </a:r>
            <a:r>
              <a:rPr lang="en-CA" baseline="0" dirty="0" err="1"/>
              <a:t>l’environnement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déterministe</a:t>
            </a:r>
            <a:r>
              <a:rPr lang="en-CA" baseline="0" dirty="0"/>
              <a:t>, A*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trouver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solution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67763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dirty="0"/>
                  <a:t>Se rappeler que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ja-JP" dirty="0" smtClean="0"/>
                      <m:t>(</m:t>
                    </m:r>
                    <m:r>
                      <m:rPr>
                        <m:nor/>
                      </m:rPr>
                      <a:rPr lang="en-US" altLang="ja-JP" i="1" dirty="0" smtClean="0"/>
                      <m:t>s</m:t>
                    </m:r>
                    <m:r>
                      <m:rPr>
                        <m:nor/>
                      </m:rPr>
                      <a:rPr lang="en-US" altLang="ja-JP" dirty="0" smtClean="0"/>
                      <m:t>)</m:t>
                    </m:r>
                    <m:r>
                      <m:rPr>
                        <m:nor/>
                      </m:rPr>
                      <a:rPr lang="en-CA" altLang="ja-JP" b="0" i="0" dirty="0" smtClean="0"/>
                      <m:t> </m:t>
                    </m:r>
                  </m:oMath>
                </a14:m>
                <a:r>
                  <a:rPr lang="en-US" altLang="ja-JP" dirty="0"/>
                  <a:t>= max_{</a:t>
                </a:r>
                <a:r>
                  <a:rPr lang="en-US" altLang="ja-JP" sz="1200" i="1" dirty="0"/>
                  <a:t>a</a:t>
                </a:r>
                <a:r>
                  <a:rPr lang="fr-CA" sz="1200" i="1" dirty="0">
                    <a:sym typeface="Symbol" pitchFamily="18" charset="2"/>
                  </a:rPr>
                  <a:t>A(s</a:t>
                </a:r>
                <a:r>
                  <a:rPr lang="en-US" altLang="ja-JP" dirty="0"/>
                  <a:t>}</a:t>
                </a:r>
                <a:r>
                  <a:rPr lang="en-US" altLang="ja-JP" baseline="0" dirty="0"/>
                  <a:t> </a:t>
                </a:r>
                <a:r>
                  <a:rPr lang="en-US" altLang="ja-JP" i="1" dirty="0"/>
                  <a:t> </a:t>
                </a:r>
                <a:r>
                  <a:rPr lang="en-CA" altLang="ja-JP" dirty="0"/>
                  <a:t>Q(</a:t>
                </a:r>
                <a:r>
                  <a:rPr lang="en-CA" altLang="ja-JP" dirty="0" err="1"/>
                  <a:t>s,a</a:t>
                </a:r>
                <a:r>
                  <a:rPr lang="en-CA" altLang="ja-JP" dirty="0"/>
                  <a:t>)</a:t>
                </a:r>
                <a:endParaRPr lang="en-US" altLang="ja-JP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dirty="0"/>
                  <a:t>Se rappeler que  </a:t>
                </a:r>
                <a:r>
                  <a:rPr lang="fr-FR" altLang="ja-JP" i="0" dirty="0">
                    <a:latin typeface="Cambria Math" panose="02040503050406030204" pitchFamily="18" charset="0"/>
                  </a:rPr>
                  <a:t>"U</a:t>
                </a:r>
                <a:r>
                  <a:rPr lang="en-US" altLang="ja-JP" i="0" dirty="0">
                    <a:latin typeface="Cambria Math" panose="02040503050406030204" pitchFamily="18" charset="0"/>
                  </a:rPr>
                  <a:t>(s)</a:t>
                </a:r>
                <a:r>
                  <a:rPr lang="en-CA" altLang="ja-JP" b="0" i="0" dirty="0">
                    <a:latin typeface="Cambria Math" panose="02040503050406030204" pitchFamily="18" charset="0"/>
                  </a:rPr>
                  <a:t> </a:t>
                </a:r>
                <a:r>
                  <a:rPr lang="en-CA" altLang="ja-JP" b="0" i="0" dirty="0"/>
                  <a:t>"</a:t>
                </a:r>
                <a:r>
                  <a:rPr lang="en-US" altLang="ja-JP" dirty="0"/>
                  <a:t>= max_{</a:t>
                </a:r>
                <a:r>
                  <a:rPr lang="en-US" altLang="ja-JP" sz="1200" i="1" dirty="0"/>
                  <a:t>a</a:t>
                </a:r>
                <a:r>
                  <a:rPr lang="fr-CA" sz="1200" i="1" dirty="0">
                    <a:sym typeface="Symbol" pitchFamily="18" charset="2"/>
                  </a:rPr>
                  <a:t>A(s</a:t>
                </a:r>
                <a:r>
                  <a:rPr lang="en-US" altLang="ja-JP" dirty="0"/>
                  <a:t>}</a:t>
                </a:r>
                <a:r>
                  <a:rPr lang="en-US" altLang="ja-JP" baseline="0" dirty="0"/>
                  <a:t> </a:t>
                </a:r>
                <a:r>
                  <a:rPr lang="en-US" altLang="ja-JP" i="1" dirty="0"/>
                  <a:t> </a:t>
                </a:r>
                <a:r>
                  <a:rPr lang="en-CA" altLang="ja-JP" dirty="0"/>
                  <a:t>Q(</a:t>
                </a:r>
                <a:r>
                  <a:rPr lang="en-CA" altLang="ja-JP" dirty="0" err="1"/>
                  <a:t>s,a</a:t>
                </a:r>
                <a:r>
                  <a:rPr lang="en-CA" altLang="ja-JP" dirty="0"/>
                  <a:t>)</a:t>
                </a:r>
                <a:endParaRPr lang="en-US" altLang="ja-JP" dirty="0"/>
              </a:p>
              <a:p>
                <a:endParaRPr lang="fr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19869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64341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268528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|S| </a:t>
            </a:r>
            <a:r>
              <a:rPr lang="en-CA" dirty="0" err="1"/>
              <a:t>est</a:t>
            </a:r>
            <a:r>
              <a:rPr lang="en-CA" dirty="0"/>
              <a:t> le</a:t>
            </a:r>
            <a:r>
              <a:rPr lang="en-CA" baseline="0" dirty="0"/>
              <a:t> </a:t>
            </a:r>
            <a:r>
              <a:rPr lang="en-CA" baseline="0" dirty="0" err="1"/>
              <a:t>nombre</a:t>
            </a:r>
            <a:r>
              <a:rPr lang="en-CA" baseline="0" dirty="0"/>
              <a:t> d’états</a:t>
            </a:r>
            <a:endParaRPr lang="en-CA" dirty="0"/>
          </a:p>
          <a:p>
            <a:r>
              <a:rPr lang="en-CA" dirty="0"/>
              <a:t>|A|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d’actions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863667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31988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37762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77434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C77C38-A4CE-45C9-AFB5-A63D6FCF559E}" type="slidenum">
              <a:rPr lang="en-US" altLang="ko-KR" sz="1200"/>
              <a:pPr eaLnBrk="1" hangingPunct="1"/>
              <a:t>47</a:t>
            </a:fld>
            <a:endParaRPr lang="ko-KR" sz="1200"/>
          </a:p>
        </p:txBody>
      </p:sp>
    </p:spTree>
    <p:extLst>
      <p:ext uri="{BB962C8B-B14F-4D97-AF65-F5344CB8AC3E}">
        <p14:creationId xmlns:p14="http://schemas.microsoft.com/office/powerpoint/2010/main" val="10606154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248261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125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</a:t>
            </a:r>
            <a:r>
              <a:rPr lang="en-CA" dirty="0" err="1"/>
              <a:t>qu’il</a:t>
            </a:r>
            <a:r>
              <a:rPr lang="en-CA" dirty="0"/>
              <a:t> y a des </a:t>
            </a:r>
            <a:r>
              <a:rPr lang="en-CA" dirty="0" err="1"/>
              <a:t>escaliers</a:t>
            </a:r>
            <a:r>
              <a:rPr lang="en-CA" baseline="0" dirty="0"/>
              <a:t> et </a:t>
            </a:r>
            <a:r>
              <a:rPr lang="en-CA" baseline="0" dirty="0" err="1"/>
              <a:t>que</a:t>
            </a:r>
            <a:r>
              <a:rPr lang="en-CA" baseline="0" dirty="0"/>
              <a:t> le robot a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certaine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de </a:t>
            </a:r>
            <a:r>
              <a:rPr lang="en-CA" baseline="0" dirty="0" err="1"/>
              <a:t>tomber</a:t>
            </a:r>
            <a:r>
              <a:rPr lang="en-CA" baseline="0" dirty="0"/>
              <a:t> … </a:t>
            </a:r>
          </a:p>
          <a:p>
            <a:endParaRPr lang="en-CA" baseline="0" dirty="0"/>
          </a:p>
          <a:p>
            <a:r>
              <a:rPr lang="en-CA" baseline="0" dirty="0"/>
              <a:t>On </a:t>
            </a:r>
            <a:r>
              <a:rPr lang="en-CA" baseline="0" dirty="0" err="1"/>
              <a:t>pourrait</a:t>
            </a:r>
            <a:r>
              <a:rPr lang="en-CA" baseline="0" dirty="0"/>
              <a:t> </a:t>
            </a:r>
            <a:r>
              <a:rPr lang="en-CA" baseline="0" dirty="0" err="1"/>
              <a:t>toujours</a:t>
            </a:r>
            <a:r>
              <a:rPr lang="en-CA" baseline="0" dirty="0"/>
              <a:t> essayer A* en </a:t>
            </a:r>
            <a:r>
              <a:rPr lang="en-CA" baseline="0" dirty="0" err="1"/>
              <a:t>donnant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coût</a:t>
            </a:r>
            <a:r>
              <a:rPr lang="en-CA" baseline="0" dirty="0"/>
              <a:t> des transitions tenant </a:t>
            </a:r>
            <a:r>
              <a:rPr lang="en-CA" baseline="0" dirty="0" err="1"/>
              <a:t>compte</a:t>
            </a:r>
            <a:r>
              <a:rPr lang="en-CA" baseline="0" dirty="0"/>
              <a:t> de la </a:t>
            </a:r>
            <a:r>
              <a:rPr lang="en-CA" baseline="0" dirty="0" err="1"/>
              <a:t>difficulté</a:t>
            </a:r>
            <a:r>
              <a:rPr lang="en-CA" baseline="0" dirty="0"/>
              <a:t> </a:t>
            </a:r>
            <a:r>
              <a:rPr lang="en-CA" baseline="0" dirty="0" err="1"/>
              <a:t>posée</a:t>
            </a:r>
            <a:r>
              <a:rPr lang="en-CA" baseline="0" dirty="0"/>
              <a:t> par les </a:t>
            </a:r>
            <a:r>
              <a:rPr lang="en-CA" baseline="0" dirty="0" err="1"/>
              <a:t>escaliers</a:t>
            </a:r>
            <a:r>
              <a:rPr lang="en-CA" baseline="0" dirty="0"/>
              <a:t>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906416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50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2730426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5659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4A5F101B-9C2E-4F7C-AC36-F9BC1159CBDC}" type="slidenum">
              <a:rPr lang="en-US" altLang="ko-KR" sz="1200"/>
              <a:pPr eaLnBrk="1" hangingPunct="1"/>
              <a:t>55</a:t>
            </a:fld>
            <a:endParaRPr lang="ko-KR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806DD8B-EF46-4F8F-8A8B-494852919A46}" type="slidenum">
              <a:rPr lang="en-US" altLang="ko-KR" sz="1200"/>
              <a:pPr eaLnBrk="1" hangingPunct="1"/>
              <a:t>56</a:t>
            </a:fld>
            <a:endParaRPr lang="ko-KR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B69F517-6826-44F7-8667-8896DF4E1FF5}" type="slidenum">
              <a:rPr lang="en-US" altLang="ko-KR" sz="1200"/>
              <a:pPr eaLnBrk="1" hangingPunct="1"/>
              <a:t>57</a:t>
            </a:fld>
            <a:endParaRPr lang="ko-K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42062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que le robot </a:t>
            </a:r>
            <a:r>
              <a:rPr lang="en-CA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glisser</a:t>
            </a:r>
            <a:r>
              <a:rPr lang="en-CA" baseline="0" dirty="0"/>
              <a:t>. </a:t>
            </a:r>
            <a:r>
              <a:rPr lang="en-CA" baseline="0" dirty="0" err="1"/>
              <a:t>S’il</a:t>
            </a:r>
            <a:r>
              <a:rPr lang="en-CA" baseline="0" dirty="0"/>
              <a:t> </a:t>
            </a:r>
            <a:r>
              <a:rPr lang="en-CA" baseline="0" dirty="0" err="1"/>
              <a:t>décide</a:t>
            </a:r>
            <a:r>
              <a:rPr lang="en-CA" baseline="0" dirty="0"/>
              <a:t> de faire un pas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certaine</a:t>
            </a:r>
            <a:r>
              <a:rPr lang="en-CA" baseline="0" dirty="0"/>
              <a:t> direction, </a:t>
            </a:r>
            <a:r>
              <a:rPr lang="en-CA" baseline="0" dirty="0" err="1"/>
              <a:t>il</a:t>
            </a:r>
            <a:r>
              <a:rPr lang="en-CA" baseline="0" dirty="0"/>
              <a:t> a par </a:t>
            </a:r>
            <a:r>
              <a:rPr lang="en-CA" baseline="0" dirty="0" err="1"/>
              <a:t>exemple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de </a:t>
            </a:r>
            <a:r>
              <a:rPr lang="en-CA" baseline="0" dirty="0" err="1"/>
              <a:t>réussir</a:t>
            </a:r>
            <a:r>
              <a:rPr lang="en-CA" baseline="0" dirty="0"/>
              <a:t> et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</a:t>
            </a:r>
            <a:r>
              <a:rPr lang="en-CA" baseline="0" dirty="0" err="1"/>
              <a:t>d’aller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l’une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l’autre</a:t>
            </a:r>
            <a:r>
              <a:rPr lang="en-CA" baseline="0" dirty="0"/>
              <a:t> des cases </a:t>
            </a:r>
            <a:r>
              <a:rPr lang="en-CA" baseline="0" dirty="0" err="1"/>
              <a:t>avoisinantes</a:t>
            </a:r>
            <a:r>
              <a:rPr lang="en-CA" baseline="0" dirty="0"/>
              <a:t>. </a:t>
            </a:r>
          </a:p>
          <a:p>
            <a:endParaRPr lang="en-CA" baseline="0" dirty="0"/>
          </a:p>
          <a:p>
            <a:r>
              <a:rPr lang="en-CA" baseline="0" dirty="0"/>
              <a:t>A* ne </a:t>
            </a:r>
            <a:r>
              <a:rPr lang="en-CA" baseline="0" dirty="0" err="1"/>
              <a:t>suffit</a:t>
            </a:r>
            <a:r>
              <a:rPr lang="en-CA" baseline="0" dirty="0"/>
              <a:t> plus! Il </a:t>
            </a:r>
            <a:r>
              <a:rPr lang="en-CA" baseline="0" dirty="0" err="1"/>
              <a:t>donne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séquence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. Un plan </a:t>
            </a:r>
            <a:r>
              <a:rPr lang="en-CA" baseline="0" dirty="0" err="1"/>
              <a:t>déterministe</a:t>
            </a:r>
            <a:r>
              <a:rPr lang="en-CA" baseline="0" dirty="0"/>
              <a:t>. Nous </a:t>
            </a:r>
            <a:r>
              <a:rPr lang="en-CA" baseline="0" dirty="0" err="1"/>
              <a:t>avons</a:t>
            </a:r>
            <a:r>
              <a:rPr lang="en-CA" baseline="0" dirty="0"/>
              <a:t> </a:t>
            </a:r>
            <a:r>
              <a:rPr lang="en-CA" baseline="0" dirty="0" err="1"/>
              <a:t>besoin</a:t>
            </a:r>
            <a:r>
              <a:rPr lang="en-CA" baseline="0" dirty="0"/>
              <a:t> d’un </a:t>
            </a:r>
            <a:r>
              <a:rPr lang="en-CA" baseline="0" dirty="0" err="1"/>
              <a:t>algorithme</a:t>
            </a:r>
            <a:r>
              <a:rPr lang="en-CA" baseline="0" dirty="0"/>
              <a:t> qui </a:t>
            </a:r>
            <a:r>
              <a:rPr lang="en-CA" baseline="0" dirty="0" err="1"/>
              <a:t>donne</a:t>
            </a:r>
            <a:r>
              <a:rPr lang="en-CA" baseline="0" dirty="0"/>
              <a:t> un plan de </a:t>
            </a:r>
            <a:r>
              <a:rPr lang="en-CA" baseline="0" dirty="0" err="1"/>
              <a:t>contigence</a:t>
            </a:r>
            <a:r>
              <a:rPr lang="en-CA" baseline="0" dirty="0"/>
              <a:t>, </a:t>
            </a:r>
            <a:r>
              <a:rPr lang="en-CA" baseline="0" dirty="0" err="1"/>
              <a:t>prévoyant</a:t>
            </a:r>
            <a:r>
              <a:rPr lang="en-CA" baseline="0" dirty="0"/>
              <a:t> le </a:t>
            </a:r>
            <a:r>
              <a:rPr lang="en-CA" baseline="0" dirty="0" err="1"/>
              <a:t>cas</a:t>
            </a:r>
            <a:r>
              <a:rPr lang="en-CA" baseline="0" dirty="0"/>
              <a:t> </a:t>
            </a:r>
            <a:r>
              <a:rPr lang="en-CA" baseline="0" dirty="0" err="1"/>
              <a:t>où</a:t>
            </a:r>
            <a:r>
              <a:rPr lang="en-CA" baseline="0" dirty="0"/>
              <a:t> le robot </a:t>
            </a:r>
            <a:r>
              <a:rPr lang="en-CA" baseline="0" dirty="0" err="1"/>
              <a:t>glisse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case </a:t>
            </a:r>
            <a:r>
              <a:rPr lang="en-CA" baseline="0" dirty="0" err="1"/>
              <a:t>avoisinante</a:t>
            </a:r>
            <a:r>
              <a:rPr lang="en-CA" baseline="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71029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74A28-990A-4962-B1FE-A1E9ABF0EB9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24066" name="Rectangle 7"/>
          <p:cNvSpPr txBox="1">
            <a:spLocks noGrp="1" noChangeArrowheads="1"/>
          </p:cNvSpPr>
          <p:nvPr/>
        </p:nvSpPr>
        <p:spPr bwMode="auto">
          <a:xfrm>
            <a:off x="3765937" y="9290844"/>
            <a:ext cx="2881375" cy="4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8" tIns="45859" rIns="91718" bIns="45859" anchor="b"/>
          <a:lstStyle>
            <a:lvl1pPr defTabSz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None/>
            </a:pPr>
            <a:fld id="{2414FE7A-9BE1-4424-A40B-D3A4C341100A}" type="slidenum">
              <a:rPr lang="en-US" altLang="en-US" sz="1300"/>
              <a:pPr algn="r">
                <a:buFontTx/>
                <a:buNone/>
              </a:pPr>
              <a:t>8</a:t>
            </a:fld>
            <a:endParaRPr lang="en-US" altLang="en-US" sz="1300"/>
          </a:p>
        </p:txBody>
      </p:sp>
      <p:sp>
        <p:nvSpPr>
          <p:cNvPr id="162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33425"/>
            <a:ext cx="4884738" cy="3665538"/>
          </a:xfrm>
          <a:ln/>
        </p:spPr>
      </p:sp>
      <p:sp>
        <p:nvSpPr>
          <p:cNvPr id="1624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01" y="4646533"/>
            <a:ext cx="4877048" cy="4401979"/>
          </a:xfrm>
        </p:spPr>
        <p:txBody>
          <a:bodyPr lIns="91718" tIns="45859" rIns="91718" bIns="45859"/>
          <a:lstStyle/>
          <a:p>
            <a:r>
              <a:rPr lang="en-US" altLang="en-US" dirty="0"/>
              <a:t>Un rappel 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 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.wmf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15.emf"/><Relationship Id="rId12" Type="http://schemas.openxmlformats.org/officeDocument/2006/relationships/image" Target="../media/image6.jpg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.w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32.png"/><Relationship Id="rId4" Type="http://schemas.openxmlformats.org/officeDocument/2006/relationships/image" Target="../media/image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5.wmf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14.emf"/><Relationship Id="rId12" Type="http://schemas.openxmlformats.org/officeDocument/2006/relationships/image" Target="../media/image6.jpg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.wmf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41.png"/><Relationship Id="rId4" Type="http://schemas.openxmlformats.org/officeDocument/2006/relationships/image" Target="../media/image2.png"/><Relationship Id="rId14" Type="http://schemas.openxmlformats.org/officeDocument/2006/relationships/image" Target="../media/image16.png"/><Relationship Id="rId2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.png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1.bin"/><Relationship Id="rId15" Type="http://schemas.openxmlformats.org/officeDocument/2006/relationships/image" Target="../media/image170.png"/><Relationship Id="rId10" Type="http://schemas.openxmlformats.org/officeDocument/2006/relationships/image" Target="../media/image160.png"/><Relationship Id="rId4" Type="http://schemas.openxmlformats.org/officeDocument/2006/relationships/image" Target="../media/image2.png"/><Relationship Id="rId9" Type="http://schemas.openxmlformats.org/officeDocument/2006/relationships/image" Target="../media/image130.png"/><Relationship Id="rId1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project/jair/pub/volume4/kaelbling96a-html/node19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scf.usc.edu/~csci573/notes/uai95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cf.usc.edu/~csci573/notes/uai95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615 – Intelligence Artificielle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ea typeface="ＭＳ Ｐゴシック" pitchFamily="34" charset="-128"/>
              </a:rPr>
              <a:t>Processus de décision markoviens</a:t>
            </a:r>
            <a:br>
              <a:rPr lang="fr-CA" altLang="en-US" sz="2400" dirty="0">
                <a:ea typeface="ＭＳ Ｐゴシック" pitchFamily="34" charset="-128"/>
              </a:rPr>
            </a:br>
            <a:endParaRPr lang="fr-CA" alt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</a:t>
            </a: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78"/>
          <p:cNvSpPr>
            <a:spLocks noChangeArrowheads="1"/>
          </p:cNvSpPr>
          <p:nvPr/>
        </p:nvSpPr>
        <p:spPr bwMode="auto">
          <a:xfrm>
            <a:off x="5431444" y="1923256"/>
            <a:ext cx="605801" cy="1596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Modèle d’actions</a:t>
            </a:r>
          </a:p>
        </p:txBody>
      </p:sp>
      <p:sp>
        <p:nvSpPr>
          <p:cNvPr id="6151" name="Text Box 111"/>
          <p:cNvSpPr txBox="1">
            <a:spLocks noChangeArrowheads="1"/>
          </p:cNvSpPr>
          <p:nvPr/>
        </p:nvSpPr>
        <p:spPr bwMode="auto">
          <a:xfrm>
            <a:off x="7565574" y="2075600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25703" name="Group 435"/>
          <p:cNvGrpSpPr>
            <a:grpSpLocks/>
          </p:cNvGrpSpPr>
          <p:nvPr/>
        </p:nvGrpSpPr>
        <p:grpSpPr bwMode="auto">
          <a:xfrm>
            <a:off x="8572214" y="2127195"/>
            <a:ext cx="228600" cy="304800"/>
            <a:chOff x="1776" y="3744"/>
            <a:chExt cx="192" cy="192"/>
          </a:xfrm>
        </p:grpSpPr>
        <p:sp>
          <p:nvSpPr>
            <p:cNvPr id="6256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7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8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9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10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sp>
        <p:nvSpPr>
          <p:cNvPr id="208" name="Rectangle 278"/>
          <p:cNvSpPr>
            <a:spLocks noChangeArrowheads="1"/>
          </p:cNvSpPr>
          <p:nvPr/>
        </p:nvSpPr>
        <p:spPr bwMode="auto">
          <a:xfrm>
            <a:off x="2526874" y="6111359"/>
            <a:ext cx="321525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896411" y="607909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Glissant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056550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743200" y="1358900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A* </a:t>
            </a:r>
            <a:r>
              <a:rPr lang="fr-CA">
                <a:latin typeface="Arial" pitchFamily="34" charset="0"/>
              </a:rPr>
              <a:t>: actions </a:t>
            </a:r>
            <a:r>
              <a:rPr lang="fr-CA" dirty="0">
                <a:latin typeface="Arial" pitchFamily="34" charset="0"/>
              </a:rPr>
              <a:t>déterministes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95600" y="151130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81400" y="2120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895600" y="3035300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724400" y="1892300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791200" y="30353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86400" y="196850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114800" y="43656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267200" y="4506913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5029200" y="55737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768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2841625" y="4233862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1295400" y="475586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 dirty="0">
                <a:latin typeface="Calibri" pitchFamily="34" charset="0"/>
              </a:rPr>
              <a:t>État successeur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672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C0294320-EA35-4E80-A110-E9B7F5C31110}" type="slidenum">
              <a:rPr lang="en-US" altLang="ko-KR" sz="1400">
                <a:latin typeface="Calibri" pitchFamily="34" charset="0"/>
              </a:rPr>
              <a:pPr eaLnBrk="1" hangingPunct="1"/>
              <a:t>11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5F0437-7492-41E5-B90A-34DEAD79833A}"/>
              </a:ext>
            </a:extLst>
          </p:cNvPr>
          <p:cNvCxnSpPr/>
          <p:nvPr/>
        </p:nvCxnSpPr>
        <p:spPr>
          <a:xfrm>
            <a:off x="1977390" y="846138"/>
            <a:ext cx="5674360" cy="52117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E1F5C3-002B-4DB2-B15F-438BC6717704}"/>
              </a:ext>
            </a:extLst>
          </p:cNvPr>
          <p:cNvCxnSpPr>
            <a:cxnSpLocks/>
          </p:cNvCxnSpPr>
          <p:nvPr/>
        </p:nvCxnSpPr>
        <p:spPr>
          <a:xfrm flipH="1">
            <a:off x="1977390" y="1143000"/>
            <a:ext cx="5189220" cy="4675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0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645" grpId="0" animBg="1"/>
      <p:bldP spid="26646" grpId="0"/>
      <p:bldP spid="10" grpId="0" animBg="1"/>
      <p:bldP spid="26648" grpId="0"/>
      <p:bldP spid="26649" grpId="0"/>
      <p:bldP spid="14" grpId="0" animBg="1"/>
      <p:bldP spid="26669" grpId="0" animBg="1"/>
      <p:bldP spid="26671" grpId="0" animBg="1"/>
      <p:bldP spid="29" grpId="0" animBg="1"/>
      <p:bldP spid="72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743200" y="1358900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MDP : actions non déterministes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95600" y="151130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81400" y="2120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895600" y="3035300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724400" y="1892300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791200" y="30353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86400" y="196850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114800" y="43656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267200" y="4506913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5029200" y="55737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0" name="ZoneTexte 16"/>
          <p:cNvSpPr txBox="1">
            <a:spLocks noChangeArrowheads="1"/>
          </p:cNvSpPr>
          <p:nvPr/>
        </p:nvSpPr>
        <p:spPr bwMode="auto">
          <a:xfrm>
            <a:off x="4724400" y="5965825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50 %</a:t>
            </a: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768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1981200" y="4370388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133600" y="4511675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91" name="Oval 307"/>
          <p:cNvSpPr>
            <a:spLocks noChangeArrowheads="1"/>
          </p:cNvSpPr>
          <p:nvPr/>
        </p:nvSpPr>
        <p:spPr bwMode="auto">
          <a:xfrm>
            <a:off x="2362200" y="55784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92" name="ZoneTexte 21"/>
          <p:cNvSpPr txBox="1">
            <a:spLocks noChangeArrowheads="1"/>
          </p:cNvSpPr>
          <p:nvPr/>
        </p:nvSpPr>
        <p:spPr bwMode="auto">
          <a:xfrm>
            <a:off x="2590800" y="5970588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248400" y="43656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6400800" y="4506913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12" name="Oval 307"/>
          <p:cNvSpPr>
            <a:spLocks noChangeArrowheads="1"/>
          </p:cNvSpPr>
          <p:nvPr/>
        </p:nvSpPr>
        <p:spPr bwMode="auto">
          <a:xfrm>
            <a:off x="7696200" y="55737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3" name="ZoneTexte 25"/>
          <p:cNvSpPr txBox="1">
            <a:spLocks noChangeArrowheads="1"/>
          </p:cNvSpPr>
          <p:nvPr/>
        </p:nvSpPr>
        <p:spPr bwMode="auto">
          <a:xfrm>
            <a:off x="6858000" y="5965825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6714" name="Flèche vers le bas 26"/>
          <p:cNvSpPr>
            <a:spLocks noChangeArrowheads="1"/>
          </p:cNvSpPr>
          <p:nvPr/>
        </p:nvSpPr>
        <p:spPr bwMode="auto">
          <a:xfrm rot="1395892">
            <a:off x="34290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5" name="Flèche vers le bas 27"/>
          <p:cNvSpPr>
            <a:spLocks noChangeArrowheads="1"/>
          </p:cNvSpPr>
          <p:nvPr/>
        </p:nvSpPr>
        <p:spPr bwMode="auto">
          <a:xfrm rot="-1425808">
            <a:off x="63246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1600200" y="4370388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9525" y="4868863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>
                <a:latin typeface="Calibri" pitchFamily="34" charset="0"/>
              </a:rPr>
              <a:t>États successeurs</a:t>
            </a:r>
          </a:p>
          <a:p>
            <a:pPr algn="ctr" eaLnBrk="1" hangingPunct="1"/>
            <a:r>
              <a:rPr lang="fr-CA" sz="2000">
                <a:latin typeface="Calibri" pitchFamily="34" charset="0"/>
              </a:rPr>
              <a:t>possibles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672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C0294320-EA35-4E80-A110-E9B7F5C31110}" type="slidenum">
              <a:rPr lang="en-US" altLang="ko-KR" sz="1400">
                <a:latin typeface="Calibri" pitchFamily="34" charset="0"/>
              </a:rPr>
              <a:pPr eaLnBrk="1" hangingPunct="1"/>
              <a:t>12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 pitchFamily="34" charset="0"/>
              </a:rPr>
              <a:t>Processus de décision markovien</a:t>
            </a:r>
            <a:br>
              <a:rPr lang="fr-CA" dirty="0">
                <a:latin typeface="Arial" pitchFamily="34" charset="0"/>
              </a:rPr>
            </a:br>
            <a:r>
              <a:rPr lang="fr-CA" dirty="0">
                <a:latin typeface="Arial" pitchFamily="34" charset="0"/>
              </a:rPr>
              <a:t>Idée de base</a:t>
            </a:r>
          </a:p>
        </p:txBody>
      </p:sp>
      <p:sp>
        <p:nvSpPr>
          <p:cNvPr id="2765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765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765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63334BDD-CBB3-4C92-81FC-5EE7693E193D}" type="slidenum">
              <a:rPr lang="en-US" altLang="ko-KR" sz="1400">
                <a:latin typeface="Calibri" pitchFamily="34" charset="0"/>
              </a:rPr>
              <a:pPr eaLnBrk="1" hangingPunct="1"/>
              <a:t>13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/>
          <a:lstStyle/>
          <a:p>
            <a:r>
              <a:rPr lang="fr-CA" altLang="ja-JP" dirty="0"/>
              <a:t>La planification par les </a:t>
            </a:r>
            <a:r>
              <a:rPr lang="fr-CA" altLang="ja-JP" b="1" dirty="0"/>
              <a:t>processus de décision Markoviens </a:t>
            </a:r>
            <a:r>
              <a:rPr lang="fr-CA" altLang="ja-JP" dirty="0"/>
              <a:t>s</a:t>
            </a:r>
            <a:r>
              <a:rPr lang="fr-CA" altLang="fr-FR" dirty="0"/>
              <a:t>’</a:t>
            </a:r>
            <a:r>
              <a:rPr lang="fr-CA" altLang="ja-JP" dirty="0"/>
              <a:t>intéresse au cas où un agent doit </a:t>
            </a:r>
            <a:r>
              <a:rPr lang="fr-CA" altLang="ja-JP" b="1" dirty="0"/>
              <a:t>décider comment agir </a:t>
            </a:r>
            <a:r>
              <a:rPr lang="fr-CA" altLang="ja-JP" dirty="0"/>
              <a:t>en tenant compte d’une fonction d’utilité </a:t>
            </a:r>
            <a:r>
              <a:rPr lang="fr-CA" altLang="ja-JP" b="1" dirty="0"/>
              <a:t> exprimée sous forme des récompenses</a:t>
            </a:r>
            <a:r>
              <a:rPr lang="fr-CA" altLang="ja-JP" dirty="0"/>
              <a:t> ou </a:t>
            </a:r>
            <a:r>
              <a:rPr lang="fr-CA" altLang="ja-JP" b="1" dirty="0"/>
              <a:t>renforcements</a:t>
            </a:r>
            <a:endParaRPr lang="fr-CA" altLang="ja-JP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3372" y="4222813"/>
            <a:ext cx="82317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pitchFamily="2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u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pitchFamily="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Exécution (</a:t>
            </a:r>
            <a:r>
              <a:rPr lang="en-US" sz="1800" dirty="0" err="1"/>
              <a:t>comportement</a:t>
            </a:r>
            <a:r>
              <a:rPr lang="en-US" sz="1800" dirty="0"/>
              <a:t>) de </a:t>
            </a:r>
            <a:r>
              <a:rPr lang="en-US" sz="1800" dirty="0" err="1"/>
              <a:t>l’agent</a:t>
            </a:r>
            <a:r>
              <a:rPr lang="en-US" sz="1800" dirty="0"/>
              <a:t>:  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L’agent</a:t>
            </a:r>
            <a:r>
              <a:rPr lang="en-US" sz="1800" dirty="0"/>
              <a:t> </a:t>
            </a:r>
            <a:r>
              <a:rPr lang="en-US" sz="1800" b="1" dirty="0" err="1"/>
              <a:t>agit</a:t>
            </a:r>
            <a:r>
              <a:rPr lang="en-US" sz="1800" dirty="0"/>
              <a:t> </a:t>
            </a:r>
            <a:r>
              <a:rPr lang="en-US" sz="1800" dirty="0" err="1"/>
              <a:t>sur</a:t>
            </a:r>
            <a:r>
              <a:rPr lang="en-US" sz="1800" dirty="0"/>
              <a:t> son </a:t>
            </a:r>
            <a:r>
              <a:rPr lang="en-US" sz="1800" dirty="0" err="1"/>
              <a:t>environnement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Reçoit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retro-action sous-</a:t>
            </a:r>
            <a:r>
              <a:rPr lang="en-US" sz="1800" dirty="0" err="1"/>
              <a:t>forme</a:t>
            </a:r>
            <a:r>
              <a:rPr lang="en-US" sz="1800" dirty="0"/>
              <a:t> de </a:t>
            </a:r>
            <a:r>
              <a:rPr lang="en-US" sz="1800" b="1" dirty="0" err="1"/>
              <a:t>récompense</a:t>
            </a:r>
            <a:r>
              <a:rPr lang="en-US" sz="1800" b="1" dirty="0"/>
              <a:t> (</a:t>
            </a:r>
            <a:r>
              <a:rPr lang="en-US" sz="1800" b="1" dirty="0" err="1"/>
              <a:t>renforcement</a:t>
            </a:r>
            <a:r>
              <a:rPr lang="en-US" sz="18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Son </a:t>
            </a:r>
            <a:r>
              <a:rPr lang="en-US" sz="1800" b="1" dirty="0"/>
              <a:t>but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de </a:t>
            </a:r>
            <a:r>
              <a:rPr lang="en-US" sz="1800" dirty="0" err="1"/>
              <a:t>maximiser</a:t>
            </a:r>
            <a:r>
              <a:rPr lang="en-US" sz="1800" dirty="0"/>
              <a:t> la </a:t>
            </a:r>
            <a:r>
              <a:rPr lang="en-US" sz="1800" dirty="0" err="1"/>
              <a:t>somme</a:t>
            </a:r>
            <a:r>
              <a:rPr lang="en-US" sz="1800" dirty="0"/>
              <a:t> des recompenses </a:t>
            </a:r>
            <a:r>
              <a:rPr lang="en-US" sz="1800" dirty="0" err="1"/>
              <a:t>espérés</a:t>
            </a: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342900" lvl="1" indent="-342900">
              <a:lnSpc>
                <a:spcPct val="90000"/>
              </a:lnSpc>
              <a:buSzPct val="125000"/>
              <a:buFont typeface="Lucida Grande" pitchFamily="2" charset="0"/>
              <a:buChar char="●"/>
            </a:pPr>
            <a:r>
              <a:rPr lang="en-US" sz="1800" dirty="0" err="1"/>
              <a:t>Problème</a:t>
            </a:r>
            <a:r>
              <a:rPr lang="en-US" sz="1800" dirty="0"/>
              <a:t>:    </a:t>
            </a:r>
            <a:r>
              <a:rPr lang="en-US" sz="1800" b="1" dirty="0" err="1"/>
              <a:t>Calculer</a:t>
            </a:r>
            <a:r>
              <a:rPr lang="en-US" sz="1800" b="1" dirty="0"/>
              <a:t> la </a:t>
            </a:r>
            <a:r>
              <a:rPr lang="en-US" sz="1800" b="1" dirty="0" err="1"/>
              <a:t>politique</a:t>
            </a:r>
            <a:r>
              <a:rPr lang="en-US" sz="1800" b="1" dirty="0"/>
              <a:t> (plan) qui </a:t>
            </a:r>
            <a:r>
              <a:rPr lang="en-US" sz="1800" dirty="0" err="1"/>
              <a:t>maximiser</a:t>
            </a:r>
            <a:r>
              <a:rPr lang="en-US" sz="1800" dirty="0"/>
              <a:t> la </a:t>
            </a:r>
            <a:r>
              <a:rPr lang="en-US" sz="1800" dirty="0" err="1"/>
              <a:t>somme</a:t>
            </a:r>
            <a:r>
              <a:rPr lang="en-US" sz="1800" dirty="0"/>
              <a:t> des recompenses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4019160"/>
            <a:ext cx="3538522" cy="686173"/>
            <a:chOff x="3990978" y="3786186"/>
            <a:chExt cx="3538522" cy="686173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990978" y="3919471"/>
            <a:ext cx="3317326" cy="5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28800" imgH="304800" progId="Equation.3">
                    <p:embed/>
                  </p:oleObj>
                </mc:Choice>
                <mc:Fallback>
                  <p:oleObj name="Equation" r:id="rId3" imgW="1828800" imgH="304800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978" y="3919471"/>
                          <a:ext cx="3317326" cy="55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985761" y="3786186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…</a:t>
              </a:r>
              <a:endParaRPr lang="fr-CA"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C9416C-ADB7-D73B-A304-5D1454709B4E}"/>
              </a:ext>
            </a:extLst>
          </p:cNvPr>
          <p:cNvGrpSpPr/>
          <p:nvPr/>
        </p:nvGrpSpPr>
        <p:grpSpPr>
          <a:xfrm>
            <a:off x="2177282" y="6066119"/>
            <a:ext cx="4863408" cy="400056"/>
            <a:chOff x="2177282" y="6066119"/>
            <a:chExt cx="4863408" cy="40005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177282" y="6066119"/>
            <a:ext cx="3709951" cy="400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70000" imgH="241200" progId="Equation.3">
                    <p:embed/>
                  </p:oleObj>
                </mc:Choice>
                <mc:Fallback>
                  <p:oleObj name="Equation" r:id="rId5" imgW="2070000" imgH="24120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7282" y="6066119"/>
                          <a:ext cx="3709951" cy="400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7F4562-244A-4FBC-BC79-C118D01C609A}"/>
                </a:ext>
              </a:extLst>
            </p:cNvPr>
            <p:cNvSpPr txBox="1"/>
            <p:nvPr/>
          </p:nvSpPr>
          <p:spPr>
            <a:xfrm>
              <a:off x="5887233" y="6069568"/>
              <a:ext cx="1153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et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i</a:t>
              </a:r>
              <a:r>
                <a:rPr lang="en-CA" i="1" dirty="0"/>
                <a:t> &lt;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max</a:t>
              </a:r>
              <a:endParaRPr lang="en-US" i="1" baseline="-25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3ADC41-C73A-5167-C393-79433A95D247}"/>
              </a:ext>
            </a:extLst>
          </p:cNvPr>
          <p:cNvGrpSpPr/>
          <p:nvPr/>
        </p:nvGrpSpPr>
        <p:grpSpPr>
          <a:xfrm>
            <a:off x="2040166" y="2464413"/>
            <a:ext cx="4596501" cy="1566759"/>
            <a:chOff x="1971126" y="2522467"/>
            <a:chExt cx="4694602" cy="1736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6">
                  <a:extLst>
                    <a:ext uri="{FF2B5EF4-FFF2-40B4-BE49-F238E27FC236}">
                      <a16:creationId xmlns:a16="http://schemas.microsoft.com/office/drawing/2014/main" id="{88CD9C54-8088-9B52-ABFE-3C9C2DF2BA8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5971818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7" imgW="1657581" imgH="2095793" progId="MSPhotoEd.3">
                        <p:embed/>
                      </p:oleObj>
                    </mc:Choice>
                    <mc:Fallback>
                      <p:oleObj name="Photo Editor Photo" r:id="rId7" imgW="1657581" imgH="2095793" progId="MSPhotoEd.3">
                        <p:embed/>
                        <p:pic>
                          <p:nvPicPr>
                            <p:cNvPr id="4" name="Object 6">
                              <a:extLst>
                                <a:ext uri="{FF2B5EF4-FFF2-40B4-BE49-F238E27FC236}">
                                  <a16:creationId xmlns:a16="http://schemas.microsoft.com/office/drawing/2014/main" id="{88CD9C54-8088-9B52-ABFE-3C9C2DF2BA8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6">
                  <a:extLst>
                    <a:ext uri="{FF2B5EF4-FFF2-40B4-BE49-F238E27FC236}">
                      <a16:creationId xmlns:a16="http://schemas.microsoft.com/office/drawing/2014/main" id="{973834E1-D4D7-628F-0882-F3FA4FA08E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8346470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10" imgW="1657581" imgH="2095793" progId="MSPhotoEd.3">
                        <p:embed/>
                      </p:oleObj>
                    </mc:Choice>
                    <mc:Fallback>
                      <p:oleObj name="Photo Editor Photo" r:id="rId10" imgW="1657581" imgH="2095793" progId="MSPhotoEd.3">
                        <p:embed/>
                        <p:pic>
                          <p:nvPicPr>
                            <p:cNvPr id="44" name="Object 6">
                              <a:extLst>
                                <a:ext uri="{FF2B5EF4-FFF2-40B4-BE49-F238E27FC236}">
                                  <a16:creationId xmlns:a16="http://schemas.microsoft.com/office/drawing/2014/main" id="{973834E1-D4D7-628F-0882-F3FA4FA08E4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7C99D611-FB21-48A6-35DD-379609C5A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6002" y="3790349"/>
              <a:ext cx="468832" cy="468832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643D90D-49C4-5152-7D1B-E5656F915A0A}"/>
                </a:ext>
              </a:extLst>
            </p:cNvPr>
            <p:cNvSpPr/>
            <p:nvPr/>
          </p:nvSpPr>
          <p:spPr>
            <a:xfrm>
              <a:off x="4647547" y="2543627"/>
              <a:ext cx="877910" cy="67268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6D27ADF-9E68-CBF8-E3A3-CD036A7E5134}"/>
                </a:ext>
              </a:extLst>
            </p:cNvPr>
            <p:cNvSpPr/>
            <p:nvPr/>
          </p:nvSpPr>
          <p:spPr>
            <a:xfrm>
              <a:off x="4470001" y="3529906"/>
              <a:ext cx="1652351" cy="72927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F75AEB-F07D-F9E7-A339-3187B50A7B88}"/>
                </a:ext>
              </a:extLst>
            </p:cNvPr>
            <p:cNvSpPr txBox="1"/>
            <p:nvPr/>
          </p:nvSpPr>
          <p:spPr>
            <a:xfrm>
              <a:off x="4727791" y="2522467"/>
              <a:ext cx="837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accent2"/>
                  </a:solidFill>
                </a:rPr>
                <a:t>Agent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4911D42-DD17-2CE5-F969-852826D6C365}"/>
                </a:ext>
              </a:extLst>
            </p:cNvPr>
            <p:cNvCxnSpPr>
              <a:cxnSpLocks/>
              <a:stCxn id="14" idx="3"/>
              <a:endCxn id="15" idx="3"/>
            </p:cNvCxnSpPr>
            <p:nvPr/>
          </p:nvCxnSpPr>
          <p:spPr>
            <a:xfrm>
              <a:off x="5525457" y="2879968"/>
              <a:ext cx="596895" cy="1014576"/>
            </a:xfrm>
            <a:prstGeom prst="bentConnector3">
              <a:avLst>
                <a:gd name="adj1" fmla="val 13829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C82AC89A-6BF6-3E23-7F88-846FE60AC0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69756" y="3360362"/>
              <a:ext cx="1321737" cy="140186"/>
            </a:xfrm>
            <a:prstGeom prst="bentConnector4">
              <a:avLst>
                <a:gd name="adj1" fmla="val 389"/>
                <a:gd name="adj2" fmla="val 861811"/>
              </a:avLst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570BC5-8EBE-55A9-D875-7BBA3B6B641E}"/>
                    </a:ext>
                  </a:extLst>
                </p:cNvPr>
                <p:cNvSpPr txBox="1"/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Action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chemeClr val="accent2"/>
                            </a:solidFill>
                          </a:rPr>
                          <m:t>t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570BC5-8EBE-55A9-D875-7BBA3B6B6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blipFill>
                  <a:blip r:embed="rId13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0DCAF8-07C9-EFCF-1B78-EBABD15C6E01}"/>
                </a:ext>
              </a:extLst>
            </p:cNvPr>
            <p:cNvSpPr txBox="1"/>
            <p:nvPr/>
          </p:nvSpPr>
          <p:spPr>
            <a:xfrm>
              <a:off x="1971126" y="3401088"/>
              <a:ext cx="14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err="1">
                  <a:solidFill>
                    <a:schemeClr val="tx2"/>
                  </a:solidFill>
                </a:rPr>
                <a:t>Récompense</a:t>
              </a:r>
              <a:r>
                <a:rPr lang="en-CA" sz="1600" dirty="0">
                  <a:solidFill>
                    <a:schemeClr val="tx2"/>
                  </a:solidFill>
                </a:rPr>
                <a:t> </a:t>
              </a:r>
              <a:r>
                <a:rPr lang="en-CA" sz="1600" i="1" dirty="0">
                  <a:solidFill>
                    <a:schemeClr val="tx2"/>
                  </a:solidFill>
                </a:rPr>
                <a:t>r</a:t>
              </a:r>
              <a:r>
                <a:rPr lang="en-CA" sz="1600" i="1" baseline="-25000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99F95B-D516-5CD5-DB8F-7CD12B75B240}"/>
                </a:ext>
              </a:extLst>
            </p:cNvPr>
            <p:cNvSpPr txBox="1"/>
            <p:nvPr/>
          </p:nvSpPr>
          <p:spPr>
            <a:xfrm>
              <a:off x="3497464" y="3401087"/>
              <a:ext cx="6852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État </a:t>
              </a:r>
              <a:r>
                <a:rPr lang="en-CA" sz="1600" i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en-CA" sz="1600" i="1" baseline="-250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</a:t>
              </a:r>
              <a:endParaRPr lang="en-CA" sz="16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93CCB464-25A1-FDE0-2682-5AC254428E3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rot="5400000">
              <a:off x="4089793" y="3337034"/>
              <a:ext cx="937718" cy="177302"/>
            </a:xfrm>
            <a:prstGeom prst="bentConnector4">
              <a:avLst>
                <a:gd name="adj1" fmla="val 23"/>
                <a:gd name="adj2" fmla="val 619638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973F29-D170-5DCA-5DCF-EAF034C06635}"/>
                </a:ext>
              </a:extLst>
            </p:cNvPr>
            <p:cNvSpPr txBox="1"/>
            <p:nvPr/>
          </p:nvSpPr>
          <p:spPr>
            <a:xfrm>
              <a:off x="4530625" y="3481884"/>
              <a:ext cx="1652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tx2"/>
                  </a:solidFill>
                </a:rPr>
                <a:t>Environnement</a:t>
              </a:r>
              <a:endParaRPr lang="fr-CA" sz="1600" i="1" baseline="-25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 pitchFamily="34" charset="0"/>
              </a:rPr>
              <a:t>Processus de décision markovien</a:t>
            </a:r>
            <a:br>
              <a:rPr lang="fr-CA" dirty="0">
                <a:latin typeface="Arial" pitchFamily="34" charset="0"/>
              </a:rPr>
            </a:br>
            <a:r>
              <a:rPr lang="fr-CA" dirty="0">
                <a:latin typeface="Arial" pitchFamily="34" charset="0"/>
              </a:rPr>
              <a:t>Définition Formelle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>
          <a:xfrm>
            <a:off x="616084" y="1600201"/>
            <a:ext cx="8070715" cy="2057400"/>
          </a:xfrm>
        </p:spPr>
        <p:txBody>
          <a:bodyPr/>
          <a:lstStyle/>
          <a:p>
            <a:r>
              <a:rPr lang="fr-CA" dirty="0"/>
              <a:t>Un </a:t>
            </a:r>
            <a:r>
              <a:rPr lang="fr-CA" b="1" dirty="0"/>
              <a:t>processus de décision markovien </a:t>
            </a:r>
            <a:r>
              <a:rPr lang="fr-CA" dirty="0"/>
              <a:t>(</a:t>
            </a:r>
            <a:r>
              <a:rPr lang="fr-CA" b="1" i="1" dirty="0"/>
              <a:t>Markov</a:t>
            </a:r>
            <a:r>
              <a:rPr lang="fr-CA" i="1" dirty="0"/>
              <a:t> </a:t>
            </a:r>
            <a:r>
              <a:rPr lang="fr-CA" b="1" i="1" dirty="0" err="1"/>
              <a:t>decision</a:t>
            </a:r>
            <a:r>
              <a:rPr lang="fr-CA" i="1" dirty="0"/>
              <a:t> </a:t>
            </a:r>
            <a:r>
              <a:rPr lang="fr-CA" b="1" i="1" dirty="0" err="1"/>
              <a:t>process</a:t>
            </a:r>
            <a:r>
              <a:rPr lang="fr-CA" dirty="0"/>
              <a:t>, ou </a:t>
            </a:r>
            <a:r>
              <a:rPr lang="fr-CA" b="1" dirty="0"/>
              <a:t>MDP</a:t>
            </a:r>
            <a:r>
              <a:rPr lang="fr-CA" dirty="0"/>
              <a:t>) est défini par: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ensemble d</a:t>
            </a:r>
            <a:r>
              <a:rPr lang="fr-CA" altLang="fr-FR" b="1" dirty="0"/>
              <a:t>’</a:t>
            </a:r>
            <a:r>
              <a:rPr lang="fr-CA" b="1" dirty="0"/>
              <a:t>états </a:t>
            </a:r>
            <a:r>
              <a:rPr lang="fr-CA" i="1" dirty="0"/>
              <a:t>S </a:t>
            </a:r>
            <a:r>
              <a:rPr lang="fr-CA" dirty="0"/>
              <a:t>(incluant un étant initial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ensemble d</a:t>
            </a:r>
            <a:r>
              <a:rPr lang="fr-CA" altLang="fr-FR" b="1" dirty="0"/>
              <a:t>’</a:t>
            </a:r>
            <a:r>
              <a:rPr lang="fr-CA" b="1" dirty="0"/>
              <a:t>actions</a:t>
            </a:r>
            <a:r>
              <a:rPr lang="fr-CA" dirty="0"/>
              <a:t> possibles </a:t>
            </a:r>
            <a:r>
              <a:rPr lang="fr-CA" i="1" dirty="0"/>
              <a:t>A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lorsque je me trouve à l</a:t>
            </a:r>
            <a:r>
              <a:rPr lang="fr-CA" altLang="fr-FR" dirty="0"/>
              <a:t>’</a:t>
            </a:r>
            <a:r>
              <a:rPr lang="fr-CA" dirty="0"/>
              <a:t>état </a:t>
            </a:r>
            <a:r>
              <a:rPr lang="fr-CA" i="1" dirty="0"/>
              <a:t>s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modèle de transition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CA" altLang="ja-JP" i="1" dirty="0"/>
              <a:t>a</a:t>
            </a:r>
            <a:r>
              <a:rPr lang="fr-CA" altLang="ja-JP" dirty="0"/>
              <a:t>), où a </a:t>
            </a:r>
            <a:r>
              <a:rPr lang="fr-CA" altLang="ja-JP" dirty="0">
                <a:sym typeface="Symbol" pitchFamily="18" charset="2"/>
              </a:rPr>
              <a:t> </a:t>
            </a:r>
            <a:r>
              <a:rPr lang="fr-CA" altLang="ja-JP" i="1" dirty="0">
                <a:sym typeface="Symbol" pitchFamily="18" charset="2"/>
              </a:rPr>
              <a:t>A</a:t>
            </a:r>
            <a:r>
              <a:rPr lang="fr-CA" altLang="ja-JP" dirty="0">
                <a:sym typeface="Symbol" pitchFamily="18" charset="2"/>
              </a:rPr>
              <a:t>(</a:t>
            </a:r>
            <a:r>
              <a:rPr lang="fr-CA" altLang="ja-JP" i="1" dirty="0">
                <a:sym typeface="Symbol" pitchFamily="18" charset="2"/>
              </a:rPr>
              <a:t>s</a:t>
            </a:r>
            <a:r>
              <a:rPr lang="fr-CA" altLang="ja-JP" dirty="0">
                <a:sym typeface="Symbol" pitchFamily="18" charset="2"/>
              </a:rPr>
              <a:t>)</a:t>
            </a:r>
          </a:p>
          <a:p>
            <a:pPr lvl="1"/>
            <a:r>
              <a:rPr lang="fr-CA" dirty="0">
                <a:sym typeface="Symbol" pitchFamily="18" charset="2"/>
              </a:rPr>
              <a:t>une </a:t>
            </a:r>
            <a:r>
              <a:rPr lang="fr-CA" b="1" dirty="0">
                <a:sym typeface="Symbol" pitchFamily="18" charset="2"/>
              </a:rPr>
              <a:t>fonction de récompense</a:t>
            </a:r>
            <a:r>
              <a:rPr lang="fr-CA" dirty="0">
                <a:sym typeface="Symbol" pitchFamily="18" charset="2"/>
              </a:rPr>
              <a:t> </a:t>
            </a:r>
            <a:r>
              <a:rPr lang="fr-CA" i="1" dirty="0">
                <a:sym typeface="Symbol" pitchFamily="18" charset="2"/>
              </a:rPr>
              <a:t>R</a:t>
            </a:r>
            <a:r>
              <a:rPr lang="fr-CA" dirty="0">
                <a:sym typeface="Symbol" pitchFamily="18" charset="2"/>
              </a:rPr>
              <a:t>(</a:t>
            </a:r>
            <a:r>
              <a:rPr lang="fr-CA" i="1" dirty="0" err="1">
                <a:sym typeface="Symbol" pitchFamily="18" charset="2"/>
              </a:rPr>
              <a:t>s,a,s</a:t>
            </a:r>
            <a:r>
              <a:rPr lang="fr-CA" i="1" dirty="0">
                <a:sym typeface="Symbol" pitchFamily="18" charset="2"/>
              </a:rPr>
              <a:t>’</a:t>
            </a:r>
            <a:r>
              <a:rPr lang="fr-CA" dirty="0">
                <a:sym typeface="Symbol" pitchFamily="18" charset="2"/>
              </a:rPr>
              <a:t>) (utilité de l’action </a:t>
            </a:r>
            <a:r>
              <a:rPr lang="fr-CA" i="1" dirty="0">
                <a:sym typeface="Symbol" pitchFamily="18" charset="2"/>
              </a:rPr>
              <a:t>a</a:t>
            </a:r>
            <a:endParaRPr lang="fr-CA" altLang="ja-JP" i="1" dirty="0">
              <a:sym typeface="Symbol" pitchFamily="18" charset="2"/>
            </a:endParaRPr>
          </a:p>
        </p:txBody>
      </p:sp>
      <p:sp>
        <p:nvSpPr>
          <p:cNvPr id="2765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765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765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63334BDD-CBB3-4C92-81FC-5EE7693E193D}" type="slidenum">
              <a:rPr lang="en-US" altLang="ko-KR" sz="1400">
                <a:latin typeface="Calibri" pitchFamily="34" charset="0"/>
              </a:rPr>
              <a:pPr eaLnBrk="1" hangingPunct="1"/>
              <a:t>14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852642B-DC26-25C8-D24D-7ECCD741F691}"/>
              </a:ext>
            </a:extLst>
          </p:cNvPr>
          <p:cNvSpPr txBox="1">
            <a:spLocks/>
          </p:cNvSpPr>
          <p:nvPr/>
        </p:nvSpPr>
        <p:spPr bwMode="auto">
          <a:xfrm>
            <a:off x="713362" y="3728042"/>
            <a:ext cx="3806757" cy="26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/>
              <a:t>Un MDP est donc un modèle général pour un environnement stochastique dans lequel un agent peut prendre des décisions et reçoit des récompenses </a:t>
            </a:r>
          </a:p>
          <a:p>
            <a:r>
              <a:rPr lang="fr-CA" sz="1600" dirty="0"/>
              <a:t>On y fait une supposition markovienne (de premier ordre) sur la distribution des états visités</a:t>
            </a:r>
          </a:p>
          <a:p>
            <a:r>
              <a:rPr lang="fr-CA" sz="1600" dirty="0"/>
              <a:t>Requière qu</a:t>
            </a:r>
            <a:r>
              <a:rPr lang="fr-CA" altLang="fr-FR" sz="1600" dirty="0"/>
              <a:t>’</a:t>
            </a:r>
            <a:r>
              <a:rPr lang="fr-CA" sz="1600" dirty="0"/>
              <a:t>on décrive un objectif à atteindre à partir d</a:t>
            </a:r>
            <a:r>
              <a:rPr lang="fr-CA" altLang="fr-FR" sz="1600" dirty="0"/>
              <a:t>’</a:t>
            </a:r>
            <a:r>
              <a:rPr lang="fr-CA" sz="1600" dirty="0"/>
              <a:t>une fonction de récompense basée seulement sur l</a:t>
            </a:r>
            <a:r>
              <a:rPr lang="fr-CA" altLang="fr-FR" sz="1600" dirty="0"/>
              <a:t>’</a:t>
            </a:r>
            <a:r>
              <a:rPr lang="fr-CA" sz="1600" dirty="0"/>
              <a:t>état courant</a:t>
            </a:r>
          </a:p>
        </p:txBody>
      </p:sp>
      <p:pic>
        <p:nvPicPr>
          <p:cNvPr id="27718" name="Picture 27717">
            <a:extLst>
              <a:ext uri="{FF2B5EF4-FFF2-40B4-BE49-F238E27FC236}">
                <a16:creationId xmlns:a16="http://schemas.microsoft.com/office/drawing/2014/main" id="{FED3442C-5E9F-03CB-3926-D606FAB3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26" y="3908899"/>
            <a:ext cx="4661374" cy="23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Modèle d’actions</a:t>
            </a: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15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C6173A-23B3-1E01-6033-60E47C09A63B}"/>
              </a:ext>
            </a:extLst>
          </p:cNvPr>
          <p:cNvGrpSpPr/>
          <p:nvPr/>
        </p:nvGrpSpPr>
        <p:grpSpPr>
          <a:xfrm>
            <a:off x="115094" y="1906588"/>
            <a:ext cx="9028906" cy="4340225"/>
            <a:chOff x="115094" y="1906588"/>
            <a:chExt cx="9028906" cy="4340225"/>
          </a:xfrm>
        </p:grpSpPr>
        <p:sp>
          <p:nvSpPr>
            <p:cNvPr id="6254" name="Text Box 433"/>
            <p:cNvSpPr txBox="1">
              <a:spLocks noChangeArrowheads="1"/>
            </p:cNvSpPr>
            <p:nvPr/>
          </p:nvSpPr>
          <p:spPr bwMode="auto">
            <a:xfrm rot="16200000">
              <a:off x="-461962" y="4827588"/>
              <a:ext cx="1492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600">
                  <a:latin typeface="Calibri" pitchFamily="34" charset="0"/>
                </a:rPr>
                <a:t>0     1   2   3   ….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10" name="Rectangle 278"/>
            <p:cNvSpPr>
              <a:spLocks noChangeArrowheads="1"/>
            </p:cNvSpPr>
            <p:nvPr/>
          </p:nvSpPr>
          <p:spPr bwMode="auto">
            <a:xfrm>
              <a:off x="5431444" y="1923256"/>
              <a:ext cx="605801" cy="1596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7" name="Rectangle 278"/>
            <p:cNvSpPr>
              <a:spLocks noChangeArrowheads="1"/>
            </p:cNvSpPr>
            <p:nvPr/>
          </p:nvSpPr>
          <p:spPr bwMode="auto">
            <a:xfrm>
              <a:off x="3900487" y="4583113"/>
              <a:ext cx="60960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30" name="Rectangle 278"/>
            <p:cNvSpPr>
              <a:spLocks noChangeArrowheads="1"/>
            </p:cNvSpPr>
            <p:nvPr/>
          </p:nvSpPr>
          <p:spPr bwMode="auto">
            <a:xfrm>
              <a:off x="3961736" y="3519452"/>
              <a:ext cx="1005552" cy="3016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31" name="Rectangle 278"/>
            <p:cNvSpPr>
              <a:spLocks noChangeArrowheads="1"/>
            </p:cNvSpPr>
            <p:nvPr/>
          </p:nvSpPr>
          <p:spPr bwMode="auto">
            <a:xfrm>
              <a:off x="2528888" y="5165074"/>
              <a:ext cx="304799" cy="4689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51" name="Text Box 111"/>
            <p:cNvSpPr txBox="1">
              <a:spLocks noChangeArrowheads="1"/>
            </p:cNvSpPr>
            <p:nvPr/>
          </p:nvSpPr>
          <p:spPr bwMode="auto">
            <a:xfrm>
              <a:off x="7565574" y="2075600"/>
              <a:ext cx="1345946" cy="147732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>
                <a:defRPr/>
              </a:pPr>
              <a:r>
                <a:rPr lang="fr-CA" sz="1800" b="1" dirty="0">
                  <a:solidFill>
                    <a:schemeClr val="accent2"/>
                  </a:solidFill>
                  <a:latin typeface="+mn-lt"/>
                </a:rPr>
                <a:t>Actions:</a:t>
              </a:r>
            </a:p>
            <a:p>
              <a:pPr>
                <a:defRPr/>
              </a:pPr>
              <a:r>
                <a:rPr lang="fr-CA" sz="1800" dirty="0">
                  <a:latin typeface="+mn-lt"/>
                </a:rPr>
                <a:t> R: Go right</a:t>
              </a:r>
            </a:p>
            <a:p>
              <a:pPr>
                <a:defRPr/>
              </a:pPr>
              <a:r>
                <a:rPr lang="fr-CA" sz="1800" dirty="0">
                  <a:latin typeface="+mn-lt"/>
                </a:rPr>
                <a:t> L: Go </a:t>
              </a:r>
              <a:r>
                <a:rPr lang="fr-CA" sz="1800" dirty="0" err="1">
                  <a:latin typeface="+mn-lt"/>
                </a:rPr>
                <a:t>left</a:t>
              </a:r>
              <a:endParaRPr lang="fr-CA" sz="1800" dirty="0">
                <a:latin typeface="+mn-lt"/>
              </a:endParaRPr>
            </a:p>
            <a:p>
              <a:pPr>
                <a:defRPr/>
              </a:pPr>
              <a:r>
                <a:rPr lang="fr-CA" sz="1800" dirty="0">
                  <a:latin typeface="+mn-lt"/>
                </a:rPr>
                <a:t> D: Go down</a:t>
              </a:r>
            </a:p>
            <a:p>
              <a:pPr>
                <a:defRPr/>
              </a:pPr>
              <a:r>
                <a:rPr lang="fr-CA" sz="1800" dirty="0">
                  <a:latin typeface="+mn-lt"/>
                </a:rPr>
                <a:t> U: Go up</a:t>
              </a:r>
            </a:p>
          </p:txBody>
        </p:sp>
        <p:sp>
          <p:nvSpPr>
            <p:cNvPr id="6157" name="Rectangle 208"/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58" name="Line 209"/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59" name="Line 210"/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1" name="Line 212"/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2" name="Line 213"/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3" name="Line 214"/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4" name="Line 215"/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5" name="Line 216"/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6" name="Line 217"/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7" name="Line 218"/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8" name="Line 219"/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9" name="Line 220"/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0" name="Line 221"/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1" name="Line 222"/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2" name="Line 223"/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3" name="Line 224"/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4" name="Line 225"/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5" name="Line 226"/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6" name="Line 227"/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7" name="Line 228"/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8" name="Line 229"/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9" name="Line 230"/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0" name="Line 231"/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1" name="Line 232"/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2" name="Line 233"/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3" name="Line 234"/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4" name="Line 235"/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5" name="Line 236"/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6" name="Line 237"/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7" name="Line 238"/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8" name="Line 239"/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9" name="Line 240"/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0" name="Line 241"/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1" name="Line 242"/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2" name="Line 243"/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3" name="Line 244"/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4" name="Line 245"/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5" name="Line 246"/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6" name="Line 247"/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7" name="Line 248"/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8" name="Line 249"/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9" name="Line 250"/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0" name="Line 251"/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1" name="Line 252"/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2" name="Rectangle 253"/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3" name="Rectangle 254"/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4" name="Rectangle 255"/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5" name="Rectangle 256"/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6" name="Rectangle 257"/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7" name="Rectangle 258"/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8" name="Rectangle 259"/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9" name="Rectangle 260"/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0" name="Rectangle 261"/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1" name="Rectangle 262"/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2" name="Rectangle 263"/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3" name="Rectangle 264"/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4" name="Rectangle 265"/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5" name="Rectangle 266"/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6" name="Rectangle 267"/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7" name="Rectangle 268"/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8" name="Rectangle 269"/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9" name="Rectangle 270"/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0" name="Rectangle 271"/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1" name="Rectangle 272"/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2" name="Rectangle 273"/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3" name="Rectangle 274"/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4" name="Rectangle 275"/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5" name="Rectangle 276"/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6" name="Rectangle 277"/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9" name="Rectangle 280"/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0" name="Rectangle 281"/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1" name="Rectangle 282"/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2" name="Rectangle 283"/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3" name="Rectangle 284"/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4" name="Rectangle 285"/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5" name="Rectangle 286"/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6" name="Rectangle 287"/>
            <p:cNvSpPr>
              <a:spLocks noChangeArrowheads="1"/>
            </p:cNvSpPr>
            <p:nvPr/>
          </p:nvSpPr>
          <p:spPr bwMode="auto">
            <a:xfrm>
              <a:off x="2520950" y="5634038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44" name="Text Box 302"/>
            <p:cNvSpPr txBox="1">
              <a:spLocks noChangeArrowheads="1"/>
            </p:cNvSpPr>
            <p:nvPr/>
          </p:nvSpPr>
          <p:spPr bwMode="auto">
            <a:xfrm>
              <a:off x="576263" y="1906588"/>
              <a:ext cx="827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>
                  <a:solidFill>
                    <a:schemeClr val="accent1"/>
                  </a:solidFill>
                  <a:latin typeface="+mn-lt"/>
                </a:rPr>
                <a:t>Room 1</a:t>
              </a:r>
            </a:p>
          </p:txBody>
        </p:sp>
        <p:sp>
          <p:nvSpPr>
            <p:cNvPr id="6245" name="Text Box 303"/>
            <p:cNvSpPr txBox="1">
              <a:spLocks noChangeArrowheads="1"/>
            </p:cNvSpPr>
            <p:nvPr/>
          </p:nvSpPr>
          <p:spPr bwMode="auto">
            <a:xfrm>
              <a:off x="2592388" y="1906588"/>
              <a:ext cx="827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4</a:t>
              </a:r>
            </a:p>
          </p:txBody>
        </p:sp>
        <p:sp>
          <p:nvSpPr>
            <p:cNvPr id="6246" name="Text Box 304"/>
            <p:cNvSpPr txBox="1">
              <a:spLocks noChangeArrowheads="1"/>
            </p:cNvSpPr>
            <p:nvPr/>
          </p:nvSpPr>
          <p:spPr bwMode="auto">
            <a:xfrm rot="5400000">
              <a:off x="339725" y="4033838"/>
              <a:ext cx="8270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2</a:t>
              </a:r>
            </a:p>
          </p:txBody>
        </p:sp>
        <p:sp>
          <p:nvSpPr>
            <p:cNvPr id="6247" name="Text Box 305"/>
            <p:cNvSpPr txBox="1">
              <a:spLocks noChangeArrowheads="1"/>
            </p:cNvSpPr>
            <p:nvPr/>
          </p:nvSpPr>
          <p:spPr bwMode="auto">
            <a:xfrm>
              <a:off x="2809411" y="4859338"/>
              <a:ext cx="8248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3</a:t>
              </a:r>
            </a:p>
          </p:txBody>
        </p:sp>
        <p:sp>
          <p:nvSpPr>
            <p:cNvPr id="6249" name="Oval 307"/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25700" name="Group 426"/>
            <p:cNvGrpSpPr>
              <a:grpSpLocks/>
            </p:cNvGrpSpPr>
            <p:nvPr/>
          </p:nvGrpSpPr>
          <p:grpSpPr bwMode="auto">
            <a:xfrm>
              <a:off x="3652838" y="4964113"/>
              <a:ext cx="819150" cy="503237"/>
              <a:chOff x="839" y="3521"/>
              <a:chExt cx="516" cy="31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260" name="Rectangle 333"/>
              <p:cNvSpPr>
                <a:spLocks noChangeArrowheads="1"/>
              </p:cNvSpPr>
              <p:nvPr/>
            </p:nvSpPr>
            <p:spPr bwMode="auto">
              <a:xfrm>
                <a:off x="839" y="3521"/>
                <a:ext cx="516" cy="3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6261" name="Text Box 325"/>
              <p:cNvSpPr txBox="1">
                <a:spLocks noChangeArrowheads="1"/>
              </p:cNvSpPr>
              <p:nvPr/>
            </p:nvSpPr>
            <p:spPr bwMode="auto">
              <a:xfrm>
                <a:off x="964" y="3566"/>
                <a:ext cx="298" cy="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9pPr>
              </a:lstStyle>
              <a:p>
                <a:pPr algn="ctr">
                  <a:defRPr/>
                </a:pPr>
                <a:r>
                  <a:rPr lang="en-CA" sz="1600" dirty="0">
                    <a:latin typeface="+mn-lt"/>
                  </a:rPr>
                  <a:t>But</a:t>
                </a:r>
                <a:endParaRPr lang="en-US" sz="1600" dirty="0">
                  <a:latin typeface="+mn-lt"/>
                </a:endParaRPr>
              </a:p>
            </p:txBody>
          </p:sp>
        </p:grpSp>
        <p:sp>
          <p:nvSpPr>
            <p:cNvPr id="6253" name="Text Box 432"/>
            <p:cNvSpPr txBox="1">
              <a:spLocks noChangeArrowheads="1"/>
            </p:cNvSpPr>
            <p:nvPr/>
          </p:nvSpPr>
          <p:spPr bwMode="auto">
            <a:xfrm>
              <a:off x="547688" y="5805488"/>
              <a:ext cx="1492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600">
                  <a:latin typeface="Calibri" pitchFamily="34" charset="0"/>
                </a:rPr>
                <a:t>0     1   2   3   ….</a:t>
              </a:r>
              <a:endParaRPr lang="en-US" sz="1600">
                <a:latin typeface="Calibri" pitchFamily="34" charset="0"/>
              </a:endParaRPr>
            </a:p>
          </p:txBody>
        </p:sp>
        <p:grpSp>
          <p:nvGrpSpPr>
            <p:cNvPr id="25703" name="Group 435"/>
            <p:cNvGrpSpPr>
              <a:grpSpLocks/>
            </p:cNvGrpSpPr>
            <p:nvPr/>
          </p:nvGrpSpPr>
          <p:grpSpPr bwMode="auto">
            <a:xfrm>
              <a:off x="8572214" y="2127195"/>
              <a:ext cx="228600" cy="304800"/>
              <a:chOff x="1776" y="3744"/>
              <a:chExt cx="192" cy="192"/>
            </a:xfrm>
          </p:grpSpPr>
          <p:sp>
            <p:nvSpPr>
              <p:cNvPr id="6256" name="Line 436"/>
              <p:cNvSpPr>
                <a:spLocks noChangeShapeType="1"/>
              </p:cNvSpPr>
              <p:nvPr/>
            </p:nvSpPr>
            <p:spPr bwMode="auto">
              <a:xfrm>
                <a:off x="1872" y="37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6257" name="Line 437"/>
              <p:cNvSpPr>
                <a:spLocks noChangeShapeType="1"/>
              </p:cNvSpPr>
              <p:nvPr/>
            </p:nvSpPr>
            <p:spPr bwMode="auto">
              <a:xfrm flipV="1">
                <a:off x="1872" y="37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6258" name="Line 438"/>
              <p:cNvSpPr>
                <a:spLocks noChangeShapeType="1"/>
              </p:cNvSpPr>
              <p:nvPr/>
            </p:nvSpPr>
            <p:spPr bwMode="auto">
              <a:xfrm flipH="1">
                <a:off x="1776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6259" name="Line 439"/>
              <p:cNvSpPr>
                <a:spLocks noChangeShapeType="1"/>
              </p:cNvSpPr>
              <p:nvPr/>
            </p:nvSpPr>
            <p:spPr bwMode="auto">
              <a:xfrm>
                <a:off x="187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108" name="Rectangle 316"/>
            <p:cNvSpPr>
              <a:spLocks noChangeArrowheads="1"/>
            </p:cNvSpPr>
            <p:nvPr/>
          </p:nvSpPr>
          <p:spPr bwMode="auto">
            <a:xfrm>
              <a:off x="7245108" y="4518634"/>
              <a:ext cx="351862" cy="2506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CA" sz="1800" dirty="0">
                  <a:latin typeface="+mn-lt"/>
                  <a:ea typeface="굴림" charset="0"/>
                  <a:cs typeface="굴림" charset="0"/>
                </a:rPr>
                <a:t>0</a:t>
              </a:r>
              <a:endParaRPr lang="en-US" sz="1800" dirty="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Text Box 318"/>
            <p:cNvSpPr txBox="1">
              <a:spLocks noChangeArrowheads="1"/>
            </p:cNvSpPr>
            <p:nvPr/>
          </p:nvSpPr>
          <p:spPr bwMode="auto">
            <a:xfrm>
              <a:off x="7148199" y="3879042"/>
              <a:ext cx="1220482" cy="58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algn="ctr"/>
              <a:r>
                <a:rPr lang="fr-CA" sz="1600" dirty="0">
                  <a:solidFill>
                    <a:srgbClr val="000099"/>
                  </a:solidFill>
                  <a:latin typeface="Calibri" pitchFamily="34" charset="0"/>
                </a:rPr>
                <a:t>Fonction de </a:t>
              </a:r>
            </a:p>
            <a:p>
              <a:pPr algn="ctr"/>
              <a:r>
                <a:rPr lang="fr-CA" sz="1600" dirty="0">
                  <a:solidFill>
                    <a:srgbClr val="000099"/>
                  </a:solidFill>
                  <a:latin typeface="Calibri" pitchFamily="34" charset="0"/>
                </a:rPr>
                <a:t>récompense</a:t>
              </a:r>
            </a:p>
          </p:txBody>
        </p:sp>
        <p:sp>
          <p:nvSpPr>
            <p:cNvPr id="110" name="Rectangle 319"/>
            <p:cNvSpPr>
              <a:spLocks noChangeArrowheads="1"/>
            </p:cNvSpPr>
            <p:nvPr/>
          </p:nvSpPr>
          <p:spPr bwMode="auto">
            <a:xfrm>
              <a:off x="7766321" y="4518633"/>
              <a:ext cx="351862" cy="2506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CA" sz="1800" dirty="0">
                  <a:latin typeface="+mn-lt"/>
                  <a:ea typeface="굴림" charset="0"/>
                  <a:cs typeface="굴림" charset="0"/>
                </a:rPr>
                <a:t>-0.4</a:t>
              </a:r>
              <a:endParaRPr lang="en-US" sz="1800" dirty="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Text Box 330"/>
            <p:cNvSpPr txBox="1">
              <a:spLocks noChangeArrowheads="1"/>
            </p:cNvSpPr>
            <p:nvPr/>
          </p:nvSpPr>
          <p:spPr bwMode="auto">
            <a:xfrm>
              <a:off x="7685730" y="4803507"/>
              <a:ext cx="569991" cy="46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>
                  <a:latin typeface="+mn-lt"/>
                </a:rPr>
                <a:t>: </a:t>
              </a:r>
              <a:r>
                <a:rPr lang="en-CA" sz="1800">
                  <a:latin typeface="+mn-lt"/>
                </a:rPr>
                <a:t>+1</a:t>
              </a:r>
              <a:endParaRPr lang="en-US" sz="1800">
                <a:latin typeface="+mn-lt"/>
              </a:endParaRPr>
            </a:p>
          </p:txBody>
        </p:sp>
        <p:grpSp>
          <p:nvGrpSpPr>
            <p:cNvPr id="112" name="Group 430"/>
            <p:cNvGrpSpPr>
              <a:grpSpLocks/>
            </p:cNvGrpSpPr>
            <p:nvPr/>
          </p:nvGrpSpPr>
          <p:grpSpPr bwMode="auto">
            <a:xfrm>
              <a:off x="7227400" y="4866507"/>
              <a:ext cx="472612" cy="338286"/>
              <a:chOff x="3937" y="845"/>
              <a:chExt cx="364" cy="247"/>
            </a:xfrm>
          </p:grpSpPr>
          <p:sp>
            <p:nvSpPr>
              <p:cNvPr id="114" name="Rectangle 428"/>
              <p:cNvSpPr>
                <a:spLocks noChangeArrowheads="1"/>
              </p:cNvSpPr>
              <p:nvPr/>
            </p:nvSpPr>
            <p:spPr bwMode="auto">
              <a:xfrm>
                <a:off x="3969" y="849"/>
                <a:ext cx="317" cy="2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15" name="Text Box 429"/>
              <p:cNvSpPr txBox="1">
                <a:spLocks noChangeArrowheads="1"/>
              </p:cNvSpPr>
              <p:nvPr/>
            </p:nvSpPr>
            <p:spPr bwMode="auto">
              <a:xfrm>
                <a:off x="3937" y="849"/>
                <a:ext cx="361" cy="24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9pPr>
              </a:lstStyle>
              <a:p>
                <a:pPr algn="ctr">
                  <a:defRPr/>
                </a:pPr>
                <a:r>
                  <a:rPr lang="en-CA" sz="1600" dirty="0">
                    <a:latin typeface="+mn-lt"/>
                  </a:rPr>
                  <a:t>But</a:t>
                </a:r>
                <a:endParaRPr lang="en-US" sz="1600" dirty="0">
                  <a:latin typeface="+mn-lt"/>
                </a:endParaRPr>
              </a:p>
            </p:txBody>
          </p:sp>
        </p:grpSp>
        <p:sp>
          <p:nvSpPr>
            <p:cNvPr id="113" name="Rectangle 431"/>
            <p:cNvSpPr>
              <a:spLocks noChangeArrowheads="1"/>
            </p:cNvSpPr>
            <p:nvPr/>
          </p:nvSpPr>
          <p:spPr bwMode="auto">
            <a:xfrm>
              <a:off x="7092368" y="3933825"/>
              <a:ext cx="1943683" cy="136683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116" name="Grouper 5"/>
            <p:cNvGrpSpPr>
              <a:grpSpLocks/>
            </p:cNvGrpSpPr>
            <p:nvPr/>
          </p:nvGrpSpPr>
          <p:grpSpPr bwMode="auto">
            <a:xfrm>
              <a:off x="827088" y="2420938"/>
              <a:ext cx="4630737" cy="2592387"/>
              <a:chOff x="827088" y="2420938"/>
              <a:chExt cx="4630737" cy="2592387"/>
            </a:xfrm>
          </p:grpSpPr>
          <p:sp>
            <p:nvSpPr>
              <p:cNvPr id="117" name="ZoneTexte 1"/>
              <p:cNvSpPr txBox="1">
                <a:spLocks noChangeArrowheads="1"/>
              </p:cNvSpPr>
              <p:nvPr/>
            </p:nvSpPr>
            <p:spPr bwMode="auto">
              <a:xfrm>
                <a:off x="827088" y="3357563"/>
                <a:ext cx="4608512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9pPr>
              </a:lstStyle>
              <a:p>
                <a:pPr eaLnBrk="1" hangingPunct="1"/>
                <a:r>
                  <a:rPr lang="fr-CA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S = { positions sur la grille }</a:t>
                </a:r>
              </a:p>
            </p:txBody>
          </p:sp>
          <p:cxnSp>
            <p:nvCxnSpPr>
              <p:cNvPr id="118" name="Connecteur droit avec flèche 3"/>
              <p:cNvCxnSpPr>
                <a:cxnSpLocks noChangeShapeType="1"/>
              </p:cNvCxnSpPr>
              <p:nvPr/>
            </p:nvCxnSpPr>
            <p:spPr bwMode="auto">
              <a:xfrm flipH="1" flipV="1">
                <a:off x="1476375" y="2420938"/>
                <a:ext cx="142875" cy="93662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Connecteur droit avec flèche 129"/>
              <p:cNvCxnSpPr>
                <a:cxnSpLocks noChangeShapeType="1"/>
              </p:cNvCxnSpPr>
              <p:nvPr/>
            </p:nvCxnSpPr>
            <p:spPr bwMode="auto">
              <a:xfrm flipV="1">
                <a:off x="3635375" y="2420938"/>
                <a:ext cx="504825" cy="93662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Connecteur droit avec flèche 135"/>
              <p:cNvCxnSpPr>
                <a:cxnSpLocks noChangeShapeType="1"/>
              </p:cNvCxnSpPr>
              <p:nvPr/>
            </p:nvCxnSpPr>
            <p:spPr bwMode="auto">
              <a:xfrm flipV="1">
                <a:off x="5148263" y="2720975"/>
                <a:ext cx="309562" cy="6365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Connecteur droit avec flèche 143"/>
              <p:cNvCxnSpPr>
                <a:cxnSpLocks noChangeShapeType="1"/>
              </p:cNvCxnSpPr>
              <p:nvPr/>
            </p:nvCxnSpPr>
            <p:spPr bwMode="auto">
              <a:xfrm>
                <a:off x="4126171" y="3954369"/>
                <a:ext cx="79116" cy="105895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" name="Grouper 2"/>
            <p:cNvGrpSpPr>
              <a:grpSpLocks/>
            </p:cNvGrpSpPr>
            <p:nvPr/>
          </p:nvGrpSpPr>
          <p:grpSpPr bwMode="auto">
            <a:xfrm>
              <a:off x="4822825" y="4617244"/>
              <a:ext cx="4321175" cy="1484094"/>
              <a:chOff x="4822825" y="4617244"/>
              <a:chExt cx="3733238" cy="1484094"/>
            </a:xfrm>
          </p:grpSpPr>
          <p:sp>
            <p:nvSpPr>
              <p:cNvPr id="124" name="ZoneTexte 147"/>
              <p:cNvSpPr txBox="1">
                <a:spLocks noChangeArrowheads="1"/>
              </p:cNvSpPr>
              <p:nvPr/>
            </p:nvSpPr>
            <p:spPr bwMode="auto">
              <a:xfrm>
                <a:off x="4822825" y="5516563"/>
                <a:ext cx="3733238" cy="5847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Gulim" pitchFamily="34" charset="-127"/>
                  </a:defRPr>
                </a:lvl9pPr>
              </a:lstStyle>
              <a:p>
                <a:pPr eaLnBrk="1" hangingPunct="1"/>
                <a:r>
                  <a:rPr lang="fr-CA" sz="32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R</a:t>
                </a:r>
                <a:r>
                  <a:rPr lang="fr-CA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(</a:t>
                </a:r>
                <a:r>
                  <a:rPr lang="fr-CA" sz="3200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s,a,s</a:t>
                </a:r>
                <a:r>
                  <a:rPr lang="fr-CA" sz="32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’</a:t>
                </a:r>
                <a:r>
                  <a:rPr lang="fr-CA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) </a:t>
                </a:r>
                <a:r>
                  <a:rPr lang="fr-CA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(fonction de récompense)</a:t>
                </a:r>
              </a:p>
            </p:txBody>
          </p:sp>
          <p:cxnSp>
            <p:nvCxnSpPr>
              <p:cNvPr id="125" name="Connecteur droit avec flèche 19"/>
              <p:cNvCxnSpPr>
                <a:cxnSpLocks noChangeShapeType="1"/>
                <a:stCxn id="124" idx="0"/>
                <a:endCxn id="113" idx="1"/>
              </p:cNvCxnSpPr>
              <p:nvPr/>
            </p:nvCxnSpPr>
            <p:spPr bwMode="auto">
              <a:xfrm flipV="1">
                <a:off x="6689444" y="4617244"/>
                <a:ext cx="94130" cy="89931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6" name="Grouper 4"/>
            <p:cNvGrpSpPr>
              <a:grpSpLocks/>
            </p:cNvGrpSpPr>
            <p:nvPr/>
          </p:nvGrpSpPr>
          <p:grpSpPr bwMode="auto">
            <a:xfrm>
              <a:off x="1331913" y="4797425"/>
              <a:ext cx="2952750" cy="1449388"/>
              <a:chOff x="1331913" y="4797425"/>
              <a:chExt cx="2952750" cy="1449388"/>
            </a:xfrm>
          </p:grpSpPr>
          <p:sp>
            <p:nvSpPr>
              <p:cNvPr id="127" name="ZoneTexte 152"/>
              <p:cNvSpPr txBox="1">
                <a:spLocks noChangeArrowheads="1"/>
              </p:cNvSpPr>
              <p:nvPr/>
            </p:nvSpPr>
            <p:spPr bwMode="auto">
              <a:xfrm>
                <a:off x="2411413" y="5661025"/>
                <a:ext cx="1873250" cy="5857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CA" sz="3200" i="1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굴림" charset="0"/>
                    <a:cs typeface="굴림" charset="0"/>
                  </a:rPr>
                  <a:t>Actions</a:t>
                </a:r>
                <a:r>
                  <a:rPr lang="fr-CA" sz="3200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굴림" charset="0"/>
                    <a:cs typeface="굴림" charset="0"/>
                  </a:rPr>
                  <a:t>(</a:t>
                </a:r>
                <a:r>
                  <a:rPr lang="fr-CA" sz="3200" i="1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굴림" charset="0"/>
                    <a:cs typeface="굴림" charset="0"/>
                  </a:rPr>
                  <a:t>s</a:t>
                </a:r>
                <a:r>
                  <a:rPr lang="fr-CA" sz="3200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lt"/>
                    <a:ea typeface="굴림" charset="0"/>
                    <a:cs typeface="굴림" charset="0"/>
                  </a:rPr>
                  <a:t>)</a:t>
                </a:r>
                <a:endParaRPr lang="fr-CA" sz="200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굴림" charset="0"/>
                  <a:cs typeface="굴림" charset="0"/>
                </a:endParaRPr>
              </a:p>
            </p:txBody>
          </p:sp>
          <p:cxnSp>
            <p:nvCxnSpPr>
              <p:cNvPr id="129" name="Connecteur droit avec flèche 156"/>
              <p:cNvCxnSpPr>
                <a:cxnSpLocks noChangeShapeType="1"/>
                <a:stCxn id="127" idx="1"/>
              </p:cNvCxnSpPr>
              <p:nvPr/>
            </p:nvCxnSpPr>
            <p:spPr bwMode="auto">
              <a:xfrm flipH="1" flipV="1">
                <a:off x="1547813" y="5229225"/>
                <a:ext cx="863600" cy="72390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Ellipse 164"/>
              <p:cNvSpPr>
                <a:spLocks noChangeArrowheads="1"/>
              </p:cNvSpPr>
              <p:nvPr/>
            </p:nvSpPr>
            <p:spPr bwMode="auto">
              <a:xfrm>
                <a:off x="1331913" y="4797425"/>
                <a:ext cx="431800" cy="431800"/>
              </a:xfrm>
              <a:prstGeom prst="ellips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fr-CA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4" name="Rectangle 319"/>
            <p:cNvSpPr>
              <a:spLocks noChangeArrowheads="1"/>
            </p:cNvSpPr>
            <p:nvPr/>
          </p:nvSpPr>
          <p:spPr bwMode="auto">
            <a:xfrm>
              <a:off x="8287534" y="4524486"/>
              <a:ext cx="351862" cy="25063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CA" sz="1800" dirty="0">
                  <a:latin typeface="+mn-lt"/>
                  <a:ea typeface="굴림" charset="0"/>
                  <a:cs typeface="굴림" charset="0"/>
                </a:rPr>
                <a:t>-0.8</a:t>
              </a:r>
              <a:endParaRPr lang="en-US" sz="1800" dirty="0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135" name="Group 435"/>
            <p:cNvGrpSpPr>
              <a:grpSpLocks/>
            </p:cNvGrpSpPr>
            <p:nvPr/>
          </p:nvGrpSpPr>
          <p:grpSpPr bwMode="auto">
            <a:xfrm>
              <a:off x="1433512" y="4883150"/>
              <a:ext cx="228600" cy="304800"/>
              <a:chOff x="1776" y="3744"/>
              <a:chExt cx="192" cy="192"/>
            </a:xfrm>
          </p:grpSpPr>
          <p:sp>
            <p:nvSpPr>
              <p:cNvPr id="136" name="Line 436"/>
              <p:cNvSpPr>
                <a:spLocks noChangeShapeType="1"/>
              </p:cNvSpPr>
              <p:nvPr/>
            </p:nvSpPr>
            <p:spPr bwMode="auto">
              <a:xfrm>
                <a:off x="1872" y="37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37" name="Line 437"/>
              <p:cNvSpPr>
                <a:spLocks noChangeShapeType="1"/>
              </p:cNvSpPr>
              <p:nvPr/>
            </p:nvSpPr>
            <p:spPr bwMode="auto">
              <a:xfrm flipV="1">
                <a:off x="1872" y="37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38" name="Line 438"/>
              <p:cNvSpPr>
                <a:spLocks noChangeShapeType="1"/>
              </p:cNvSpPr>
              <p:nvPr/>
            </p:nvSpPr>
            <p:spPr bwMode="auto">
              <a:xfrm flipH="1">
                <a:off x="1776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39" name="Line 439"/>
              <p:cNvSpPr>
                <a:spLocks noChangeShapeType="1"/>
              </p:cNvSpPr>
              <p:nvPr/>
            </p:nvSpPr>
            <p:spPr bwMode="auto">
              <a:xfrm>
                <a:off x="187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0228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752725" y="1214437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Actions aux effets incertains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04990"/>
              </p:ext>
            </p:extLst>
          </p:nvPr>
        </p:nvGraphicFramePr>
        <p:xfrm>
          <a:off x="2905125" y="1366837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90925" y="197643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905125" y="2890837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733925" y="1747837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800725" y="2890837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95925" y="1824037"/>
            <a:ext cx="161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a: 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124325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54651"/>
              </p:ext>
            </p:extLst>
          </p:nvPr>
        </p:nvGraphicFramePr>
        <p:xfrm>
          <a:off x="4276725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5038725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0" name="ZoneTexte 16"/>
          <p:cNvSpPr txBox="1">
            <a:spLocks noChangeArrowheads="1"/>
          </p:cNvSpPr>
          <p:nvPr/>
        </p:nvSpPr>
        <p:spPr bwMode="auto">
          <a:xfrm>
            <a:off x="4733925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50 %</a:t>
            </a: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863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1990725" y="42259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46040"/>
              </p:ext>
            </p:extLst>
          </p:nvPr>
        </p:nvGraphicFramePr>
        <p:xfrm>
          <a:off x="2143125" y="4367212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91" name="Oval 307"/>
          <p:cNvSpPr>
            <a:spLocks noChangeArrowheads="1"/>
          </p:cNvSpPr>
          <p:nvPr/>
        </p:nvSpPr>
        <p:spPr bwMode="auto">
          <a:xfrm>
            <a:off x="2371725" y="54340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92" name="ZoneTexte 21"/>
          <p:cNvSpPr txBox="1">
            <a:spLocks noChangeArrowheads="1"/>
          </p:cNvSpPr>
          <p:nvPr/>
        </p:nvSpPr>
        <p:spPr bwMode="auto">
          <a:xfrm>
            <a:off x="2600325" y="5826125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257925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66995"/>
              </p:ext>
            </p:extLst>
          </p:nvPr>
        </p:nvGraphicFramePr>
        <p:xfrm>
          <a:off x="6410325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12" name="Oval 307"/>
          <p:cNvSpPr>
            <a:spLocks noChangeArrowheads="1"/>
          </p:cNvSpPr>
          <p:nvPr/>
        </p:nvSpPr>
        <p:spPr bwMode="auto">
          <a:xfrm>
            <a:off x="7705725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3" name="ZoneTexte 25"/>
          <p:cNvSpPr txBox="1">
            <a:spLocks noChangeArrowheads="1"/>
          </p:cNvSpPr>
          <p:nvPr/>
        </p:nvSpPr>
        <p:spPr bwMode="auto">
          <a:xfrm>
            <a:off x="6867525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6714" name="Flèche vers le bas 26"/>
          <p:cNvSpPr>
            <a:spLocks noChangeArrowheads="1"/>
          </p:cNvSpPr>
          <p:nvPr/>
        </p:nvSpPr>
        <p:spPr bwMode="auto">
          <a:xfrm rot="1395892">
            <a:off x="34385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5" name="Flèche vers le bas 27"/>
          <p:cNvSpPr>
            <a:spLocks noChangeArrowheads="1"/>
          </p:cNvSpPr>
          <p:nvPr/>
        </p:nvSpPr>
        <p:spPr bwMode="auto">
          <a:xfrm rot="-1425808">
            <a:off x="63341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1609725" y="4225925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73025" y="4741862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 dirty="0">
                <a:latin typeface="Calibri" pitchFamily="34" charset="0"/>
              </a:rPr>
              <a:t>États successeurs</a:t>
            </a:r>
          </a:p>
          <a:p>
            <a:pPr algn="ctr" eaLnBrk="1" hangingPunct="1"/>
            <a:r>
              <a:rPr lang="fr-CA" sz="2000" dirty="0">
                <a:latin typeface="Calibri" pitchFamily="34" charset="0"/>
              </a:rPr>
              <a:t>possibles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636838" y="3429000"/>
            <a:ext cx="6337300" cy="3024187"/>
            <a:chOff x="2627313" y="3573463"/>
            <a:chExt cx="6337300" cy="3024187"/>
          </a:xfrm>
        </p:grpSpPr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5003800" y="3573463"/>
              <a:ext cx="3960813" cy="584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/>
              <a:r>
                <a:rPr lang="fr-CA" sz="32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(s</a:t>
              </a:r>
              <a:r>
                <a:rPr lang="fr-CA" altLang="fr-FR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’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|</a:t>
              </a:r>
              <a:r>
                <a:rPr lang="fr-CA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s,a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</a:t>
              </a:r>
              <a:r>
                <a:rPr lang="fr-CA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(modèle de transition)</a:t>
              </a:r>
            </a:p>
          </p:txBody>
        </p:sp>
        <p:sp>
          <p:nvSpPr>
            <p:cNvPr id="32" name="Ellipse 31"/>
            <p:cNvSpPr>
              <a:spLocks noChangeArrowheads="1"/>
            </p:cNvSpPr>
            <p:nvPr/>
          </p:nvSpPr>
          <p:spPr bwMode="auto">
            <a:xfrm>
              <a:off x="262731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Ellipse 32"/>
            <p:cNvSpPr>
              <a:spLocks noChangeArrowheads="1"/>
            </p:cNvSpPr>
            <p:nvPr/>
          </p:nvSpPr>
          <p:spPr bwMode="auto">
            <a:xfrm>
              <a:off x="4716463" y="5876925"/>
              <a:ext cx="719137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687546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35" name="Connecteur droit avec flèche 34"/>
            <p:cNvCxnSpPr>
              <a:cxnSpLocks noChangeShapeType="1"/>
            </p:cNvCxnSpPr>
            <p:nvPr/>
          </p:nvCxnSpPr>
          <p:spPr bwMode="auto">
            <a:xfrm flipH="1">
              <a:off x="3276600" y="4149725"/>
              <a:ext cx="2374900" cy="19431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avec flèche 37"/>
            <p:cNvCxnSpPr>
              <a:cxnSpLocks noChangeShapeType="1"/>
              <a:endCxn id="33" idx="0"/>
            </p:cNvCxnSpPr>
            <p:nvPr/>
          </p:nvCxnSpPr>
          <p:spPr bwMode="auto">
            <a:xfrm flipH="1">
              <a:off x="5076825" y="4149725"/>
              <a:ext cx="1295400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eur droit avec flèche 40"/>
            <p:cNvCxnSpPr>
              <a:cxnSpLocks noChangeShapeType="1"/>
              <a:endCxn id="34" idx="0"/>
            </p:cNvCxnSpPr>
            <p:nvPr/>
          </p:nvCxnSpPr>
          <p:spPr bwMode="auto">
            <a:xfrm flipH="1">
              <a:off x="7235825" y="4149725"/>
              <a:ext cx="720725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Exemple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1B7BD-A1EE-4239-B91D-02C33482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8" y="1332571"/>
            <a:ext cx="8044487" cy="36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41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Exemple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18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1640" y="1340768"/>
          <a:ext cx="678856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35833" imgH="4277372" progId="Visio.Drawing.11">
                  <p:embed/>
                </p:oleObj>
              </mc:Choice>
              <mc:Fallback>
                <p:oleObj r:id="rId3" imgW="6835833" imgH="4277372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6788564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8413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07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Décision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Une </a:t>
            </a:r>
            <a:r>
              <a:rPr lang="fr-CA" b="1" dirty="0"/>
              <a:t>décision</a:t>
            </a:r>
            <a:r>
              <a:rPr lang="fr-CA" dirty="0"/>
              <a:t> est un choix d</a:t>
            </a:r>
            <a:r>
              <a:rPr lang="fr-CA" altLang="fr-FR" dirty="0"/>
              <a:t>’</a:t>
            </a:r>
            <a:r>
              <a:rPr lang="fr-CA" dirty="0"/>
              <a:t>une action dans un état</a:t>
            </a:r>
          </a:p>
          <a:p>
            <a:pPr lvl="1" eaLnBrk="1" hangingPunct="1"/>
            <a:r>
              <a:rPr lang="fr-CA" dirty="0"/>
              <a:t>c</a:t>
            </a:r>
            <a:r>
              <a:rPr lang="fr-CA" altLang="fr-FR" dirty="0"/>
              <a:t>’</a:t>
            </a:r>
            <a:r>
              <a:rPr lang="fr-CA" dirty="0"/>
              <a:t>est une règle « </a:t>
            </a:r>
            <a:r>
              <a:rPr lang="fr-CA" i="1" dirty="0"/>
              <a:t>if state </a:t>
            </a:r>
            <a:r>
              <a:rPr lang="fr-CA" i="1" dirty="0" err="1"/>
              <a:t>then</a:t>
            </a:r>
            <a:r>
              <a:rPr lang="fr-CA" i="1" dirty="0"/>
              <a:t> action</a:t>
            </a:r>
            <a:r>
              <a:rPr lang="fr-CA" dirty="0"/>
              <a:t> »</a:t>
            </a:r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</p:txBody>
      </p:sp>
      <p:sp>
        <p:nvSpPr>
          <p:cNvPr id="8227" name="Text Box 51"/>
          <p:cNvSpPr txBox="1">
            <a:spLocks noChangeArrowheads="1"/>
          </p:cNvSpPr>
          <p:nvPr/>
        </p:nvSpPr>
        <p:spPr bwMode="auto">
          <a:xfrm>
            <a:off x="6948488" y="2709863"/>
            <a:ext cx="1290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800" dirty="0">
                <a:latin typeface="Calibri" pitchFamily="34" charset="0"/>
              </a:rPr>
              <a:t>(21,12) </a:t>
            </a:r>
            <a:r>
              <a:rPr lang="en-CA" sz="1800" dirty="0">
                <a:latin typeface="Calibri" pitchFamily="34" charset="0"/>
                <a:cs typeface="Times New Roman" pitchFamily="18" charset="0"/>
              </a:rPr>
              <a:t>→ R</a:t>
            </a:r>
          </a:p>
          <a:p>
            <a:r>
              <a:rPr lang="en-CA" sz="1800" dirty="0" err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ou</a:t>
            </a:r>
            <a:endParaRPr lang="en-CA" sz="1800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CA" sz="1800" dirty="0">
                <a:latin typeface="Calibri" pitchFamily="34" charset="0"/>
              </a:rPr>
              <a:t>(19,12) → L</a:t>
            </a:r>
          </a:p>
        </p:txBody>
      </p:sp>
      <p:sp>
        <p:nvSpPr>
          <p:cNvPr id="8228" name="Text Box 52"/>
          <p:cNvSpPr txBox="1">
            <a:spLocks noChangeArrowheads="1"/>
          </p:cNvSpPr>
          <p:nvPr/>
        </p:nvSpPr>
        <p:spPr bwMode="auto">
          <a:xfrm>
            <a:off x="6661150" y="2205038"/>
            <a:ext cx="146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>
                <a:solidFill>
                  <a:schemeClr val="accent2"/>
                </a:solidFill>
                <a:latin typeface="+mn-lt"/>
              </a:rPr>
              <a:t>Exemples:</a:t>
            </a:r>
          </a:p>
        </p:txBody>
      </p:sp>
      <p:sp>
        <p:nvSpPr>
          <p:cNvPr id="8229" name="Rectangle 53"/>
          <p:cNvSpPr>
            <a:spLocks noChangeArrowheads="1"/>
          </p:cNvSpPr>
          <p:nvPr/>
        </p:nvSpPr>
        <p:spPr bwMode="auto">
          <a:xfrm>
            <a:off x="6732588" y="2205038"/>
            <a:ext cx="1944687" cy="15843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3072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072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0731" name="Object 55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073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0733" name="Group 57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0769" name="Object 58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0769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(20,11)</a:t>
              </a:r>
            </a:p>
          </p:txBody>
        </p:sp>
      </p:grp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30736" name="Group 64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0767" name="Object 65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0767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0737" name="Object 67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073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76" name="Text Box 71"/>
          <p:cNvSpPr txBox="1">
            <a:spLocks noChangeArrowheads="1"/>
          </p:cNvSpPr>
          <p:nvPr/>
        </p:nvSpPr>
        <p:spPr bwMode="auto">
          <a:xfrm>
            <a:off x="3440113" y="472598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77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D</a:t>
            </a:r>
          </a:p>
        </p:txBody>
      </p:sp>
      <p:sp>
        <p:nvSpPr>
          <p:cNvPr id="82" name="Text Box 77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0747" name="Group 78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0765" name="Object 79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0765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80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(21,13)</a:t>
              </a:r>
            </a:p>
          </p:txBody>
        </p:sp>
      </p:grpSp>
      <p:sp>
        <p:nvSpPr>
          <p:cNvPr id="87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graphicFrame>
        <p:nvGraphicFramePr>
          <p:cNvPr id="30749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657600" imgH="3657600" progId="">
                  <p:embed/>
                </p:oleObj>
              </mc:Choice>
              <mc:Fallback>
                <p:oleObj name="Clip" r:id="rId9" imgW="3657600" imgH="3657600" progId="">
                  <p:embed/>
                  <p:pic>
                    <p:nvPicPr>
                      <p:cNvPr id="30749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grpSp>
        <p:nvGrpSpPr>
          <p:cNvPr id="30751" name="Group 86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0763" name="Object 87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3657600" imgH="3657600" progId="">
                    <p:embed/>
                  </p:oleObj>
                </mc:Choice>
                <mc:Fallback>
                  <p:oleObj name="Clip" r:id="rId10" imgW="3657600" imgH="3657600" progId="">
                    <p:embed/>
                    <p:pic>
                      <p:nvPicPr>
                        <p:cNvPr id="30763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95" name="Line 53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7" name="Line 51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8" name="Line 75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0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101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104" name="Text Box 60"/>
          <p:cNvSpPr txBox="1">
            <a:spLocks noChangeArrowheads="1"/>
          </p:cNvSpPr>
          <p:nvPr/>
        </p:nvSpPr>
        <p:spPr bwMode="auto">
          <a:xfrm>
            <a:off x="5164138" y="4724400"/>
            <a:ext cx="277812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105" name="Text Box 60"/>
          <p:cNvSpPr txBox="1">
            <a:spLocks noChangeArrowheads="1"/>
          </p:cNvSpPr>
          <p:nvPr/>
        </p:nvSpPr>
        <p:spPr bwMode="auto">
          <a:xfrm>
            <a:off x="4278313" y="4797425"/>
            <a:ext cx="27781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076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5D529492-C8BD-4C01-96A5-0EB696B7F010}" type="slidenum">
              <a:rPr lang="en-US" altLang="ko-KR" sz="1400">
                <a:latin typeface="Calibri" pitchFamily="34" charset="0"/>
              </a:rPr>
              <a:pPr eaLnBrk="1" hangingPunct="1"/>
              <a:t>19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</a:rPr>
              <a:t>Sujets couverts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200" i="1" dirty="0"/>
              <a:t>MDP</a:t>
            </a:r>
          </a:p>
          <a:p>
            <a:r>
              <a:rPr lang="fr-FR" i="1" dirty="0" err="1"/>
              <a:t>Reward</a:t>
            </a:r>
            <a:endParaRPr lang="fr-FR" i="1" dirty="0"/>
          </a:p>
          <a:p>
            <a:r>
              <a:rPr lang="fr-FR" sz="2200" i="1" dirty="0"/>
              <a:t>Policy</a:t>
            </a:r>
          </a:p>
          <a:p>
            <a:r>
              <a:rPr lang="fr-FR" sz="2200" i="1" dirty="0"/>
              <a:t>Value </a:t>
            </a:r>
            <a:r>
              <a:rPr lang="fr-FR" sz="2200" i="1" dirty="0" err="1"/>
              <a:t>function</a:t>
            </a:r>
            <a:endParaRPr lang="fr-FR" sz="2200" i="1" dirty="0"/>
          </a:p>
          <a:p>
            <a:r>
              <a:rPr lang="fr-FR" sz="2200" dirty="0"/>
              <a:t>Équations de Bellman</a:t>
            </a:r>
          </a:p>
          <a:p>
            <a:r>
              <a:rPr lang="fr-FR" sz="2200" i="1" dirty="0"/>
              <a:t>Q </a:t>
            </a:r>
            <a:r>
              <a:rPr lang="fr-FR" sz="2200" i="1" dirty="0" err="1"/>
              <a:t>function</a:t>
            </a:r>
            <a:r>
              <a:rPr lang="fr-FR" sz="2200" i="1" dirty="0"/>
              <a:t> </a:t>
            </a:r>
            <a:r>
              <a:rPr lang="fr-FR" sz="2200" dirty="0"/>
              <a:t>(state-action pairs)</a:t>
            </a:r>
            <a:endParaRPr lang="fr-FR" sz="2200" i="1" dirty="0"/>
          </a:p>
          <a:p>
            <a:r>
              <a:rPr lang="fr-FR" sz="2200" dirty="0"/>
              <a:t>Programmation dynamique </a:t>
            </a:r>
          </a:p>
          <a:p>
            <a:pPr lvl="1"/>
            <a:r>
              <a:rPr lang="fr-FR" sz="2000" i="1" dirty="0"/>
              <a:t>Value </a:t>
            </a:r>
            <a:r>
              <a:rPr lang="fr-FR" sz="2000" i="1" dirty="0" err="1"/>
              <a:t>iteration</a:t>
            </a:r>
            <a:endParaRPr lang="fr-FR" sz="2000" i="1" dirty="0"/>
          </a:p>
          <a:p>
            <a:pPr lvl="1"/>
            <a:r>
              <a:rPr lang="fr-FR" sz="2000" i="1" dirty="0"/>
              <a:t>Policy </a:t>
            </a:r>
            <a:r>
              <a:rPr lang="fr-FR" sz="2000" i="1" dirty="0" err="1"/>
              <a:t>Iteration</a:t>
            </a:r>
            <a:endParaRPr lang="fr-FR" sz="2000" i="1" dirty="0"/>
          </a:p>
          <a:p>
            <a:r>
              <a:rPr lang="fr-FR" sz="2200" i="1" dirty="0" err="1"/>
              <a:t>Asynchronous</a:t>
            </a:r>
            <a:r>
              <a:rPr lang="fr-FR" sz="2200" i="1" dirty="0"/>
              <a:t> Policy </a:t>
            </a:r>
            <a:r>
              <a:rPr lang="fr-FR" sz="2200" i="1" dirty="0" err="1"/>
              <a:t>Iteration</a:t>
            </a:r>
            <a:endParaRPr lang="fr-FR" sz="2200" i="1" dirty="0"/>
          </a:p>
        </p:txBody>
      </p:sp>
      <p:sp>
        <p:nvSpPr>
          <p:cNvPr id="194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946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946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9CE17C6-72B9-45B9-801E-2435F05C2445}" type="slidenum">
              <a:rPr lang="en-US" altLang="ko-KR" sz="1400">
                <a:latin typeface="Calibri" pitchFamily="34" charset="0"/>
              </a:rPr>
              <a:pPr eaLnBrk="1" hangingPunct="1"/>
              <a:t>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1746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Politique (plan)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 </a:t>
            </a:r>
            <a:r>
              <a:rPr lang="fr-CA" b="1" dirty="0"/>
              <a:t>politique</a:t>
            </a:r>
            <a:r>
              <a:rPr lang="fr-CA" dirty="0"/>
              <a:t> (</a:t>
            </a:r>
            <a:r>
              <a:rPr lang="fr-CA" b="1" i="1" dirty="0" err="1"/>
              <a:t>policy</a:t>
            </a:r>
            <a:r>
              <a:rPr lang="fr-CA" dirty="0"/>
              <a:t>) est </a:t>
            </a:r>
            <a:r>
              <a:rPr lang="en-CA" dirty="0"/>
              <a:t>un </a:t>
            </a:r>
            <a:r>
              <a:rPr lang="fr-CA" dirty="0"/>
              <a:t>choix d</a:t>
            </a:r>
            <a:r>
              <a:rPr lang="fr-CA" altLang="fr-FR" dirty="0"/>
              <a:t>’</a:t>
            </a:r>
            <a:r>
              <a:rPr lang="fr-CA" dirty="0"/>
              <a:t>une action (décision) </a:t>
            </a:r>
            <a:r>
              <a:rPr lang="fr-CA" b="1" dirty="0"/>
              <a:t>pour chaque état</a:t>
            </a:r>
          </a:p>
          <a:p>
            <a:pPr lvl="1" eaLnBrk="1" hangingPunct="1"/>
            <a:r>
              <a:rPr lang="fr-CA" dirty="0"/>
              <a:t>une politique est également appelé un plan</a:t>
            </a:r>
          </a:p>
          <a:p>
            <a:pPr lvl="1" eaLnBrk="1" hangingPunct="1"/>
            <a:r>
              <a:rPr lang="fr-CA" dirty="0"/>
              <a:t>c</a:t>
            </a:r>
            <a:r>
              <a:rPr lang="fr-CA" altLang="fr-FR" dirty="0"/>
              <a:t>’</a:t>
            </a:r>
            <a:r>
              <a:rPr lang="fr-CA" dirty="0"/>
              <a:t>est un </a:t>
            </a:r>
            <a:r>
              <a:rPr lang="fr-CA" b="1" dirty="0"/>
              <a:t>ensemble</a:t>
            </a:r>
            <a:r>
              <a:rPr lang="fr-CA" dirty="0"/>
              <a:t> de règles </a:t>
            </a:r>
            <a:r>
              <a:rPr lang="fr-CA" i="1" dirty="0"/>
              <a:t>if state </a:t>
            </a:r>
            <a:r>
              <a:rPr lang="fr-CA" i="1" dirty="0" err="1"/>
              <a:t>then</a:t>
            </a:r>
            <a:r>
              <a:rPr lang="fr-CA" i="1" dirty="0"/>
              <a:t> action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221" name="Line 61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4" name="Line 51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5" name="Line 52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6" name="Line 53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7" name="Line 54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1753" name="Object 55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1753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56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1755" name="Group 57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1793" name="Object 58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1793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2" name="Text Box 59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(20,11)</a:t>
              </a:r>
            </a:p>
          </p:txBody>
        </p:sp>
      </p:grpSp>
      <p:sp>
        <p:nvSpPr>
          <p:cNvPr id="9231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grpSp>
        <p:nvGrpSpPr>
          <p:cNvPr id="31757" name="Group 64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1791" name="Object 65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1791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0" name="Text Box 66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1758" name="Object 67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175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68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9238" name="Text Box 70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9241" name="Text Box 73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9242" name="Line 74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44" name="Text Box 76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9245" name="Text Box 77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1765" name="Group 78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1789" name="Object 79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1789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8" name="Text Box 80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(21,13)</a:t>
              </a:r>
            </a:p>
          </p:txBody>
        </p:sp>
      </p:grpSp>
      <p:sp>
        <p:nvSpPr>
          <p:cNvPr id="9248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grpSp>
        <p:nvGrpSpPr>
          <p:cNvPr id="31767" name="Group 86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1787" name="Object 87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3657600" imgH="3657600" progId="">
                    <p:embed/>
                  </p:oleObj>
                </mc:Choice>
                <mc:Fallback>
                  <p:oleObj name="Clip" r:id="rId9" imgW="3657600" imgH="3657600" progId="">
                    <p:embed/>
                    <p:pic>
                      <p:nvPicPr>
                        <p:cNvPr id="31787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6" name="Text Box 88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3176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177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graphicFrame>
        <p:nvGraphicFramePr>
          <p:cNvPr id="31771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3657600" imgH="3657600" progId="">
                  <p:embed/>
                </p:oleObj>
              </mc:Choice>
              <mc:Fallback>
                <p:oleObj name="Clip" r:id="rId10" imgW="3657600" imgH="3657600" progId="">
                  <p:embed/>
                  <p:pic>
                    <p:nvPicPr>
                      <p:cNvPr id="31771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3440113" y="472598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71" name="Text Box 60"/>
          <p:cNvSpPr txBox="1">
            <a:spLocks noChangeArrowheads="1"/>
          </p:cNvSpPr>
          <p:nvPr/>
        </p:nvSpPr>
        <p:spPr bwMode="auto">
          <a:xfrm>
            <a:off x="5147392" y="4724400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4261567" y="47974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17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1BC6716-74F6-432C-A28B-5D79475C8940}" type="slidenum">
              <a:rPr lang="en-US" altLang="ko-KR" sz="1400">
                <a:latin typeface="Calibri" pitchFamily="34" charset="0"/>
              </a:rPr>
              <a:pPr eaLnBrk="1" hangingPunct="1"/>
              <a:t>20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A03D9-4A31-4133-9C32-419EFD0B9EC3}"/>
              </a:ext>
            </a:extLst>
          </p:cNvPr>
          <p:cNvGrpSpPr/>
          <p:nvPr/>
        </p:nvGrpSpPr>
        <p:grpSpPr>
          <a:xfrm>
            <a:off x="6661150" y="2205038"/>
            <a:ext cx="2016125" cy="4103687"/>
            <a:chOff x="6661150" y="2205038"/>
            <a:chExt cx="2016125" cy="4103687"/>
          </a:xfrm>
        </p:grpSpPr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6661150" y="2205038"/>
              <a:ext cx="1468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>
                  <a:solidFill>
                    <a:schemeClr val="accent2"/>
                  </a:solidFill>
                  <a:latin typeface="+mn-lt"/>
                </a:rPr>
                <a:t>Exemples:</a:t>
              </a:r>
            </a:p>
          </p:txBody>
        </p:sp>
        <p:sp>
          <p:nvSpPr>
            <p:cNvPr id="69" name="Rectangle 53"/>
            <p:cNvSpPr>
              <a:spLocks noChangeArrowheads="1"/>
            </p:cNvSpPr>
            <p:nvPr/>
          </p:nvSpPr>
          <p:spPr bwMode="auto">
            <a:xfrm>
              <a:off x="6732588" y="2205038"/>
              <a:ext cx="1944687" cy="41036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52" name="Text Box 89">
              <a:extLst>
                <a:ext uri="{FF2B5EF4-FFF2-40B4-BE49-F238E27FC236}">
                  <a16:creationId xmlns:a16="http://schemas.microsoft.com/office/drawing/2014/main" id="{77AAC139-9E83-4F86-B417-6677E44F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588" y="2636838"/>
              <a:ext cx="1944687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(20,13) → U,</a:t>
              </a:r>
            </a:p>
            <a:p>
              <a:r>
                <a:rPr lang="en-CA" sz="1800" dirty="0">
                  <a:latin typeface="Calibri" pitchFamily="34" charset="0"/>
                </a:rPr>
                <a:t>      (21,11)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</a:t>
              </a:r>
            </a:p>
            <a:p>
              <a:r>
                <a:rPr lang="en-CA" sz="1800" dirty="0">
                  <a:latin typeface="Calibri" pitchFamily="34" charset="0"/>
                </a:rPr>
                <a:t>    }</a:t>
              </a: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Politique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 </a:t>
            </a:r>
            <a:r>
              <a:rPr lang="fr-CA" b="1" dirty="0"/>
              <a:t>politique</a:t>
            </a:r>
            <a:r>
              <a:rPr lang="fr-CA" dirty="0"/>
              <a:t> est </a:t>
            </a:r>
            <a:r>
              <a:rPr lang="en-CA" dirty="0"/>
              <a:t>un </a:t>
            </a:r>
            <a:r>
              <a:rPr lang="fr-CA" dirty="0"/>
              <a:t>choix d</a:t>
            </a:r>
            <a:r>
              <a:rPr lang="fr-CA" altLang="fr-FR" dirty="0"/>
              <a:t>’une </a:t>
            </a:r>
            <a:r>
              <a:rPr lang="fr-CA" dirty="0"/>
              <a:t>action </a:t>
            </a:r>
            <a:r>
              <a:rPr lang="fr-CA" b="1" dirty="0"/>
              <a:t>pour chaque état</a:t>
            </a:r>
            <a:endParaRPr lang="fr-CA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7" name="Line 16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8" name="Line 28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9" name="Line 2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2" name="Line 5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3" name="Line 6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4" name="Line 7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3804" name="Object 9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380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10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3806" name="Group 11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3842" name="Object 12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38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7" name="Text Box 13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(20,11)</a:t>
              </a:r>
            </a:p>
          </p:txBody>
        </p:sp>
      </p:grpSp>
      <p:grpSp>
        <p:nvGrpSpPr>
          <p:cNvPr id="33807" name="Group 17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3840" name="Object 18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384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5" name="Text Box 19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3808" name="Object 20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38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440113" y="472916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D</a:t>
            </a:r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3816" name="Group 31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3838" name="Object 32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3838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Text Box 33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(21,13)</a:t>
              </a:r>
            </a:p>
          </p:txBody>
        </p:sp>
      </p:grpSp>
      <p:grpSp>
        <p:nvGrpSpPr>
          <p:cNvPr id="33817" name="Group 38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3836" name="Object 39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3657600" imgH="3657600" progId="">
                    <p:embed/>
                  </p:oleObj>
                </mc:Choice>
                <mc:Fallback>
                  <p:oleObj name="Clip" r:id="rId9" imgW="3657600" imgH="3657600" progId="">
                    <p:embed/>
                    <p:pic>
                      <p:nvPicPr>
                        <p:cNvPr id="33836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Text Box 40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3381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382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8899E9-30DF-48B5-9D88-A7DB4C8BB858}"/>
              </a:ext>
            </a:extLst>
          </p:cNvPr>
          <p:cNvGrpSpPr/>
          <p:nvPr/>
        </p:nvGrpSpPr>
        <p:grpSpPr>
          <a:xfrm>
            <a:off x="6661150" y="2205038"/>
            <a:ext cx="2016125" cy="4103687"/>
            <a:chOff x="6661150" y="2205038"/>
            <a:chExt cx="2016125" cy="4103687"/>
          </a:xfrm>
        </p:grpSpPr>
        <p:sp>
          <p:nvSpPr>
            <p:cNvPr id="10279" name="Text Box 44"/>
            <p:cNvSpPr txBox="1">
              <a:spLocks noChangeArrowheads="1"/>
            </p:cNvSpPr>
            <p:nvPr/>
          </p:nvSpPr>
          <p:spPr bwMode="auto">
            <a:xfrm>
              <a:off x="6732588" y="4724400"/>
              <a:ext cx="1944687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….}</a:t>
              </a:r>
            </a:p>
          </p:txBody>
        </p:sp>
        <p:sp>
          <p:nvSpPr>
            <p:cNvPr id="56" name="Text Box 89"/>
            <p:cNvSpPr txBox="1">
              <a:spLocks noChangeArrowheads="1"/>
            </p:cNvSpPr>
            <p:nvPr/>
          </p:nvSpPr>
          <p:spPr bwMode="auto">
            <a:xfrm>
              <a:off x="6732588" y="2636838"/>
              <a:ext cx="1944687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(20,13) → U,</a:t>
              </a:r>
            </a:p>
            <a:p>
              <a:r>
                <a:rPr lang="en-CA" sz="1800" dirty="0">
                  <a:latin typeface="Calibri" pitchFamily="34" charset="0"/>
                </a:rPr>
                <a:t>      (21,11)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</a:t>
              </a:r>
            </a:p>
            <a:p>
              <a:r>
                <a:rPr lang="en-CA" sz="1800" dirty="0">
                  <a:latin typeface="Calibri" pitchFamily="34" charset="0"/>
                </a:rPr>
                <a:t>    }</a:t>
              </a: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6661150" y="2205038"/>
              <a:ext cx="1468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>
                  <a:solidFill>
                    <a:schemeClr val="accent2"/>
                  </a:solidFill>
                  <a:latin typeface="+mn-lt"/>
                </a:rPr>
                <a:t>Exemples:</a:t>
              </a: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6732588" y="2205038"/>
              <a:ext cx="1944687" cy="41036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59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62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3828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3657600" imgH="3657600" progId="">
                  <p:embed/>
                </p:oleObj>
              </mc:Choice>
              <mc:Fallback>
                <p:oleObj name="Clip" r:id="rId10" imgW="3657600" imgH="3657600" progId="">
                  <p:embed/>
                  <p:pic>
                    <p:nvPicPr>
                      <p:cNvPr id="33828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64138" y="4724400"/>
            <a:ext cx="277812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66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4278313" y="4797425"/>
            <a:ext cx="27781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383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9A63718-63EC-4502-A73D-A9DB9CEF8C90}" type="slidenum">
              <a:rPr lang="en-US" altLang="ko-KR" sz="1400">
                <a:latin typeface="Calibri" pitchFamily="34" charset="0"/>
              </a:rPr>
              <a:pPr eaLnBrk="1" hangingPunct="1"/>
              <a:t>21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Exécution d’une politique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0818"/>
            <a:ext cx="8229600" cy="4708525"/>
          </a:xfrm>
        </p:spPr>
        <p:txBody>
          <a:bodyPr/>
          <a:lstStyle/>
          <a:p>
            <a:pPr eaLnBrk="1" hangingPunct="1"/>
            <a:r>
              <a:rPr lang="fr-CA" dirty="0"/>
              <a:t>Une politique est un choix d’action pour chaque état</a:t>
            </a:r>
          </a:p>
          <a:p>
            <a:pPr eaLnBrk="1" hangingPunct="1"/>
            <a:r>
              <a:rPr lang="fr-CA" dirty="0"/>
              <a:t>Notons π(</a:t>
            </a:r>
            <a:r>
              <a:rPr lang="fr-CA" i="1" dirty="0"/>
              <a:t>s</a:t>
            </a:r>
            <a:r>
              <a:rPr lang="fr-CA" dirty="0"/>
              <a:t>) l</a:t>
            </a:r>
            <a:r>
              <a:rPr lang="fr-CA" altLang="fr-FR" dirty="0"/>
              <a:t>’</a:t>
            </a:r>
            <a:r>
              <a:rPr lang="fr-CA" dirty="0"/>
              <a:t>action choisie pour l</a:t>
            </a:r>
            <a:r>
              <a:rPr lang="fr-CA" altLang="fr-FR" dirty="0"/>
              <a:t>’</a:t>
            </a:r>
            <a:r>
              <a:rPr lang="fr-CA" dirty="0"/>
              <a:t>état </a:t>
            </a:r>
            <a:r>
              <a:rPr lang="fr-CA" i="1" dirty="0"/>
              <a:t>s</a:t>
            </a:r>
          </a:p>
          <a:p>
            <a:pPr eaLnBrk="1" hangingPunct="1"/>
            <a:r>
              <a:rPr lang="fr-CA" dirty="0"/>
              <a:t>Voici un algorithme d</a:t>
            </a:r>
            <a:r>
              <a:rPr lang="fr-CA" altLang="fr-FR" dirty="0"/>
              <a:t>’</a:t>
            </a:r>
            <a:r>
              <a:rPr lang="fr-CA" dirty="0"/>
              <a:t>exécution ou d</a:t>
            </a:r>
            <a:r>
              <a:rPr lang="fr-CA" altLang="fr-FR" dirty="0"/>
              <a:t>’</a:t>
            </a:r>
            <a:r>
              <a:rPr lang="fr-CA" dirty="0"/>
              <a:t>application de la politique π</a:t>
            </a:r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marL="0" indent="0" eaLnBrk="1" latinLnBrk="1" hangingPunct="1">
              <a:buNone/>
            </a:pPr>
            <a:endParaRPr lang="fr-CA" dirty="0"/>
          </a:p>
          <a:p>
            <a:pPr marL="0" indent="0" eaLnBrk="1" latinLnBrk="1" hangingPunct="1">
              <a:buNone/>
            </a:pPr>
            <a:endParaRPr lang="fr-CA" dirty="0"/>
          </a:p>
          <a:p>
            <a:pPr eaLnBrk="1" latinLnBrk="1" hangingPunct="1">
              <a:buFontTx/>
              <a:buChar char="•"/>
            </a:pPr>
            <a:r>
              <a:rPr lang="fr-CA" dirty="0"/>
              <a:t>L</a:t>
            </a:r>
            <a:r>
              <a:rPr lang="fr-CA" altLang="fr-FR" dirty="0"/>
              <a:t>’</a:t>
            </a:r>
            <a:r>
              <a:rPr lang="fr-CA" dirty="0"/>
              <a:t>étape 1 peut impliquer du filtrage pour reconnaître l’état courant </a:t>
            </a:r>
            <a:r>
              <a:rPr lang="fr-CA" i="1" dirty="0"/>
              <a:t>s</a:t>
            </a:r>
          </a:p>
          <a:p>
            <a:pPr eaLnBrk="1" latinLnBrk="1" hangingPunct="1">
              <a:buFontTx/>
              <a:buChar char="•"/>
            </a:pPr>
            <a:r>
              <a:rPr lang="fr-CA" dirty="0"/>
              <a:t>L</a:t>
            </a:r>
            <a:r>
              <a:rPr lang="fr-CA" altLang="fr-FR" dirty="0"/>
              <a:t>’</a:t>
            </a:r>
            <a:r>
              <a:rPr lang="fr-CA" dirty="0"/>
              <a:t>état résultant de l</a:t>
            </a:r>
            <a:r>
              <a:rPr lang="fr-CA" altLang="fr-FR" dirty="0"/>
              <a:t>’</a:t>
            </a:r>
            <a:r>
              <a:rPr lang="fr-CA" dirty="0"/>
              <a:t>exécution de l</a:t>
            </a:r>
            <a:r>
              <a:rPr lang="fr-CA" altLang="fr-FR" dirty="0"/>
              <a:t>’</a:t>
            </a:r>
            <a:r>
              <a:rPr lang="fr-CA" dirty="0"/>
              <a:t>action à l</a:t>
            </a:r>
            <a:r>
              <a:rPr lang="fr-CA" altLang="fr-FR" dirty="0"/>
              <a:t>’</a:t>
            </a:r>
            <a:r>
              <a:rPr lang="fr-CA" dirty="0"/>
              <a:t>étape 3 est imprévisible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34819" name="Group 45"/>
          <p:cNvGrpSpPr>
            <a:grpSpLocks/>
          </p:cNvGrpSpPr>
          <p:nvPr/>
        </p:nvGrpSpPr>
        <p:grpSpPr bwMode="auto">
          <a:xfrm>
            <a:off x="2124075" y="2852738"/>
            <a:ext cx="4103688" cy="1944687"/>
            <a:chOff x="930" y="1434"/>
            <a:chExt cx="2404" cy="1316"/>
          </a:xfrm>
        </p:grpSpPr>
        <p:sp>
          <p:nvSpPr>
            <p:cNvPr id="11273" name="Text Box 41"/>
            <p:cNvSpPr txBox="1">
              <a:spLocks noChangeArrowheads="1"/>
            </p:cNvSpPr>
            <p:nvPr/>
          </p:nvSpPr>
          <p:spPr bwMode="auto">
            <a:xfrm>
              <a:off x="967" y="1483"/>
              <a:ext cx="2223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latin typeface="Calibri" pitchFamily="34" charset="0"/>
                </a:rPr>
                <a:t>    While (1)</a:t>
              </a:r>
            </a:p>
            <a:p>
              <a:r>
                <a:rPr lang="en-CA" sz="1800" dirty="0">
                  <a:latin typeface="Calibri" pitchFamily="34" charset="0"/>
                </a:rPr>
                <a:t>    {  </a:t>
              </a:r>
            </a:p>
            <a:p>
              <a:r>
                <a:rPr lang="en-CA" sz="1800" dirty="0">
                  <a:latin typeface="Calibri" pitchFamily="34" charset="0"/>
                </a:rPr>
                <a:t>	1.  </a:t>
              </a:r>
              <a:r>
                <a:rPr lang="en-CA" sz="1800" i="1" dirty="0">
                  <a:latin typeface="Calibri" pitchFamily="34" charset="0"/>
                </a:rPr>
                <a:t>s</a:t>
              </a:r>
              <a:r>
                <a:rPr lang="en-CA" sz="1800" dirty="0">
                  <a:latin typeface="Calibri" pitchFamily="34" charset="0"/>
                </a:rPr>
                <a:t> = </a:t>
              </a:r>
              <a:r>
                <a:rPr lang="en-CA" sz="1800" dirty="0" err="1">
                  <a:latin typeface="Calibri" pitchFamily="34" charset="0"/>
                </a:rPr>
                <a:t>état</a:t>
              </a:r>
              <a:r>
                <a:rPr lang="en-CA" sz="1800" dirty="0">
                  <a:latin typeface="Calibri" pitchFamily="34" charset="0"/>
                </a:rPr>
                <a:t> courant du </a:t>
              </a:r>
              <a:r>
                <a:rPr lang="en-CA" sz="1800" dirty="0" err="1">
                  <a:latin typeface="Calibri" pitchFamily="34" charset="0"/>
                </a:rPr>
                <a:t>système</a:t>
              </a:r>
              <a:r>
                <a:rPr lang="en-CA" sz="1800" dirty="0">
                  <a:latin typeface="Calibri" pitchFamily="34" charset="0"/>
                </a:rPr>
                <a:t>;</a:t>
              </a:r>
            </a:p>
            <a:p>
              <a:pPr lvl="1">
                <a:buFontTx/>
                <a:buAutoNum type="arabicPeriod" startAt="2"/>
              </a:pP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 a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 = </a:t>
              </a:r>
              <a:r>
                <a:rPr lang="fr-CA" sz="1800" i="1" dirty="0">
                  <a:latin typeface="Calibri" pitchFamily="34" charset="0"/>
                </a:rPr>
                <a:t>π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(</a:t>
              </a: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s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);</a:t>
              </a:r>
            </a:p>
            <a:p>
              <a:pPr lvl="1">
                <a:buFontTx/>
                <a:buAutoNum type="arabicPeriod" startAt="2"/>
              </a:pP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execute </a:t>
              </a: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a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;</a:t>
              </a:r>
            </a:p>
            <a:p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      }</a:t>
              </a:r>
              <a:endParaRPr lang="en-CA" sz="1800" dirty="0">
                <a:latin typeface="Calibri" pitchFamily="34" charset="0"/>
              </a:endParaRPr>
            </a:p>
          </p:txBody>
        </p:sp>
        <p:sp>
          <p:nvSpPr>
            <p:cNvPr id="34824" name="Rectangle 43"/>
            <p:cNvSpPr>
              <a:spLocks noChangeArrowheads="1"/>
            </p:cNvSpPr>
            <p:nvPr/>
          </p:nvSpPr>
          <p:spPr bwMode="auto">
            <a:xfrm>
              <a:off x="930" y="1434"/>
              <a:ext cx="2404" cy="13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/>
            </a:p>
          </p:txBody>
        </p:sp>
      </p:grpSp>
      <p:sp>
        <p:nvSpPr>
          <p:cNvPr id="34820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4821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48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0FD9689-52C2-49B5-A987-5AC4E30D21B1}" type="slidenum">
              <a:rPr lang="en-US" altLang="ko-KR" sz="1400">
                <a:latin typeface="Calibri" pitchFamily="34" charset="0"/>
              </a:rPr>
              <a:pPr eaLnBrk="1" hangingPunct="1"/>
              <a:t>22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Interprétation/application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un plan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L</a:t>
            </a:r>
            <a:r>
              <a:rPr lang="fr-CA" altLang="fr-FR" dirty="0"/>
              <a:t>’</a:t>
            </a:r>
            <a:r>
              <a:rPr lang="fr-CA" dirty="0"/>
              <a:t>application d</a:t>
            </a:r>
            <a:r>
              <a:rPr lang="fr-CA" altLang="fr-FR" dirty="0"/>
              <a:t>’</a:t>
            </a:r>
            <a:r>
              <a:rPr lang="fr-CA" dirty="0"/>
              <a:t>un plan dans un MDP </a:t>
            </a:r>
            <a:r>
              <a:rPr lang="fr-CA" b="1" dirty="0"/>
              <a:t>résulte en une chaîne de Markov</a:t>
            </a:r>
            <a:r>
              <a:rPr lang="fr-CA" dirty="0"/>
              <a:t> sur les états, dont le modèle de transition est donné par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π(s))</a:t>
            </a:r>
          </a:p>
          <a:p>
            <a:pPr eaLnBrk="1" hangingPunct="1"/>
            <a:r>
              <a:rPr lang="fr-CA" dirty="0"/>
              <a:t>La chaîne se déroule en un arbre potentiellement infini</a:t>
            </a:r>
          </a:p>
          <a:p>
            <a:pPr eaLnBrk="1" hangingPunct="1"/>
            <a:endParaRPr lang="fr-CA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843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584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5854" name="Object 9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58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5856" name="Group 11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5890" name="Object 12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589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(20,11)</a:t>
              </a:r>
            </a:p>
          </p:txBody>
        </p:sp>
      </p:grpSp>
      <p:grpSp>
        <p:nvGrpSpPr>
          <p:cNvPr id="35857" name="Group 17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5888" name="Object 18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588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5858" name="Object 20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585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3440113" y="472916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78" name="Line 27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D</a:t>
            </a: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5866" name="Group 31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5886" name="Object 32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5886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33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(21,13)</a:t>
              </a:r>
            </a:p>
          </p:txBody>
        </p:sp>
      </p:grpSp>
      <p:grpSp>
        <p:nvGrpSpPr>
          <p:cNvPr id="35867" name="Group 38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5884" name="Object 39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3657600" imgH="3657600" progId="">
                    <p:embed/>
                  </p:oleObj>
                </mc:Choice>
                <mc:Fallback>
                  <p:oleObj name="Clip" r:id="rId9" imgW="3657600" imgH="3657600" progId="">
                    <p:embed/>
                    <p:pic>
                      <p:nvPicPr>
                        <p:cNvPr id="35884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93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5876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3657600" imgH="3657600" progId="">
                  <p:embed/>
                </p:oleObj>
              </mc:Choice>
              <mc:Fallback>
                <p:oleObj name="Clip" r:id="rId10" imgW="3657600" imgH="3657600" progId="">
                  <p:embed/>
                  <p:pic>
                    <p:nvPicPr>
                      <p:cNvPr id="3587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sp>
        <p:nvSpPr>
          <p:cNvPr id="97" name="Text Box 60"/>
          <p:cNvSpPr txBox="1">
            <a:spLocks noChangeArrowheads="1"/>
          </p:cNvSpPr>
          <p:nvPr/>
        </p:nvSpPr>
        <p:spPr bwMode="auto">
          <a:xfrm>
            <a:off x="5164138" y="4724400"/>
            <a:ext cx="277812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98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99" name="Text Box 60"/>
          <p:cNvSpPr txBox="1">
            <a:spLocks noChangeArrowheads="1"/>
          </p:cNvSpPr>
          <p:nvPr/>
        </p:nvSpPr>
        <p:spPr bwMode="auto">
          <a:xfrm>
            <a:off x="4278313" y="4797425"/>
            <a:ext cx="27781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100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588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869535E0-263A-47E6-981E-F602200A141D}" type="slidenum">
              <a:rPr lang="en-US" altLang="ko-KR" sz="1400">
                <a:latin typeface="Calibri" pitchFamily="34" charset="0"/>
              </a:rPr>
              <a:pPr eaLnBrk="1" hangingPunct="1"/>
              <a:t>23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945790-3657-4F67-A8D1-69DCF1976CA7}"/>
              </a:ext>
            </a:extLst>
          </p:cNvPr>
          <p:cNvGrpSpPr/>
          <p:nvPr/>
        </p:nvGrpSpPr>
        <p:grpSpPr>
          <a:xfrm>
            <a:off x="7056046" y="2473861"/>
            <a:ext cx="2054976" cy="3965039"/>
            <a:chOff x="6661150" y="2205038"/>
            <a:chExt cx="2054976" cy="3965039"/>
          </a:xfrm>
        </p:grpSpPr>
        <p:sp>
          <p:nvSpPr>
            <p:cNvPr id="55" name="Text Box 44">
              <a:extLst>
                <a:ext uri="{FF2B5EF4-FFF2-40B4-BE49-F238E27FC236}">
                  <a16:creationId xmlns:a16="http://schemas.microsoft.com/office/drawing/2014/main" id="{03F8AFD8-D0E1-4430-A519-578E2C937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1439" y="4575792"/>
              <a:ext cx="1944687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….}</a:t>
              </a:r>
            </a:p>
          </p:txBody>
        </p:sp>
        <p:sp>
          <p:nvSpPr>
            <p:cNvPr id="65" name="Text Box 89">
              <a:extLst>
                <a:ext uri="{FF2B5EF4-FFF2-40B4-BE49-F238E27FC236}">
                  <a16:creationId xmlns:a16="http://schemas.microsoft.com/office/drawing/2014/main" id="{9A5A25BD-E1C9-4FAE-8606-430113915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588" y="2636838"/>
              <a:ext cx="1944687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(20,13) → U,</a:t>
              </a:r>
            </a:p>
            <a:p>
              <a:r>
                <a:rPr lang="en-CA" sz="1800" dirty="0">
                  <a:latin typeface="Calibri" pitchFamily="34" charset="0"/>
                </a:rPr>
                <a:t>      (21,11)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</a:t>
              </a:r>
            </a:p>
            <a:p>
              <a:r>
                <a:rPr lang="en-CA" sz="1800" dirty="0">
                  <a:latin typeface="Calibri" pitchFamily="34" charset="0"/>
                </a:rPr>
                <a:t>    }</a:t>
              </a:r>
            </a:p>
          </p:txBody>
        </p:sp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077CE5B7-95B5-44C1-A8F5-A6B9F90D1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150" y="2205038"/>
              <a:ext cx="1468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>
                  <a:solidFill>
                    <a:schemeClr val="accent2"/>
                  </a:solidFill>
                  <a:latin typeface="+mn-lt"/>
                </a:rPr>
                <a:t>Exemples:</a:t>
              </a:r>
            </a:p>
          </p:txBody>
        </p:sp>
        <p:sp>
          <p:nvSpPr>
            <p:cNvPr id="68" name="Rectangle 53">
              <a:extLst>
                <a:ext uri="{FF2B5EF4-FFF2-40B4-BE49-F238E27FC236}">
                  <a16:creationId xmlns:a16="http://schemas.microsoft.com/office/drawing/2014/main" id="{25998669-CEA8-41C2-975D-CABC774D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9" y="2205038"/>
              <a:ext cx="1790652" cy="396503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Horizon fini vs Horizons infini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472118" y="1523381"/>
            <a:ext cx="8361123" cy="4913737"/>
          </a:xfrm>
        </p:spPr>
        <p:txBody>
          <a:bodyPr/>
          <a:lstStyle/>
          <a:p>
            <a:pPr eaLnBrk="1" hangingPunct="1"/>
            <a:r>
              <a:rPr lang="fr-CA" dirty="0"/>
              <a:t>Horizon fini: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 eaLnBrk="1" hangingPunct="1"/>
            <a:r>
              <a:rPr lang="fr-CA" altLang="ja-JP" dirty="0"/>
              <a:t>L’exécution termine après un nombre fini d’étapes. </a:t>
            </a:r>
          </a:p>
          <a:p>
            <a:pPr lvl="1" eaLnBrk="1" hangingPunct="1"/>
            <a:r>
              <a:rPr lang="fr-CA" altLang="ja-JP" dirty="0"/>
              <a:t>On peut utiliser </a:t>
            </a:r>
            <a:r>
              <a:rPr lang="fr-CA" dirty="0"/>
              <a:t>γ=1, l</a:t>
            </a:r>
            <a:r>
              <a:rPr lang="fr-CA" altLang="ja-JP" dirty="0"/>
              <a:t>a somme des récompenses demeurera finie.</a:t>
            </a:r>
          </a:p>
          <a:p>
            <a:pPr lvl="1" eaLnBrk="1" hangingPunct="1"/>
            <a:r>
              <a:rPr lang="fr-CA" altLang="ja-JP" dirty="0"/>
              <a:t>Pour un horizon fini, le temps a de l’importance. La </a:t>
            </a:r>
            <a:r>
              <a:rPr lang="fr-CA" altLang="ja-JP" b="1" dirty="0"/>
              <a:t>politique est non stationnaire</a:t>
            </a:r>
            <a:r>
              <a:rPr lang="fr-CA" altLang="ja-JP" dirty="0"/>
              <a:t>.</a:t>
            </a:r>
          </a:p>
          <a:p>
            <a:pPr marL="0" indent="0" eaLnBrk="1" hangingPunct="1">
              <a:buNone/>
            </a:pPr>
            <a:endParaRPr lang="fr-CA" dirty="0"/>
          </a:p>
          <a:p>
            <a:pPr eaLnBrk="1" hangingPunct="1"/>
            <a:r>
              <a:rPr lang="fr-CA" altLang="ja-JP" dirty="0"/>
              <a:t>Horizon infinie: </a:t>
            </a:r>
          </a:p>
          <a:p>
            <a:pPr lvl="1" eaLnBrk="1" hangingPunct="1"/>
            <a:r>
              <a:rPr lang="fr-CA" altLang="ja-JP" dirty="0"/>
              <a:t>L’ exécution ne termine pas (des boucles)</a:t>
            </a:r>
          </a:p>
          <a:p>
            <a:pPr lvl="1" eaLnBrk="1" hangingPunct="1"/>
            <a:r>
              <a:rPr lang="fr-CA" altLang="ja-JP" dirty="0"/>
              <a:t>Il faut utiliser </a:t>
            </a:r>
            <a:r>
              <a:rPr lang="fr-CA" dirty="0"/>
              <a:t>0 ≤ γ &lt; 1  pour que la somme des récompenses soient finie</a:t>
            </a:r>
            <a:r>
              <a:rPr lang="fr-CA" altLang="ja-JP" dirty="0"/>
              <a:t>	</a:t>
            </a:r>
            <a:endParaRPr lang="fr-CA" altLang="ja-JP" sz="2600" dirty="0"/>
          </a:p>
          <a:p>
            <a:pPr marL="0" indent="0" eaLnBrk="1" hangingPunct="1">
              <a:buNone/>
            </a:pPr>
            <a:endParaRPr lang="fr-CA" altLang="ja-JP" sz="2800" dirty="0"/>
          </a:p>
          <a:p>
            <a:pPr lvl="1"/>
            <a:endParaRPr lang="fr-CA" altLang="ja-JP" sz="2000" b="1" dirty="0"/>
          </a:p>
          <a:p>
            <a:pPr lvl="1"/>
            <a:r>
              <a:rPr lang="fr-CA" altLang="ja-JP" sz="2000" b="1" dirty="0"/>
              <a:t>La politique est stationnaire</a:t>
            </a:r>
            <a:r>
              <a:rPr lang="fr-CA" altLang="ja-JP" sz="2000" dirty="0"/>
              <a:t>. Le temps n’a pas d’importance.</a:t>
            </a:r>
          </a:p>
          <a:p>
            <a:pPr marL="0" indent="0" eaLnBrk="1" hangingPunct="1">
              <a:buNone/>
            </a:pPr>
            <a:endParaRPr lang="fr-CA" altLang="ja-JP" sz="2800" dirty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24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77" y="5156248"/>
            <a:ext cx="4014745" cy="5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9A5136E-7A10-4108-8A18-38562761D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203816"/>
                  </p:ext>
                </p:extLst>
              </p:nvPr>
            </p:nvGraphicFramePr>
            <p:xfrm>
              <a:off x="7890596" y="3637884"/>
              <a:ext cx="827954" cy="620966"/>
            </p:xfrm>
            <a:graphic>
              <a:graphicData uri="http://schemas.microsoft.com/office/powerpoint/2016/slidezoom">
                <pslz:sldZm>
                  <pslz:sldZmObj sldId="701" cId="1583006959">
                    <pslz:zmPr id="{0646D247-D1D3-4BA4-B69F-6D13B9905E6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7954" cy="620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89A5136E-7A10-4108-8A18-38562761D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0596" y="3637884"/>
                <a:ext cx="827954" cy="620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1122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pitchFamily="34" charset="0"/>
              </a:rPr>
              <a:t>Interprétation/application d</a:t>
            </a:r>
            <a:r>
              <a:rPr lang="fr-FR" altLang="fr-FR">
                <a:latin typeface="Arial" pitchFamily="34" charset="0"/>
              </a:rPr>
              <a:t>’</a:t>
            </a:r>
            <a:r>
              <a:rPr lang="fr-FR">
                <a:latin typeface="Arial" pitchFamily="34" charset="0"/>
              </a:rPr>
              <a:t>un plan</a:t>
            </a:r>
            <a:endParaRPr lang="en-CA"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61350" cy="4838700"/>
          </a:xfrm>
        </p:spPr>
        <p:txBody>
          <a:bodyPr/>
          <a:lstStyle/>
          <a:p>
            <a:pPr eaLnBrk="1" hangingPunct="1"/>
            <a:r>
              <a:rPr lang="fr-CA" dirty="0"/>
              <a:t>La qualité d</a:t>
            </a:r>
            <a:r>
              <a:rPr lang="fr-CA" altLang="fr-FR" dirty="0"/>
              <a:t>’</a:t>
            </a:r>
            <a:r>
              <a:rPr lang="fr-CA" dirty="0"/>
              <a:t>un plan est déterminée par l</a:t>
            </a:r>
            <a:r>
              <a:rPr lang="fr-CA" altLang="fr-FR" dirty="0"/>
              <a:t>’</a:t>
            </a:r>
            <a:r>
              <a:rPr lang="fr-CA" dirty="0"/>
              <a:t>ensemble des séquences d</a:t>
            </a:r>
            <a:r>
              <a:rPr lang="fr-CA" altLang="fr-FR" dirty="0"/>
              <a:t>’</a:t>
            </a:r>
            <a:r>
              <a:rPr lang="fr-CA" dirty="0"/>
              <a:t>états qui peuvent potentiellement en résulter.</a:t>
            </a:r>
          </a:p>
          <a:p>
            <a:pPr eaLnBrk="1" hangingPunct="1"/>
            <a:r>
              <a:rPr lang="fr-CA" dirty="0" err="1"/>
              <a:t>C-à-d</a:t>
            </a:r>
            <a:r>
              <a:rPr lang="fr-CA" dirty="0"/>
              <a:t>., les séquences déroulables de la chaîne de Markov correspondante.</a:t>
            </a:r>
          </a:p>
          <a:p>
            <a:pPr eaLnBrk="1" hangingPunct="1"/>
            <a:r>
              <a:rPr lang="fr-CA" dirty="0"/>
              <a:t>La qualité peut être formalisée selon</a:t>
            </a:r>
            <a:r>
              <a:rPr lang="fr-FR" dirty="0"/>
              <a:t>:</a:t>
            </a:r>
            <a:endParaRPr lang="fr-CA" dirty="0"/>
          </a:p>
          <a:p>
            <a:pPr lvl="1" eaLnBrk="1" hangingPunct="1"/>
            <a:r>
              <a:rPr lang="fr-CA" dirty="0"/>
              <a:t>Une approche logique classique</a:t>
            </a:r>
            <a:r>
              <a:rPr lang="fr-FR" dirty="0"/>
              <a:t>:</a:t>
            </a:r>
            <a:r>
              <a:rPr lang="fr-CA" dirty="0"/>
              <a:t> chaque séquence doit satisfaire une condition de succès  (conduire au but ou satisfaire une formule de logique temporelle)</a:t>
            </a:r>
          </a:p>
          <a:p>
            <a:pPr lvl="1" eaLnBrk="1" hangingPunct="1"/>
            <a:r>
              <a:rPr lang="fr-CA" dirty="0"/>
              <a:t>Une approche de théorie de la décision: fonction d</a:t>
            </a:r>
            <a:r>
              <a:rPr lang="fr-CA" altLang="fr-FR" dirty="0"/>
              <a:t>’</a:t>
            </a:r>
            <a:r>
              <a:rPr lang="fr-CA" dirty="0"/>
              <a:t>utilité ou de récompense.</a:t>
            </a:r>
          </a:p>
          <a:p>
            <a:pPr lvl="1" eaLnBrk="1" hangingPunct="1"/>
            <a:r>
              <a:rPr lang="fr-CA" dirty="0"/>
              <a:t>Une combinaison des deux.</a:t>
            </a:r>
          </a:p>
          <a:p>
            <a:pPr eaLnBrk="1" hangingPunct="1"/>
            <a:r>
              <a:rPr lang="fr-CA" dirty="0"/>
              <a:t>Chaque approche donne lieu à un algorithme de planification différent:</a:t>
            </a:r>
          </a:p>
          <a:p>
            <a:pPr lvl="1" eaLnBrk="1" hangingPunct="1"/>
            <a:r>
              <a:rPr lang="fr-CA" dirty="0"/>
              <a:t>Recherche dans un graphe et/ou pour l</a:t>
            </a:r>
            <a:r>
              <a:rPr lang="fr-CA" altLang="fr-FR" dirty="0"/>
              <a:t>’</a:t>
            </a:r>
            <a:r>
              <a:rPr lang="fr-CA" dirty="0"/>
              <a:t>approche logique classique (</a:t>
            </a:r>
            <a:r>
              <a:rPr lang="fr-CA" dirty="0" err="1"/>
              <a:t>And-OR</a:t>
            </a:r>
            <a:r>
              <a:rPr lang="fr-CA" dirty="0"/>
              <a:t> A* - Voir le manuel du cours).</a:t>
            </a:r>
          </a:p>
          <a:p>
            <a:pPr lvl="1" eaLnBrk="1" hangingPunct="1"/>
            <a:r>
              <a:rPr lang="fr-CA" dirty="0"/>
              <a:t>Programmation dynamique pour l</a:t>
            </a:r>
            <a:r>
              <a:rPr lang="fr-CA" altLang="fr-FR" dirty="0"/>
              <a:t>’</a:t>
            </a:r>
            <a:r>
              <a:rPr lang="fr-CA" dirty="0"/>
              <a:t>approche de théorie de la décision (ce qu’on voit dans cette leçon).</a:t>
            </a:r>
          </a:p>
          <a:p>
            <a:pPr lvl="1" eaLnBrk="1" hangingPunct="1"/>
            <a:r>
              <a:rPr lang="en-CA" dirty="0"/>
              <a:t>Il </a:t>
            </a:r>
            <a:r>
              <a:rPr lang="en-CA" dirty="0" err="1"/>
              <a:t>existe</a:t>
            </a:r>
            <a:r>
              <a:rPr lang="en-CA" dirty="0"/>
              <a:t> </a:t>
            </a:r>
            <a:r>
              <a:rPr lang="en-CA" dirty="0" err="1"/>
              <a:t>d’autres</a:t>
            </a:r>
            <a:r>
              <a:rPr lang="en-CA" dirty="0"/>
              <a:t> </a:t>
            </a:r>
            <a:r>
              <a:rPr lang="en-CA" dirty="0" err="1"/>
              <a:t>approches</a:t>
            </a:r>
            <a:endParaRPr lang="fr-CA" dirty="0"/>
          </a:p>
        </p:txBody>
      </p:sp>
      <p:sp>
        <p:nvSpPr>
          <p:cNvPr id="3686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686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686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3606387E-14D5-492B-AAA5-D9F8A203771B}" type="slidenum">
              <a:rPr lang="en-US" altLang="ko-KR" sz="1400">
                <a:latin typeface="Calibri" pitchFamily="34" charset="0"/>
              </a:rPr>
              <a:pPr eaLnBrk="1" hangingPunct="1"/>
              <a:t>25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Fonction de récompense/utilité et qualité des plans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Une fonction de récompense, </a:t>
            </a:r>
            <a:r>
              <a:rPr lang="fr-CA" i="1" dirty="0"/>
              <a:t>R(s, a, s’)</a:t>
            </a:r>
            <a:r>
              <a:rPr lang="fr-CA" dirty="0"/>
              <a:t>, assigne un nombre réel à chaque transition </a:t>
            </a:r>
            <a:r>
              <a:rPr lang="fr-CA" i="1" dirty="0"/>
              <a:t>(s, a, s’)</a:t>
            </a:r>
            <a:r>
              <a:rPr lang="fr-CA" dirty="0"/>
              <a:t>.</a:t>
            </a:r>
          </a:p>
          <a:p>
            <a:pPr lvl="1" eaLnBrk="1" hangingPunct="1"/>
            <a:r>
              <a:rPr lang="fr-CA" dirty="0"/>
              <a:t>Récompense obtenue par l’exécution de a dans l’état s, résultant en l’état s’.</a:t>
            </a:r>
          </a:p>
          <a:p>
            <a:pPr eaLnBrk="1" hangingPunct="1"/>
            <a:r>
              <a:rPr lang="fr-CA" dirty="0"/>
              <a:t>Le but est indirectement modélisé par la fonction de récompense.</a:t>
            </a:r>
          </a:p>
          <a:p>
            <a:pPr eaLnBrk="1" hangingPunct="1"/>
            <a:r>
              <a:rPr lang="fr-CA" dirty="0"/>
              <a:t>Ainsi, la qualité d</a:t>
            </a:r>
            <a:r>
              <a:rPr lang="fr-CA" altLang="fr-FR" dirty="0"/>
              <a:t>’</a:t>
            </a:r>
            <a:r>
              <a:rPr lang="fr-CA" dirty="0"/>
              <a:t>un plan est déterminée par l</a:t>
            </a:r>
            <a:r>
              <a:rPr lang="fr-CA" altLang="fr-FR" dirty="0"/>
              <a:t>’</a:t>
            </a:r>
            <a:r>
              <a:rPr lang="fr-CA" dirty="0"/>
              <a:t>espérance des récompenses  qu</a:t>
            </a:r>
            <a:r>
              <a:rPr lang="fr-CA" altLang="fr-FR" dirty="0"/>
              <a:t>’</a:t>
            </a:r>
            <a:r>
              <a:rPr lang="fr-CA" dirty="0"/>
              <a:t>on peut potentiellement obtenir en exécutant le plan</a:t>
            </a:r>
          </a:p>
          <a:p>
            <a:pPr lvl="1" eaLnBrk="1" hangingPunct="1"/>
            <a:r>
              <a:rPr lang="fr-CA" dirty="0"/>
              <a:t>Un plan optimal est celui qui maximise les récompenses.</a:t>
            </a:r>
            <a:r>
              <a:rPr lang="en-US" dirty="0"/>
              <a:t>  </a:t>
            </a:r>
          </a:p>
          <a:p>
            <a:pPr lvl="1" eaLnBrk="1" hangingPunct="1"/>
            <a:r>
              <a:rPr lang="en-CA" dirty="0"/>
              <a:t>Plus un plan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proche</a:t>
            </a:r>
            <a:r>
              <a:rPr lang="en-CA" dirty="0"/>
              <a:t> de </a:t>
            </a:r>
            <a:r>
              <a:rPr lang="en-CA" dirty="0" err="1"/>
              <a:t>l</a:t>
            </a:r>
            <a:r>
              <a:rPr lang="en-CA" altLang="fr-FR" dirty="0" err="1"/>
              <a:t>’</a:t>
            </a:r>
            <a:r>
              <a:rPr lang="en-CA" dirty="0" err="1"/>
              <a:t>optimal</a:t>
            </a:r>
            <a:r>
              <a:rPr lang="en-CA" dirty="0"/>
              <a:t> optimal, plus il </a:t>
            </a:r>
            <a:r>
              <a:rPr lang="en-CA" dirty="0" err="1"/>
              <a:t>est</a:t>
            </a:r>
            <a:r>
              <a:rPr lang="en-CA" dirty="0"/>
              <a:t> de </a:t>
            </a:r>
            <a:r>
              <a:rPr lang="en-CA" dirty="0" err="1"/>
              <a:t>qualité</a:t>
            </a:r>
            <a:r>
              <a:rPr lang="en-CA" dirty="0"/>
              <a:t>.</a:t>
            </a:r>
          </a:p>
          <a:p>
            <a:pPr eaLnBrk="1" hangingPunct="1"/>
            <a:r>
              <a:rPr lang="fr-CA" dirty="0"/>
              <a:t>Ainsi un plan fait un compromis entre:</a:t>
            </a:r>
          </a:p>
          <a:p>
            <a:pPr lvl="1" eaLnBrk="1" hangingPunct="1"/>
            <a:r>
              <a:rPr lang="fr-CA" dirty="0"/>
              <a:t>La maximisation de la probabilité d</a:t>
            </a:r>
            <a:r>
              <a:rPr lang="fr-CA" altLang="fr-FR" dirty="0"/>
              <a:t>’</a:t>
            </a:r>
            <a:r>
              <a:rPr lang="fr-CA" dirty="0"/>
              <a:t>atteindre le but (réduction de la probabilité d</a:t>
            </a:r>
            <a:r>
              <a:rPr lang="fr-CA" altLang="fr-FR" dirty="0"/>
              <a:t>’</a:t>
            </a:r>
            <a:r>
              <a:rPr lang="fr-CA" dirty="0"/>
              <a:t>échec).</a:t>
            </a:r>
          </a:p>
          <a:p>
            <a:pPr lvl="1" eaLnBrk="1" hangingPunct="1"/>
            <a:r>
              <a:rPr lang="fr-CA" dirty="0"/>
              <a:t>La maximisation des récompenses (optimisation du coût des actions).</a:t>
            </a:r>
            <a:endParaRPr lang="en-US" dirty="0"/>
          </a:p>
        </p:txBody>
      </p:sp>
      <p:sp>
        <p:nvSpPr>
          <p:cNvPr id="3789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789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78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578967BB-46AC-4B0F-9870-5C65D98A7EEC}" type="slidenum">
              <a:rPr lang="en-US" altLang="ko-KR" sz="1400">
                <a:latin typeface="Calibri" pitchFamily="34" charset="0"/>
              </a:rPr>
              <a:pPr eaLnBrk="1" hangingPunct="1"/>
              <a:t>26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Utilité</a:t>
            </a:r>
            <a:r>
              <a:rPr lang="en-US" dirty="0">
                <a:latin typeface="Arial" pitchFamily="34" charset="0"/>
              </a:rPr>
              <a:t> d</a:t>
            </a:r>
            <a:r>
              <a:rPr lang="fr-CA" altLang="fr-FR" dirty="0">
                <a:latin typeface="Arial" pitchFamily="34" charset="0"/>
              </a:rPr>
              <a:t>’</a:t>
            </a:r>
            <a:r>
              <a:rPr lang="en-US" altLang="ja-JP" dirty="0" err="1">
                <a:latin typeface="Arial" pitchFamily="34" charset="0"/>
              </a:rPr>
              <a:t>une</a:t>
            </a:r>
            <a:r>
              <a:rPr lang="en-US" altLang="ja-JP" dirty="0">
                <a:latin typeface="Arial" pitchFamily="34" charset="0"/>
              </a:rPr>
              <a:t> politique</a:t>
            </a:r>
            <a:endParaRPr lang="en-US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3225" y="1417638"/>
                <a:ext cx="8653093" cy="5207794"/>
              </a:xfrm>
            </p:spPr>
            <p:txBody>
              <a:bodyPr/>
              <a:lstStyle/>
              <a:p>
                <a:r>
                  <a:rPr lang="en-US" dirty="0" err="1"/>
                  <a:t>L’</a:t>
                </a:r>
                <a:r>
                  <a:rPr lang="en-US" b="1" dirty="0" err="1"/>
                  <a:t>utilité</a:t>
                </a:r>
                <a:r>
                  <a:rPr lang="en-US" dirty="0"/>
                  <a:t> </a:t>
                </a:r>
                <a:r>
                  <a:rPr lang="en-US" dirty="0" err="1"/>
                  <a:t>d’une</a:t>
                </a:r>
                <a:r>
                  <a:rPr lang="en-US" dirty="0"/>
                  <a:t> politique (plan) </a:t>
                </a:r>
                <a:r>
                  <a:rPr lang="fr-FR" dirty="0"/>
                  <a:t>π</a:t>
                </a:r>
                <a:r>
                  <a:rPr lang="en-US" dirty="0"/>
                  <a:t> </a:t>
                </a:r>
                <a:r>
                  <a:rPr lang="en-US" dirty="0" err="1"/>
                  <a:t>exécutée</a:t>
                </a:r>
                <a:r>
                  <a:rPr lang="en-US" dirty="0"/>
                  <a:t> à </a:t>
                </a:r>
                <a:r>
                  <a:rPr lang="en-US" dirty="0" err="1"/>
                  <a:t>partir</a:t>
                </a:r>
                <a:r>
                  <a:rPr lang="en-US" dirty="0"/>
                  <a:t> à l</a:t>
                </a:r>
                <a:r>
                  <a:rPr lang="fr-CA" altLang="fr-FR" dirty="0"/>
                  <a:t>’</a:t>
                </a:r>
                <a:r>
                  <a:rPr lang="fr-CA" altLang="ja-JP" dirty="0"/>
                  <a:t>é</a:t>
                </a:r>
                <a:r>
                  <a:rPr lang="en-US" altLang="ja-JP" dirty="0"/>
                  <a:t>tat 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est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donnée</a:t>
                </a:r>
                <a:r>
                  <a:rPr lang="en-US" altLang="ja-JP" dirty="0"/>
                  <a:t> par</a:t>
                </a:r>
                <a:br>
                  <a:rPr lang="en-US" altLang="ja-JP" dirty="0"/>
                </a:br>
                <a:br>
                  <a:rPr lang="en-US" altLang="ja-JP" dirty="0"/>
                </a:br>
                <a:r>
                  <a:rPr lang="en-US" altLang="ja-JP" dirty="0"/>
                  <a:t>		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 = E 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fr-FR" dirty="0"/>
                          <m:t>γ</m:t>
                        </m:r>
                        <m:r>
                          <m:rPr>
                            <m:nor/>
                          </m:rPr>
                          <a:rPr lang="en-CA" b="0" i="0" baseline="30000" dirty="0" smtClean="0"/>
                          <m:t>t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altLang="ja-JP" dirty="0"/>
                          <m:t> </m:t>
                        </m:r>
                        <m:r>
                          <m:rPr>
                            <m:nor/>
                          </m:rPr>
                          <a:rPr lang="fr-FR" altLang="ja-JP" dirty="0"/>
                          <m:t>π</m:t>
                        </m:r>
                        <m:r>
                          <m:rPr>
                            <m:nor/>
                          </m:rPr>
                          <a:rPr lang="en-US" altLang="ja-JP" dirty="0"/>
                          <m:t>(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s</m:t>
                        </m:r>
                        <m:r>
                          <m:rPr>
                            <m:nor/>
                          </m:rPr>
                          <a:rPr lang="en-US" altLang="ja-JP" dirty="0"/>
                          <m:t>),</m:t>
                        </m:r>
                        <m:r>
                          <m:rPr>
                            <m:nor/>
                          </m:rPr>
                          <a:rPr lang="en-US" altLang="ja-JP" dirty="0"/>
                          <m:t>st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+1) </m:t>
                        </m:r>
                        <m:r>
                          <a:rPr lang="en-CA" altLang="ja-JP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altLang="ja-JP" i="1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ja-JP" i="1" dirty="0"/>
                  <a:t>                           =  </a:t>
                </a:r>
                <a:r>
                  <a:rPr lang="en-US" altLang="ja-JP" dirty="0"/>
                  <a:t>Σ </a:t>
                </a:r>
                <a:r>
                  <a:rPr lang="en-US" altLang="ja-JP" i="1" baseline="-25000" dirty="0"/>
                  <a:t>s’</a:t>
                </a:r>
                <a:r>
                  <a:rPr lang="fr-CA" sz="2000" baseline="-25000" dirty="0">
                    <a:sym typeface="Symbol" pitchFamily="18" charset="2"/>
                  </a:rPr>
                  <a:t> </a:t>
                </a:r>
                <a:r>
                  <a:rPr lang="en-US" sz="2000" baseline="-25000" dirty="0"/>
                  <a:t> S</a:t>
                </a:r>
                <a:r>
                  <a:rPr lang="en-US" altLang="ja-JP" dirty="0"/>
                  <a:t>  </a:t>
                </a:r>
                <a:r>
                  <a:rPr lang="en-US" altLang="ja-JP" i="1" dirty="0"/>
                  <a:t>P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fr-CA" altLang="ja-JP" dirty="0"/>
                  <a:t>|s,</a:t>
                </a:r>
                <a:r>
                  <a:rPr lang="fr-FR" altLang="ja-JP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)) [ R(s,</a:t>
                </a:r>
                <a:r>
                  <a:rPr lang="fr-FR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/>
                      <m:t>π</m:t>
                    </m:r>
                    <m:r>
                      <m:rPr>
                        <m:nor/>
                      </m:rPr>
                      <a:rPr lang="en-US" altLang="ja-JP" dirty="0"/>
                      <m:t>(</m:t>
                    </m:r>
                    <m:r>
                      <m:rPr>
                        <m:nor/>
                      </m:rPr>
                      <a:rPr lang="en-US" altLang="ja-JP" i="1" dirty="0"/>
                      <m:t>s</m:t>
                    </m:r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/>
                  <a:t>,s’) + </a:t>
                </a:r>
                <a:r>
                  <a:rPr lang="fr-FR" dirty="0"/>
                  <a:t>γ 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en-US" altLang="ja-JP" dirty="0"/>
                  <a:t>) ]</a:t>
                </a:r>
                <a:endParaRPr lang="en-US" altLang="ja-JP" sz="2800" dirty="0"/>
              </a:p>
              <a:p>
                <a:pPr marL="457200" lvl="1" indent="0" eaLnBrk="1" hangingPunct="1">
                  <a:spcBef>
                    <a:spcPts val="600"/>
                  </a:spcBef>
                  <a:spcAft>
                    <a:spcPts val="300"/>
                  </a:spcAft>
                  <a:buNone/>
                </a:pPr>
                <a:r>
                  <a:rPr lang="fr-FR" sz="2000" dirty="0"/>
                  <a:t>c.-à-d., la somme des récompenses futures espérées pondérées par les probabilités de transition</a:t>
                </a:r>
              </a:p>
              <a:p>
                <a:pPr marL="457200" lvl="1" indent="0" eaLnBrk="1" hangingPunct="1">
                  <a:spcBef>
                    <a:spcPts val="600"/>
                  </a:spcBef>
                  <a:spcAft>
                    <a:spcPts val="300"/>
                  </a:spcAft>
                  <a:buNone/>
                </a:pPr>
                <a:endParaRPr lang="fr-FR" sz="2000" dirty="0"/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dirty="0"/>
                  <a:t>γ:</a:t>
                </a:r>
                <a:r>
                  <a:rPr lang="en-US" dirty="0"/>
                  <a:t> </a:t>
                </a:r>
                <a:r>
                  <a:rPr lang="en-US" dirty="0" err="1"/>
                  <a:t>facteur</a:t>
                </a:r>
                <a:r>
                  <a:rPr lang="en-US" dirty="0"/>
                  <a:t> </a:t>
                </a:r>
                <a:r>
                  <a:rPr lang="en-US" dirty="0" err="1"/>
                  <a:t>d</a:t>
                </a:r>
                <a:r>
                  <a:rPr lang="en-US" altLang="fr-FR" dirty="0" err="1"/>
                  <a:t>’</a:t>
                </a:r>
                <a:r>
                  <a:rPr lang="en-US" dirty="0" err="1"/>
                  <a:t>escompte</a:t>
                </a:r>
                <a:r>
                  <a:rPr lang="en-US" dirty="0"/>
                  <a:t> (0 ≤ </a:t>
                </a:r>
                <a:r>
                  <a:rPr lang="fr-FR" dirty="0"/>
                  <a:t>γ</a:t>
                </a:r>
                <a:r>
                  <a:rPr lang="en-US" dirty="0"/>
                  <a:t> ≤ 1)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/>
                  <a:t>R</a:t>
                </a:r>
                <a:r>
                  <a:rPr lang="en-US" dirty="0"/>
                  <a:t>(</a:t>
                </a:r>
                <a:r>
                  <a:rPr lang="en-US" i="1" dirty="0"/>
                  <a:t>s,</a:t>
                </a:r>
                <a:r>
                  <a:rPr lang="fr-FR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/>
                      <m:t>π</m:t>
                    </m:r>
                    <m:r>
                      <m:rPr>
                        <m:nor/>
                      </m:rPr>
                      <a:rPr lang="en-US" altLang="ja-JP" dirty="0"/>
                      <m:t>(</m:t>
                    </m:r>
                    <m:r>
                      <m:rPr>
                        <m:nor/>
                      </m:rPr>
                      <a:rPr lang="en-US" altLang="ja-JP" i="1" dirty="0"/>
                      <m:t>s</m:t>
                    </m:r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i="1" dirty="0"/>
                  <a:t>, s’)</a:t>
                </a:r>
                <a:r>
                  <a:rPr lang="fr-FR" dirty="0"/>
                  <a:t>:</a:t>
                </a:r>
                <a:r>
                  <a:rPr lang="en-US" dirty="0"/>
                  <a:t> </a:t>
                </a:r>
                <a:r>
                  <a:rPr lang="en-US" b="1" dirty="0" err="1"/>
                  <a:t>récompense</a:t>
                </a:r>
                <a:r>
                  <a:rPr lang="en-US" dirty="0"/>
                  <a:t> pour </a:t>
                </a:r>
                <a:r>
                  <a:rPr lang="en-CA" dirty="0"/>
                  <a:t>la transition</a:t>
                </a:r>
                <a:endParaRPr lang="en-US" dirty="0"/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i="1" dirty="0"/>
                  <a:t>S</a:t>
                </a:r>
                <a:r>
                  <a:rPr lang="fr-FR" dirty="0"/>
                  <a:t>:</a:t>
                </a:r>
                <a:r>
                  <a:rPr lang="en-US" dirty="0"/>
                  <a:t>  </a:t>
                </a:r>
                <a:r>
                  <a:rPr lang="en-US" dirty="0" err="1"/>
                  <a:t>espace</a:t>
                </a:r>
                <a:r>
                  <a:rPr lang="en-US" dirty="0"/>
                  <a:t> d</a:t>
                </a:r>
                <a:r>
                  <a:rPr lang="en-US" altLang="fr-FR" dirty="0"/>
                  <a:t>’</a:t>
                </a:r>
                <a:r>
                  <a:rPr lang="en-US" altLang="ja-JP" dirty="0"/>
                  <a:t>états </a:t>
                </a:r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dirty="0"/>
                  <a:t>π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r>
                  <a:rPr lang="fr-FR" dirty="0"/>
                  <a:t>:</a:t>
                </a:r>
                <a:r>
                  <a:rPr lang="en-US" dirty="0"/>
                  <a:t> action du plan à </a:t>
                </a:r>
                <a:r>
                  <a:rPr lang="en-US" dirty="0" err="1"/>
                  <a:t>l</a:t>
                </a:r>
                <a:r>
                  <a:rPr lang="en-US" altLang="fr-FR" dirty="0" err="1"/>
                  <a:t>’</a:t>
                </a:r>
                <a:r>
                  <a:rPr lang="en-US" dirty="0" err="1"/>
                  <a:t>état</a:t>
                </a:r>
                <a:r>
                  <a:rPr lang="en-US" dirty="0"/>
                  <a:t> </a:t>
                </a:r>
                <a:r>
                  <a:rPr lang="en-US" i="1" dirty="0"/>
                  <a:t>s</a:t>
                </a:r>
              </a:p>
              <a:p>
                <a:pPr lvl="1"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altLang="fr-FR" i="1" dirty="0"/>
                  <a:t>’</a:t>
                </a:r>
                <a:r>
                  <a:rPr lang="fr-CA" altLang="ja-JP" dirty="0"/>
                  <a:t>|</a:t>
                </a:r>
                <a:r>
                  <a:rPr lang="fr-CA" altLang="ja-JP" i="1" dirty="0"/>
                  <a:t>s</a:t>
                </a:r>
                <a:r>
                  <a:rPr lang="fr-CA" altLang="ja-JP" dirty="0"/>
                  <a:t>, </a:t>
                </a:r>
                <a:r>
                  <a:rPr lang="fr-FR" altLang="ja-JP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))</a:t>
                </a:r>
                <a:r>
                  <a:rPr lang="fr-FR" altLang="ja-JP" dirty="0"/>
                  <a:t>: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probabilité</a:t>
                </a:r>
                <a:r>
                  <a:rPr lang="en-US" altLang="ja-JP" dirty="0"/>
                  <a:t> de la transition</a:t>
                </a:r>
                <a:endParaRPr lang="en-US" dirty="0"/>
              </a:p>
            </p:txBody>
          </p:sp>
        </mc:Choice>
        <mc:Fallback xmlns="">
          <p:sp>
            <p:nvSpPr>
              <p:cNvPr id="3891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225" y="1417638"/>
                <a:ext cx="8653093" cy="5207794"/>
              </a:xfrm>
              <a:blipFill>
                <a:blip r:embed="rId3"/>
                <a:stretch>
                  <a:fillRect l="-1408" t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27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CBDBE-61D3-C8F6-BABC-34CD5E9B2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540" y="4547205"/>
            <a:ext cx="847392" cy="72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03A24-A902-FF5D-D44C-6A10C038C1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9" t="11027" r="59642" b="44155"/>
          <a:stretch/>
        </p:blipFill>
        <p:spPr>
          <a:xfrm>
            <a:off x="5456097" y="4056716"/>
            <a:ext cx="2666443" cy="17989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Rôle du facteur d’escompte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Le facteur d’escompte permet de pondérer les récompenses selon l’importance d’ « agir bien » dans un horizon proche ou un horizon lointain.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 eaLnBrk="1" hangingPunct="1"/>
            <a:r>
              <a:rPr lang="fr-CA" dirty="0"/>
              <a:t>Plus γ est petit, plus l’horizon est proche (on se concentre sur les récompenses dans un horizon proche).</a:t>
            </a:r>
          </a:p>
          <a:p>
            <a:pPr lvl="1" eaLnBrk="1" hangingPunct="1"/>
            <a:r>
              <a:rPr lang="fr-CA" altLang="ja-JP" dirty="0"/>
              <a:t>Autrement dit, de façon générale, le facteur d’escompte est vu comme un taux d’inflation.</a:t>
            </a:r>
          </a:p>
          <a:p>
            <a:pPr marL="0" indent="0" eaLnBrk="1" hangingPunct="1">
              <a:buNone/>
            </a:pPr>
            <a:endParaRPr lang="fr-CA" dirty="0"/>
          </a:p>
          <a:p>
            <a:pPr eaLnBrk="1" hangingPunct="1"/>
            <a:r>
              <a:rPr lang="fr-CA" altLang="ja-JP" dirty="0"/>
              <a:t>Pour les problèmes avec un horizon infini, le facteur d’escompte assure la convergence de la somme infinie des récompenses.</a:t>
            </a:r>
          </a:p>
          <a:p>
            <a:pPr marL="0" indent="0" eaLnBrk="1" hangingPunct="1">
              <a:buNone/>
            </a:pPr>
            <a:endParaRPr lang="fr-CA" altLang="ja-JP" dirty="0"/>
          </a:p>
          <a:p>
            <a:pPr lvl="1" eaLnBrk="1" hangingPunct="1"/>
            <a:r>
              <a:rPr lang="fr-CA" altLang="ja-JP" dirty="0"/>
              <a:t>Comme on vient de voir, il faut utiliser </a:t>
            </a:r>
            <a:r>
              <a:rPr lang="fr-CA" dirty="0"/>
              <a:t>0 ≤ γ &lt; 1  pour que la somme des récompenses soit finie</a:t>
            </a:r>
            <a:r>
              <a:rPr lang="fr-CA" altLang="ja-JP" dirty="0"/>
              <a:t>	</a:t>
            </a:r>
            <a:endParaRPr lang="fr-CA" altLang="ja-JP" sz="2600" dirty="0"/>
          </a:p>
          <a:p>
            <a:pPr eaLnBrk="1" hangingPunct="1"/>
            <a:endParaRPr lang="fr-CA" altLang="ja-JP" sz="2800" dirty="0"/>
          </a:p>
          <a:p>
            <a:pPr marL="0" indent="0" eaLnBrk="1" hangingPunct="1">
              <a:buNone/>
            </a:pPr>
            <a:endParaRPr lang="fr-CA" altLang="ja-JP" sz="2800" dirty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28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406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57200" y="118861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Rappels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29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F3943-7FC1-6CA9-9FE4-A2639694B4AC}"/>
              </a:ext>
            </a:extLst>
          </p:cNvPr>
          <p:cNvGrpSpPr/>
          <p:nvPr/>
        </p:nvGrpSpPr>
        <p:grpSpPr>
          <a:xfrm>
            <a:off x="5661516" y="1417638"/>
            <a:ext cx="3524910" cy="1566759"/>
            <a:chOff x="3065587" y="2522467"/>
            <a:chExt cx="3600141" cy="1736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6">
                  <a:extLst>
                    <a:ext uri="{FF2B5EF4-FFF2-40B4-BE49-F238E27FC236}">
                      <a16:creationId xmlns:a16="http://schemas.microsoft.com/office/drawing/2014/main" id="{3A238CC3-7AD5-B2F5-D61E-1CE20E5ED61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9409112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3" imgW="1657581" imgH="2095793" progId="MSPhotoEd.3">
                        <p:embed/>
                      </p:oleObj>
                    </mc:Choice>
                    <mc:Fallback>
                      <p:oleObj name="Photo Editor Photo" r:id="rId3" imgW="1657581" imgH="2095793" progId="MSPhotoEd.3">
                        <p:embed/>
                        <p:pic>
                          <p:nvPicPr>
                            <p:cNvPr id="4" name="Object 6">
                              <a:extLst>
                                <a:ext uri="{FF2B5EF4-FFF2-40B4-BE49-F238E27FC236}">
                                  <a16:creationId xmlns:a16="http://schemas.microsoft.com/office/drawing/2014/main" id="{3A238CC3-7AD5-B2F5-D61E-1CE20E5ED61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6">
                  <a:extLst>
                    <a:ext uri="{FF2B5EF4-FFF2-40B4-BE49-F238E27FC236}">
                      <a16:creationId xmlns:a16="http://schemas.microsoft.com/office/drawing/2014/main" id="{973834E1-D4D7-628F-0882-F3FA4FA08E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8346470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10" imgW="1657581" imgH="2095793" progId="MSPhotoEd.3">
                        <p:embed/>
                      </p:oleObj>
                    </mc:Choice>
                    <mc:Fallback>
                      <p:oleObj name="Photo Editor Photo" r:id="rId10" imgW="1657581" imgH="2095793" progId="MSPhotoEd.3">
                        <p:embed/>
                        <p:pic>
                          <p:nvPicPr>
                            <p:cNvPr id="44" name="Object 6">
                              <a:extLst>
                                <a:ext uri="{FF2B5EF4-FFF2-40B4-BE49-F238E27FC236}">
                                  <a16:creationId xmlns:a16="http://schemas.microsoft.com/office/drawing/2014/main" id="{973834E1-D4D7-628F-0882-F3FA4FA08E4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3F4D8822-DCBE-0D59-891E-68738EFB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6002" y="3790349"/>
              <a:ext cx="468832" cy="46883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1FEE20E-13C6-2D6B-6540-70A24D9D49D9}"/>
                </a:ext>
              </a:extLst>
            </p:cNvPr>
            <p:cNvSpPr/>
            <p:nvPr/>
          </p:nvSpPr>
          <p:spPr>
            <a:xfrm>
              <a:off x="4647547" y="2543627"/>
              <a:ext cx="877910" cy="67268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6585696-867E-5EBD-383B-AC180A0FC03F}"/>
                </a:ext>
              </a:extLst>
            </p:cNvPr>
            <p:cNvSpPr/>
            <p:nvPr/>
          </p:nvSpPr>
          <p:spPr>
            <a:xfrm>
              <a:off x="4470001" y="3529906"/>
              <a:ext cx="1652351" cy="72927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B4EF8A-BCC3-5C0C-6F95-AF2C0BE1912F}"/>
                </a:ext>
              </a:extLst>
            </p:cNvPr>
            <p:cNvSpPr txBox="1"/>
            <p:nvPr/>
          </p:nvSpPr>
          <p:spPr>
            <a:xfrm>
              <a:off x="4727791" y="2522467"/>
              <a:ext cx="837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accent2"/>
                  </a:solidFill>
                </a:rPr>
                <a:t>Agent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D9845A7-6A65-0550-F932-A81239740223}"/>
                </a:ext>
              </a:extLst>
            </p:cNvPr>
            <p:cNvCxnSpPr>
              <a:cxnSpLocks/>
              <a:stCxn id="6" idx="3"/>
              <a:endCxn id="8" idx="3"/>
            </p:cNvCxnSpPr>
            <p:nvPr/>
          </p:nvCxnSpPr>
          <p:spPr>
            <a:xfrm>
              <a:off x="5525457" y="2879968"/>
              <a:ext cx="596895" cy="1014576"/>
            </a:xfrm>
            <a:prstGeom prst="bentConnector3">
              <a:avLst>
                <a:gd name="adj1" fmla="val 13829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D00043DE-0155-7F01-5A33-BDF4B65784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69756" y="3360362"/>
              <a:ext cx="1321737" cy="140186"/>
            </a:xfrm>
            <a:prstGeom prst="bentConnector4">
              <a:avLst>
                <a:gd name="adj1" fmla="val 389"/>
                <a:gd name="adj2" fmla="val 861811"/>
              </a:avLst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B4B300A-4AA8-F261-8F50-E9727C924C6C}"/>
                    </a:ext>
                  </a:extLst>
                </p:cNvPr>
                <p:cNvSpPr txBox="1"/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Action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chemeClr val="accent2"/>
                            </a:solidFill>
                          </a:rPr>
                          <m:t>t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570BC5-8EBE-55A9-D875-7BBA3B6B6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blipFill>
                  <a:blip r:embed="rId13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32C678-8D14-0104-294B-FFAA758DBCA0}"/>
                </a:ext>
              </a:extLst>
            </p:cNvPr>
            <p:cNvSpPr txBox="1"/>
            <p:nvPr/>
          </p:nvSpPr>
          <p:spPr>
            <a:xfrm>
              <a:off x="3065587" y="3213447"/>
              <a:ext cx="308125" cy="375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/>
                  </a:solidFill>
                </a:rPr>
                <a:t>r</a:t>
              </a:r>
              <a:r>
                <a:rPr lang="en-CA" sz="1600" i="1" baseline="-25000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B814A5-E750-C904-705A-7FCDD06F8CE8}"/>
                </a:ext>
              </a:extLst>
            </p:cNvPr>
            <p:cNvSpPr txBox="1"/>
            <p:nvPr/>
          </p:nvSpPr>
          <p:spPr>
            <a:xfrm>
              <a:off x="3525603" y="3161618"/>
              <a:ext cx="315590" cy="3752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i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en-CA" sz="1600" i="1" baseline="-250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</a:t>
              </a:r>
              <a:endParaRPr lang="en-CA" sz="16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319EDFC-71E2-6212-8C29-59A34A9EA10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rot="5400000">
              <a:off x="4089793" y="3337034"/>
              <a:ext cx="937718" cy="177302"/>
            </a:xfrm>
            <a:prstGeom prst="bentConnector4">
              <a:avLst>
                <a:gd name="adj1" fmla="val 23"/>
                <a:gd name="adj2" fmla="val 619638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9AE2BA-8506-2C4F-5E48-CE9E96F1CFC5}"/>
                </a:ext>
              </a:extLst>
            </p:cNvPr>
            <p:cNvSpPr txBox="1"/>
            <p:nvPr/>
          </p:nvSpPr>
          <p:spPr>
            <a:xfrm>
              <a:off x="4530625" y="3481884"/>
              <a:ext cx="1652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tx2"/>
                  </a:solidFill>
                </a:rPr>
                <a:t>Environnement</a:t>
              </a:r>
              <a:endParaRPr lang="fr-CA" sz="1600" i="1" baseline="-25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2D11C12F-0CF4-9E35-327B-E552D9850F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034" y="3870780"/>
            <a:ext cx="3075807" cy="23009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9B7BDC9-1016-7074-7BD7-BAC1C22524FE}"/>
              </a:ext>
            </a:extLst>
          </p:cNvPr>
          <p:cNvGrpSpPr/>
          <p:nvPr/>
        </p:nvGrpSpPr>
        <p:grpSpPr>
          <a:xfrm>
            <a:off x="4790729" y="3294771"/>
            <a:ext cx="3538522" cy="686173"/>
            <a:chOff x="3990978" y="3786186"/>
            <a:chExt cx="3538522" cy="686173"/>
          </a:xfrm>
        </p:grpSpPr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EDED936C-BBD2-04CF-EB78-49D0FD2B4C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90978" y="3919471"/>
            <a:ext cx="3317326" cy="5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828800" imgH="304800" progId="Equation.3">
                    <p:embed/>
                  </p:oleObj>
                </mc:Choice>
                <mc:Fallback>
                  <p:oleObj name="Equation" r:id="rId15" imgW="1828800" imgH="304800" progId="Equation.3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EDED936C-BBD2-04CF-EB78-49D0FD2B4C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978" y="3919471"/>
                          <a:ext cx="3317326" cy="55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2F1321-F4AF-A403-D3C9-7D1C0F6DF7AF}"/>
                </a:ext>
              </a:extLst>
            </p:cNvPr>
            <p:cNvSpPr txBox="1"/>
            <p:nvPr/>
          </p:nvSpPr>
          <p:spPr>
            <a:xfrm>
              <a:off x="6985761" y="3786186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…</a:t>
              </a:r>
              <a:endParaRPr lang="fr-CA" sz="28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BB4B88-C2FF-C7BE-EE46-881E56FC6ECD}"/>
              </a:ext>
            </a:extLst>
          </p:cNvPr>
          <p:cNvGrpSpPr/>
          <p:nvPr/>
        </p:nvGrpSpPr>
        <p:grpSpPr>
          <a:xfrm>
            <a:off x="4017688" y="4008836"/>
            <a:ext cx="4863408" cy="552888"/>
            <a:chOff x="2177282" y="5913285"/>
            <a:chExt cx="4863408" cy="5528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B1BB501-D257-2D39-F5E3-BBAD1A5A5DD9}"/>
                </a:ext>
              </a:extLst>
            </p:cNvPr>
            <p:cNvGrpSpPr/>
            <p:nvPr/>
          </p:nvGrpSpPr>
          <p:grpSpPr>
            <a:xfrm>
              <a:off x="2177282" y="5913285"/>
              <a:ext cx="3709951" cy="552888"/>
              <a:chOff x="4591050" y="5869593"/>
              <a:chExt cx="3622675" cy="583595"/>
            </a:xfrm>
          </p:grpSpPr>
          <p:graphicFrame>
            <p:nvGraphicFramePr>
              <p:cNvPr id="55" name="Object 54">
                <a:extLst>
                  <a:ext uri="{FF2B5EF4-FFF2-40B4-BE49-F238E27FC236}">
                    <a16:creationId xmlns:a16="http://schemas.microsoft.com/office/drawing/2014/main" id="{7F76E598-7062-475A-BAFA-677F32275C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91050" y="6030913"/>
              <a:ext cx="3622675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070000" imgH="241200" progId="Equation.3">
                      <p:embed/>
                    </p:oleObj>
                  </mc:Choice>
                  <mc:Fallback>
                    <p:oleObj name="Equation" r:id="rId17" imgW="2070000" imgH="241200" progId="Equation.3">
                      <p:embed/>
                      <p:pic>
                        <p:nvPicPr>
                          <p:cNvPr id="55" name="Object 54">
                            <a:extLst>
                              <a:ext uri="{FF2B5EF4-FFF2-40B4-BE49-F238E27FC236}">
                                <a16:creationId xmlns:a16="http://schemas.microsoft.com/office/drawing/2014/main" id="{7F76E598-7062-475A-BAFA-677F32275C2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1050" y="6030913"/>
                            <a:ext cx="3622675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40AE6FF-F108-2306-4E6B-E6136029153F}"/>
                  </a:ext>
                </a:extLst>
              </p:cNvPr>
              <p:cNvSpPr txBox="1"/>
              <p:nvPr/>
            </p:nvSpPr>
            <p:spPr>
              <a:xfrm>
                <a:off x="6130517" y="5869593"/>
                <a:ext cx="63350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…,</a:t>
                </a:r>
                <a:endParaRPr lang="fr-CA" sz="2800" dirty="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5B62C9-84DD-8D3C-3FC9-F92A43F0E7CC}"/>
                </a:ext>
              </a:extLst>
            </p:cNvPr>
            <p:cNvSpPr txBox="1"/>
            <p:nvPr/>
          </p:nvSpPr>
          <p:spPr>
            <a:xfrm>
              <a:off x="5887233" y="6069568"/>
              <a:ext cx="1153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et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i</a:t>
              </a:r>
              <a:r>
                <a:rPr lang="en-CA" i="1" dirty="0"/>
                <a:t> &lt;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max</a:t>
              </a:r>
              <a:endParaRPr lang="en-US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0C29F2-1DCE-0C4E-C26B-7F0D010E534C}"/>
                  </a:ext>
                </a:extLst>
              </p:cNvPr>
              <p:cNvSpPr txBox="1"/>
              <p:nvPr/>
            </p:nvSpPr>
            <p:spPr>
              <a:xfrm>
                <a:off x="3909625" y="4766908"/>
                <a:ext cx="4847802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 = E 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fr-FR" dirty="0"/>
                          <m:t>γ</m:t>
                        </m:r>
                        <m:r>
                          <m:rPr>
                            <m:nor/>
                          </m:rPr>
                          <a:rPr lang="en-CA" b="0" i="0" baseline="30000" dirty="0" smtClean="0"/>
                          <m:t>t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altLang="ja-JP" dirty="0"/>
                          <m:t> </m:t>
                        </m:r>
                        <m:r>
                          <m:rPr>
                            <m:nor/>
                          </m:rPr>
                          <a:rPr lang="fr-FR" altLang="ja-JP" dirty="0"/>
                          <m:t>π</m:t>
                        </m:r>
                        <m:r>
                          <m:rPr>
                            <m:nor/>
                          </m:rPr>
                          <a:rPr lang="en-US" altLang="ja-JP" dirty="0"/>
                          <m:t>(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s</m:t>
                        </m:r>
                        <m:r>
                          <m:rPr>
                            <m:nor/>
                          </m:rPr>
                          <a:rPr lang="en-US" altLang="ja-JP" dirty="0"/>
                          <m:t>),</m:t>
                        </m:r>
                        <m:r>
                          <m:rPr>
                            <m:nor/>
                          </m:rPr>
                          <a:rPr lang="en-US" altLang="ja-JP" dirty="0"/>
                          <m:t>st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+1) </m:t>
                        </m:r>
                        <m:r>
                          <a:rPr lang="en-CA" altLang="ja-JP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altLang="ja-JP" i="1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ja-JP" i="1" dirty="0"/>
                  <a:t>           =  </a:t>
                </a:r>
                <a:r>
                  <a:rPr lang="en-US" altLang="ja-JP" dirty="0"/>
                  <a:t>Σ </a:t>
                </a:r>
                <a:r>
                  <a:rPr lang="en-US" altLang="ja-JP" i="1" baseline="-25000" dirty="0"/>
                  <a:t>s’</a:t>
                </a:r>
                <a:r>
                  <a:rPr lang="fr-CA" sz="1800" baseline="-25000" dirty="0">
                    <a:sym typeface="Symbol" pitchFamily="18" charset="2"/>
                  </a:rPr>
                  <a:t> </a:t>
                </a:r>
                <a:r>
                  <a:rPr lang="en-US" sz="1800" baseline="-25000" dirty="0"/>
                  <a:t> S</a:t>
                </a:r>
                <a:r>
                  <a:rPr lang="en-US" altLang="ja-JP" dirty="0"/>
                  <a:t>  </a:t>
                </a:r>
                <a:r>
                  <a:rPr lang="en-US" altLang="ja-JP" i="1" dirty="0"/>
                  <a:t>P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fr-CA" altLang="ja-JP" dirty="0"/>
                  <a:t>|s,</a:t>
                </a:r>
                <a:r>
                  <a:rPr lang="fr-FR" altLang="ja-JP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)) [ R(s,</a:t>
                </a:r>
                <a:r>
                  <a:rPr lang="fr-FR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/>
                      <m:t>π</m:t>
                    </m:r>
                    <m:r>
                      <m:rPr>
                        <m:nor/>
                      </m:rPr>
                      <a:rPr lang="en-US" altLang="ja-JP" dirty="0"/>
                      <m:t>(</m:t>
                    </m:r>
                    <m:r>
                      <m:rPr>
                        <m:nor/>
                      </m:rPr>
                      <a:rPr lang="en-US" altLang="ja-JP" i="1" dirty="0"/>
                      <m:t>s</m:t>
                    </m:r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/>
                  <a:t>,s’) + </a:t>
                </a:r>
                <a:r>
                  <a:rPr lang="fr-FR" dirty="0"/>
                  <a:t>γ 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en-US" altLang="ja-JP" dirty="0"/>
                  <a:t>) ]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0C29F2-1DCE-0C4E-C26B-7F0D010E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625" y="4766908"/>
                <a:ext cx="4847802" cy="886525"/>
              </a:xfrm>
              <a:prstGeom prst="rect">
                <a:avLst/>
              </a:prstGeom>
              <a:blipFill>
                <a:blip r:embed="rId19"/>
                <a:stretch>
                  <a:fillRect l="-1005" t="-62069" r="-126" b="-462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5E12EC4-1CCA-5BB9-5E8F-0C1D05A5CD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83165" y="1752350"/>
            <a:ext cx="847392" cy="724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27CB3C-9552-8C7E-508D-A9398947EC2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809" t="11027" r="59642" b="44155"/>
          <a:stretch/>
        </p:blipFill>
        <p:spPr>
          <a:xfrm>
            <a:off x="616722" y="1261861"/>
            <a:ext cx="2666443" cy="17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42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39371" y="5657057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33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234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235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6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7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8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239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240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241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242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396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Politique </a:t>
            </a:r>
            <a:r>
              <a:rPr lang="en-US" dirty="0" err="1">
                <a:latin typeface="Arial" pitchFamily="34" charset="0"/>
              </a:rPr>
              <a:t>optimale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0962" name="Rectangle 4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11228" cy="4838700"/>
          </a:xfrm>
        </p:spPr>
        <p:txBody>
          <a:bodyPr/>
          <a:lstStyle/>
          <a:p>
            <a:pPr eaLnBrk="1" hangingPunct="1"/>
            <a:r>
              <a:rPr lang="fr-CA" dirty="0"/>
              <a:t>Un politique </a:t>
            </a:r>
            <a:r>
              <a:rPr lang="fr-FR" dirty="0"/>
              <a:t>π</a:t>
            </a:r>
            <a:r>
              <a:rPr lang="fr-CA" dirty="0"/>
              <a:t> </a:t>
            </a:r>
            <a:r>
              <a:rPr lang="fr-CA" b="1" dirty="0"/>
              <a:t>domine</a:t>
            </a:r>
            <a:r>
              <a:rPr lang="fr-CA" dirty="0"/>
              <a:t> un politique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si les deux conditions suivantes sont réunies: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/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 ≥ </a:t>
            </a:r>
            <a:r>
              <a:rPr lang="fr-CA" i="1" dirty="0"/>
              <a:t>U</a:t>
            </a:r>
            <a:r>
              <a:rPr lang="fr-FR" baseline="30000" dirty="0"/>
              <a:t>π’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pour tout état </a:t>
            </a:r>
            <a:r>
              <a:rPr lang="fr-CA" i="1" dirty="0"/>
              <a:t>s</a:t>
            </a:r>
          </a:p>
          <a:p>
            <a:pPr lvl="1"/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 &gt; </a:t>
            </a:r>
            <a:r>
              <a:rPr lang="fr-CA" i="1" dirty="0"/>
              <a:t>U</a:t>
            </a:r>
            <a:r>
              <a:rPr lang="fr-FR" baseline="30000" dirty="0"/>
              <a:t>π’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pour au moins un </a:t>
            </a:r>
            <a:r>
              <a:rPr lang="fr-CA" i="1" dirty="0"/>
              <a:t>s</a:t>
            </a:r>
          </a:p>
          <a:p>
            <a:pPr lvl="1" eaLnBrk="1" hangingPunct="1"/>
            <a:endParaRPr lang="fr-CA" i="1" dirty="0"/>
          </a:p>
          <a:p>
            <a:pPr eaLnBrk="1" hangingPunct="1"/>
            <a:r>
              <a:rPr lang="fr-CA" dirty="0"/>
              <a:t>Une politique est </a:t>
            </a:r>
            <a:r>
              <a:rPr lang="fr-CA" b="1" dirty="0"/>
              <a:t>optimale</a:t>
            </a:r>
            <a:r>
              <a:rPr lang="fr-CA" dirty="0"/>
              <a:t> s</a:t>
            </a:r>
            <a:r>
              <a:rPr lang="fr-CA" altLang="fr-FR" dirty="0"/>
              <a:t>i elle</a:t>
            </a:r>
            <a:r>
              <a:rPr lang="fr-CA" dirty="0"/>
              <a:t> n</a:t>
            </a:r>
            <a:r>
              <a:rPr lang="fr-CA" altLang="fr-FR" dirty="0"/>
              <a:t>’</a:t>
            </a:r>
            <a:r>
              <a:rPr lang="fr-CA" dirty="0"/>
              <a:t>est pas dominée par une autre</a:t>
            </a:r>
          </a:p>
          <a:p>
            <a:pPr lvl="1" eaLnBrk="1" hangingPunct="1"/>
            <a:r>
              <a:rPr lang="fr-CA" dirty="0"/>
              <a:t>il peut y avoir plusieurs politiques optimales, mais elles ont tous la même valeur</a:t>
            </a:r>
          </a:p>
          <a:p>
            <a:pPr lvl="1" eaLnBrk="1" hangingPunct="1"/>
            <a:r>
              <a:rPr lang="fr-CA" dirty="0"/>
              <a:t>on peut avoir deux politiques </a:t>
            </a:r>
            <a:r>
              <a:rPr lang="fr-CA" b="1" dirty="0"/>
              <a:t>incomparables </a:t>
            </a:r>
            <a:r>
              <a:rPr lang="fr-CA" dirty="0"/>
              <a:t>(aucun ne domine l</a:t>
            </a:r>
            <a:r>
              <a:rPr lang="fr-CA" altLang="fr-FR" dirty="0"/>
              <a:t>’</a:t>
            </a:r>
            <a:r>
              <a:rPr lang="fr-CA" dirty="0"/>
              <a:t>autre)</a:t>
            </a:r>
          </a:p>
          <a:p>
            <a:pPr lvl="2" eaLnBrk="1" hangingPunct="1"/>
            <a:r>
              <a:rPr lang="fr-CA" dirty="0"/>
              <a:t>la dominance induit une fonction d</a:t>
            </a:r>
            <a:r>
              <a:rPr lang="fr-CA" altLang="fr-FR" dirty="0"/>
              <a:t>’</a:t>
            </a:r>
            <a:r>
              <a:rPr lang="fr-CA" dirty="0"/>
              <a:t>ordre partiel sur les politiques</a:t>
            </a:r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/>
              <a:t>Deux algorithmes différents pour le calcul des politiques optimales</a:t>
            </a:r>
            <a:r>
              <a:rPr lang="fr-FR" dirty="0"/>
              <a:t>:</a:t>
            </a:r>
            <a:endParaRPr lang="fr-CA" dirty="0"/>
          </a:p>
          <a:p>
            <a:pPr lvl="1" eaLnBrk="1" hangingPunct="1"/>
            <a:r>
              <a:rPr lang="fr-CA" b="1" dirty="0"/>
              <a:t>itération par valeurs</a:t>
            </a:r>
            <a:r>
              <a:rPr lang="fr-CA" dirty="0"/>
              <a:t> (</a:t>
            </a:r>
            <a:r>
              <a:rPr lang="fr-CA" b="1" i="1" dirty="0"/>
              <a:t>value </a:t>
            </a:r>
            <a:r>
              <a:rPr lang="fr-CA" b="1" i="1" dirty="0" err="1"/>
              <a:t>iteration</a:t>
            </a:r>
            <a:r>
              <a:rPr lang="fr-CA" dirty="0"/>
              <a:t>)</a:t>
            </a:r>
          </a:p>
          <a:p>
            <a:pPr lvl="1" eaLnBrk="1" hangingPunct="1"/>
            <a:r>
              <a:rPr lang="fr-CA" b="1" dirty="0"/>
              <a:t>itération par politiques</a:t>
            </a:r>
            <a:r>
              <a:rPr lang="fr-CA" dirty="0"/>
              <a:t> (</a:t>
            </a:r>
            <a:r>
              <a:rPr lang="fr-CA" b="1" i="1" dirty="0" err="1"/>
              <a:t>policy</a:t>
            </a:r>
            <a:r>
              <a:rPr lang="fr-CA" b="1" i="1" dirty="0"/>
              <a:t> </a:t>
            </a:r>
            <a:r>
              <a:rPr lang="fr-CA" b="1" i="1" dirty="0" err="1"/>
              <a:t>iteration</a:t>
            </a:r>
            <a:r>
              <a:rPr lang="fr-CA" dirty="0"/>
              <a:t>)</a:t>
            </a:r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64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0965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096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C53F4B09-FEEF-407F-A7EF-42AF00C65F87}" type="slidenum">
              <a:rPr lang="en-US" altLang="ko-KR" sz="1400">
                <a:latin typeface="Calibri" pitchFamily="34" charset="0"/>
              </a:rPr>
              <a:pPr eaLnBrk="1" hangingPunct="1"/>
              <a:t>30</a:t>
            </a:fld>
            <a:endParaRPr lang="en-US" altLang="ko-KR" sz="1400">
              <a:latin typeface="Calibri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69E9A62F-0907-46B2-ABA1-F415476BBA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0589513"/>
                  </p:ext>
                </p:extLst>
              </p:nvPr>
            </p:nvGraphicFramePr>
            <p:xfrm>
              <a:off x="7647832" y="2716441"/>
              <a:ext cx="827954" cy="620966"/>
            </p:xfrm>
            <a:graphic>
              <a:graphicData uri="http://schemas.microsoft.com/office/powerpoint/2016/slidezoom">
                <pslz:sldZm>
                  <pslz:sldZmObj sldId="701" cId="1583006959">
                    <pslz:zmPr id="{0646D247-D1D3-4BA4-B69F-6D13B9905E6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7954" cy="620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69E9A62F-0907-46B2-ABA1-F415476BBA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7832" y="2716441"/>
                <a:ext cx="827954" cy="620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Équations de Bellman 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83027"/>
          </a:xfrm>
        </p:spPr>
        <p:txBody>
          <a:bodyPr/>
          <a:lstStyle/>
          <a:p>
            <a:pPr eaLnBrk="1" hangingPunct="1"/>
            <a:r>
              <a:rPr lang="fr-CA" dirty="0"/>
              <a:t>Les </a:t>
            </a:r>
            <a:r>
              <a:rPr lang="fr-CA" b="1" dirty="0"/>
              <a:t>équations de Bellman </a:t>
            </a:r>
            <a:r>
              <a:rPr lang="fr-CA" dirty="0"/>
              <a:t>nous donnent l’utilité d’un état (</a:t>
            </a:r>
            <a:r>
              <a:rPr lang="fr-CA" dirty="0" err="1"/>
              <a:t>c.à-d</a:t>
            </a:r>
            <a:r>
              <a:rPr lang="fr-CA" dirty="0"/>
              <a:t>., l’utilité des politiques optimales exécutées à partir d’un état)</a:t>
            </a:r>
            <a:br>
              <a:rPr lang="fr-CA" dirty="0"/>
            </a:br>
            <a:endParaRPr lang="en-US" dirty="0"/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8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199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19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52A1589-4E47-4E15-B359-14F0A1BBEE5E}" type="slidenum">
              <a:rPr lang="en-US" altLang="ko-KR" sz="1400">
                <a:latin typeface="Calibri" pitchFamily="34" charset="0"/>
              </a:rPr>
              <a:pPr eaLnBrk="1" hangingPunct="1"/>
              <a:t>31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580FC8-343D-44B9-85A3-C92D81DD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10" y="3220368"/>
            <a:ext cx="8162840" cy="9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Si nous pouvons calculer </a:t>
            </a:r>
            <a:r>
              <a:rPr lang="fr-CA" i="1" dirty="0"/>
              <a:t>U</a:t>
            </a:r>
            <a:r>
              <a:rPr lang="fr-CA" dirty="0"/>
              <a:t>, nous pourrons calculer un plan optimal       aisément: il suffit de choisir dans chaque état </a:t>
            </a:r>
            <a:r>
              <a:rPr lang="fr-CA" i="1" dirty="0"/>
              <a:t>s</a:t>
            </a:r>
            <a:r>
              <a:rPr lang="fr-CA" dirty="0"/>
              <a:t> l</a:t>
            </a:r>
            <a:r>
              <a:rPr lang="fr-CA" altLang="fr-FR" dirty="0"/>
              <a:t>’</a:t>
            </a:r>
            <a:r>
              <a:rPr lang="fr-CA" dirty="0"/>
              <a:t>action qui maximise </a:t>
            </a:r>
            <a:r>
              <a:rPr lang="fr-CA" i="1" dirty="0"/>
              <a:t>U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FD697-3917-4E74-B54E-4436F44F22C5}"/>
              </a:ext>
            </a:extLst>
          </p:cNvPr>
          <p:cNvGrpSpPr/>
          <p:nvPr/>
        </p:nvGrpSpPr>
        <p:grpSpPr>
          <a:xfrm>
            <a:off x="1382300" y="2368092"/>
            <a:ext cx="5350700" cy="617157"/>
            <a:chOff x="1112730" y="2878364"/>
            <a:chExt cx="5350700" cy="61715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2710206-733F-491F-8DFE-95D73F2F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</a:t>
              </a:r>
              <a:r>
                <a:rPr lang="en-US" altLang="ja-JP" dirty="0"/>
                <a:t>)  =   max </a:t>
              </a:r>
              <a:r>
                <a:rPr lang="en-US" altLang="ja-JP" i="1" dirty="0"/>
                <a:t>   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6CA5-3CDD-4049-87D7-459D31AF4255}"/>
                </a:ext>
              </a:extLst>
            </p:cNvPr>
            <p:cNvSpPr txBox="1"/>
            <p:nvPr/>
          </p:nvSpPr>
          <p:spPr>
            <a:xfrm>
              <a:off x="1986688" y="318774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D9D0B2-F40B-4CB8-8F87-56DCB2217CE9}"/>
              </a:ext>
            </a:extLst>
          </p:cNvPr>
          <p:cNvGrpSpPr/>
          <p:nvPr/>
        </p:nvGrpSpPr>
        <p:grpSpPr>
          <a:xfrm>
            <a:off x="1434688" y="4394515"/>
            <a:ext cx="5350700" cy="617157"/>
            <a:chOff x="1112730" y="2878364"/>
            <a:chExt cx="5350700" cy="617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  argmax </a:t>
                  </a:r>
                  <a:r>
                    <a:rPr lang="en-US" altLang="ja-JP" i="1" dirty="0"/>
                    <a:t> </a:t>
                  </a:r>
                  <a:r>
                    <a:rPr lang="en-US" altLang="ja-JP" sz="2400" dirty="0"/>
                    <a:t>Σ</a:t>
                  </a:r>
                  <a:r>
                    <a:rPr lang="en-US" altLang="ja-JP" dirty="0"/>
                    <a:t>     </a:t>
                  </a:r>
                  <a:r>
                    <a:rPr lang="en-US" altLang="ja-JP" i="1" dirty="0"/>
                    <a:t>P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fr-CA" altLang="ja-JP" dirty="0"/>
                    <a:t>|s,</a:t>
                  </a:r>
                  <a:r>
                    <a:rPr lang="fr-FR" altLang="ja-JP" dirty="0"/>
                    <a:t>a)</a:t>
                  </a:r>
                  <a:r>
                    <a:rPr lang="en-US" altLang="ja-JP" dirty="0"/>
                    <a:t> [ R(</a:t>
                  </a:r>
                  <a:r>
                    <a:rPr lang="en-US" altLang="ja-JP" dirty="0" err="1"/>
                    <a:t>s,a,s</a:t>
                  </a:r>
                  <a:r>
                    <a:rPr lang="en-US" altLang="ja-JP" dirty="0"/>
                    <a:t>’) + </a:t>
                  </a:r>
                  <a:r>
                    <a:rPr lang="fr-FR" dirty="0"/>
                    <a:t>γ </a:t>
                  </a:r>
                  <a:r>
                    <a:rPr lang="en-US" altLang="ja-JP" i="1" dirty="0"/>
                    <a:t>U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en-US" altLang="ja-JP" dirty="0"/>
                    <a:t>) ]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blipFill>
                  <a:blip r:embed="rId3"/>
                  <a:stretch>
                    <a:fillRect t="-10959" b="-342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1F312B-F965-474A-9B43-7813B66AD731}"/>
                </a:ext>
              </a:extLst>
            </p:cNvPr>
            <p:cNvSpPr txBox="1"/>
            <p:nvPr/>
          </p:nvSpPr>
          <p:spPr>
            <a:xfrm>
              <a:off x="1986688" y="318774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57200" y="118861"/>
            <a:ext cx="8229600" cy="1143000"/>
          </a:xfrm>
        </p:spPr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À ne pas confondre avec l’équation de valeur d’une politique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615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Hugo Larochelle et 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32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F3943-7FC1-6CA9-9FE4-A2639694B4AC}"/>
              </a:ext>
            </a:extLst>
          </p:cNvPr>
          <p:cNvGrpSpPr/>
          <p:nvPr/>
        </p:nvGrpSpPr>
        <p:grpSpPr>
          <a:xfrm>
            <a:off x="5661516" y="1261861"/>
            <a:ext cx="3524910" cy="1566759"/>
            <a:chOff x="3065587" y="2522467"/>
            <a:chExt cx="3600141" cy="1736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6">
                  <a:extLst>
                    <a:ext uri="{FF2B5EF4-FFF2-40B4-BE49-F238E27FC236}">
                      <a16:creationId xmlns:a16="http://schemas.microsoft.com/office/drawing/2014/main" id="{3A238CC3-7AD5-B2F5-D61E-1CE20E5ED61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3" imgW="1657581" imgH="2095793" progId="MSPhotoEd.3">
                        <p:embed/>
                      </p:oleObj>
                    </mc:Choice>
                    <mc:Fallback>
                      <p:oleObj name="Photo Editor Photo" r:id="rId3" imgW="1657581" imgH="2095793" progId="MSPhotoEd.3">
                        <p:embed/>
                        <p:pic>
                          <p:nvPicPr>
                            <p:cNvPr id="4" name="Object 6">
                              <a:extLst>
                                <a:ext uri="{FF2B5EF4-FFF2-40B4-BE49-F238E27FC236}">
                                  <a16:creationId xmlns:a16="http://schemas.microsoft.com/office/drawing/2014/main" id="{3A238CC3-7AD5-B2F5-D61E-1CE20E5ED61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6">
                  <a:extLst>
                    <a:ext uri="{FF2B5EF4-FFF2-40B4-BE49-F238E27FC236}">
                      <a16:creationId xmlns:a16="http://schemas.microsoft.com/office/drawing/2014/main" id="{973834E1-D4D7-628F-0882-F3FA4FA08E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8346470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10" imgW="1657581" imgH="2095793" progId="MSPhotoEd.3">
                        <p:embed/>
                      </p:oleObj>
                    </mc:Choice>
                    <mc:Fallback>
                      <p:oleObj name="Photo Editor Photo" r:id="rId10" imgW="1657581" imgH="2095793" progId="MSPhotoEd.3">
                        <p:embed/>
                        <p:pic>
                          <p:nvPicPr>
                            <p:cNvPr id="44" name="Object 6">
                              <a:extLst>
                                <a:ext uri="{FF2B5EF4-FFF2-40B4-BE49-F238E27FC236}">
                                  <a16:creationId xmlns:a16="http://schemas.microsoft.com/office/drawing/2014/main" id="{973834E1-D4D7-628F-0882-F3FA4FA08E4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3F4D8822-DCBE-0D59-891E-68738EFB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6002" y="3790349"/>
              <a:ext cx="468832" cy="46883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1FEE20E-13C6-2D6B-6540-70A24D9D49D9}"/>
                </a:ext>
              </a:extLst>
            </p:cNvPr>
            <p:cNvSpPr/>
            <p:nvPr/>
          </p:nvSpPr>
          <p:spPr>
            <a:xfrm>
              <a:off x="4647547" y="2543627"/>
              <a:ext cx="877910" cy="67268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6585696-867E-5EBD-383B-AC180A0FC03F}"/>
                </a:ext>
              </a:extLst>
            </p:cNvPr>
            <p:cNvSpPr/>
            <p:nvPr/>
          </p:nvSpPr>
          <p:spPr>
            <a:xfrm>
              <a:off x="4470001" y="3529906"/>
              <a:ext cx="1652351" cy="72927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B4EF8A-BCC3-5C0C-6F95-AF2C0BE1912F}"/>
                </a:ext>
              </a:extLst>
            </p:cNvPr>
            <p:cNvSpPr txBox="1"/>
            <p:nvPr/>
          </p:nvSpPr>
          <p:spPr>
            <a:xfrm>
              <a:off x="4727791" y="2522467"/>
              <a:ext cx="837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accent2"/>
                  </a:solidFill>
                </a:rPr>
                <a:t>Agent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D9845A7-6A65-0550-F932-A81239740223}"/>
                </a:ext>
              </a:extLst>
            </p:cNvPr>
            <p:cNvCxnSpPr>
              <a:cxnSpLocks/>
              <a:stCxn id="6" idx="3"/>
              <a:endCxn id="8" idx="3"/>
            </p:cNvCxnSpPr>
            <p:nvPr/>
          </p:nvCxnSpPr>
          <p:spPr>
            <a:xfrm>
              <a:off x="5525457" y="2879968"/>
              <a:ext cx="596895" cy="1014576"/>
            </a:xfrm>
            <a:prstGeom prst="bentConnector3">
              <a:avLst>
                <a:gd name="adj1" fmla="val 13829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D00043DE-0155-7F01-5A33-BDF4B65784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69756" y="3360362"/>
              <a:ext cx="1321737" cy="140186"/>
            </a:xfrm>
            <a:prstGeom prst="bentConnector4">
              <a:avLst>
                <a:gd name="adj1" fmla="val 389"/>
                <a:gd name="adj2" fmla="val 861811"/>
              </a:avLst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B4B300A-4AA8-F261-8F50-E9727C924C6C}"/>
                    </a:ext>
                  </a:extLst>
                </p:cNvPr>
                <p:cNvSpPr txBox="1"/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Action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chemeClr val="accent2"/>
                            </a:solidFill>
                          </a:rPr>
                          <m:t>t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570BC5-8EBE-55A9-D875-7BBA3B6B6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0418" y="2539297"/>
                  <a:ext cx="1435310" cy="332912"/>
                </a:xfrm>
                <a:prstGeom prst="rect">
                  <a:avLst/>
                </a:prstGeom>
                <a:blipFill>
                  <a:blip r:embed="rId13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32C678-8D14-0104-294B-FFAA758DBCA0}"/>
                </a:ext>
              </a:extLst>
            </p:cNvPr>
            <p:cNvSpPr txBox="1"/>
            <p:nvPr/>
          </p:nvSpPr>
          <p:spPr>
            <a:xfrm>
              <a:off x="3065587" y="3213447"/>
              <a:ext cx="308125" cy="375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i="1" dirty="0">
                  <a:solidFill>
                    <a:schemeClr val="tx2"/>
                  </a:solidFill>
                </a:rPr>
                <a:t>r</a:t>
              </a:r>
              <a:r>
                <a:rPr lang="en-CA" sz="1600" i="1" baseline="-25000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B814A5-E750-C904-705A-7FCDD06F8CE8}"/>
                </a:ext>
              </a:extLst>
            </p:cNvPr>
            <p:cNvSpPr txBox="1"/>
            <p:nvPr/>
          </p:nvSpPr>
          <p:spPr>
            <a:xfrm>
              <a:off x="3525603" y="3161618"/>
              <a:ext cx="315590" cy="3752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i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en-CA" sz="1600" i="1" baseline="-250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</a:t>
              </a:r>
              <a:endParaRPr lang="en-CA" sz="16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E319EDFC-71E2-6212-8C29-59A34A9EA10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rot="5400000">
              <a:off x="4089793" y="3337034"/>
              <a:ext cx="937718" cy="177302"/>
            </a:xfrm>
            <a:prstGeom prst="bentConnector4">
              <a:avLst>
                <a:gd name="adj1" fmla="val 23"/>
                <a:gd name="adj2" fmla="val 619638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9AE2BA-8506-2C4F-5E48-CE9E96F1CFC5}"/>
                </a:ext>
              </a:extLst>
            </p:cNvPr>
            <p:cNvSpPr txBox="1"/>
            <p:nvPr/>
          </p:nvSpPr>
          <p:spPr>
            <a:xfrm>
              <a:off x="4530625" y="3481884"/>
              <a:ext cx="1652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tx2"/>
                  </a:solidFill>
                </a:rPr>
                <a:t>Environnement</a:t>
              </a:r>
              <a:endParaRPr lang="fr-CA" sz="1600" i="1" baseline="-25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2D11C12F-0CF4-9E35-327B-E552D9850F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034" y="3870780"/>
            <a:ext cx="3075807" cy="23009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9B7BDC9-1016-7074-7BD7-BAC1C22524FE}"/>
              </a:ext>
            </a:extLst>
          </p:cNvPr>
          <p:cNvGrpSpPr/>
          <p:nvPr/>
        </p:nvGrpSpPr>
        <p:grpSpPr>
          <a:xfrm>
            <a:off x="4708400" y="2893570"/>
            <a:ext cx="3538522" cy="686173"/>
            <a:chOff x="3990978" y="3786186"/>
            <a:chExt cx="3538522" cy="686173"/>
          </a:xfrm>
        </p:grpSpPr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EDED936C-BBD2-04CF-EB78-49D0FD2B4C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90978" y="3919471"/>
            <a:ext cx="3317326" cy="5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828800" imgH="304800" progId="Equation.3">
                    <p:embed/>
                  </p:oleObj>
                </mc:Choice>
                <mc:Fallback>
                  <p:oleObj name="Equation" r:id="rId15" imgW="1828800" imgH="304800" progId="Equation.3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EDED936C-BBD2-04CF-EB78-49D0FD2B4C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978" y="3919471"/>
                          <a:ext cx="3317326" cy="55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2F1321-F4AF-A403-D3C9-7D1C0F6DF7AF}"/>
                </a:ext>
              </a:extLst>
            </p:cNvPr>
            <p:cNvSpPr txBox="1"/>
            <p:nvPr/>
          </p:nvSpPr>
          <p:spPr>
            <a:xfrm>
              <a:off x="6985761" y="3786186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…</a:t>
              </a:r>
              <a:endParaRPr lang="fr-CA" sz="28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BB4B88-C2FF-C7BE-EE46-881E56FC6ECD}"/>
              </a:ext>
            </a:extLst>
          </p:cNvPr>
          <p:cNvGrpSpPr/>
          <p:nvPr/>
        </p:nvGrpSpPr>
        <p:grpSpPr>
          <a:xfrm>
            <a:off x="3923962" y="3513211"/>
            <a:ext cx="4863408" cy="552888"/>
            <a:chOff x="2177282" y="5913285"/>
            <a:chExt cx="4863408" cy="55288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B1BB501-D257-2D39-F5E3-BBAD1A5A5DD9}"/>
                </a:ext>
              </a:extLst>
            </p:cNvPr>
            <p:cNvGrpSpPr/>
            <p:nvPr/>
          </p:nvGrpSpPr>
          <p:grpSpPr>
            <a:xfrm>
              <a:off x="2177282" y="5913285"/>
              <a:ext cx="3709951" cy="552888"/>
              <a:chOff x="4591050" y="5869593"/>
              <a:chExt cx="3622675" cy="583595"/>
            </a:xfrm>
          </p:grpSpPr>
          <p:graphicFrame>
            <p:nvGraphicFramePr>
              <p:cNvPr id="55" name="Object 54">
                <a:extLst>
                  <a:ext uri="{FF2B5EF4-FFF2-40B4-BE49-F238E27FC236}">
                    <a16:creationId xmlns:a16="http://schemas.microsoft.com/office/drawing/2014/main" id="{7F76E598-7062-475A-BAFA-677F32275C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91050" y="6030913"/>
              <a:ext cx="3622675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070000" imgH="241200" progId="Equation.3">
                      <p:embed/>
                    </p:oleObj>
                  </mc:Choice>
                  <mc:Fallback>
                    <p:oleObj name="Equation" r:id="rId17" imgW="2070000" imgH="241200" progId="Equation.3">
                      <p:embed/>
                      <p:pic>
                        <p:nvPicPr>
                          <p:cNvPr id="55" name="Object 54">
                            <a:extLst>
                              <a:ext uri="{FF2B5EF4-FFF2-40B4-BE49-F238E27FC236}">
                                <a16:creationId xmlns:a16="http://schemas.microsoft.com/office/drawing/2014/main" id="{7F76E598-7062-475A-BAFA-677F32275C2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1050" y="6030913"/>
                            <a:ext cx="3622675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40AE6FF-F108-2306-4E6B-E6136029153F}"/>
                  </a:ext>
                </a:extLst>
              </p:cNvPr>
              <p:cNvSpPr txBox="1"/>
              <p:nvPr/>
            </p:nvSpPr>
            <p:spPr>
              <a:xfrm>
                <a:off x="6130517" y="5869593"/>
                <a:ext cx="63350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…,</a:t>
                </a:r>
                <a:endParaRPr lang="fr-CA" sz="2800" dirty="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5B62C9-84DD-8D3C-3FC9-F92A43F0E7CC}"/>
                </a:ext>
              </a:extLst>
            </p:cNvPr>
            <p:cNvSpPr txBox="1"/>
            <p:nvPr/>
          </p:nvSpPr>
          <p:spPr>
            <a:xfrm>
              <a:off x="5887233" y="6069568"/>
              <a:ext cx="1153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et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i</a:t>
              </a:r>
              <a:r>
                <a:rPr lang="en-CA" i="1" dirty="0"/>
                <a:t> &lt; </a:t>
              </a:r>
              <a:r>
                <a:rPr lang="en-CA" i="1" dirty="0" err="1"/>
                <a:t>R</a:t>
              </a:r>
              <a:r>
                <a:rPr lang="en-CA" i="1" baseline="-25000" dirty="0" err="1"/>
                <a:t>max</a:t>
              </a:r>
              <a:endParaRPr lang="en-US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0C29F2-1DCE-0C4E-C26B-7F0D010E534C}"/>
                  </a:ext>
                </a:extLst>
              </p:cNvPr>
              <p:cNvSpPr txBox="1"/>
              <p:nvPr/>
            </p:nvSpPr>
            <p:spPr>
              <a:xfrm>
                <a:off x="3923962" y="4261605"/>
                <a:ext cx="4847802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 = E 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fr-FR" dirty="0"/>
                          <m:t>γ</m:t>
                        </m:r>
                        <m:r>
                          <m:rPr>
                            <m:nor/>
                          </m:rPr>
                          <a:rPr lang="en-CA" b="0" i="0" baseline="30000" dirty="0" smtClean="0"/>
                          <m:t>t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altLang="ja-JP" dirty="0"/>
                          <m:t> </m:t>
                        </m:r>
                        <m:r>
                          <m:rPr>
                            <m:nor/>
                          </m:rPr>
                          <a:rPr lang="fr-FR" altLang="ja-JP" dirty="0"/>
                          <m:t>π</m:t>
                        </m:r>
                        <m:r>
                          <m:rPr>
                            <m:nor/>
                          </m:rPr>
                          <a:rPr lang="en-US" altLang="ja-JP" dirty="0"/>
                          <m:t>(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s</m:t>
                        </m:r>
                        <m:r>
                          <m:rPr>
                            <m:nor/>
                          </m:rPr>
                          <a:rPr lang="en-US" altLang="ja-JP" dirty="0"/>
                          <m:t>),</m:t>
                        </m:r>
                        <m:r>
                          <m:rPr>
                            <m:nor/>
                          </m:rPr>
                          <a:rPr lang="en-US" altLang="ja-JP" dirty="0"/>
                          <m:t>st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+1) </m:t>
                        </m:r>
                        <m:r>
                          <a:rPr lang="en-CA" altLang="ja-JP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altLang="ja-JP" i="1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ja-JP" i="1" dirty="0"/>
                  <a:t>           =  </a:t>
                </a:r>
                <a:r>
                  <a:rPr lang="en-US" altLang="ja-JP" dirty="0"/>
                  <a:t>Σ </a:t>
                </a:r>
                <a:r>
                  <a:rPr lang="en-US" altLang="ja-JP" i="1" baseline="-25000" dirty="0"/>
                  <a:t>s’</a:t>
                </a:r>
                <a:r>
                  <a:rPr lang="fr-CA" sz="1800" baseline="-25000" dirty="0">
                    <a:sym typeface="Symbol" pitchFamily="18" charset="2"/>
                  </a:rPr>
                  <a:t> </a:t>
                </a:r>
                <a:r>
                  <a:rPr lang="en-US" sz="1800" baseline="-25000" dirty="0"/>
                  <a:t> S</a:t>
                </a:r>
                <a:r>
                  <a:rPr lang="en-US" altLang="ja-JP" dirty="0"/>
                  <a:t>  </a:t>
                </a:r>
                <a:r>
                  <a:rPr lang="en-US" altLang="ja-JP" i="1" dirty="0"/>
                  <a:t>P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fr-CA" altLang="ja-JP" dirty="0"/>
                  <a:t>|s,</a:t>
                </a:r>
                <a:r>
                  <a:rPr lang="fr-FR" altLang="ja-JP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)) [ R(s,</a:t>
                </a:r>
                <a:r>
                  <a:rPr lang="fr-FR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/>
                      <m:t>π</m:t>
                    </m:r>
                    <m:r>
                      <m:rPr>
                        <m:nor/>
                      </m:rPr>
                      <a:rPr lang="en-US" altLang="ja-JP" dirty="0"/>
                      <m:t>(</m:t>
                    </m:r>
                    <m:r>
                      <m:rPr>
                        <m:nor/>
                      </m:rPr>
                      <a:rPr lang="en-US" altLang="ja-JP" i="1" dirty="0"/>
                      <m:t>s</m:t>
                    </m:r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/>
                  <a:t>,s’) + </a:t>
                </a:r>
                <a:r>
                  <a:rPr lang="fr-FR" dirty="0"/>
                  <a:t>γ 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en-US" altLang="ja-JP" dirty="0"/>
                  <a:t>) ]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0C29F2-1DCE-0C4E-C26B-7F0D010E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62" y="4261605"/>
                <a:ext cx="4847802" cy="886525"/>
              </a:xfrm>
              <a:prstGeom prst="rect">
                <a:avLst/>
              </a:prstGeom>
              <a:blipFill>
                <a:blip r:embed="rId19"/>
                <a:stretch>
                  <a:fillRect l="-1132" t="-61644" r="-126" b="-45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71D82-DC32-480F-69C0-FA9D97EFF624}"/>
              </a:ext>
            </a:extLst>
          </p:cNvPr>
          <p:cNvGrpSpPr/>
          <p:nvPr/>
        </p:nvGrpSpPr>
        <p:grpSpPr>
          <a:xfrm>
            <a:off x="3923962" y="5262356"/>
            <a:ext cx="5350700" cy="601066"/>
            <a:chOff x="1112730" y="2878364"/>
            <a:chExt cx="5350700" cy="601066"/>
          </a:xfrm>
          <a:solidFill>
            <a:schemeClr val="bg1">
              <a:lumMod val="75000"/>
            </a:schemeClr>
          </a:solidFill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205D8FAD-4A94-6026-4E60-89120611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</a:t>
              </a:r>
              <a:r>
                <a:rPr lang="en-US" altLang="ja-JP" dirty="0"/>
                <a:t>)  =   max </a:t>
              </a:r>
              <a:r>
                <a:rPr lang="en-US" altLang="ja-JP" i="1" dirty="0"/>
                <a:t>   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378C61-BE3C-4198-E341-A991177B0F22}"/>
                </a:ext>
              </a:extLst>
            </p:cNvPr>
            <p:cNvSpPr txBox="1"/>
            <p:nvPr/>
          </p:nvSpPr>
          <p:spPr>
            <a:xfrm>
              <a:off x="2023436" y="3171653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8B1C43-B426-340C-BDB4-EDEB7E5E3AB8}"/>
              </a:ext>
            </a:extLst>
          </p:cNvPr>
          <p:cNvGrpSpPr/>
          <p:nvPr/>
        </p:nvGrpSpPr>
        <p:grpSpPr>
          <a:xfrm>
            <a:off x="3909600" y="5876066"/>
            <a:ext cx="5350700" cy="617157"/>
            <a:chOff x="1112730" y="2878364"/>
            <a:chExt cx="5350700" cy="617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B606F971-97B4-94E6-8C27-78C7B1FE1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  argmax </a:t>
                  </a:r>
                  <a:r>
                    <a:rPr lang="en-US" altLang="ja-JP" i="1" dirty="0"/>
                    <a:t> </a:t>
                  </a:r>
                  <a:r>
                    <a:rPr lang="en-US" altLang="ja-JP" sz="2400" dirty="0"/>
                    <a:t>Σ</a:t>
                  </a:r>
                  <a:r>
                    <a:rPr lang="en-US" altLang="ja-JP" dirty="0"/>
                    <a:t>     </a:t>
                  </a:r>
                  <a:r>
                    <a:rPr lang="en-US" altLang="ja-JP" i="1" dirty="0"/>
                    <a:t>P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fr-CA" altLang="ja-JP" dirty="0"/>
                    <a:t>|s,</a:t>
                  </a:r>
                  <a:r>
                    <a:rPr lang="fr-FR" altLang="ja-JP" dirty="0"/>
                    <a:t>a)</a:t>
                  </a:r>
                  <a:r>
                    <a:rPr lang="en-US" altLang="ja-JP" dirty="0"/>
                    <a:t> [ R(</a:t>
                  </a:r>
                  <a:r>
                    <a:rPr lang="en-US" altLang="ja-JP" dirty="0" err="1"/>
                    <a:t>s,a,s</a:t>
                  </a:r>
                  <a:r>
                    <a:rPr lang="en-US" altLang="ja-JP" dirty="0"/>
                    <a:t>’) + </a:t>
                  </a:r>
                  <a:r>
                    <a:rPr lang="fr-FR" dirty="0"/>
                    <a:t>γ </a:t>
                  </a:r>
                  <a:r>
                    <a:rPr lang="en-US" altLang="ja-JP" i="1" dirty="0"/>
                    <a:t>U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en-US" altLang="ja-JP" dirty="0"/>
                    <a:t>) ]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blipFill>
                  <a:blip r:embed="rId20"/>
                  <a:stretch>
                    <a:fillRect t="-10959" b="-342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0FAB92-14A2-08CE-69C5-588F0D24CFDC}"/>
                </a:ext>
              </a:extLst>
            </p:cNvPr>
            <p:cNvSpPr txBox="1"/>
            <p:nvPr/>
          </p:nvSpPr>
          <p:spPr>
            <a:xfrm>
              <a:off x="1986688" y="318774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453FD8E-EC5C-FDEB-DBC7-983ED49744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83165" y="1752350"/>
            <a:ext cx="847392" cy="724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A64566-5E6C-C111-1E91-067051C6EE9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809" t="11027" r="59642" b="44155"/>
          <a:stretch/>
        </p:blipFill>
        <p:spPr>
          <a:xfrm>
            <a:off x="616722" y="1261861"/>
            <a:ext cx="2666443" cy="17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238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Fonction action-utilité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83027"/>
          </a:xfrm>
        </p:spPr>
        <p:txBody>
          <a:bodyPr/>
          <a:lstStyle/>
          <a:p>
            <a:pPr eaLnBrk="1" hangingPunct="1"/>
            <a:r>
              <a:rPr lang="fr-CA" dirty="0"/>
              <a:t>La fonction action-utilité (</a:t>
            </a:r>
            <a:r>
              <a:rPr lang="fr-CA" b="1" i="1" dirty="0"/>
              <a:t>Q-</a:t>
            </a:r>
            <a:r>
              <a:rPr lang="fr-CA" b="1" i="1" dirty="0" err="1"/>
              <a:t>function</a:t>
            </a:r>
            <a:r>
              <a:rPr lang="fr-CA" dirty="0"/>
              <a:t>) est donnée par</a:t>
            </a:r>
            <a:endParaRPr lang="en-US" dirty="0"/>
          </a:p>
        </p:txBody>
      </p:sp>
      <p:sp>
        <p:nvSpPr>
          <p:cNvPr id="4198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199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19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52A1589-4E47-4E15-B359-14F0A1BBEE5E}" type="slidenum">
              <a:rPr lang="en-US" altLang="ko-KR" sz="1400">
                <a:latin typeface="Calibri" pitchFamily="34" charset="0"/>
              </a:rPr>
              <a:pPr eaLnBrk="1" hangingPunct="1"/>
              <a:t>33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580FC8-343D-44B9-85A3-C92D81DD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8" y="4777402"/>
            <a:ext cx="7974973" cy="6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Si nous pouvons calculer </a:t>
            </a:r>
            <a:r>
              <a:rPr lang="fr-CA" i="1" dirty="0"/>
              <a:t>Q(</a:t>
            </a:r>
            <a:r>
              <a:rPr lang="fr-CA" i="1" dirty="0" err="1"/>
              <a:t>s,a</a:t>
            </a:r>
            <a:r>
              <a:rPr lang="fr-CA" i="1" dirty="0"/>
              <a:t>)</a:t>
            </a:r>
            <a:r>
              <a:rPr lang="fr-CA" dirty="0"/>
              <a:t>,  pour calculer un plan optimal il suffit de choisir dans chaque état </a:t>
            </a:r>
            <a:r>
              <a:rPr lang="fr-CA" i="1" dirty="0"/>
              <a:t>s</a:t>
            </a:r>
            <a:r>
              <a:rPr lang="fr-CA" dirty="0"/>
              <a:t> l</a:t>
            </a:r>
            <a:r>
              <a:rPr lang="fr-CA" altLang="fr-FR" dirty="0"/>
              <a:t>’</a:t>
            </a:r>
            <a:r>
              <a:rPr lang="fr-CA" dirty="0"/>
              <a:t>action qui maximise </a:t>
            </a:r>
            <a:r>
              <a:rPr lang="fr-CA" i="1" dirty="0"/>
              <a:t>Q(</a:t>
            </a:r>
            <a:r>
              <a:rPr lang="fr-CA" i="1" dirty="0" err="1"/>
              <a:t>s,a</a:t>
            </a:r>
            <a:r>
              <a:rPr lang="fr-CA" i="1" dirty="0"/>
              <a:t>)</a:t>
            </a:r>
            <a:endParaRPr lang="fr-CA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FD697-3917-4E74-B54E-4436F44F22C5}"/>
              </a:ext>
            </a:extLst>
          </p:cNvPr>
          <p:cNvGrpSpPr/>
          <p:nvPr/>
        </p:nvGrpSpPr>
        <p:grpSpPr>
          <a:xfrm>
            <a:off x="1382300" y="2368092"/>
            <a:ext cx="5350700" cy="617157"/>
            <a:chOff x="1112730" y="2878364"/>
            <a:chExt cx="5350700" cy="61715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2710206-733F-491F-8DFE-95D73F2F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Q</a:t>
              </a:r>
              <a:r>
                <a:rPr lang="en-US" altLang="ja-JP" dirty="0"/>
                <a:t>(</a:t>
              </a:r>
              <a:r>
                <a:rPr lang="en-US" altLang="ja-JP" i="1" dirty="0" err="1"/>
                <a:t>s,a</a:t>
              </a:r>
              <a:r>
                <a:rPr lang="en-US" altLang="ja-JP" dirty="0"/>
                <a:t>)  =   </a:t>
              </a:r>
              <a:r>
                <a:rPr lang="en-US" altLang="ja-JP" i="1" dirty="0"/>
                <a:t>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6CA5-3CDD-4049-87D7-459D31AF4255}"/>
                </a:ext>
              </a:extLst>
            </p:cNvPr>
            <p:cNvSpPr txBox="1"/>
            <p:nvPr/>
          </p:nvSpPr>
          <p:spPr>
            <a:xfrm>
              <a:off x="1986688" y="3187744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  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93E05-0DD3-4B45-9D0C-E258824F1DC8}"/>
              </a:ext>
            </a:extLst>
          </p:cNvPr>
          <p:cNvGrpSpPr/>
          <p:nvPr/>
        </p:nvGrpSpPr>
        <p:grpSpPr>
          <a:xfrm>
            <a:off x="2350649" y="5352893"/>
            <a:ext cx="2786584" cy="741237"/>
            <a:chOff x="1585001" y="4956175"/>
            <a:chExt cx="2786584" cy="741237"/>
          </a:xfrm>
        </p:grpSpPr>
        <p:sp>
          <p:nvSpPr>
            <p:cNvPr id="41987" name="Line 2"/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  argmax </a:t>
                  </a:r>
                  <a:r>
                    <a:rPr lang="en-US" altLang="ja-JP" i="1" dirty="0"/>
                    <a:t> </a:t>
                  </a:r>
                  <a:r>
                    <a:rPr lang="en-CA" altLang="ja-JP" dirty="0"/>
                    <a:t>Q(</a:t>
                  </a:r>
                  <a:r>
                    <a:rPr lang="en-CA" altLang="ja-JP" dirty="0" err="1"/>
                    <a:t>s,a</a:t>
                  </a:r>
                  <a:r>
                    <a:rPr lang="en-CA" altLang="ja-JP" dirty="0"/>
                    <a:t>)</a:t>
                  </a:r>
                  <a:endParaRPr lang="en-US" altLang="ja-JP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blipFill>
                  <a:blip r:embed="rId3"/>
                  <a:stretch>
                    <a:fillRect t="-8219" b="-136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1F312B-F965-474A-9B43-7813B66AD731}"/>
                </a:ext>
              </a:extLst>
            </p:cNvPr>
            <p:cNvSpPr txBox="1"/>
            <p:nvPr/>
          </p:nvSpPr>
          <p:spPr>
            <a:xfrm>
              <a:off x="2630742" y="5389635"/>
              <a:ext cx="711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a</a:t>
              </a:r>
              <a:r>
                <a:rPr lang="fr-CA" sz="1400" i="1" dirty="0">
                  <a:sym typeface="Symbol" pitchFamily="18" charset="2"/>
                </a:rPr>
                <a:t>A(s)</a:t>
              </a:r>
              <a:r>
                <a:rPr lang="en-US" altLang="ja-JP" sz="1400" i="1" dirty="0"/>
                <a:t> </a:t>
              </a:r>
              <a:endParaRPr lang="fr-CA" sz="1400" i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1EB026-693C-4924-9AA8-EF7E31B262EB}"/>
              </a:ext>
            </a:extLst>
          </p:cNvPr>
          <p:cNvGrpSpPr/>
          <p:nvPr/>
        </p:nvGrpSpPr>
        <p:grpSpPr>
          <a:xfrm>
            <a:off x="1309242" y="2872329"/>
            <a:ext cx="5542309" cy="598670"/>
            <a:chOff x="1112730" y="2878364"/>
            <a:chExt cx="5350700" cy="598670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928DC0E9-B237-4F59-8721-C0852792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               </a:t>
              </a:r>
              <a:r>
                <a:rPr lang="en-US" altLang="ja-JP" dirty="0"/>
                <a:t>= 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max Q</a:t>
              </a:r>
              <a:r>
                <a:rPr lang="en-US" altLang="ja-JP" dirty="0"/>
                <a:t>(</a:t>
              </a:r>
              <a:r>
                <a:rPr lang="en-US" altLang="ja-JP" i="1" dirty="0" err="1"/>
                <a:t>s’,a</a:t>
              </a:r>
              <a:r>
                <a:rPr lang="en-US" altLang="ja-JP" i="1" dirty="0"/>
                <a:t>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3E821-0050-4DCB-A316-752977B9ED57}"/>
                </a:ext>
              </a:extLst>
            </p:cNvPr>
            <p:cNvSpPr txBox="1"/>
            <p:nvPr/>
          </p:nvSpPr>
          <p:spPr>
            <a:xfrm>
              <a:off x="2243734" y="3169257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4DF71D-4483-4F9E-B494-38808081F7A9}"/>
              </a:ext>
            </a:extLst>
          </p:cNvPr>
          <p:cNvSpPr txBox="1"/>
          <p:nvPr/>
        </p:nvSpPr>
        <p:spPr>
          <a:xfrm>
            <a:off x="5137232" y="3165618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/>
              <a:t>a’</a:t>
            </a:r>
            <a:r>
              <a:rPr lang="fr-CA" sz="1400" i="1" dirty="0">
                <a:sym typeface="Symbol" pitchFamily="18" charset="2"/>
              </a:rPr>
              <a:t>A(s’)</a:t>
            </a:r>
            <a:endParaRPr lang="fr-CA" sz="1400" i="1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04BAACD-1F96-4E03-9E13-7D9A4DE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8" y="3566542"/>
            <a:ext cx="2146729" cy="4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On a donc</a:t>
            </a: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99E87-8706-4A94-8108-8D6862683ABF}"/>
              </a:ext>
            </a:extLst>
          </p:cNvPr>
          <p:cNvGrpSpPr/>
          <p:nvPr/>
        </p:nvGrpSpPr>
        <p:grpSpPr>
          <a:xfrm>
            <a:off x="2159728" y="3811519"/>
            <a:ext cx="2019188" cy="716868"/>
            <a:chOff x="1585001" y="4956175"/>
            <a:chExt cx="2786584" cy="716868"/>
          </a:xfrm>
        </p:grpSpPr>
        <p:sp>
          <p:nvSpPr>
            <p:cNvPr id="24" name="Line 2">
              <a:extLst>
                <a:ext uri="{FF2B5EF4-FFF2-40B4-BE49-F238E27FC236}">
                  <a16:creationId xmlns:a16="http://schemas.microsoft.com/office/drawing/2014/main" id="{F080A796-6671-4FB6-9681-C7F7D7728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4A389AD4-F706-4D0D-98CC-9B89678048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max</a:t>
                  </a:r>
                  <a:r>
                    <a:rPr lang="en-US" altLang="ja-JP" i="1" dirty="0"/>
                    <a:t> </a:t>
                  </a:r>
                  <a:r>
                    <a:rPr lang="en-CA" altLang="ja-JP" dirty="0"/>
                    <a:t>Q(</a:t>
                  </a:r>
                  <a:r>
                    <a:rPr lang="en-CA" altLang="ja-JP" dirty="0" err="1"/>
                    <a:t>s,a</a:t>
                  </a:r>
                  <a:r>
                    <a:rPr lang="en-CA" altLang="ja-JP" dirty="0"/>
                    <a:t>)</a:t>
                  </a:r>
                  <a:endParaRPr lang="en-US" altLang="ja-JP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4A389AD4-F706-4D0D-98CC-9B8967804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blipFill>
                  <a:blip r:embed="rId4"/>
                  <a:stretch>
                    <a:fillRect t="-6849" b="-136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693B2-29E9-49EA-9A27-E0888801F4D1}"/>
                </a:ext>
              </a:extLst>
            </p:cNvPr>
            <p:cNvSpPr txBox="1"/>
            <p:nvPr/>
          </p:nvSpPr>
          <p:spPr>
            <a:xfrm>
              <a:off x="2479108" y="5365266"/>
              <a:ext cx="711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a</a:t>
              </a:r>
              <a:r>
                <a:rPr lang="fr-CA" sz="1400" i="1" dirty="0">
                  <a:sym typeface="Symbol" pitchFamily="18" charset="2"/>
                </a:rPr>
                <a:t>A(s)</a:t>
              </a:r>
              <a:r>
                <a:rPr lang="en-US" altLang="ja-JP" sz="1400" i="1" dirty="0"/>
                <a:t> </a:t>
              </a:r>
              <a:endParaRPr lang="fr-CA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5724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23999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Rappel - Cadre général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34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92D71B-373E-4460-B256-E549654B26EC}"/>
              </a:ext>
            </a:extLst>
          </p:cNvPr>
          <p:cNvSpPr txBox="1"/>
          <p:nvPr/>
        </p:nvSpPr>
        <p:spPr>
          <a:xfrm>
            <a:off x="1585918" y="3134127"/>
            <a:ext cx="4822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(s) = </a:t>
            </a:r>
            <a:r>
              <a:rPr lang="en-US" sz="1600" i="1" dirty="0"/>
              <a:t>Σ </a:t>
            </a:r>
            <a:r>
              <a:rPr lang="en-US" sz="1600" i="1" baseline="-25000" dirty="0"/>
              <a:t>s</a:t>
            </a:r>
            <a:r>
              <a:rPr lang="en-US" altLang="fr-FR" sz="1600" i="1" baseline="-25000" dirty="0"/>
              <a:t>’</a:t>
            </a:r>
            <a:r>
              <a:rPr lang="en-US" sz="1600" i="1" baseline="-25000" dirty="0"/>
              <a:t> </a:t>
            </a:r>
            <a:r>
              <a:rPr lang="fr-CA" sz="1600" i="1" baseline="-25000" dirty="0">
                <a:sym typeface="Symbol" pitchFamily="18" charset="2"/>
              </a:rPr>
              <a:t></a:t>
            </a:r>
            <a:r>
              <a:rPr lang="en-US" sz="1600" i="1" baseline="-25000" dirty="0"/>
              <a:t> S </a:t>
            </a:r>
            <a:r>
              <a:rPr lang="en-US" sz="1600" i="1" dirty="0"/>
              <a:t>P(s</a:t>
            </a:r>
            <a:r>
              <a:rPr lang="en-US" altLang="fr-FR" sz="1600" i="1" dirty="0"/>
              <a:t>’</a:t>
            </a:r>
            <a:r>
              <a:rPr lang="fr-CA" altLang="ja-JP" sz="1600" i="1" dirty="0"/>
              <a:t>|s,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(s)) [R(s,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(s), s’) + </a:t>
            </a:r>
            <a:r>
              <a:rPr lang="fr-FR" sz="1600" i="1" dirty="0"/>
              <a:t>γ </a:t>
            </a:r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(s’)]</a:t>
            </a:r>
            <a:endParaRPr lang="en-US" sz="16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116654" y="956191"/>
            <a:ext cx="7520614" cy="5484552"/>
            <a:chOff x="1116863" y="1026076"/>
            <a:chExt cx="7520614" cy="548455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116863" y="1026076"/>
              <a:ext cx="7520614" cy="5484552"/>
              <a:chOff x="1116863" y="1026076"/>
              <a:chExt cx="7520614" cy="548455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3" imgW="1657581" imgH="2095793" progId="MSPhotoEd.3">
                          <p:embed/>
                        </p:oleObj>
                      </mc:Choice>
                      <mc:Fallback>
                        <p:oleObj name="Photo Editor Photo" r:id="rId3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9514129"/>
                      </p:ext>
                    </p:extLst>
                  </p:nvPr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6" imgW="1657581" imgH="2095793" progId="MSPhotoEd.3">
                          <p:embed/>
                        </p:oleObj>
                      </mc:Choice>
                      <mc:Fallback>
                        <p:oleObj name="Photo Editor Photo" r:id="rId6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7452" y="5420632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61289" y="1672712"/>
                <a:ext cx="3783735" cy="113058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8EB150-7855-449F-8F64-EDF05CA8A73B}"/>
                  </a:ext>
                </a:extLst>
              </p:cNvPr>
              <p:cNvSpPr txBox="1"/>
              <p:nvPr/>
            </p:nvSpPr>
            <p:spPr>
              <a:xfrm>
                <a:off x="5800135" y="1663715"/>
                <a:ext cx="798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C00000"/>
                    </a:solidFill>
                  </a:rPr>
                  <a:t>Agent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D3146D-C87B-4F8C-AFB7-21CAE1B3554E}"/>
                  </a:ext>
                </a:extLst>
              </p:cNvPr>
              <p:cNvSpPr txBox="1"/>
              <p:nvPr/>
            </p:nvSpPr>
            <p:spPr>
              <a:xfrm>
                <a:off x="3198356" y="5556521"/>
                <a:ext cx="162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>
                    <a:solidFill>
                      <a:schemeClr val="tx2"/>
                    </a:solidFill>
                  </a:rPr>
                  <a:t>Environnement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45024" y="2238007"/>
                <a:ext cx="95166" cy="3546817"/>
              </a:xfrm>
              <a:prstGeom prst="bentConnector3">
                <a:avLst>
                  <a:gd name="adj1" fmla="val 189779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Politique</m:t>
                          </m:r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altLang="ja-JP" sz="2000" dirty="0" smtClean="0">
                              <a:solidFill>
                                <a:srgbClr val="C0000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sz="2000" i="1" dirty="0" smtClean="0">
                              <a:solidFill>
                                <a:srgbClr val="C0000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Action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499DD2-612C-4340-AFAB-7737AAD6E3B0}"/>
                  </a:ext>
                </a:extLst>
              </p:cNvPr>
              <p:cNvSpPr txBox="1"/>
              <p:nvPr/>
            </p:nvSpPr>
            <p:spPr>
              <a:xfrm>
                <a:off x="6840190" y="2271687"/>
                <a:ext cx="1797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→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→ …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t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 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116863" y="5075344"/>
                <a:ext cx="1372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err="1">
                    <a:solidFill>
                      <a:schemeClr val="tx2"/>
                    </a:solidFill>
                  </a:rPr>
                  <a:t>Récompense</a:t>
                </a:r>
                <a:r>
                  <a:rPr lang="en-CA" sz="1600" dirty="0">
                    <a:solidFill>
                      <a:schemeClr val="tx2"/>
                    </a:solidFill>
                  </a:rPr>
                  <a:t>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322221" y="5925853"/>
                <a:ext cx="13990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>
                    <a:solidFill>
                      <a:schemeClr val="tx2"/>
                    </a:solidFill>
                  </a:rPr>
                  <a:t>État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</a:t>
                </a:r>
                <a:r>
                  <a:rPr lang="en-CA" sz="1600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 err="1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1" imgW="2070000" imgH="241200" progId="Equation.3">
                          <p:embed/>
                        </p:oleObj>
                      </mc:Choice>
                      <mc:Fallback>
                        <p:oleObj name="Equation" r:id="rId11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61591"/>
                      </p:ext>
                    </p:extLst>
                  </p:nvPr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3" imgW="2070000" imgH="241200" progId="Equation.3">
                          <p:embed/>
                        </p:oleObj>
                      </mc:Choice>
                      <mc:Fallback>
                        <p:oleObj name="Equation" r:id="rId13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7FF000-926D-41AA-8940-E71C4A3268DB}"/>
                  </a:ext>
                </a:extLst>
              </p:cNvPr>
              <p:cNvSpPr txBox="1"/>
              <p:nvPr/>
            </p:nvSpPr>
            <p:spPr>
              <a:xfrm>
                <a:off x="2357310" y="1052420"/>
                <a:ext cx="11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Maximiser</a:t>
                </a:r>
                <a:endParaRPr lang="en-US" dirty="0"/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A5A70E-5B42-4572-D9B8-A9A9BCC732E3}"/>
              </a:ext>
            </a:extLst>
          </p:cNvPr>
          <p:cNvGrpSpPr/>
          <p:nvPr/>
        </p:nvGrpSpPr>
        <p:grpSpPr>
          <a:xfrm>
            <a:off x="1585918" y="3497605"/>
            <a:ext cx="5350700" cy="522546"/>
            <a:chOff x="1112730" y="2878364"/>
            <a:chExt cx="5350700" cy="522546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9C18EA2-40E8-E3A1-F02B-994E6370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</a:t>
              </a:r>
              <a:r>
                <a:rPr lang="en-US" altLang="ja-JP" sz="1600" dirty="0"/>
                <a:t>)  =   max </a:t>
              </a:r>
              <a:r>
                <a:rPr lang="en-US" altLang="ja-JP" sz="1600" i="1" dirty="0"/>
                <a:t>     </a:t>
              </a:r>
              <a:r>
                <a:rPr lang="en-US" altLang="ja-JP" sz="1600" dirty="0"/>
                <a:t>Σ  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0D7DE6-9D9A-095F-096C-C994A9E42DB7}"/>
                </a:ext>
              </a:extLst>
            </p:cNvPr>
            <p:cNvSpPr txBox="1"/>
            <p:nvPr/>
          </p:nvSpPr>
          <p:spPr>
            <a:xfrm>
              <a:off x="1775761" y="3062356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1F09D6-A7A4-93D8-2E57-3D6DE5389EDC}"/>
              </a:ext>
            </a:extLst>
          </p:cNvPr>
          <p:cNvGrpSpPr/>
          <p:nvPr/>
        </p:nvGrpSpPr>
        <p:grpSpPr>
          <a:xfrm>
            <a:off x="1345303" y="3967200"/>
            <a:ext cx="5542309" cy="507765"/>
            <a:chOff x="1112730" y="2878364"/>
            <a:chExt cx="5350700" cy="507765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7529B2BA-2B74-02B3-08A7-F28BF6D5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     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</a:t>
              </a:r>
              <a:r>
                <a:rPr lang="en-US" altLang="ja-JP" sz="1600" dirty="0"/>
                <a:t>=   Σ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max Q</a:t>
              </a:r>
              <a:r>
                <a:rPr lang="en-US" altLang="ja-JP" sz="1600" dirty="0"/>
                <a:t>(</a:t>
              </a:r>
              <a:r>
                <a:rPr lang="en-US" altLang="ja-JP" sz="1600" i="1" dirty="0" err="1"/>
                <a:t>s’,a</a:t>
              </a:r>
              <a:r>
                <a:rPr lang="en-US" altLang="ja-JP" sz="1600" i="1" dirty="0"/>
                <a:t>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3F3AF-E0BF-CD06-593D-3554895A9F8E}"/>
                </a:ext>
              </a:extLst>
            </p:cNvPr>
            <p:cNvSpPr txBox="1"/>
            <p:nvPr/>
          </p:nvSpPr>
          <p:spPr>
            <a:xfrm>
              <a:off x="2055765" y="3047575"/>
              <a:ext cx="537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857763-294D-0506-7429-3F4B79054C80}"/>
              </a:ext>
            </a:extLst>
          </p:cNvPr>
          <p:cNvGrpSpPr/>
          <p:nvPr/>
        </p:nvGrpSpPr>
        <p:grpSpPr>
          <a:xfrm>
            <a:off x="1590992" y="4345548"/>
            <a:ext cx="2525037" cy="584775"/>
            <a:chOff x="1585001" y="4956175"/>
            <a:chExt cx="2525037" cy="736446"/>
          </a:xfrm>
        </p:grpSpPr>
        <p:sp>
          <p:nvSpPr>
            <p:cNvPr id="52" name="Line 2">
              <a:extLst>
                <a:ext uri="{FF2B5EF4-FFF2-40B4-BE49-F238E27FC236}">
                  <a16:creationId xmlns:a16="http://schemas.microsoft.com/office/drawing/2014/main" id="{6DDED0A0-FD28-83CF-C0F0-6D03AECB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600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sz="1600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sz="1600" b="0" i="0" dirty="0" smtClean="0"/>
                        <m:t> </m:t>
                      </m:r>
                    </m:oMath>
                  </a14:m>
                  <a:r>
                    <a:rPr lang="en-US" altLang="ja-JP" sz="1600" dirty="0"/>
                    <a:t>=   argmax </a:t>
                  </a:r>
                  <a:r>
                    <a:rPr lang="en-US" altLang="ja-JP" sz="1600" i="1" dirty="0"/>
                    <a:t> </a:t>
                  </a:r>
                  <a:r>
                    <a:rPr lang="en-CA" altLang="ja-JP" sz="1600" dirty="0"/>
                    <a:t>Q(</a:t>
                  </a:r>
                  <a:r>
                    <a:rPr lang="en-CA" altLang="ja-JP" sz="1600" dirty="0" err="1"/>
                    <a:t>s,a</a:t>
                  </a:r>
                  <a:r>
                    <a:rPr lang="en-CA" altLang="ja-JP" sz="1600" dirty="0"/>
                    <a:t>)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sz="1600" dirty="0"/>
                </a:p>
              </p:txBody>
            </p:sp>
          </mc:Choice>
          <mc:Fallback xmlns="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blipFill>
                  <a:blip r:embed="rId15"/>
                  <a:stretch>
                    <a:fillRect t="-5085" b="-152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4CCCEE-B2D8-F11D-6FA0-ACDE3C3AFB00}"/>
                </a:ext>
              </a:extLst>
            </p:cNvPr>
            <p:cNvSpPr txBox="1"/>
            <p:nvPr/>
          </p:nvSpPr>
          <p:spPr>
            <a:xfrm>
              <a:off x="2316117" y="5354067"/>
              <a:ext cx="88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/>
                <a:t>a</a:t>
              </a:r>
              <a:r>
                <a:rPr lang="fr-CA" sz="1600" i="1" dirty="0">
                  <a:sym typeface="Symbol" pitchFamily="18" charset="2"/>
                </a:rPr>
                <a:t>A(s)</a:t>
              </a:r>
              <a:r>
                <a:rPr lang="en-US" altLang="ja-JP" sz="1600" i="1" dirty="0"/>
                <a:t> </a:t>
              </a:r>
              <a:endParaRPr lang="fr-CA" sz="1600" i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95CF6C-9ECB-7A80-02A6-5E0F45B63E02}"/>
              </a:ext>
            </a:extLst>
          </p:cNvPr>
          <p:cNvGrpSpPr/>
          <p:nvPr/>
        </p:nvGrpSpPr>
        <p:grpSpPr>
          <a:xfrm>
            <a:off x="3585578" y="4490843"/>
            <a:ext cx="3991919" cy="589006"/>
            <a:chOff x="1112730" y="2878364"/>
            <a:chExt cx="3672499" cy="526320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6E81F5E2-6789-9F52-CB11-73FE86F8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3672499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/>
                <a:t>=  argmax </a:t>
              </a:r>
              <a:r>
                <a:rPr lang="en-US" altLang="ja-JP" sz="1600" i="1" dirty="0"/>
                <a:t>   </a:t>
              </a:r>
              <a:r>
                <a:rPr lang="en-US" altLang="ja-JP" sz="1600" dirty="0"/>
                <a:t>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464CD2-C63F-E259-0391-3ED21AE4996D}"/>
                </a:ext>
              </a:extLst>
            </p:cNvPr>
            <p:cNvSpPr txBox="1"/>
            <p:nvPr/>
          </p:nvSpPr>
          <p:spPr>
            <a:xfrm>
              <a:off x="1347916" y="3066130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763713" cy="1130588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010" y="188640"/>
            <a:ext cx="8229600" cy="940966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Algorithme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47010" y="1011073"/>
            <a:ext cx="8249980" cy="5345122"/>
          </a:xfrm>
        </p:spPr>
        <p:txBody>
          <a:bodyPr/>
          <a:lstStyle/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Initialiser </a:t>
            </a:r>
            <a:r>
              <a:rPr lang="fr-CA" i="1" dirty="0"/>
              <a:t>U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à 0 pour chaque état </a:t>
            </a:r>
            <a:r>
              <a:rPr lang="fr-CA" i="1" dirty="0"/>
              <a:t>s</a:t>
            </a:r>
            <a:r>
              <a:rPr lang="fr-CA" dirty="0"/>
              <a:t>.</a:t>
            </a:r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Répéter (jusqu</a:t>
            </a:r>
            <a:r>
              <a:rPr lang="fr-CA" altLang="fr-FR" dirty="0"/>
              <a:t>’</a:t>
            </a:r>
            <a:r>
              <a:rPr lang="fr-CA" dirty="0"/>
              <a:t>à ce que le changement en </a:t>
            </a:r>
            <a:r>
              <a:rPr lang="fr-CA" i="1" dirty="0"/>
              <a:t>U</a:t>
            </a:r>
            <a:r>
              <a:rPr lang="fr-CA" dirty="0"/>
              <a:t> soit négligeable).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pour chaque état </a:t>
            </a:r>
            <a:r>
              <a:rPr lang="fr-CA" i="1" dirty="0"/>
              <a:t>s</a:t>
            </a:r>
            <a:r>
              <a:rPr lang="fr-CA" dirty="0"/>
              <a:t> calculer:</a:t>
            </a:r>
          </a:p>
          <a:p>
            <a:pPr marL="341313" lvl="2" indent="341313" eaLnBrk="1" hangingPunct="1">
              <a:buFont typeface="Lucida Grande" charset="0"/>
              <a:buNone/>
            </a:pPr>
            <a:r>
              <a:rPr lang="fr-CA" dirty="0"/>
              <a:t>	</a:t>
            </a:r>
            <a:r>
              <a:rPr lang="fr-CA" i="1" dirty="0"/>
              <a:t>U</a:t>
            </a:r>
            <a:r>
              <a:rPr lang="fr-CA" altLang="fr-FR" dirty="0"/>
              <a:t>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 max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341313" lvl="1" indent="341313" eaLnBrk="1" hangingPunct="1">
              <a:spcBef>
                <a:spcPts val="1600"/>
              </a:spcBef>
              <a:buSzPct val="100000"/>
              <a:buFont typeface="Calibri" pitchFamily="34" charset="0"/>
              <a:buAutoNum type="romanUcPeriod"/>
            </a:pPr>
            <a:r>
              <a:rPr lang="fr-CA" dirty="0"/>
              <a:t> si </a:t>
            </a:r>
            <a:r>
              <a:rPr lang="fr-CA" dirty="0" err="1"/>
              <a:t>Σ</a:t>
            </a:r>
            <a:r>
              <a:rPr lang="fr-CA" baseline="-25000" dirty="0" err="1"/>
              <a:t>s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</a:t>
            </a:r>
            <a:r>
              <a:rPr lang="en-US" i="1" baseline="-25000" dirty="0"/>
              <a:t>S</a:t>
            </a:r>
            <a:r>
              <a:rPr lang="fr-CA" altLang="ja-JP" dirty="0"/>
              <a:t>|</a:t>
            </a:r>
            <a:r>
              <a:rPr lang="fr-CA" altLang="ja-JP" i="1" dirty="0"/>
              <a:t>U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 - </a:t>
            </a:r>
            <a:r>
              <a:rPr lang="fr-CA" altLang="ja-JP" i="1" dirty="0"/>
              <a:t>U</a:t>
            </a:r>
            <a:r>
              <a:rPr lang="fr-CA" altLang="fr-FR" i="1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)| ≤ tolérance, quitter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altLang="fr-FR" i="1" dirty="0"/>
              <a:t>’</a:t>
            </a:r>
            <a:endParaRPr lang="fr-CA" altLang="ja-JP" dirty="0"/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Dériver le plan optimal en choisissant l</a:t>
            </a:r>
            <a:r>
              <a:rPr lang="fr-CA" altLang="fr-FR" dirty="0"/>
              <a:t>’</a:t>
            </a:r>
            <a:r>
              <a:rPr lang="fr-CA" altLang="ja-JP" b="1" dirty="0"/>
              <a:t>action </a:t>
            </a:r>
            <a:r>
              <a:rPr lang="fr-CA" altLang="ja-JP" b="1" i="1" dirty="0"/>
              <a:t>a</a:t>
            </a:r>
            <a:r>
              <a:rPr lang="fr-CA" altLang="ja-JP" b="1" dirty="0"/>
              <a:t> ayant la</a:t>
            </a:r>
            <a:r>
              <a:rPr lang="fr-CA" altLang="ja-JP" dirty="0"/>
              <a:t> </a:t>
            </a:r>
            <a:r>
              <a:rPr lang="fr-CA" altLang="ja-JP" b="1" dirty="0"/>
              <a:t>meilleure récompense future espérée</a:t>
            </a:r>
            <a:r>
              <a:rPr lang="fr-CA" altLang="ja-JP" dirty="0"/>
              <a:t>, pour chaque état </a:t>
            </a:r>
            <a:r>
              <a:rPr lang="fr-CA" altLang="ja-JP" i="1" dirty="0"/>
              <a:t>s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FR" altLang="ja-JP" dirty="0"/>
              <a:t>π(</a:t>
            </a:r>
            <a:r>
              <a:rPr lang="fr-FR" altLang="ja-JP" i="1" dirty="0"/>
              <a:t>s</a:t>
            </a:r>
            <a:r>
              <a:rPr lang="fr-FR" altLang="ja-JP" dirty="0"/>
              <a:t>) = </a:t>
            </a:r>
            <a:r>
              <a:rPr lang="fr-FR" altLang="ja-JP" dirty="0" err="1"/>
              <a:t>argmax</a:t>
            </a:r>
            <a:r>
              <a:rPr lang="fr-FR" altLang="ja-JP" dirty="0"/>
              <a:t>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0" indent="0" eaLnBrk="1" hangingPunct="1">
              <a:buNone/>
            </a:pPr>
            <a:endParaRPr lang="fr-CA" dirty="0"/>
          </a:p>
          <a:p>
            <a:pPr marL="341313" indent="-341313" eaLnBrk="1" hangingPunct="1"/>
            <a:r>
              <a:rPr lang="fr-CA" dirty="0"/>
              <a:t>En mots, on choisit l</a:t>
            </a:r>
            <a:r>
              <a:rPr lang="fr-CA" altLang="fr-FR" dirty="0"/>
              <a:t>’</a:t>
            </a:r>
            <a:r>
              <a:rPr lang="fr-CA" dirty="0"/>
              <a:t>action qui </a:t>
            </a:r>
            <a:r>
              <a:rPr lang="fr-CA" b="1" dirty="0"/>
              <a:t>maximise l</a:t>
            </a:r>
            <a:r>
              <a:rPr lang="fr-CA" altLang="fr-FR" b="1" dirty="0"/>
              <a:t>’</a:t>
            </a:r>
            <a:r>
              <a:rPr lang="fr-CA" b="1" dirty="0"/>
              <a:t>espérance</a:t>
            </a:r>
            <a:r>
              <a:rPr lang="fr-CA" dirty="0"/>
              <a:t> des sommes de récompenses futures</a:t>
            </a:r>
          </a:p>
          <a:p>
            <a:pPr marL="341313" lvl="1" indent="-341313" eaLnBrk="1" hangingPunct="1">
              <a:buSzPct val="125000"/>
              <a:buFont typeface="Lucida Grande" charset="0"/>
              <a:buChar char="●"/>
            </a:pPr>
            <a:r>
              <a:rPr lang="en-US" sz="1800" dirty="0" err="1"/>
              <a:t>Complexité</a:t>
            </a:r>
            <a:r>
              <a:rPr lang="en-US" sz="1800" dirty="0"/>
              <a:t>:</a:t>
            </a:r>
          </a:p>
          <a:p>
            <a:pPr marL="741363" lvl="2" indent="-341313" eaLnBrk="1" hangingPunct="1">
              <a:buSzPct val="125000"/>
              <a:buFont typeface="Lucida Grande" charset="0"/>
              <a:buChar char="●"/>
            </a:pPr>
            <a:r>
              <a:rPr lang="en-US" sz="1600" dirty="0"/>
              <a:t>(</a:t>
            </a:r>
            <a:r>
              <a:rPr lang="en-US" dirty="0"/>
              <a:t>O(|S|</a:t>
            </a:r>
            <a:r>
              <a:rPr lang="en-US" baseline="30000" dirty="0"/>
              <a:t>4</a:t>
            </a:r>
            <a:r>
              <a:rPr lang="en-US" dirty="0"/>
              <a:t> |A|</a:t>
            </a:r>
            <a:r>
              <a:rPr lang="en-US" baseline="30000" dirty="0"/>
              <a:t>2</a:t>
            </a:r>
            <a:r>
              <a:rPr lang="en-US" dirty="0"/>
              <a:t> ) [</a:t>
            </a:r>
            <a:r>
              <a:rPr lang="en-US" dirty="0">
                <a:hlinkClick r:id="rId3"/>
              </a:rPr>
              <a:t>Kaelbling, 1996</a:t>
            </a:r>
            <a:r>
              <a:rPr lang="en-US" dirty="0"/>
              <a:t>]</a:t>
            </a:r>
          </a:p>
          <a:p>
            <a:pPr marL="741363" lvl="2" indent="-341313" eaLnBrk="1" hangingPunct="1">
              <a:buSzPct val="125000"/>
              <a:buFont typeface="Lucida Grande" charset="0"/>
              <a:buChar char="●"/>
            </a:pPr>
            <a:r>
              <a:rPr lang="en-US" sz="1600" dirty="0"/>
              <a:t>Polynomial </a:t>
            </a:r>
            <a:r>
              <a:rPr lang="en-US" sz="1600" dirty="0" err="1"/>
              <a:t>pourvu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le </a:t>
            </a:r>
            <a:r>
              <a:rPr lang="en-US" sz="1600" dirty="0" err="1"/>
              <a:t>nombre</a:t>
            </a:r>
            <a:r>
              <a:rPr lang="en-US" sz="1600" dirty="0"/>
              <a:t> </a:t>
            </a:r>
            <a:r>
              <a:rPr lang="en-US" sz="1600" dirty="0" err="1"/>
              <a:t>d’itérations</a:t>
            </a:r>
            <a:r>
              <a:rPr lang="en-US" sz="1600" dirty="0"/>
              <a:t> pour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politique</a:t>
            </a:r>
            <a:r>
              <a:rPr lang="en-US" sz="1600" dirty="0"/>
              <a:t> </a:t>
            </a:r>
            <a:r>
              <a:rPr lang="el-GR" sz="1600" dirty="0"/>
              <a:t>ε</a:t>
            </a:r>
            <a:r>
              <a:rPr lang="en-CA" sz="1600" dirty="0"/>
              <a:t>-</a:t>
            </a:r>
            <a:r>
              <a:rPr lang="en-CA" sz="1600" dirty="0" err="1"/>
              <a:t>optimale</a:t>
            </a:r>
            <a:r>
              <a:rPr lang="en-CA" sz="1600" dirty="0"/>
              <a:t> </a:t>
            </a:r>
            <a:r>
              <a:rPr lang="en-CA" sz="1600" dirty="0" err="1"/>
              <a:t>est</a:t>
            </a:r>
            <a:r>
              <a:rPr lang="en-CA" sz="1600" dirty="0"/>
              <a:t> polynomial </a:t>
            </a:r>
            <a:r>
              <a:rPr lang="en-US" sz="1600" dirty="0">
                <a:hlinkClick r:id="rId4"/>
              </a:rPr>
              <a:t>[</a:t>
            </a:r>
            <a:r>
              <a:rPr lang="en-US" sz="1600" i="1" dirty="0">
                <a:hlinkClick r:id="rId4"/>
              </a:rPr>
              <a:t>Littman, Dean, Kaelbling, UAI-95</a:t>
            </a:r>
            <a:r>
              <a:rPr lang="en-US" sz="1600" dirty="0">
                <a:hlinkClick r:id="rId4"/>
              </a:rPr>
              <a:t>]</a:t>
            </a:r>
            <a:r>
              <a:rPr lang="en-US" dirty="0"/>
              <a:t> (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itération</a:t>
            </a:r>
            <a:r>
              <a:rPr lang="en-US" dirty="0"/>
              <a:t>  </a:t>
            </a:r>
            <a:r>
              <a:rPr lang="en-US" dirty="0" err="1"/>
              <a:t>est</a:t>
            </a:r>
            <a:r>
              <a:rPr lang="en-US" dirty="0"/>
              <a:t> O(|S| |A|</a:t>
            </a:r>
            <a:r>
              <a:rPr lang="en-US" baseline="30000" dirty="0"/>
              <a:t>2</a:t>
            </a:r>
            <a:r>
              <a:rPr lang="en-US" dirty="0"/>
              <a:t> ))</a:t>
            </a:r>
          </a:p>
        </p:txBody>
      </p:sp>
      <p:sp>
        <p:nvSpPr>
          <p:cNvPr id="4301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301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021790" y="2191056"/>
            <a:ext cx="32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400" i="1" dirty="0">
                <a:solidFill>
                  <a:srgbClr val="000000"/>
                </a:solidFill>
                <a:latin typeface="+mn-lt"/>
              </a:rPr>
              <a:t>a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447010" y="1011073"/>
            <a:ext cx="7848600" cy="35281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301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48CDFB1-8977-4F13-A55E-240497DD4FBF}" type="slidenum">
              <a:rPr lang="en-US" altLang="ko-KR" sz="1400">
                <a:latin typeface="Calibri" pitchFamily="34" charset="0"/>
              </a:rPr>
              <a:pPr eaLnBrk="1" hangingPunct="1"/>
              <a:t>35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06600" y="4050995"/>
            <a:ext cx="32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400" i="1" dirty="0">
                <a:solidFill>
                  <a:srgbClr val="000000"/>
                </a:solidFill>
                <a:latin typeface="+mn-lt"/>
              </a:rPr>
              <a:t>a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MDP à 3 états</a:t>
            </a:r>
            <a:r>
              <a:rPr lang="fr-FR"/>
              <a:t>: </a:t>
            </a:r>
            <a:r>
              <a:rPr lang="fr-FR" i="1"/>
              <a:t>S</a:t>
            </a:r>
            <a:r>
              <a:rPr lang="fr-FR"/>
              <a:t> = {</a:t>
            </a:r>
            <a:r>
              <a:rPr lang="fr-FR" i="1"/>
              <a:t>s</a:t>
            </a:r>
            <a:r>
              <a:rPr lang="fr-FR" baseline="-25000"/>
              <a:t>0</a:t>
            </a:r>
            <a:r>
              <a:rPr lang="fr-FR"/>
              <a:t>, </a:t>
            </a:r>
            <a:r>
              <a:rPr lang="fr-FR" i="1"/>
              <a:t>s</a:t>
            </a:r>
            <a:r>
              <a:rPr lang="fr-FR" baseline="-25000"/>
              <a:t>1</a:t>
            </a:r>
            <a:r>
              <a:rPr lang="fr-FR"/>
              <a:t>, </a:t>
            </a:r>
            <a:r>
              <a:rPr lang="fr-FR" i="1"/>
              <a:t>s</a:t>
            </a:r>
            <a:r>
              <a:rPr lang="fr-FR" baseline="-25000"/>
              <a:t>2</a:t>
            </a:r>
            <a:r>
              <a:rPr lang="fr-FR"/>
              <a:t>}</a:t>
            </a:r>
            <a:endParaRPr lang="en-US"/>
          </a:p>
          <a:p>
            <a:pPr eaLnBrk="1" hangingPunct="1"/>
            <a:r>
              <a:rPr lang="en-US"/>
              <a:t>But:  </a:t>
            </a:r>
            <a:r>
              <a:rPr lang="en-US" i="1"/>
              <a:t>s</a:t>
            </a:r>
            <a:r>
              <a:rPr lang="en-US" baseline="-25000"/>
              <a:t>2</a:t>
            </a:r>
          </a:p>
        </p:txBody>
      </p:sp>
      <p:sp>
        <p:nvSpPr>
          <p:cNvPr id="23580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588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79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2358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2358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23585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71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23574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3582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3586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23573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2358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587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404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Exemple</a:t>
            </a:r>
            <a:r>
              <a:rPr lang="en-US">
                <a:latin typeface="Arial" pitchFamily="34" charset="0"/>
              </a:rPr>
              <a:t> de MDP</a:t>
            </a:r>
          </a:p>
        </p:txBody>
      </p:sp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1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2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4055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40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4057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40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4059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40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23572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5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6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7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8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406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406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406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CFBC47D-1750-4EEF-9BAE-E1243D21B2A3}" type="slidenum">
              <a:rPr lang="en-US" altLang="ko-KR" sz="1400">
                <a:latin typeface="Calibri" pitchFamily="34" charset="0"/>
              </a:rPr>
              <a:pPr eaLnBrk="1" hangingPunct="1"/>
              <a:t>36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MDP à 3 </a:t>
            </a:r>
            <a:r>
              <a:rPr lang="en-US" dirty="0" err="1"/>
              <a:t>états</a:t>
            </a:r>
            <a:r>
              <a:rPr lang="fr-FR" dirty="0"/>
              <a:t>: </a:t>
            </a:r>
            <a:r>
              <a:rPr lang="fr-FR" i="1" dirty="0"/>
              <a:t>S</a:t>
            </a:r>
            <a:r>
              <a:rPr lang="fr-FR" dirty="0"/>
              <a:t> = {</a:t>
            </a:r>
            <a:r>
              <a:rPr lang="fr-FR" i="1" dirty="0"/>
              <a:t>s</a:t>
            </a:r>
            <a:r>
              <a:rPr lang="fr-FR" baseline="-25000" dirty="0"/>
              <a:t>0</a:t>
            </a:r>
            <a:r>
              <a:rPr lang="fr-FR" dirty="0"/>
              <a:t>, </a:t>
            </a:r>
            <a:r>
              <a:rPr lang="fr-FR" i="1" dirty="0"/>
              <a:t>s</a:t>
            </a:r>
            <a:r>
              <a:rPr lang="fr-FR" baseline="-25000" dirty="0"/>
              <a:t>1</a:t>
            </a:r>
            <a:r>
              <a:rPr lang="fr-FR" dirty="0"/>
              <a:t>, </a:t>
            </a:r>
            <a:r>
              <a:rPr lang="fr-FR" i="1" dirty="0"/>
              <a:t>s</a:t>
            </a:r>
            <a:r>
              <a:rPr lang="fr-FR" baseline="-25000" dirty="0"/>
              <a:t>2</a:t>
            </a:r>
            <a:r>
              <a:rPr lang="fr-FR" dirty="0"/>
              <a:t>}</a:t>
            </a:r>
            <a:endParaRPr lang="en-US" dirty="0"/>
          </a:p>
          <a:p>
            <a:pPr eaLnBrk="1" hangingPunct="1"/>
            <a:r>
              <a:rPr lang="fr-CA" dirty="0"/>
              <a:t>Le but (atteindre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) est exprimé par une fonction de récompense: </a:t>
            </a:r>
          </a:p>
          <a:p>
            <a:pPr lvl="1" eaLnBrk="1" hangingPunct="1"/>
            <a:r>
              <a:rPr lang="fr-CA" i="1" dirty="0"/>
              <a:t>R</a:t>
            </a:r>
            <a:r>
              <a:rPr lang="fr-CA" dirty="0"/>
              <a:t>(</a:t>
            </a:r>
            <a:r>
              <a:rPr lang="fr-CA" i="1" dirty="0" err="1"/>
              <a:t>s,a,s</a:t>
            </a:r>
            <a:r>
              <a:rPr lang="fr-CA" i="1" dirty="0"/>
              <a:t>’</a:t>
            </a:r>
            <a:r>
              <a:rPr lang="fr-CA" dirty="0"/>
              <a:t>)  = 1 si s’=s</a:t>
            </a:r>
            <a:r>
              <a:rPr lang="fr-CA" baseline="-25000" dirty="0"/>
              <a:t>2</a:t>
            </a:r>
            <a:r>
              <a:rPr lang="fr-CA" dirty="0"/>
              <a:t> </a:t>
            </a:r>
          </a:p>
          <a:p>
            <a:pPr marL="457200" lvl="1" indent="0" eaLnBrk="1" hangingPunct="1">
              <a:buNone/>
            </a:pPr>
            <a:r>
              <a:rPr lang="fr-CA" dirty="0"/>
              <a:t>                      = 0 sinon</a:t>
            </a:r>
          </a:p>
          <a:p>
            <a:pPr eaLnBrk="1" hangingPunct="1"/>
            <a:r>
              <a:rPr lang="fr-CA" dirty="0"/>
              <a:t>Le facteur d</a:t>
            </a:r>
            <a:r>
              <a:rPr lang="fr-CA" altLang="fr-FR" dirty="0"/>
              <a:t>’</a:t>
            </a:r>
            <a:r>
              <a:rPr lang="fr-CA" dirty="0"/>
              <a:t>escompte est </a:t>
            </a:r>
            <a:r>
              <a:rPr lang="fr-FR" dirty="0"/>
              <a:t>γ</a:t>
            </a:r>
            <a:r>
              <a:rPr lang="fr-CA" dirty="0"/>
              <a:t>=0.5</a:t>
            </a:r>
          </a:p>
          <a:p>
            <a:pPr eaLnBrk="1" hangingPunct="1"/>
            <a:endParaRPr lang="en-US" dirty="0"/>
          </a:p>
        </p:txBody>
      </p:sp>
      <p:sp>
        <p:nvSpPr>
          <p:cNvPr id="4505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Exemple</a:t>
            </a:r>
            <a:r>
              <a:rPr lang="en-US">
                <a:latin typeface="Arial" pitchFamily="34" charset="0"/>
              </a:rPr>
              <a:t> de MDP</a:t>
            </a:r>
          </a:p>
        </p:txBody>
      </p:sp>
      <p:sp>
        <p:nvSpPr>
          <p:cNvPr id="450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506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506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FC16057-6825-46D1-8D3F-204324329730}" type="slidenum">
              <a:rPr lang="en-US" altLang="ko-KR" sz="1400">
                <a:latin typeface="Calibri" pitchFamily="34" charset="0"/>
              </a:rPr>
              <a:pPr eaLnBrk="1" hangingPunct="1"/>
              <a:t>37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4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5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5082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50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5084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50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5086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50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92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5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6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Exemple</a:t>
            </a:r>
            <a:r>
              <a:rPr lang="en-US">
                <a:latin typeface="Arial" pitchFamily="34" charset="0"/>
              </a:rPr>
              <a:t> de MDP</a:t>
            </a:r>
            <a:endParaRPr lang="fr-CA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U(s)</a:t>
            </a:r>
            <a:r>
              <a:rPr lang="fr-FR" dirty="0"/>
              <a:t>:</a:t>
            </a:r>
            <a:r>
              <a:rPr lang="en-US" dirty="0"/>
              <a:t> </a:t>
            </a:r>
            <a:r>
              <a:rPr lang="en-US" dirty="0" err="1"/>
              <a:t>utilité</a:t>
            </a:r>
            <a:r>
              <a:rPr lang="en-US" dirty="0"/>
              <a:t> </a:t>
            </a:r>
            <a:r>
              <a:rPr lang="en-CA" dirty="0" err="1"/>
              <a:t>actuelle</a:t>
            </a:r>
            <a:r>
              <a:rPr lang="en-CA" dirty="0"/>
              <a:t> </a:t>
            </a:r>
            <a:r>
              <a:rPr lang="en-US" dirty="0"/>
              <a:t>l</a:t>
            </a:r>
            <a:r>
              <a:rPr lang="fr-CA" altLang="fr-FR" dirty="0"/>
              <a:t>’</a:t>
            </a:r>
            <a:r>
              <a:rPr lang="en-US" altLang="ja-JP" dirty="0" err="1"/>
              <a:t>état</a:t>
            </a:r>
            <a:r>
              <a:rPr lang="en-US" altLang="ja-JP" dirty="0"/>
              <a:t> </a:t>
            </a:r>
            <a:r>
              <a:rPr lang="en-US" altLang="ja-JP" i="1" dirty="0"/>
              <a:t>s</a:t>
            </a:r>
            <a:r>
              <a:rPr lang="en-US" altLang="ja-JP" dirty="0"/>
              <a:t> </a:t>
            </a:r>
          </a:p>
          <a:p>
            <a:pPr eaLnBrk="1" hangingPunct="1"/>
            <a:r>
              <a:rPr lang="en-US" altLang="ja-JP" dirty="0"/>
              <a:t>U’(s): nouvelle </a:t>
            </a:r>
            <a:r>
              <a:rPr lang="en-US" altLang="ja-JP" dirty="0" err="1"/>
              <a:t>utilité</a:t>
            </a:r>
            <a:r>
              <a:rPr lang="en-US" altLang="ja-JP" dirty="0"/>
              <a:t> de </a:t>
            </a:r>
            <a:r>
              <a:rPr lang="en-US" altLang="ja-JP" dirty="0" err="1"/>
              <a:t>l’état</a:t>
            </a:r>
            <a:r>
              <a:rPr lang="en-US" altLang="ja-JP" dirty="0"/>
              <a:t> s</a:t>
            </a:r>
          </a:p>
          <a:p>
            <a:pPr lvl="1" eaLnBrk="1" hangingPunct="1"/>
            <a:r>
              <a:rPr lang="fr-CA" i="1" dirty="0"/>
              <a:t>U</a:t>
            </a:r>
            <a:r>
              <a:rPr lang="fr-CA" dirty="0"/>
              <a:t>’(</a:t>
            </a:r>
            <a:r>
              <a:rPr lang="fr-CA" i="1" dirty="0"/>
              <a:t>s</a:t>
            </a:r>
            <a:r>
              <a:rPr lang="fr-CA" dirty="0"/>
              <a:t>) =  max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457200" lvl="1" indent="0" eaLnBrk="1" hangingPunct="1">
              <a:buNone/>
            </a:pPr>
            <a:endParaRPr lang="en-US" altLang="ja-JP" dirty="0"/>
          </a:p>
          <a:p>
            <a:pPr eaLnBrk="1" hangingPunct="1"/>
            <a:r>
              <a:rPr lang="en-US" dirty="0" err="1"/>
              <a:t>Notons</a:t>
            </a:r>
            <a:r>
              <a:rPr lang="en-US" dirty="0"/>
              <a:t>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= U(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46083" name="Espace réservé de la date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6084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608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9AE615F-B0BB-436A-A2C3-7EA938E2D14A}" type="slidenum">
              <a:rPr lang="en-US" altLang="ko-KR" sz="1400">
                <a:latin typeface="Calibri" pitchFamily="34" charset="0"/>
              </a:rPr>
              <a:pPr eaLnBrk="1" hangingPunct="1"/>
              <a:t>38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6106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61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6108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610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6110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61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5293D-0B35-4C49-BBB7-870E2073DD77}"/>
              </a:ext>
            </a:extLst>
          </p:cNvPr>
          <p:cNvSpPr txBox="1"/>
          <p:nvPr/>
        </p:nvSpPr>
        <p:spPr>
          <a:xfrm>
            <a:off x="2082800" y="394339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F4045-B322-48A4-B0CD-CB69BEAF83B8}"/>
              </a:ext>
            </a:extLst>
          </p:cNvPr>
          <p:cNvSpPr txBox="1"/>
          <p:nvPr/>
        </p:nvSpPr>
        <p:spPr>
          <a:xfrm>
            <a:off x="6132203" y="2774950"/>
            <a:ext cx="255459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0 si s’= s</a:t>
            </a:r>
            <a:r>
              <a:rPr lang="fr-CA" sz="1600" baseline="-25000" dirty="0"/>
              <a:t>0</a:t>
            </a:r>
            <a:r>
              <a:rPr lang="fr-CA" sz="1600" dirty="0"/>
              <a:t> ou s’=s</a:t>
            </a:r>
            <a:r>
              <a:rPr lang="fr-CA" sz="1600" baseline="-25000" dirty="0"/>
              <a:t>1</a:t>
            </a:r>
            <a:r>
              <a:rPr lang="fr-CA" sz="1600" dirty="0"/>
              <a:t> </a:t>
            </a:r>
          </a:p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1 pour s</a:t>
            </a:r>
            <a:r>
              <a:rPr lang="fr-CA" sz="1600" baseline="-25000" dirty="0"/>
              <a:t>2</a:t>
            </a:r>
            <a:r>
              <a:rPr lang="fr-CA" sz="1600" dirty="0"/>
              <a:t>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Valeurs initiales fixées à 0:</a:t>
            </a:r>
            <a:br>
              <a:rPr lang="fr-CA" dirty="0"/>
            </a:br>
            <a:br>
              <a:rPr lang="fr-CA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= 0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 = 0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fr-CA" dirty="0"/>
              <a:t>Sur la figure, les valeurs U des états sont les étiquettes en bleu</a:t>
            </a:r>
            <a:endParaRPr lang="en-US" dirty="0"/>
          </a:p>
        </p:txBody>
      </p:sp>
      <p:sp>
        <p:nvSpPr>
          <p:cNvPr id="4710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Value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initialisation</a:t>
            </a:r>
          </a:p>
        </p:txBody>
      </p:sp>
      <p:sp>
        <p:nvSpPr>
          <p:cNvPr id="4710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710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7128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71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7130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71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7132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71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713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A67DDF8-94F8-4FFA-99FD-39C502CC2EC2}" type="slidenum">
              <a:rPr lang="en-US" altLang="ko-KR" sz="1400">
                <a:latin typeface="Calibri" pitchFamily="34" charset="0"/>
              </a:rPr>
              <a:pPr eaLnBrk="1" hangingPunct="1"/>
              <a:t>39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8CAE84-5A59-4CC2-B253-6DC9F45F59A9}"/>
              </a:ext>
            </a:extLst>
          </p:cNvPr>
          <p:cNvSpPr txBox="1"/>
          <p:nvPr/>
        </p:nvSpPr>
        <p:spPr>
          <a:xfrm>
            <a:off x="1314737" y="220292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7DFA14-DAF3-4D36-AD33-8A0DF1E0E31A}"/>
              </a:ext>
            </a:extLst>
          </p:cNvPr>
          <p:cNvSpPr txBox="1"/>
          <p:nvPr/>
        </p:nvSpPr>
        <p:spPr>
          <a:xfrm>
            <a:off x="4051099" y="2426143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96DCCC-59F9-4D26-87CF-1084E76AED65}"/>
              </a:ext>
            </a:extLst>
          </p:cNvPr>
          <p:cNvSpPr txBox="1"/>
          <p:nvPr/>
        </p:nvSpPr>
        <p:spPr>
          <a:xfrm>
            <a:off x="6593702" y="2512570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9D38EC-AA8B-4C0E-969F-EF05765F4E67}"/>
              </a:ext>
            </a:extLst>
          </p:cNvPr>
          <p:cNvSpPr txBox="1"/>
          <p:nvPr/>
        </p:nvSpPr>
        <p:spPr>
          <a:xfrm>
            <a:off x="6350794" y="3000876"/>
            <a:ext cx="255459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0 si s’= s</a:t>
            </a:r>
            <a:r>
              <a:rPr lang="fr-CA" sz="1600" baseline="-25000" dirty="0"/>
              <a:t>0</a:t>
            </a:r>
            <a:r>
              <a:rPr lang="fr-CA" sz="1600" dirty="0"/>
              <a:t> ou s’=s</a:t>
            </a:r>
            <a:r>
              <a:rPr lang="fr-CA" sz="1600" baseline="-25000" dirty="0"/>
              <a:t>1</a:t>
            </a:r>
            <a:r>
              <a:rPr lang="fr-CA" sz="1600" dirty="0"/>
              <a:t> </a:t>
            </a:r>
          </a:p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1 pour s</a:t>
            </a:r>
            <a:r>
              <a:rPr lang="fr-CA" sz="1600" baseline="-25000" dirty="0"/>
              <a:t>2</a:t>
            </a:r>
            <a:r>
              <a:rPr lang="fr-CA" sz="1600" dirty="0"/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4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731138" y="237331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421133" y="23766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173040" y="2376657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967144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702438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510088" y="238334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206729" y="434517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10736" y="351360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48395" y="2387020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66250" y="236996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Line 226"/>
          <p:cNvSpPr>
            <a:spLocks noChangeShapeType="1"/>
          </p:cNvSpPr>
          <p:nvPr/>
        </p:nvSpPr>
        <p:spPr bwMode="auto">
          <a:xfrm>
            <a:off x="4275932" y="1917682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8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39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40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1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2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3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144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45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46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47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02310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#1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Mise à jour droite-gauche des valeurs</a:t>
            </a:r>
            <a:br>
              <a:rPr lang="fr-CA" dirty="0"/>
            </a:br>
            <a:br>
              <a:rPr lang="fr-CA" dirty="0"/>
            </a:br>
            <a:r>
              <a:rPr lang="fr-CA" i="1" dirty="0"/>
              <a:t>u’</a:t>
            </a:r>
            <a:r>
              <a:rPr lang="fr-CA" baseline="-25000" dirty="0"/>
              <a:t>0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0.2*[0 +0.5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 + </a:t>
            </a:r>
            <a:r>
              <a:rPr lang="en-US" dirty="0"/>
              <a:t>0.8*[0+0.5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], 0.5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} = max{ 0, 0} = 0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1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1} = 1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2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i="1" baseline="-25000" dirty="0"/>
              <a:t>1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1} = 1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0,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1,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40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570037" y="248920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11237" y="13160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506537" y="128746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570537" y="130810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100762" y="12985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94200" y="163830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960937" y="17113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075237" y="220027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630737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624137" y="164623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112962" y="16398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771775" y="220027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254250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4216400" y="20383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1916112" y="201453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909762" y="2273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97350" y="228441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316037" y="237807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1309687" y="152082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46176"/>
              </p:ext>
            </p:extLst>
          </p:nvPr>
        </p:nvGraphicFramePr>
        <p:xfrm>
          <a:off x="5557837" y="186690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186690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878512" y="20050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84951"/>
              </p:ext>
            </p:extLst>
          </p:nvPr>
        </p:nvGraphicFramePr>
        <p:xfrm>
          <a:off x="3249612" y="183673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183673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586162" y="199548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09050"/>
              </p:ext>
            </p:extLst>
          </p:nvPr>
        </p:nvGraphicFramePr>
        <p:xfrm>
          <a:off x="985837" y="193357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193357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209675" y="200501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854868" y="201533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338262" y="240665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rot="21066038">
            <a:off x="1679575" y="180975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5" name="Freeform 22"/>
          <p:cNvSpPr>
            <a:spLocks/>
          </p:cNvSpPr>
          <p:nvPr/>
        </p:nvSpPr>
        <p:spPr bwMode="auto">
          <a:xfrm>
            <a:off x="5872162" y="158591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rot="21066038">
            <a:off x="6257925" y="187483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192212" y="250825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299" y="222197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1661" y="2445193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4264" y="2531620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FC4872-2750-4E41-AD8C-D885247915BE}"/>
              </a:ext>
            </a:extLst>
          </p:cNvPr>
          <p:cNvGrpSpPr/>
          <p:nvPr/>
        </p:nvGrpSpPr>
        <p:grpSpPr>
          <a:xfrm>
            <a:off x="4930775" y="5706960"/>
            <a:ext cx="3684366" cy="441426"/>
            <a:chOff x="1543753" y="5568949"/>
            <a:chExt cx="4868160" cy="500163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DBD092DF-BAC9-4B06-BA66-FEAF70981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4868160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U(s’)</a:t>
              </a:r>
              <a:r>
                <a:rPr lang="en-US" altLang="ja-JP" sz="1600" dirty="0"/>
                <a:t>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67E49C-90FF-42D0-9921-13722D38A6E1}"/>
                </a:ext>
              </a:extLst>
            </p:cNvPr>
            <p:cNvSpPr txBox="1"/>
            <p:nvPr/>
          </p:nvSpPr>
          <p:spPr>
            <a:xfrm>
              <a:off x="2601698" y="5754608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539414" y="2415679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D74142D-2143-868C-FEF4-52170E89D4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200326"/>
                  </p:ext>
                </p:extLst>
              </p:nvPr>
            </p:nvGraphicFramePr>
            <p:xfrm>
              <a:off x="8175518" y="4087188"/>
              <a:ext cx="588568" cy="441426"/>
            </p:xfrm>
            <a:graphic>
              <a:graphicData uri="http://schemas.microsoft.com/office/powerpoint/2016/slidezoom">
                <pslz:sldZm>
                  <pslz:sldZmObj sldId="702" cId="2228572429">
                    <pslz:zmPr id="{097E68F8-3F68-4FFC-837E-09C10D101E8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8568" cy="4414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4D74142D-2143-868C-FEF4-52170E89D4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5518" y="4087188"/>
                <a:ext cx="588568" cy="4414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Mise à jour droite-gauche des valeurs</a:t>
            </a:r>
            <a:br>
              <a:rPr lang="fr-CA" dirty="0"/>
            </a:br>
            <a:br>
              <a:rPr lang="fr-CA" dirty="0"/>
            </a:br>
            <a:r>
              <a:rPr lang="fr-CA" i="1" dirty="0"/>
              <a:t>u’</a:t>
            </a:r>
            <a:r>
              <a:rPr lang="fr-CA" baseline="-25000" dirty="0"/>
              <a:t>0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0.2*[0 +0.5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 + </a:t>
            </a:r>
            <a:r>
              <a:rPr lang="en-US" dirty="0"/>
              <a:t>0.8*[0+0.5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], 0.5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} = max{ 0.4, 0} = 0.4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1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0} = 1.5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2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i="1" baseline="-25000" dirty="0"/>
              <a:t>1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0.5, 1.5} = 1.5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0.4,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1.5,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1.5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41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570037" y="248920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09533" y="1394619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515673" y="1456532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630150" y="1363796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094412" y="147880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94200" y="163830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960937" y="17113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075237" y="220027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630737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624137" y="164623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112962" y="16398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771775" y="220027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254250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4216400" y="20383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1916112" y="201453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909762" y="2273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97350" y="228441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316037" y="237807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1273968" y="1615282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/>
        </p:nvGraphicFramePr>
        <p:xfrm>
          <a:off x="5557837" y="186690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186690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878512" y="20050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/>
        </p:nvGraphicFramePr>
        <p:xfrm>
          <a:off x="3249612" y="183673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183673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586162" y="199548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/>
        </p:nvGraphicFramePr>
        <p:xfrm>
          <a:off x="985837" y="193357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193357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209675" y="200501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854868" y="201533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338262" y="240665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rot="21066038">
            <a:off x="1635125" y="1885162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5" name="Freeform 22"/>
          <p:cNvSpPr>
            <a:spLocks/>
          </p:cNvSpPr>
          <p:nvPr/>
        </p:nvSpPr>
        <p:spPr bwMode="auto">
          <a:xfrm>
            <a:off x="5872162" y="158591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rot="21066038">
            <a:off x="6257925" y="187483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192212" y="250825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299" y="222197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1661" y="2445193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4264" y="2531620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539414" y="2415679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BE478E-2FB3-C221-FEF7-4D600EA51953}"/>
              </a:ext>
            </a:extLst>
          </p:cNvPr>
          <p:cNvGrpSpPr/>
          <p:nvPr/>
        </p:nvGrpSpPr>
        <p:grpSpPr>
          <a:xfrm>
            <a:off x="4930775" y="5706960"/>
            <a:ext cx="3684366" cy="441426"/>
            <a:chOff x="1543753" y="5568949"/>
            <a:chExt cx="4868160" cy="50016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3684B561-1488-5ADD-40D6-3574888D4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4868160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U(s’)</a:t>
              </a:r>
              <a:r>
                <a:rPr lang="en-US" altLang="ja-JP" sz="1600" dirty="0"/>
                <a:t>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03E339-F24B-9739-C2E1-037CAC5D333A}"/>
                </a:ext>
              </a:extLst>
            </p:cNvPr>
            <p:cNvSpPr txBox="1"/>
            <p:nvPr/>
          </p:nvSpPr>
          <p:spPr>
            <a:xfrm>
              <a:off x="2601698" y="5754608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35934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42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476318" y="2288478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915814" y="1193897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421954" y="1255810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536431" y="1163074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000693" y="127808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00481" y="1437578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867218" y="151060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981518" y="1999553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537018" y="199955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530418" y="1445516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019243" y="1439166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678056" y="1999553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160531" y="199955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816043" y="2072578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03631" y="2083691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222318" y="2177353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74096"/>
              </p:ext>
            </p:extLst>
          </p:nvPr>
        </p:nvGraphicFramePr>
        <p:xfrm>
          <a:off x="5464118" y="1666178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18" y="1666178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784793" y="1804291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72817"/>
              </p:ext>
            </p:extLst>
          </p:nvPr>
        </p:nvGraphicFramePr>
        <p:xfrm>
          <a:off x="3155893" y="1636016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893" y="1636016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492443" y="1794766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04816"/>
              </p:ext>
            </p:extLst>
          </p:nvPr>
        </p:nvGraphicFramePr>
        <p:xfrm>
          <a:off x="892118" y="1732853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18" y="1732853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115956" y="1804291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761149" y="1814610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244543" y="2205928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3D006E-8333-47AD-A8F0-E87A0ED7710F}"/>
              </a:ext>
            </a:extLst>
          </p:cNvPr>
          <p:cNvGrpSpPr/>
          <p:nvPr/>
        </p:nvGrpSpPr>
        <p:grpSpPr>
          <a:xfrm>
            <a:off x="1180249" y="1385191"/>
            <a:ext cx="4985544" cy="454025"/>
            <a:chOff x="1180249" y="1385191"/>
            <a:chExt cx="4985544" cy="454025"/>
          </a:xfrm>
        </p:grpSpPr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4122681" y="1837628"/>
              <a:ext cx="146685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1755081" y="1834453"/>
              <a:ext cx="1466850" cy="158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180249" y="1414560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 rot="21066038">
              <a:off x="1541406" y="1684440"/>
              <a:ext cx="1587" cy="539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Freeform 22"/>
            <p:cNvSpPr>
              <a:spLocks/>
            </p:cNvSpPr>
            <p:nvPr/>
          </p:nvSpPr>
          <p:spPr bwMode="auto">
            <a:xfrm>
              <a:off x="5778443" y="1385191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solidFill>
                  <a:srgbClr val="000090"/>
                </a:solidFill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21066038">
              <a:off x="6164206" y="1674116"/>
              <a:ext cx="1587" cy="539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098493" y="2307528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580" y="2021252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0.4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77942" y="2244471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1.5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745" y="2286891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1.5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445695" y="2214957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p:sp>
        <p:nvSpPr>
          <p:cNvPr id="46" name="Forme libre 2">
            <a:extLst>
              <a:ext uri="{FF2B5EF4-FFF2-40B4-BE49-F238E27FC236}">
                <a16:creationId xmlns:a16="http://schemas.microsoft.com/office/drawing/2014/main" id="{ABF5EBEB-1025-4DBA-8F42-968827E5C27C}"/>
              </a:ext>
            </a:extLst>
          </p:cNvPr>
          <p:cNvSpPr>
            <a:spLocks/>
          </p:cNvSpPr>
          <p:nvPr/>
        </p:nvSpPr>
        <p:spPr bwMode="auto">
          <a:xfrm>
            <a:off x="6156268" y="3533488"/>
            <a:ext cx="1016386" cy="269157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sp>
        <p:nvSpPr>
          <p:cNvPr id="47" name="Forme libre 2">
            <a:extLst>
              <a:ext uri="{FF2B5EF4-FFF2-40B4-BE49-F238E27FC236}">
                <a16:creationId xmlns:a16="http://schemas.microsoft.com/office/drawing/2014/main" id="{E3EE26D7-33F7-4579-B333-B326C4C40B16}"/>
              </a:ext>
            </a:extLst>
          </p:cNvPr>
          <p:cNvSpPr>
            <a:spLocks/>
          </p:cNvSpPr>
          <p:nvPr/>
        </p:nvSpPr>
        <p:spPr bwMode="auto">
          <a:xfrm>
            <a:off x="7172654" y="4085434"/>
            <a:ext cx="666778" cy="309609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sp>
        <p:nvSpPr>
          <p:cNvPr id="48" name="Forme libre 2">
            <a:extLst>
              <a:ext uri="{FF2B5EF4-FFF2-40B4-BE49-F238E27FC236}">
                <a16:creationId xmlns:a16="http://schemas.microsoft.com/office/drawing/2014/main" id="{F68084E3-467D-474F-9EB6-B667AB055C37}"/>
              </a:ext>
            </a:extLst>
          </p:cNvPr>
          <p:cNvSpPr>
            <a:spLocks/>
          </p:cNvSpPr>
          <p:nvPr/>
        </p:nvSpPr>
        <p:spPr bwMode="auto">
          <a:xfrm>
            <a:off x="7247635" y="4857736"/>
            <a:ext cx="808230" cy="364924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38F594-66FD-4B07-B3DC-98B958858764}"/>
              </a:ext>
            </a:extLst>
          </p:cNvPr>
          <p:cNvGrpSpPr/>
          <p:nvPr/>
        </p:nvGrpSpPr>
        <p:grpSpPr>
          <a:xfrm>
            <a:off x="1189719" y="1381221"/>
            <a:ext cx="4985544" cy="454025"/>
            <a:chOff x="1180249" y="1385191"/>
            <a:chExt cx="4985544" cy="454025"/>
          </a:xfrm>
        </p:grpSpPr>
        <p:sp>
          <p:nvSpPr>
            <p:cNvPr id="88" name="Line 10">
              <a:extLst>
                <a:ext uri="{FF2B5EF4-FFF2-40B4-BE49-F238E27FC236}">
                  <a16:creationId xmlns:a16="http://schemas.microsoft.com/office/drawing/2014/main" id="{BFD9AD1D-F460-446C-8F2D-EC1C10836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681" y="1837628"/>
              <a:ext cx="1466850" cy="15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13">
              <a:extLst>
                <a:ext uri="{FF2B5EF4-FFF2-40B4-BE49-F238E27FC236}">
                  <a16:creationId xmlns:a16="http://schemas.microsoft.com/office/drawing/2014/main" id="{22A91F8D-135D-4E8C-A1A9-B646ADECE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81" y="1834453"/>
              <a:ext cx="1466850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4D994468-B849-4340-BDEA-0BEAC150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249" y="1414560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6925CE1A-66DA-47B3-9F20-E2D6F2DA45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66038">
              <a:off x="1541406" y="1684440"/>
              <a:ext cx="1587" cy="539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01CF51A-55DD-4ECA-BD2A-870DFCD4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443" y="1385191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solidFill>
                  <a:srgbClr val="000090"/>
                </a:solidFill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4A92EB9-D016-4CEB-9EB2-D9BBF1BEA4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66038">
              <a:off x="6164206" y="1674116"/>
              <a:ext cx="1587" cy="539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97" name="Rectangle 2">
            <a:extLst>
              <a:ext uri="{FF2B5EF4-FFF2-40B4-BE49-F238E27FC236}">
                <a16:creationId xmlns:a16="http://schemas.microsoft.com/office/drawing/2014/main" id="{075C9B66-15C9-4871-A94F-6CC287AF1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493" y="3128432"/>
            <a:ext cx="8158527" cy="365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1800" dirty="0"/>
              <a:t>π(</a:t>
            </a:r>
            <a:r>
              <a:rPr lang="fr-CA" sz="1800" i="1" dirty="0"/>
              <a:t>s</a:t>
            </a:r>
            <a:r>
              <a:rPr lang="fr-CA" sz="1800" baseline="-25000" dirty="0"/>
              <a:t>0</a:t>
            </a:r>
            <a:r>
              <a:rPr lang="fr-CA" sz="1800" dirty="0"/>
              <a:t>) </a:t>
            </a:r>
            <a:r>
              <a:rPr lang="fr-CA" sz="1800" dirty="0">
                <a:sym typeface="Symbol" pitchFamily="18" charset="2"/>
              </a:rPr>
              <a:t>= </a:t>
            </a:r>
            <a:r>
              <a:rPr lang="fr-CA" sz="1800" dirty="0" err="1">
                <a:sym typeface="Symbol" pitchFamily="18" charset="2"/>
              </a:rPr>
              <a:t>arg</a:t>
            </a:r>
            <a:r>
              <a:rPr lang="fr-CA" sz="1800" dirty="0" err="1"/>
              <a:t>max</a:t>
            </a:r>
            <a:r>
              <a:rPr lang="fr-CA" sz="1800" dirty="0"/>
              <a:t>{Q(s</a:t>
            </a:r>
            <a:r>
              <a:rPr lang="fr-CA" sz="1800" baseline="-25000" dirty="0"/>
              <a:t>0</a:t>
            </a:r>
            <a:r>
              <a:rPr lang="fr-CA" sz="1800" dirty="0"/>
              <a:t>,a</a:t>
            </a:r>
            <a:r>
              <a:rPr lang="fr-CA" sz="1800" baseline="-25000" dirty="0"/>
              <a:t>1</a:t>
            </a:r>
            <a:r>
              <a:rPr lang="fr-CA" sz="1800" dirty="0"/>
              <a:t>), Q(s</a:t>
            </a:r>
            <a:r>
              <a:rPr lang="fr-CA" sz="1800" baseline="-25000" dirty="0"/>
              <a:t>0</a:t>
            </a:r>
            <a:r>
              <a:rPr lang="fr-CA" sz="1800" dirty="0"/>
              <a:t>,a</a:t>
            </a:r>
            <a:r>
              <a:rPr lang="fr-CA" sz="1800" baseline="-25000" dirty="0"/>
              <a:t>2</a:t>
            </a:r>
            <a:r>
              <a:rPr lang="fr-CA" sz="1800" dirty="0"/>
              <a:t>)} = </a:t>
            </a:r>
            <a:r>
              <a:rPr lang="fr-CA" sz="1800" dirty="0" err="1"/>
              <a:t>argmax</a:t>
            </a:r>
            <a:r>
              <a:rPr lang="fr-CA" sz="1800" dirty="0"/>
              <a:t> {0.2*0.5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 + 0.8*0.5</a:t>
            </a:r>
            <a:r>
              <a:rPr lang="fr-CA" sz="1800" i="1" dirty="0"/>
              <a:t>u</a:t>
            </a:r>
            <a:r>
              <a:rPr lang="fr-CA" sz="1800" baseline="-25000" dirty="0"/>
              <a:t>1</a:t>
            </a:r>
            <a:r>
              <a:rPr lang="fr-CA" sz="1800" dirty="0"/>
              <a:t>, 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}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33B1C03-0EB6-46EE-98F0-96C49A2A97E1}"/>
              </a:ext>
            </a:extLst>
          </p:cNvPr>
          <p:cNvSpPr txBox="1"/>
          <p:nvPr/>
        </p:nvSpPr>
        <p:spPr>
          <a:xfrm>
            <a:off x="1285081" y="335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154938-9E3D-4CF3-B768-79430BCCFE83}"/>
              </a:ext>
            </a:extLst>
          </p:cNvPr>
          <p:cNvSpPr txBox="1"/>
          <p:nvPr/>
        </p:nvSpPr>
        <p:spPr>
          <a:xfrm>
            <a:off x="3727129" y="33141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812CC6-9BD1-463B-A819-1A7E8E98342C}"/>
              </a:ext>
            </a:extLst>
          </p:cNvPr>
          <p:cNvGrpSpPr/>
          <p:nvPr/>
        </p:nvGrpSpPr>
        <p:grpSpPr>
          <a:xfrm>
            <a:off x="804767" y="3683437"/>
            <a:ext cx="6638905" cy="589220"/>
            <a:chOff x="876261" y="3771757"/>
            <a:chExt cx="7391477" cy="589220"/>
          </a:xfrm>
        </p:grpSpPr>
        <p:sp>
          <p:nvSpPr>
            <p:cNvPr id="101" name="Rectangle 2">
              <a:extLst>
                <a:ext uri="{FF2B5EF4-FFF2-40B4-BE49-F238E27FC236}">
                  <a16:creationId xmlns:a16="http://schemas.microsoft.com/office/drawing/2014/main" id="{3F368C5D-044C-4975-8AD0-BD38D5620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261" y="3771757"/>
              <a:ext cx="7391477" cy="53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Lucida Grande" charset="0"/>
                <a:buNone/>
              </a:pPr>
              <a:r>
                <a:rPr lang="fr-CA" sz="1800" dirty="0"/>
                <a:t>= </a:t>
              </a:r>
              <a:r>
                <a:rPr lang="fr-CA" sz="1800" dirty="0" err="1"/>
                <a:t>argmax</a:t>
              </a:r>
              <a:r>
                <a:rPr lang="fr-CA" sz="1800" dirty="0"/>
                <a:t>{0.2*0.5*0.4+0.8*0.5*1.5, 0.5*0.4} = </a:t>
              </a:r>
              <a:r>
                <a:rPr lang="fr-CA" sz="1800" dirty="0" err="1"/>
                <a:t>argmax</a:t>
              </a:r>
              <a:r>
                <a:rPr lang="fr-CA" sz="1800" dirty="0"/>
                <a:t>{0.64, 0.2} = </a:t>
              </a:r>
              <a:r>
                <a:rPr lang="fr-CA" sz="1800" i="1" dirty="0"/>
                <a:t>a</a:t>
              </a:r>
              <a:r>
                <a:rPr lang="fr-CA" sz="1800" baseline="-25000" dirty="0"/>
                <a:t>1</a:t>
              </a:r>
              <a:endParaRPr lang="fr-CA" sz="1800" dirty="0"/>
            </a:p>
            <a:p>
              <a:pPr marL="0" indent="0">
                <a:buFont typeface="Lucida Grande" charset="0"/>
                <a:buNone/>
              </a:pPr>
              <a:br>
                <a:rPr lang="en-US" sz="1800" dirty="0"/>
              </a:br>
              <a:endParaRPr lang="en-US" sz="18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FAAD2-2AB0-499E-B719-AB3E181DE976}"/>
                </a:ext>
              </a:extLst>
            </p:cNvPr>
            <p:cNvSpPr txBox="1"/>
            <p:nvPr/>
          </p:nvSpPr>
          <p:spPr>
            <a:xfrm>
              <a:off x="1432718" y="399164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5DC143E-B00A-4DFF-B012-23130CA4C64A}"/>
                </a:ext>
              </a:extLst>
            </p:cNvPr>
            <p:cNvSpPr txBox="1"/>
            <p:nvPr/>
          </p:nvSpPr>
          <p:spPr>
            <a:xfrm>
              <a:off x="6094386" y="3990163"/>
              <a:ext cx="315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</a:t>
              </a:r>
              <a:endParaRPr lang="en-US" dirty="0"/>
            </a:p>
          </p:txBody>
        </p:sp>
      </p:grpSp>
      <p:sp>
        <p:nvSpPr>
          <p:cNvPr id="105" name="Rectangle 2">
            <a:extLst>
              <a:ext uri="{FF2B5EF4-FFF2-40B4-BE49-F238E27FC236}">
                <a16:creationId xmlns:a16="http://schemas.microsoft.com/office/drawing/2014/main" id="{B0BE3CE8-D5A9-43DB-894D-1A60DFB3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93" y="4315560"/>
            <a:ext cx="8303493" cy="4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fr-CA" sz="1800" dirty="0"/>
              <a:t>π(</a:t>
            </a:r>
            <a:r>
              <a:rPr lang="fr-CA" sz="1800" i="1" dirty="0"/>
              <a:t>s</a:t>
            </a:r>
            <a:r>
              <a:rPr lang="fr-CA" sz="1800" baseline="-25000" dirty="0"/>
              <a:t>1</a:t>
            </a:r>
            <a:r>
              <a:rPr lang="fr-CA" sz="1800" dirty="0"/>
              <a:t>) </a:t>
            </a:r>
            <a:r>
              <a:rPr lang="fr-CA" sz="1800" dirty="0">
                <a:sym typeface="Symbol" pitchFamily="18" charset="2"/>
              </a:rPr>
              <a:t>= </a:t>
            </a:r>
            <a:r>
              <a:rPr lang="fr-CA" sz="1800" dirty="0" err="1">
                <a:sym typeface="Symbol" pitchFamily="18" charset="2"/>
              </a:rPr>
              <a:t>arg</a:t>
            </a:r>
            <a:r>
              <a:rPr lang="fr-CA" sz="1800" dirty="0" err="1"/>
              <a:t>max</a:t>
            </a:r>
            <a:r>
              <a:rPr lang="fr-CA" sz="1800" dirty="0"/>
              <a:t>{Q(s</a:t>
            </a:r>
            <a:r>
              <a:rPr lang="fr-CA" sz="1800" baseline="-25000" dirty="0"/>
              <a:t>1</a:t>
            </a:r>
            <a:r>
              <a:rPr lang="fr-CA" sz="1800" dirty="0"/>
              <a:t>,a</a:t>
            </a:r>
            <a:r>
              <a:rPr lang="fr-CA" sz="1800" baseline="-25000" dirty="0"/>
              <a:t>2</a:t>
            </a:r>
            <a:r>
              <a:rPr lang="fr-CA" sz="1800" dirty="0"/>
              <a:t>), Q(s</a:t>
            </a:r>
            <a:r>
              <a:rPr lang="fr-CA" sz="1800" baseline="-25000" dirty="0"/>
              <a:t>1</a:t>
            </a:r>
            <a:r>
              <a:rPr lang="fr-CA" sz="1800" dirty="0"/>
              <a:t>,a</a:t>
            </a:r>
            <a:r>
              <a:rPr lang="fr-CA" sz="1800" baseline="-25000" dirty="0"/>
              <a:t>3</a:t>
            </a:r>
            <a:r>
              <a:rPr lang="fr-CA" sz="1800" dirty="0"/>
              <a:t>)} = </a:t>
            </a:r>
            <a:r>
              <a:rPr lang="fr-CA" sz="1800" dirty="0" err="1"/>
              <a:t>argmax</a:t>
            </a:r>
            <a:r>
              <a:rPr lang="fr-CA" sz="1800" dirty="0"/>
              <a:t>{0.5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, 1+0.5</a:t>
            </a:r>
            <a:r>
              <a:rPr lang="fr-CA" sz="1800" i="1" dirty="0"/>
              <a:t>u</a:t>
            </a:r>
            <a:r>
              <a:rPr lang="fr-CA" sz="1800" baseline="-25000" dirty="0"/>
              <a:t>2</a:t>
            </a:r>
            <a:r>
              <a:rPr lang="fr-CA" sz="1800" dirty="0"/>
              <a:t>} = </a:t>
            </a:r>
            <a:r>
              <a:rPr lang="fr-CA" sz="1800" dirty="0" err="1"/>
              <a:t>argmax</a:t>
            </a:r>
            <a:r>
              <a:rPr lang="fr-CA" sz="1800" dirty="0"/>
              <a:t>{0.2, 1.75 } = </a:t>
            </a:r>
            <a:r>
              <a:rPr lang="fr-CA" sz="1800" i="1" dirty="0"/>
              <a:t>a</a:t>
            </a:r>
            <a:r>
              <a:rPr lang="fr-CA" sz="1800" baseline="-25000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667C56F-C1D3-40C5-A570-9B63EFA0BE2B}"/>
              </a:ext>
            </a:extLst>
          </p:cNvPr>
          <p:cNvSpPr txBox="1"/>
          <p:nvPr/>
        </p:nvSpPr>
        <p:spPr>
          <a:xfrm>
            <a:off x="1137445" y="44884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84BAA1A-C8DA-43D1-AFCA-F933DBDC67FC}"/>
              </a:ext>
            </a:extLst>
          </p:cNvPr>
          <p:cNvSpPr txBox="1"/>
          <p:nvPr/>
        </p:nvSpPr>
        <p:spPr>
          <a:xfrm>
            <a:off x="3831312" y="451549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6BDBC0-50BC-4526-A824-E525C9F1DFD3}"/>
              </a:ext>
            </a:extLst>
          </p:cNvPr>
          <p:cNvSpPr txBox="1"/>
          <p:nvPr/>
        </p:nvSpPr>
        <p:spPr>
          <a:xfrm>
            <a:off x="6078135" y="44884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AF417DC0-8FAA-4D32-9277-89ABC6D5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9" y="5113411"/>
            <a:ext cx="84690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fr-CA" sz="1800" dirty="0"/>
              <a:t>π(</a:t>
            </a:r>
            <a:r>
              <a:rPr lang="fr-CA" sz="1800" i="1" dirty="0"/>
              <a:t>s</a:t>
            </a:r>
            <a:r>
              <a:rPr lang="fr-CA" sz="1800" baseline="-25000" dirty="0"/>
              <a:t>2</a:t>
            </a:r>
            <a:r>
              <a:rPr lang="fr-CA" sz="1800" dirty="0"/>
              <a:t>) </a:t>
            </a:r>
            <a:r>
              <a:rPr lang="fr-CA" sz="1800" dirty="0">
                <a:sym typeface="Symbol" pitchFamily="18" charset="2"/>
              </a:rPr>
              <a:t>= </a:t>
            </a:r>
            <a:r>
              <a:rPr lang="fr-CA" sz="1800" dirty="0" err="1">
                <a:sym typeface="Symbol" pitchFamily="18" charset="2"/>
              </a:rPr>
              <a:t>arg</a:t>
            </a:r>
            <a:r>
              <a:rPr lang="fr-CA" sz="1800" dirty="0" err="1"/>
              <a:t>max</a:t>
            </a:r>
            <a:r>
              <a:rPr lang="fr-CA" sz="1800" dirty="0"/>
              <a:t>{Q(s</a:t>
            </a:r>
            <a:r>
              <a:rPr lang="fr-CA" sz="1800" baseline="-25000" dirty="0"/>
              <a:t>2</a:t>
            </a:r>
            <a:r>
              <a:rPr lang="fr-CA" sz="1800" dirty="0"/>
              <a:t>,a</a:t>
            </a:r>
            <a:r>
              <a:rPr lang="fr-CA" sz="1800" baseline="-25000" dirty="0"/>
              <a:t>4</a:t>
            </a:r>
            <a:r>
              <a:rPr lang="fr-CA" sz="1800" dirty="0"/>
              <a:t>), Q(s</a:t>
            </a:r>
            <a:r>
              <a:rPr lang="fr-CA" sz="1800" baseline="-25000" dirty="0"/>
              <a:t>2</a:t>
            </a:r>
            <a:r>
              <a:rPr lang="fr-CA" sz="1800" dirty="0"/>
              <a:t>,a</a:t>
            </a:r>
            <a:r>
              <a:rPr lang="fr-CA" sz="1800" baseline="-25000" dirty="0"/>
              <a:t>5</a:t>
            </a:r>
            <a:r>
              <a:rPr lang="fr-CA" sz="1800" dirty="0"/>
              <a:t>)} =</a:t>
            </a:r>
            <a:r>
              <a:rPr lang="fr-CA" sz="1800" dirty="0" err="1"/>
              <a:t>argmax</a:t>
            </a:r>
            <a:r>
              <a:rPr lang="fr-CA" sz="1800" dirty="0"/>
              <a:t>{0.5</a:t>
            </a:r>
            <a:r>
              <a:rPr lang="fr-CA" sz="1800" i="1" dirty="0"/>
              <a:t>u</a:t>
            </a:r>
            <a:r>
              <a:rPr lang="fr-CA" sz="1800" baseline="-25000" dirty="0"/>
              <a:t>1</a:t>
            </a:r>
            <a:r>
              <a:rPr lang="fr-CA" sz="1800" dirty="0"/>
              <a:t>, 1+0.5</a:t>
            </a:r>
            <a:r>
              <a:rPr lang="fr-CA" sz="1800" i="1" dirty="0"/>
              <a:t>u</a:t>
            </a:r>
            <a:r>
              <a:rPr lang="fr-CA" sz="1800" baseline="-25000" dirty="0"/>
              <a:t>2</a:t>
            </a:r>
            <a:r>
              <a:rPr lang="fr-CA" sz="1800" dirty="0"/>
              <a:t> } = </a:t>
            </a:r>
            <a:r>
              <a:rPr lang="fr-CA" sz="1800" dirty="0" err="1"/>
              <a:t>argmax</a:t>
            </a:r>
            <a:r>
              <a:rPr lang="fr-CA" sz="1800" dirty="0"/>
              <a:t>{0.75, 1.75} = </a:t>
            </a:r>
            <a:r>
              <a:rPr lang="fr-CA" sz="1800" i="1" dirty="0"/>
              <a:t>a</a:t>
            </a:r>
            <a:r>
              <a:rPr lang="fr-CA" sz="1800" baseline="-25000" dirty="0"/>
              <a:t>5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9A7614D-C73B-4D86-8512-EBDF4D4356FE}"/>
              </a:ext>
            </a:extLst>
          </p:cNvPr>
          <p:cNvSpPr txBox="1"/>
          <p:nvPr/>
        </p:nvSpPr>
        <p:spPr>
          <a:xfrm>
            <a:off x="1180249" y="53309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4537C9-E8D7-4A01-955D-7D546FBC3DDC}"/>
              </a:ext>
            </a:extLst>
          </p:cNvPr>
          <p:cNvSpPr txBox="1"/>
          <p:nvPr/>
        </p:nvSpPr>
        <p:spPr>
          <a:xfrm>
            <a:off x="3808357" y="53377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D573143-9111-4302-9D25-1845E49064AE}"/>
              </a:ext>
            </a:extLst>
          </p:cNvPr>
          <p:cNvSpPr txBox="1"/>
          <p:nvPr/>
        </p:nvSpPr>
        <p:spPr>
          <a:xfrm>
            <a:off x="6225772" y="53029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22D1D1-2EB9-65EE-2B1C-5F218CF96E8E}"/>
              </a:ext>
            </a:extLst>
          </p:cNvPr>
          <p:cNvGrpSpPr/>
          <p:nvPr/>
        </p:nvGrpSpPr>
        <p:grpSpPr>
          <a:xfrm>
            <a:off x="4943401" y="5815926"/>
            <a:ext cx="3684366" cy="441426"/>
            <a:chOff x="1543753" y="5568949"/>
            <a:chExt cx="4868160" cy="500163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49C355E-8E68-FB9B-D86C-EF53B05E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4868160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U(s’)</a:t>
              </a:r>
              <a:r>
                <a:rPr lang="en-US" altLang="ja-JP" sz="1600" dirty="0"/>
                <a:t>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9ADAE-3244-44AF-BD6C-26EBCDD230C1}"/>
                </a:ext>
              </a:extLst>
            </p:cNvPr>
            <p:cNvSpPr txBox="1"/>
            <p:nvPr/>
          </p:nvSpPr>
          <p:spPr>
            <a:xfrm>
              <a:off x="2601698" y="5754608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56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6" grpId="0" animBg="1"/>
      <p:bldP spid="67" grpId="0" animBg="1"/>
      <p:bldP spid="68" grpId="0" animBg="1"/>
      <p:bldP spid="72" grpId="0"/>
      <p:bldP spid="76" grpId="0"/>
      <p:bldP spid="78" grpId="0"/>
      <p:bldP spid="79" grpId="0" animBg="1"/>
      <p:bldP spid="80" grpId="0" animBg="1"/>
      <p:bldP spid="89" grpId="0"/>
      <p:bldP spid="2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97" grpId="0" build="p"/>
      <p:bldP spid="98" grpId="0"/>
      <p:bldP spid="99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Algorithme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Policy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276814"/>
            <a:ext cx="8229600" cy="4525963"/>
          </a:xfrm>
        </p:spPr>
        <p:txBody>
          <a:bodyPr/>
          <a:lstStyle/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Choisir un plan arbitraire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Répéter jusqu</a:t>
            </a:r>
            <a:r>
              <a:rPr lang="fr-CA" altLang="fr-FR" dirty="0"/>
              <a:t>’</a:t>
            </a:r>
            <a:r>
              <a:rPr lang="fr-CA" dirty="0"/>
              <a:t>à ce que </a:t>
            </a:r>
            <a:r>
              <a:rPr lang="fr-FR" dirty="0"/>
              <a:t>π</a:t>
            </a:r>
            <a:r>
              <a:rPr lang="fr-CA" dirty="0"/>
              <a:t> devienne inchangée</a:t>
            </a:r>
            <a:r>
              <a:rPr lang="fr-FR" dirty="0"/>
              <a:t>:</a:t>
            </a:r>
            <a:endParaRPr lang="fr-CA" dirty="0"/>
          </a:p>
          <a:p>
            <a:pPr marL="800100" lvl="1" indent="-40005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π:</a:t>
            </a:r>
            <a:r>
              <a:rPr lang="fr-CA" dirty="0"/>
              <a:t>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800100" lvl="1" indent="-400050" eaLnBrk="1" hangingPunct="1">
              <a:spcAft>
                <a:spcPts val="3200"/>
              </a:spcAft>
              <a:buSzPct val="100000"/>
              <a:buFont typeface="Calibri" pitchFamily="34" charset="0"/>
              <a:buAutoNum type="romanUcPeriod"/>
            </a:pPr>
            <a:r>
              <a:rPr lang="fr-CA" dirty="0"/>
              <a:t>pour tout </a:t>
            </a:r>
            <a:r>
              <a:rPr lang="fr-CA" i="1" dirty="0"/>
              <a:t>s</a:t>
            </a:r>
            <a:r>
              <a:rPr lang="fr-CA" dirty="0"/>
              <a:t> dans </a:t>
            </a:r>
            <a:r>
              <a:rPr lang="fr-CA" i="1" dirty="0"/>
              <a:t>S</a:t>
            </a:r>
            <a:r>
              <a:rPr lang="fr-CA" dirty="0"/>
              <a:t>, calculer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en résolvant le système </a:t>
            </a:r>
            <a:br>
              <a:rPr lang="fr-CA" dirty="0"/>
            </a:br>
            <a:r>
              <a:rPr lang="fr-CA" dirty="0"/>
              <a:t>de |</a:t>
            </a:r>
            <a:r>
              <a:rPr lang="fr-CA" i="1" dirty="0"/>
              <a:t>S</a:t>
            </a:r>
            <a:r>
              <a:rPr lang="fr-CA" dirty="0"/>
              <a:t>| équations et |</a:t>
            </a:r>
            <a:r>
              <a:rPr lang="fr-CA" i="1" dirty="0"/>
              <a:t>S</a:t>
            </a:r>
            <a:r>
              <a:rPr lang="fr-CA" dirty="0"/>
              <a:t>| inconnues    </a:t>
            </a:r>
          </a:p>
          <a:p>
            <a:pPr marL="800100" lvl="1" indent="-40005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pour tout </a:t>
            </a:r>
            <a:r>
              <a:rPr lang="fr-CA" i="1" dirty="0"/>
              <a:t>s</a:t>
            </a:r>
            <a:r>
              <a:rPr lang="fr-CA" dirty="0"/>
              <a:t> dans </a:t>
            </a:r>
            <a:r>
              <a:rPr lang="fr-CA" i="1" dirty="0"/>
              <a:t>S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i="1" dirty="0"/>
              <a:t>              a</a:t>
            </a:r>
            <a:r>
              <a:rPr lang="fr-CA" i="1" baseline="30000" dirty="0"/>
              <a:t>*</a:t>
            </a:r>
            <a:r>
              <a:rPr lang="fr-CA" i="1" dirty="0"/>
              <a:t> = </a:t>
            </a:r>
            <a:r>
              <a:rPr lang="fr-CA" dirty="0"/>
              <a:t> </a:t>
            </a:r>
            <a:r>
              <a:rPr lang="fr-CA" dirty="0" err="1"/>
              <a:t>argmax</a:t>
            </a:r>
            <a:r>
              <a:rPr lang="fr-CA" dirty="0"/>
              <a:t> Q(</a:t>
            </a:r>
            <a:r>
              <a:rPr lang="fr-CA" dirty="0" err="1"/>
              <a:t>s,a</a:t>
            </a:r>
            <a:r>
              <a:rPr lang="fr-CA" dirty="0"/>
              <a:t>)</a:t>
            </a:r>
          </a:p>
          <a:p>
            <a:pPr marL="400050" lvl="1" indent="0" eaLnBrk="1" hangingPunct="1">
              <a:spcBef>
                <a:spcPts val="400"/>
              </a:spcBef>
              <a:spcAft>
                <a:spcPts val="400"/>
              </a:spcAft>
              <a:buSzPct val="100000"/>
              <a:buNone/>
            </a:pPr>
            <a:endParaRPr lang="fr-CA" dirty="0"/>
          </a:p>
          <a:p>
            <a:pPr marL="400050" lvl="1" indent="0" eaLnBrk="1" hangingPunct="1">
              <a:spcBef>
                <a:spcPts val="0"/>
              </a:spcBef>
              <a:spcAft>
                <a:spcPts val="400"/>
              </a:spcAft>
              <a:buSzPct val="100000"/>
              <a:buNone/>
            </a:pPr>
            <a:r>
              <a:rPr lang="fr-CA" dirty="0"/>
              <a:t>              si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*) &gt; Q(s,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</a:t>
            </a:r>
            <a:r>
              <a:rPr lang="fr-CA" altLang="ja-JP" dirty="0"/>
              <a:t>alors </a:t>
            </a:r>
            <a:r>
              <a:rPr lang="fr-FR" altLang="ja-JP" dirty="0"/>
              <a:t>π</a:t>
            </a:r>
            <a:r>
              <a:rPr lang="fr-CA" altLang="fr-FR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  <a:r>
              <a:rPr lang="fr-FR" altLang="ja-JP" dirty="0"/>
              <a:t>:</a:t>
            </a:r>
            <a:r>
              <a:rPr lang="fr-CA" altLang="ja-JP" dirty="0"/>
              <a:t>= </a:t>
            </a:r>
            <a:r>
              <a:rPr lang="fr-CA" altLang="ja-JP" i="1" dirty="0"/>
              <a:t>a</a:t>
            </a:r>
            <a:r>
              <a:rPr lang="fr-CA" altLang="ja-JP" i="1" baseline="30000" dirty="0"/>
              <a:t>*</a:t>
            </a:r>
            <a:r>
              <a:rPr lang="fr-CA" altLang="ja-JP" dirty="0"/>
              <a:t>  sinon </a:t>
            </a:r>
            <a:r>
              <a:rPr lang="fr-FR" altLang="ja-JP" dirty="0"/>
              <a:t>π</a:t>
            </a:r>
            <a:r>
              <a:rPr lang="fr-CA" altLang="fr-FR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  <a:r>
              <a:rPr lang="fr-FR" altLang="ja-JP" dirty="0"/>
              <a:t>:</a:t>
            </a:r>
            <a:r>
              <a:rPr lang="fr-CA" altLang="ja-JP" dirty="0"/>
              <a:t>= </a:t>
            </a:r>
            <a:r>
              <a:rPr lang="fr-FR" altLang="ja-JP" dirty="0"/>
              <a:t>π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Retourne </a:t>
            </a:r>
            <a:r>
              <a:rPr lang="fr-FR" dirty="0"/>
              <a:t>π</a:t>
            </a:r>
            <a:endParaRPr lang="fr-CA" dirty="0"/>
          </a:p>
          <a:p>
            <a:pPr marL="341313" indent="-341313" eaLnBrk="1" hangingPunct="1">
              <a:spcBef>
                <a:spcPts val="1200"/>
              </a:spcBef>
            </a:pPr>
            <a:r>
              <a:rPr lang="en-US" sz="1800" dirty="0"/>
              <a:t>Converge  en temps polynomial  </a:t>
            </a:r>
            <a:r>
              <a:rPr lang="en-US" sz="1800" dirty="0" err="1"/>
              <a:t>pourvu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le </a:t>
            </a:r>
            <a:r>
              <a:rPr lang="en-US" sz="1800" dirty="0" err="1"/>
              <a:t>nombre</a:t>
            </a:r>
            <a:r>
              <a:rPr lang="en-US" sz="1800" dirty="0"/>
              <a:t> </a:t>
            </a:r>
            <a:r>
              <a:rPr lang="en-US" sz="1800" dirty="0" err="1"/>
              <a:t>d’itérations</a:t>
            </a:r>
            <a:r>
              <a:rPr lang="en-US" sz="1800" dirty="0"/>
              <a:t> pour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politique</a:t>
            </a:r>
            <a:r>
              <a:rPr lang="en-US" sz="1800" dirty="0"/>
              <a:t> </a:t>
            </a:r>
            <a:r>
              <a:rPr lang="el-GR" sz="1800" dirty="0"/>
              <a:t>ε</a:t>
            </a:r>
            <a:r>
              <a:rPr lang="en-CA" sz="1800" dirty="0"/>
              <a:t>-</a:t>
            </a:r>
            <a:r>
              <a:rPr lang="en-CA" sz="1800" dirty="0" err="1"/>
              <a:t>optimale</a:t>
            </a:r>
            <a:r>
              <a:rPr lang="en-CA" sz="1800" dirty="0"/>
              <a:t> </a:t>
            </a:r>
            <a:r>
              <a:rPr lang="en-CA" sz="1800" dirty="0" err="1"/>
              <a:t>est</a:t>
            </a:r>
            <a:r>
              <a:rPr lang="en-CA" sz="1800" dirty="0"/>
              <a:t> polynomial </a:t>
            </a:r>
            <a:r>
              <a:rPr lang="en-US" sz="1800" dirty="0">
                <a:hlinkClick r:id="rId3"/>
              </a:rPr>
              <a:t>[</a:t>
            </a:r>
            <a:r>
              <a:rPr lang="en-US" sz="1800" i="1" dirty="0">
                <a:hlinkClick r:id="rId3"/>
              </a:rPr>
              <a:t>Littman, Dean, Kaelbling, UAI-95</a:t>
            </a:r>
            <a:r>
              <a:rPr lang="en-US" sz="1800" dirty="0">
                <a:hlinkClick r:id="rId3"/>
              </a:rPr>
              <a:t>]</a:t>
            </a:r>
            <a:r>
              <a:rPr lang="en-US" sz="1800" dirty="0"/>
              <a:t>:</a:t>
            </a:r>
            <a:endParaRPr lang="en-CA" sz="1800" dirty="0"/>
          </a:p>
          <a:p>
            <a:pPr marL="741363" lvl="1" indent="-341313" eaLnBrk="1" hangingPunct="1"/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itération</a:t>
            </a:r>
            <a:r>
              <a:rPr lang="en-US" dirty="0"/>
              <a:t> (</a:t>
            </a:r>
            <a:r>
              <a:rPr lang="en-US" dirty="0" err="1"/>
              <a:t>calcul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 d’un plan) </a:t>
            </a:r>
            <a:r>
              <a:rPr lang="en-US" dirty="0" err="1"/>
              <a:t>est</a:t>
            </a:r>
            <a:r>
              <a:rPr lang="en-US" dirty="0"/>
              <a:t>  O(|S|</a:t>
            </a:r>
            <a:r>
              <a:rPr lang="en-US" baseline="30000" dirty="0"/>
              <a:t>3</a:t>
            </a:r>
            <a:r>
              <a:rPr lang="en-US" dirty="0"/>
              <a:t> )</a:t>
            </a:r>
          </a:p>
          <a:p>
            <a:pPr marL="741363" lvl="1" indent="-341313" eaLnBrk="1" hangingPunct="1"/>
            <a:r>
              <a:rPr lang="en-US" dirty="0"/>
              <a:t>Le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d’itérations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O(|S| |A|</a:t>
            </a:r>
            <a:r>
              <a:rPr lang="en-US" baseline="30000" dirty="0"/>
              <a:t>2</a:t>
            </a:r>
            <a:r>
              <a:rPr lang="en-US" dirty="0"/>
              <a:t> )</a:t>
            </a:r>
          </a:p>
          <a:p>
            <a:pPr marL="341313" indent="-341313" eaLnBrk="1" hangingPunct="1"/>
            <a:endParaRPr lang="fr-CA" dirty="0"/>
          </a:p>
        </p:txBody>
      </p:sp>
      <p:sp>
        <p:nvSpPr>
          <p:cNvPr id="5325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325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403225" y="1276814"/>
            <a:ext cx="6316890" cy="373008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325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5DF46625-AE44-41EA-A5C0-0C8A9512D169}" type="slidenum">
              <a:rPr lang="en-US" altLang="ko-KR" sz="1400">
                <a:latin typeface="Calibri" pitchFamily="34" charset="0"/>
              </a:rPr>
              <a:pPr eaLnBrk="1" hangingPunct="1"/>
              <a:t>43</a:t>
            </a:fld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DDE36-E9BD-41BF-A1F2-7AE9ED700183}"/>
              </a:ext>
            </a:extLst>
          </p:cNvPr>
          <p:cNvSpPr txBox="1"/>
          <p:nvPr/>
        </p:nvSpPr>
        <p:spPr>
          <a:xfrm>
            <a:off x="2255877" y="3884915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/>
              <a:t>a</a:t>
            </a:r>
            <a:r>
              <a:rPr lang="fr-CA" sz="1400" i="1" dirty="0">
                <a:sym typeface="Symbol" pitchFamily="18" charset="2"/>
              </a:rPr>
              <a:t>A(s)</a:t>
            </a:r>
            <a:endParaRPr lang="fr-CA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9444E-8DEB-47C5-B453-2CB1D25251A0}"/>
              </a:ext>
            </a:extLst>
          </p:cNvPr>
          <p:cNvSpPr txBox="1"/>
          <p:nvPr/>
        </p:nvSpPr>
        <p:spPr>
          <a:xfrm>
            <a:off x="1640623" y="3009156"/>
            <a:ext cx="471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initialisation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Lucida Grande" charset="0"/>
              <a:buNone/>
            </a:pPr>
            <a:endParaRPr lang="en-US"/>
          </a:p>
          <a:p>
            <a:pPr eaLnBrk="1" hangingPunct="1"/>
            <a:r>
              <a:rPr lang="fr-CA"/>
              <a:t>Plan initial choisi arbitrairement</a:t>
            </a:r>
            <a:r>
              <a:rPr lang="fr-FR"/>
              <a:t>:</a:t>
            </a:r>
            <a:endParaRPr lang="fr-CA"/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</a:t>
            </a:r>
            <a:r>
              <a:rPr lang="fr-FR"/>
              <a:t>π</a:t>
            </a:r>
            <a:r>
              <a:rPr lang="ja-JP" altLang="en-US"/>
              <a:t>’</a:t>
            </a:r>
            <a:r>
              <a:rPr lang="en-US" altLang="ja-JP"/>
              <a:t> = { </a:t>
            </a:r>
            <a:r>
              <a:rPr lang="en-US" altLang="ja-JP" i="1"/>
              <a:t>s</a:t>
            </a:r>
            <a:r>
              <a:rPr lang="en-US" altLang="ja-JP" baseline="-25000"/>
              <a:t>0</a:t>
            </a:r>
            <a:r>
              <a:rPr lang="en-US" altLang="ja-JP"/>
              <a:t> → </a:t>
            </a:r>
            <a:r>
              <a:rPr lang="en-US" altLang="ja-JP" i="1"/>
              <a:t>a</a:t>
            </a:r>
            <a:r>
              <a:rPr lang="en-US" altLang="ja-JP" baseline="-25000"/>
              <a:t>2</a:t>
            </a:r>
            <a:r>
              <a:rPr lang="en-US" altLang="ja-JP"/>
              <a:t>, </a:t>
            </a:r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          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→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, </a:t>
            </a:r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          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→ </a:t>
            </a:r>
            <a:r>
              <a:rPr lang="en-US" i="1"/>
              <a:t>a</a:t>
            </a:r>
            <a:r>
              <a:rPr lang="en-US" baseline="-25000"/>
              <a:t>4</a:t>
            </a:r>
            <a:r>
              <a:rPr lang="en-US"/>
              <a:t> }</a:t>
            </a:r>
          </a:p>
        </p:txBody>
      </p:sp>
      <p:sp>
        <p:nvSpPr>
          <p:cNvPr id="5529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53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4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5321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53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5323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53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5325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5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533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CD64B8B-03B7-4C43-A61A-198F52D702B8}" type="slidenum">
              <a:rPr lang="en-US" altLang="ko-KR" sz="1400">
                <a:latin typeface="Calibri" pitchFamily="34" charset="0"/>
              </a:rPr>
              <a:pPr eaLnBrk="1" hangingPunct="1"/>
              <a:t>44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itération #1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535896" y="2783739"/>
            <a:ext cx="8368155" cy="3189050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=0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0.2*[0+0.5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]+ 0.8*[0+0.5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=0= Q(</a:t>
            </a:r>
            <a:r>
              <a:rPr lang="fr-CA" i="1" dirty="0"/>
              <a:t>s</a:t>
            </a:r>
            <a:r>
              <a:rPr lang="fr-CA" i="1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</a:t>
            </a:r>
            <a:r>
              <a:rPr lang="fr-CA" dirty="0"/>
              <a:t> 	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3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 = 1 &gt;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</a:t>
            </a:r>
            <a:r>
              <a:rPr lang="fr-CA" dirty="0"/>
              <a:t> = 0;       		         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5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 = 1 &gt;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4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CA" dirty="0"/>
              <a:t>= 0;                           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= {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3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CA" dirty="0"/>
              <a:t> }</a:t>
            </a:r>
          </a:p>
        </p:txBody>
      </p:sp>
      <p:sp>
        <p:nvSpPr>
          <p:cNvPr id="56323" name="Espace réservé de la date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6324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84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4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0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1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6345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63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6347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63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6349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63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108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0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1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635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667A15E-00C2-44A2-932F-C4281D61D33F}" type="slidenum">
              <a:rPr lang="en-US" altLang="ko-KR" sz="1400">
                <a:latin typeface="Calibri" pitchFamily="34" charset="0"/>
              </a:rPr>
              <a:pPr eaLnBrk="1" hangingPunct="1"/>
              <a:t>45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4139B5-68A6-4CD0-A7FE-8759BD411B64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Policy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5734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734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5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3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7367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73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7369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73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7371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73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2143512" y="2406369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38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909FB6F-D551-4E70-8D98-56AE3562906D}" type="slidenum">
              <a:rPr lang="en-US" altLang="ko-KR" sz="1400">
                <a:latin typeface="Calibri" pitchFamily="34" charset="0"/>
              </a:rPr>
              <a:pPr eaLnBrk="1" hangingPunct="1"/>
              <a:t>46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EDE330D-C8F3-4E0A-B2C9-E4FF17D98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497" y="2765700"/>
            <a:ext cx="8400581" cy="3189050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=2,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=2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0.2*[0+0.5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]+ 0.8*[0+0.5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=0.8 &gt; Q(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0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 = </a:t>
            </a:r>
            <a:r>
              <a:rPr lang="fr-CA" dirty="0"/>
              <a:t>1*[0+0.5</a:t>
            </a:r>
            <a:r>
              <a:rPr lang="fr-CA" i="1" dirty="0"/>
              <a:t>u</a:t>
            </a:r>
            <a:r>
              <a:rPr lang="fr-CA" i="1" baseline="-25000" dirty="0"/>
              <a:t>0</a:t>
            </a:r>
            <a:r>
              <a:rPr lang="fr-CA" dirty="0"/>
              <a:t>] = 0 &lt; Q(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3</a:t>
            </a:r>
            <a:r>
              <a:rPr lang="fr-FR" dirty="0"/>
              <a:t>) = </a:t>
            </a:r>
            <a:r>
              <a:rPr lang="fr-CA" dirty="0"/>
              <a:t>2;       		           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4</a:t>
            </a:r>
            <a:r>
              <a:rPr lang="fr-FR" dirty="0"/>
              <a:t>) =</a:t>
            </a:r>
            <a:r>
              <a:rPr lang="fr-CA" dirty="0"/>
              <a:t> 1*[0+0.5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 1 &lt;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FR" dirty="0"/>
              <a:t>) = </a:t>
            </a:r>
            <a:r>
              <a:rPr lang="fr-CA" dirty="0"/>
              <a:t>2;      		              ne change pas</a:t>
            </a:r>
            <a:br>
              <a:rPr lang="fr-CA" dirty="0"/>
            </a:br>
            <a:r>
              <a:rPr lang="fr-CA" dirty="0"/>
              <a:t> </a:t>
            </a:r>
            <a:r>
              <a:rPr lang="el-GR" dirty="0"/>
              <a:t>π</a:t>
            </a:r>
            <a:r>
              <a:rPr lang="el-GR" altLang="fr-FR" dirty="0"/>
              <a:t>’</a:t>
            </a:r>
            <a:r>
              <a:rPr lang="el-GR" dirty="0"/>
              <a:t> = { </a:t>
            </a:r>
            <a:r>
              <a:rPr lang="fr-CA" i="1" dirty="0"/>
              <a:t>s</a:t>
            </a:r>
            <a:r>
              <a:rPr lang="el-GR" baseline="-25000" dirty="0"/>
              <a:t>0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1</a:t>
            </a:r>
            <a:r>
              <a:rPr lang="el-GR" dirty="0"/>
              <a:t> , </a:t>
            </a:r>
            <a:r>
              <a:rPr lang="fr-CA" i="1" dirty="0"/>
              <a:t>s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3</a:t>
            </a:r>
            <a:r>
              <a:rPr lang="el-GR" dirty="0"/>
              <a:t> , </a:t>
            </a:r>
            <a:r>
              <a:rPr lang="fr-CA" i="1" dirty="0"/>
              <a:t>s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5</a:t>
            </a:r>
            <a:r>
              <a:rPr lang="el-GR" dirty="0"/>
              <a:t> }</a:t>
            </a:r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607301-DF51-45FE-A1CC-557B8C00B597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8372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itération #3</a:t>
            </a:r>
          </a:p>
        </p:txBody>
      </p:sp>
      <p:sp>
        <p:nvSpPr>
          <p:cNvPr id="58373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837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5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3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1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8393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83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8395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83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8397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83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840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A73FB7C-9BA7-4962-83E0-805ACA41BB95}" type="slidenum">
              <a:rPr lang="en-US" altLang="ko-KR" sz="1400">
                <a:latin typeface="Calibri" pitchFamily="34" charset="0"/>
              </a:rPr>
              <a:pPr eaLnBrk="1" hangingPunct="1"/>
              <a:t>47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F1E847DD-7CB5-46F1-8FC3-24D7D6DB0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5896" y="2783738"/>
            <a:ext cx="7979049" cy="3257313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=0.2*[0+0.5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 + 0.8*[0+0.5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] 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=1*[1+0.5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=4/45,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=2,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=2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 = 2/45 &lt; Q(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4/45       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1*[0+0.5</a:t>
            </a:r>
            <a:r>
              <a:rPr lang="fr-CA" i="1" dirty="0"/>
              <a:t>u</a:t>
            </a:r>
            <a:r>
              <a:rPr lang="fr-CA" i="1" baseline="-25000" dirty="0"/>
              <a:t>0</a:t>
            </a:r>
            <a:r>
              <a:rPr lang="fr-CA" dirty="0"/>
              <a:t>] = 2/45 &lt;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3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2;            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4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1*[0+0.5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 1 &lt; Q(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FR" dirty="0"/>
              <a:t>)</a:t>
            </a:r>
            <a:r>
              <a:rPr lang="fr-FR" baseline="-25000" dirty="0"/>
              <a:t> </a:t>
            </a:r>
            <a:r>
              <a:rPr lang="fr-FR" dirty="0"/>
              <a:t>=</a:t>
            </a:r>
            <a:r>
              <a:rPr lang="fr-CA" dirty="0"/>
              <a:t> 2;      	            ne change pas</a:t>
            </a:r>
            <a:br>
              <a:rPr lang="fr-CA" dirty="0"/>
            </a:br>
            <a:r>
              <a:rPr lang="fr-CA" dirty="0"/>
              <a:t>   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= {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3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CA" dirty="0"/>
              <a:t> }</a:t>
            </a:r>
          </a:p>
          <a:p>
            <a:pPr marL="0" indent="0">
              <a:buSzPct val="100000"/>
              <a:buNone/>
            </a:pPr>
            <a:r>
              <a:rPr lang="el-GR" dirty="0"/>
              <a:t>Solution finale</a:t>
            </a:r>
            <a:r>
              <a:rPr lang="fr-FR" dirty="0"/>
              <a:t>:</a:t>
            </a:r>
            <a:r>
              <a:rPr lang="el-GR" dirty="0"/>
              <a:t> 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1C1DAE-BA53-4D96-991E-620AC5F6C731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131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i="1" dirty="0" err="1">
                <a:latin typeface="Arial" pitchFamily="34" charset="0"/>
              </a:rPr>
              <a:t>Modified</a:t>
            </a:r>
            <a:r>
              <a:rPr lang="fr-CA" i="1" dirty="0">
                <a:latin typeface="Arial" pitchFamily="34" charset="0"/>
              </a:rPr>
              <a:t> Policy </a:t>
            </a:r>
            <a:r>
              <a:rPr lang="fr-CA" i="1" dirty="0" err="1">
                <a:latin typeface="Arial" pitchFamily="34" charset="0"/>
              </a:rPr>
              <a:t>Iteration</a:t>
            </a:r>
            <a:endParaRPr lang="fr-CA" i="1" dirty="0">
              <a:latin typeface="Arial" pitchFamily="34" charset="0"/>
            </a:endParaRP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339725" y="1589765"/>
            <a:ext cx="8347075" cy="476643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À l’étape II de l’algorithme, on lieu de calculer U</a:t>
            </a:r>
            <a:r>
              <a:rPr lang="fr-FR" baseline="30000" dirty="0"/>
              <a:t>π </a:t>
            </a:r>
            <a:r>
              <a:rPr lang="fr-CA" dirty="0"/>
              <a:t> de façon exacte par la résolution du système d’équations, on l’approxime avec l’itération par </a:t>
            </a:r>
            <a:r>
              <a:rPr lang="fr-CA"/>
              <a:t>valeur simplifiée.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L’itération par valeur simplifiée est un algorithme général pour à approximer la valeur d’une politique donnée (dans ce cas-ci la politique </a:t>
            </a:r>
            <a:r>
              <a:rPr lang="fr-FR" sz="2200" dirty="0"/>
              <a:t>π </a:t>
            </a:r>
            <a:r>
              <a:rPr lang="fr-CA" sz="2200" dirty="0"/>
              <a:t>à l’étape II) par nombre d’étapes fixe de mises à jour de </a:t>
            </a:r>
            <a:r>
              <a:rPr lang="fr-CA" sz="2200" i="1" dirty="0"/>
              <a:t>value-</a:t>
            </a:r>
            <a:r>
              <a:rPr lang="fr-CA" sz="2200" i="1" dirty="0" err="1"/>
              <a:t>iteration</a:t>
            </a:r>
            <a:r>
              <a:rPr lang="fr-CA" sz="22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A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dirty="0"/>
              <a:t>À l’infini, on obtient U</a:t>
            </a:r>
            <a:r>
              <a:rPr lang="fr-FR" baseline="30000" dirty="0"/>
              <a:t>π </a:t>
            </a:r>
            <a:r>
              <a:rPr lang="fr-FR" baseline="-250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C.-à-d., plus N est grand, plus on se rapproche de </a:t>
            </a:r>
            <a:r>
              <a:rPr lang="fr-CA" dirty="0"/>
              <a:t>U</a:t>
            </a:r>
            <a:r>
              <a:rPr lang="fr-FR" baseline="30000" dirty="0"/>
              <a:t>π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i="1" dirty="0"/>
              <a:t>Le N est choisi de façon empirique.</a:t>
            </a:r>
            <a:endParaRPr lang="fr-CA" i="1" dirty="0"/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48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3E686-B45B-4212-A10B-3049F6CCD57F}"/>
              </a:ext>
            </a:extLst>
          </p:cNvPr>
          <p:cNvSpPr txBox="1"/>
          <p:nvPr/>
        </p:nvSpPr>
        <p:spPr>
          <a:xfrm>
            <a:off x="1401279" y="4235129"/>
            <a:ext cx="634144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fr-CA" sz="2000" dirty="0"/>
              <a:t>Répéter N fois</a:t>
            </a:r>
          </a:p>
          <a:p>
            <a:pPr marL="0" lvl="2" indent="0">
              <a:buNone/>
            </a:pPr>
            <a:r>
              <a:rPr lang="fr-CA" sz="2000" dirty="0"/>
              <a:t>        Pour chaque état s </a:t>
            </a:r>
          </a:p>
          <a:p>
            <a:pPr indent="0" eaLnBrk="1" hangingPunct="1">
              <a:buNone/>
            </a:pPr>
            <a:r>
              <a:rPr lang="fr-CA" sz="2000" dirty="0"/>
              <a:t>                  </a:t>
            </a:r>
            <a:r>
              <a:rPr lang="fr-CA" sz="2000" i="1" dirty="0"/>
              <a:t>U</a:t>
            </a:r>
            <a:r>
              <a:rPr lang="fr-FR" sz="2000" i="1" baseline="30000" dirty="0"/>
              <a:t>π</a:t>
            </a:r>
            <a:r>
              <a:rPr lang="fr-CA" sz="2000" i="1" dirty="0"/>
              <a:t>(s) = </a:t>
            </a:r>
            <a:r>
              <a:rPr lang="en-US" sz="2000" i="1" dirty="0"/>
              <a:t>Σ </a:t>
            </a:r>
            <a:r>
              <a:rPr lang="en-US" sz="2000" i="1" baseline="-25000" dirty="0"/>
              <a:t>s</a:t>
            </a:r>
            <a:r>
              <a:rPr lang="en-US" altLang="fr-FR" sz="2000" i="1" baseline="-25000" dirty="0"/>
              <a:t>’</a:t>
            </a:r>
            <a:r>
              <a:rPr lang="en-US" sz="2000" i="1" baseline="-25000" dirty="0"/>
              <a:t> </a:t>
            </a:r>
            <a:r>
              <a:rPr lang="fr-CA" sz="2000" i="1" baseline="-25000" dirty="0">
                <a:sym typeface="Symbol" pitchFamily="18" charset="2"/>
              </a:rPr>
              <a:t></a:t>
            </a:r>
            <a:r>
              <a:rPr lang="en-US" sz="2000" i="1" baseline="-25000" dirty="0"/>
              <a:t> S </a:t>
            </a:r>
            <a:r>
              <a:rPr lang="en-US" sz="2000" i="1" dirty="0"/>
              <a:t>P(s</a:t>
            </a:r>
            <a:r>
              <a:rPr lang="en-US" altLang="fr-FR" sz="2000" i="1" dirty="0"/>
              <a:t>’</a:t>
            </a:r>
            <a:r>
              <a:rPr lang="fr-CA" altLang="ja-JP" sz="2000" i="1" dirty="0"/>
              <a:t>|s, </a:t>
            </a:r>
            <a:r>
              <a:rPr lang="fr-FR" altLang="ja-JP" sz="2000" i="1" dirty="0"/>
              <a:t>π</a:t>
            </a:r>
            <a:r>
              <a:rPr lang="en-US" altLang="ja-JP" sz="2000" i="1" dirty="0"/>
              <a:t>(s)) [R(s, </a:t>
            </a:r>
            <a:r>
              <a:rPr lang="fr-FR" altLang="ja-JP" sz="2000" i="1" dirty="0"/>
              <a:t>π</a:t>
            </a:r>
            <a:r>
              <a:rPr lang="en-US" altLang="ja-JP" sz="2000" i="1" dirty="0"/>
              <a:t>(s), s’) + </a:t>
            </a:r>
            <a:r>
              <a:rPr lang="fr-FR" sz="2000" i="1" dirty="0"/>
              <a:t>γ </a:t>
            </a:r>
            <a:r>
              <a:rPr lang="fr-CA" sz="2000" i="1" dirty="0"/>
              <a:t>U</a:t>
            </a:r>
            <a:r>
              <a:rPr lang="fr-FR" sz="2000" i="1" baseline="30000" dirty="0"/>
              <a:t>π</a:t>
            </a:r>
            <a:r>
              <a:rPr lang="fr-CA" sz="2000" i="1" dirty="0"/>
              <a:t>(s’)]</a:t>
            </a:r>
          </a:p>
        </p:txBody>
      </p:sp>
    </p:spTree>
    <p:extLst>
      <p:ext uri="{BB962C8B-B14F-4D97-AF65-F5344CB8AC3E}">
        <p14:creationId xmlns:p14="http://schemas.microsoft.com/office/powerpoint/2010/main" val="77320609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i="1" dirty="0" err="1">
                <a:latin typeface="Arial" pitchFamily="34" charset="0"/>
              </a:rPr>
              <a:t>Asynchronous</a:t>
            </a:r>
            <a:r>
              <a:rPr lang="fr-CA" i="1" dirty="0">
                <a:latin typeface="Arial" pitchFamily="34" charset="0"/>
              </a:rPr>
              <a:t> Policy </a:t>
            </a:r>
            <a:r>
              <a:rPr lang="fr-CA" i="1" dirty="0" err="1">
                <a:latin typeface="Arial" pitchFamily="34" charset="0"/>
              </a:rPr>
              <a:t>Iteration</a:t>
            </a:r>
            <a:endParaRPr lang="fr-CA" i="1" dirty="0">
              <a:latin typeface="Arial" pitchFamily="34" charset="0"/>
            </a:endParaRP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403225" y="1503702"/>
            <a:ext cx="8146353" cy="245812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À </a:t>
            </a:r>
            <a:r>
              <a:rPr lang="en-CA" dirty="0" err="1"/>
              <a:t>chaque</a:t>
            </a:r>
            <a:r>
              <a:rPr lang="en-CA" dirty="0"/>
              <a:t> iteration de policy </a:t>
            </a:r>
            <a:r>
              <a:rPr lang="en-CA" dirty="0" err="1"/>
              <a:t>itération</a:t>
            </a:r>
            <a:endParaRPr lang="fr-CA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Choisir un sous ensemble d’états (au lieu de tous les états du MDP)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Appliquer à ce sous-ensemble,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Soit une évaluation approximative de la politique (par </a:t>
            </a:r>
            <a:r>
              <a:rPr lang="fr-CA" sz="2000" i="1" dirty="0" err="1"/>
              <a:t>simplified</a:t>
            </a:r>
            <a:r>
              <a:rPr lang="fr-CA" sz="2000" i="1" dirty="0"/>
              <a:t> value </a:t>
            </a:r>
            <a:r>
              <a:rPr lang="fr-CA" sz="2000" i="1" dirty="0" err="1"/>
              <a:t>iteration</a:t>
            </a:r>
            <a:r>
              <a:rPr lang="fr-CA" sz="2000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Soit une évaluation exacte par résolution du système d’équations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sz="2000" dirty="0"/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49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815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731138" y="237331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421133" y="23766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173040" y="2376657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967144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702438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510088" y="238334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206729" y="434517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10736" y="351360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48395" y="2387020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66250" y="236996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278"/>
          <p:cNvSpPr>
            <a:spLocks noChangeArrowheads="1"/>
          </p:cNvSpPr>
          <p:nvPr/>
        </p:nvSpPr>
        <p:spPr bwMode="auto">
          <a:xfrm>
            <a:off x="3894931" y="4584682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5" name="Rectangle 278"/>
          <p:cNvSpPr>
            <a:spLocks noChangeArrowheads="1"/>
          </p:cNvSpPr>
          <p:nvPr/>
        </p:nvSpPr>
        <p:spPr bwMode="auto">
          <a:xfrm>
            <a:off x="3956180" y="3521021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6" name="Rectangle 278"/>
          <p:cNvSpPr>
            <a:spLocks noChangeArrowheads="1"/>
          </p:cNvSpPr>
          <p:nvPr/>
        </p:nvSpPr>
        <p:spPr bwMode="auto">
          <a:xfrm>
            <a:off x="2523332" y="5166643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7" name="Line 226"/>
          <p:cNvSpPr>
            <a:spLocks noChangeShapeType="1"/>
          </p:cNvSpPr>
          <p:nvPr/>
        </p:nvSpPr>
        <p:spPr bwMode="auto">
          <a:xfrm>
            <a:off x="4275932" y="1917682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8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39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40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1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2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3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144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45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46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47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436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Au de là de MDP …</a:t>
            </a: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403224" y="1417638"/>
            <a:ext cx="8315325" cy="475151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processus de décision markoviens sont attrayants parce qu</a:t>
            </a:r>
            <a:r>
              <a:rPr lang="fr-CA" altLang="fr-FR" dirty="0"/>
              <a:t>’</a:t>
            </a:r>
            <a:r>
              <a:rPr lang="fr-CA" dirty="0"/>
              <a:t>ils offrent un cadre de planification qui combine raisonnement probabiliste, théorie de la décision et optimisation avec élégance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algorithmes </a:t>
            </a:r>
            <a:r>
              <a:rPr lang="fr-CA" i="1" dirty="0"/>
              <a:t>value-</a:t>
            </a:r>
            <a:r>
              <a:rPr lang="fr-CA" i="1" dirty="0" err="1"/>
              <a:t>iteration</a:t>
            </a:r>
            <a:r>
              <a:rPr lang="fr-CA" dirty="0"/>
              <a:t> et </a:t>
            </a:r>
            <a:r>
              <a:rPr lang="fr-CA" i="1" dirty="0" err="1"/>
              <a:t>policy</a:t>
            </a:r>
            <a:r>
              <a:rPr lang="fr-CA" dirty="0" err="1"/>
              <a:t>-</a:t>
            </a:r>
            <a:r>
              <a:rPr lang="fr-CA" i="1" dirty="0" err="1"/>
              <a:t>iteration</a:t>
            </a:r>
            <a:r>
              <a:rPr lang="fr-CA" dirty="0"/>
              <a:t> ne sont pas efficaces (espace d’états trop grand).  Il existe des approches approximatives par échantillonnage et des approches hiérarchiques.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Ces algorithmes supposent que nous avons un modèle. Ce sont des algorithmes de planification.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algorithmes d’apprentissage par renforcement sont fondés sur ces concepts pour apprendre la politique à partir d’interactions avec l’environnement.</a:t>
            </a:r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50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2" y="394693"/>
            <a:ext cx="8683625" cy="704601"/>
          </a:xfrm>
        </p:spPr>
        <p:txBody>
          <a:bodyPr/>
          <a:lstStyle/>
          <a:p>
            <a:pPr eaLnBrk="1" hangingPunct="1"/>
            <a:r>
              <a:rPr lang="fr-CA" altLang="en-US" dirty="0">
                <a:latin typeface="Arial" pitchFamily="34" charset="0"/>
                <a:ea typeface="ＭＳ Ｐゴシック" pitchFamily="34" charset="-128"/>
              </a:rPr>
              <a:t>Sujets couverts par le cours</a:t>
            </a:r>
          </a:p>
        </p:txBody>
      </p:sp>
      <p:sp>
        <p:nvSpPr>
          <p:cNvPr id="22533" name="Espace réservé du pied de page 13"/>
          <p:cNvSpPr>
            <a:spLocks noGrp="1"/>
          </p:cNvSpPr>
          <p:nvPr>
            <p:ph type="ftr" sz="quarter" idx="10"/>
          </p:nvPr>
        </p:nvSpPr>
        <p:spPr bwMode="auto">
          <a:xfrm>
            <a:off x="3695679" y="6350985"/>
            <a:ext cx="3158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>
                <a:latin typeface="Calibri" pitchFamily="34" charset="0"/>
              </a:rPr>
              <a:t>Hugo Larochelle et Froduald Kabanza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534" name="Espace réservé du numéro de diapositive 14"/>
          <p:cNvSpPr>
            <a:spLocks noGrp="1"/>
          </p:cNvSpPr>
          <p:nvPr>
            <p:ph type="sldNum" sz="quarter" idx="11"/>
          </p:nvPr>
        </p:nvSpPr>
        <p:spPr bwMode="auto">
          <a:xfrm>
            <a:off x="7920037" y="6452325"/>
            <a:ext cx="744676" cy="239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ECBA33-07FD-491C-887E-917C796CBFBD}" type="slidenum">
              <a:rPr lang="en-US" altLang="en-US" smtClean="0">
                <a:latin typeface="Calibri" pitchFamily="34" charset="0"/>
              </a:rPr>
              <a:pPr/>
              <a:t>51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2532" name="Espace réservé de la date 12"/>
          <p:cNvSpPr>
            <a:spLocks noGrp="1"/>
          </p:cNvSpPr>
          <p:nvPr>
            <p:ph type="dt" sz="half" idx="12"/>
          </p:nvPr>
        </p:nvSpPr>
        <p:spPr bwMode="auto">
          <a:xfrm>
            <a:off x="315771" y="63969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alibri" pitchFamily="34" charset="0"/>
              </a:rPr>
              <a:t>IFT 615</a:t>
            </a:r>
          </a:p>
        </p:txBody>
      </p:sp>
      <p:cxnSp>
        <p:nvCxnSpPr>
          <p:cNvPr id="24" name="Connecteur droit avec flèche 23"/>
          <p:cNvCxnSpPr>
            <a:cxnSpLocks noChangeShapeType="1"/>
            <a:stCxn id="9" idx="0"/>
          </p:cNvCxnSpPr>
          <p:nvPr/>
        </p:nvCxnSpPr>
        <p:spPr bwMode="auto">
          <a:xfrm flipV="1">
            <a:off x="4283732" y="3933600"/>
            <a:ext cx="179193" cy="40080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7" name="Connecteur droit avec flèche 46"/>
          <p:cNvCxnSpPr>
            <a:cxnSpLocks noChangeShapeType="1"/>
            <a:endCxn id="8" idx="2"/>
          </p:cNvCxnSpPr>
          <p:nvPr/>
        </p:nvCxnSpPr>
        <p:spPr bwMode="auto">
          <a:xfrm flipH="1" flipV="1">
            <a:off x="3129838" y="3909716"/>
            <a:ext cx="770044" cy="41029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5216" y="4334401"/>
            <a:ext cx="109703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agents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intelligents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6947" y="3393821"/>
            <a:ext cx="143468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Raisonnement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logique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3523" y="3324941"/>
            <a:ext cx="141263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Apprentissage 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automatique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5554" y="4410404"/>
            <a:ext cx="20102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Processus de décision </a:t>
            </a:r>
          </a:p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de </a:t>
            </a:r>
            <a:r>
              <a:rPr lang="fr-CA" sz="1600" dirty="0">
                <a:latin typeface="Calibri" pitchFamily="34" charset="0"/>
                <a:ea typeface="Malgun Gothic" pitchFamily="34" charset="-127"/>
              </a:rPr>
              <a:t>Markov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2152" y="5506962"/>
            <a:ext cx="1473545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Planification et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jeu compétitifs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92690" y="5324099"/>
            <a:ext cx="168151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Recherche heuristique locale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23675" y="4393951"/>
            <a:ext cx="1850526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Recherche heuristique globale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68712" y="5922460"/>
            <a:ext cx="125675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Éthique et IA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54532" y="3339515"/>
            <a:ext cx="138820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Raisonnement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probabiliste</a:t>
            </a:r>
            <a:endParaRPr lang="fr-FR" sz="1600" dirty="0">
              <a:latin typeface="+mn-lt"/>
              <a:ea typeface="+mn-ea"/>
            </a:endParaRPr>
          </a:p>
        </p:txBody>
      </p:sp>
      <p:cxnSp>
        <p:nvCxnSpPr>
          <p:cNvPr id="27" name="Connecteur droit avec flèche 26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4832247" y="4626789"/>
            <a:ext cx="491428" cy="5955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0" name="Connecteur droit avec flèche 29"/>
          <p:cNvCxnSpPr>
            <a:cxnSpLocks noChangeShapeType="1"/>
            <a:endCxn id="13" idx="1"/>
          </p:cNvCxnSpPr>
          <p:nvPr/>
        </p:nvCxnSpPr>
        <p:spPr bwMode="auto">
          <a:xfrm>
            <a:off x="4758243" y="4980513"/>
            <a:ext cx="734447" cy="63597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  <a:stCxn id="9" idx="2"/>
          </p:cNvCxnSpPr>
          <p:nvPr/>
        </p:nvCxnSpPr>
        <p:spPr bwMode="auto">
          <a:xfrm>
            <a:off x="4283732" y="4919176"/>
            <a:ext cx="102026" cy="97048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1" name="Connecteur droit avec flèche 40"/>
          <p:cNvCxnSpPr>
            <a:cxnSpLocks noChangeShapeType="1"/>
            <a:endCxn id="10" idx="3"/>
          </p:cNvCxnSpPr>
          <p:nvPr/>
        </p:nvCxnSpPr>
        <p:spPr bwMode="auto">
          <a:xfrm flipH="1">
            <a:off x="3075804" y="4675087"/>
            <a:ext cx="679854" cy="2770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 flipH="1">
            <a:off x="2945697" y="4919176"/>
            <a:ext cx="1103426" cy="60835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88" name="Connecteur droit avec flèche 87"/>
          <p:cNvCxnSpPr>
            <a:cxnSpLocks noChangeShapeType="1"/>
          </p:cNvCxnSpPr>
          <p:nvPr/>
        </p:nvCxnSpPr>
        <p:spPr bwMode="auto">
          <a:xfrm flipV="1">
            <a:off x="4817071" y="3959538"/>
            <a:ext cx="813386" cy="39306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48" name="Rectangle 96">
            <a:extLst>
              <a:ext uri="{FF2B5EF4-FFF2-40B4-BE49-F238E27FC236}">
                <a16:creationId xmlns:a16="http://schemas.microsoft.com/office/drawing/2014/main" id="{BFB80F63-8F2A-4533-97C3-E8A2F927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59" y="1241513"/>
            <a:ext cx="1767217" cy="4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rgbClr val="FF6600"/>
                </a:solidFill>
                <a:latin typeface="Calibri" panose="020F0502020204030204" pitchFamily="34" charset="0"/>
              </a:rPr>
              <a:t>Applications</a:t>
            </a:r>
            <a:endParaRPr lang="fr-FR" altLang="en-US" b="1" dirty="0">
              <a:solidFill>
                <a:srgbClr val="FF6600"/>
              </a:solidFill>
            </a:endParaRP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6263D7BB-937B-4ED3-AE74-64C49812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16" y="968343"/>
            <a:ext cx="3276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chemeClr val="accent1"/>
                </a:solidFill>
                <a:latin typeface="Calibri" panose="020F0502020204030204" pitchFamily="34" charset="0"/>
              </a:rPr>
              <a:t>Concepts et algorithmes</a:t>
            </a:r>
            <a:endParaRPr lang="fr-FR" altLang="en-US" b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B8FEE-ABF2-4A01-B9AE-1C57245F009D}"/>
              </a:ext>
            </a:extLst>
          </p:cNvPr>
          <p:cNvGrpSpPr/>
          <p:nvPr/>
        </p:nvGrpSpPr>
        <p:grpSpPr>
          <a:xfrm>
            <a:off x="3129838" y="2015629"/>
            <a:ext cx="5534874" cy="1309312"/>
            <a:chOff x="1630018" y="2015628"/>
            <a:chExt cx="7093892" cy="13367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F5C7C8-A155-4511-99B5-F0C7044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530" y="2015628"/>
              <a:ext cx="1579380" cy="5970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A" altLang="ko-KR" sz="1600" dirty="0">
                  <a:latin typeface="Calibri" charset="0"/>
                </a:rPr>
                <a:t>V</a:t>
              </a:r>
              <a:r>
                <a:rPr lang="fr-CA" altLang="ko-KR" sz="1600" dirty="0">
                  <a:latin typeface="Calibri" charset="0"/>
                  <a:ea typeface="+mn-ea"/>
                </a:rPr>
                <a:t>ision par </a:t>
              </a:r>
            </a:p>
            <a:p>
              <a:pPr algn="ctr">
                <a:defRPr/>
              </a:pPr>
              <a:r>
                <a:rPr lang="fr-CA" altLang="ko-KR" sz="1600" dirty="0">
                  <a:latin typeface="Calibri" charset="0"/>
                  <a:ea typeface="+mn-ea"/>
                </a:rPr>
                <a:t>ordinateur</a:t>
              </a:r>
              <a:endParaRPr lang="fr-FR" sz="1600" dirty="0">
                <a:latin typeface="+mn-lt"/>
                <a:ea typeface="+mn-ea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190EDA56-222D-419F-BA7A-13282E10550F}"/>
                </a:ext>
              </a:extLst>
            </p:cNvPr>
            <p:cNvCxnSpPr>
              <a:cxnSpLocks/>
              <a:stCxn id="8" idx="0"/>
              <a:endCxn id="45" idx="0"/>
            </p:cNvCxnSpPr>
            <p:nvPr/>
          </p:nvCxnSpPr>
          <p:spPr>
            <a:xfrm rot="5400000" flipH="1" flipV="1">
              <a:off x="4113744" y="-468098"/>
              <a:ext cx="1336751" cy="6304203"/>
            </a:xfrm>
            <a:prstGeom prst="curvedConnector3">
              <a:avLst>
                <a:gd name="adj1" fmla="val 117460"/>
              </a:avLst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3C5B1-5776-4650-8EF8-E56C7045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48" y="3157044"/>
            <a:ext cx="1508233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 err="1">
                <a:latin typeface="Calibri" charset="0"/>
              </a:rPr>
              <a:t>Traitemen</a:t>
            </a:r>
            <a:r>
              <a:rPr lang="fr-FR" altLang="ko-KR" sz="1600" dirty="0"/>
              <a:t>t du</a:t>
            </a:r>
          </a:p>
          <a:p>
            <a:pPr algn="ctr">
              <a:defRPr/>
            </a:pPr>
            <a:r>
              <a:rPr lang="fr-FR" altLang="ko-KR" sz="1600" dirty="0">
                <a:latin typeface="Calibri" charset="0"/>
              </a:rPr>
              <a:t>Langage naturel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0636592-C669-454E-BACB-0C0B57088A9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373609" y="2475292"/>
            <a:ext cx="1591419" cy="35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20F8457-23DB-42D2-ACD3-C9355AD6FD58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5427176" y="1745054"/>
            <a:ext cx="815918" cy="2373004"/>
          </a:xfrm>
          <a:prstGeom prst="curvedConnector2">
            <a:avLst/>
          </a:prstGeom>
          <a:ln w="952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5D5B856-D4F5-4D9F-9A20-B3F063FD325C}"/>
              </a:ext>
            </a:extLst>
          </p:cNvPr>
          <p:cNvSpPr/>
          <p:nvPr/>
        </p:nvSpPr>
        <p:spPr bwMode="auto">
          <a:xfrm>
            <a:off x="376348" y="1511500"/>
            <a:ext cx="3420594" cy="1077218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r>
              <a:rPr lang="fr-CA" altLang="ko-KR" sz="1600" dirty="0">
                <a:solidFill>
                  <a:schemeClr val="tx1"/>
                </a:solidFill>
              </a:rPr>
              <a:t>avec les processus de décision markoviens, on ajoute le concept de décision/politique au raisonnement probabiliste (RBD)</a:t>
            </a:r>
            <a:endParaRPr lang="fr-CA" sz="16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F0EBAE-6C45-4094-9C81-804547D061DF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1065554" y="2588718"/>
            <a:ext cx="1021091" cy="1821686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DB008C-2800-4EC5-86B9-DB086314FB1E}"/>
              </a:ext>
            </a:extLst>
          </p:cNvPr>
          <p:cNvCxnSpPr>
            <a:cxnSpLocks/>
          </p:cNvCxnSpPr>
          <p:nvPr/>
        </p:nvCxnSpPr>
        <p:spPr>
          <a:xfrm flipH="1" flipV="1">
            <a:off x="2539540" y="2577718"/>
            <a:ext cx="1408269" cy="752487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 charset="0"/>
              </a:rPr>
              <a:t>MDP pour quel type d’agents?</a:t>
            </a:r>
          </a:p>
        </p:txBody>
      </p:sp>
      <p:sp>
        <p:nvSpPr>
          <p:cNvPr id="7270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IFT 615</a:t>
            </a:r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Hugo Larochelle et Froduald Kabanza</a:t>
            </a:r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5BFE5584-F8D1-8846-B4E5-B1283EACE69B}" type="slidenum"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52</a:t>
            </a:fld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13" name="Rectangle 11"/>
          <p:cNvSpPr>
            <a:spLocks noChangeArrowheads="1"/>
          </p:cNvSpPr>
          <p:nvPr/>
        </p:nvSpPr>
        <p:spPr bwMode="auto">
          <a:xfrm>
            <a:off x="1708150" y="1431925"/>
            <a:ext cx="157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Simple reflex</a:t>
            </a:r>
            <a:endParaRPr lang="fr-FR" sz="2000" b="1"/>
          </a:p>
        </p:txBody>
      </p:sp>
      <p:sp>
        <p:nvSpPr>
          <p:cNvPr id="72714" name="Rectangle 12"/>
          <p:cNvSpPr>
            <a:spLocks noChangeArrowheads="1"/>
          </p:cNvSpPr>
          <p:nvPr/>
        </p:nvSpPr>
        <p:spPr bwMode="auto">
          <a:xfrm>
            <a:off x="5537200" y="1446213"/>
            <a:ext cx="225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Model-based reflex</a:t>
            </a:r>
            <a:endParaRPr lang="fr-FR" sz="2000" b="1"/>
          </a:p>
        </p:txBody>
      </p:sp>
      <p:sp>
        <p:nvSpPr>
          <p:cNvPr id="72715" name="Rectangle 13"/>
          <p:cNvSpPr>
            <a:spLocks noChangeArrowheads="1"/>
          </p:cNvSpPr>
          <p:nvPr/>
        </p:nvSpPr>
        <p:spPr bwMode="auto">
          <a:xfrm>
            <a:off x="1774825" y="3898900"/>
            <a:ext cx="138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Goal-based</a:t>
            </a:r>
            <a:endParaRPr lang="fr-FR" sz="2000" b="1"/>
          </a:p>
        </p:txBody>
      </p:sp>
      <p:sp>
        <p:nvSpPr>
          <p:cNvPr id="72716" name="Rectangle 14"/>
          <p:cNvSpPr>
            <a:spLocks noChangeArrowheads="1"/>
          </p:cNvSpPr>
          <p:nvPr/>
        </p:nvSpPr>
        <p:spPr bwMode="auto">
          <a:xfrm>
            <a:off x="5897563" y="3925888"/>
            <a:ext cx="146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Utiliy-based</a:t>
            </a:r>
            <a:endParaRPr lang="fr-FR" sz="2000" b="1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4962525" y="3970461"/>
            <a:ext cx="3508375" cy="2411412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D2AD47-36E6-4A62-8B03-F8229CE5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66" y="1758950"/>
            <a:ext cx="3113967" cy="19644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B63B32-CA87-471F-9889-6A7D18CA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01" y="1855204"/>
            <a:ext cx="2937236" cy="1849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A73333-0969-4F40-9A40-2B989F80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98" y="4432951"/>
            <a:ext cx="3262154" cy="20614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48CCC-011D-4BFE-851F-5664F64AB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501" y="4385260"/>
            <a:ext cx="3095976" cy="19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2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pitchFamily="34" charset="0"/>
              </a:rPr>
              <a:t>Vous devriez être capable de...</a:t>
            </a:r>
            <a:endParaRPr lang="fr-CA">
              <a:latin typeface="Arial" pitchFamily="34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 eaLnBrk="1" hangingPunct="1"/>
            <a:r>
              <a:rPr lang="fr-CA" dirty="0"/>
              <a:t>Donner la définition d</a:t>
            </a:r>
            <a:r>
              <a:rPr lang="fr-CA" altLang="fr-FR" dirty="0"/>
              <a:t>’</a:t>
            </a:r>
            <a:r>
              <a:rPr lang="fr-CA" dirty="0"/>
              <a:t>un processus de décision markovien</a:t>
            </a:r>
          </a:p>
          <a:p>
            <a:pPr lvl="1" eaLnBrk="1" hangingPunct="1"/>
            <a:r>
              <a:rPr lang="fr-CA" dirty="0"/>
              <a:t>espace d</a:t>
            </a:r>
            <a:r>
              <a:rPr lang="fr-CA" altLang="fr-FR" dirty="0"/>
              <a:t>’</a:t>
            </a:r>
            <a:r>
              <a:rPr lang="fr-CA" dirty="0"/>
              <a:t>états</a:t>
            </a:r>
          </a:p>
          <a:p>
            <a:pPr lvl="1" eaLnBrk="1" hangingPunct="1"/>
            <a:r>
              <a:rPr lang="fr-CA" dirty="0"/>
              <a:t>actions</a:t>
            </a:r>
          </a:p>
          <a:p>
            <a:pPr lvl="1" eaLnBrk="1" hangingPunct="1"/>
            <a:r>
              <a:rPr lang="fr-CA" dirty="0"/>
              <a:t>modèle de transition</a:t>
            </a:r>
          </a:p>
          <a:p>
            <a:pPr lvl="1" eaLnBrk="1" hangingPunct="1"/>
            <a:r>
              <a:rPr lang="fr-CA" dirty="0"/>
              <a:t>fonction de récompense</a:t>
            </a:r>
          </a:p>
          <a:p>
            <a:pPr lvl="1" eaLnBrk="1" hangingPunct="1"/>
            <a:r>
              <a:rPr lang="fr-CA" dirty="0"/>
              <a:t>décisions</a:t>
            </a:r>
          </a:p>
          <a:p>
            <a:pPr lvl="1" eaLnBrk="1" hangingPunct="1"/>
            <a:r>
              <a:rPr lang="fr-CA" dirty="0"/>
              <a:t>plan/politique</a:t>
            </a:r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/>
              <a:t>Expliquer et simuler </a:t>
            </a:r>
            <a:r>
              <a:rPr lang="fr-CA" i="1" dirty="0"/>
              <a:t>value</a:t>
            </a:r>
            <a:r>
              <a:rPr lang="fr-CA" dirty="0"/>
              <a:t> </a:t>
            </a:r>
            <a:r>
              <a:rPr lang="fr-CA" i="1" dirty="0" err="1"/>
              <a:t>iteration</a:t>
            </a:r>
            <a:endParaRPr lang="fr-CA" dirty="0"/>
          </a:p>
          <a:p>
            <a:pPr eaLnBrk="1" hangingPunct="1"/>
            <a:r>
              <a:rPr lang="fr-CA" dirty="0"/>
              <a:t>Expliquer et simuler </a:t>
            </a:r>
            <a:r>
              <a:rPr lang="fr-CA" i="1" dirty="0" err="1"/>
              <a:t>policy</a:t>
            </a:r>
            <a:r>
              <a:rPr lang="fr-CA" dirty="0"/>
              <a:t> </a:t>
            </a:r>
            <a:r>
              <a:rPr lang="fr-CA" i="1" dirty="0" err="1"/>
              <a:t>iteration</a:t>
            </a:r>
            <a:endParaRPr lang="fr-CA" i="1" dirty="0"/>
          </a:p>
          <a:p>
            <a:pPr eaLnBrk="1" hangingPunct="1"/>
            <a:r>
              <a:rPr lang="fr-CA" dirty="0"/>
              <a:t>Expliquer </a:t>
            </a:r>
            <a:r>
              <a:rPr lang="fr-CA" i="1" dirty="0" err="1"/>
              <a:t>asynchronous</a:t>
            </a:r>
            <a:r>
              <a:rPr lang="fr-CA" i="1" dirty="0"/>
              <a:t> </a:t>
            </a:r>
            <a:r>
              <a:rPr lang="fr-CA" i="1" dirty="0" err="1"/>
              <a:t>policy</a:t>
            </a:r>
            <a:r>
              <a:rPr lang="fr-CA" i="1" dirty="0"/>
              <a:t> </a:t>
            </a:r>
            <a:r>
              <a:rPr lang="fr-CA" i="1" dirty="0" err="1"/>
              <a:t>iteration</a:t>
            </a:r>
            <a:endParaRPr lang="fr-CA" i="1" dirty="0"/>
          </a:p>
        </p:txBody>
      </p:sp>
      <p:sp>
        <p:nvSpPr>
          <p:cNvPr id="7373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MS PGothic" pitchFamily="34" charset="-128"/>
              </a:rPr>
              <a:t>IFT 615</a:t>
            </a:r>
          </a:p>
        </p:txBody>
      </p:sp>
      <p:sp>
        <p:nvSpPr>
          <p:cNvPr id="7373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sz="1400">
                <a:latin typeface="Calibri" pitchFamily="34" charset="0"/>
                <a:ea typeface="MS PGothic" pitchFamily="34" charset="-128"/>
              </a:rPr>
              <a:t>Hugo Larochelle et Froduald Kabanza</a:t>
            </a:r>
            <a:endParaRPr lang="en-U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373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C048FD-0A70-439D-B298-374ACEDA195B}" type="slidenum">
              <a:rPr lang="en-US" sz="1400">
                <a:latin typeface="Calibri" pitchFamily="34" charset="0"/>
                <a:ea typeface="MS PGothic" pitchFamily="34" charset="-128"/>
              </a:rPr>
              <a:pPr eaLnBrk="1" hangingPunct="1"/>
              <a:t>53</a:t>
            </a:fld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</a:rPr>
              <a:t>Exemples</a:t>
            </a:r>
            <a:endParaRPr lang="fr-CA" dirty="0">
              <a:latin typeface="Arial" pitchFamily="34" charset="0"/>
            </a:endParaRPr>
          </a:p>
        </p:txBody>
      </p:sp>
      <p:sp>
        <p:nvSpPr>
          <p:cNvPr id="7373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MS PGothic" pitchFamily="34" charset="-128"/>
              </a:rPr>
              <a:t>IFT 615</a:t>
            </a:r>
          </a:p>
        </p:txBody>
      </p:sp>
      <p:sp>
        <p:nvSpPr>
          <p:cNvPr id="7373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sz="1400">
                <a:latin typeface="Calibri" pitchFamily="34" charset="0"/>
                <a:ea typeface="MS PGothic" pitchFamily="34" charset="-128"/>
              </a:rPr>
              <a:t>Hugo Larochelle et Froduald Kabanza</a:t>
            </a:r>
            <a:endParaRPr lang="en-U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373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C048FD-0A70-439D-B298-374ACEDA195B}" type="slidenum">
              <a:rPr lang="en-US" sz="1400">
                <a:latin typeface="Calibri" pitchFamily="34" charset="0"/>
                <a:ea typeface="MS PGothic" pitchFamily="34" charset="-128"/>
              </a:rPr>
              <a:pPr eaLnBrk="1" hangingPunct="1"/>
              <a:t>54</a:t>
            </a:fld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E377C-33BB-4FA5-9433-B754D21C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9436"/>
            <a:ext cx="8419605" cy="4885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2EFB-DDC6-47C6-9AB8-66E1593D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379" y="306912"/>
            <a:ext cx="995423" cy="8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6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 </a:t>
            </a:r>
            <a:r>
              <a:rPr lang="fr-CA" dirty="0"/>
              <a:t>       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(3), on conclut que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 = -1 / -0.5 = 2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(2), on conclut que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0.5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 = 1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(1), on conclut que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= 0.4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/ 0.9 = 4/9</a:t>
            </a:r>
          </a:p>
        </p:txBody>
      </p:sp>
      <p:sp>
        <p:nvSpPr>
          <p:cNvPr id="6041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042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04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0E26CD7-82B7-4457-A153-42C27E6A85CB}" type="slidenum">
              <a:rPr lang="en-US" altLang="ko-KR" sz="1400">
                <a:latin typeface="Calibri" pitchFamily="34" charset="0"/>
              </a:rPr>
              <a:pPr eaLnBrk="1" hangingPunct="1"/>
              <a:t>55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	</a:t>
            </a:r>
            <a:r>
              <a:rPr lang="fr-CA" dirty="0"/>
              <a:t>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Approche alternative: on écrit sous forme matricielle b = A u, où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A = 						b =                        u =  </a:t>
            </a:r>
          </a:p>
        </p:txBody>
      </p:sp>
      <p:sp>
        <p:nvSpPr>
          <p:cNvPr id="6246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246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246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3EE3DED-6304-4F9A-B031-9A31E8649D16}" type="slidenum">
              <a:rPr lang="en-US" altLang="ko-KR" sz="1400">
                <a:latin typeface="Calibri" pitchFamily="34" charset="0"/>
              </a:rPr>
              <a:pPr eaLnBrk="1" hangingPunct="1"/>
              <a:t>56</a:t>
            </a:fld>
            <a:endParaRPr lang="en-US" altLang="ko-KR" sz="1400">
              <a:latin typeface="Calibri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331913" y="4724400"/>
          <a:ext cx="18002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-0.9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0.5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-0.5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arenthèses 2"/>
          <p:cNvSpPr>
            <a:spLocks noChangeArrowheads="1"/>
          </p:cNvSpPr>
          <p:nvPr/>
        </p:nvSpPr>
        <p:spPr bwMode="auto">
          <a:xfrm>
            <a:off x="1331913" y="4652963"/>
            <a:ext cx="1871662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140200" y="4724400"/>
          <a:ext cx="6000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arenthèses 8"/>
          <p:cNvSpPr>
            <a:spLocks noChangeArrowheads="1"/>
          </p:cNvSpPr>
          <p:nvPr/>
        </p:nvSpPr>
        <p:spPr bwMode="auto">
          <a:xfrm>
            <a:off x="4211638" y="4652963"/>
            <a:ext cx="720725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795963" y="4724400"/>
          <a:ext cx="6000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i="1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CA" sz="1800" b="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i="1" dirty="0"/>
                        <a:t>u</a:t>
                      </a:r>
                      <a:r>
                        <a:rPr lang="fr-CA" sz="1800" baseline="-25000" dirty="0"/>
                        <a:t>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i="1" dirty="0"/>
                        <a:t>u</a:t>
                      </a:r>
                      <a:r>
                        <a:rPr lang="fr-CA" sz="1800" baseline="-25000" dirty="0"/>
                        <a:t>2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arenthèses 12"/>
          <p:cNvSpPr>
            <a:spLocks noChangeArrowheads="1"/>
          </p:cNvSpPr>
          <p:nvPr/>
        </p:nvSpPr>
        <p:spPr bwMode="auto">
          <a:xfrm>
            <a:off x="5867400" y="4652963"/>
            <a:ext cx="720725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	</a:t>
            </a:r>
            <a:r>
              <a:rPr lang="fr-CA" dirty="0"/>
              <a:t>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Suffit alors d</a:t>
            </a:r>
            <a:r>
              <a:rPr lang="fr-CA" altLang="fr-FR" dirty="0"/>
              <a:t>’</a:t>
            </a:r>
            <a:r>
              <a:rPr lang="fr-CA" dirty="0"/>
              <a:t>inverser A pour obtenir v = A</a:t>
            </a:r>
            <a:r>
              <a:rPr lang="fr-CA" baseline="30000" dirty="0"/>
              <a:t>-1 </a:t>
            </a:r>
            <a:r>
              <a:rPr lang="fr-CA" dirty="0"/>
              <a:t>b</a:t>
            </a:r>
          </a:p>
          <a:p>
            <a:pPr marL="741363" lvl="1" eaLnBrk="1" hangingPunct="1">
              <a:spcBef>
                <a:spcPts val="25"/>
              </a:spcBef>
            </a:pPr>
            <a:r>
              <a:rPr lang="fr-CA" dirty="0"/>
              <a:t>on peut utiliser une librairie d</a:t>
            </a:r>
            <a:r>
              <a:rPr lang="fr-CA" altLang="fr-FR" dirty="0"/>
              <a:t>’</a:t>
            </a:r>
            <a:r>
              <a:rPr lang="fr-CA" dirty="0"/>
              <a:t>algèbre linéaire (ex.: </a:t>
            </a:r>
            <a:r>
              <a:rPr lang="fr-CA" dirty="0" err="1"/>
              <a:t>Numpy</a:t>
            </a:r>
            <a:r>
              <a:rPr lang="fr-CA" dirty="0"/>
              <a:t> en Python):</a:t>
            </a:r>
            <a:br>
              <a:rPr lang="fr-CA" dirty="0"/>
            </a:br>
            <a:br>
              <a:rPr lang="fr-CA" sz="800" dirty="0"/>
            </a:br>
            <a:r>
              <a:rPr lang="fr-CA" sz="1400" dirty="0">
                <a:latin typeface="Monaco" charset="0"/>
              </a:rPr>
              <a:t>&gt;&gt;&gt; </a:t>
            </a:r>
            <a:r>
              <a:rPr lang="en-US" sz="1400" dirty="0">
                <a:latin typeface="Monaco" charset="0"/>
              </a:rPr>
              <a:t>A = </a:t>
            </a:r>
            <a:r>
              <a:rPr lang="en-US" sz="1400" dirty="0" err="1">
                <a:latin typeface="Monaco" charset="0"/>
              </a:rPr>
              <a:t>numpy.array</a:t>
            </a:r>
            <a:r>
              <a:rPr lang="en-US" sz="1400" dirty="0">
                <a:latin typeface="Monaco" charset="0"/>
              </a:rPr>
              <a:t>([[-0.9,0.4,0],[0,-1,0.5],[0,0,-0.5]])</a:t>
            </a:r>
            <a:br>
              <a:rPr lang="en-US" sz="1400" dirty="0">
                <a:latin typeface="Monaco" charset="0"/>
              </a:rPr>
            </a:br>
            <a:r>
              <a:rPr lang="en-US" sz="1400" dirty="0">
                <a:latin typeface="Monaco" charset="0"/>
              </a:rPr>
              <a:t>&gt;&gt;&gt; b = </a:t>
            </a:r>
            <a:r>
              <a:rPr lang="en-US" sz="1400" dirty="0" err="1">
                <a:latin typeface="Monaco" charset="0"/>
              </a:rPr>
              <a:t>numpy.array</a:t>
            </a:r>
            <a:r>
              <a:rPr lang="en-US" sz="1400" dirty="0">
                <a:latin typeface="Monaco" charset="0"/>
              </a:rPr>
              <a:t>([0,0,-1])</a:t>
            </a:r>
            <a:br>
              <a:rPr lang="en-US" sz="1400" dirty="0">
                <a:latin typeface="Monaco" charset="0"/>
              </a:rPr>
            </a:br>
            <a:r>
              <a:rPr lang="en-US" sz="1400" dirty="0">
                <a:latin typeface="Monaco" charset="0"/>
              </a:rPr>
              <a:t>&gt;&gt;&gt; </a:t>
            </a:r>
            <a:r>
              <a:rPr lang="pl-PL" sz="1400" dirty="0">
                <a:latin typeface="Monaco" charset="0"/>
              </a:rPr>
              <a:t>Ainv = numpy.linalg.inv(A)</a:t>
            </a:r>
            <a:br>
              <a:rPr lang="pl-PL" sz="1400" dirty="0">
                <a:latin typeface="Monaco" charset="0"/>
              </a:rPr>
            </a:br>
            <a:r>
              <a:rPr lang="pl-PL" sz="1400" dirty="0">
                <a:latin typeface="Monaco" charset="0"/>
              </a:rPr>
              <a:t>&gt;&gt;&gt; </a:t>
            </a:r>
            <a:r>
              <a:rPr lang="da-DK" sz="1400" dirty="0">
                <a:latin typeface="Monaco" charset="0"/>
              </a:rPr>
              <a:t>u = numpy.dot(Ainv,b)</a:t>
            </a:r>
            <a:br>
              <a:rPr lang="da-DK" sz="1400" dirty="0">
                <a:latin typeface="Monaco" charset="0"/>
              </a:rPr>
            </a:br>
            <a:r>
              <a:rPr lang="da-DK" sz="1400" dirty="0">
                <a:latin typeface="Monaco" charset="0"/>
              </a:rPr>
              <a:t>&gt;&gt;&gt; print u</a:t>
            </a:r>
            <a:br>
              <a:rPr lang="da-DK" sz="1400" dirty="0">
                <a:latin typeface="Monaco" charset="0"/>
              </a:rPr>
            </a:br>
            <a:r>
              <a:rPr lang="fr-FR" sz="1400" dirty="0">
                <a:latin typeface="Monaco" charset="0"/>
              </a:rPr>
              <a:t>[ 0.44444444  1.          2.        ]</a:t>
            </a:r>
            <a:br>
              <a:rPr lang="da-DK" sz="1400" dirty="0">
                <a:latin typeface="Monaco" charset="0"/>
              </a:rPr>
            </a:br>
            <a:endParaRPr lang="fr-CA" sz="1400" dirty="0">
              <a:latin typeface="Monaco" charset="0"/>
            </a:endParaRPr>
          </a:p>
        </p:txBody>
      </p:sp>
      <p:sp>
        <p:nvSpPr>
          <p:cNvPr id="6451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451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45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29B54B4-6E9C-464A-BF73-BBF14DE27900}" type="slidenum">
              <a:rPr lang="en-US" altLang="ko-KR" sz="1400">
                <a:latin typeface="Calibri" pitchFamily="34" charset="0"/>
              </a:rPr>
              <a:pPr eaLnBrk="1" hangingPunct="1"/>
              <a:t>57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6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6012712" y="2388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748006" y="2388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5438001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5173295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984012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719306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409301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144595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144595" y="240235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144595" y="26926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4144595" y="29015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853916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589210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279205" y="317305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2933756" y="318762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2688339" y="3177008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2359045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2094339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750016" y="3191771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504599" y="3181150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463381" y="3195116"/>
            <a:ext cx="0" cy="2338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54190" y="3421762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54190" y="37120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454190" y="39209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454190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754634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02452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245430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563687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864131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111949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354927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3605789" y="4246490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906233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154051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397029" y="4234419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651379" y="424206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951823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199641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5442619" y="422999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685803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5933621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6176599" y="4222574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6431892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74261" y="429283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74261" y="45831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674261" y="47920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6674261" y="4996657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6347250" y="524865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6037245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5772539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5583256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5318550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008545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743839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4555222" y="526203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6017773" y="248981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5753067" y="248981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H="1">
            <a:off x="5443062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178356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4989073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724367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4414362" y="249985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4190268" y="25141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4206729" y="30394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206729" y="35308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4210736" y="43596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86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87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88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89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07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228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229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230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232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2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0559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78"/>
          <p:cNvSpPr>
            <a:spLocks noChangeArrowheads="1"/>
          </p:cNvSpPr>
          <p:nvPr/>
        </p:nvSpPr>
        <p:spPr bwMode="auto">
          <a:xfrm>
            <a:off x="5812628" y="1943229"/>
            <a:ext cx="605801" cy="1596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1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25703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6256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7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8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9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7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113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14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16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Arrow Connector 122"/>
          <p:cNvCxnSpPr/>
          <p:nvPr/>
        </p:nvCxnSpPr>
        <p:spPr>
          <a:xfrm flipH="1">
            <a:off x="5438001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5173295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984012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719306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409301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144595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144595" y="240235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144595" y="26926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4144595" y="29015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853916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589210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279205" y="317305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2933756" y="318762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2688339" y="3177008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2359045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2094339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750016" y="3191771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504599" y="3181150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463381" y="3195116"/>
            <a:ext cx="0" cy="2338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54190" y="3421762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54190" y="37120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454190" y="39209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454190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754634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02452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245430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563687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864131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111949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354927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3605789" y="4246490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906233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154051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397029" y="4234419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651379" y="424206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951823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199641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5442619" y="422999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685803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5933621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6176599" y="4222574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6431892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74261" y="429283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74261" y="45831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674261" y="47920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6674261" y="4996657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6347250" y="524865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6037245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5772539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5583256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5318550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008545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743839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4555222" y="526203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sp>
        <p:nvSpPr>
          <p:cNvPr id="208" name="Rectangle 278"/>
          <p:cNvSpPr>
            <a:spLocks noChangeArrowheads="1"/>
          </p:cNvSpPr>
          <p:nvPr/>
        </p:nvSpPr>
        <p:spPr bwMode="auto">
          <a:xfrm>
            <a:off x="2526874" y="6111359"/>
            <a:ext cx="321525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896411" y="607909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Glissant</a:t>
            </a:r>
            <a:endParaRPr lang="en-CA" sz="1800" dirty="0"/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5443062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178356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4989073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724367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4414362" y="249985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4190268" y="25141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4206729" y="30394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206729" y="35308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4210736" y="43596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Oval 307"/>
          <p:cNvSpPr>
            <a:spLocks noChangeArrowheads="1"/>
          </p:cNvSpPr>
          <p:nvPr/>
        </p:nvSpPr>
        <p:spPr bwMode="auto">
          <a:xfrm>
            <a:off x="5957888" y="227801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6" name="Oval 307"/>
          <p:cNvSpPr>
            <a:spLocks noChangeArrowheads="1"/>
          </p:cNvSpPr>
          <p:nvPr/>
        </p:nvSpPr>
        <p:spPr bwMode="auto">
          <a:xfrm>
            <a:off x="6186488" y="193614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7" name="Oval 307"/>
          <p:cNvSpPr>
            <a:spLocks noChangeArrowheads="1"/>
          </p:cNvSpPr>
          <p:nvPr/>
        </p:nvSpPr>
        <p:spPr bwMode="auto">
          <a:xfrm>
            <a:off x="6175824" y="256381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8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56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755" y="92869"/>
            <a:ext cx="7955669" cy="956469"/>
          </a:xfrm>
          <a:noFill/>
        </p:spPr>
        <p:txBody>
          <a:bodyPr/>
          <a:lstStyle/>
          <a:p>
            <a:r>
              <a:rPr lang="fr-CA" altLang="en-US" dirty="0"/>
              <a:t>Type d’environnement</a:t>
            </a:r>
          </a:p>
        </p:txBody>
      </p:sp>
      <p:grpSp>
        <p:nvGrpSpPr>
          <p:cNvPr id="1623043" name="Group 3"/>
          <p:cNvGrpSpPr>
            <a:grpSpLocks/>
          </p:cNvGrpSpPr>
          <p:nvPr/>
        </p:nvGrpSpPr>
        <p:grpSpPr bwMode="auto">
          <a:xfrm>
            <a:off x="3628905" y="2905570"/>
            <a:ext cx="2133600" cy="1219200"/>
            <a:chOff x="2544" y="2064"/>
            <a:chExt cx="1344" cy="768"/>
          </a:xfrm>
        </p:grpSpPr>
        <p:sp>
          <p:nvSpPr>
            <p:cNvPr id="1623044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dirty="0"/>
            </a:p>
          </p:txBody>
        </p:sp>
        <p:sp>
          <p:nvSpPr>
            <p:cNvPr id="1623045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20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20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623046" name="Object 6"/>
          <p:cNvGraphicFramePr>
            <a:graphicFrameLocks noChangeAspect="1"/>
          </p:cNvGraphicFramePr>
          <p:nvPr/>
        </p:nvGraphicFramePr>
        <p:xfrm>
          <a:off x="3419355" y="4160838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623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355" y="4160838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23047" name="AutoShape 7"/>
          <p:cNvCxnSpPr>
            <a:cxnSpLocks noChangeShapeType="1"/>
            <a:stCxn id="1623053" idx="1"/>
          </p:cNvCxnSpPr>
          <p:nvPr/>
        </p:nvCxnSpPr>
        <p:spPr bwMode="auto">
          <a:xfrm rot="10800000" flipH="1" flipV="1">
            <a:off x="2667000" y="2298140"/>
            <a:ext cx="608856" cy="3723692"/>
          </a:xfrm>
          <a:prstGeom prst="bentConnector4">
            <a:avLst>
              <a:gd name="adj1" fmla="val -128354"/>
              <a:gd name="adj2" fmla="val 10026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3048" name="Text Box 8"/>
          <p:cNvSpPr txBox="1">
            <a:spLocks noChangeArrowheads="1"/>
          </p:cNvSpPr>
          <p:nvPr/>
        </p:nvSpPr>
        <p:spPr bwMode="auto">
          <a:xfrm>
            <a:off x="1979711" y="5539048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i="1" dirty="0"/>
              <a:t>Percepts</a:t>
            </a:r>
          </a:p>
        </p:txBody>
      </p:sp>
      <p:sp>
        <p:nvSpPr>
          <p:cNvPr id="1623049" name="Text Box 9"/>
          <p:cNvSpPr txBox="1">
            <a:spLocks noChangeArrowheads="1"/>
          </p:cNvSpPr>
          <p:nvPr/>
        </p:nvSpPr>
        <p:spPr bwMode="auto">
          <a:xfrm>
            <a:off x="5471319" y="5464620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i="1"/>
              <a:t>Actions</a:t>
            </a:r>
          </a:p>
        </p:txBody>
      </p:sp>
      <p:sp>
        <p:nvSpPr>
          <p:cNvPr id="1623050" name="Line 10"/>
          <p:cNvSpPr>
            <a:spLocks noChangeShapeType="1"/>
          </p:cNvSpPr>
          <p:nvPr/>
        </p:nvSpPr>
        <p:spPr bwMode="auto">
          <a:xfrm>
            <a:off x="5465924" y="6021832"/>
            <a:ext cx="13715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23051" name="Line 11"/>
          <p:cNvSpPr>
            <a:spLocks noChangeShapeType="1"/>
          </p:cNvSpPr>
          <p:nvPr/>
        </p:nvSpPr>
        <p:spPr bwMode="auto">
          <a:xfrm flipV="1">
            <a:off x="6837524" y="2298140"/>
            <a:ext cx="0" cy="3723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23052" name="Line 12"/>
          <p:cNvSpPr>
            <a:spLocks noChangeShapeType="1"/>
          </p:cNvSpPr>
          <p:nvPr/>
        </p:nvSpPr>
        <p:spPr bwMode="auto">
          <a:xfrm flipH="1">
            <a:off x="6019799" y="229814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23053" name="Rectangle 13"/>
          <p:cNvSpPr>
            <a:spLocks noChangeArrowheads="1"/>
          </p:cNvSpPr>
          <p:nvPr/>
        </p:nvSpPr>
        <p:spPr bwMode="auto">
          <a:xfrm>
            <a:off x="2667000" y="1851048"/>
            <a:ext cx="3352800" cy="894184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623054" name="Rectangle 22"/>
          <p:cNvSpPr>
            <a:spLocks noChangeArrowheads="1"/>
          </p:cNvSpPr>
          <p:nvPr/>
        </p:nvSpPr>
        <p:spPr bwMode="auto">
          <a:xfrm>
            <a:off x="3032850" y="1053437"/>
            <a:ext cx="278602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rgbClr val="009900"/>
                </a:solidFill>
                <a:latin typeface="Arial" charset="0"/>
              </a:rPr>
              <a:t>Statique </a:t>
            </a: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vs. Dynamique</a:t>
            </a:r>
          </a:p>
        </p:txBody>
      </p:sp>
      <p:sp>
        <p:nvSpPr>
          <p:cNvPr id="1623056" name="Rectangle 24"/>
          <p:cNvSpPr>
            <a:spLocks noChangeArrowheads="1"/>
          </p:cNvSpPr>
          <p:nvPr/>
        </p:nvSpPr>
        <p:spPr bwMode="auto">
          <a:xfrm>
            <a:off x="38897" y="2722563"/>
            <a:ext cx="1804982" cy="1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fr-CA" altLang="en-US" sz="2000" b="1" dirty="0">
                <a:solidFill>
                  <a:schemeClr val="tx2"/>
                </a:solidFill>
                <a:latin typeface="Arial" charset="0"/>
              </a:rPr>
              <a:t>Observabilité</a:t>
            </a:r>
            <a:endParaRPr lang="fr-CA" altLang="en-US" sz="1800" b="1" dirty="0">
              <a:solidFill>
                <a:srgbClr val="009900"/>
              </a:solidFill>
              <a:latin typeface="Arial" charset="0"/>
            </a:endParaRP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rgbClr val="009900"/>
                </a:solidFill>
                <a:latin typeface="Arial" charset="0"/>
              </a:rPr>
              <a:t>Complète 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vs.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 Partielle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Vs. 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Aucune</a:t>
            </a:r>
          </a:p>
        </p:txBody>
      </p:sp>
      <p:sp>
        <p:nvSpPr>
          <p:cNvPr id="1623057" name="Rectangle 25"/>
          <p:cNvSpPr>
            <a:spLocks noChangeArrowheads="1"/>
          </p:cNvSpPr>
          <p:nvPr/>
        </p:nvSpPr>
        <p:spPr bwMode="auto">
          <a:xfrm>
            <a:off x="293774" y="4693279"/>
            <a:ext cx="1295227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fr-CA" altLang="en-US" sz="2000" b="1" dirty="0">
                <a:solidFill>
                  <a:schemeClr val="tx2"/>
                </a:solidFill>
                <a:latin typeface="Arial" charset="0"/>
              </a:rPr>
              <a:t>Capteurs</a:t>
            </a:r>
            <a:endParaRPr lang="fr-CA" altLang="en-US" sz="1800" b="1" dirty="0">
              <a:solidFill>
                <a:srgbClr val="009900"/>
              </a:solidFill>
              <a:latin typeface="Arial" charset="0"/>
            </a:endParaRP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rgbClr val="009900"/>
                </a:solidFill>
                <a:latin typeface="Arial" charset="0"/>
              </a:rPr>
              <a:t>Parfaits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vs.</a:t>
            </a:r>
          </a:p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Bruités</a:t>
            </a:r>
          </a:p>
        </p:txBody>
      </p:sp>
      <p:sp>
        <p:nvSpPr>
          <p:cNvPr id="1623058" name="Rectangle 26"/>
          <p:cNvSpPr>
            <a:spLocks noChangeArrowheads="1"/>
          </p:cNvSpPr>
          <p:nvPr/>
        </p:nvSpPr>
        <p:spPr bwMode="auto">
          <a:xfrm>
            <a:off x="7068836" y="4239070"/>
            <a:ext cx="1824219" cy="7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Déterministes </a:t>
            </a: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latin typeface="Arial" charset="0"/>
              </a:rPr>
              <a:t> Stochastiques</a:t>
            </a:r>
          </a:p>
        </p:txBody>
      </p:sp>
      <p:sp>
        <p:nvSpPr>
          <p:cNvPr id="1623061" name="Rectangle 29"/>
          <p:cNvSpPr>
            <a:spLocks noChangeArrowheads="1"/>
          </p:cNvSpPr>
          <p:nvPr/>
        </p:nvSpPr>
        <p:spPr bwMode="auto">
          <a:xfrm>
            <a:off x="7068836" y="3068960"/>
            <a:ext cx="1375378" cy="7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solidFill>
                  <a:srgbClr val="009900"/>
                </a:solidFill>
                <a:latin typeface="Arial" charset="0"/>
              </a:rPr>
              <a:t>Discrètes </a:t>
            </a: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vs. </a:t>
            </a: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Continues</a:t>
            </a:r>
          </a:p>
        </p:txBody>
      </p:sp>
      <p:sp>
        <p:nvSpPr>
          <p:cNvPr id="1623062" name="Rectangle 30"/>
          <p:cNvSpPr>
            <a:spLocks noChangeArrowheads="1"/>
          </p:cNvSpPr>
          <p:nvPr/>
        </p:nvSpPr>
        <p:spPr bwMode="auto">
          <a:xfrm>
            <a:off x="2926971" y="1407597"/>
            <a:ext cx="306815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fr-CA" altLang="en-US" sz="1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Prévisible vs. </a:t>
            </a:r>
            <a:r>
              <a:rPr lang="fr-CA" altLang="en-US" sz="1800" b="1" dirty="0">
                <a:latin typeface="Arial" charset="0"/>
              </a:rPr>
              <a:t>Imprévisible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 615</a:t>
            </a:r>
            <a:endParaRPr lang="en-US" altLang="ko-K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ko-KR"/>
              <a:t>Hugo Larochelle et Froduald Kabanza</a:t>
            </a:r>
            <a:endParaRPr lang="en-US" altLang="ko-K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057C-D0E2-4BE7-A072-C88259B98EA7}" type="slidenum">
              <a:rPr lang="ko-KR" altLang="en-US" smtClean="0"/>
              <a:pPr/>
              <a:t>8</a:t>
            </a:fld>
            <a:endParaRPr lang="en-US" altLang="ko-KR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7194671" y="2554568"/>
            <a:ext cx="112370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fr-CA" altLang="en-US" sz="2000" b="1" dirty="0">
                <a:solidFill>
                  <a:schemeClr val="tx2"/>
                </a:solidFill>
                <a:latin typeface="Arial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7039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AF25184-86E4-4203-9606-46838F72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69" y="1340172"/>
            <a:ext cx="7875606" cy="5023457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03" y="280243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Utility-</a:t>
            </a:r>
            <a:r>
              <a:rPr lang="fr-CA" dirty="0" err="1">
                <a:latin typeface="Arial" pitchFamily="34" charset="0"/>
              </a:rPr>
              <a:t>based</a:t>
            </a:r>
            <a:r>
              <a:rPr lang="fr-CA" dirty="0">
                <a:latin typeface="Arial" pitchFamily="34" charset="0"/>
              </a:rPr>
              <a:t> agent</a:t>
            </a:r>
          </a:p>
        </p:txBody>
      </p:sp>
      <p:grpSp>
        <p:nvGrpSpPr>
          <p:cNvPr id="2" name="Grouper 14"/>
          <p:cNvGrpSpPr>
            <a:grpSpLocks/>
          </p:cNvGrpSpPr>
          <p:nvPr/>
        </p:nvGrpSpPr>
        <p:grpSpPr bwMode="auto">
          <a:xfrm>
            <a:off x="107504" y="3390279"/>
            <a:ext cx="1872662" cy="1910929"/>
            <a:chOff x="-86495" y="3380292"/>
            <a:chExt cx="1874337" cy="1909667"/>
          </a:xfrm>
        </p:grpSpPr>
        <p:sp>
          <p:nvSpPr>
            <p:cNvPr id="21517" name="Flèche vers la droite 7"/>
            <p:cNvSpPr>
              <a:spLocks noChangeArrowheads="1"/>
            </p:cNvSpPr>
            <p:nvPr/>
          </p:nvSpPr>
          <p:spPr bwMode="auto">
            <a:xfrm rot="-3566730">
              <a:off x="1071341" y="3422176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 sz="2000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-86495" y="3922711"/>
              <a:ext cx="1874337" cy="13672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CA" sz="2000" dirty="0">
                  <a:latin typeface="+mn-lt"/>
                  <a:ea typeface="굴림" charset="0"/>
                  <a:cs typeface="굴림" charset="0"/>
                </a:rPr>
                <a:t>Actions  possiblement avec des effets incertains!</a:t>
              </a:r>
            </a:p>
          </p:txBody>
        </p:sp>
      </p:grpSp>
      <p:grpSp>
        <p:nvGrpSpPr>
          <p:cNvPr id="3" name="Grouper 15"/>
          <p:cNvGrpSpPr>
            <a:grpSpLocks/>
          </p:cNvGrpSpPr>
          <p:nvPr/>
        </p:nvGrpSpPr>
        <p:grpSpPr bwMode="auto">
          <a:xfrm>
            <a:off x="5796138" y="739167"/>
            <a:ext cx="2286325" cy="1368152"/>
            <a:chOff x="6647794" y="507105"/>
            <a:chExt cx="2146436" cy="1284791"/>
          </a:xfrm>
        </p:grpSpPr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7166615" y="507105"/>
              <a:ext cx="1627615" cy="12847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CA" sz="2000" dirty="0">
                  <a:latin typeface="Calibri" pitchFamily="34" charset="0"/>
                </a:rPr>
                <a:t>Capteurs possiblement bruités…</a:t>
              </a:r>
            </a:p>
          </p:txBody>
        </p:sp>
        <p:sp>
          <p:nvSpPr>
            <p:cNvPr id="21516" name="Flèche vers la droite 10"/>
            <p:cNvSpPr>
              <a:spLocks noChangeArrowheads="1"/>
            </p:cNvSpPr>
            <p:nvPr/>
          </p:nvSpPr>
          <p:spPr bwMode="auto">
            <a:xfrm rot="8938044">
              <a:off x="6647794" y="1009176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" name="Grouper 13"/>
          <p:cNvGrpSpPr>
            <a:grpSpLocks/>
          </p:cNvGrpSpPr>
          <p:nvPr/>
        </p:nvGrpSpPr>
        <p:grpSpPr bwMode="auto">
          <a:xfrm>
            <a:off x="113008" y="1258030"/>
            <a:ext cx="3234856" cy="1018328"/>
            <a:chOff x="67471" y="1736588"/>
            <a:chExt cx="3057643" cy="620290"/>
          </a:xfrm>
        </p:grpSpPr>
        <p:sp>
          <p:nvSpPr>
            <p:cNvPr id="21513" name="Flèche vers la droite 11"/>
            <p:cNvSpPr>
              <a:spLocks noChangeArrowheads="1"/>
            </p:cNvSpPr>
            <p:nvPr/>
          </p:nvSpPr>
          <p:spPr bwMode="auto">
            <a:xfrm rot="2982820">
              <a:off x="1685854" y="1849477"/>
              <a:ext cx="409213" cy="60559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 sz="2000"/>
            </a:p>
          </p:txBody>
        </p:sp>
        <p:sp>
          <p:nvSpPr>
            <p:cNvPr id="21514" name="Rectangle 12"/>
            <p:cNvSpPr>
              <a:spLocks noChangeArrowheads="1"/>
            </p:cNvSpPr>
            <p:nvPr/>
          </p:nvSpPr>
          <p:spPr bwMode="auto">
            <a:xfrm>
              <a:off x="67471" y="1736588"/>
              <a:ext cx="3057643" cy="2916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CA" sz="2000" dirty="0">
                  <a:latin typeface="Calibri" pitchFamily="34" charset="0"/>
                </a:rPr>
                <a:t>État  possiblement incertain.</a:t>
              </a:r>
            </a:p>
          </p:txBody>
        </p:sp>
      </p:grpSp>
      <p:sp>
        <p:nvSpPr>
          <p:cNvPr id="21510" name="Espace réservé de la date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1511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Hugo Larochelle et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15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6723E457-EB47-46F3-BF97-584C4619A886}" type="slidenum">
              <a:rPr lang="en-US" altLang="ko-KR" sz="1400">
                <a:latin typeface="Calibri" pitchFamily="34" charset="0"/>
              </a:rPr>
              <a:pPr eaLnBrk="1" hangingPunct="1"/>
              <a:t>9</a:t>
            </a:fld>
            <a:endParaRPr lang="en-US" altLang="ko-KR" sz="140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83582"/>
              </p:ext>
            </p:extLst>
          </p:nvPr>
        </p:nvGraphicFramePr>
        <p:xfrm>
          <a:off x="2424738" y="5121188"/>
          <a:ext cx="923126" cy="116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657581" imgH="2095793" progId="MSPhotoEd.3">
                  <p:embed/>
                </p:oleObj>
              </mc:Choice>
              <mc:Fallback>
                <p:oleObj name="Photo Editor Photo" r:id="rId4" imgW="1657581" imgH="2095793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738" y="5121188"/>
                        <a:ext cx="923126" cy="116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8" ma:contentTypeDescription="Crée un document." ma:contentTypeScope="" ma:versionID="c31e1409aa6e64c0100f51d6766f075d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0b4bb63ac709531eedd8d2c75dce8409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61995-0805-481C-9F56-7903233CFB6A}">
  <ds:schemaRefs>
    <ds:schemaRef ds:uri="http://schemas.microsoft.com/office/2006/metadata/properties"/>
    <ds:schemaRef ds:uri="http://www.w3.org/2000/xmlns/"/>
    <ds:schemaRef ds:uri="be95ad7f-f2d3-4ad5-827d-a3392f6d419f"/>
    <ds:schemaRef ds:uri="http://schemas.microsoft.com/office/infopath/2007/PartnerControls"/>
    <ds:schemaRef ds:uri="461e6b72-1c26-445f-8625-322369705492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0B407-21DC-4AEF-A818-60106FDD6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13443</TotalTime>
  <Words>7271</Words>
  <Application>Microsoft Office PowerPoint</Application>
  <PresentationFormat>On-screen Show (4:3)</PresentationFormat>
  <Paragraphs>1221</Paragraphs>
  <Slides>57</Slides>
  <Notes>56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ＭＳ Ｐゴシック</vt:lpstr>
      <vt:lpstr>Arial</vt:lpstr>
      <vt:lpstr>Calibri</vt:lpstr>
      <vt:lpstr>Cambria Math</vt:lpstr>
      <vt:lpstr>Lucida Grande</vt:lpstr>
      <vt:lpstr>Monaco</vt:lpstr>
      <vt:lpstr>Symbol</vt:lpstr>
      <vt:lpstr>Times New Roman</vt:lpstr>
      <vt:lpstr>Wingdings</vt:lpstr>
      <vt:lpstr>ift615</vt:lpstr>
      <vt:lpstr>Photo Editor Photo</vt:lpstr>
      <vt:lpstr>Equation</vt:lpstr>
      <vt:lpstr>Visio.Drawing.11</vt:lpstr>
      <vt:lpstr>Clip</vt:lpstr>
      <vt:lpstr>IFT 615 – Intelligence Artificielle   Processus de décision markoviens </vt:lpstr>
      <vt:lpstr>Sujets couverts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Type d’environnement</vt:lpstr>
      <vt:lpstr>Utility-based agent</vt:lpstr>
      <vt:lpstr>Modèle d’actions</vt:lpstr>
      <vt:lpstr>A* : actions déterministes</vt:lpstr>
      <vt:lpstr>MDP : actions non déterministes</vt:lpstr>
      <vt:lpstr>Processus de décision markovien Idée de base</vt:lpstr>
      <vt:lpstr>Processus de décision markovien Définition Formelle</vt:lpstr>
      <vt:lpstr>Modèle d’actions</vt:lpstr>
      <vt:lpstr>Actions aux effets incertains</vt:lpstr>
      <vt:lpstr>Exemple</vt:lpstr>
      <vt:lpstr>Exemple</vt:lpstr>
      <vt:lpstr>Décision</vt:lpstr>
      <vt:lpstr>Politique (plan)</vt:lpstr>
      <vt:lpstr>Politique</vt:lpstr>
      <vt:lpstr>Exécution d’une politique</vt:lpstr>
      <vt:lpstr>Interprétation/application d’un plan</vt:lpstr>
      <vt:lpstr>Horizon fini vs Horizons infini</vt:lpstr>
      <vt:lpstr>Interprétation/application d’un plan</vt:lpstr>
      <vt:lpstr>Fonction de récompense/utilité et qualité des plans</vt:lpstr>
      <vt:lpstr>Utilité d’une politique</vt:lpstr>
      <vt:lpstr>Rôle du facteur d’escompte</vt:lpstr>
      <vt:lpstr>Rappels</vt:lpstr>
      <vt:lpstr>Politique optimale</vt:lpstr>
      <vt:lpstr>Équations de Bellman </vt:lpstr>
      <vt:lpstr>À ne pas confondre avec l’équation de valeur d’une politique</vt:lpstr>
      <vt:lpstr>Fonction action-utilité</vt:lpstr>
      <vt:lpstr>Rappel - Cadre général</vt:lpstr>
      <vt:lpstr>Algorithme Value Iteration</vt:lpstr>
      <vt:lpstr>Exemple de MDP</vt:lpstr>
      <vt:lpstr>Exemple de MDP</vt:lpstr>
      <vt:lpstr>Exemple de MDP</vt:lpstr>
      <vt:lpstr>Value iteration: initialisation</vt:lpstr>
      <vt:lpstr>Value iteration: itération #1</vt:lpstr>
      <vt:lpstr>Value iteration: itération #2</vt:lpstr>
      <vt:lpstr>Value iteration: itération #2</vt:lpstr>
      <vt:lpstr>Algorithme Policy Iteration</vt:lpstr>
      <vt:lpstr>Policy iteration: initialisation</vt:lpstr>
      <vt:lpstr>Policy iteration: itération #1</vt:lpstr>
      <vt:lpstr>Policy iteration: itération #2</vt:lpstr>
      <vt:lpstr>Policy iteration: itération #3</vt:lpstr>
      <vt:lpstr>Modified Policy Iteration</vt:lpstr>
      <vt:lpstr>Asynchronous Policy Iteration</vt:lpstr>
      <vt:lpstr>Au de là de MDP …</vt:lpstr>
      <vt:lpstr>Sujets couverts par le cours</vt:lpstr>
      <vt:lpstr>MDP pour quel type d’agents?</vt:lpstr>
      <vt:lpstr>Vous devriez être capable de...</vt:lpstr>
      <vt:lpstr>Exemples</vt:lpstr>
      <vt:lpstr>Rappel: systèmes d’équations linéaires</vt:lpstr>
      <vt:lpstr>Rappel: systèmes d’équations linéaires</vt:lpstr>
      <vt:lpstr>Rappel: systèmes d’équations linéaires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2</cp:revision>
  <cp:lastPrinted>2018-04-06T12:23:55Z</cp:lastPrinted>
  <dcterms:created xsi:type="dcterms:W3CDTF">2011-06-05T12:39:23Z</dcterms:created>
  <dcterms:modified xsi:type="dcterms:W3CDTF">2024-02-22T01:53:02Z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