
<file path=[Content_Types].xml><?xml version="1.0" encoding="utf-8"?>
<Types xmlns="http://schemas.openxmlformats.org/package/2006/content-types">
  <Default Extension="emf" ContentType="image/x-emf"/>
  <Default Extension="gif" ContentType="image/gif"/>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5" r:id="rId4"/>
  </p:sldMasterIdLst>
  <p:notesMasterIdLst>
    <p:notesMasterId r:id="rId115"/>
  </p:notesMasterIdLst>
  <p:handoutMasterIdLst>
    <p:handoutMasterId r:id="rId116"/>
  </p:handoutMasterIdLst>
  <p:sldIdLst>
    <p:sldId id="332" r:id="rId5"/>
    <p:sldId id="585" r:id="rId6"/>
    <p:sldId id="283" r:id="rId7"/>
    <p:sldId id="284" r:id="rId8"/>
    <p:sldId id="705" r:id="rId9"/>
    <p:sldId id="287" r:id="rId10"/>
    <p:sldId id="286" r:id="rId11"/>
    <p:sldId id="389" r:id="rId12"/>
    <p:sldId id="388" r:id="rId13"/>
    <p:sldId id="387" r:id="rId14"/>
    <p:sldId id="386" r:id="rId15"/>
    <p:sldId id="290" r:id="rId16"/>
    <p:sldId id="404" r:id="rId17"/>
    <p:sldId id="718" r:id="rId18"/>
    <p:sldId id="405" r:id="rId19"/>
    <p:sldId id="393" r:id="rId20"/>
    <p:sldId id="394" r:id="rId21"/>
    <p:sldId id="408" r:id="rId22"/>
    <p:sldId id="390" r:id="rId23"/>
    <p:sldId id="260" r:id="rId24"/>
    <p:sldId id="321" r:id="rId25"/>
    <p:sldId id="261" r:id="rId26"/>
    <p:sldId id="262" r:id="rId27"/>
    <p:sldId id="264" r:id="rId28"/>
    <p:sldId id="265" r:id="rId29"/>
    <p:sldId id="320" r:id="rId30"/>
    <p:sldId id="268" r:id="rId31"/>
    <p:sldId id="703" r:id="rId32"/>
    <p:sldId id="707" r:id="rId33"/>
    <p:sldId id="719" r:id="rId34"/>
    <p:sldId id="322" r:id="rId35"/>
    <p:sldId id="323" r:id="rId36"/>
    <p:sldId id="324" r:id="rId37"/>
    <p:sldId id="325" r:id="rId38"/>
    <p:sldId id="326" r:id="rId39"/>
    <p:sldId id="327" r:id="rId40"/>
    <p:sldId id="329" r:id="rId41"/>
    <p:sldId id="328" r:id="rId42"/>
    <p:sldId id="330" r:id="rId43"/>
    <p:sldId id="331" r:id="rId44"/>
    <p:sldId id="704" r:id="rId45"/>
    <p:sldId id="345" r:id="rId46"/>
    <p:sldId id="701" r:id="rId47"/>
    <p:sldId id="272" r:id="rId48"/>
    <p:sldId id="273" r:id="rId49"/>
    <p:sldId id="274" r:id="rId50"/>
    <p:sldId id="716" r:id="rId51"/>
    <p:sldId id="275" r:id="rId52"/>
    <p:sldId id="276" r:id="rId53"/>
    <p:sldId id="277" r:id="rId54"/>
    <p:sldId id="395" r:id="rId55"/>
    <p:sldId id="278" r:id="rId56"/>
    <p:sldId id="385" r:id="rId57"/>
    <p:sldId id="709" r:id="rId58"/>
    <p:sldId id="711" r:id="rId59"/>
    <p:sldId id="714" r:id="rId60"/>
    <p:sldId id="712" r:id="rId61"/>
    <p:sldId id="715" r:id="rId62"/>
    <p:sldId id="713" r:id="rId63"/>
    <p:sldId id="706" r:id="rId64"/>
    <p:sldId id="708" r:id="rId65"/>
    <p:sldId id="396" r:id="rId66"/>
    <p:sldId id="349" r:id="rId67"/>
    <p:sldId id="697" r:id="rId68"/>
    <p:sldId id="399" r:id="rId69"/>
    <p:sldId id="717" r:id="rId70"/>
    <p:sldId id="318" r:id="rId71"/>
    <p:sldId id="346" r:id="rId72"/>
    <p:sldId id="403" r:id="rId73"/>
    <p:sldId id="347" r:id="rId74"/>
    <p:sldId id="348" r:id="rId75"/>
    <p:sldId id="698" r:id="rId76"/>
    <p:sldId id="350" r:id="rId77"/>
    <p:sldId id="351" r:id="rId78"/>
    <p:sldId id="352" r:id="rId79"/>
    <p:sldId id="353" r:id="rId80"/>
    <p:sldId id="354" r:id="rId81"/>
    <p:sldId id="355" r:id="rId82"/>
    <p:sldId id="370" r:id="rId83"/>
    <p:sldId id="314" r:id="rId84"/>
    <p:sldId id="402" r:id="rId85"/>
    <p:sldId id="333" r:id="rId86"/>
    <p:sldId id="334" r:id="rId87"/>
    <p:sldId id="335" r:id="rId88"/>
    <p:sldId id="336" r:id="rId89"/>
    <p:sldId id="337" r:id="rId90"/>
    <p:sldId id="338" r:id="rId91"/>
    <p:sldId id="339" r:id="rId92"/>
    <p:sldId id="340" r:id="rId93"/>
    <p:sldId id="341" r:id="rId94"/>
    <p:sldId id="342" r:id="rId95"/>
    <p:sldId id="343" r:id="rId96"/>
    <p:sldId id="315" r:id="rId97"/>
    <p:sldId id="344" r:id="rId98"/>
    <p:sldId id="316" r:id="rId99"/>
    <p:sldId id="371" r:id="rId100"/>
    <p:sldId id="372" r:id="rId101"/>
    <p:sldId id="373" r:id="rId102"/>
    <p:sldId id="374" r:id="rId103"/>
    <p:sldId id="375" r:id="rId104"/>
    <p:sldId id="376" r:id="rId105"/>
    <p:sldId id="377" r:id="rId106"/>
    <p:sldId id="378" r:id="rId107"/>
    <p:sldId id="379" r:id="rId108"/>
    <p:sldId id="380" r:id="rId109"/>
    <p:sldId id="381" r:id="rId110"/>
    <p:sldId id="382" r:id="rId111"/>
    <p:sldId id="383" r:id="rId112"/>
    <p:sldId id="384" r:id="rId113"/>
    <p:sldId id="700" r:id="rId114"/>
  </p:sldIdLst>
  <p:sldSz cx="9144000" cy="6858000" type="screen4x3"/>
  <p:notesSz cx="7315200" cy="9601200"/>
  <p:defaultTextStyle>
    <a:defPPr>
      <a:defRPr lang="fr-CA"/>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BBA38D8-6FAB-44B9-8276-985AF49B3A4A}">
          <p14:sldIdLst>
            <p14:sldId id="332"/>
          </p14:sldIdLst>
        </p14:section>
        <p14:section name="Sujets couverts" id="{00E0952F-4757-468C-89D6-775957B267FB}">
          <p14:sldIdLst>
            <p14:sldId id="585"/>
          </p14:sldIdLst>
        </p14:section>
        <p14:section name="Définition d'un réseau bayésien dynamique" id="{B796B464-29D6-4D4B-9072-3EBB1721AD0C}">
          <p14:sldIdLst>
            <p14:sldId id="283"/>
            <p14:sldId id="284"/>
            <p14:sldId id="705"/>
            <p14:sldId id="287"/>
            <p14:sldId id="286"/>
          </p14:sldIdLst>
        </p14:section>
        <p14:section name="Applications" id="{852022E1-CA63-401D-BCB5-65E45456029C}">
          <p14:sldIdLst>
            <p14:sldId id="389"/>
            <p14:sldId id="388"/>
            <p14:sldId id="387"/>
            <p14:sldId id="386"/>
          </p14:sldIdLst>
        </p14:section>
        <p14:section name="Types d'inférence" id="{3B8864E1-81A2-404D-BE16-C7B483B632E9}">
          <p14:sldIdLst>
            <p14:sldId id="290"/>
            <p14:sldId id="404"/>
            <p14:sldId id="718"/>
            <p14:sldId id="405"/>
            <p14:sldId id="393"/>
            <p14:sldId id="394"/>
            <p14:sldId id="408"/>
            <p14:sldId id="390"/>
          </p14:sldIdLst>
        </p14:section>
        <p14:section name="Chaîne de Markov" id="{F5EE44EC-1C9C-442E-B2ED-20C02F2B7064}">
          <p14:sldIdLst>
            <p14:sldId id="260"/>
            <p14:sldId id="321"/>
            <p14:sldId id="261"/>
            <p14:sldId id="262"/>
          </p14:sldIdLst>
        </p14:section>
        <p14:section name="Modèle de Markov caché" id="{09EDC1B3-D3EF-4A8D-A3D8-1917CB41642D}">
          <p14:sldIdLst>
            <p14:sldId id="264"/>
            <p14:sldId id="265"/>
            <p14:sldId id="320"/>
            <p14:sldId id="268"/>
          </p14:sldIdLst>
        </p14:section>
        <p14:section name="Filtrage avec un HMM" id="{6365C8DD-8511-4BDE-A808-C27CCDD3D847}">
          <p14:sldIdLst>
            <p14:sldId id="703"/>
            <p14:sldId id="707"/>
            <p14:sldId id="719"/>
            <p14:sldId id="322"/>
            <p14:sldId id="323"/>
            <p14:sldId id="324"/>
            <p14:sldId id="325"/>
            <p14:sldId id="326"/>
            <p14:sldId id="327"/>
            <p14:sldId id="329"/>
            <p14:sldId id="328"/>
            <p14:sldId id="330"/>
            <p14:sldId id="331"/>
            <p14:sldId id="704"/>
            <p14:sldId id="345"/>
          </p14:sldIdLst>
        </p14:section>
        <p14:section name="Probabilité d'une séquence visible" id="{131EEFA1-8488-4C1A-806E-DA8738880296}">
          <p14:sldIdLst>
            <p14:sldId id="701"/>
          </p14:sldIdLst>
        </p14:section>
        <p14:section name="Application du HMM à la reconnaissance vocale" id="{BF461789-C5F6-46C0-9779-A6B4D5D59140}">
          <p14:sldIdLst>
            <p14:sldId id="272"/>
            <p14:sldId id="273"/>
            <p14:sldId id="274"/>
            <p14:sldId id="716"/>
            <p14:sldId id="275"/>
            <p14:sldId id="276"/>
            <p14:sldId id="277"/>
            <p14:sldId id="395"/>
            <p14:sldId id="278"/>
          </p14:sldIdLst>
        </p14:section>
        <p14:section name="Filtre de particules" id="{2538E5E1-7454-4CC1-8DB7-F0D52AB0821E}">
          <p14:sldIdLst>
            <p14:sldId id="385"/>
            <p14:sldId id="709"/>
            <p14:sldId id="711"/>
            <p14:sldId id="714"/>
            <p14:sldId id="712"/>
            <p14:sldId id="715"/>
            <p14:sldId id="713"/>
            <p14:sldId id="706"/>
          </p14:sldIdLst>
        </p14:section>
        <p14:section name="Filtre de Kalman" id="{8DC3FD3A-99D7-49A5-9132-7379C768F820}">
          <p14:sldIdLst>
            <p14:sldId id="708"/>
          </p14:sldIdLst>
        </p14:section>
        <p14:section name="Conclusion" id="{6ED69E52-60FA-4279-91CE-876802DE4D04}">
          <p14:sldIdLst>
            <p14:sldId id="396"/>
            <p14:sldId id="349"/>
            <p14:sldId id="697"/>
            <p14:sldId id="399"/>
            <p14:sldId id="717"/>
          </p14:sldIdLst>
        </p14:section>
        <p14:section name="Extra - Prédiction avec un HMM" id="{46AF379D-A1D5-409E-9540-8B6877C0E3D9}">
          <p14:sldIdLst>
            <p14:sldId id="318"/>
            <p14:sldId id="346"/>
            <p14:sldId id="403"/>
            <p14:sldId id="347"/>
            <p14:sldId id="348"/>
            <p14:sldId id="698"/>
            <p14:sldId id="350"/>
            <p14:sldId id="351"/>
            <p14:sldId id="352"/>
            <p14:sldId id="353"/>
            <p14:sldId id="354"/>
            <p14:sldId id="355"/>
            <p14:sldId id="370"/>
          </p14:sldIdLst>
        </p14:section>
        <p14:section name="Extra - Lissage dans un HMM" id="{4B921962-7541-4584-8D29-D605A35AA81B}">
          <p14:sldIdLst>
            <p14:sldId id="314"/>
            <p14:sldId id="402"/>
            <p14:sldId id="333"/>
            <p14:sldId id="334"/>
            <p14:sldId id="335"/>
            <p14:sldId id="336"/>
            <p14:sldId id="337"/>
            <p14:sldId id="338"/>
            <p14:sldId id="339"/>
            <p14:sldId id="340"/>
            <p14:sldId id="341"/>
            <p14:sldId id="342"/>
            <p14:sldId id="343"/>
          </p14:sldIdLst>
        </p14:section>
        <p14:section name="Lissage avec un HMM" id="{5F766708-A5C1-4F1B-BE7A-34CD24B699A0}">
          <p14:sldIdLst>
            <p14:sldId id="315"/>
            <p14:sldId id="344"/>
          </p14:sldIdLst>
        </p14:section>
        <p14:section name="Extra - Explication la plus plausible avec un HMM" id="{570E22EC-F270-4BDB-B33B-6BEA67C17A67}">
          <p14:sldIdLst>
            <p14:sldId id="316"/>
            <p14:sldId id="371"/>
            <p14:sldId id="372"/>
            <p14:sldId id="373"/>
            <p14:sldId id="374"/>
            <p14:sldId id="375"/>
            <p14:sldId id="376"/>
            <p14:sldId id="377"/>
            <p14:sldId id="378"/>
            <p14:sldId id="379"/>
            <p14:sldId id="380"/>
            <p14:sldId id="381"/>
            <p14:sldId id="382"/>
            <p14:sldId id="383"/>
            <p14:sldId id="384"/>
          </p14:sldIdLst>
        </p14:section>
        <p14:section name="Extra - Simuler un HMM" id="{F2A1046E-5AD8-4BF4-A399-37B94EB92A93}">
          <p14:sldIdLst>
            <p14:sldId id="70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9A41"/>
    <a:srgbClr val="4CBE51"/>
    <a:srgbClr val="4AE340"/>
    <a:srgbClr val="7EEB3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8FD71B-3789-4655-88D2-EC6B1E5CF00E}" v="4" dt="2024-02-08T22:13:28.674"/>
  </p1510:revLst>
</p1510:revInfo>
</file>

<file path=ppt/tableStyles.xml><?xml version="1.0" encoding="utf-8"?>
<a:tblStyleLst xmlns:a="http://schemas.openxmlformats.org/drawingml/2006/main" def="{5C22544A-7EE6-4342-B048-85BDC9FD1C3A}">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585" autoAdjust="0"/>
    <p:restoredTop sz="94959" autoAdjust="0"/>
  </p:normalViewPr>
  <p:slideViewPr>
    <p:cSldViewPr snapToGrid="0">
      <p:cViewPr varScale="1">
        <p:scale>
          <a:sx n="159" d="100"/>
          <a:sy n="159" d="100"/>
        </p:scale>
        <p:origin x="1728" y="114"/>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presProps" Target="presProps.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theme" Target="theme/theme1.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notesMaster" Target="notesMasters/notesMaster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microsoft.com/office/2016/11/relationships/changesInfo" Target="changesInfos/changesInfo1.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oduald Kabanza" userId="edf393d0-642b-4b9e-8c75-f62133241689" providerId="ADAL" clId="{7FC3092F-C307-4C13-9C65-618F9C543ADF}"/>
    <pc:docChg chg="undo custSel addSld delSld modSld sldOrd modMainMaster">
      <pc:chgData name="Froduald Kabanza" userId="edf393d0-642b-4b9e-8c75-f62133241689" providerId="ADAL" clId="{7FC3092F-C307-4C13-9C65-618F9C543ADF}" dt="2022-01-06T14:39:58.874" v="737" actId="1076"/>
      <pc:docMkLst>
        <pc:docMk/>
      </pc:docMkLst>
      <pc:sldChg chg="del">
        <pc:chgData name="Froduald Kabanza" userId="edf393d0-642b-4b9e-8c75-f62133241689" providerId="ADAL" clId="{7FC3092F-C307-4C13-9C65-618F9C543ADF}" dt="2022-01-06T13:05:13.970" v="81" actId="2696"/>
        <pc:sldMkLst>
          <pc:docMk/>
          <pc:sldMk cId="3900433490" sldId="261"/>
        </pc:sldMkLst>
      </pc:sldChg>
      <pc:sldChg chg="addSp modSp add mod modNotes">
        <pc:chgData name="Froduald Kabanza" userId="edf393d0-642b-4b9e-8c75-f62133241689" providerId="ADAL" clId="{7FC3092F-C307-4C13-9C65-618F9C543ADF}" dt="2022-01-06T14:38:44.282" v="696" actId="1076"/>
        <pc:sldMkLst>
          <pc:docMk/>
          <pc:sldMk cId="3233877371" sldId="292"/>
        </pc:sldMkLst>
        <pc:spChg chg="mod">
          <ac:chgData name="Froduald Kabanza" userId="edf393d0-642b-4b9e-8c75-f62133241689" providerId="ADAL" clId="{7FC3092F-C307-4C13-9C65-618F9C543ADF}" dt="2022-01-06T13:16:29.749" v="628" actId="1076"/>
          <ac:spMkLst>
            <pc:docMk/>
            <pc:sldMk cId="3233877371" sldId="292"/>
            <ac:spMk id="2" creationId="{A4DCF708-4755-44F8-8D0C-B1EAD83A4E7C}"/>
          </ac:spMkLst>
        </pc:spChg>
        <pc:spChg chg="mod">
          <ac:chgData name="Froduald Kabanza" userId="edf393d0-642b-4b9e-8c75-f62133241689" providerId="ADAL" clId="{7FC3092F-C307-4C13-9C65-618F9C543ADF}" dt="2022-01-06T14:38:40.130" v="695" actId="1076"/>
          <ac:spMkLst>
            <pc:docMk/>
            <pc:sldMk cId="3233877371" sldId="292"/>
            <ac:spMk id="4" creationId="{B258AA6F-0B92-4A07-845F-88EA165B39AE}"/>
          </ac:spMkLst>
        </pc:spChg>
        <pc:spChg chg="add mod">
          <ac:chgData name="Froduald Kabanza" userId="edf393d0-642b-4b9e-8c75-f62133241689" providerId="ADAL" clId="{7FC3092F-C307-4C13-9C65-618F9C543ADF}" dt="2022-01-06T14:38:44.282" v="696" actId="1076"/>
          <ac:spMkLst>
            <pc:docMk/>
            <pc:sldMk cId="3233877371" sldId="292"/>
            <ac:spMk id="53" creationId="{166BB1E6-2E15-4258-A1E4-87D4CCCBDA55}"/>
          </ac:spMkLst>
        </pc:spChg>
        <pc:spChg chg="mod">
          <ac:chgData name="Froduald Kabanza" userId="edf393d0-642b-4b9e-8c75-f62133241689" providerId="ADAL" clId="{7FC3092F-C307-4C13-9C65-618F9C543ADF}" dt="2022-01-06T13:14:28.147" v="601" actId="20577"/>
          <ac:spMkLst>
            <pc:docMk/>
            <pc:sldMk cId="3233877371" sldId="292"/>
            <ac:spMk id="58" creationId="{00000000-0000-0000-0000-000000000000}"/>
          </ac:spMkLst>
        </pc:spChg>
        <pc:spChg chg="mod">
          <ac:chgData name="Froduald Kabanza" userId="edf393d0-642b-4b9e-8c75-f62133241689" providerId="ADAL" clId="{7FC3092F-C307-4C13-9C65-618F9C543ADF}" dt="2022-01-06T13:16:29.749" v="628" actId="1076"/>
          <ac:spMkLst>
            <pc:docMk/>
            <pc:sldMk cId="3233877371" sldId="292"/>
            <ac:spMk id="138" creationId="{BAC28436-4332-45C9-87E7-A7FAF52DBFD0}"/>
          </ac:spMkLst>
        </pc:spChg>
        <pc:spChg chg="mod">
          <ac:chgData name="Froduald Kabanza" userId="edf393d0-642b-4b9e-8c75-f62133241689" providerId="ADAL" clId="{7FC3092F-C307-4C13-9C65-618F9C543ADF}" dt="2022-01-06T14:38:40.130" v="695" actId="1076"/>
          <ac:spMkLst>
            <pc:docMk/>
            <pc:sldMk cId="3233877371" sldId="292"/>
            <ac:spMk id="140" creationId="{C11AFCA0-CD57-4D26-AFA9-A59924E6BB66}"/>
          </ac:spMkLst>
        </pc:spChg>
        <pc:spChg chg="mod">
          <ac:chgData name="Froduald Kabanza" userId="edf393d0-642b-4b9e-8c75-f62133241689" providerId="ADAL" clId="{7FC3092F-C307-4C13-9C65-618F9C543ADF}" dt="2022-01-06T13:16:29.749" v="628" actId="1076"/>
          <ac:spMkLst>
            <pc:docMk/>
            <pc:sldMk cId="3233877371" sldId="292"/>
            <ac:spMk id="143" creationId="{8786E60E-2F80-4894-824A-089CA98B0D97}"/>
          </ac:spMkLst>
        </pc:spChg>
        <pc:spChg chg="mod">
          <ac:chgData name="Froduald Kabanza" userId="edf393d0-642b-4b9e-8c75-f62133241689" providerId="ADAL" clId="{7FC3092F-C307-4C13-9C65-618F9C543ADF}" dt="2022-01-06T14:38:40.130" v="695" actId="1076"/>
          <ac:spMkLst>
            <pc:docMk/>
            <pc:sldMk cId="3233877371" sldId="292"/>
            <ac:spMk id="144" creationId="{57FFC868-CED2-4EDE-8BB3-92E08A62A3B3}"/>
          </ac:spMkLst>
        </pc:spChg>
        <pc:grpChg chg="mod">
          <ac:chgData name="Froduald Kabanza" userId="edf393d0-642b-4b9e-8c75-f62133241689" providerId="ADAL" clId="{7FC3092F-C307-4C13-9C65-618F9C543ADF}" dt="2022-01-06T13:16:29.749" v="628" actId="1076"/>
          <ac:grpSpMkLst>
            <pc:docMk/>
            <pc:sldMk cId="3233877371" sldId="292"/>
            <ac:grpSpMk id="98" creationId="{4303211F-66C9-421F-AC74-CF40499F9088}"/>
          </ac:grpSpMkLst>
        </pc:grpChg>
        <pc:grpChg chg="mod">
          <ac:chgData name="Froduald Kabanza" userId="edf393d0-642b-4b9e-8c75-f62133241689" providerId="ADAL" clId="{7FC3092F-C307-4C13-9C65-618F9C543ADF}" dt="2022-01-06T14:38:40.130" v="695" actId="1076"/>
          <ac:grpSpMkLst>
            <pc:docMk/>
            <pc:sldMk cId="3233877371" sldId="292"/>
            <ac:grpSpMk id="99" creationId="{66264351-1349-483E-87FA-F509FCE1F433}"/>
          </ac:grpSpMkLst>
        </pc:grpChg>
        <pc:picChg chg="add mod">
          <ac:chgData name="Froduald Kabanza" userId="edf393d0-642b-4b9e-8c75-f62133241689" providerId="ADAL" clId="{7FC3092F-C307-4C13-9C65-618F9C543ADF}" dt="2022-01-06T14:38:44.282" v="696" actId="1076"/>
          <ac:picMkLst>
            <pc:docMk/>
            <pc:sldMk cId="3233877371" sldId="292"/>
            <ac:picMk id="52" creationId="{5930F938-0E33-4A0A-9FF9-1E2A8B4522BB}"/>
          </ac:picMkLst>
        </pc:picChg>
        <pc:cxnChg chg="mod">
          <ac:chgData name="Froduald Kabanza" userId="edf393d0-642b-4b9e-8c75-f62133241689" providerId="ADAL" clId="{7FC3092F-C307-4C13-9C65-618F9C543ADF}" dt="2022-01-06T13:16:16.977" v="625" actId="1076"/>
          <ac:cxnSpMkLst>
            <pc:docMk/>
            <pc:sldMk cId="3233877371" sldId="292"/>
            <ac:cxnSpMk id="135" creationId="{EA787536-7073-4D66-9031-A3E01D498CDB}"/>
          </ac:cxnSpMkLst>
        </pc:cxnChg>
        <pc:cxnChg chg="mod">
          <ac:chgData name="Froduald Kabanza" userId="edf393d0-642b-4b9e-8c75-f62133241689" providerId="ADAL" clId="{7FC3092F-C307-4C13-9C65-618F9C543ADF}" dt="2022-01-06T14:38:40.130" v="695" actId="1076"/>
          <ac:cxnSpMkLst>
            <pc:docMk/>
            <pc:sldMk cId="3233877371" sldId="292"/>
            <ac:cxnSpMk id="136" creationId="{77AAB168-16DB-4CC6-9346-7801F9F437EB}"/>
          </ac:cxnSpMkLst>
        </pc:cxnChg>
        <pc:cxnChg chg="mod">
          <ac:chgData name="Froduald Kabanza" userId="edf393d0-642b-4b9e-8c75-f62133241689" providerId="ADAL" clId="{7FC3092F-C307-4C13-9C65-618F9C543ADF}" dt="2022-01-06T13:16:16.977" v="625" actId="1076"/>
          <ac:cxnSpMkLst>
            <pc:docMk/>
            <pc:sldMk cId="3233877371" sldId="292"/>
            <ac:cxnSpMk id="141" creationId="{DA93E1C9-CEAB-46C1-AB5D-44D827EDF179}"/>
          </ac:cxnSpMkLst>
        </pc:cxnChg>
        <pc:cxnChg chg="mod">
          <ac:chgData name="Froduald Kabanza" userId="edf393d0-642b-4b9e-8c75-f62133241689" providerId="ADAL" clId="{7FC3092F-C307-4C13-9C65-618F9C543ADF}" dt="2022-01-06T14:38:40.130" v="695" actId="1076"/>
          <ac:cxnSpMkLst>
            <pc:docMk/>
            <pc:sldMk cId="3233877371" sldId="292"/>
            <ac:cxnSpMk id="142" creationId="{7505A25B-6E78-45EB-8740-9BD86EF3D50E}"/>
          </ac:cxnSpMkLst>
        </pc:cxnChg>
      </pc:sldChg>
      <pc:sldChg chg="del">
        <pc:chgData name="Froduald Kabanza" userId="edf393d0-642b-4b9e-8c75-f62133241689" providerId="ADAL" clId="{7FC3092F-C307-4C13-9C65-618F9C543ADF}" dt="2022-01-06T13:05:13.970" v="81" actId="2696"/>
        <pc:sldMkLst>
          <pc:docMk/>
          <pc:sldMk cId="2025082672" sldId="322"/>
        </pc:sldMkLst>
      </pc:sldChg>
      <pc:sldChg chg="del">
        <pc:chgData name="Froduald Kabanza" userId="edf393d0-642b-4b9e-8c75-f62133241689" providerId="ADAL" clId="{7FC3092F-C307-4C13-9C65-618F9C543ADF}" dt="2022-01-06T13:06:01.945" v="82" actId="2696"/>
        <pc:sldMkLst>
          <pc:docMk/>
          <pc:sldMk cId="729628377" sldId="323"/>
        </pc:sldMkLst>
      </pc:sldChg>
      <pc:sldChg chg="modSp mod modNotesTx">
        <pc:chgData name="Froduald Kabanza" userId="edf393d0-642b-4b9e-8c75-f62133241689" providerId="ADAL" clId="{7FC3092F-C307-4C13-9C65-618F9C543ADF}" dt="2022-01-06T13:06:52.170" v="134" actId="20577"/>
        <pc:sldMkLst>
          <pc:docMk/>
          <pc:sldMk cId="1691088075" sldId="324"/>
        </pc:sldMkLst>
        <pc:spChg chg="mod">
          <ac:chgData name="Froduald Kabanza" userId="edf393d0-642b-4b9e-8c75-f62133241689" providerId="ADAL" clId="{7FC3092F-C307-4C13-9C65-618F9C543ADF}" dt="2022-01-06T13:06:52.170" v="134" actId="20577"/>
          <ac:spMkLst>
            <pc:docMk/>
            <pc:sldMk cId="1691088075" sldId="324"/>
            <ac:spMk id="72705" creationId="{00000000-0000-0000-0000-000000000000}"/>
          </ac:spMkLst>
        </pc:spChg>
      </pc:sldChg>
      <pc:sldChg chg="del">
        <pc:chgData name="Froduald Kabanza" userId="edf393d0-642b-4b9e-8c75-f62133241689" providerId="ADAL" clId="{7FC3092F-C307-4C13-9C65-618F9C543ADF}" dt="2022-01-06T13:05:13.970" v="81" actId="2696"/>
        <pc:sldMkLst>
          <pc:docMk/>
          <pc:sldMk cId="2207916198" sldId="327"/>
        </pc:sldMkLst>
      </pc:sldChg>
      <pc:sldChg chg="del">
        <pc:chgData name="Froduald Kabanza" userId="edf393d0-642b-4b9e-8c75-f62133241689" providerId="ADAL" clId="{7FC3092F-C307-4C13-9C65-618F9C543ADF}" dt="2022-01-06T13:05:13.970" v="81" actId="2696"/>
        <pc:sldMkLst>
          <pc:docMk/>
          <pc:sldMk cId="3847258862" sldId="328"/>
        </pc:sldMkLst>
      </pc:sldChg>
      <pc:sldChg chg="addSp delSp modSp mod">
        <pc:chgData name="Froduald Kabanza" userId="edf393d0-642b-4b9e-8c75-f62133241689" providerId="ADAL" clId="{7FC3092F-C307-4C13-9C65-618F9C543ADF}" dt="2022-01-06T13:01:00.976" v="65" actId="1076"/>
        <pc:sldMkLst>
          <pc:docMk/>
          <pc:sldMk cId="154423500" sldId="332"/>
        </pc:sldMkLst>
        <pc:spChg chg="add del mod">
          <ac:chgData name="Froduald Kabanza" userId="edf393d0-642b-4b9e-8c75-f62133241689" providerId="ADAL" clId="{7FC3092F-C307-4C13-9C65-618F9C543ADF}" dt="2022-01-06T13:00:25.634" v="2" actId="478"/>
          <ac:spMkLst>
            <pc:docMk/>
            <pc:sldMk cId="154423500" sldId="332"/>
            <ac:spMk id="2" creationId="{59B1DA6C-44F1-41F4-BF20-AEB35022A593}"/>
          </ac:spMkLst>
        </pc:spChg>
        <pc:spChg chg="add del mod">
          <ac:chgData name="Froduald Kabanza" userId="edf393d0-642b-4b9e-8c75-f62133241689" providerId="ADAL" clId="{7FC3092F-C307-4C13-9C65-618F9C543ADF}" dt="2022-01-06T13:00:24.127" v="1" actId="478"/>
          <ac:spMkLst>
            <pc:docMk/>
            <pc:sldMk cId="154423500" sldId="332"/>
            <ac:spMk id="3" creationId="{C46772A5-551D-4B95-9153-C4A8EF7411A3}"/>
          </ac:spMkLst>
        </pc:spChg>
        <pc:spChg chg="add mod">
          <ac:chgData name="Froduald Kabanza" userId="edf393d0-642b-4b9e-8c75-f62133241689" providerId="ADAL" clId="{7FC3092F-C307-4C13-9C65-618F9C543ADF}" dt="2022-01-06T13:00:57.409" v="64" actId="20577"/>
          <ac:spMkLst>
            <pc:docMk/>
            <pc:sldMk cId="154423500" sldId="332"/>
            <ac:spMk id="6" creationId="{50B0FB34-D872-45C2-9416-85ECF442F569}"/>
          </ac:spMkLst>
        </pc:spChg>
        <pc:spChg chg="add mod">
          <ac:chgData name="Froduald Kabanza" userId="edf393d0-642b-4b9e-8c75-f62133241689" providerId="ADAL" clId="{7FC3092F-C307-4C13-9C65-618F9C543ADF}" dt="2022-01-06T13:01:00.976" v="65" actId="1076"/>
          <ac:spMkLst>
            <pc:docMk/>
            <pc:sldMk cId="154423500" sldId="332"/>
            <ac:spMk id="7" creationId="{9D9D7E22-6E14-4E34-957C-A91469454C2C}"/>
          </ac:spMkLst>
        </pc:spChg>
        <pc:spChg chg="del">
          <ac:chgData name="Froduald Kabanza" userId="edf393d0-642b-4b9e-8c75-f62133241689" providerId="ADAL" clId="{7FC3092F-C307-4C13-9C65-618F9C543ADF}" dt="2022-01-06T13:00:20.754" v="0" actId="478"/>
          <ac:spMkLst>
            <pc:docMk/>
            <pc:sldMk cId="154423500" sldId="332"/>
            <ac:spMk id="3074" creationId="{00000000-0000-0000-0000-000000000000}"/>
          </ac:spMkLst>
        </pc:spChg>
        <pc:spChg chg="del">
          <ac:chgData name="Froduald Kabanza" userId="edf393d0-642b-4b9e-8c75-f62133241689" providerId="ADAL" clId="{7FC3092F-C307-4C13-9C65-618F9C543ADF}" dt="2022-01-06T13:00:20.754" v="0" actId="478"/>
          <ac:spMkLst>
            <pc:docMk/>
            <pc:sldMk cId="154423500" sldId="332"/>
            <ac:spMk id="41985" creationId="{00000000-0000-0000-0000-000000000000}"/>
          </ac:spMkLst>
        </pc:spChg>
      </pc:sldChg>
      <pc:sldChg chg="modSp mod">
        <pc:chgData name="Froduald Kabanza" userId="edf393d0-642b-4b9e-8c75-f62133241689" providerId="ADAL" clId="{7FC3092F-C307-4C13-9C65-618F9C543ADF}" dt="2022-01-06T13:04:07.284" v="79" actId="20577"/>
        <pc:sldMkLst>
          <pc:docMk/>
          <pc:sldMk cId="2174123187" sldId="333"/>
        </pc:sldMkLst>
        <pc:spChg chg="mod">
          <ac:chgData name="Froduald Kabanza" userId="edf393d0-642b-4b9e-8c75-f62133241689" providerId="ADAL" clId="{7FC3092F-C307-4C13-9C65-618F9C543ADF}" dt="2022-01-06T13:03:42.990" v="77" actId="20577"/>
          <ac:spMkLst>
            <pc:docMk/>
            <pc:sldMk cId="2174123187" sldId="333"/>
            <ac:spMk id="3" creationId="{00000000-0000-0000-0000-000000000000}"/>
          </ac:spMkLst>
        </pc:spChg>
        <pc:spChg chg="mod">
          <ac:chgData name="Froduald Kabanza" userId="edf393d0-642b-4b9e-8c75-f62133241689" providerId="ADAL" clId="{7FC3092F-C307-4C13-9C65-618F9C543ADF}" dt="2022-01-06T13:04:07.284" v="79" actId="20577"/>
          <ac:spMkLst>
            <pc:docMk/>
            <pc:sldMk cId="2174123187" sldId="333"/>
            <ac:spMk id="5" creationId="{00000000-0000-0000-0000-000000000000}"/>
          </ac:spMkLst>
        </pc:spChg>
      </pc:sldChg>
      <pc:sldChg chg="modSp mod modShow">
        <pc:chgData name="Froduald Kabanza" userId="edf393d0-642b-4b9e-8c75-f62133241689" providerId="ADAL" clId="{7FC3092F-C307-4C13-9C65-618F9C543ADF}" dt="2022-01-06T13:17:51.498" v="633" actId="729"/>
        <pc:sldMkLst>
          <pc:docMk/>
          <pc:sldMk cId="1824756835" sldId="335"/>
        </pc:sldMkLst>
        <pc:spChg chg="mod">
          <ac:chgData name="Froduald Kabanza" userId="edf393d0-642b-4b9e-8c75-f62133241689" providerId="ADAL" clId="{7FC3092F-C307-4C13-9C65-618F9C543ADF}" dt="2022-01-06T13:17:41.518" v="632" actId="20577"/>
          <ac:spMkLst>
            <pc:docMk/>
            <pc:sldMk cId="1824756835" sldId="335"/>
            <ac:spMk id="5" creationId="{00000000-0000-0000-0000-000000000000}"/>
          </ac:spMkLst>
        </pc:spChg>
      </pc:sldChg>
      <pc:sldChg chg="modSp mod">
        <pc:chgData name="Froduald Kabanza" userId="edf393d0-642b-4b9e-8c75-f62133241689" providerId="ADAL" clId="{7FC3092F-C307-4C13-9C65-618F9C543ADF}" dt="2022-01-06T13:19:33.046" v="669" actId="20577"/>
        <pc:sldMkLst>
          <pc:docMk/>
          <pc:sldMk cId="2381963916" sldId="340"/>
        </pc:sldMkLst>
        <pc:spChg chg="mod">
          <ac:chgData name="Froduald Kabanza" userId="edf393d0-642b-4b9e-8c75-f62133241689" providerId="ADAL" clId="{7FC3092F-C307-4C13-9C65-618F9C543ADF}" dt="2022-01-06T13:19:33.046" v="669" actId="20577"/>
          <ac:spMkLst>
            <pc:docMk/>
            <pc:sldMk cId="2381963916" sldId="340"/>
            <ac:spMk id="14" creationId="{00000000-0000-0000-0000-000000000000}"/>
          </ac:spMkLst>
        </pc:spChg>
      </pc:sldChg>
      <pc:sldChg chg="del">
        <pc:chgData name="Froduald Kabanza" userId="edf393d0-642b-4b9e-8c75-f62133241689" providerId="ADAL" clId="{7FC3092F-C307-4C13-9C65-618F9C543ADF}" dt="2022-01-06T13:05:13.970" v="81" actId="2696"/>
        <pc:sldMkLst>
          <pc:docMk/>
          <pc:sldMk cId="577165631" sldId="353"/>
        </pc:sldMkLst>
      </pc:sldChg>
      <pc:sldChg chg="del">
        <pc:chgData name="Froduald Kabanza" userId="edf393d0-642b-4b9e-8c75-f62133241689" providerId="ADAL" clId="{7FC3092F-C307-4C13-9C65-618F9C543ADF}" dt="2022-01-06T13:05:13.970" v="81" actId="2696"/>
        <pc:sldMkLst>
          <pc:docMk/>
          <pc:sldMk cId="93141121" sldId="356"/>
        </pc:sldMkLst>
      </pc:sldChg>
      <pc:sldChg chg="del">
        <pc:chgData name="Froduald Kabanza" userId="edf393d0-642b-4b9e-8c75-f62133241689" providerId="ADAL" clId="{7FC3092F-C307-4C13-9C65-618F9C543ADF}" dt="2022-01-06T13:05:13.970" v="81" actId="2696"/>
        <pc:sldMkLst>
          <pc:docMk/>
          <pc:sldMk cId="1136940500" sldId="357"/>
        </pc:sldMkLst>
      </pc:sldChg>
      <pc:sldChg chg="del">
        <pc:chgData name="Froduald Kabanza" userId="edf393d0-642b-4b9e-8c75-f62133241689" providerId="ADAL" clId="{7FC3092F-C307-4C13-9C65-618F9C543ADF}" dt="2022-01-06T13:05:13.970" v="81" actId="2696"/>
        <pc:sldMkLst>
          <pc:docMk/>
          <pc:sldMk cId="1303548347" sldId="358"/>
        </pc:sldMkLst>
      </pc:sldChg>
      <pc:sldChg chg="del">
        <pc:chgData name="Froduald Kabanza" userId="edf393d0-642b-4b9e-8c75-f62133241689" providerId="ADAL" clId="{7FC3092F-C307-4C13-9C65-618F9C543ADF}" dt="2022-01-06T13:05:13.970" v="81" actId="2696"/>
        <pc:sldMkLst>
          <pc:docMk/>
          <pc:sldMk cId="3810155042" sldId="359"/>
        </pc:sldMkLst>
      </pc:sldChg>
      <pc:sldChg chg="del">
        <pc:chgData name="Froduald Kabanza" userId="edf393d0-642b-4b9e-8c75-f62133241689" providerId="ADAL" clId="{7FC3092F-C307-4C13-9C65-618F9C543ADF}" dt="2022-01-06T13:05:13.970" v="81" actId="2696"/>
        <pc:sldMkLst>
          <pc:docMk/>
          <pc:sldMk cId="4052054025" sldId="360"/>
        </pc:sldMkLst>
      </pc:sldChg>
      <pc:sldChg chg="del">
        <pc:chgData name="Froduald Kabanza" userId="edf393d0-642b-4b9e-8c75-f62133241689" providerId="ADAL" clId="{7FC3092F-C307-4C13-9C65-618F9C543ADF}" dt="2022-01-06T13:05:13.970" v="81" actId="2696"/>
        <pc:sldMkLst>
          <pc:docMk/>
          <pc:sldMk cId="3515946955" sldId="361"/>
        </pc:sldMkLst>
      </pc:sldChg>
      <pc:sldChg chg="del">
        <pc:chgData name="Froduald Kabanza" userId="edf393d0-642b-4b9e-8c75-f62133241689" providerId="ADAL" clId="{7FC3092F-C307-4C13-9C65-618F9C543ADF}" dt="2022-01-06T13:05:13.970" v="81" actId="2696"/>
        <pc:sldMkLst>
          <pc:docMk/>
          <pc:sldMk cId="789178091" sldId="362"/>
        </pc:sldMkLst>
      </pc:sldChg>
      <pc:sldChg chg="del">
        <pc:chgData name="Froduald Kabanza" userId="edf393d0-642b-4b9e-8c75-f62133241689" providerId="ADAL" clId="{7FC3092F-C307-4C13-9C65-618F9C543ADF}" dt="2022-01-06T13:05:13.970" v="81" actId="2696"/>
        <pc:sldMkLst>
          <pc:docMk/>
          <pc:sldMk cId="3305903888" sldId="363"/>
        </pc:sldMkLst>
      </pc:sldChg>
      <pc:sldChg chg="del">
        <pc:chgData name="Froduald Kabanza" userId="edf393d0-642b-4b9e-8c75-f62133241689" providerId="ADAL" clId="{7FC3092F-C307-4C13-9C65-618F9C543ADF}" dt="2022-01-06T13:05:13.970" v="81" actId="2696"/>
        <pc:sldMkLst>
          <pc:docMk/>
          <pc:sldMk cId="3110787380" sldId="364"/>
        </pc:sldMkLst>
      </pc:sldChg>
      <pc:sldChg chg="del">
        <pc:chgData name="Froduald Kabanza" userId="edf393d0-642b-4b9e-8c75-f62133241689" providerId="ADAL" clId="{7FC3092F-C307-4C13-9C65-618F9C543ADF}" dt="2022-01-06T13:05:13.970" v="81" actId="2696"/>
        <pc:sldMkLst>
          <pc:docMk/>
          <pc:sldMk cId="2527874042" sldId="365"/>
        </pc:sldMkLst>
      </pc:sldChg>
      <pc:sldChg chg="del">
        <pc:chgData name="Froduald Kabanza" userId="edf393d0-642b-4b9e-8c75-f62133241689" providerId="ADAL" clId="{7FC3092F-C307-4C13-9C65-618F9C543ADF}" dt="2022-01-06T13:05:13.970" v="81" actId="2696"/>
        <pc:sldMkLst>
          <pc:docMk/>
          <pc:sldMk cId="3629735721" sldId="366"/>
        </pc:sldMkLst>
      </pc:sldChg>
      <pc:sldChg chg="del">
        <pc:chgData name="Froduald Kabanza" userId="edf393d0-642b-4b9e-8c75-f62133241689" providerId="ADAL" clId="{7FC3092F-C307-4C13-9C65-618F9C543ADF}" dt="2022-01-06T13:05:13.970" v="81" actId="2696"/>
        <pc:sldMkLst>
          <pc:docMk/>
          <pc:sldMk cId="3967819306" sldId="367"/>
        </pc:sldMkLst>
      </pc:sldChg>
      <pc:sldChg chg="del">
        <pc:chgData name="Froduald Kabanza" userId="edf393d0-642b-4b9e-8c75-f62133241689" providerId="ADAL" clId="{7FC3092F-C307-4C13-9C65-618F9C543ADF}" dt="2022-01-06T13:05:13.970" v="81" actId="2696"/>
        <pc:sldMkLst>
          <pc:docMk/>
          <pc:sldMk cId="2836068796" sldId="369"/>
        </pc:sldMkLst>
      </pc:sldChg>
      <pc:sldChg chg="del">
        <pc:chgData name="Froduald Kabanza" userId="edf393d0-642b-4b9e-8c75-f62133241689" providerId="ADAL" clId="{7FC3092F-C307-4C13-9C65-618F9C543ADF}" dt="2022-01-06T13:05:13.970" v="81" actId="2696"/>
        <pc:sldMkLst>
          <pc:docMk/>
          <pc:sldMk cId="346777868" sldId="370"/>
        </pc:sldMkLst>
      </pc:sldChg>
      <pc:sldChg chg="del">
        <pc:chgData name="Froduald Kabanza" userId="edf393d0-642b-4b9e-8c75-f62133241689" providerId="ADAL" clId="{7FC3092F-C307-4C13-9C65-618F9C543ADF}" dt="2022-01-06T13:05:13.970" v="81" actId="2696"/>
        <pc:sldMkLst>
          <pc:docMk/>
          <pc:sldMk cId="643617455" sldId="371"/>
        </pc:sldMkLst>
      </pc:sldChg>
      <pc:sldChg chg="del">
        <pc:chgData name="Froduald Kabanza" userId="edf393d0-642b-4b9e-8c75-f62133241689" providerId="ADAL" clId="{7FC3092F-C307-4C13-9C65-618F9C543ADF}" dt="2022-01-06T13:05:13.970" v="81" actId="2696"/>
        <pc:sldMkLst>
          <pc:docMk/>
          <pc:sldMk cId="2440645864" sldId="373"/>
        </pc:sldMkLst>
      </pc:sldChg>
      <pc:sldChg chg="del">
        <pc:chgData name="Froduald Kabanza" userId="edf393d0-642b-4b9e-8c75-f62133241689" providerId="ADAL" clId="{7FC3092F-C307-4C13-9C65-618F9C543ADF}" dt="2022-01-06T13:05:13.970" v="81" actId="2696"/>
        <pc:sldMkLst>
          <pc:docMk/>
          <pc:sldMk cId="2492375401" sldId="374"/>
        </pc:sldMkLst>
      </pc:sldChg>
      <pc:sldChg chg="del">
        <pc:chgData name="Froduald Kabanza" userId="edf393d0-642b-4b9e-8c75-f62133241689" providerId="ADAL" clId="{7FC3092F-C307-4C13-9C65-618F9C543ADF}" dt="2022-01-06T13:05:13.970" v="81" actId="2696"/>
        <pc:sldMkLst>
          <pc:docMk/>
          <pc:sldMk cId="1762530695" sldId="375"/>
        </pc:sldMkLst>
      </pc:sldChg>
      <pc:sldChg chg="del">
        <pc:chgData name="Froduald Kabanza" userId="edf393d0-642b-4b9e-8c75-f62133241689" providerId="ADAL" clId="{7FC3092F-C307-4C13-9C65-618F9C543ADF}" dt="2022-01-06T13:05:13.970" v="81" actId="2696"/>
        <pc:sldMkLst>
          <pc:docMk/>
          <pc:sldMk cId="2727399003" sldId="380"/>
        </pc:sldMkLst>
      </pc:sldChg>
      <pc:sldChg chg="del">
        <pc:chgData name="Froduald Kabanza" userId="edf393d0-642b-4b9e-8c75-f62133241689" providerId="ADAL" clId="{7FC3092F-C307-4C13-9C65-618F9C543ADF}" dt="2022-01-06T13:05:13.970" v="81" actId="2696"/>
        <pc:sldMkLst>
          <pc:docMk/>
          <pc:sldMk cId="1038586336" sldId="381"/>
        </pc:sldMkLst>
      </pc:sldChg>
      <pc:sldChg chg="del">
        <pc:chgData name="Froduald Kabanza" userId="edf393d0-642b-4b9e-8c75-f62133241689" providerId="ADAL" clId="{7FC3092F-C307-4C13-9C65-618F9C543ADF}" dt="2022-01-06T13:05:13.970" v="81" actId="2696"/>
        <pc:sldMkLst>
          <pc:docMk/>
          <pc:sldMk cId="2710590881" sldId="382"/>
        </pc:sldMkLst>
      </pc:sldChg>
      <pc:sldChg chg="del">
        <pc:chgData name="Froduald Kabanza" userId="edf393d0-642b-4b9e-8c75-f62133241689" providerId="ADAL" clId="{7FC3092F-C307-4C13-9C65-618F9C543ADF}" dt="2022-01-06T13:05:13.970" v="81" actId="2696"/>
        <pc:sldMkLst>
          <pc:docMk/>
          <pc:sldMk cId="4198500377" sldId="383"/>
        </pc:sldMkLst>
      </pc:sldChg>
      <pc:sldChg chg="del">
        <pc:chgData name="Froduald Kabanza" userId="edf393d0-642b-4b9e-8c75-f62133241689" providerId="ADAL" clId="{7FC3092F-C307-4C13-9C65-618F9C543ADF}" dt="2022-01-06T13:05:13.970" v="81" actId="2696"/>
        <pc:sldMkLst>
          <pc:docMk/>
          <pc:sldMk cId="2568839530" sldId="384"/>
        </pc:sldMkLst>
      </pc:sldChg>
      <pc:sldChg chg="del">
        <pc:chgData name="Froduald Kabanza" userId="edf393d0-642b-4b9e-8c75-f62133241689" providerId="ADAL" clId="{7FC3092F-C307-4C13-9C65-618F9C543ADF}" dt="2022-01-06T13:05:13.970" v="81" actId="2696"/>
        <pc:sldMkLst>
          <pc:docMk/>
          <pc:sldMk cId="4166310323" sldId="385"/>
        </pc:sldMkLst>
      </pc:sldChg>
      <pc:sldChg chg="del">
        <pc:chgData name="Froduald Kabanza" userId="edf393d0-642b-4b9e-8c75-f62133241689" providerId="ADAL" clId="{7FC3092F-C307-4C13-9C65-618F9C543ADF}" dt="2022-01-06T13:05:13.970" v="81" actId="2696"/>
        <pc:sldMkLst>
          <pc:docMk/>
          <pc:sldMk cId="1451049922" sldId="386"/>
        </pc:sldMkLst>
      </pc:sldChg>
      <pc:sldChg chg="del">
        <pc:chgData name="Froduald Kabanza" userId="edf393d0-642b-4b9e-8c75-f62133241689" providerId="ADAL" clId="{7FC3092F-C307-4C13-9C65-618F9C543ADF}" dt="2022-01-06T13:05:13.970" v="81" actId="2696"/>
        <pc:sldMkLst>
          <pc:docMk/>
          <pc:sldMk cId="3379468699" sldId="387"/>
        </pc:sldMkLst>
      </pc:sldChg>
      <pc:sldChg chg="del">
        <pc:chgData name="Froduald Kabanza" userId="edf393d0-642b-4b9e-8c75-f62133241689" providerId="ADAL" clId="{7FC3092F-C307-4C13-9C65-618F9C543ADF}" dt="2022-01-06T13:05:13.970" v="81" actId="2696"/>
        <pc:sldMkLst>
          <pc:docMk/>
          <pc:sldMk cId="3246229253" sldId="388"/>
        </pc:sldMkLst>
      </pc:sldChg>
      <pc:sldChg chg="del">
        <pc:chgData name="Froduald Kabanza" userId="edf393d0-642b-4b9e-8c75-f62133241689" providerId="ADAL" clId="{7FC3092F-C307-4C13-9C65-618F9C543ADF}" dt="2022-01-06T13:05:13.970" v="81" actId="2696"/>
        <pc:sldMkLst>
          <pc:docMk/>
          <pc:sldMk cId="161902575" sldId="389"/>
        </pc:sldMkLst>
      </pc:sldChg>
      <pc:sldChg chg="del">
        <pc:chgData name="Froduald Kabanza" userId="edf393d0-642b-4b9e-8c75-f62133241689" providerId="ADAL" clId="{7FC3092F-C307-4C13-9C65-618F9C543ADF}" dt="2022-01-06T13:05:13.970" v="81" actId="2696"/>
        <pc:sldMkLst>
          <pc:docMk/>
          <pc:sldMk cId="2260866511" sldId="390"/>
        </pc:sldMkLst>
      </pc:sldChg>
      <pc:sldChg chg="del">
        <pc:chgData name="Froduald Kabanza" userId="edf393d0-642b-4b9e-8c75-f62133241689" providerId="ADAL" clId="{7FC3092F-C307-4C13-9C65-618F9C543ADF}" dt="2022-01-06T13:05:13.970" v="81" actId="2696"/>
        <pc:sldMkLst>
          <pc:docMk/>
          <pc:sldMk cId="1224668854" sldId="391"/>
        </pc:sldMkLst>
      </pc:sldChg>
      <pc:sldChg chg="del">
        <pc:chgData name="Froduald Kabanza" userId="edf393d0-642b-4b9e-8c75-f62133241689" providerId="ADAL" clId="{7FC3092F-C307-4C13-9C65-618F9C543ADF}" dt="2022-01-06T13:05:13.970" v="81" actId="2696"/>
        <pc:sldMkLst>
          <pc:docMk/>
          <pc:sldMk cId="1459901601" sldId="392"/>
        </pc:sldMkLst>
      </pc:sldChg>
      <pc:sldChg chg="del">
        <pc:chgData name="Froduald Kabanza" userId="edf393d0-642b-4b9e-8c75-f62133241689" providerId="ADAL" clId="{7FC3092F-C307-4C13-9C65-618F9C543ADF}" dt="2022-01-06T13:05:13.970" v="81" actId="2696"/>
        <pc:sldMkLst>
          <pc:docMk/>
          <pc:sldMk cId="1059160002" sldId="393"/>
        </pc:sldMkLst>
      </pc:sldChg>
      <pc:sldChg chg="del">
        <pc:chgData name="Froduald Kabanza" userId="edf393d0-642b-4b9e-8c75-f62133241689" providerId="ADAL" clId="{7FC3092F-C307-4C13-9C65-618F9C543ADF}" dt="2022-01-06T13:05:13.970" v="81" actId="2696"/>
        <pc:sldMkLst>
          <pc:docMk/>
          <pc:sldMk cId="3835141610" sldId="394"/>
        </pc:sldMkLst>
      </pc:sldChg>
      <pc:sldChg chg="del">
        <pc:chgData name="Froduald Kabanza" userId="edf393d0-642b-4b9e-8c75-f62133241689" providerId="ADAL" clId="{7FC3092F-C307-4C13-9C65-618F9C543ADF}" dt="2022-01-06T13:05:13.970" v="81" actId="2696"/>
        <pc:sldMkLst>
          <pc:docMk/>
          <pc:sldMk cId="1492767746" sldId="395"/>
        </pc:sldMkLst>
      </pc:sldChg>
      <pc:sldChg chg="del">
        <pc:chgData name="Froduald Kabanza" userId="edf393d0-642b-4b9e-8c75-f62133241689" providerId="ADAL" clId="{7FC3092F-C307-4C13-9C65-618F9C543ADF}" dt="2022-01-06T13:05:13.970" v="81" actId="2696"/>
        <pc:sldMkLst>
          <pc:docMk/>
          <pc:sldMk cId="2487111815" sldId="396"/>
        </pc:sldMkLst>
      </pc:sldChg>
      <pc:sldChg chg="del">
        <pc:chgData name="Froduald Kabanza" userId="edf393d0-642b-4b9e-8c75-f62133241689" providerId="ADAL" clId="{7FC3092F-C307-4C13-9C65-618F9C543ADF}" dt="2022-01-06T13:05:13.970" v="81" actId="2696"/>
        <pc:sldMkLst>
          <pc:docMk/>
          <pc:sldMk cId="2047645405" sldId="397"/>
        </pc:sldMkLst>
      </pc:sldChg>
      <pc:sldChg chg="del">
        <pc:chgData name="Froduald Kabanza" userId="edf393d0-642b-4b9e-8c75-f62133241689" providerId="ADAL" clId="{7FC3092F-C307-4C13-9C65-618F9C543ADF}" dt="2022-01-06T13:05:13.970" v="81" actId="2696"/>
        <pc:sldMkLst>
          <pc:docMk/>
          <pc:sldMk cId="3489392472" sldId="399"/>
        </pc:sldMkLst>
      </pc:sldChg>
      <pc:sldChg chg="del">
        <pc:chgData name="Froduald Kabanza" userId="edf393d0-642b-4b9e-8c75-f62133241689" providerId="ADAL" clId="{7FC3092F-C307-4C13-9C65-618F9C543ADF}" dt="2022-01-06T13:05:13.970" v="81" actId="2696"/>
        <pc:sldMkLst>
          <pc:docMk/>
          <pc:sldMk cId="428850334" sldId="401"/>
        </pc:sldMkLst>
      </pc:sldChg>
      <pc:sldChg chg="del">
        <pc:chgData name="Froduald Kabanza" userId="edf393d0-642b-4b9e-8c75-f62133241689" providerId="ADAL" clId="{7FC3092F-C307-4C13-9C65-618F9C543ADF}" dt="2022-01-06T13:05:13.970" v="81" actId="2696"/>
        <pc:sldMkLst>
          <pc:docMk/>
          <pc:sldMk cId="2160659519" sldId="402"/>
        </pc:sldMkLst>
      </pc:sldChg>
      <pc:sldChg chg="modSp mod">
        <pc:chgData name="Froduald Kabanza" userId="edf393d0-642b-4b9e-8c75-f62133241689" providerId="ADAL" clId="{7FC3092F-C307-4C13-9C65-618F9C543ADF}" dt="2022-01-06T13:09:50.575" v="502" actId="20577"/>
        <pc:sldMkLst>
          <pc:docMk/>
          <pc:sldMk cId="1784342540" sldId="404"/>
        </pc:sldMkLst>
        <pc:spChg chg="mod">
          <ac:chgData name="Froduald Kabanza" userId="edf393d0-642b-4b9e-8c75-f62133241689" providerId="ADAL" clId="{7FC3092F-C307-4C13-9C65-618F9C543ADF}" dt="2022-01-06T13:09:50.575" v="502" actId="20577"/>
          <ac:spMkLst>
            <pc:docMk/>
            <pc:sldMk cId="1784342540" sldId="404"/>
            <ac:spMk id="73730" creationId="{00000000-0000-0000-0000-000000000000}"/>
          </ac:spMkLst>
        </pc:spChg>
      </pc:sldChg>
      <pc:sldChg chg="del">
        <pc:chgData name="Froduald Kabanza" userId="edf393d0-642b-4b9e-8c75-f62133241689" providerId="ADAL" clId="{7FC3092F-C307-4C13-9C65-618F9C543ADF}" dt="2022-01-06T13:05:13.970" v="81" actId="2696"/>
        <pc:sldMkLst>
          <pc:docMk/>
          <pc:sldMk cId="1703923606" sldId="435"/>
        </pc:sldMkLst>
      </pc:sldChg>
      <pc:sldChg chg="del">
        <pc:chgData name="Froduald Kabanza" userId="edf393d0-642b-4b9e-8c75-f62133241689" providerId="ADAL" clId="{7FC3092F-C307-4C13-9C65-618F9C543ADF}" dt="2022-01-06T13:11:38.380" v="503" actId="2696"/>
        <pc:sldMkLst>
          <pc:docMk/>
          <pc:sldMk cId="1195770199" sldId="437"/>
        </pc:sldMkLst>
      </pc:sldChg>
      <pc:sldChg chg="mod modShow">
        <pc:chgData name="Froduald Kabanza" userId="edf393d0-642b-4b9e-8c75-f62133241689" providerId="ADAL" clId="{7FC3092F-C307-4C13-9C65-618F9C543ADF}" dt="2022-01-06T13:12:29.329" v="504" actId="729"/>
        <pc:sldMkLst>
          <pc:docMk/>
          <pc:sldMk cId="4107579451" sldId="438"/>
        </pc:sldMkLst>
      </pc:sldChg>
      <pc:sldChg chg="mod modShow">
        <pc:chgData name="Froduald Kabanza" userId="edf393d0-642b-4b9e-8c75-f62133241689" providerId="ADAL" clId="{7FC3092F-C307-4C13-9C65-618F9C543ADF}" dt="2022-01-06T13:12:29.329" v="504" actId="729"/>
        <pc:sldMkLst>
          <pc:docMk/>
          <pc:sldMk cId="2526814027" sldId="439"/>
        </pc:sldMkLst>
      </pc:sldChg>
      <pc:sldChg chg="mod modShow">
        <pc:chgData name="Froduald Kabanza" userId="edf393d0-642b-4b9e-8c75-f62133241689" providerId="ADAL" clId="{7FC3092F-C307-4C13-9C65-618F9C543ADF}" dt="2022-01-06T13:12:29.329" v="504" actId="729"/>
        <pc:sldMkLst>
          <pc:docMk/>
          <pc:sldMk cId="3735234146" sldId="440"/>
        </pc:sldMkLst>
      </pc:sldChg>
      <pc:sldChg chg="del">
        <pc:chgData name="Froduald Kabanza" userId="edf393d0-642b-4b9e-8c75-f62133241689" providerId="ADAL" clId="{7FC3092F-C307-4C13-9C65-618F9C543ADF}" dt="2022-01-06T13:05:13.970" v="81" actId="2696"/>
        <pc:sldMkLst>
          <pc:docMk/>
          <pc:sldMk cId="1965552575" sldId="445"/>
        </pc:sldMkLst>
      </pc:sldChg>
      <pc:sldChg chg="del">
        <pc:chgData name="Froduald Kabanza" userId="edf393d0-642b-4b9e-8c75-f62133241689" providerId="ADAL" clId="{7FC3092F-C307-4C13-9C65-618F9C543ADF}" dt="2022-01-06T13:05:13.970" v="81" actId="2696"/>
        <pc:sldMkLst>
          <pc:docMk/>
          <pc:sldMk cId="540477382" sldId="446"/>
        </pc:sldMkLst>
      </pc:sldChg>
      <pc:sldChg chg="del">
        <pc:chgData name="Froduald Kabanza" userId="edf393d0-642b-4b9e-8c75-f62133241689" providerId="ADAL" clId="{7FC3092F-C307-4C13-9C65-618F9C543ADF}" dt="2022-01-06T13:05:13.970" v="81" actId="2696"/>
        <pc:sldMkLst>
          <pc:docMk/>
          <pc:sldMk cId="1149615836" sldId="447"/>
        </pc:sldMkLst>
      </pc:sldChg>
      <pc:sldChg chg="modSp mod ord">
        <pc:chgData name="Froduald Kabanza" userId="edf393d0-642b-4b9e-8c75-f62133241689" providerId="ADAL" clId="{7FC3092F-C307-4C13-9C65-618F9C543ADF}" dt="2022-01-06T14:39:58.874" v="737" actId="1076"/>
        <pc:sldMkLst>
          <pc:docMk/>
          <pc:sldMk cId="2285799096" sldId="448"/>
        </pc:sldMkLst>
        <pc:spChg chg="mod">
          <ac:chgData name="Froduald Kabanza" userId="edf393d0-642b-4b9e-8c75-f62133241689" providerId="ADAL" clId="{7FC3092F-C307-4C13-9C65-618F9C543ADF}" dt="2022-01-06T14:39:58.874" v="737" actId="1076"/>
          <ac:spMkLst>
            <pc:docMk/>
            <pc:sldMk cId="2285799096" sldId="448"/>
            <ac:spMk id="2" creationId="{00000000-0000-0000-0000-000000000000}"/>
          </ac:spMkLst>
        </pc:spChg>
      </pc:sldChg>
      <pc:sldChg chg="modSp mod modShow">
        <pc:chgData name="Froduald Kabanza" userId="edf393d0-642b-4b9e-8c75-f62133241689" providerId="ADAL" clId="{7FC3092F-C307-4C13-9C65-618F9C543ADF}" dt="2022-01-06T13:12:29.329" v="504" actId="729"/>
        <pc:sldMkLst>
          <pc:docMk/>
          <pc:sldMk cId="3128973846" sldId="449"/>
        </pc:sldMkLst>
        <pc:spChg chg="mod">
          <ac:chgData name="Froduald Kabanza" userId="edf393d0-642b-4b9e-8c75-f62133241689" providerId="ADAL" clId="{7FC3092F-C307-4C13-9C65-618F9C543ADF}" dt="2022-01-06T13:04:12.581" v="80" actId="20577"/>
          <ac:spMkLst>
            <pc:docMk/>
            <pc:sldMk cId="3128973846" sldId="449"/>
            <ac:spMk id="5" creationId="{00000000-0000-0000-0000-000000000000}"/>
          </ac:spMkLst>
        </pc:spChg>
      </pc:sldChg>
      <pc:sldChg chg="del">
        <pc:chgData name="Froduald Kabanza" userId="edf393d0-642b-4b9e-8c75-f62133241689" providerId="ADAL" clId="{7FC3092F-C307-4C13-9C65-618F9C543ADF}" dt="2022-01-06T13:05:13.970" v="81" actId="2696"/>
        <pc:sldMkLst>
          <pc:docMk/>
          <pc:sldMk cId="1249704254" sldId="462"/>
        </pc:sldMkLst>
      </pc:sldChg>
      <pc:sldChg chg="del">
        <pc:chgData name="Froduald Kabanza" userId="edf393d0-642b-4b9e-8c75-f62133241689" providerId="ADAL" clId="{7FC3092F-C307-4C13-9C65-618F9C543ADF}" dt="2022-01-06T13:05:13.970" v="81" actId="2696"/>
        <pc:sldMkLst>
          <pc:docMk/>
          <pc:sldMk cId="1079142198" sldId="463"/>
        </pc:sldMkLst>
      </pc:sldChg>
      <pc:sldChg chg="del">
        <pc:chgData name="Froduald Kabanza" userId="edf393d0-642b-4b9e-8c75-f62133241689" providerId="ADAL" clId="{7FC3092F-C307-4C13-9C65-618F9C543ADF}" dt="2022-01-06T13:05:13.970" v="81" actId="2696"/>
        <pc:sldMkLst>
          <pc:docMk/>
          <pc:sldMk cId="620998056" sldId="464"/>
        </pc:sldMkLst>
      </pc:sldChg>
      <pc:sldChg chg="del">
        <pc:chgData name="Froduald Kabanza" userId="edf393d0-642b-4b9e-8c75-f62133241689" providerId="ADAL" clId="{7FC3092F-C307-4C13-9C65-618F9C543ADF}" dt="2022-01-06T13:05:13.970" v="81" actId="2696"/>
        <pc:sldMkLst>
          <pc:docMk/>
          <pc:sldMk cId="1650232221" sldId="465"/>
        </pc:sldMkLst>
      </pc:sldChg>
      <pc:sldChg chg="del">
        <pc:chgData name="Froduald Kabanza" userId="edf393d0-642b-4b9e-8c75-f62133241689" providerId="ADAL" clId="{7FC3092F-C307-4C13-9C65-618F9C543ADF}" dt="2022-01-06T13:05:13.970" v="81" actId="2696"/>
        <pc:sldMkLst>
          <pc:docMk/>
          <pc:sldMk cId="4214544585" sldId="466"/>
        </pc:sldMkLst>
      </pc:sldChg>
      <pc:sldChg chg="del">
        <pc:chgData name="Froduald Kabanza" userId="edf393d0-642b-4b9e-8c75-f62133241689" providerId="ADAL" clId="{7FC3092F-C307-4C13-9C65-618F9C543ADF}" dt="2022-01-06T13:05:13.970" v="81" actId="2696"/>
        <pc:sldMkLst>
          <pc:docMk/>
          <pc:sldMk cId="4091162088" sldId="467"/>
        </pc:sldMkLst>
      </pc:sldChg>
      <pc:sldChg chg="del">
        <pc:chgData name="Froduald Kabanza" userId="edf393d0-642b-4b9e-8c75-f62133241689" providerId="ADAL" clId="{7FC3092F-C307-4C13-9C65-618F9C543ADF}" dt="2022-01-06T13:05:13.970" v="81" actId="2696"/>
        <pc:sldMkLst>
          <pc:docMk/>
          <pc:sldMk cId="2866248008" sldId="468"/>
        </pc:sldMkLst>
      </pc:sldChg>
      <pc:sldChg chg="del">
        <pc:chgData name="Froduald Kabanza" userId="edf393d0-642b-4b9e-8c75-f62133241689" providerId="ADAL" clId="{7FC3092F-C307-4C13-9C65-618F9C543ADF}" dt="2022-01-06T13:05:13.970" v="81" actId="2696"/>
        <pc:sldMkLst>
          <pc:docMk/>
          <pc:sldMk cId="2290072904" sldId="469"/>
        </pc:sldMkLst>
      </pc:sldChg>
      <pc:sldChg chg="del">
        <pc:chgData name="Froduald Kabanza" userId="edf393d0-642b-4b9e-8c75-f62133241689" providerId="ADAL" clId="{7FC3092F-C307-4C13-9C65-618F9C543ADF}" dt="2022-01-06T13:05:13.970" v="81" actId="2696"/>
        <pc:sldMkLst>
          <pc:docMk/>
          <pc:sldMk cId="1526501547" sldId="470"/>
        </pc:sldMkLst>
      </pc:sldChg>
      <pc:sldChg chg="del">
        <pc:chgData name="Froduald Kabanza" userId="edf393d0-642b-4b9e-8c75-f62133241689" providerId="ADAL" clId="{7FC3092F-C307-4C13-9C65-618F9C543ADF}" dt="2022-01-06T13:05:13.970" v="81" actId="2696"/>
        <pc:sldMkLst>
          <pc:docMk/>
          <pc:sldMk cId="3537001353" sldId="471"/>
        </pc:sldMkLst>
      </pc:sldChg>
      <pc:sldChg chg="del">
        <pc:chgData name="Froduald Kabanza" userId="edf393d0-642b-4b9e-8c75-f62133241689" providerId="ADAL" clId="{7FC3092F-C307-4C13-9C65-618F9C543ADF}" dt="2022-01-06T13:05:13.970" v="81" actId="2696"/>
        <pc:sldMkLst>
          <pc:docMk/>
          <pc:sldMk cId="2862387533" sldId="472"/>
        </pc:sldMkLst>
      </pc:sldChg>
      <pc:sldChg chg="del">
        <pc:chgData name="Froduald Kabanza" userId="edf393d0-642b-4b9e-8c75-f62133241689" providerId="ADAL" clId="{7FC3092F-C307-4C13-9C65-618F9C543ADF}" dt="2022-01-06T13:05:13.970" v="81" actId="2696"/>
        <pc:sldMkLst>
          <pc:docMk/>
          <pc:sldMk cId="603178162" sldId="473"/>
        </pc:sldMkLst>
      </pc:sldChg>
      <pc:sldChg chg="del">
        <pc:chgData name="Froduald Kabanza" userId="edf393d0-642b-4b9e-8c75-f62133241689" providerId="ADAL" clId="{7FC3092F-C307-4C13-9C65-618F9C543ADF}" dt="2022-01-06T13:05:13.970" v="81" actId="2696"/>
        <pc:sldMkLst>
          <pc:docMk/>
          <pc:sldMk cId="2034609870" sldId="474"/>
        </pc:sldMkLst>
      </pc:sldChg>
      <pc:sldChg chg="del">
        <pc:chgData name="Froduald Kabanza" userId="edf393d0-642b-4b9e-8c75-f62133241689" providerId="ADAL" clId="{7FC3092F-C307-4C13-9C65-618F9C543ADF}" dt="2022-01-06T13:05:13.970" v="81" actId="2696"/>
        <pc:sldMkLst>
          <pc:docMk/>
          <pc:sldMk cId="3321423517" sldId="475"/>
        </pc:sldMkLst>
      </pc:sldChg>
      <pc:sldChg chg="del">
        <pc:chgData name="Froduald Kabanza" userId="edf393d0-642b-4b9e-8c75-f62133241689" providerId="ADAL" clId="{7FC3092F-C307-4C13-9C65-618F9C543ADF}" dt="2022-01-06T13:05:13.970" v="81" actId="2696"/>
        <pc:sldMkLst>
          <pc:docMk/>
          <pc:sldMk cId="3034949484" sldId="476"/>
        </pc:sldMkLst>
      </pc:sldChg>
      <pc:sldChg chg="del">
        <pc:chgData name="Froduald Kabanza" userId="edf393d0-642b-4b9e-8c75-f62133241689" providerId="ADAL" clId="{7FC3092F-C307-4C13-9C65-618F9C543ADF}" dt="2022-01-06T13:05:13.970" v="81" actId="2696"/>
        <pc:sldMkLst>
          <pc:docMk/>
          <pc:sldMk cId="365512005" sldId="477"/>
        </pc:sldMkLst>
      </pc:sldChg>
      <pc:sldChg chg="del">
        <pc:chgData name="Froduald Kabanza" userId="edf393d0-642b-4b9e-8c75-f62133241689" providerId="ADAL" clId="{7FC3092F-C307-4C13-9C65-618F9C543ADF}" dt="2022-01-06T13:05:13.970" v="81" actId="2696"/>
        <pc:sldMkLst>
          <pc:docMk/>
          <pc:sldMk cId="389420734" sldId="478"/>
        </pc:sldMkLst>
      </pc:sldChg>
      <pc:sldChg chg="del">
        <pc:chgData name="Froduald Kabanza" userId="edf393d0-642b-4b9e-8c75-f62133241689" providerId="ADAL" clId="{7FC3092F-C307-4C13-9C65-618F9C543ADF}" dt="2022-01-06T13:05:13.970" v="81" actId="2696"/>
        <pc:sldMkLst>
          <pc:docMk/>
          <pc:sldMk cId="592271390" sldId="479"/>
        </pc:sldMkLst>
      </pc:sldChg>
      <pc:sldChg chg="del">
        <pc:chgData name="Froduald Kabanza" userId="edf393d0-642b-4b9e-8c75-f62133241689" providerId="ADAL" clId="{7FC3092F-C307-4C13-9C65-618F9C543ADF}" dt="2022-01-06T13:05:13.970" v="81" actId="2696"/>
        <pc:sldMkLst>
          <pc:docMk/>
          <pc:sldMk cId="1830421175" sldId="480"/>
        </pc:sldMkLst>
      </pc:sldChg>
      <pc:sldChg chg="del">
        <pc:chgData name="Froduald Kabanza" userId="edf393d0-642b-4b9e-8c75-f62133241689" providerId="ADAL" clId="{7FC3092F-C307-4C13-9C65-618F9C543ADF}" dt="2022-01-06T13:05:13.970" v="81" actId="2696"/>
        <pc:sldMkLst>
          <pc:docMk/>
          <pc:sldMk cId="2219896714" sldId="481"/>
        </pc:sldMkLst>
      </pc:sldChg>
      <pc:sldChg chg="del">
        <pc:chgData name="Froduald Kabanza" userId="edf393d0-642b-4b9e-8c75-f62133241689" providerId="ADAL" clId="{7FC3092F-C307-4C13-9C65-618F9C543ADF}" dt="2022-01-06T13:05:13.970" v="81" actId="2696"/>
        <pc:sldMkLst>
          <pc:docMk/>
          <pc:sldMk cId="3101759473" sldId="482"/>
        </pc:sldMkLst>
      </pc:sldChg>
      <pc:sldChg chg="del">
        <pc:chgData name="Froduald Kabanza" userId="edf393d0-642b-4b9e-8c75-f62133241689" providerId="ADAL" clId="{7FC3092F-C307-4C13-9C65-618F9C543ADF}" dt="2022-01-06T13:05:13.970" v="81" actId="2696"/>
        <pc:sldMkLst>
          <pc:docMk/>
          <pc:sldMk cId="859599525" sldId="483"/>
        </pc:sldMkLst>
      </pc:sldChg>
      <pc:sldChg chg="del">
        <pc:chgData name="Froduald Kabanza" userId="edf393d0-642b-4b9e-8c75-f62133241689" providerId="ADAL" clId="{7FC3092F-C307-4C13-9C65-618F9C543ADF}" dt="2022-01-06T13:05:13.970" v="81" actId="2696"/>
        <pc:sldMkLst>
          <pc:docMk/>
          <pc:sldMk cId="1047034509" sldId="484"/>
        </pc:sldMkLst>
      </pc:sldChg>
      <pc:sldChg chg="del">
        <pc:chgData name="Froduald Kabanza" userId="edf393d0-642b-4b9e-8c75-f62133241689" providerId="ADAL" clId="{7FC3092F-C307-4C13-9C65-618F9C543ADF}" dt="2022-01-06T13:05:13.970" v="81" actId="2696"/>
        <pc:sldMkLst>
          <pc:docMk/>
          <pc:sldMk cId="289383461" sldId="485"/>
        </pc:sldMkLst>
      </pc:sldChg>
      <pc:sldChg chg="del">
        <pc:chgData name="Froduald Kabanza" userId="edf393d0-642b-4b9e-8c75-f62133241689" providerId="ADAL" clId="{7FC3092F-C307-4C13-9C65-618F9C543ADF}" dt="2022-01-06T13:05:13.970" v="81" actId="2696"/>
        <pc:sldMkLst>
          <pc:docMk/>
          <pc:sldMk cId="4206890917" sldId="486"/>
        </pc:sldMkLst>
      </pc:sldChg>
      <pc:sldChg chg="del">
        <pc:chgData name="Froduald Kabanza" userId="edf393d0-642b-4b9e-8c75-f62133241689" providerId="ADAL" clId="{7FC3092F-C307-4C13-9C65-618F9C543ADF}" dt="2022-01-06T13:05:13.970" v="81" actId="2696"/>
        <pc:sldMkLst>
          <pc:docMk/>
          <pc:sldMk cId="3246084894" sldId="487"/>
        </pc:sldMkLst>
      </pc:sldChg>
      <pc:sldChg chg="del">
        <pc:chgData name="Froduald Kabanza" userId="edf393d0-642b-4b9e-8c75-f62133241689" providerId="ADAL" clId="{7FC3092F-C307-4C13-9C65-618F9C543ADF}" dt="2022-01-06T13:05:13.970" v="81" actId="2696"/>
        <pc:sldMkLst>
          <pc:docMk/>
          <pc:sldMk cId="725209509" sldId="488"/>
        </pc:sldMkLst>
      </pc:sldChg>
      <pc:sldChg chg="del">
        <pc:chgData name="Froduald Kabanza" userId="edf393d0-642b-4b9e-8c75-f62133241689" providerId="ADAL" clId="{7FC3092F-C307-4C13-9C65-618F9C543ADF}" dt="2022-01-06T13:05:13.970" v="81" actId="2696"/>
        <pc:sldMkLst>
          <pc:docMk/>
          <pc:sldMk cId="2197227344" sldId="489"/>
        </pc:sldMkLst>
      </pc:sldChg>
      <pc:sldChg chg="del">
        <pc:chgData name="Froduald Kabanza" userId="edf393d0-642b-4b9e-8c75-f62133241689" providerId="ADAL" clId="{7FC3092F-C307-4C13-9C65-618F9C543ADF}" dt="2022-01-06T13:05:13.970" v="81" actId="2696"/>
        <pc:sldMkLst>
          <pc:docMk/>
          <pc:sldMk cId="3329293302" sldId="490"/>
        </pc:sldMkLst>
      </pc:sldChg>
      <pc:sldChg chg="del">
        <pc:chgData name="Froduald Kabanza" userId="edf393d0-642b-4b9e-8c75-f62133241689" providerId="ADAL" clId="{7FC3092F-C307-4C13-9C65-618F9C543ADF}" dt="2022-01-06T13:05:13.970" v="81" actId="2696"/>
        <pc:sldMkLst>
          <pc:docMk/>
          <pc:sldMk cId="2673762443" sldId="491"/>
        </pc:sldMkLst>
      </pc:sldChg>
      <pc:sldChg chg="del">
        <pc:chgData name="Froduald Kabanza" userId="edf393d0-642b-4b9e-8c75-f62133241689" providerId="ADAL" clId="{7FC3092F-C307-4C13-9C65-618F9C543ADF}" dt="2022-01-06T13:05:13.970" v="81" actId="2696"/>
        <pc:sldMkLst>
          <pc:docMk/>
          <pc:sldMk cId="734325805" sldId="492"/>
        </pc:sldMkLst>
      </pc:sldChg>
      <pc:sldChg chg="del">
        <pc:chgData name="Froduald Kabanza" userId="edf393d0-642b-4b9e-8c75-f62133241689" providerId="ADAL" clId="{7FC3092F-C307-4C13-9C65-618F9C543ADF}" dt="2022-01-06T13:05:13.970" v="81" actId="2696"/>
        <pc:sldMkLst>
          <pc:docMk/>
          <pc:sldMk cId="2468285429" sldId="493"/>
        </pc:sldMkLst>
      </pc:sldChg>
      <pc:sldChg chg="del">
        <pc:chgData name="Froduald Kabanza" userId="edf393d0-642b-4b9e-8c75-f62133241689" providerId="ADAL" clId="{7FC3092F-C307-4C13-9C65-618F9C543ADF}" dt="2022-01-06T13:05:13.970" v="81" actId="2696"/>
        <pc:sldMkLst>
          <pc:docMk/>
          <pc:sldMk cId="4005869672" sldId="494"/>
        </pc:sldMkLst>
      </pc:sldChg>
      <pc:sldChg chg="del">
        <pc:chgData name="Froduald Kabanza" userId="edf393d0-642b-4b9e-8c75-f62133241689" providerId="ADAL" clId="{7FC3092F-C307-4C13-9C65-618F9C543ADF}" dt="2022-01-06T13:05:13.970" v="81" actId="2696"/>
        <pc:sldMkLst>
          <pc:docMk/>
          <pc:sldMk cId="4152324276" sldId="495"/>
        </pc:sldMkLst>
      </pc:sldChg>
      <pc:sldChg chg="del">
        <pc:chgData name="Froduald Kabanza" userId="edf393d0-642b-4b9e-8c75-f62133241689" providerId="ADAL" clId="{7FC3092F-C307-4C13-9C65-618F9C543ADF}" dt="2022-01-06T13:05:13.970" v="81" actId="2696"/>
        <pc:sldMkLst>
          <pc:docMk/>
          <pc:sldMk cId="1687000245" sldId="496"/>
        </pc:sldMkLst>
      </pc:sldChg>
      <pc:sldChg chg="del">
        <pc:chgData name="Froduald Kabanza" userId="edf393d0-642b-4b9e-8c75-f62133241689" providerId="ADAL" clId="{7FC3092F-C307-4C13-9C65-618F9C543ADF}" dt="2022-01-06T13:05:13.970" v="81" actId="2696"/>
        <pc:sldMkLst>
          <pc:docMk/>
          <pc:sldMk cId="2038583367" sldId="497"/>
        </pc:sldMkLst>
      </pc:sldChg>
      <pc:sldChg chg="del">
        <pc:chgData name="Froduald Kabanza" userId="edf393d0-642b-4b9e-8c75-f62133241689" providerId="ADAL" clId="{7FC3092F-C307-4C13-9C65-618F9C543ADF}" dt="2022-01-06T13:05:13.970" v="81" actId="2696"/>
        <pc:sldMkLst>
          <pc:docMk/>
          <pc:sldMk cId="1701973589" sldId="498"/>
        </pc:sldMkLst>
      </pc:sldChg>
      <pc:sldChg chg="del">
        <pc:chgData name="Froduald Kabanza" userId="edf393d0-642b-4b9e-8c75-f62133241689" providerId="ADAL" clId="{7FC3092F-C307-4C13-9C65-618F9C543ADF}" dt="2022-01-06T13:05:13.970" v="81" actId="2696"/>
        <pc:sldMkLst>
          <pc:docMk/>
          <pc:sldMk cId="707980064" sldId="499"/>
        </pc:sldMkLst>
      </pc:sldChg>
      <pc:sldChg chg="del">
        <pc:chgData name="Froduald Kabanza" userId="edf393d0-642b-4b9e-8c75-f62133241689" providerId="ADAL" clId="{7FC3092F-C307-4C13-9C65-618F9C543ADF}" dt="2022-01-06T13:05:13.970" v="81" actId="2696"/>
        <pc:sldMkLst>
          <pc:docMk/>
          <pc:sldMk cId="1747828573" sldId="500"/>
        </pc:sldMkLst>
      </pc:sldChg>
      <pc:sldChg chg="del">
        <pc:chgData name="Froduald Kabanza" userId="edf393d0-642b-4b9e-8c75-f62133241689" providerId="ADAL" clId="{7FC3092F-C307-4C13-9C65-618F9C543ADF}" dt="2022-01-06T13:05:13.970" v="81" actId="2696"/>
        <pc:sldMkLst>
          <pc:docMk/>
          <pc:sldMk cId="3648410270" sldId="501"/>
        </pc:sldMkLst>
      </pc:sldChg>
      <pc:sldChg chg="del">
        <pc:chgData name="Froduald Kabanza" userId="edf393d0-642b-4b9e-8c75-f62133241689" providerId="ADAL" clId="{7FC3092F-C307-4C13-9C65-618F9C543ADF}" dt="2022-01-06T13:05:13.970" v="81" actId="2696"/>
        <pc:sldMkLst>
          <pc:docMk/>
          <pc:sldMk cId="2891646269" sldId="502"/>
        </pc:sldMkLst>
      </pc:sldChg>
      <pc:sldMasterChg chg="modSp delSldLayout modSldLayout">
        <pc:chgData name="Froduald Kabanza" userId="edf393d0-642b-4b9e-8c75-f62133241689" providerId="ADAL" clId="{7FC3092F-C307-4C13-9C65-618F9C543ADF}" dt="2022-01-06T13:05:13.970" v="81" actId="2696"/>
        <pc:sldMasterMkLst>
          <pc:docMk/>
          <pc:sldMasterMk cId="0" sldId="2147483684"/>
        </pc:sldMasterMkLst>
        <pc:spChg chg="mod">
          <ac:chgData name="Froduald Kabanza" userId="edf393d0-642b-4b9e-8c75-f62133241689" providerId="ADAL" clId="{7FC3092F-C307-4C13-9C65-618F9C543ADF}" dt="2022-01-06T13:02:53.542" v="72" actId="207"/>
          <ac:spMkLst>
            <pc:docMk/>
            <pc:sldMasterMk cId="0" sldId="2147483684"/>
            <ac:spMk id="83970" creationId="{00000000-0000-0000-0000-000000000000}"/>
          </ac:spMkLst>
        </pc:spChg>
        <pc:sldLayoutChg chg="addSp modSp mod">
          <pc:chgData name="Froduald Kabanza" userId="edf393d0-642b-4b9e-8c75-f62133241689" providerId="ADAL" clId="{7FC3092F-C307-4C13-9C65-618F9C543ADF}" dt="2022-01-06T13:02:07.746" v="67" actId="14100"/>
          <pc:sldLayoutMkLst>
            <pc:docMk/>
            <pc:sldMasterMk cId="0" sldId="2147483675"/>
            <pc:sldLayoutMk cId="1877467656" sldId="2147483676"/>
          </pc:sldLayoutMkLst>
          <pc:picChg chg="add mod">
            <ac:chgData name="Froduald Kabanza" userId="edf393d0-642b-4b9e-8c75-f62133241689" providerId="ADAL" clId="{7FC3092F-C307-4C13-9C65-618F9C543ADF}" dt="2022-01-06T13:02:07.746" v="67" actId="14100"/>
            <ac:picMkLst>
              <pc:docMk/>
              <pc:sldMasterMk cId="0" sldId="2147483675"/>
              <pc:sldLayoutMk cId="1877467656" sldId="2147483676"/>
              <ac:picMk id="7" creationId="{E6C35373-7272-4165-962A-1CA037CFFB1C}"/>
            </ac:picMkLst>
          </pc:picChg>
        </pc:sldLayoutChg>
        <pc:sldLayoutChg chg="modSp mod">
          <pc:chgData name="Froduald Kabanza" userId="edf393d0-642b-4b9e-8c75-f62133241689" providerId="ADAL" clId="{7FC3092F-C307-4C13-9C65-618F9C543ADF}" dt="2022-01-06T13:03:57.555" v="78" actId="20577"/>
          <pc:sldLayoutMkLst>
            <pc:docMk/>
            <pc:sldMasterMk cId="0" sldId="2147483675"/>
            <pc:sldLayoutMk cId="1057143383" sldId="2147483677"/>
          </pc:sldLayoutMkLst>
          <pc:spChg chg="mod">
            <ac:chgData name="Froduald Kabanza" userId="edf393d0-642b-4b9e-8c75-f62133241689" providerId="ADAL" clId="{7FC3092F-C307-4C13-9C65-618F9C543ADF}" dt="2022-01-06T13:03:57.555" v="78" actId="20577"/>
            <ac:spMkLst>
              <pc:docMk/>
              <pc:sldMasterMk cId="0" sldId="2147483675"/>
              <pc:sldLayoutMk cId="1057143383" sldId="2147483677"/>
              <ac:spMk id="5" creationId="{00000000-0000-0000-0000-000000000000}"/>
            </ac:spMkLst>
          </pc:spChg>
        </pc:sldLayoutChg>
        <pc:sldLayoutChg chg="del">
          <pc:chgData name="Froduald Kabanza" userId="edf393d0-642b-4b9e-8c75-f62133241689" providerId="ADAL" clId="{7FC3092F-C307-4C13-9C65-618F9C543ADF}" dt="2022-01-06T13:03:02.526" v="73" actId="2696"/>
          <pc:sldLayoutMkLst>
            <pc:docMk/>
            <pc:sldMasterMk cId="0" sldId="2147483684"/>
            <pc:sldLayoutMk cId="1506589762" sldId="2147483680"/>
          </pc:sldLayoutMkLst>
        </pc:sldLayoutChg>
        <pc:sldLayoutChg chg="del">
          <pc:chgData name="Froduald Kabanza" userId="edf393d0-642b-4b9e-8c75-f62133241689" providerId="ADAL" clId="{7FC3092F-C307-4C13-9C65-618F9C543ADF}" dt="2022-01-06T13:02:19.109" v="68" actId="2696"/>
          <pc:sldLayoutMkLst>
            <pc:docMk/>
            <pc:sldMasterMk cId="0" sldId="2147483684"/>
            <pc:sldLayoutMk cId="73248521" sldId="2147483683"/>
          </pc:sldLayoutMkLst>
        </pc:sldLayoutChg>
        <pc:sldLayoutChg chg="del">
          <pc:chgData name="Froduald Kabanza" userId="edf393d0-642b-4b9e-8c75-f62133241689" providerId="ADAL" clId="{7FC3092F-C307-4C13-9C65-618F9C543ADF}" dt="2022-01-06T13:02:19.136" v="69" actId="2696"/>
          <pc:sldLayoutMkLst>
            <pc:docMk/>
            <pc:sldMasterMk cId="0" sldId="2147483684"/>
            <pc:sldLayoutMk cId="4087826793" sldId="2147483684"/>
          </pc:sldLayoutMkLst>
        </pc:sldLayoutChg>
        <pc:sldLayoutChg chg="del">
          <pc:chgData name="Froduald Kabanza" userId="edf393d0-642b-4b9e-8c75-f62133241689" providerId="ADAL" clId="{7FC3092F-C307-4C13-9C65-618F9C543ADF}" dt="2022-01-06T13:02:19.142" v="70" actId="2696"/>
          <pc:sldLayoutMkLst>
            <pc:docMk/>
            <pc:sldMasterMk cId="0" sldId="2147483684"/>
            <pc:sldLayoutMk cId="1947669632" sldId="2147483685"/>
          </pc:sldLayoutMkLst>
        </pc:sldLayoutChg>
        <pc:sldLayoutChg chg="del">
          <pc:chgData name="Froduald Kabanza" userId="edf393d0-642b-4b9e-8c75-f62133241689" providerId="ADAL" clId="{7FC3092F-C307-4C13-9C65-618F9C543ADF}" dt="2022-01-06T13:02:19.142" v="71" actId="2696"/>
          <pc:sldLayoutMkLst>
            <pc:docMk/>
            <pc:sldMasterMk cId="0" sldId="2147483684"/>
            <pc:sldLayoutMk cId="312424625" sldId="2147483686"/>
          </pc:sldLayoutMkLst>
        </pc:sldLayoutChg>
        <pc:sldLayoutChg chg="del">
          <pc:chgData name="Froduald Kabanza" userId="edf393d0-642b-4b9e-8c75-f62133241689" providerId="ADAL" clId="{7FC3092F-C307-4C13-9C65-618F9C543ADF}" dt="2022-01-06T13:03:09.185" v="74" actId="2696"/>
          <pc:sldLayoutMkLst>
            <pc:docMk/>
            <pc:sldMasterMk cId="0" sldId="2147483684"/>
            <pc:sldLayoutMk cId="1595422640" sldId="2147483688"/>
          </pc:sldLayoutMkLst>
        </pc:sldLayoutChg>
        <pc:sldLayoutChg chg="del">
          <pc:chgData name="Froduald Kabanza" userId="edf393d0-642b-4b9e-8c75-f62133241689" providerId="ADAL" clId="{7FC3092F-C307-4C13-9C65-618F9C543ADF}" dt="2022-01-06T13:05:13.970" v="81" actId="2696"/>
          <pc:sldLayoutMkLst>
            <pc:docMk/>
            <pc:sldMasterMk cId="0" sldId="2147483684"/>
            <pc:sldLayoutMk cId="3782662822" sldId="2147483689"/>
          </pc:sldLayoutMkLst>
        </pc:sldLayoutChg>
      </pc:sldMasterChg>
    </pc:docChg>
  </pc:docChgLst>
  <pc:docChgLst>
    <pc:chgData name="Froduald Kabanza" userId="edf393d0-642b-4b9e-8c75-f62133241689" providerId="ADAL" clId="{F17B1EDF-93CA-4D61-9FA4-3116CF6B8561}"/>
    <pc:docChg chg="undo redo custSel addSld delSld modSld sldOrd addSection delSection modSection">
      <pc:chgData name="Froduald Kabanza" userId="edf393d0-642b-4b9e-8c75-f62133241689" providerId="ADAL" clId="{F17B1EDF-93CA-4D61-9FA4-3116CF6B8561}" dt="2022-02-02T19:34:41.408" v="16102"/>
      <pc:docMkLst>
        <pc:docMk/>
      </pc:docMkLst>
      <pc:sldChg chg="add">
        <pc:chgData name="Froduald Kabanza" userId="edf393d0-642b-4b9e-8c75-f62133241689" providerId="ADAL" clId="{F17B1EDF-93CA-4D61-9FA4-3116CF6B8561}" dt="2022-01-30T23:21:02.846" v="538"/>
        <pc:sldMkLst>
          <pc:docMk/>
          <pc:sldMk cId="0" sldId="260"/>
        </pc:sldMkLst>
      </pc:sldChg>
      <pc:sldChg chg="add ord">
        <pc:chgData name="Froduald Kabanza" userId="edf393d0-642b-4b9e-8c75-f62133241689" providerId="ADAL" clId="{F17B1EDF-93CA-4D61-9FA4-3116CF6B8561}" dt="2022-01-31T23:29:09.187" v="6286"/>
        <pc:sldMkLst>
          <pc:docMk/>
          <pc:sldMk cId="0" sldId="261"/>
        </pc:sldMkLst>
      </pc:sldChg>
      <pc:sldChg chg="addSp delSp modSp add mod">
        <pc:chgData name="Froduald Kabanza" userId="edf393d0-642b-4b9e-8c75-f62133241689" providerId="ADAL" clId="{F17B1EDF-93CA-4D61-9FA4-3116CF6B8561}" dt="2022-02-01T00:21:04.097" v="7309" actId="20577"/>
        <pc:sldMkLst>
          <pc:docMk/>
          <pc:sldMk cId="0" sldId="262"/>
        </pc:sldMkLst>
        <pc:spChg chg="add del mod">
          <ac:chgData name="Froduald Kabanza" userId="edf393d0-642b-4b9e-8c75-f62133241689" providerId="ADAL" clId="{F17B1EDF-93CA-4D61-9FA4-3116CF6B8561}" dt="2022-01-31T23:28:17.608" v="6279" actId="478"/>
          <ac:spMkLst>
            <pc:docMk/>
            <pc:sldMk cId="0" sldId="262"/>
            <ac:spMk id="2" creationId="{0EFD2B48-468B-4A5E-BF62-8BC8158E5A29}"/>
          </ac:spMkLst>
        </pc:spChg>
        <pc:spChg chg="mod">
          <ac:chgData name="Froduald Kabanza" userId="edf393d0-642b-4b9e-8c75-f62133241689" providerId="ADAL" clId="{F17B1EDF-93CA-4D61-9FA4-3116CF6B8561}" dt="2022-02-01T00:20:43.318" v="7304" actId="1076"/>
          <ac:spMkLst>
            <pc:docMk/>
            <pc:sldMk cId="0" sldId="262"/>
            <ac:spMk id="18" creationId="{A7FE67E9-D890-41FA-A7CD-CBEC0776E0C9}"/>
          </ac:spMkLst>
        </pc:spChg>
        <pc:spChg chg="mod">
          <ac:chgData name="Froduald Kabanza" userId="edf393d0-642b-4b9e-8c75-f62133241689" providerId="ADAL" clId="{F17B1EDF-93CA-4D61-9FA4-3116CF6B8561}" dt="2022-02-01T00:20:43.318" v="7304" actId="1076"/>
          <ac:spMkLst>
            <pc:docMk/>
            <pc:sldMk cId="0" sldId="262"/>
            <ac:spMk id="19" creationId="{49E869C4-D096-4B60-AA24-77B74FBA0BD4}"/>
          </ac:spMkLst>
        </pc:spChg>
        <pc:spChg chg="mod">
          <ac:chgData name="Froduald Kabanza" userId="edf393d0-642b-4b9e-8c75-f62133241689" providerId="ADAL" clId="{F17B1EDF-93CA-4D61-9FA4-3116CF6B8561}" dt="2022-02-01T00:20:43.318" v="7304" actId="1076"/>
          <ac:spMkLst>
            <pc:docMk/>
            <pc:sldMk cId="0" sldId="262"/>
            <ac:spMk id="22" creationId="{9CC0F536-0240-46C0-93D6-42F8615D7A49}"/>
          </ac:spMkLst>
        </pc:spChg>
        <pc:spChg chg="mod">
          <ac:chgData name="Froduald Kabanza" userId="edf393d0-642b-4b9e-8c75-f62133241689" providerId="ADAL" clId="{F17B1EDF-93CA-4D61-9FA4-3116CF6B8561}" dt="2022-02-01T00:20:43.318" v="7304" actId="1076"/>
          <ac:spMkLst>
            <pc:docMk/>
            <pc:sldMk cId="0" sldId="262"/>
            <ac:spMk id="23" creationId="{323744AC-E72F-4397-9F2E-3E09893C4698}"/>
          </ac:spMkLst>
        </pc:spChg>
        <pc:spChg chg="mod">
          <ac:chgData name="Froduald Kabanza" userId="edf393d0-642b-4b9e-8c75-f62133241689" providerId="ADAL" clId="{F17B1EDF-93CA-4D61-9FA4-3116CF6B8561}" dt="2022-02-01T00:20:43.318" v="7304" actId="1076"/>
          <ac:spMkLst>
            <pc:docMk/>
            <pc:sldMk cId="0" sldId="262"/>
            <ac:spMk id="27" creationId="{15A15011-C49C-4E4B-AAB8-126D8474686D}"/>
          </ac:spMkLst>
        </pc:spChg>
        <pc:spChg chg="mod">
          <ac:chgData name="Froduald Kabanza" userId="edf393d0-642b-4b9e-8c75-f62133241689" providerId="ADAL" clId="{F17B1EDF-93CA-4D61-9FA4-3116CF6B8561}" dt="2022-02-01T00:20:43.318" v="7304" actId="1076"/>
          <ac:spMkLst>
            <pc:docMk/>
            <pc:sldMk cId="0" sldId="262"/>
            <ac:spMk id="28" creationId="{9B1B0CC7-A08F-48E4-877B-B294AA3CE2D4}"/>
          </ac:spMkLst>
        </pc:spChg>
        <pc:spChg chg="mod">
          <ac:chgData name="Froduald Kabanza" userId="edf393d0-642b-4b9e-8c75-f62133241689" providerId="ADAL" clId="{F17B1EDF-93CA-4D61-9FA4-3116CF6B8561}" dt="2022-02-01T00:20:43.318" v="7304" actId="1076"/>
          <ac:spMkLst>
            <pc:docMk/>
            <pc:sldMk cId="0" sldId="262"/>
            <ac:spMk id="29" creationId="{8100CCBF-0295-442C-9672-1C46C34006A8}"/>
          </ac:spMkLst>
        </pc:spChg>
        <pc:spChg chg="mod">
          <ac:chgData name="Froduald Kabanza" userId="edf393d0-642b-4b9e-8c75-f62133241689" providerId="ADAL" clId="{F17B1EDF-93CA-4D61-9FA4-3116CF6B8561}" dt="2022-02-01T00:20:43.318" v="7304" actId="1076"/>
          <ac:spMkLst>
            <pc:docMk/>
            <pc:sldMk cId="0" sldId="262"/>
            <ac:spMk id="30" creationId="{0A36D245-9751-44D9-B63F-1F067BC68CD2}"/>
          </ac:spMkLst>
        </pc:spChg>
        <pc:spChg chg="mod">
          <ac:chgData name="Froduald Kabanza" userId="edf393d0-642b-4b9e-8c75-f62133241689" providerId="ADAL" clId="{F17B1EDF-93CA-4D61-9FA4-3116CF6B8561}" dt="2022-02-01T00:20:43.318" v="7304" actId="1076"/>
          <ac:spMkLst>
            <pc:docMk/>
            <pc:sldMk cId="0" sldId="262"/>
            <ac:spMk id="31" creationId="{0A839314-14EF-46EB-BCE8-E2114B67C905}"/>
          </ac:spMkLst>
        </pc:spChg>
        <pc:spChg chg="mod">
          <ac:chgData name="Froduald Kabanza" userId="edf393d0-642b-4b9e-8c75-f62133241689" providerId="ADAL" clId="{F17B1EDF-93CA-4D61-9FA4-3116CF6B8561}" dt="2022-02-01T00:20:43.318" v="7304" actId="1076"/>
          <ac:spMkLst>
            <pc:docMk/>
            <pc:sldMk cId="0" sldId="262"/>
            <ac:spMk id="32" creationId="{10DF0C43-11AE-4A09-95A4-49F392A94DC5}"/>
          </ac:spMkLst>
        </pc:spChg>
        <pc:spChg chg="mod">
          <ac:chgData name="Froduald Kabanza" userId="edf393d0-642b-4b9e-8c75-f62133241689" providerId="ADAL" clId="{F17B1EDF-93CA-4D61-9FA4-3116CF6B8561}" dt="2022-02-01T00:20:43.318" v="7304" actId="1076"/>
          <ac:spMkLst>
            <pc:docMk/>
            <pc:sldMk cId="0" sldId="262"/>
            <ac:spMk id="33" creationId="{4436543B-3964-4FD1-BD02-066A2623BFF1}"/>
          </ac:spMkLst>
        </pc:spChg>
        <pc:spChg chg="mod">
          <ac:chgData name="Froduald Kabanza" userId="edf393d0-642b-4b9e-8c75-f62133241689" providerId="ADAL" clId="{F17B1EDF-93CA-4D61-9FA4-3116CF6B8561}" dt="2022-02-01T00:20:43.318" v="7304" actId="1076"/>
          <ac:spMkLst>
            <pc:docMk/>
            <pc:sldMk cId="0" sldId="262"/>
            <ac:spMk id="34" creationId="{8F1216DE-648A-411D-A4E9-15E58B99BE26}"/>
          </ac:spMkLst>
        </pc:spChg>
        <pc:spChg chg="add mod">
          <ac:chgData name="Froduald Kabanza" userId="edf393d0-642b-4b9e-8c75-f62133241689" providerId="ADAL" clId="{F17B1EDF-93CA-4D61-9FA4-3116CF6B8561}" dt="2022-01-31T23:33:48.712" v="6389" actId="255"/>
          <ac:spMkLst>
            <pc:docMk/>
            <pc:sldMk cId="0" sldId="262"/>
            <ac:spMk id="37" creationId="{986BAFCF-3880-4BC3-9818-AEE92926B95E}"/>
          </ac:spMkLst>
        </pc:spChg>
        <pc:spChg chg="add mod">
          <ac:chgData name="Froduald Kabanza" userId="edf393d0-642b-4b9e-8c75-f62133241689" providerId="ADAL" clId="{F17B1EDF-93CA-4D61-9FA4-3116CF6B8561}" dt="2022-01-31T23:34:09.578" v="6393" actId="1076"/>
          <ac:spMkLst>
            <pc:docMk/>
            <pc:sldMk cId="0" sldId="262"/>
            <ac:spMk id="38" creationId="{408B2616-E8D7-4FE8-9836-D1E88C3F51A5}"/>
          </ac:spMkLst>
        </pc:spChg>
        <pc:spChg chg="mod">
          <ac:chgData name="Froduald Kabanza" userId="edf393d0-642b-4b9e-8c75-f62133241689" providerId="ADAL" clId="{F17B1EDF-93CA-4D61-9FA4-3116CF6B8561}" dt="2022-01-31T23:26:44.028" v="6259" actId="20577"/>
          <ac:spMkLst>
            <pc:docMk/>
            <pc:sldMk cId="0" sldId="262"/>
            <ac:spMk id="18434" creationId="{00000000-0000-0000-0000-000000000000}"/>
          </ac:spMkLst>
        </pc:spChg>
        <pc:spChg chg="add del mod">
          <ac:chgData name="Froduald Kabanza" userId="edf393d0-642b-4b9e-8c75-f62133241689" providerId="ADAL" clId="{F17B1EDF-93CA-4D61-9FA4-3116CF6B8561}" dt="2022-02-01T00:21:04.097" v="7309" actId="20577"/>
          <ac:spMkLst>
            <pc:docMk/>
            <pc:sldMk cId="0" sldId="262"/>
            <ac:spMk id="18435" creationId="{00000000-0000-0000-0000-000000000000}"/>
          </ac:spMkLst>
        </pc:spChg>
        <pc:spChg chg="mod">
          <ac:chgData name="Froduald Kabanza" userId="edf393d0-642b-4b9e-8c75-f62133241689" providerId="ADAL" clId="{F17B1EDF-93CA-4D61-9FA4-3116CF6B8561}" dt="2022-01-31T23:33:48.712" v="6389" actId="255"/>
          <ac:spMkLst>
            <pc:docMk/>
            <pc:sldMk cId="0" sldId="262"/>
            <ac:spMk id="18439" creationId="{00000000-0000-0000-0000-000000000000}"/>
          </ac:spMkLst>
        </pc:spChg>
        <pc:spChg chg="del mod">
          <ac:chgData name="Froduald Kabanza" userId="edf393d0-642b-4b9e-8c75-f62133241689" providerId="ADAL" clId="{F17B1EDF-93CA-4D61-9FA4-3116CF6B8561}" dt="2022-01-31T23:34:03.097" v="6392" actId="478"/>
          <ac:spMkLst>
            <pc:docMk/>
            <pc:sldMk cId="0" sldId="262"/>
            <ac:spMk id="18441" creationId="{00000000-0000-0000-0000-000000000000}"/>
          </ac:spMkLst>
        </pc:spChg>
        <pc:spChg chg="mod">
          <ac:chgData name="Froduald Kabanza" userId="edf393d0-642b-4b9e-8c75-f62133241689" providerId="ADAL" clId="{F17B1EDF-93CA-4D61-9FA4-3116CF6B8561}" dt="2022-01-31T23:33:48.712" v="6389" actId="255"/>
          <ac:spMkLst>
            <pc:docMk/>
            <pc:sldMk cId="0" sldId="262"/>
            <ac:spMk id="18444" creationId="{00000000-0000-0000-0000-000000000000}"/>
          </ac:spMkLst>
        </pc:spChg>
        <pc:spChg chg="del mod">
          <ac:chgData name="Froduald Kabanza" userId="edf393d0-642b-4b9e-8c75-f62133241689" providerId="ADAL" clId="{F17B1EDF-93CA-4D61-9FA4-3116CF6B8561}" dt="2022-01-31T23:33:59.793" v="6391" actId="478"/>
          <ac:spMkLst>
            <pc:docMk/>
            <pc:sldMk cId="0" sldId="262"/>
            <ac:spMk id="18445" creationId="{00000000-0000-0000-0000-000000000000}"/>
          </ac:spMkLst>
        </pc:spChg>
        <pc:spChg chg="del">
          <ac:chgData name="Froduald Kabanza" userId="edf393d0-642b-4b9e-8c75-f62133241689" providerId="ADAL" clId="{F17B1EDF-93CA-4D61-9FA4-3116CF6B8561}" dt="2022-01-31T23:27:25.209" v="6265" actId="478"/>
          <ac:spMkLst>
            <pc:docMk/>
            <pc:sldMk cId="0" sldId="262"/>
            <ac:spMk id="18447" creationId="{00000000-0000-0000-0000-000000000000}"/>
          </ac:spMkLst>
        </pc:spChg>
        <pc:spChg chg="mod">
          <ac:chgData name="Froduald Kabanza" userId="edf393d0-642b-4b9e-8c75-f62133241689" providerId="ADAL" clId="{F17B1EDF-93CA-4D61-9FA4-3116CF6B8561}" dt="2022-01-31T23:33:17.283" v="6378" actId="1076"/>
          <ac:spMkLst>
            <pc:docMk/>
            <pc:sldMk cId="0" sldId="262"/>
            <ac:spMk id="23557" creationId="{00000000-0000-0000-0000-000000000000}"/>
          </ac:spMkLst>
        </pc:spChg>
        <pc:spChg chg="mod">
          <ac:chgData name="Froduald Kabanza" userId="edf393d0-642b-4b9e-8c75-f62133241689" providerId="ADAL" clId="{F17B1EDF-93CA-4D61-9FA4-3116CF6B8561}" dt="2022-01-31T23:33:17.283" v="6378" actId="1076"/>
          <ac:spMkLst>
            <pc:docMk/>
            <pc:sldMk cId="0" sldId="262"/>
            <ac:spMk id="23559" creationId="{00000000-0000-0000-0000-000000000000}"/>
          </ac:spMkLst>
        </pc:spChg>
        <pc:spChg chg="mod">
          <ac:chgData name="Froduald Kabanza" userId="edf393d0-642b-4b9e-8c75-f62133241689" providerId="ADAL" clId="{F17B1EDF-93CA-4D61-9FA4-3116CF6B8561}" dt="2022-01-31T23:33:17.283" v="6378" actId="1076"/>
          <ac:spMkLst>
            <pc:docMk/>
            <pc:sldMk cId="0" sldId="262"/>
            <ac:spMk id="23560" creationId="{00000000-0000-0000-0000-000000000000}"/>
          </ac:spMkLst>
        </pc:spChg>
        <pc:spChg chg="mod">
          <ac:chgData name="Froduald Kabanza" userId="edf393d0-642b-4b9e-8c75-f62133241689" providerId="ADAL" clId="{F17B1EDF-93CA-4D61-9FA4-3116CF6B8561}" dt="2022-01-31T23:33:35.557" v="6383" actId="1076"/>
          <ac:spMkLst>
            <pc:docMk/>
            <pc:sldMk cId="0" sldId="262"/>
            <ac:spMk id="23563" creationId="{00000000-0000-0000-0000-000000000000}"/>
          </ac:spMkLst>
        </pc:spChg>
        <pc:grpChg chg="add mod">
          <ac:chgData name="Froduald Kabanza" userId="edf393d0-642b-4b9e-8c75-f62133241689" providerId="ADAL" clId="{F17B1EDF-93CA-4D61-9FA4-3116CF6B8561}" dt="2022-02-01T00:20:43.318" v="7304" actId="1076"/>
          <ac:grpSpMkLst>
            <pc:docMk/>
            <pc:sldMk cId="0" sldId="262"/>
            <ac:grpSpMk id="17" creationId="{A1F55EE0-E3EE-43DB-92ED-D3DE94C05D43}"/>
          </ac:grpSpMkLst>
        </pc:grpChg>
        <pc:cxnChg chg="mod">
          <ac:chgData name="Froduald Kabanza" userId="edf393d0-642b-4b9e-8c75-f62133241689" providerId="ADAL" clId="{F17B1EDF-93CA-4D61-9FA4-3116CF6B8561}" dt="2022-02-01T00:20:43.318" v="7304" actId="1076"/>
          <ac:cxnSpMkLst>
            <pc:docMk/>
            <pc:sldMk cId="0" sldId="262"/>
            <ac:cxnSpMk id="20" creationId="{F74B2A14-07C4-4D89-BE0D-349CC7AF1D02}"/>
          </ac:cxnSpMkLst>
        </pc:cxnChg>
        <pc:cxnChg chg="mod">
          <ac:chgData name="Froduald Kabanza" userId="edf393d0-642b-4b9e-8c75-f62133241689" providerId="ADAL" clId="{F17B1EDF-93CA-4D61-9FA4-3116CF6B8561}" dt="2022-02-01T00:20:43.318" v="7304" actId="1076"/>
          <ac:cxnSpMkLst>
            <pc:docMk/>
            <pc:sldMk cId="0" sldId="262"/>
            <ac:cxnSpMk id="21" creationId="{70DDC7FC-4460-4DDC-B2E5-9EC191936D37}"/>
          </ac:cxnSpMkLst>
        </pc:cxnChg>
        <pc:cxnChg chg="mod">
          <ac:chgData name="Froduald Kabanza" userId="edf393d0-642b-4b9e-8c75-f62133241689" providerId="ADAL" clId="{F17B1EDF-93CA-4D61-9FA4-3116CF6B8561}" dt="2022-02-01T00:20:43.318" v="7304" actId="1076"/>
          <ac:cxnSpMkLst>
            <pc:docMk/>
            <pc:sldMk cId="0" sldId="262"/>
            <ac:cxnSpMk id="24" creationId="{227C4778-2E50-45B5-9CE4-E55B697FABD3}"/>
          </ac:cxnSpMkLst>
        </pc:cxnChg>
        <pc:cxnChg chg="mod">
          <ac:chgData name="Froduald Kabanza" userId="edf393d0-642b-4b9e-8c75-f62133241689" providerId="ADAL" clId="{F17B1EDF-93CA-4D61-9FA4-3116CF6B8561}" dt="2022-02-01T00:20:43.318" v="7304" actId="1076"/>
          <ac:cxnSpMkLst>
            <pc:docMk/>
            <pc:sldMk cId="0" sldId="262"/>
            <ac:cxnSpMk id="25" creationId="{1EDAC326-3309-4D38-ADB8-CCD2990C42C8}"/>
          </ac:cxnSpMkLst>
        </pc:cxnChg>
        <pc:cxnChg chg="mod">
          <ac:chgData name="Froduald Kabanza" userId="edf393d0-642b-4b9e-8c75-f62133241689" providerId="ADAL" clId="{F17B1EDF-93CA-4D61-9FA4-3116CF6B8561}" dt="2022-02-01T00:20:43.318" v="7304" actId="1076"/>
          <ac:cxnSpMkLst>
            <pc:docMk/>
            <pc:sldMk cId="0" sldId="262"/>
            <ac:cxnSpMk id="26" creationId="{54DD2C69-A4A0-42AF-BF65-79BA227F6404}"/>
          </ac:cxnSpMkLst>
        </pc:cxnChg>
        <pc:cxnChg chg="mod">
          <ac:chgData name="Froduald Kabanza" userId="edf393d0-642b-4b9e-8c75-f62133241689" providerId="ADAL" clId="{F17B1EDF-93CA-4D61-9FA4-3116CF6B8561}" dt="2022-02-01T00:20:43.318" v="7304" actId="1076"/>
          <ac:cxnSpMkLst>
            <pc:docMk/>
            <pc:sldMk cId="0" sldId="262"/>
            <ac:cxnSpMk id="35" creationId="{B0293051-3195-4689-A71C-B3665C54D850}"/>
          </ac:cxnSpMkLst>
        </pc:cxnChg>
        <pc:cxnChg chg="mod">
          <ac:chgData name="Froduald Kabanza" userId="edf393d0-642b-4b9e-8c75-f62133241689" providerId="ADAL" clId="{F17B1EDF-93CA-4D61-9FA4-3116CF6B8561}" dt="2022-02-01T00:20:43.318" v="7304" actId="1076"/>
          <ac:cxnSpMkLst>
            <pc:docMk/>
            <pc:sldMk cId="0" sldId="262"/>
            <ac:cxnSpMk id="36" creationId="{6F8CD656-7772-4495-A827-57F571A3C100}"/>
          </ac:cxnSpMkLst>
        </pc:cxnChg>
      </pc:sldChg>
      <pc:sldChg chg="modSp add mod">
        <pc:chgData name="Froduald Kabanza" userId="edf393d0-642b-4b9e-8c75-f62133241689" providerId="ADAL" clId="{F17B1EDF-93CA-4D61-9FA4-3116CF6B8561}" dt="2022-01-31T22:43:34.652" v="5721" actId="20577"/>
        <pc:sldMkLst>
          <pc:docMk/>
          <pc:sldMk cId="0" sldId="264"/>
        </pc:sldMkLst>
        <pc:spChg chg="mod">
          <ac:chgData name="Froduald Kabanza" userId="edf393d0-642b-4b9e-8c75-f62133241689" providerId="ADAL" clId="{F17B1EDF-93CA-4D61-9FA4-3116CF6B8561}" dt="2022-01-31T22:43:34.652" v="5721" actId="20577"/>
          <ac:spMkLst>
            <pc:docMk/>
            <pc:sldMk cId="0" sldId="264"/>
            <ac:spMk id="20483" creationId="{00000000-0000-0000-0000-000000000000}"/>
          </ac:spMkLst>
        </pc:spChg>
      </pc:sldChg>
      <pc:sldChg chg="delSp modSp add del mod">
        <pc:chgData name="Froduald Kabanza" userId="edf393d0-642b-4b9e-8c75-f62133241689" providerId="ADAL" clId="{F17B1EDF-93CA-4D61-9FA4-3116CF6B8561}" dt="2022-02-01T00:22:17.019" v="7311"/>
        <pc:sldMkLst>
          <pc:docMk/>
          <pc:sldMk cId="0" sldId="265"/>
        </pc:sldMkLst>
        <pc:spChg chg="mod">
          <ac:chgData name="Froduald Kabanza" userId="edf393d0-642b-4b9e-8c75-f62133241689" providerId="ADAL" clId="{F17B1EDF-93CA-4D61-9FA4-3116CF6B8561}" dt="2022-01-31T23:45:36.537" v="6772" actId="478"/>
          <ac:spMkLst>
            <pc:docMk/>
            <pc:sldMk cId="0" sldId="265"/>
            <ac:spMk id="56"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57"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58"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60"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77"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78"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79"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80"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21528"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21529"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21530"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21531"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21532"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21533"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21534"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21535"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21536"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21537"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21538" creationId="{00000000-0000-0000-0000-000000000000}"/>
          </ac:spMkLst>
        </pc:spChg>
        <pc:spChg chg="del">
          <ac:chgData name="Froduald Kabanza" userId="edf393d0-642b-4b9e-8c75-f62133241689" providerId="ADAL" clId="{F17B1EDF-93CA-4D61-9FA4-3116CF6B8561}" dt="2022-01-31T23:45:36.537" v="6772" actId="478"/>
          <ac:spMkLst>
            <pc:docMk/>
            <pc:sldMk cId="0" sldId="265"/>
            <ac:spMk id="21539"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21540" creationId="{00000000-0000-0000-0000-000000000000}"/>
          </ac:spMkLst>
        </pc:spChg>
        <pc:grpChg chg="mod">
          <ac:chgData name="Froduald Kabanza" userId="edf393d0-642b-4b9e-8c75-f62133241689" providerId="ADAL" clId="{F17B1EDF-93CA-4D61-9FA4-3116CF6B8561}" dt="2022-01-31T23:45:36.537" v="6772" actId="478"/>
          <ac:grpSpMkLst>
            <pc:docMk/>
            <pc:sldMk cId="0" sldId="265"/>
            <ac:grpSpMk id="2" creationId="{00000000-0000-0000-0000-000000000000}"/>
          </ac:grpSpMkLst>
        </pc:grpChg>
        <pc:cxnChg chg="mod">
          <ac:chgData name="Froduald Kabanza" userId="edf393d0-642b-4b9e-8c75-f62133241689" providerId="ADAL" clId="{F17B1EDF-93CA-4D61-9FA4-3116CF6B8561}" dt="2022-01-31T23:45:36.537" v="6772" actId="478"/>
          <ac:cxnSpMkLst>
            <pc:docMk/>
            <pc:sldMk cId="0" sldId="265"/>
            <ac:cxnSpMk id="3" creationId="{00000000-0000-0000-0000-000000000000}"/>
          </ac:cxnSpMkLst>
        </pc:cxnChg>
        <pc:cxnChg chg="del mod">
          <ac:chgData name="Froduald Kabanza" userId="edf393d0-642b-4b9e-8c75-f62133241689" providerId="ADAL" clId="{F17B1EDF-93CA-4D61-9FA4-3116CF6B8561}" dt="2022-01-31T23:45:34.781" v="6771" actId="478"/>
          <ac:cxnSpMkLst>
            <pc:docMk/>
            <pc:sldMk cId="0" sldId="265"/>
            <ac:cxnSpMk id="21" creationId="{00000000-0000-0000-0000-000000000000}"/>
          </ac:cxnSpMkLst>
        </pc:cxnChg>
        <pc:cxnChg chg="mod">
          <ac:chgData name="Froduald Kabanza" userId="edf393d0-642b-4b9e-8c75-f62133241689" providerId="ADAL" clId="{F17B1EDF-93CA-4D61-9FA4-3116CF6B8561}" dt="2022-01-31T23:45:36.537" v="6772" actId="478"/>
          <ac:cxnSpMkLst>
            <pc:docMk/>
            <pc:sldMk cId="0" sldId="265"/>
            <ac:cxnSpMk id="23" creationId="{00000000-0000-0000-0000-000000000000}"/>
          </ac:cxnSpMkLst>
        </pc:cxnChg>
        <pc:cxnChg chg="mod">
          <ac:chgData name="Froduald Kabanza" userId="edf393d0-642b-4b9e-8c75-f62133241689" providerId="ADAL" clId="{F17B1EDF-93CA-4D61-9FA4-3116CF6B8561}" dt="2022-01-31T23:45:36.537" v="6772" actId="478"/>
          <ac:cxnSpMkLst>
            <pc:docMk/>
            <pc:sldMk cId="0" sldId="265"/>
            <ac:cxnSpMk id="26" creationId="{00000000-0000-0000-0000-000000000000}"/>
          </ac:cxnSpMkLst>
        </pc:cxnChg>
        <pc:cxnChg chg="mod">
          <ac:chgData name="Froduald Kabanza" userId="edf393d0-642b-4b9e-8c75-f62133241689" providerId="ADAL" clId="{F17B1EDF-93CA-4D61-9FA4-3116CF6B8561}" dt="2022-01-31T23:45:36.537" v="6772" actId="478"/>
          <ac:cxnSpMkLst>
            <pc:docMk/>
            <pc:sldMk cId="0" sldId="265"/>
            <ac:cxnSpMk id="65" creationId="{00000000-0000-0000-0000-000000000000}"/>
          </ac:cxnSpMkLst>
        </pc:cxnChg>
        <pc:cxnChg chg="mod">
          <ac:chgData name="Froduald Kabanza" userId="edf393d0-642b-4b9e-8c75-f62133241689" providerId="ADAL" clId="{F17B1EDF-93CA-4D61-9FA4-3116CF6B8561}" dt="2022-01-31T23:45:36.537" v="6772" actId="478"/>
          <ac:cxnSpMkLst>
            <pc:docMk/>
            <pc:sldMk cId="0" sldId="265"/>
            <ac:cxnSpMk id="69" creationId="{00000000-0000-0000-0000-000000000000}"/>
          </ac:cxnSpMkLst>
        </pc:cxnChg>
        <pc:cxnChg chg="mod">
          <ac:chgData name="Froduald Kabanza" userId="edf393d0-642b-4b9e-8c75-f62133241689" providerId="ADAL" clId="{F17B1EDF-93CA-4D61-9FA4-3116CF6B8561}" dt="2022-01-31T23:45:36.537" v="6772" actId="478"/>
          <ac:cxnSpMkLst>
            <pc:docMk/>
            <pc:sldMk cId="0" sldId="265"/>
            <ac:cxnSpMk id="71" creationId="{00000000-0000-0000-0000-000000000000}"/>
          </ac:cxnSpMkLst>
        </pc:cxnChg>
        <pc:cxnChg chg="mod">
          <ac:chgData name="Froduald Kabanza" userId="edf393d0-642b-4b9e-8c75-f62133241689" providerId="ADAL" clId="{F17B1EDF-93CA-4D61-9FA4-3116CF6B8561}" dt="2022-01-31T23:45:36.537" v="6772" actId="478"/>
          <ac:cxnSpMkLst>
            <pc:docMk/>
            <pc:sldMk cId="0" sldId="265"/>
            <ac:cxnSpMk id="81" creationId="{00000000-0000-0000-0000-000000000000}"/>
          </ac:cxnSpMkLst>
        </pc:cxnChg>
        <pc:cxnChg chg="mod">
          <ac:chgData name="Froduald Kabanza" userId="edf393d0-642b-4b9e-8c75-f62133241689" providerId="ADAL" clId="{F17B1EDF-93CA-4D61-9FA4-3116CF6B8561}" dt="2022-01-31T23:45:36.537" v="6772" actId="478"/>
          <ac:cxnSpMkLst>
            <pc:docMk/>
            <pc:sldMk cId="0" sldId="265"/>
            <ac:cxnSpMk id="82" creationId="{00000000-0000-0000-0000-000000000000}"/>
          </ac:cxnSpMkLst>
        </pc:cxnChg>
        <pc:cxnChg chg="mod">
          <ac:chgData name="Froduald Kabanza" userId="edf393d0-642b-4b9e-8c75-f62133241689" providerId="ADAL" clId="{F17B1EDF-93CA-4D61-9FA4-3116CF6B8561}" dt="2022-01-31T23:45:36.537" v="6772" actId="478"/>
          <ac:cxnSpMkLst>
            <pc:docMk/>
            <pc:sldMk cId="0" sldId="265"/>
            <ac:cxnSpMk id="83" creationId="{00000000-0000-0000-0000-000000000000}"/>
          </ac:cxnSpMkLst>
        </pc:cxnChg>
        <pc:cxnChg chg="mod">
          <ac:chgData name="Froduald Kabanza" userId="edf393d0-642b-4b9e-8c75-f62133241689" providerId="ADAL" clId="{F17B1EDF-93CA-4D61-9FA4-3116CF6B8561}" dt="2022-01-31T23:45:36.537" v="6772" actId="478"/>
          <ac:cxnSpMkLst>
            <pc:docMk/>
            <pc:sldMk cId="0" sldId="265"/>
            <ac:cxnSpMk id="84" creationId="{00000000-0000-0000-0000-000000000000}"/>
          </ac:cxnSpMkLst>
        </pc:cxnChg>
        <pc:cxnChg chg="mod">
          <ac:chgData name="Froduald Kabanza" userId="edf393d0-642b-4b9e-8c75-f62133241689" providerId="ADAL" clId="{F17B1EDF-93CA-4D61-9FA4-3116CF6B8561}" dt="2022-01-31T23:45:36.537" v="6772" actId="478"/>
          <ac:cxnSpMkLst>
            <pc:docMk/>
            <pc:sldMk cId="0" sldId="265"/>
            <ac:cxnSpMk id="85" creationId="{00000000-0000-0000-0000-000000000000}"/>
          </ac:cxnSpMkLst>
        </pc:cxnChg>
      </pc:sldChg>
      <pc:sldChg chg="add del">
        <pc:chgData name="Froduald Kabanza" userId="edf393d0-642b-4b9e-8c75-f62133241689" providerId="ADAL" clId="{F17B1EDF-93CA-4D61-9FA4-3116CF6B8561}" dt="2022-01-31T23:16:12.956" v="6205" actId="2696"/>
        <pc:sldMkLst>
          <pc:docMk/>
          <pc:sldMk cId="0" sldId="266"/>
        </pc:sldMkLst>
      </pc:sldChg>
      <pc:sldChg chg="addSp delSp modSp add mod modAnim modNotesTx">
        <pc:chgData name="Froduald Kabanza" userId="edf393d0-642b-4b9e-8c75-f62133241689" providerId="ADAL" clId="{F17B1EDF-93CA-4D61-9FA4-3116CF6B8561}" dt="2022-02-01T00:24:16.542" v="7346" actId="20577"/>
        <pc:sldMkLst>
          <pc:docMk/>
          <pc:sldMk cId="0" sldId="268"/>
        </pc:sldMkLst>
        <pc:spChg chg="mod">
          <ac:chgData name="Froduald Kabanza" userId="edf393d0-642b-4b9e-8c75-f62133241689" providerId="ADAL" clId="{F17B1EDF-93CA-4D61-9FA4-3116CF6B8561}" dt="2022-02-01T00:24:16.542" v="7346" actId="20577"/>
          <ac:spMkLst>
            <pc:docMk/>
            <pc:sldMk cId="0" sldId="268"/>
            <ac:spMk id="2"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19"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20"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21"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22"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27"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28"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29"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30"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36"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37" creationId="{00000000-0000-0000-0000-000000000000}"/>
          </ac:spMkLst>
        </pc:spChg>
        <pc:spChg chg="mod topLvl">
          <ac:chgData name="Froduald Kabanza" userId="edf393d0-642b-4b9e-8c75-f62133241689" providerId="ADAL" clId="{F17B1EDF-93CA-4D61-9FA4-3116CF6B8561}" dt="2022-02-01T00:23:27.697" v="7330" actId="20577"/>
          <ac:spMkLst>
            <pc:docMk/>
            <pc:sldMk cId="0" sldId="268"/>
            <ac:spMk id="38" creationId="{00000000-0000-0000-0000-000000000000}"/>
          </ac:spMkLst>
        </pc:spChg>
        <pc:spChg chg="del mod topLvl">
          <ac:chgData name="Froduald Kabanza" userId="edf393d0-642b-4b9e-8c75-f62133241689" providerId="ADAL" clId="{F17B1EDF-93CA-4D61-9FA4-3116CF6B8561}" dt="2022-01-31T23:02:02.114" v="6011" actId="478"/>
          <ac:spMkLst>
            <pc:docMk/>
            <pc:sldMk cId="0" sldId="268"/>
            <ac:spMk id="39" creationId="{00000000-0000-0000-0000-000000000000}"/>
          </ac:spMkLst>
        </pc:spChg>
        <pc:spChg chg="mod topLvl">
          <ac:chgData name="Froduald Kabanza" userId="edf393d0-642b-4b9e-8c75-f62133241689" providerId="ADAL" clId="{F17B1EDF-93CA-4D61-9FA4-3116CF6B8561}" dt="2022-02-01T00:23:30.664" v="7332" actId="20577"/>
          <ac:spMkLst>
            <pc:docMk/>
            <pc:sldMk cId="0" sldId="268"/>
            <ac:spMk id="40"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41" creationId="{00000000-0000-0000-0000-000000000000}"/>
          </ac:spMkLst>
        </pc:spChg>
        <pc:spChg chg="mod topLvl">
          <ac:chgData name="Froduald Kabanza" userId="edf393d0-642b-4b9e-8c75-f62133241689" providerId="ADAL" clId="{F17B1EDF-93CA-4D61-9FA4-3116CF6B8561}" dt="2022-02-01T00:23:33.464" v="7334" actId="20577"/>
          <ac:spMkLst>
            <pc:docMk/>
            <pc:sldMk cId="0" sldId="268"/>
            <ac:spMk id="42"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43"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44" creationId="{00000000-0000-0000-0000-000000000000}"/>
          </ac:spMkLst>
        </pc:spChg>
        <pc:spChg chg="mod topLvl">
          <ac:chgData name="Froduald Kabanza" userId="edf393d0-642b-4b9e-8c75-f62133241689" providerId="ADAL" clId="{F17B1EDF-93CA-4D61-9FA4-3116CF6B8561}" dt="2022-02-01T00:23:36.233" v="7336" actId="20577"/>
          <ac:spMkLst>
            <pc:docMk/>
            <pc:sldMk cId="0" sldId="268"/>
            <ac:spMk id="45"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46" creationId="{00000000-0000-0000-0000-000000000000}"/>
          </ac:spMkLst>
        </pc:spChg>
        <pc:spChg chg="del mod topLvl">
          <ac:chgData name="Froduald Kabanza" userId="edf393d0-642b-4b9e-8c75-f62133241689" providerId="ADAL" clId="{F17B1EDF-93CA-4D61-9FA4-3116CF6B8561}" dt="2022-01-31T23:45:22.751" v="6770" actId="478"/>
          <ac:spMkLst>
            <pc:docMk/>
            <pc:sldMk cId="0" sldId="268"/>
            <ac:spMk id="47"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48" creationId="{00000000-0000-0000-0000-000000000000}"/>
          </ac:spMkLst>
        </pc:spChg>
        <pc:spChg chg="add mod">
          <ac:chgData name="Froduald Kabanza" userId="edf393d0-642b-4b9e-8c75-f62133241689" providerId="ADAL" clId="{F17B1EDF-93CA-4D61-9FA4-3116CF6B8561}" dt="2022-01-31T23:45:22.751" v="6770" actId="478"/>
          <ac:spMkLst>
            <pc:docMk/>
            <pc:sldMk cId="0" sldId="268"/>
            <ac:spMk id="55" creationId="{A709ED4E-04E9-411D-A0ED-2853C088FDE4}"/>
          </ac:spMkLst>
        </pc:spChg>
        <pc:spChg chg="add mod">
          <ac:chgData name="Froduald Kabanza" userId="edf393d0-642b-4b9e-8c75-f62133241689" providerId="ADAL" clId="{F17B1EDF-93CA-4D61-9FA4-3116CF6B8561}" dt="2022-02-01T00:23:06.064" v="7328" actId="20577"/>
          <ac:spMkLst>
            <pc:docMk/>
            <pc:sldMk cId="0" sldId="268"/>
            <ac:spMk id="56" creationId="{F6DBF1BC-A229-45D9-AB5C-52ED94B78D5B}"/>
          </ac:spMkLst>
        </pc:spChg>
        <pc:spChg chg="mod topLvl">
          <ac:chgData name="Froduald Kabanza" userId="edf393d0-642b-4b9e-8c75-f62133241689" providerId="ADAL" clId="{F17B1EDF-93CA-4D61-9FA4-3116CF6B8561}" dt="2022-01-31T23:15:24.035" v="6199" actId="164"/>
          <ac:spMkLst>
            <pc:docMk/>
            <pc:sldMk cId="0" sldId="268"/>
            <ac:spMk id="58" creationId="{DCD23E66-B3FD-407F-B777-066B568C499B}"/>
          </ac:spMkLst>
        </pc:spChg>
        <pc:spChg chg="mod topLvl">
          <ac:chgData name="Froduald Kabanza" userId="edf393d0-642b-4b9e-8c75-f62133241689" providerId="ADAL" clId="{F17B1EDF-93CA-4D61-9FA4-3116CF6B8561}" dt="2022-01-31T23:15:24.035" v="6199" actId="164"/>
          <ac:spMkLst>
            <pc:docMk/>
            <pc:sldMk cId="0" sldId="268"/>
            <ac:spMk id="59" creationId="{8E99BF6D-2038-4649-8C82-D59E4FF03EF1}"/>
          </ac:spMkLst>
        </pc:spChg>
        <pc:spChg chg="add mod topLvl">
          <ac:chgData name="Froduald Kabanza" userId="edf393d0-642b-4b9e-8c75-f62133241689" providerId="ADAL" clId="{F17B1EDF-93CA-4D61-9FA4-3116CF6B8561}" dt="2022-01-31T23:15:31.895" v="6200" actId="164"/>
          <ac:spMkLst>
            <pc:docMk/>
            <pc:sldMk cId="0" sldId="268"/>
            <ac:spMk id="64" creationId="{75A35EA8-4EF3-4F76-B474-113CD772D917}"/>
          </ac:spMkLst>
        </pc:spChg>
        <pc:spChg chg="add mod topLvl">
          <ac:chgData name="Froduald Kabanza" userId="edf393d0-642b-4b9e-8c75-f62133241689" providerId="ADAL" clId="{F17B1EDF-93CA-4D61-9FA4-3116CF6B8561}" dt="2022-01-31T23:15:31.895" v="6200" actId="164"/>
          <ac:spMkLst>
            <pc:docMk/>
            <pc:sldMk cId="0" sldId="268"/>
            <ac:spMk id="65" creationId="{9AD01B7E-45D5-42AF-99B9-7599ED50B8A1}"/>
          </ac:spMkLst>
        </pc:spChg>
        <pc:spChg chg="add mod">
          <ac:chgData name="Froduald Kabanza" userId="edf393d0-642b-4b9e-8c75-f62133241689" providerId="ADAL" clId="{F17B1EDF-93CA-4D61-9FA4-3116CF6B8561}" dt="2022-01-31T23:15:11.734" v="6198" actId="164"/>
          <ac:spMkLst>
            <pc:docMk/>
            <pc:sldMk cId="0" sldId="268"/>
            <ac:spMk id="67" creationId="{51DE41C8-335D-4273-B806-C11F2FBF2925}"/>
          </ac:spMkLst>
        </pc:spChg>
        <pc:spChg chg="add mod">
          <ac:chgData name="Froduald Kabanza" userId="edf393d0-642b-4b9e-8c75-f62133241689" providerId="ADAL" clId="{F17B1EDF-93CA-4D61-9FA4-3116CF6B8561}" dt="2022-01-31T23:15:11.734" v="6198" actId="164"/>
          <ac:spMkLst>
            <pc:docMk/>
            <pc:sldMk cId="0" sldId="268"/>
            <ac:spMk id="73" creationId="{35091AE7-EB0F-4DDC-AC27-7F6A1BE99737}"/>
          </ac:spMkLst>
        </pc:spChg>
        <pc:spChg chg="mod">
          <ac:chgData name="Froduald Kabanza" userId="edf393d0-642b-4b9e-8c75-f62133241689" providerId="ADAL" clId="{F17B1EDF-93CA-4D61-9FA4-3116CF6B8561}" dt="2022-02-01T00:23:54.376" v="7339" actId="1076"/>
          <ac:spMkLst>
            <pc:docMk/>
            <pc:sldMk cId="0" sldId="268"/>
            <ac:spMk id="80" creationId="{D2DFCBC4-D3F1-4096-877C-8504A2525586}"/>
          </ac:spMkLst>
        </pc:spChg>
        <pc:spChg chg="mod">
          <ac:chgData name="Froduald Kabanza" userId="edf393d0-642b-4b9e-8c75-f62133241689" providerId="ADAL" clId="{F17B1EDF-93CA-4D61-9FA4-3116CF6B8561}" dt="2022-02-01T00:23:54.376" v="7339" actId="1076"/>
          <ac:spMkLst>
            <pc:docMk/>
            <pc:sldMk cId="0" sldId="268"/>
            <ac:spMk id="81" creationId="{E3A0C411-3C3D-4353-8811-F1B2BAB137AF}"/>
          </ac:spMkLst>
        </pc:spChg>
        <pc:spChg chg="mod">
          <ac:chgData name="Froduald Kabanza" userId="edf393d0-642b-4b9e-8c75-f62133241689" providerId="ADAL" clId="{F17B1EDF-93CA-4D61-9FA4-3116CF6B8561}" dt="2022-02-01T00:23:54.376" v="7339" actId="1076"/>
          <ac:spMkLst>
            <pc:docMk/>
            <pc:sldMk cId="0" sldId="268"/>
            <ac:spMk id="82" creationId="{5CCCDF47-EE8A-4638-A94E-3DF49C086EAA}"/>
          </ac:spMkLst>
        </pc:spChg>
        <pc:spChg chg="mod">
          <ac:chgData name="Froduald Kabanza" userId="edf393d0-642b-4b9e-8c75-f62133241689" providerId="ADAL" clId="{F17B1EDF-93CA-4D61-9FA4-3116CF6B8561}" dt="2022-02-01T00:23:54.376" v="7339" actId="1076"/>
          <ac:spMkLst>
            <pc:docMk/>
            <pc:sldMk cId="0" sldId="268"/>
            <ac:spMk id="83" creationId="{92BB69AA-B245-48C7-9E2D-70879741D244}"/>
          </ac:spMkLst>
        </pc:spChg>
        <pc:spChg chg="mod">
          <ac:chgData name="Froduald Kabanza" userId="edf393d0-642b-4b9e-8c75-f62133241689" providerId="ADAL" clId="{F17B1EDF-93CA-4D61-9FA4-3116CF6B8561}" dt="2022-02-01T00:23:54.376" v="7339" actId="1076"/>
          <ac:spMkLst>
            <pc:docMk/>
            <pc:sldMk cId="0" sldId="268"/>
            <ac:spMk id="88" creationId="{7C0F75FA-1A6E-4C6E-98AD-493DBC854DA5}"/>
          </ac:spMkLst>
        </pc:spChg>
        <pc:spChg chg="mod">
          <ac:chgData name="Froduald Kabanza" userId="edf393d0-642b-4b9e-8c75-f62133241689" providerId="ADAL" clId="{F17B1EDF-93CA-4D61-9FA4-3116CF6B8561}" dt="2022-02-01T00:23:54.376" v="7339" actId="1076"/>
          <ac:spMkLst>
            <pc:docMk/>
            <pc:sldMk cId="0" sldId="268"/>
            <ac:spMk id="89" creationId="{189B174F-01AC-46DF-B40D-9ABE400EDA2C}"/>
          </ac:spMkLst>
        </pc:spChg>
        <pc:spChg chg="mod">
          <ac:chgData name="Froduald Kabanza" userId="edf393d0-642b-4b9e-8c75-f62133241689" providerId="ADAL" clId="{F17B1EDF-93CA-4D61-9FA4-3116CF6B8561}" dt="2022-02-01T00:23:54.376" v="7339" actId="1076"/>
          <ac:spMkLst>
            <pc:docMk/>
            <pc:sldMk cId="0" sldId="268"/>
            <ac:spMk id="90" creationId="{6C724247-3478-44F1-AA4F-C239149A08C4}"/>
          </ac:spMkLst>
        </pc:spChg>
        <pc:spChg chg="mod">
          <ac:chgData name="Froduald Kabanza" userId="edf393d0-642b-4b9e-8c75-f62133241689" providerId="ADAL" clId="{F17B1EDF-93CA-4D61-9FA4-3116CF6B8561}" dt="2022-02-01T00:23:54.376" v="7339" actId="1076"/>
          <ac:spMkLst>
            <pc:docMk/>
            <pc:sldMk cId="0" sldId="268"/>
            <ac:spMk id="91" creationId="{B66BAD1E-3629-4683-8328-61ACD12EF8E8}"/>
          </ac:spMkLst>
        </pc:spChg>
        <pc:spChg chg="mod">
          <ac:chgData name="Froduald Kabanza" userId="edf393d0-642b-4b9e-8c75-f62133241689" providerId="ADAL" clId="{F17B1EDF-93CA-4D61-9FA4-3116CF6B8561}" dt="2022-02-01T00:23:54.376" v="7339" actId="1076"/>
          <ac:spMkLst>
            <pc:docMk/>
            <pc:sldMk cId="0" sldId="268"/>
            <ac:spMk id="97" creationId="{7660CAC9-F095-4A92-B78F-F791E7B112C3}"/>
          </ac:spMkLst>
        </pc:spChg>
        <pc:spChg chg="mod">
          <ac:chgData name="Froduald Kabanza" userId="edf393d0-642b-4b9e-8c75-f62133241689" providerId="ADAL" clId="{F17B1EDF-93CA-4D61-9FA4-3116CF6B8561}" dt="2022-02-01T00:23:54.376" v="7339" actId="1076"/>
          <ac:spMkLst>
            <pc:docMk/>
            <pc:sldMk cId="0" sldId="268"/>
            <ac:spMk id="98" creationId="{59452A09-7501-457B-AB90-4F331411555F}"/>
          </ac:spMkLst>
        </pc:spChg>
        <pc:spChg chg="mod">
          <ac:chgData name="Froduald Kabanza" userId="edf393d0-642b-4b9e-8c75-f62133241689" providerId="ADAL" clId="{F17B1EDF-93CA-4D61-9FA4-3116CF6B8561}" dt="2022-02-01T00:23:54.376" v="7339" actId="1076"/>
          <ac:spMkLst>
            <pc:docMk/>
            <pc:sldMk cId="0" sldId="268"/>
            <ac:spMk id="99" creationId="{2E84AD48-7FD0-419D-BC61-29EDC5723188}"/>
          </ac:spMkLst>
        </pc:spChg>
        <pc:spChg chg="mod">
          <ac:chgData name="Froduald Kabanza" userId="edf393d0-642b-4b9e-8c75-f62133241689" providerId="ADAL" clId="{F17B1EDF-93CA-4D61-9FA4-3116CF6B8561}" dt="2022-02-01T00:23:54.376" v="7339" actId="1076"/>
          <ac:spMkLst>
            <pc:docMk/>
            <pc:sldMk cId="0" sldId="268"/>
            <ac:spMk id="100" creationId="{E64B9236-8E78-4443-B271-3012E5DD865A}"/>
          </ac:spMkLst>
        </pc:spChg>
        <pc:spChg chg="mod">
          <ac:chgData name="Froduald Kabanza" userId="edf393d0-642b-4b9e-8c75-f62133241689" providerId="ADAL" clId="{F17B1EDF-93CA-4D61-9FA4-3116CF6B8561}" dt="2022-02-01T00:23:54.376" v="7339" actId="1076"/>
          <ac:spMkLst>
            <pc:docMk/>
            <pc:sldMk cId="0" sldId="268"/>
            <ac:spMk id="101" creationId="{48A341CA-BC49-4625-94FE-3C84A43C4323}"/>
          </ac:spMkLst>
        </pc:spChg>
        <pc:spChg chg="mod">
          <ac:chgData name="Froduald Kabanza" userId="edf393d0-642b-4b9e-8c75-f62133241689" providerId="ADAL" clId="{F17B1EDF-93CA-4D61-9FA4-3116CF6B8561}" dt="2022-02-01T00:23:54.376" v="7339" actId="1076"/>
          <ac:spMkLst>
            <pc:docMk/>
            <pc:sldMk cId="0" sldId="268"/>
            <ac:spMk id="102" creationId="{EEC639A9-19A4-4730-9640-60528CCA46A5}"/>
          </ac:spMkLst>
        </pc:spChg>
        <pc:spChg chg="mod">
          <ac:chgData name="Froduald Kabanza" userId="edf393d0-642b-4b9e-8c75-f62133241689" providerId="ADAL" clId="{F17B1EDF-93CA-4D61-9FA4-3116CF6B8561}" dt="2022-02-01T00:23:54.376" v="7339" actId="1076"/>
          <ac:spMkLst>
            <pc:docMk/>
            <pc:sldMk cId="0" sldId="268"/>
            <ac:spMk id="103" creationId="{EA8D000D-969D-44C7-A4A1-7FEF68C00058}"/>
          </ac:spMkLst>
        </pc:spChg>
        <pc:spChg chg="mod">
          <ac:chgData name="Froduald Kabanza" userId="edf393d0-642b-4b9e-8c75-f62133241689" providerId="ADAL" clId="{F17B1EDF-93CA-4D61-9FA4-3116CF6B8561}" dt="2022-02-01T00:23:54.376" v="7339" actId="1076"/>
          <ac:spMkLst>
            <pc:docMk/>
            <pc:sldMk cId="0" sldId="268"/>
            <ac:spMk id="104" creationId="{46152C7E-3BBC-4EA0-BF7A-1204ECF49296}"/>
          </ac:spMkLst>
        </pc:spChg>
        <pc:spChg chg="mod">
          <ac:chgData name="Froduald Kabanza" userId="edf393d0-642b-4b9e-8c75-f62133241689" providerId="ADAL" clId="{F17B1EDF-93CA-4D61-9FA4-3116CF6B8561}" dt="2022-02-01T00:23:54.376" v="7339" actId="1076"/>
          <ac:spMkLst>
            <pc:docMk/>
            <pc:sldMk cId="0" sldId="268"/>
            <ac:spMk id="105" creationId="{C2BA7A62-8A94-41FF-A962-50DE00F2CE60}"/>
          </ac:spMkLst>
        </pc:spChg>
        <pc:spChg chg="mod">
          <ac:chgData name="Froduald Kabanza" userId="edf393d0-642b-4b9e-8c75-f62133241689" providerId="ADAL" clId="{F17B1EDF-93CA-4D61-9FA4-3116CF6B8561}" dt="2022-02-01T00:23:54.376" v="7339" actId="1076"/>
          <ac:spMkLst>
            <pc:docMk/>
            <pc:sldMk cId="0" sldId="268"/>
            <ac:spMk id="106" creationId="{847A6048-C5FE-4040-A858-C618B2A8FE45}"/>
          </ac:spMkLst>
        </pc:spChg>
        <pc:spChg chg="mod">
          <ac:chgData name="Froduald Kabanza" userId="edf393d0-642b-4b9e-8c75-f62133241689" providerId="ADAL" clId="{F17B1EDF-93CA-4D61-9FA4-3116CF6B8561}" dt="2022-02-01T00:23:54.376" v="7339" actId="1076"/>
          <ac:spMkLst>
            <pc:docMk/>
            <pc:sldMk cId="0" sldId="268"/>
            <ac:spMk id="107" creationId="{F51B231A-E835-4BAF-BCD6-6D806E9E33ED}"/>
          </ac:spMkLst>
        </pc:spChg>
        <pc:spChg chg="mod">
          <ac:chgData name="Froduald Kabanza" userId="edf393d0-642b-4b9e-8c75-f62133241689" providerId="ADAL" clId="{F17B1EDF-93CA-4D61-9FA4-3116CF6B8561}" dt="2022-02-01T00:23:54.376" v="7339" actId="1076"/>
          <ac:spMkLst>
            <pc:docMk/>
            <pc:sldMk cId="0" sldId="268"/>
            <ac:spMk id="108" creationId="{904615CF-E083-487C-A3B7-5748D1025EE0}"/>
          </ac:spMkLst>
        </pc:spChg>
        <pc:spChg chg="mod">
          <ac:chgData name="Froduald Kabanza" userId="edf393d0-642b-4b9e-8c75-f62133241689" providerId="ADAL" clId="{F17B1EDF-93CA-4D61-9FA4-3116CF6B8561}" dt="2022-02-01T00:23:54.376" v="7339" actId="1076"/>
          <ac:spMkLst>
            <pc:docMk/>
            <pc:sldMk cId="0" sldId="268"/>
            <ac:spMk id="109" creationId="{F3E4AC3A-6D30-4FD2-9C44-671FC53977FF}"/>
          </ac:spMkLst>
        </pc:spChg>
        <pc:spChg chg="mod">
          <ac:chgData name="Froduald Kabanza" userId="edf393d0-642b-4b9e-8c75-f62133241689" providerId="ADAL" clId="{F17B1EDF-93CA-4D61-9FA4-3116CF6B8561}" dt="2022-01-31T23:12:31.001" v="6153" actId="1076"/>
          <ac:spMkLst>
            <pc:docMk/>
            <pc:sldMk cId="0" sldId="268"/>
            <ac:spMk id="22532" creationId="{00000000-0000-0000-0000-000000000000}"/>
          </ac:spMkLst>
        </pc:spChg>
        <pc:spChg chg="mod">
          <ac:chgData name="Froduald Kabanza" userId="edf393d0-642b-4b9e-8c75-f62133241689" providerId="ADAL" clId="{F17B1EDF-93CA-4D61-9FA4-3116CF6B8561}" dt="2022-01-31T23:07:23.110" v="6108" actId="1076"/>
          <ac:spMkLst>
            <pc:docMk/>
            <pc:sldMk cId="0" sldId="268"/>
            <ac:spMk id="22533" creationId="{00000000-0000-0000-0000-000000000000}"/>
          </ac:spMkLst>
        </pc:spChg>
        <pc:spChg chg="mod">
          <ac:chgData name="Froduald Kabanza" userId="edf393d0-642b-4b9e-8c75-f62133241689" providerId="ADAL" clId="{F17B1EDF-93CA-4D61-9FA4-3116CF6B8561}" dt="2022-01-31T22:53:06.798" v="5858" actId="1076"/>
          <ac:spMkLst>
            <pc:docMk/>
            <pc:sldMk cId="0" sldId="268"/>
            <ac:spMk id="22534" creationId="{00000000-0000-0000-0000-000000000000}"/>
          </ac:spMkLst>
        </pc:spChg>
        <pc:spChg chg="del mod">
          <ac:chgData name="Froduald Kabanza" userId="edf393d0-642b-4b9e-8c75-f62133241689" providerId="ADAL" clId="{F17B1EDF-93CA-4D61-9FA4-3116CF6B8561}" dt="2022-01-31T22:54:40.339" v="5945"/>
          <ac:spMkLst>
            <pc:docMk/>
            <pc:sldMk cId="0" sldId="268"/>
            <ac:spMk id="22539" creationId="{00000000-0000-0000-0000-000000000000}"/>
          </ac:spMkLst>
        </pc:spChg>
        <pc:grpChg chg="add del mod">
          <ac:chgData name="Froduald Kabanza" userId="edf393d0-642b-4b9e-8c75-f62133241689" providerId="ADAL" clId="{F17B1EDF-93CA-4D61-9FA4-3116CF6B8561}" dt="2022-01-31T23:11:55.878" v="6145" actId="165"/>
          <ac:grpSpMkLst>
            <pc:docMk/>
            <pc:sldMk cId="0" sldId="268"/>
            <ac:grpSpMk id="11" creationId="{B8EC6BF6-A048-4BCF-865F-80FA22AC67D6}"/>
          </ac:grpSpMkLst>
        </pc:grpChg>
        <pc:grpChg chg="add del mod">
          <ac:chgData name="Froduald Kabanza" userId="edf393d0-642b-4b9e-8c75-f62133241689" providerId="ADAL" clId="{F17B1EDF-93CA-4D61-9FA4-3116CF6B8561}" dt="2022-01-31T23:11:55.878" v="6145" actId="165"/>
          <ac:grpSpMkLst>
            <pc:docMk/>
            <pc:sldMk cId="0" sldId="268"/>
            <ac:grpSpMk id="12" creationId="{7E79941C-1950-4A96-B24E-58A4D553277F}"/>
          </ac:grpSpMkLst>
        </pc:grpChg>
        <pc:grpChg chg="del mod">
          <ac:chgData name="Froduald Kabanza" userId="edf393d0-642b-4b9e-8c75-f62133241689" providerId="ADAL" clId="{F17B1EDF-93CA-4D61-9FA4-3116CF6B8561}" dt="2022-01-31T23:01:36.011" v="6007" actId="165"/>
          <ac:grpSpMkLst>
            <pc:docMk/>
            <pc:sldMk cId="0" sldId="268"/>
            <ac:grpSpMk id="18" creationId="{00000000-0000-0000-0000-000000000000}"/>
          </ac:grpSpMkLst>
        </pc:grpChg>
        <pc:grpChg chg="add del mod">
          <ac:chgData name="Froduald Kabanza" userId="edf393d0-642b-4b9e-8c75-f62133241689" providerId="ADAL" clId="{F17B1EDF-93CA-4D61-9FA4-3116CF6B8561}" dt="2022-01-31T23:06:10.578" v="6086" actId="165"/>
          <ac:grpSpMkLst>
            <pc:docMk/>
            <pc:sldMk cId="0" sldId="268"/>
            <ac:grpSpMk id="57" creationId="{FD17427E-8418-4271-AD6F-28F7D330E407}"/>
          </ac:grpSpMkLst>
        </pc:grpChg>
        <pc:grpChg chg="add del mod">
          <ac:chgData name="Froduald Kabanza" userId="edf393d0-642b-4b9e-8c75-f62133241689" providerId="ADAL" clId="{F17B1EDF-93CA-4D61-9FA4-3116CF6B8561}" dt="2022-02-01T00:23:41.847" v="7337" actId="478"/>
          <ac:grpSpMkLst>
            <pc:docMk/>
            <pc:sldMk cId="0" sldId="268"/>
            <ac:grpSpMk id="68" creationId="{B3EE86A7-68BF-424D-BF03-7240FE7D9522}"/>
          </ac:grpSpMkLst>
        </pc:grpChg>
        <pc:grpChg chg="add mod">
          <ac:chgData name="Froduald Kabanza" userId="edf393d0-642b-4b9e-8c75-f62133241689" providerId="ADAL" clId="{F17B1EDF-93CA-4D61-9FA4-3116CF6B8561}" dt="2022-01-31T23:15:11.734" v="6198" actId="164"/>
          <ac:grpSpMkLst>
            <pc:docMk/>
            <pc:sldMk cId="0" sldId="268"/>
            <ac:grpSpMk id="69" creationId="{38370804-DC5B-44CD-898F-331402E35FFE}"/>
          </ac:grpSpMkLst>
        </pc:grpChg>
        <pc:grpChg chg="add mod">
          <ac:chgData name="Froduald Kabanza" userId="edf393d0-642b-4b9e-8c75-f62133241689" providerId="ADAL" clId="{F17B1EDF-93CA-4D61-9FA4-3116CF6B8561}" dt="2022-01-31T23:15:24.035" v="6199" actId="164"/>
          <ac:grpSpMkLst>
            <pc:docMk/>
            <pc:sldMk cId="0" sldId="268"/>
            <ac:grpSpMk id="70" creationId="{67E8FDAD-84F9-4C9E-BF6F-C5AF7E5FE624}"/>
          </ac:grpSpMkLst>
        </pc:grpChg>
        <pc:grpChg chg="add mod">
          <ac:chgData name="Froduald Kabanza" userId="edf393d0-642b-4b9e-8c75-f62133241689" providerId="ADAL" clId="{F17B1EDF-93CA-4D61-9FA4-3116CF6B8561}" dt="2022-01-31T23:15:31.895" v="6200" actId="164"/>
          <ac:grpSpMkLst>
            <pc:docMk/>
            <pc:sldMk cId="0" sldId="268"/>
            <ac:grpSpMk id="72" creationId="{D6D82DCD-2191-4E6B-BFD8-B9D2762315F8}"/>
          </ac:grpSpMkLst>
        </pc:grpChg>
        <pc:grpChg chg="add mod">
          <ac:chgData name="Froduald Kabanza" userId="edf393d0-642b-4b9e-8c75-f62133241689" providerId="ADAL" clId="{F17B1EDF-93CA-4D61-9FA4-3116CF6B8561}" dt="2022-02-01T00:23:54.376" v="7339" actId="1076"/>
          <ac:grpSpMkLst>
            <pc:docMk/>
            <pc:sldMk cId="0" sldId="268"/>
            <ac:grpSpMk id="79" creationId="{AE287E2C-13B6-459C-84FD-92B89DEAC312}"/>
          </ac:grpSpMkLst>
        </pc:grpChg>
        <pc:cxnChg chg="mod topLvl">
          <ac:chgData name="Froduald Kabanza" userId="edf393d0-642b-4b9e-8c75-f62133241689" providerId="ADAL" clId="{F17B1EDF-93CA-4D61-9FA4-3116CF6B8561}" dt="2022-01-31T23:45:22.751" v="6770" actId="478"/>
          <ac:cxnSpMkLst>
            <pc:docMk/>
            <pc:sldMk cId="0" sldId="268"/>
            <ac:cxnSpMk id="23" creationId="{00000000-0000-0000-0000-000000000000}"/>
          </ac:cxnSpMkLst>
        </pc:cxnChg>
        <pc:cxnChg chg="add del mod">
          <ac:chgData name="Froduald Kabanza" userId="edf393d0-642b-4b9e-8c75-f62133241689" providerId="ADAL" clId="{F17B1EDF-93CA-4D61-9FA4-3116CF6B8561}" dt="2022-01-31T23:00:46.710" v="5995" actId="478"/>
          <ac:cxnSpMkLst>
            <pc:docMk/>
            <pc:sldMk cId="0" sldId="268"/>
            <ac:cxnSpMk id="24" creationId="{00000000-0000-0000-0000-000000000000}"/>
          </ac:cxnSpMkLst>
        </pc:cxnChg>
        <pc:cxnChg chg="mod topLvl">
          <ac:chgData name="Froduald Kabanza" userId="edf393d0-642b-4b9e-8c75-f62133241689" providerId="ADAL" clId="{F17B1EDF-93CA-4D61-9FA4-3116CF6B8561}" dt="2022-01-31T23:45:22.751" v="6770" actId="478"/>
          <ac:cxnSpMkLst>
            <pc:docMk/>
            <pc:sldMk cId="0" sldId="268"/>
            <ac:cxnSpMk id="25" creationId="{00000000-0000-0000-0000-000000000000}"/>
          </ac:cxnSpMkLst>
        </pc:cxnChg>
        <pc:cxnChg chg="add del mod">
          <ac:chgData name="Froduald Kabanza" userId="edf393d0-642b-4b9e-8c75-f62133241689" providerId="ADAL" clId="{F17B1EDF-93CA-4D61-9FA4-3116CF6B8561}" dt="2022-01-31T23:00:46.710" v="5995" actId="478"/>
          <ac:cxnSpMkLst>
            <pc:docMk/>
            <pc:sldMk cId="0" sldId="268"/>
            <ac:cxnSpMk id="26" creationId="{00000000-0000-0000-0000-000000000000}"/>
          </ac:cxnSpMkLst>
        </pc:cxnChg>
        <pc:cxnChg chg="mod topLvl">
          <ac:chgData name="Froduald Kabanza" userId="edf393d0-642b-4b9e-8c75-f62133241689" providerId="ADAL" clId="{F17B1EDF-93CA-4D61-9FA4-3116CF6B8561}" dt="2022-01-31T23:45:22.751" v="6770" actId="478"/>
          <ac:cxnSpMkLst>
            <pc:docMk/>
            <pc:sldMk cId="0" sldId="268"/>
            <ac:cxnSpMk id="31" creationId="{00000000-0000-0000-0000-000000000000}"/>
          </ac:cxnSpMkLst>
        </pc:cxnChg>
        <pc:cxnChg chg="add del mod topLvl">
          <ac:chgData name="Froduald Kabanza" userId="edf393d0-642b-4b9e-8c75-f62133241689" providerId="ADAL" clId="{F17B1EDF-93CA-4D61-9FA4-3116CF6B8561}" dt="2022-01-31T23:06:24.748" v="6089" actId="478"/>
          <ac:cxnSpMkLst>
            <pc:docMk/>
            <pc:sldMk cId="0" sldId="268"/>
            <ac:cxnSpMk id="32" creationId="{00000000-0000-0000-0000-000000000000}"/>
          </ac:cxnSpMkLst>
        </pc:cxnChg>
        <pc:cxnChg chg="mod topLvl">
          <ac:chgData name="Froduald Kabanza" userId="edf393d0-642b-4b9e-8c75-f62133241689" providerId="ADAL" clId="{F17B1EDF-93CA-4D61-9FA4-3116CF6B8561}" dt="2022-01-31T23:45:22.751" v="6770" actId="478"/>
          <ac:cxnSpMkLst>
            <pc:docMk/>
            <pc:sldMk cId="0" sldId="268"/>
            <ac:cxnSpMk id="33" creationId="{00000000-0000-0000-0000-000000000000}"/>
          </ac:cxnSpMkLst>
        </pc:cxnChg>
        <pc:cxnChg chg="add del mod">
          <ac:chgData name="Froduald Kabanza" userId="edf393d0-642b-4b9e-8c75-f62133241689" providerId="ADAL" clId="{F17B1EDF-93CA-4D61-9FA4-3116CF6B8561}" dt="2022-01-31T23:00:46.710" v="5995" actId="478"/>
          <ac:cxnSpMkLst>
            <pc:docMk/>
            <pc:sldMk cId="0" sldId="268"/>
            <ac:cxnSpMk id="34" creationId="{00000000-0000-0000-0000-000000000000}"/>
          </ac:cxnSpMkLst>
        </pc:cxnChg>
        <pc:cxnChg chg="mod topLvl">
          <ac:chgData name="Froduald Kabanza" userId="edf393d0-642b-4b9e-8c75-f62133241689" providerId="ADAL" clId="{F17B1EDF-93CA-4D61-9FA4-3116CF6B8561}" dt="2022-01-31T23:45:22.751" v="6770" actId="478"/>
          <ac:cxnSpMkLst>
            <pc:docMk/>
            <pc:sldMk cId="0" sldId="268"/>
            <ac:cxnSpMk id="35" creationId="{00000000-0000-0000-0000-000000000000}"/>
          </ac:cxnSpMkLst>
        </pc:cxnChg>
        <pc:cxnChg chg="del mod topLvl">
          <ac:chgData name="Froduald Kabanza" userId="edf393d0-642b-4b9e-8c75-f62133241689" providerId="ADAL" clId="{F17B1EDF-93CA-4D61-9FA4-3116CF6B8561}" dt="2022-01-31T23:45:20.206" v="6769" actId="478"/>
          <ac:cxnSpMkLst>
            <pc:docMk/>
            <pc:sldMk cId="0" sldId="268"/>
            <ac:cxnSpMk id="49" creationId="{00000000-0000-0000-0000-000000000000}"/>
          </ac:cxnSpMkLst>
        </pc:cxnChg>
        <pc:cxnChg chg="mod topLvl">
          <ac:chgData name="Froduald Kabanza" userId="edf393d0-642b-4b9e-8c75-f62133241689" providerId="ADAL" clId="{F17B1EDF-93CA-4D61-9FA4-3116CF6B8561}" dt="2022-01-31T23:45:22.751" v="6770" actId="478"/>
          <ac:cxnSpMkLst>
            <pc:docMk/>
            <pc:sldMk cId="0" sldId="268"/>
            <ac:cxnSpMk id="50" creationId="{00000000-0000-0000-0000-000000000000}"/>
          </ac:cxnSpMkLst>
        </pc:cxnChg>
        <pc:cxnChg chg="mod topLvl">
          <ac:chgData name="Froduald Kabanza" userId="edf393d0-642b-4b9e-8c75-f62133241689" providerId="ADAL" clId="{F17B1EDF-93CA-4D61-9FA4-3116CF6B8561}" dt="2022-01-31T23:45:22.751" v="6770" actId="478"/>
          <ac:cxnSpMkLst>
            <pc:docMk/>
            <pc:sldMk cId="0" sldId="268"/>
            <ac:cxnSpMk id="51" creationId="{00000000-0000-0000-0000-000000000000}"/>
          </ac:cxnSpMkLst>
        </pc:cxnChg>
        <pc:cxnChg chg="add del mod">
          <ac:chgData name="Froduald Kabanza" userId="edf393d0-642b-4b9e-8c75-f62133241689" providerId="ADAL" clId="{F17B1EDF-93CA-4D61-9FA4-3116CF6B8561}" dt="2022-01-31T23:06:26.120" v="6090" actId="478"/>
          <ac:cxnSpMkLst>
            <pc:docMk/>
            <pc:sldMk cId="0" sldId="268"/>
            <ac:cxnSpMk id="52" creationId="{5276D278-C9A8-4057-BF95-F5CB75CBA385}"/>
          </ac:cxnSpMkLst>
        </pc:cxnChg>
        <pc:cxnChg chg="add mod">
          <ac:chgData name="Froduald Kabanza" userId="edf393d0-642b-4b9e-8c75-f62133241689" providerId="ADAL" clId="{F17B1EDF-93CA-4D61-9FA4-3116CF6B8561}" dt="2022-01-31T23:45:22.751" v="6770" actId="478"/>
          <ac:cxnSpMkLst>
            <pc:docMk/>
            <pc:sldMk cId="0" sldId="268"/>
            <ac:cxnSpMk id="53" creationId="{1C65B456-9F03-4A45-925B-AA55399CCE85}"/>
          </ac:cxnSpMkLst>
        </pc:cxnChg>
        <pc:cxnChg chg="add del mod">
          <ac:chgData name="Froduald Kabanza" userId="edf393d0-642b-4b9e-8c75-f62133241689" providerId="ADAL" clId="{F17B1EDF-93CA-4D61-9FA4-3116CF6B8561}" dt="2022-01-31T23:06:23.526" v="6088" actId="478"/>
          <ac:cxnSpMkLst>
            <pc:docMk/>
            <pc:sldMk cId="0" sldId="268"/>
            <ac:cxnSpMk id="54" creationId="{027B9419-638A-453A-94EF-0D7DDB1B55CB}"/>
          </ac:cxnSpMkLst>
        </pc:cxnChg>
        <pc:cxnChg chg="mod topLvl">
          <ac:chgData name="Froduald Kabanza" userId="edf393d0-642b-4b9e-8c75-f62133241689" providerId="ADAL" clId="{F17B1EDF-93CA-4D61-9FA4-3116CF6B8561}" dt="2022-01-31T23:15:24.035" v="6199" actId="164"/>
          <ac:cxnSpMkLst>
            <pc:docMk/>
            <pc:sldMk cId="0" sldId="268"/>
            <ac:cxnSpMk id="60" creationId="{1602E4C9-20EC-45F4-815F-6FEFF3C8F415}"/>
          </ac:cxnSpMkLst>
        </pc:cxnChg>
        <pc:cxnChg chg="add mod">
          <ac:chgData name="Froduald Kabanza" userId="edf393d0-642b-4b9e-8c75-f62133241689" providerId="ADAL" clId="{F17B1EDF-93CA-4D61-9FA4-3116CF6B8561}" dt="2022-01-31T23:45:22.751" v="6770" actId="478"/>
          <ac:cxnSpMkLst>
            <pc:docMk/>
            <pc:sldMk cId="0" sldId="268"/>
            <ac:cxnSpMk id="61" creationId="{1279FFC2-06E1-4180-BFF6-CE72E2BC8EFC}"/>
          </ac:cxnSpMkLst>
        </pc:cxnChg>
        <pc:cxnChg chg="add mod">
          <ac:chgData name="Froduald Kabanza" userId="edf393d0-642b-4b9e-8c75-f62133241689" providerId="ADAL" clId="{F17B1EDF-93CA-4D61-9FA4-3116CF6B8561}" dt="2022-01-31T23:45:22.751" v="6770" actId="478"/>
          <ac:cxnSpMkLst>
            <pc:docMk/>
            <pc:sldMk cId="0" sldId="268"/>
            <ac:cxnSpMk id="62" creationId="{7EA99F65-6089-4FFB-8533-025A17691C2F}"/>
          </ac:cxnSpMkLst>
        </pc:cxnChg>
        <pc:cxnChg chg="add mod">
          <ac:chgData name="Froduald Kabanza" userId="edf393d0-642b-4b9e-8c75-f62133241689" providerId="ADAL" clId="{F17B1EDF-93CA-4D61-9FA4-3116CF6B8561}" dt="2022-01-31T23:45:22.751" v="6770" actId="478"/>
          <ac:cxnSpMkLst>
            <pc:docMk/>
            <pc:sldMk cId="0" sldId="268"/>
            <ac:cxnSpMk id="63" creationId="{04AD9C03-0AB5-49E0-81BC-2256206B1EF1}"/>
          </ac:cxnSpMkLst>
        </pc:cxnChg>
        <pc:cxnChg chg="add mod topLvl">
          <ac:chgData name="Froduald Kabanza" userId="edf393d0-642b-4b9e-8c75-f62133241689" providerId="ADAL" clId="{F17B1EDF-93CA-4D61-9FA4-3116CF6B8561}" dt="2022-01-31T23:15:31.895" v="6200" actId="164"/>
          <ac:cxnSpMkLst>
            <pc:docMk/>
            <pc:sldMk cId="0" sldId="268"/>
            <ac:cxnSpMk id="66" creationId="{D856ECA8-987F-4760-B4F9-79C49F77AA77}"/>
          </ac:cxnSpMkLst>
        </pc:cxnChg>
        <pc:cxnChg chg="add mod">
          <ac:chgData name="Froduald Kabanza" userId="edf393d0-642b-4b9e-8c75-f62133241689" providerId="ADAL" clId="{F17B1EDF-93CA-4D61-9FA4-3116CF6B8561}" dt="2022-01-31T23:15:11.734" v="6198" actId="164"/>
          <ac:cxnSpMkLst>
            <pc:docMk/>
            <pc:sldMk cId="0" sldId="268"/>
            <ac:cxnSpMk id="71" creationId="{6D179814-55F4-4A08-B026-FE0FA33DB84A}"/>
          </ac:cxnSpMkLst>
        </pc:cxnChg>
        <pc:cxnChg chg="mod">
          <ac:chgData name="Froduald Kabanza" userId="edf393d0-642b-4b9e-8c75-f62133241689" providerId="ADAL" clId="{F17B1EDF-93CA-4D61-9FA4-3116CF6B8561}" dt="2022-02-01T00:23:54.376" v="7339" actId="1076"/>
          <ac:cxnSpMkLst>
            <pc:docMk/>
            <pc:sldMk cId="0" sldId="268"/>
            <ac:cxnSpMk id="84" creationId="{34CBB9C2-6AE1-419E-B131-5623637E70B9}"/>
          </ac:cxnSpMkLst>
        </pc:cxnChg>
        <pc:cxnChg chg="mod">
          <ac:chgData name="Froduald Kabanza" userId="edf393d0-642b-4b9e-8c75-f62133241689" providerId="ADAL" clId="{F17B1EDF-93CA-4D61-9FA4-3116CF6B8561}" dt="2022-02-01T00:23:54.376" v="7339" actId="1076"/>
          <ac:cxnSpMkLst>
            <pc:docMk/>
            <pc:sldMk cId="0" sldId="268"/>
            <ac:cxnSpMk id="85" creationId="{086DB233-2634-4EB0-9CCA-641128179144}"/>
          </ac:cxnSpMkLst>
        </pc:cxnChg>
        <pc:cxnChg chg="mod">
          <ac:chgData name="Froduald Kabanza" userId="edf393d0-642b-4b9e-8c75-f62133241689" providerId="ADAL" clId="{F17B1EDF-93CA-4D61-9FA4-3116CF6B8561}" dt="2022-02-01T00:23:54.376" v="7339" actId="1076"/>
          <ac:cxnSpMkLst>
            <pc:docMk/>
            <pc:sldMk cId="0" sldId="268"/>
            <ac:cxnSpMk id="86" creationId="{3DBD44FB-8EB8-4E11-BA98-D2DAD289CC89}"/>
          </ac:cxnSpMkLst>
        </pc:cxnChg>
        <pc:cxnChg chg="mod">
          <ac:chgData name="Froduald Kabanza" userId="edf393d0-642b-4b9e-8c75-f62133241689" providerId="ADAL" clId="{F17B1EDF-93CA-4D61-9FA4-3116CF6B8561}" dt="2022-02-01T00:23:54.376" v="7339" actId="1076"/>
          <ac:cxnSpMkLst>
            <pc:docMk/>
            <pc:sldMk cId="0" sldId="268"/>
            <ac:cxnSpMk id="87" creationId="{47F94418-B563-46A2-9FC8-5F96EA838201}"/>
          </ac:cxnSpMkLst>
        </pc:cxnChg>
        <pc:cxnChg chg="mod">
          <ac:chgData name="Froduald Kabanza" userId="edf393d0-642b-4b9e-8c75-f62133241689" providerId="ADAL" clId="{F17B1EDF-93CA-4D61-9FA4-3116CF6B8561}" dt="2022-02-01T00:23:54.376" v="7339" actId="1076"/>
          <ac:cxnSpMkLst>
            <pc:docMk/>
            <pc:sldMk cId="0" sldId="268"/>
            <ac:cxnSpMk id="92" creationId="{4F4BFE97-6339-4CEB-B272-EBE3E1C82810}"/>
          </ac:cxnSpMkLst>
        </pc:cxnChg>
        <pc:cxnChg chg="mod">
          <ac:chgData name="Froduald Kabanza" userId="edf393d0-642b-4b9e-8c75-f62133241689" providerId="ADAL" clId="{F17B1EDF-93CA-4D61-9FA4-3116CF6B8561}" dt="2022-02-01T00:23:54.376" v="7339" actId="1076"/>
          <ac:cxnSpMkLst>
            <pc:docMk/>
            <pc:sldMk cId="0" sldId="268"/>
            <ac:cxnSpMk id="93" creationId="{36CB2733-FCD7-4743-B214-7B730BB52CDE}"/>
          </ac:cxnSpMkLst>
        </pc:cxnChg>
        <pc:cxnChg chg="mod">
          <ac:chgData name="Froduald Kabanza" userId="edf393d0-642b-4b9e-8c75-f62133241689" providerId="ADAL" clId="{F17B1EDF-93CA-4D61-9FA4-3116CF6B8561}" dt="2022-02-01T00:23:54.376" v="7339" actId="1076"/>
          <ac:cxnSpMkLst>
            <pc:docMk/>
            <pc:sldMk cId="0" sldId="268"/>
            <ac:cxnSpMk id="94" creationId="{12F0A4D2-AC30-4570-9C9D-90FD10AF55A6}"/>
          </ac:cxnSpMkLst>
        </pc:cxnChg>
        <pc:cxnChg chg="mod">
          <ac:chgData name="Froduald Kabanza" userId="edf393d0-642b-4b9e-8c75-f62133241689" providerId="ADAL" clId="{F17B1EDF-93CA-4D61-9FA4-3116CF6B8561}" dt="2022-02-01T00:23:54.376" v="7339" actId="1076"/>
          <ac:cxnSpMkLst>
            <pc:docMk/>
            <pc:sldMk cId="0" sldId="268"/>
            <ac:cxnSpMk id="95" creationId="{A9485101-0CA3-49E9-A7E9-3F75C0059C63}"/>
          </ac:cxnSpMkLst>
        </pc:cxnChg>
        <pc:cxnChg chg="mod">
          <ac:chgData name="Froduald Kabanza" userId="edf393d0-642b-4b9e-8c75-f62133241689" providerId="ADAL" clId="{F17B1EDF-93CA-4D61-9FA4-3116CF6B8561}" dt="2022-02-01T00:23:54.376" v="7339" actId="1076"/>
          <ac:cxnSpMkLst>
            <pc:docMk/>
            <pc:sldMk cId="0" sldId="268"/>
            <ac:cxnSpMk id="96" creationId="{48BFFDD9-2C57-49DC-82EF-52DB62B2D78F}"/>
          </ac:cxnSpMkLst>
        </pc:cxnChg>
        <pc:cxnChg chg="mod">
          <ac:chgData name="Froduald Kabanza" userId="edf393d0-642b-4b9e-8c75-f62133241689" providerId="ADAL" clId="{F17B1EDF-93CA-4D61-9FA4-3116CF6B8561}" dt="2022-02-01T00:23:54.376" v="7339" actId="1076"/>
          <ac:cxnSpMkLst>
            <pc:docMk/>
            <pc:sldMk cId="0" sldId="268"/>
            <ac:cxnSpMk id="110" creationId="{4834E6BC-DF36-4032-89F1-2D445F7A9806}"/>
          </ac:cxnSpMkLst>
        </pc:cxnChg>
        <pc:cxnChg chg="mod">
          <ac:chgData name="Froduald Kabanza" userId="edf393d0-642b-4b9e-8c75-f62133241689" providerId="ADAL" clId="{F17B1EDF-93CA-4D61-9FA4-3116CF6B8561}" dt="2022-02-01T00:23:54.376" v="7339" actId="1076"/>
          <ac:cxnSpMkLst>
            <pc:docMk/>
            <pc:sldMk cId="0" sldId="268"/>
            <ac:cxnSpMk id="111" creationId="{E562A16B-B7F2-4BB6-8E6A-565358BAEBB7}"/>
          </ac:cxnSpMkLst>
        </pc:cxnChg>
        <pc:cxnChg chg="mod">
          <ac:chgData name="Froduald Kabanza" userId="edf393d0-642b-4b9e-8c75-f62133241689" providerId="ADAL" clId="{F17B1EDF-93CA-4D61-9FA4-3116CF6B8561}" dt="2022-02-01T00:23:54.376" v="7339" actId="1076"/>
          <ac:cxnSpMkLst>
            <pc:docMk/>
            <pc:sldMk cId="0" sldId="268"/>
            <ac:cxnSpMk id="112" creationId="{6491AE9A-0860-4F51-81B8-F67A7973FC7D}"/>
          </ac:cxnSpMkLst>
        </pc:cxnChg>
      </pc:sldChg>
      <pc:sldChg chg="add del">
        <pc:chgData name="Froduald Kabanza" userId="edf393d0-642b-4b9e-8c75-f62133241689" providerId="ADAL" clId="{F17B1EDF-93CA-4D61-9FA4-3116CF6B8561}" dt="2022-01-31T23:35:07.930" v="6394" actId="2696"/>
        <pc:sldMkLst>
          <pc:docMk/>
          <pc:sldMk cId="0" sldId="269"/>
        </pc:sldMkLst>
      </pc:sldChg>
      <pc:sldChg chg="add del modNotes">
        <pc:chgData name="Froduald Kabanza" userId="edf393d0-642b-4b9e-8c75-f62133241689" providerId="ADAL" clId="{F17B1EDF-93CA-4D61-9FA4-3116CF6B8561}" dt="2022-01-31T00:51:39.611" v="2890" actId="2696"/>
        <pc:sldMkLst>
          <pc:docMk/>
          <pc:sldMk cId="0" sldId="270"/>
        </pc:sldMkLst>
      </pc:sldChg>
      <pc:sldChg chg="add modAnim">
        <pc:chgData name="Froduald Kabanza" userId="edf393d0-642b-4b9e-8c75-f62133241689" providerId="ADAL" clId="{F17B1EDF-93CA-4D61-9FA4-3116CF6B8561}" dt="2022-02-02T14:07:44.053" v="10407"/>
        <pc:sldMkLst>
          <pc:docMk/>
          <pc:sldMk cId="0" sldId="272"/>
        </pc:sldMkLst>
      </pc:sldChg>
      <pc:sldChg chg="add">
        <pc:chgData name="Froduald Kabanza" userId="edf393d0-642b-4b9e-8c75-f62133241689" providerId="ADAL" clId="{F17B1EDF-93CA-4D61-9FA4-3116CF6B8561}" dt="2022-01-30T23:25:04.516" v="542"/>
        <pc:sldMkLst>
          <pc:docMk/>
          <pc:sldMk cId="0" sldId="273"/>
        </pc:sldMkLst>
      </pc:sldChg>
      <pc:sldChg chg="add">
        <pc:chgData name="Froduald Kabanza" userId="edf393d0-642b-4b9e-8c75-f62133241689" providerId="ADAL" clId="{F17B1EDF-93CA-4D61-9FA4-3116CF6B8561}" dt="2022-01-30T23:25:04.516" v="542"/>
        <pc:sldMkLst>
          <pc:docMk/>
          <pc:sldMk cId="0" sldId="274"/>
        </pc:sldMkLst>
      </pc:sldChg>
      <pc:sldChg chg="add">
        <pc:chgData name="Froduald Kabanza" userId="edf393d0-642b-4b9e-8c75-f62133241689" providerId="ADAL" clId="{F17B1EDF-93CA-4D61-9FA4-3116CF6B8561}" dt="2022-01-30T23:25:04.516" v="542"/>
        <pc:sldMkLst>
          <pc:docMk/>
          <pc:sldMk cId="0" sldId="275"/>
        </pc:sldMkLst>
      </pc:sldChg>
      <pc:sldChg chg="add">
        <pc:chgData name="Froduald Kabanza" userId="edf393d0-642b-4b9e-8c75-f62133241689" providerId="ADAL" clId="{F17B1EDF-93CA-4D61-9FA4-3116CF6B8561}" dt="2022-01-30T23:25:04.516" v="542"/>
        <pc:sldMkLst>
          <pc:docMk/>
          <pc:sldMk cId="0" sldId="276"/>
        </pc:sldMkLst>
      </pc:sldChg>
      <pc:sldChg chg="add">
        <pc:chgData name="Froduald Kabanza" userId="edf393d0-642b-4b9e-8c75-f62133241689" providerId="ADAL" clId="{F17B1EDF-93CA-4D61-9FA4-3116CF6B8561}" dt="2022-01-30T23:25:04.516" v="542"/>
        <pc:sldMkLst>
          <pc:docMk/>
          <pc:sldMk cId="0" sldId="277"/>
        </pc:sldMkLst>
      </pc:sldChg>
      <pc:sldChg chg="add">
        <pc:chgData name="Froduald Kabanza" userId="edf393d0-642b-4b9e-8c75-f62133241689" providerId="ADAL" clId="{F17B1EDF-93CA-4D61-9FA4-3116CF6B8561}" dt="2022-01-30T23:25:04.516" v="542"/>
        <pc:sldMkLst>
          <pc:docMk/>
          <pc:sldMk cId="0" sldId="278"/>
        </pc:sldMkLst>
      </pc:sldChg>
      <pc:sldChg chg="modSp add mod modNotes">
        <pc:chgData name="Froduald Kabanza" userId="edf393d0-642b-4b9e-8c75-f62133241689" providerId="ADAL" clId="{F17B1EDF-93CA-4D61-9FA4-3116CF6B8561}" dt="2022-01-31T01:06:23.450" v="3068" actId="20577"/>
        <pc:sldMkLst>
          <pc:docMk/>
          <pc:sldMk cId="0" sldId="283"/>
        </pc:sldMkLst>
        <pc:spChg chg="mod">
          <ac:chgData name="Froduald Kabanza" userId="edf393d0-642b-4b9e-8c75-f62133241689" providerId="ADAL" clId="{F17B1EDF-93CA-4D61-9FA4-3116CF6B8561}" dt="2022-01-31T01:06:23.450" v="3068" actId="20577"/>
          <ac:spMkLst>
            <pc:docMk/>
            <pc:sldMk cId="0" sldId="283"/>
            <ac:spMk id="6146" creationId="{00000000-0000-0000-0000-000000000000}"/>
          </ac:spMkLst>
        </pc:spChg>
      </pc:sldChg>
      <pc:sldChg chg="addSp delSp modSp add mod ord">
        <pc:chgData name="Froduald Kabanza" userId="edf393d0-642b-4b9e-8c75-f62133241689" providerId="ADAL" clId="{F17B1EDF-93CA-4D61-9FA4-3116CF6B8561}" dt="2022-01-31T21:02:55.118" v="4458"/>
        <pc:sldMkLst>
          <pc:docMk/>
          <pc:sldMk cId="0" sldId="284"/>
        </pc:sldMkLst>
        <pc:spChg chg="del mod topLvl">
          <ac:chgData name="Froduald Kabanza" userId="edf393d0-642b-4b9e-8c75-f62133241689" providerId="ADAL" clId="{F17B1EDF-93CA-4D61-9FA4-3116CF6B8561}" dt="2022-01-31T20:56:44.134" v="4334" actId="478"/>
          <ac:spMkLst>
            <pc:docMk/>
            <pc:sldMk cId="0" sldId="284"/>
            <ac:spMk id="7" creationId="{00000000-0000-0000-0000-000000000000}"/>
          </ac:spMkLst>
        </pc:spChg>
        <pc:spChg chg="del mod topLvl">
          <ac:chgData name="Froduald Kabanza" userId="edf393d0-642b-4b9e-8c75-f62133241689" providerId="ADAL" clId="{F17B1EDF-93CA-4D61-9FA4-3116CF6B8561}" dt="2022-01-31T20:56:48.942" v="4335" actId="478"/>
          <ac:spMkLst>
            <pc:docMk/>
            <pc:sldMk cId="0" sldId="284"/>
            <ac:spMk id="61" creationId="{00000000-0000-0000-0000-000000000000}"/>
          </ac:spMkLst>
        </pc:spChg>
        <pc:spChg chg="del mod topLvl">
          <ac:chgData name="Froduald Kabanza" userId="edf393d0-642b-4b9e-8c75-f62133241689" providerId="ADAL" clId="{F17B1EDF-93CA-4D61-9FA4-3116CF6B8561}" dt="2022-01-31T20:56:51.687" v="4336" actId="478"/>
          <ac:spMkLst>
            <pc:docMk/>
            <pc:sldMk cId="0" sldId="284"/>
            <ac:spMk id="62" creationId="{00000000-0000-0000-0000-000000000000}"/>
          </ac:spMkLst>
        </pc:spChg>
        <pc:spChg chg="del mod topLvl">
          <ac:chgData name="Froduald Kabanza" userId="edf393d0-642b-4b9e-8c75-f62133241689" providerId="ADAL" clId="{F17B1EDF-93CA-4D61-9FA4-3116CF6B8561}" dt="2022-01-31T20:56:53.831" v="4337" actId="478"/>
          <ac:spMkLst>
            <pc:docMk/>
            <pc:sldMk cId="0" sldId="284"/>
            <ac:spMk id="63" creationId="{00000000-0000-0000-0000-000000000000}"/>
          </ac:spMkLst>
        </pc:spChg>
        <pc:spChg chg="del mod topLvl">
          <ac:chgData name="Froduald Kabanza" userId="edf393d0-642b-4b9e-8c75-f62133241689" providerId="ADAL" clId="{F17B1EDF-93CA-4D61-9FA4-3116CF6B8561}" dt="2022-01-31T20:56:58.198" v="4338" actId="478"/>
          <ac:spMkLst>
            <pc:docMk/>
            <pc:sldMk cId="0" sldId="284"/>
            <ac:spMk id="64" creationId="{00000000-0000-0000-0000-000000000000}"/>
          </ac:spMkLst>
        </pc:spChg>
        <pc:spChg chg="mod">
          <ac:chgData name="Froduald Kabanza" userId="edf393d0-642b-4b9e-8c75-f62133241689" providerId="ADAL" clId="{F17B1EDF-93CA-4D61-9FA4-3116CF6B8561}" dt="2022-01-31T21:01:22.678" v="4376" actId="1076"/>
          <ac:spMkLst>
            <pc:docMk/>
            <pc:sldMk cId="0" sldId="284"/>
            <ac:spMk id="72" creationId="{00000000-0000-0000-0000-000000000000}"/>
          </ac:spMkLst>
        </pc:spChg>
        <pc:spChg chg="mod">
          <ac:chgData name="Froduald Kabanza" userId="edf393d0-642b-4b9e-8c75-f62133241689" providerId="ADAL" clId="{F17B1EDF-93CA-4D61-9FA4-3116CF6B8561}" dt="2022-01-31T21:01:22.678" v="4376" actId="1076"/>
          <ac:spMkLst>
            <pc:docMk/>
            <pc:sldMk cId="0" sldId="284"/>
            <ac:spMk id="73" creationId="{00000000-0000-0000-0000-000000000000}"/>
          </ac:spMkLst>
        </pc:spChg>
        <pc:spChg chg="mod">
          <ac:chgData name="Froduald Kabanza" userId="edf393d0-642b-4b9e-8c75-f62133241689" providerId="ADAL" clId="{F17B1EDF-93CA-4D61-9FA4-3116CF6B8561}" dt="2022-01-31T21:01:22.678" v="4376" actId="1076"/>
          <ac:spMkLst>
            <pc:docMk/>
            <pc:sldMk cId="0" sldId="284"/>
            <ac:spMk id="74" creationId="{00000000-0000-0000-0000-000000000000}"/>
          </ac:spMkLst>
        </pc:spChg>
        <pc:spChg chg="mod">
          <ac:chgData name="Froduald Kabanza" userId="edf393d0-642b-4b9e-8c75-f62133241689" providerId="ADAL" clId="{F17B1EDF-93CA-4D61-9FA4-3116CF6B8561}" dt="2022-01-31T21:01:22.678" v="4376" actId="1076"/>
          <ac:spMkLst>
            <pc:docMk/>
            <pc:sldMk cId="0" sldId="284"/>
            <ac:spMk id="75" creationId="{00000000-0000-0000-0000-000000000000}"/>
          </ac:spMkLst>
        </pc:spChg>
        <pc:spChg chg="mod">
          <ac:chgData name="Froduald Kabanza" userId="edf393d0-642b-4b9e-8c75-f62133241689" providerId="ADAL" clId="{F17B1EDF-93CA-4D61-9FA4-3116CF6B8561}" dt="2022-01-31T21:01:22.678" v="4376" actId="1076"/>
          <ac:spMkLst>
            <pc:docMk/>
            <pc:sldMk cId="0" sldId="284"/>
            <ac:spMk id="76" creationId="{00000000-0000-0000-0000-000000000000}"/>
          </ac:spMkLst>
        </pc:spChg>
        <pc:spChg chg="add del mod">
          <ac:chgData name="Froduald Kabanza" userId="edf393d0-642b-4b9e-8c75-f62133241689" providerId="ADAL" clId="{F17B1EDF-93CA-4D61-9FA4-3116CF6B8561}" dt="2022-01-31T20:57:22.447" v="4341" actId="478"/>
          <ac:spMkLst>
            <pc:docMk/>
            <pc:sldMk cId="0" sldId="284"/>
            <ac:spMk id="77" creationId="{42F08521-FB84-4991-87AA-5D30BD0FB2F5}"/>
          </ac:spMkLst>
        </pc:spChg>
        <pc:spChg chg="add del mod">
          <ac:chgData name="Froduald Kabanza" userId="edf393d0-642b-4b9e-8c75-f62133241689" providerId="ADAL" clId="{F17B1EDF-93CA-4D61-9FA4-3116CF6B8561}" dt="2022-01-31T20:57:22.447" v="4341" actId="478"/>
          <ac:spMkLst>
            <pc:docMk/>
            <pc:sldMk cId="0" sldId="284"/>
            <ac:spMk id="78" creationId="{34B3C80E-7DE9-4AC9-85CF-C7D4322681AB}"/>
          </ac:spMkLst>
        </pc:spChg>
        <pc:spChg chg="add del mod">
          <ac:chgData name="Froduald Kabanza" userId="edf393d0-642b-4b9e-8c75-f62133241689" providerId="ADAL" clId="{F17B1EDF-93CA-4D61-9FA4-3116CF6B8561}" dt="2022-01-31T20:57:22.447" v="4341" actId="478"/>
          <ac:spMkLst>
            <pc:docMk/>
            <pc:sldMk cId="0" sldId="284"/>
            <ac:spMk id="79" creationId="{D392C661-34D8-473C-91E6-EB6B7301B8DE}"/>
          </ac:spMkLst>
        </pc:spChg>
        <pc:spChg chg="add del mod">
          <ac:chgData name="Froduald Kabanza" userId="edf393d0-642b-4b9e-8c75-f62133241689" providerId="ADAL" clId="{F17B1EDF-93CA-4D61-9FA4-3116CF6B8561}" dt="2022-01-31T20:57:22.447" v="4341" actId="478"/>
          <ac:spMkLst>
            <pc:docMk/>
            <pc:sldMk cId="0" sldId="284"/>
            <ac:spMk id="80" creationId="{BA512D08-4262-4CAC-ABF8-81A071E52E58}"/>
          </ac:spMkLst>
        </pc:spChg>
        <pc:spChg chg="add del mod">
          <ac:chgData name="Froduald Kabanza" userId="edf393d0-642b-4b9e-8c75-f62133241689" providerId="ADAL" clId="{F17B1EDF-93CA-4D61-9FA4-3116CF6B8561}" dt="2022-01-31T20:57:22.447" v="4341" actId="478"/>
          <ac:spMkLst>
            <pc:docMk/>
            <pc:sldMk cId="0" sldId="284"/>
            <ac:spMk id="81" creationId="{FEA48D9B-5538-44AD-B93B-86761417F2F8}"/>
          </ac:spMkLst>
        </pc:spChg>
        <pc:spChg chg="add del mod">
          <ac:chgData name="Froduald Kabanza" userId="edf393d0-642b-4b9e-8c75-f62133241689" providerId="ADAL" clId="{F17B1EDF-93CA-4D61-9FA4-3116CF6B8561}" dt="2022-01-31T21:00:22.356" v="4368" actId="478"/>
          <ac:spMkLst>
            <pc:docMk/>
            <pc:sldMk cId="0" sldId="284"/>
            <ac:spMk id="82" creationId="{F39DA03E-49F0-4774-8E89-6D6F12CCF5C7}"/>
          </ac:spMkLst>
        </pc:spChg>
        <pc:spChg chg="add del mod">
          <ac:chgData name="Froduald Kabanza" userId="edf393d0-642b-4b9e-8c75-f62133241689" providerId="ADAL" clId="{F17B1EDF-93CA-4D61-9FA4-3116CF6B8561}" dt="2022-01-31T21:00:22.356" v="4368" actId="478"/>
          <ac:spMkLst>
            <pc:docMk/>
            <pc:sldMk cId="0" sldId="284"/>
            <ac:spMk id="83" creationId="{B9D01DC3-17D2-4B4E-914A-10E42F575474}"/>
          </ac:spMkLst>
        </pc:spChg>
        <pc:spChg chg="add del mod">
          <ac:chgData name="Froduald Kabanza" userId="edf393d0-642b-4b9e-8c75-f62133241689" providerId="ADAL" clId="{F17B1EDF-93CA-4D61-9FA4-3116CF6B8561}" dt="2022-01-31T21:00:22.356" v="4368" actId="478"/>
          <ac:spMkLst>
            <pc:docMk/>
            <pc:sldMk cId="0" sldId="284"/>
            <ac:spMk id="84" creationId="{DE2D0B04-938B-4744-BD47-91CE71FC5F64}"/>
          </ac:spMkLst>
        </pc:spChg>
        <pc:spChg chg="add del mod">
          <ac:chgData name="Froduald Kabanza" userId="edf393d0-642b-4b9e-8c75-f62133241689" providerId="ADAL" clId="{F17B1EDF-93CA-4D61-9FA4-3116CF6B8561}" dt="2022-01-31T21:00:22.356" v="4368" actId="478"/>
          <ac:spMkLst>
            <pc:docMk/>
            <pc:sldMk cId="0" sldId="284"/>
            <ac:spMk id="85" creationId="{C0AA1FB3-7989-475A-B327-42AA5F8BBEC7}"/>
          </ac:spMkLst>
        </pc:spChg>
        <pc:spChg chg="add del mod">
          <ac:chgData name="Froduald Kabanza" userId="edf393d0-642b-4b9e-8c75-f62133241689" providerId="ADAL" clId="{F17B1EDF-93CA-4D61-9FA4-3116CF6B8561}" dt="2022-01-31T21:00:22.356" v="4368" actId="478"/>
          <ac:spMkLst>
            <pc:docMk/>
            <pc:sldMk cId="0" sldId="284"/>
            <ac:spMk id="86" creationId="{1840A4DD-A7D1-4E46-ADF7-8BA26F8530F0}"/>
          </ac:spMkLst>
        </pc:spChg>
        <pc:spChg chg="add mod">
          <ac:chgData name="Froduald Kabanza" userId="edf393d0-642b-4b9e-8c75-f62133241689" providerId="ADAL" clId="{F17B1EDF-93CA-4D61-9FA4-3116CF6B8561}" dt="2022-01-31T21:01:14.715" v="4375" actId="1076"/>
          <ac:spMkLst>
            <pc:docMk/>
            <pc:sldMk cId="0" sldId="284"/>
            <ac:spMk id="92" creationId="{C2B2CD7A-4442-46F5-94A6-1BAFF753E513}"/>
          </ac:spMkLst>
        </pc:spChg>
        <pc:spChg chg="add mod">
          <ac:chgData name="Froduald Kabanza" userId="edf393d0-642b-4b9e-8c75-f62133241689" providerId="ADAL" clId="{F17B1EDF-93CA-4D61-9FA4-3116CF6B8561}" dt="2022-01-31T21:00:49.960" v="4371" actId="1076"/>
          <ac:spMkLst>
            <pc:docMk/>
            <pc:sldMk cId="0" sldId="284"/>
            <ac:spMk id="93" creationId="{D49DD924-8338-4388-B7E7-5EE13FA72EC8}"/>
          </ac:spMkLst>
        </pc:spChg>
        <pc:spChg chg="add mod">
          <ac:chgData name="Froduald Kabanza" userId="edf393d0-642b-4b9e-8c75-f62133241689" providerId="ADAL" clId="{F17B1EDF-93CA-4D61-9FA4-3116CF6B8561}" dt="2022-01-31T21:00:49.960" v="4371" actId="1076"/>
          <ac:spMkLst>
            <pc:docMk/>
            <pc:sldMk cId="0" sldId="284"/>
            <ac:spMk id="94" creationId="{DC8606D3-0E44-46F5-ADDF-47BF5DC83953}"/>
          </ac:spMkLst>
        </pc:spChg>
        <pc:spChg chg="add mod">
          <ac:chgData name="Froduald Kabanza" userId="edf393d0-642b-4b9e-8c75-f62133241689" providerId="ADAL" clId="{F17B1EDF-93CA-4D61-9FA4-3116CF6B8561}" dt="2022-01-31T21:00:49.960" v="4371" actId="1076"/>
          <ac:spMkLst>
            <pc:docMk/>
            <pc:sldMk cId="0" sldId="284"/>
            <ac:spMk id="95" creationId="{F815DC7C-89DE-44C3-8088-23EE5A6B6031}"/>
          </ac:spMkLst>
        </pc:spChg>
        <pc:spChg chg="add mod">
          <ac:chgData name="Froduald Kabanza" userId="edf393d0-642b-4b9e-8c75-f62133241689" providerId="ADAL" clId="{F17B1EDF-93CA-4D61-9FA4-3116CF6B8561}" dt="2022-01-31T21:00:49.960" v="4371" actId="1076"/>
          <ac:spMkLst>
            <pc:docMk/>
            <pc:sldMk cId="0" sldId="284"/>
            <ac:spMk id="96" creationId="{63E3631E-03F2-4373-B227-529B6AD1D45D}"/>
          </ac:spMkLst>
        </pc:spChg>
        <pc:spChg chg="add mod">
          <ac:chgData name="Froduald Kabanza" userId="edf393d0-642b-4b9e-8c75-f62133241689" providerId="ADAL" clId="{F17B1EDF-93CA-4D61-9FA4-3116CF6B8561}" dt="2022-01-31T21:00:49.960" v="4371" actId="1076"/>
          <ac:spMkLst>
            <pc:docMk/>
            <pc:sldMk cId="0" sldId="284"/>
            <ac:spMk id="97" creationId="{2DEEAB72-F5EA-4711-B6B0-EC4724B4021A}"/>
          </ac:spMkLst>
        </pc:spChg>
        <pc:spChg chg="mod">
          <ac:chgData name="Froduald Kabanza" userId="edf393d0-642b-4b9e-8c75-f62133241689" providerId="ADAL" clId="{F17B1EDF-93CA-4D61-9FA4-3116CF6B8561}" dt="2022-01-31T20:59:09.075" v="4366" actId="5793"/>
          <ac:spMkLst>
            <pc:docMk/>
            <pc:sldMk cId="0" sldId="284"/>
            <ac:spMk id="12290" creationId="{00000000-0000-0000-0000-000000000000}"/>
          </ac:spMkLst>
        </pc:spChg>
        <pc:spChg chg="mod">
          <ac:chgData name="Froduald Kabanza" userId="edf393d0-642b-4b9e-8c75-f62133241689" providerId="ADAL" clId="{F17B1EDF-93CA-4D61-9FA4-3116CF6B8561}" dt="2022-01-31T20:55:54.593" v="4329" actId="20577"/>
          <ac:spMkLst>
            <pc:docMk/>
            <pc:sldMk cId="0" sldId="284"/>
            <ac:spMk id="12291" creationId="{00000000-0000-0000-0000-000000000000}"/>
          </ac:spMkLst>
        </pc:spChg>
        <pc:spChg chg="mod">
          <ac:chgData name="Froduald Kabanza" userId="edf393d0-642b-4b9e-8c75-f62133241689" providerId="ADAL" clId="{F17B1EDF-93CA-4D61-9FA4-3116CF6B8561}" dt="2022-01-31T21:02:27.384" v="4439"/>
          <ac:spMkLst>
            <pc:docMk/>
            <pc:sldMk cId="0" sldId="284"/>
            <ac:spMk id="12317" creationId="{00000000-0000-0000-0000-000000000000}"/>
          </ac:spMkLst>
        </pc:spChg>
        <pc:spChg chg="mod">
          <ac:chgData name="Froduald Kabanza" userId="edf393d0-642b-4b9e-8c75-f62133241689" providerId="ADAL" clId="{F17B1EDF-93CA-4D61-9FA4-3116CF6B8561}" dt="2022-01-31T21:02:27.384" v="4439"/>
          <ac:spMkLst>
            <pc:docMk/>
            <pc:sldMk cId="0" sldId="284"/>
            <ac:spMk id="12318" creationId="{00000000-0000-0000-0000-000000000000}"/>
          </ac:spMkLst>
        </pc:spChg>
        <pc:spChg chg="mod">
          <ac:chgData name="Froduald Kabanza" userId="edf393d0-642b-4b9e-8c75-f62133241689" providerId="ADAL" clId="{F17B1EDF-93CA-4D61-9FA4-3116CF6B8561}" dt="2022-01-31T21:02:27.384" v="4439"/>
          <ac:spMkLst>
            <pc:docMk/>
            <pc:sldMk cId="0" sldId="284"/>
            <ac:spMk id="12319" creationId="{00000000-0000-0000-0000-000000000000}"/>
          </ac:spMkLst>
        </pc:spChg>
        <pc:spChg chg="mod">
          <ac:chgData name="Froduald Kabanza" userId="edf393d0-642b-4b9e-8c75-f62133241689" providerId="ADAL" clId="{F17B1EDF-93CA-4D61-9FA4-3116CF6B8561}" dt="2022-01-31T21:02:27.384" v="4439"/>
          <ac:spMkLst>
            <pc:docMk/>
            <pc:sldMk cId="0" sldId="284"/>
            <ac:spMk id="12320" creationId="{00000000-0000-0000-0000-000000000000}"/>
          </ac:spMkLst>
        </pc:spChg>
        <pc:spChg chg="mod">
          <ac:chgData name="Froduald Kabanza" userId="edf393d0-642b-4b9e-8c75-f62133241689" providerId="ADAL" clId="{F17B1EDF-93CA-4D61-9FA4-3116CF6B8561}" dt="2022-01-31T21:02:27.384" v="4439"/>
          <ac:spMkLst>
            <pc:docMk/>
            <pc:sldMk cId="0" sldId="284"/>
            <ac:spMk id="12321" creationId="{00000000-0000-0000-0000-000000000000}"/>
          </ac:spMkLst>
        </pc:spChg>
        <pc:spChg chg="mod">
          <ac:chgData name="Froduald Kabanza" userId="edf393d0-642b-4b9e-8c75-f62133241689" providerId="ADAL" clId="{F17B1EDF-93CA-4D61-9FA4-3116CF6B8561}" dt="2022-01-31T21:02:27.384" v="4439"/>
          <ac:spMkLst>
            <pc:docMk/>
            <pc:sldMk cId="0" sldId="284"/>
            <ac:spMk id="12322" creationId="{00000000-0000-0000-0000-000000000000}"/>
          </ac:spMkLst>
        </pc:spChg>
        <pc:spChg chg="mod">
          <ac:chgData name="Froduald Kabanza" userId="edf393d0-642b-4b9e-8c75-f62133241689" providerId="ADAL" clId="{F17B1EDF-93CA-4D61-9FA4-3116CF6B8561}" dt="2022-01-31T21:02:27.384" v="4439"/>
          <ac:spMkLst>
            <pc:docMk/>
            <pc:sldMk cId="0" sldId="284"/>
            <ac:spMk id="12323" creationId="{00000000-0000-0000-0000-000000000000}"/>
          </ac:spMkLst>
        </pc:spChg>
        <pc:spChg chg="mod">
          <ac:chgData name="Froduald Kabanza" userId="edf393d0-642b-4b9e-8c75-f62133241689" providerId="ADAL" clId="{F17B1EDF-93CA-4D61-9FA4-3116CF6B8561}" dt="2022-01-31T21:02:27.384" v="4439"/>
          <ac:spMkLst>
            <pc:docMk/>
            <pc:sldMk cId="0" sldId="284"/>
            <ac:spMk id="12324" creationId="{00000000-0000-0000-0000-000000000000}"/>
          </ac:spMkLst>
        </pc:spChg>
        <pc:spChg chg="mod">
          <ac:chgData name="Froduald Kabanza" userId="edf393d0-642b-4b9e-8c75-f62133241689" providerId="ADAL" clId="{F17B1EDF-93CA-4D61-9FA4-3116CF6B8561}" dt="2022-01-31T21:02:27.384" v="4439"/>
          <ac:spMkLst>
            <pc:docMk/>
            <pc:sldMk cId="0" sldId="284"/>
            <ac:spMk id="12325" creationId="{00000000-0000-0000-0000-000000000000}"/>
          </ac:spMkLst>
        </pc:spChg>
        <pc:spChg chg="mod">
          <ac:chgData name="Froduald Kabanza" userId="edf393d0-642b-4b9e-8c75-f62133241689" providerId="ADAL" clId="{F17B1EDF-93CA-4D61-9FA4-3116CF6B8561}" dt="2022-01-31T21:02:27.384" v="4439"/>
          <ac:spMkLst>
            <pc:docMk/>
            <pc:sldMk cId="0" sldId="284"/>
            <ac:spMk id="12326" creationId="{00000000-0000-0000-0000-000000000000}"/>
          </ac:spMkLst>
        </pc:spChg>
        <pc:spChg chg="mod">
          <ac:chgData name="Froduald Kabanza" userId="edf393d0-642b-4b9e-8c75-f62133241689" providerId="ADAL" clId="{F17B1EDF-93CA-4D61-9FA4-3116CF6B8561}" dt="2022-01-31T21:02:27.384" v="4439"/>
          <ac:spMkLst>
            <pc:docMk/>
            <pc:sldMk cId="0" sldId="284"/>
            <ac:spMk id="12327" creationId="{00000000-0000-0000-0000-000000000000}"/>
          </ac:spMkLst>
        </pc:spChg>
        <pc:spChg chg="add mod">
          <ac:chgData name="Froduald Kabanza" userId="edf393d0-642b-4b9e-8c75-f62133241689" providerId="ADAL" clId="{F17B1EDF-93CA-4D61-9FA4-3116CF6B8561}" dt="2022-01-31T21:02:55.118" v="4458"/>
          <ac:spMkLst>
            <pc:docMk/>
            <pc:sldMk cId="0" sldId="284"/>
            <ac:spMk id="12328" creationId="{00000000-0000-0000-0000-000000000000}"/>
          </ac:spMkLst>
        </pc:spChg>
        <pc:spChg chg="add mod">
          <ac:chgData name="Froduald Kabanza" userId="edf393d0-642b-4b9e-8c75-f62133241689" providerId="ADAL" clId="{F17B1EDF-93CA-4D61-9FA4-3116CF6B8561}" dt="2022-01-31T21:02:55.118" v="4458"/>
          <ac:spMkLst>
            <pc:docMk/>
            <pc:sldMk cId="0" sldId="284"/>
            <ac:spMk id="12329" creationId="{00000000-0000-0000-0000-000000000000}"/>
          </ac:spMkLst>
        </pc:spChg>
        <pc:spChg chg="add mod">
          <ac:chgData name="Froduald Kabanza" userId="edf393d0-642b-4b9e-8c75-f62133241689" providerId="ADAL" clId="{F17B1EDF-93CA-4D61-9FA4-3116CF6B8561}" dt="2022-01-31T21:02:55.118" v="4458"/>
          <ac:spMkLst>
            <pc:docMk/>
            <pc:sldMk cId="0" sldId="284"/>
            <ac:spMk id="12330" creationId="{00000000-0000-0000-0000-000000000000}"/>
          </ac:spMkLst>
        </pc:spChg>
        <pc:spChg chg="add mod">
          <ac:chgData name="Froduald Kabanza" userId="edf393d0-642b-4b9e-8c75-f62133241689" providerId="ADAL" clId="{F17B1EDF-93CA-4D61-9FA4-3116CF6B8561}" dt="2022-01-31T21:02:55.118" v="4458"/>
          <ac:spMkLst>
            <pc:docMk/>
            <pc:sldMk cId="0" sldId="284"/>
            <ac:spMk id="12331" creationId="{00000000-0000-0000-0000-000000000000}"/>
          </ac:spMkLst>
        </pc:spChg>
        <pc:spChg chg="add mod">
          <ac:chgData name="Froduald Kabanza" userId="edf393d0-642b-4b9e-8c75-f62133241689" providerId="ADAL" clId="{F17B1EDF-93CA-4D61-9FA4-3116CF6B8561}" dt="2022-01-31T21:02:55.118" v="4458"/>
          <ac:spMkLst>
            <pc:docMk/>
            <pc:sldMk cId="0" sldId="284"/>
            <ac:spMk id="12332" creationId="{00000000-0000-0000-0000-000000000000}"/>
          </ac:spMkLst>
        </pc:spChg>
        <pc:spChg chg="mod">
          <ac:chgData name="Froduald Kabanza" userId="edf393d0-642b-4b9e-8c75-f62133241689" providerId="ADAL" clId="{F17B1EDF-93CA-4D61-9FA4-3116CF6B8561}" dt="2022-01-31T21:02:27.384" v="4439"/>
          <ac:spMkLst>
            <pc:docMk/>
            <pc:sldMk cId="0" sldId="284"/>
            <ac:spMk id="12333" creationId="{00000000-0000-0000-0000-000000000000}"/>
          </ac:spMkLst>
        </pc:spChg>
        <pc:spChg chg="mod">
          <ac:chgData name="Froduald Kabanza" userId="edf393d0-642b-4b9e-8c75-f62133241689" providerId="ADAL" clId="{F17B1EDF-93CA-4D61-9FA4-3116CF6B8561}" dt="2022-01-31T21:02:27.384" v="4439"/>
          <ac:spMkLst>
            <pc:docMk/>
            <pc:sldMk cId="0" sldId="284"/>
            <ac:spMk id="12334" creationId="{00000000-0000-0000-0000-000000000000}"/>
          </ac:spMkLst>
        </pc:spChg>
        <pc:spChg chg="mod">
          <ac:chgData name="Froduald Kabanza" userId="edf393d0-642b-4b9e-8c75-f62133241689" providerId="ADAL" clId="{F17B1EDF-93CA-4D61-9FA4-3116CF6B8561}" dt="2022-01-31T21:02:27.384" v="4439"/>
          <ac:spMkLst>
            <pc:docMk/>
            <pc:sldMk cId="0" sldId="284"/>
            <ac:spMk id="12335" creationId="{00000000-0000-0000-0000-000000000000}"/>
          </ac:spMkLst>
        </pc:spChg>
        <pc:spChg chg="mod">
          <ac:chgData name="Froduald Kabanza" userId="edf393d0-642b-4b9e-8c75-f62133241689" providerId="ADAL" clId="{F17B1EDF-93CA-4D61-9FA4-3116CF6B8561}" dt="2022-01-31T21:02:27.384" v="4439"/>
          <ac:spMkLst>
            <pc:docMk/>
            <pc:sldMk cId="0" sldId="284"/>
            <ac:spMk id="12336" creationId="{00000000-0000-0000-0000-000000000000}"/>
          </ac:spMkLst>
        </pc:spChg>
        <pc:spChg chg="mod">
          <ac:chgData name="Froduald Kabanza" userId="edf393d0-642b-4b9e-8c75-f62133241689" providerId="ADAL" clId="{F17B1EDF-93CA-4D61-9FA4-3116CF6B8561}" dt="2022-01-31T21:02:27.384" v="4439"/>
          <ac:spMkLst>
            <pc:docMk/>
            <pc:sldMk cId="0" sldId="284"/>
            <ac:spMk id="12337" creationId="{00000000-0000-0000-0000-000000000000}"/>
          </ac:spMkLst>
        </pc:spChg>
        <pc:spChg chg="mod">
          <ac:chgData name="Froduald Kabanza" userId="edf393d0-642b-4b9e-8c75-f62133241689" providerId="ADAL" clId="{F17B1EDF-93CA-4D61-9FA4-3116CF6B8561}" dt="2022-01-31T21:02:27.384" v="4439"/>
          <ac:spMkLst>
            <pc:docMk/>
            <pc:sldMk cId="0" sldId="284"/>
            <ac:spMk id="12338" creationId="{00000000-0000-0000-0000-000000000000}"/>
          </ac:spMkLst>
        </pc:spChg>
        <pc:spChg chg="mod">
          <ac:chgData name="Froduald Kabanza" userId="edf393d0-642b-4b9e-8c75-f62133241689" providerId="ADAL" clId="{F17B1EDF-93CA-4D61-9FA4-3116CF6B8561}" dt="2022-01-31T21:02:27.384" v="4439"/>
          <ac:spMkLst>
            <pc:docMk/>
            <pc:sldMk cId="0" sldId="284"/>
            <ac:spMk id="12339" creationId="{00000000-0000-0000-0000-000000000000}"/>
          </ac:spMkLst>
        </pc:spChg>
        <pc:spChg chg="mod">
          <ac:chgData name="Froduald Kabanza" userId="edf393d0-642b-4b9e-8c75-f62133241689" providerId="ADAL" clId="{F17B1EDF-93CA-4D61-9FA4-3116CF6B8561}" dt="2022-01-31T21:02:27.384" v="4439"/>
          <ac:spMkLst>
            <pc:docMk/>
            <pc:sldMk cId="0" sldId="284"/>
            <ac:spMk id="12340" creationId="{00000000-0000-0000-0000-000000000000}"/>
          </ac:spMkLst>
        </pc:spChg>
        <pc:spChg chg="mod">
          <ac:chgData name="Froduald Kabanza" userId="edf393d0-642b-4b9e-8c75-f62133241689" providerId="ADAL" clId="{F17B1EDF-93CA-4D61-9FA4-3116CF6B8561}" dt="2022-01-31T21:02:27.384" v="4439"/>
          <ac:spMkLst>
            <pc:docMk/>
            <pc:sldMk cId="0" sldId="284"/>
            <ac:spMk id="12341" creationId="{00000000-0000-0000-0000-000000000000}"/>
          </ac:spMkLst>
        </pc:spChg>
        <pc:spChg chg="mod">
          <ac:chgData name="Froduald Kabanza" userId="edf393d0-642b-4b9e-8c75-f62133241689" providerId="ADAL" clId="{F17B1EDF-93CA-4D61-9FA4-3116CF6B8561}" dt="2022-01-31T21:02:27.384" v="4439"/>
          <ac:spMkLst>
            <pc:docMk/>
            <pc:sldMk cId="0" sldId="284"/>
            <ac:spMk id="12342" creationId="{00000000-0000-0000-0000-000000000000}"/>
          </ac:spMkLst>
        </pc:spChg>
        <pc:spChg chg="mod">
          <ac:chgData name="Froduald Kabanza" userId="edf393d0-642b-4b9e-8c75-f62133241689" providerId="ADAL" clId="{F17B1EDF-93CA-4D61-9FA4-3116CF6B8561}" dt="2022-01-31T21:02:27.384" v="4439"/>
          <ac:spMkLst>
            <pc:docMk/>
            <pc:sldMk cId="0" sldId="284"/>
            <ac:spMk id="12343" creationId="{00000000-0000-0000-0000-000000000000}"/>
          </ac:spMkLst>
        </pc:spChg>
        <pc:spChg chg="mod">
          <ac:chgData name="Froduald Kabanza" userId="edf393d0-642b-4b9e-8c75-f62133241689" providerId="ADAL" clId="{F17B1EDF-93CA-4D61-9FA4-3116CF6B8561}" dt="2022-01-31T21:02:27.384" v="4439"/>
          <ac:spMkLst>
            <pc:docMk/>
            <pc:sldMk cId="0" sldId="284"/>
            <ac:spMk id="12344" creationId="{00000000-0000-0000-0000-000000000000}"/>
          </ac:spMkLst>
        </pc:spChg>
        <pc:spChg chg="mod">
          <ac:chgData name="Froduald Kabanza" userId="edf393d0-642b-4b9e-8c75-f62133241689" providerId="ADAL" clId="{F17B1EDF-93CA-4D61-9FA4-3116CF6B8561}" dt="2022-01-31T21:02:27.384" v="4439"/>
          <ac:spMkLst>
            <pc:docMk/>
            <pc:sldMk cId="0" sldId="284"/>
            <ac:spMk id="12345" creationId="{00000000-0000-0000-0000-000000000000}"/>
          </ac:spMkLst>
        </pc:spChg>
        <pc:spChg chg="mod">
          <ac:chgData name="Froduald Kabanza" userId="edf393d0-642b-4b9e-8c75-f62133241689" providerId="ADAL" clId="{F17B1EDF-93CA-4D61-9FA4-3116CF6B8561}" dt="2022-01-31T21:02:27.384" v="4439"/>
          <ac:spMkLst>
            <pc:docMk/>
            <pc:sldMk cId="0" sldId="284"/>
            <ac:spMk id="12346" creationId="{00000000-0000-0000-0000-000000000000}"/>
          </ac:spMkLst>
        </pc:spChg>
        <pc:spChg chg="mod">
          <ac:chgData name="Froduald Kabanza" userId="edf393d0-642b-4b9e-8c75-f62133241689" providerId="ADAL" clId="{F17B1EDF-93CA-4D61-9FA4-3116CF6B8561}" dt="2022-01-31T21:02:27.384" v="4439"/>
          <ac:spMkLst>
            <pc:docMk/>
            <pc:sldMk cId="0" sldId="284"/>
            <ac:spMk id="12347" creationId="{00000000-0000-0000-0000-000000000000}"/>
          </ac:spMkLst>
        </pc:spChg>
        <pc:spChg chg="mod">
          <ac:chgData name="Froduald Kabanza" userId="edf393d0-642b-4b9e-8c75-f62133241689" providerId="ADAL" clId="{F17B1EDF-93CA-4D61-9FA4-3116CF6B8561}" dt="2022-01-31T21:02:27.384" v="4439"/>
          <ac:spMkLst>
            <pc:docMk/>
            <pc:sldMk cId="0" sldId="284"/>
            <ac:spMk id="12348" creationId="{00000000-0000-0000-0000-000000000000}"/>
          </ac:spMkLst>
        </pc:spChg>
        <pc:spChg chg="mod">
          <ac:chgData name="Froduald Kabanza" userId="edf393d0-642b-4b9e-8c75-f62133241689" providerId="ADAL" clId="{F17B1EDF-93CA-4D61-9FA4-3116CF6B8561}" dt="2022-01-31T21:02:27.384" v="4439"/>
          <ac:spMkLst>
            <pc:docMk/>
            <pc:sldMk cId="0" sldId="284"/>
            <ac:spMk id="12349" creationId="{00000000-0000-0000-0000-000000000000}"/>
          </ac:spMkLst>
        </pc:spChg>
        <pc:spChg chg="mod">
          <ac:chgData name="Froduald Kabanza" userId="edf393d0-642b-4b9e-8c75-f62133241689" providerId="ADAL" clId="{F17B1EDF-93CA-4D61-9FA4-3116CF6B8561}" dt="2022-01-31T21:02:27.384" v="4439"/>
          <ac:spMkLst>
            <pc:docMk/>
            <pc:sldMk cId="0" sldId="284"/>
            <ac:spMk id="12350" creationId="{00000000-0000-0000-0000-000000000000}"/>
          </ac:spMkLst>
        </pc:spChg>
        <pc:spChg chg="mod">
          <ac:chgData name="Froduald Kabanza" userId="edf393d0-642b-4b9e-8c75-f62133241689" providerId="ADAL" clId="{F17B1EDF-93CA-4D61-9FA4-3116CF6B8561}" dt="2022-01-31T21:02:27.384" v="4439"/>
          <ac:spMkLst>
            <pc:docMk/>
            <pc:sldMk cId="0" sldId="284"/>
            <ac:spMk id="12351" creationId="{00000000-0000-0000-0000-000000000000}"/>
          </ac:spMkLst>
        </pc:spChg>
        <pc:spChg chg="mod">
          <ac:chgData name="Froduald Kabanza" userId="edf393d0-642b-4b9e-8c75-f62133241689" providerId="ADAL" clId="{F17B1EDF-93CA-4D61-9FA4-3116CF6B8561}" dt="2022-01-31T21:02:27.384" v="4439"/>
          <ac:spMkLst>
            <pc:docMk/>
            <pc:sldMk cId="0" sldId="284"/>
            <ac:spMk id="12352" creationId="{00000000-0000-0000-0000-000000000000}"/>
          </ac:spMkLst>
        </pc:spChg>
        <pc:spChg chg="mod">
          <ac:chgData name="Froduald Kabanza" userId="edf393d0-642b-4b9e-8c75-f62133241689" providerId="ADAL" clId="{F17B1EDF-93CA-4D61-9FA4-3116CF6B8561}" dt="2022-01-31T21:02:27.384" v="4439"/>
          <ac:spMkLst>
            <pc:docMk/>
            <pc:sldMk cId="0" sldId="284"/>
            <ac:spMk id="12353" creationId="{00000000-0000-0000-0000-000000000000}"/>
          </ac:spMkLst>
        </pc:spChg>
        <pc:spChg chg="add mod">
          <ac:chgData name="Froduald Kabanza" userId="edf393d0-642b-4b9e-8c75-f62133241689" providerId="ADAL" clId="{F17B1EDF-93CA-4D61-9FA4-3116CF6B8561}" dt="2022-01-31T21:02:47.861" v="4457"/>
          <ac:spMkLst>
            <pc:docMk/>
            <pc:sldMk cId="0" sldId="284"/>
            <ac:spMk id="12354" creationId="{00000000-0000-0000-0000-000000000000}"/>
          </ac:spMkLst>
        </pc:spChg>
        <pc:spChg chg="add mod">
          <ac:chgData name="Froduald Kabanza" userId="edf393d0-642b-4b9e-8c75-f62133241689" providerId="ADAL" clId="{F17B1EDF-93CA-4D61-9FA4-3116CF6B8561}" dt="2022-01-31T21:02:47.861" v="4457"/>
          <ac:spMkLst>
            <pc:docMk/>
            <pc:sldMk cId="0" sldId="284"/>
            <ac:spMk id="12355" creationId="{00000000-0000-0000-0000-000000000000}"/>
          </ac:spMkLst>
        </pc:spChg>
        <pc:spChg chg="add mod">
          <ac:chgData name="Froduald Kabanza" userId="edf393d0-642b-4b9e-8c75-f62133241689" providerId="ADAL" clId="{F17B1EDF-93CA-4D61-9FA4-3116CF6B8561}" dt="2022-01-31T21:02:47.861" v="4457"/>
          <ac:spMkLst>
            <pc:docMk/>
            <pc:sldMk cId="0" sldId="284"/>
            <ac:spMk id="12356" creationId="{00000000-0000-0000-0000-000000000000}"/>
          </ac:spMkLst>
        </pc:spChg>
        <pc:spChg chg="add mod">
          <ac:chgData name="Froduald Kabanza" userId="edf393d0-642b-4b9e-8c75-f62133241689" providerId="ADAL" clId="{F17B1EDF-93CA-4D61-9FA4-3116CF6B8561}" dt="2022-01-31T21:02:47.861" v="4457"/>
          <ac:spMkLst>
            <pc:docMk/>
            <pc:sldMk cId="0" sldId="284"/>
            <ac:spMk id="12357" creationId="{00000000-0000-0000-0000-000000000000}"/>
          </ac:spMkLst>
        </pc:spChg>
        <pc:spChg chg="add mod">
          <ac:chgData name="Froduald Kabanza" userId="edf393d0-642b-4b9e-8c75-f62133241689" providerId="ADAL" clId="{F17B1EDF-93CA-4D61-9FA4-3116CF6B8561}" dt="2022-01-31T21:02:47.861" v="4457"/>
          <ac:spMkLst>
            <pc:docMk/>
            <pc:sldMk cId="0" sldId="284"/>
            <ac:spMk id="12358" creationId="{00000000-0000-0000-0000-000000000000}"/>
          </ac:spMkLst>
        </pc:spChg>
        <pc:grpChg chg="add del mod">
          <ac:chgData name="Froduald Kabanza" userId="edf393d0-642b-4b9e-8c75-f62133241689" providerId="ADAL" clId="{F17B1EDF-93CA-4D61-9FA4-3116CF6B8561}" dt="2022-01-31T20:56:24.217" v="4333" actId="165"/>
          <ac:grpSpMkLst>
            <pc:docMk/>
            <pc:sldMk cId="0" sldId="284"/>
            <ac:grpSpMk id="2" creationId="{EB859213-310F-4A85-A194-19B1F995E7E0}"/>
          </ac:grpSpMkLst>
        </pc:grpChg>
        <pc:grpChg chg="mod topLvl">
          <ac:chgData name="Froduald Kabanza" userId="edf393d0-642b-4b9e-8c75-f62133241689" providerId="ADAL" clId="{F17B1EDF-93CA-4D61-9FA4-3116CF6B8561}" dt="2022-01-31T21:02:27.384" v="4439"/>
          <ac:grpSpMkLst>
            <pc:docMk/>
            <pc:sldMk cId="0" sldId="284"/>
            <ac:grpSpMk id="12292" creationId="{00000000-0000-0000-0000-000000000000}"/>
          </ac:grpSpMkLst>
        </pc:grpChg>
        <pc:grpChg chg="mod">
          <ac:chgData name="Froduald Kabanza" userId="edf393d0-642b-4b9e-8c75-f62133241689" providerId="ADAL" clId="{F17B1EDF-93CA-4D61-9FA4-3116CF6B8561}" dt="2022-01-31T21:02:27.384" v="4439"/>
          <ac:grpSpMkLst>
            <pc:docMk/>
            <pc:sldMk cId="0" sldId="284"/>
            <ac:grpSpMk id="12293" creationId="{00000000-0000-0000-0000-000000000000}"/>
          </ac:grpSpMkLst>
        </pc:grpChg>
        <pc:graphicFrameChg chg="del mod replId">
          <ac:chgData name="Froduald Kabanza" userId="edf393d0-642b-4b9e-8c75-f62133241689" providerId="ADAL" clId="{F17B1EDF-93CA-4D61-9FA4-3116CF6B8561}" dt="2022-01-31T21:02:27.384" v="4439"/>
          <ac:graphicFrameMkLst>
            <pc:docMk/>
            <pc:sldMk cId="0" sldId="284"/>
            <ac:graphicFrameMk id="10"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284"/>
            <ac:graphicFrameMk id="12"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284"/>
            <ac:graphicFrameMk id="14"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284"/>
            <ac:graphicFrameMk id="16"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284"/>
            <ac:graphicFrameMk id="18"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284"/>
            <ac:graphicFrameMk id="20"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284"/>
            <ac:graphicFrameMk id="22"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284"/>
            <ac:graphicFrameMk id="24"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284"/>
            <ac:graphicFrameMk id="26"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284"/>
            <ac:graphicFrameMk id="28" creationId="{00000000-0000-0000-0000-000000000000}"/>
          </ac:graphicFrameMkLst>
        </pc:graphicFrameChg>
        <pc:graphicFrameChg chg="add del mod">
          <ac:chgData name="Froduald Kabanza" userId="edf393d0-642b-4b9e-8c75-f62133241689" providerId="ADAL" clId="{F17B1EDF-93CA-4D61-9FA4-3116CF6B8561}" dt="2022-01-31T21:00:22.356" v="4368" actId="478"/>
          <ac:graphicFrameMkLst>
            <pc:docMk/>
            <pc:sldMk cId="0" sldId="284"/>
            <ac:graphicFrameMk id="87" creationId="{C1584C30-589A-4F38-B909-593AA4EEE14C}"/>
          </ac:graphicFrameMkLst>
        </pc:graphicFrameChg>
        <pc:graphicFrameChg chg="add del mod">
          <ac:chgData name="Froduald Kabanza" userId="edf393d0-642b-4b9e-8c75-f62133241689" providerId="ADAL" clId="{F17B1EDF-93CA-4D61-9FA4-3116CF6B8561}" dt="2022-01-31T21:00:22.356" v="4368" actId="478"/>
          <ac:graphicFrameMkLst>
            <pc:docMk/>
            <pc:sldMk cId="0" sldId="284"/>
            <ac:graphicFrameMk id="88" creationId="{D556E180-4E96-491D-88A3-8FF90D9FFBB0}"/>
          </ac:graphicFrameMkLst>
        </pc:graphicFrameChg>
        <pc:graphicFrameChg chg="add del mod">
          <ac:chgData name="Froduald Kabanza" userId="edf393d0-642b-4b9e-8c75-f62133241689" providerId="ADAL" clId="{F17B1EDF-93CA-4D61-9FA4-3116CF6B8561}" dt="2022-01-31T21:00:22.356" v="4368" actId="478"/>
          <ac:graphicFrameMkLst>
            <pc:docMk/>
            <pc:sldMk cId="0" sldId="284"/>
            <ac:graphicFrameMk id="89" creationId="{2BB1964F-EDFE-4BDD-A9AA-57DED44AB702}"/>
          </ac:graphicFrameMkLst>
        </pc:graphicFrameChg>
        <pc:graphicFrameChg chg="add del mod">
          <ac:chgData name="Froduald Kabanza" userId="edf393d0-642b-4b9e-8c75-f62133241689" providerId="ADAL" clId="{F17B1EDF-93CA-4D61-9FA4-3116CF6B8561}" dt="2022-01-31T21:00:22.356" v="4368" actId="478"/>
          <ac:graphicFrameMkLst>
            <pc:docMk/>
            <pc:sldMk cId="0" sldId="284"/>
            <ac:graphicFrameMk id="90" creationId="{28F349F6-B8D5-4DBF-91C7-FC2A5F3704A7}"/>
          </ac:graphicFrameMkLst>
        </pc:graphicFrameChg>
        <pc:graphicFrameChg chg="add del mod">
          <ac:chgData name="Froduald Kabanza" userId="edf393d0-642b-4b9e-8c75-f62133241689" providerId="ADAL" clId="{F17B1EDF-93CA-4D61-9FA4-3116CF6B8561}" dt="2022-01-31T21:00:22.356" v="4368" actId="478"/>
          <ac:graphicFrameMkLst>
            <pc:docMk/>
            <pc:sldMk cId="0" sldId="284"/>
            <ac:graphicFrameMk id="91" creationId="{88765616-CB18-41B8-9FEB-0B80F5CF22E8}"/>
          </ac:graphicFrameMkLst>
        </pc:graphicFrameChg>
        <pc:cxnChg chg="mod topLvl">
          <ac:chgData name="Froduald Kabanza" userId="edf393d0-642b-4b9e-8c75-f62133241689" providerId="ADAL" clId="{F17B1EDF-93CA-4D61-9FA4-3116CF6B8561}" dt="2022-01-31T21:01:08.767" v="4374" actId="1076"/>
          <ac:cxnSpMkLst>
            <pc:docMk/>
            <pc:sldMk cId="0" sldId="284"/>
            <ac:cxnSpMk id="3" creationId="{00000000-0000-0000-0000-000000000000}"/>
          </ac:cxnSpMkLst>
        </pc:cxnChg>
        <pc:cxnChg chg="mod topLvl">
          <ac:chgData name="Froduald Kabanza" userId="edf393d0-642b-4b9e-8c75-f62133241689" providerId="ADAL" clId="{F17B1EDF-93CA-4D61-9FA4-3116CF6B8561}" dt="2022-01-31T21:01:08.767" v="4374" actId="1076"/>
          <ac:cxnSpMkLst>
            <pc:docMk/>
            <pc:sldMk cId="0" sldId="284"/>
            <ac:cxnSpMk id="54" creationId="{00000000-0000-0000-0000-000000000000}"/>
          </ac:cxnSpMkLst>
        </pc:cxnChg>
        <pc:cxnChg chg="mod topLvl">
          <ac:chgData name="Froduald Kabanza" userId="edf393d0-642b-4b9e-8c75-f62133241689" providerId="ADAL" clId="{F17B1EDF-93CA-4D61-9FA4-3116CF6B8561}" dt="2022-01-31T21:01:08.767" v="4374" actId="1076"/>
          <ac:cxnSpMkLst>
            <pc:docMk/>
            <pc:sldMk cId="0" sldId="284"/>
            <ac:cxnSpMk id="56" creationId="{00000000-0000-0000-0000-000000000000}"/>
          </ac:cxnSpMkLst>
        </pc:cxnChg>
        <pc:cxnChg chg="mod topLvl">
          <ac:chgData name="Froduald Kabanza" userId="edf393d0-642b-4b9e-8c75-f62133241689" providerId="ADAL" clId="{F17B1EDF-93CA-4D61-9FA4-3116CF6B8561}" dt="2022-01-31T21:01:08.767" v="4374" actId="1076"/>
          <ac:cxnSpMkLst>
            <pc:docMk/>
            <pc:sldMk cId="0" sldId="284"/>
            <ac:cxnSpMk id="57" creationId="{00000000-0000-0000-0000-000000000000}"/>
          </ac:cxnSpMkLst>
        </pc:cxnChg>
        <pc:cxnChg chg="mod topLvl">
          <ac:chgData name="Froduald Kabanza" userId="edf393d0-642b-4b9e-8c75-f62133241689" providerId="ADAL" clId="{F17B1EDF-93CA-4D61-9FA4-3116CF6B8561}" dt="2022-01-31T21:01:08.767" v="4374" actId="1076"/>
          <ac:cxnSpMkLst>
            <pc:docMk/>
            <pc:sldMk cId="0" sldId="284"/>
            <ac:cxnSpMk id="58" creationId="{00000000-0000-0000-0000-000000000000}"/>
          </ac:cxnSpMkLst>
        </pc:cxnChg>
        <pc:cxnChg chg="mod">
          <ac:chgData name="Froduald Kabanza" userId="edf393d0-642b-4b9e-8c75-f62133241689" providerId="ADAL" clId="{F17B1EDF-93CA-4D61-9FA4-3116CF6B8561}" dt="2022-01-31T21:01:22.678" v="4376" actId="1076"/>
          <ac:cxnSpMkLst>
            <pc:docMk/>
            <pc:sldMk cId="0" sldId="284"/>
            <ac:cxnSpMk id="67" creationId="{00000000-0000-0000-0000-000000000000}"/>
          </ac:cxnSpMkLst>
        </pc:cxnChg>
        <pc:cxnChg chg="mod">
          <ac:chgData name="Froduald Kabanza" userId="edf393d0-642b-4b9e-8c75-f62133241689" providerId="ADAL" clId="{F17B1EDF-93CA-4D61-9FA4-3116CF6B8561}" dt="2022-01-31T21:01:22.678" v="4376" actId="1076"/>
          <ac:cxnSpMkLst>
            <pc:docMk/>
            <pc:sldMk cId="0" sldId="284"/>
            <ac:cxnSpMk id="68" creationId="{00000000-0000-0000-0000-000000000000}"/>
          </ac:cxnSpMkLst>
        </pc:cxnChg>
        <pc:cxnChg chg="mod">
          <ac:chgData name="Froduald Kabanza" userId="edf393d0-642b-4b9e-8c75-f62133241689" providerId="ADAL" clId="{F17B1EDF-93CA-4D61-9FA4-3116CF6B8561}" dt="2022-01-31T21:01:22.678" v="4376" actId="1076"/>
          <ac:cxnSpMkLst>
            <pc:docMk/>
            <pc:sldMk cId="0" sldId="284"/>
            <ac:cxnSpMk id="69" creationId="{00000000-0000-0000-0000-000000000000}"/>
          </ac:cxnSpMkLst>
        </pc:cxnChg>
        <pc:cxnChg chg="mod">
          <ac:chgData name="Froduald Kabanza" userId="edf393d0-642b-4b9e-8c75-f62133241689" providerId="ADAL" clId="{F17B1EDF-93CA-4D61-9FA4-3116CF6B8561}" dt="2022-01-31T21:01:22.678" v="4376" actId="1076"/>
          <ac:cxnSpMkLst>
            <pc:docMk/>
            <pc:sldMk cId="0" sldId="284"/>
            <ac:cxnSpMk id="70" creationId="{00000000-0000-0000-0000-000000000000}"/>
          </ac:cxnSpMkLst>
        </pc:cxnChg>
        <pc:cxnChg chg="mod">
          <ac:chgData name="Froduald Kabanza" userId="edf393d0-642b-4b9e-8c75-f62133241689" providerId="ADAL" clId="{F17B1EDF-93CA-4D61-9FA4-3116CF6B8561}" dt="2022-01-31T21:01:22.678" v="4376" actId="1076"/>
          <ac:cxnSpMkLst>
            <pc:docMk/>
            <pc:sldMk cId="0" sldId="284"/>
            <ac:cxnSpMk id="71" creationId="{00000000-0000-0000-0000-000000000000}"/>
          </ac:cxnSpMkLst>
        </pc:cxnChg>
      </pc:sldChg>
      <pc:sldChg chg="addSp delSp modSp add mod ord modNotes">
        <pc:chgData name="Froduald Kabanza" userId="edf393d0-642b-4b9e-8c75-f62133241689" providerId="ADAL" clId="{F17B1EDF-93CA-4D61-9FA4-3116CF6B8561}" dt="2022-02-01T14:32:58.966" v="9596" actId="1076"/>
        <pc:sldMkLst>
          <pc:docMk/>
          <pc:sldMk cId="0" sldId="286"/>
        </pc:sldMkLst>
        <pc:spChg chg="mod">
          <ac:chgData name="Froduald Kabanza" userId="edf393d0-642b-4b9e-8c75-f62133241689" providerId="ADAL" clId="{F17B1EDF-93CA-4D61-9FA4-3116CF6B8561}" dt="2022-01-31T21:02:27.384" v="4439"/>
          <ac:spMkLst>
            <pc:docMk/>
            <pc:sldMk cId="0" sldId="286"/>
            <ac:spMk id="11" creationId="{00000000-0000-0000-0000-000000000000}"/>
          </ac:spMkLst>
        </pc:spChg>
        <pc:spChg chg="mod">
          <ac:chgData name="Froduald Kabanza" userId="edf393d0-642b-4b9e-8c75-f62133241689" providerId="ADAL" clId="{F17B1EDF-93CA-4D61-9FA4-3116CF6B8561}" dt="2022-01-31T21:02:27.384" v="4439"/>
          <ac:spMkLst>
            <pc:docMk/>
            <pc:sldMk cId="0" sldId="286"/>
            <ac:spMk id="12" creationId="{00000000-0000-0000-0000-000000000000}"/>
          </ac:spMkLst>
        </pc:spChg>
        <pc:spChg chg="mod">
          <ac:chgData name="Froduald Kabanza" userId="edf393d0-642b-4b9e-8c75-f62133241689" providerId="ADAL" clId="{F17B1EDF-93CA-4D61-9FA4-3116CF6B8561}" dt="2022-01-31T21:02:27.384" v="4439"/>
          <ac:spMkLst>
            <pc:docMk/>
            <pc:sldMk cId="0" sldId="286"/>
            <ac:spMk id="13" creationId="{00000000-0000-0000-0000-000000000000}"/>
          </ac:spMkLst>
        </pc:spChg>
        <pc:spChg chg="mod">
          <ac:chgData name="Froduald Kabanza" userId="edf393d0-642b-4b9e-8c75-f62133241689" providerId="ADAL" clId="{F17B1EDF-93CA-4D61-9FA4-3116CF6B8561}" dt="2022-01-31T21:02:27.384" v="4439"/>
          <ac:spMkLst>
            <pc:docMk/>
            <pc:sldMk cId="0" sldId="286"/>
            <ac:spMk id="14" creationId="{00000000-0000-0000-0000-000000000000}"/>
          </ac:spMkLst>
        </pc:spChg>
        <pc:spChg chg="mod">
          <ac:chgData name="Froduald Kabanza" userId="edf393d0-642b-4b9e-8c75-f62133241689" providerId="ADAL" clId="{F17B1EDF-93CA-4D61-9FA4-3116CF6B8561}" dt="2022-01-31T21:02:27.384" v="4439"/>
          <ac:spMkLst>
            <pc:docMk/>
            <pc:sldMk cId="0" sldId="286"/>
            <ac:spMk id="19" creationId="{00000000-0000-0000-0000-000000000000}"/>
          </ac:spMkLst>
        </pc:spChg>
        <pc:spChg chg="mod">
          <ac:chgData name="Froduald Kabanza" userId="edf393d0-642b-4b9e-8c75-f62133241689" providerId="ADAL" clId="{F17B1EDF-93CA-4D61-9FA4-3116CF6B8561}" dt="2022-01-31T21:02:27.384" v="4439"/>
          <ac:spMkLst>
            <pc:docMk/>
            <pc:sldMk cId="0" sldId="286"/>
            <ac:spMk id="20" creationId="{00000000-0000-0000-0000-000000000000}"/>
          </ac:spMkLst>
        </pc:spChg>
        <pc:spChg chg="mod">
          <ac:chgData name="Froduald Kabanza" userId="edf393d0-642b-4b9e-8c75-f62133241689" providerId="ADAL" clId="{F17B1EDF-93CA-4D61-9FA4-3116CF6B8561}" dt="2022-01-31T21:02:27.384" v="4439"/>
          <ac:spMkLst>
            <pc:docMk/>
            <pc:sldMk cId="0" sldId="286"/>
            <ac:spMk id="21" creationId="{00000000-0000-0000-0000-000000000000}"/>
          </ac:spMkLst>
        </pc:spChg>
        <pc:spChg chg="mod">
          <ac:chgData name="Froduald Kabanza" userId="edf393d0-642b-4b9e-8c75-f62133241689" providerId="ADAL" clId="{F17B1EDF-93CA-4D61-9FA4-3116CF6B8561}" dt="2022-02-01T14:32:58.966" v="9596" actId="1076"/>
          <ac:spMkLst>
            <pc:docMk/>
            <pc:sldMk cId="0" sldId="286"/>
            <ac:spMk id="13315" creationId="{00000000-0000-0000-0000-000000000000}"/>
          </ac:spMkLst>
        </pc:spChg>
        <pc:spChg chg="mod">
          <ac:chgData name="Froduald Kabanza" userId="edf393d0-642b-4b9e-8c75-f62133241689" providerId="ADAL" clId="{F17B1EDF-93CA-4D61-9FA4-3116CF6B8561}" dt="2022-01-31T21:02:27.384" v="4439"/>
          <ac:spMkLst>
            <pc:docMk/>
            <pc:sldMk cId="0" sldId="286"/>
            <ac:spMk id="13333" creationId="{00000000-0000-0000-0000-000000000000}"/>
          </ac:spMkLst>
        </pc:spChg>
        <pc:spChg chg="add mod">
          <ac:chgData name="Froduald Kabanza" userId="edf393d0-642b-4b9e-8c75-f62133241689" providerId="ADAL" clId="{F17B1EDF-93CA-4D61-9FA4-3116CF6B8561}" dt="2022-01-31T21:02:27.578" v="4440" actId="27636"/>
          <ac:spMkLst>
            <pc:docMk/>
            <pc:sldMk cId="0" sldId="286"/>
            <ac:spMk id="13334" creationId="{00000000-0000-0000-0000-000000000000}"/>
          </ac:spMkLst>
        </pc:spChg>
        <pc:spChg chg="mod">
          <ac:chgData name="Froduald Kabanza" userId="edf393d0-642b-4b9e-8c75-f62133241689" providerId="ADAL" clId="{F17B1EDF-93CA-4D61-9FA4-3116CF6B8561}" dt="2022-01-31T21:02:27.384" v="4439"/>
          <ac:spMkLst>
            <pc:docMk/>
            <pc:sldMk cId="0" sldId="286"/>
            <ac:spMk id="13335" creationId="{00000000-0000-0000-0000-000000000000}"/>
          </ac:spMkLst>
        </pc:spChg>
        <pc:spChg chg="add mod">
          <ac:chgData name="Froduald Kabanza" userId="edf393d0-642b-4b9e-8c75-f62133241689" providerId="ADAL" clId="{F17B1EDF-93CA-4D61-9FA4-3116CF6B8561}" dt="2022-01-31T21:02:27.384" v="4439"/>
          <ac:spMkLst>
            <pc:docMk/>
            <pc:sldMk cId="0" sldId="286"/>
            <ac:spMk id="13336" creationId="{00000000-0000-0000-0000-000000000000}"/>
          </ac:spMkLst>
        </pc:spChg>
        <pc:spChg chg="mod">
          <ac:chgData name="Froduald Kabanza" userId="edf393d0-642b-4b9e-8c75-f62133241689" providerId="ADAL" clId="{F17B1EDF-93CA-4D61-9FA4-3116CF6B8561}" dt="2022-01-31T21:02:27.384" v="4439"/>
          <ac:spMkLst>
            <pc:docMk/>
            <pc:sldMk cId="0" sldId="286"/>
            <ac:spMk id="13337" creationId="{00000000-0000-0000-0000-000000000000}"/>
          </ac:spMkLst>
        </pc:spChg>
        <pc:spChg chg="add mod">
          <ac:chgData name="Froduald Kabanza" userId="edf393d0-642b-4b9e-8c75-f62133241689" providerId="ADAL" clId="{F17B1EDF-93CA-4D61-9FA4-3116CF6B8561}" dt="2022-01-31T21:02:27.627" v="4441" actId="27636"/>
          <ac:spMkLst>
            <pc:docMk/>
            <pc:sldMk cId="0" sldId="286"/>
            <ac:spMk id="13338" creationId="{00000000-0000-0000-0000-000000000000}"/>
          </ac:spMkLst>
        </pc:spChg>
        <pc:spChg chg="mod">
          <ac:chgData name="Froduald Kabanza" userId="edf393d0-642b-4b9e-8c75-f62133241689" providerId="ADAL" clId="{F17B1EDF-93CA-4D61-9FA4-3116CF6B8561}" dt="2022-01-31T21:02:27.384" v="4439"/>
          <ac:spMkLst>
            <pc:docMk/>
            <pc:sldMk cId="0" sldId="286"/>
            <ac:spMk id="13339" creationId="{00000000-0000-0000-0000-000000000000}"/>
          </ac:spMkLst>
        </pc:spChg>
        <pc:spChg chg="add mod">
          <ac:chgData name="Froduald Kabanza" userId="edf393d0-642b-4b9e-8c75-f62133241689" providerId="ADAL" clId="{F17B1EDF-93CA-4D61-9FA4-3116CF6B8561}" dt="2022-01-31T21:02:27.658" v="4442" actId="27636"/>
          <ac:spMkLst>
            <pc:docMk/>
            <pc:sldMk cId="0" sldId="286"/>
            <ac:spMk id="13340" creationId="{00000000-0000-0000-0000-000000000000}"/>
          </ac:spMkLst>
        </pc:spChg>
        <pc:spChg chg="mod">
          <ac:chgData name="Froduald Kabanza" userId="edf393d0-642b-4b9e-8c75-f62133241689" providerId="ADAL" clId="{F17B1EDF-93CA-4D61-9FA4-3116CF6B8561}" dt="2022-01-31T21:02:27.384" v="4439"/>
          <ac:spMkLst>
            <pc:docMk/>
            <pc:sldMk cId="0" sldId="286"/>
            <ac:spMk id="13341" creationId="{00000000-0000-0000-0000-000000000000}"/>
          </ac:spMkLst>
        </pc:spChg>
        <pc:spChg chg="add mod">
          <ac:chgData name="Froduald Kabanza" userId="edf393d0-642b-4b9e-8c75-f62133241689" providerId="ADAL" clId="{F17B1EDF-93CA-4D61-9FA4-3116CF6B8561}" dt="2022-01-31T21:02:27.384" v="4439"/>
          <ac:spMkLst>
            <pc:docMk/>
            <pc:sldMk cId="0" sldId="286"/>
            <ac:spMk id="13342" creationId="{00000000-0000-0000-0000-000000000000}"/>
          </ac:spMkLst>
        </pc:spChg>
        <pc:spChg chg="mod">
          <ac:chgData name="Froduald Kabanza" userId="edf393d0-642b-4b9e-8c75-f62133241689" providerId="ADAL" clId="{F17B1EDF-93CA-4D61-9FA4-3116CF6B8561}" dt="2022-01-31T21:02:27.384" v="4439"/>
          <ac:spMkLst>
            <pc:docMk/>
            <pc:sldMk cId="0" sldId="286"/>
            <ac:spMk id="13343" creationId="{00000000-0000-0000-0000-000000000000}"/>
          </ac:spMkLst>
        </pc:spChg>
        <pc:spChg chg="add mod">
          <ac:chgData name="Froduald Kabanza" userId="edf393d0-642b-4b9e-8c75-f62133241689" providerId="ADAL" clId="{F17B1EDF-93CA-4D61-9FA4-3116CF6B8561}" dt="2022-01-31T21:02:27.384" v="4439"/>
          <ac:spMkLst>
            <pc:docMk/>
            <pc:sldMk cId="0" sldId="286"/>
            <ac:spMk id="13344" creationId="{00000000-0000-0000-0000-000000000000}"/>
          </ac:spMkLst>
        </pc:spChg>
        <pc:grpChg chg="mod">
          <ac:chgData name="Froduald Kabanza" userId="edf393d0-642b-4b9e-8c75-f62133241689" providerId="ADAL" clId="{F17B1EDF-93CA-4D61-9FA4-3116CF6B8561}" dt="2022-01-31T21:02:27.384" v="4439"/>
          <ac:grpSpMkLst>
            <pc:docMk/>
            <pc:sldMk cId="0" sldId="286"/>
            <ac:grpSpMk id="13316" creationId="{00000000-0000-0000-0000-000000000000}"/>
          </ac:grpSpMkLst>
        </pc:grpChg>
        <pc:grpChg chg="mod">
          <ac:chgData name="Froduald Kabanza" userId="edf393d0-642b-4b9e-8c75-f62133241689" providerId="ADAL" clId="{F17B1EDF-93CA-4D61-9FA4-3116CF6B8561}" dt="2022-01-31T21:02:27.384" v="4439"/>
          <ac:grpSpMkLst>
            <pc:docMk/>
            <pc:sldMk cId="0" sldId="286"/>
            <ac:grpSpMk id="13320" creationId="{00000000-0000-0000-0000-000000000000}"/>
          </ac:grpSpMkLst>
        </pc:grpChg>
        <pc:grpChg chg="mod">
          <ac:chgData name="Froduald Kabanza" userId="edf393d0-642b-4b9e-8c75-f62133241689" providerId="ADAL" clId="{F17B1EDF-93CA-4D61-9FA4-3116CF6B8561}" dt="2022-01-31T21:02:27.384" v="4439"/>
          <ac:grpSpMkLst>
            <pc:docMk/>
            <pc:sldMk cId="0" sldId="286"/>
            <ac:grpSpMk id="13321" creationId="{00000000-0000-0000-0000-000000000000}"/>
          </ac:grpSpMkLst>
        </pc:grpChg>
        <pc:grpChg chg="mod">
          <ac:chgData name="Froduald Kabanza" userId="edf393d0-642b-4b9e-8c75-f62133241689" providerId="ADAL" clId="{F17B1EDF-93CA-4D61-9FA4-3116CF6B8561}" dt="2022-01-31T21:02:27.384" v="4439"/>
          <ac:grpSpMkLst>
            <pc:docMk/>
            <pc:sldMk cId="0" sldId="286"/>
            <ac:grpSpMk id="13326" creationId="{00000000-0000-0000-0000-000000000000}"/>
          </ac:grpSpMkLst>
        </pc:grpChg>
        <pc:grpChg chg="mod">
          <ac:chgData name="Froduald Kabanza" userId="edf393d0-642b-4b9e-8c75-f62133241689" providerId="ADAL" clId="{F17B1EDF-93CA-4D61-9FA4-3116CF6B8561}" dt="2022-01-31T21:02:27.384" v="4439"/>
          <ac:grpSpMkLst>
            <pc:docMk/>
            <pc:sldMk cId="0" sldId="286"/>
            <ac:grpSpMk id="13327" creationId="{00000000-0000-0000-0000-000000000000}"/>
          </ac:grpSpMkLst>
        </pc:grpChg>
        <pc:grpChg chg="mod">
          <ac:chgData name="Froduald Kabanza" userId="edf393d0-642b-4b9e-8c75-f62133241689" providerId="ADAL" clId="{F17B1EDF-93CA-4D61-9FA4-3116CF6B8561}" dt="2022-01-31T21:02:27.384" v="4439"/>
          <ac:grpSpMkLst>
            <pc:docMk/>
            <pc:sldMk cId="0" sldId="286"/>
            <ac:grpSpMk id="13328" creationId="{00000000-0000-0000-0000-000000000000}"/>
          </ac:grpSpMkLst>
        </pc:grpChg>
        <pc:grpChg chg="mod">
          <ac:chgData name="Froduald Kabanza" userId="edf393d0-642b-4b9e-8c75-f62133241689" providerId="ADAL" clId="{F17B1EDF-93CA-4D61-9FA4-3116CF6B8561}" dt="2022-01-31T21:02:27.384" v="4439"/>
          <ac:grpSpMkLst>
            <pc:docMk/>
            <pc:sldMk cId="0" sldId="286"/>
            <ac:grpSpMk id="13329" creationId="{00000000-0000-0000-0000-000000000000}"/>
          </ac:grpSpMkLst>
        </pc:grpChg>
        <pc:graphicFrameChg chg="del mod replId">
          <ac:chgData name="Froduald Kabanza" userId="edf393d0-642b-4b9e-8c75-f62133241689" providerId="ADAL" clId="{F17B1EDF-93CA-4D61-9FA4-3116CF6B8561}" dt="2022-01-31T21:02:27.384" v="4439"/>
          <ac:graphicFrameMkLst>
            <pc:docMk/>
            <pc:sldMk cId="0" sldId="286"/>
            <ac:graphicFrameMk id="2"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286"/>
            <ac:graphicFrameMk id="4"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286"/>
            <ac:graphicFrameMk id="6"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286"/>
            <ac:graphicFrameMk id="8"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286"/>
            <ac:graphicFrameMk id="10"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286"/>
            <ac:graphicFrameMk id="16" creationId="{00000000-0000-0000-0000-000000000000}"/>
          </ac:graphicFrameMkLst>
        </pc:graphicFrameChg>
      </pc:sldChg>
      <pc:sldChg chg="add ord">
        <pc:chgData name="Froduald Kabanza" userId="edf393d0-642b-4b9e-8c75-f62133241689" providerId="ADAL" clId="{F17B1EDF-93CA-4D61-9FA4-3116CF6B8561}" dt="2022-01-31T01:06:39.094" v="3070"/>
        <pc:sldMkLst>
          <pc:docMk/>
          <pc:sldMk cId="0" sldId="287"/>
        </pc:sldMkLst>
      </pc:sldChg>
      <pc:sldChg chg="addSp delSp modSp add mod modAnim">
        <pc:chgData name="Froduald Kabanza" userId="edf393d0-642b-4b9e-8c75-f62133241689" providerId="ADAL" clId="{F17B1EDF-93CA-4D61-9FA4-3116CF6B8561}" dt="2022-02-02T14:02:53.929" v="10396" actId="20577"/>
        <pc:sldMkLst>
          <pc:docMk/>
          <pc:sldMk cId="0" sldId="290"/>
        </pc:sldMkLst>
        <pc:spChg chg="mod">
          <ac:chgData name="Froduald Kabanza" userId="edf393d0-642b-4b9e-8c75-f62133241689" providerId="ADAL" clId="{F17B1EDF-93CA-4D61-9FA4-3116CF6B8561}" dt="2022-01-30T23:09:24.880" v="382" actId="164"/>
          <ac:spMkLst>
            <pc:docMk/>
            <pc:sldMk cId="0" sldId="290"/>
            <ac:spMk id="2" creationId="{00000000-0000-0000-0000-000000000000}"/>
          </ac:spMkLst>
        </pc:spChg>
        <pc:spChg chg="add mod">
          <ac:chgData name="Froduald Kabanza" userId="edf393d0-642b-4b9e-8c75-f62133241689" providerId="ADAL" clId="{F17B1EDF-93CA-4D61-9FA4-3116CF6B8561}" dt="2022-01-30T23:09:24.880" v="382" actId="164"/>
          <ac:spMkLst>
            <pc:docMk/>
            <pc:sldMk cId="0" sldId="290"/>
            <ac:spMk id="3" creationId="{BDB71088-0DDC-4DF0-BD57-A155827E1EF8}"/>
          </ac:spMkLst>
        </pc:spChg>
        <pc:spChg chg="mod">
          <ac:chgData name="Froduald Kabanza" userId="edf393d0-642b-4b9e-8c75-f62133241689" providerId="ADAL" clId="{F17B1EDF-93CA-4D61-9FA4-3116CF6B8561}" dt="2022-01-31T21:29:02.388" v="4698"/>
          <ac:spMkLst>
            <pc:docMk/>
            <pc:sldMk cId="0" sldId="290"/>
            <ac:spMk id="13" creationId="{292A84B1-9692-46F1-B7EA-BB23947044AF}"/>
          </ac:spMkLst>
        </pc:spChg>
        <pc:spChg chg="mod">
          <ac:chgData name="Froduald Kabanza" userId="edf393d0-642b-4b9e-8c75-f62133241689" providerId="ADAL" clId="{F17B1EDF-93CA-4D61-9FA4-3116CF6B8561}" dt="2022-01-31T21:29:02.388" v="4698"/>
          <ac:spMkLst>
            <pc:docMk/>
            <pc:sldMk cId="0" sldId="290"/>
            <ac:spMk id="14" creationId="{D83EFBED-55B7-4481-9EBC-E17261FD6C5D}"/>
          </ac:spMkLst>
        </pc:spChg>
        <pc:spChg chg="mod">
          <ac:chgData name="Froduald Kabanza" userId="edf393d0-642b-4b9e-8c75-f62133241689" providerId="ADAL" clId="{F17B1EDF-93CA-4D61-9FA4-3116CF6B8561}" dt="2022-01-31T21:29:02.388" v="4698"/>
          <ac:spMkLst>
            <pc:docMk/>
            <pc:sldMk cId="0" sldId="290"/>
            <ac:spMk id="15" creationId="{BE08CFB4-B9C8-40FD-83AB-18C24B31DD45}"/>
          </ac:spMkLst>
        </pc:spChg>
        <pc:spChg chg="mod">
          <ac:chgData name="Froduald Kabanza" userId="edf393d0-642b-4b9e-8c75-f62133241689" providerId="ADAL" clId="{F17B1EDF-93CA-4D61-9FA4-3116CF6B8561}" dt="2022-01-31T21:29:02.388" v="4698"/>
          <ac:spMkLst>
            <pc:docMk/>
            <pc:sldMk cId="0" sldId="290"/>
            <ac:spMk id="16" creationId="{348F9B36-CC4F-4BC8-8802-C824ACF6BDB2}"/>
          </ac:spMkLst>
        </pc:spChg>
        <pc:spChg chg="mod">
          <ac:chgData name="Froduald Kabanza" userId="edf393d0-642b-4b9e-8c75-f62133241689" providerId="ADAL" clId="{F17B1EDF-93CA-4D61-9FA4-3116CF6B8561}" dt="2022-01-31T21:29:02.388" v="4698"/>
          <ac:spMkLst>
            <pc:docMk/>
            <pc:sldMk cId="0" sldId="290"/>
            <ac:spMk id="17" creationId="{3B17FA01-CB91-45B3-B781-311E9E03F8B0}"/>
          </ac:spMkLst>
        </pc:spChg>
        <pc:spChg chg="mod">
          <ac:chgData name="Froduald Kabanza" userId="edf393d0-642b-4b9e-8c75-f62133241689" providerId="ADAL" clId="{F17B1EDF-93CA-4D61-9FA4-3116CF6B8561}" dt="2022-01-31T21:29:02.388" v="4698"/>
          <ac:spMkLst>
            <pc:docMk/>
            <pc:sldMk cId="0" sldId="290"/>
            <ac:spMk id="18" creationId="{57EE1710-9F31-4CD3-B126-CCE44FF332D7}"/>
          </ac:spMkLst>
        </pc:spChg>
        <pc:spChg chg="mod">
          <ac:chgData name="Froduald Kabanza" userId="edf393d0-642b-4b9e-8c75-f62133241689" providerId="ADAL" clId="{F17B1EDF-93CA-4D61-9FA4-3116CF6B8561}" dt="2022-01-31T21:29:02.388" v="4698"/>
          <ac:spMkLst>
            <pc:docMk/>
            <pc:sldMk cId="0" sldId="290"/>
            <ac:spMk id="19" creationId="{DD63661C-16A2-4592-972F-E87B9D362C14}"/>
          </ac:spMkLst>
        </pc:spChg>
        <pc:spChg chg="mod">
          <ac:chgData name="Froduald Kabanza" userId="edf393d0-642b-4b9e-8c75-f62133241689" providerId="ADAL" clId="{F17B1EDF-93CA-4D61-9FA4-3116CF6B8561}" dt="2022-01-31T21:29:02.388" v="4698"/>
          <ac:spMkLst>
            <pc:docMk/>
            <pc:sldMk cId="0" sldId="290"/>
            <ac:spMk id="20" creationId="{435EA48F-6783-40C0-BC73-2B20561D6881}"/>
          </ac:spMkLst>
        </pc:spChg>
        <pc:spChg chg="mod">
          <ac:chgData name="Froduald Kabanza" userId="edf393d0-642b-4b9e-8c75-f62133241689" providerId="ADAL" clId="{F17B1EDF-93CA-4D61-9FA4-3116CF6B8561}" dt="2022-01-31T21:29:02.388" v="4698"/>
          <ac:spMkLst>
            <pc:docMk/>
            <pc:sldMk cId="0" sldId="290"/>
            <ac:spMk id="21" creationId="{7D4218B7-23CA-4B13-9139-E6AC43537A27}"/>
          </ac:spMkLst>
        </pc:spChg>
        <pc:spChg chg="mod">
          <ac:chgData name="Froduald Kabanza" userId="edf393d0-642b-4b9e-8c75-f62133241689" providerId="ADAL" clId="{F17B1EDF-93CA-4D61-9FA4-3116CF6B8561}" dt="2022-01-31T21:29:02.388" v="4698"/>
          <ac:spMkLst>
            <pc:docMk/>
            <pc:sldMk cId="0" sldId="290"/>
            <ac:spMk id="22" creationId="{7B6FE4EF-97F4-40A5-82A8-49B764A81663}"/>
          </ac:spMkLst>
        </pc:spChg>
        <pc:spChg chg="mod">
          <ac:chgData name="Froduald Kabanza" userId="edf393d0-642b-4b9e-8c75-f62133241689" providerId="ADAL" clId="{F17B1EDF-93CA-4D61-9FA4-3116CF6B8561}" dt="2022-01-31T21:29:02.388" v="4698"/>
          <ac:spMkLst>
            <pc:docMk/>
            <pc:sldMk cId="0" sldId="290"/>
            <ac:spMk id="26" creationId="{22B01A9B-7AB1-4ADF-A00C-58EDD96DF778}"/>
          </ac:spMkLst>
        </pc:spChg>
        <pc:spChg chg="mod">
          <ac:chgData name="Froduald Kabanza" userId="edf393d0-642b-4b9e-8c75-f62133241689" providerId="ADAL" clId="{F17B1EDF-93CA-4D61-9FA4-3116CF6B8561}" dt="2022-01-31T21:29:02.388" v="4698"/>
          <ac:spMkLst>
            <pc:docMk/>
            <pc:sldMk cId="0" sldId="290"/>
            <ac:spMk id="27" creationId="{AE702032-4AE0-4243-9F94-CA37A1C4240D}"/>
          </ac:spMkLst>
        </pc:spChg>
        <pc:spChg chg="mod">
          <ac:chgData name="Froduald Kabanza" userId="edf393d0-642b-4b9e-8c75-f62133241689" providerId="ADAL" clId="{F17B1EDF-93CA-4D61-9FA4-3116CF6B8561}" dt="2022-01-31T21:29:02.388" v="4698"/>
          <ac:spMkLst>
            <pc:docMk/>
            <pc:sldMk cId="0" sldId="290"/>
            <ac:spMk id="28" creationId="{0F840042-94A8-43E3-B3FB-255A782300A9}"/>
          </ac:spMkLst>
        </pc:spChg>
        <pc:spChg chg="mod">
          <ac:chgData name="Froduald Kabanza" userId="edf393d0-642b-4b9e-8c75-f62133241689" providerId="ADAL" clId="{F17B1EDF-93CA-4D61-9FA4-3116CF6B8561}" dt="2022-01-31T21:29:02.388" v="4698"/>
          <ac:spMkLst>
            <pc:docMk/>
            <pc:sldMk cId="0" sldId="290"/>
            <ac:spMk id="29" creationId="{7374A2EE-0B79-410C-8F7F-295080BCF447}"/>
          </ac:spMkLst>
        </pc:spChg>
        <pc:spChg chg="mod">
          <ac:chgData name="Froduald Kabanza" userId="edf393d0-642b-4b9e-8c75-f62133241689" providerId="ADAL" clId="{F17B1EDF-93CA-4D61-9FA4-3116CF6B8561}" dt="2022-01-31T21:29:02.388" v="4698"/>
          <ac:spMkLst>
            <pc:docMk/>
            <pc:sldMk cId="0" sldId="290"/>
            <ac:spMk id="30" creationId="{CA5F53E8-FD9F-46C0-BF12-8B6DC399BF57}"/>
          </ac:spMkLst>
        </pc:spChg>
        <pc:spChg chg="mod">
          <ac:chgData name="Froduald Kabanza" userId="edf393d0-642b-4b9e-8c75-f62133241689" providerId="ADAL" clId="{F17B1EDF-93CA-4D61-9FA4-3116CF6B8561}" dt="2022-02-02T14:02:53.929" v="10396" actId="20577"/>
          <ac:spMkLst>
            <pc:docMk/>
            <pc:sldMk cId="0" sldId="290"/>
            <ac:spMk id="31" creationId="{2821B54B-8A96-43D4-90B2-29FDDC8246C3}"/>
          </ac:spMkLst>
        </pc:spChg>
        <pc:grpChg chg="add mod">
          <ac:chgData name="Froduald Kabanza" userId="edf393d0-642b-4b9e-8c75-f62133241689" providerId="ADAL" clId="{F17B1EDF-93CA-4D61-9FA4-3116CF6B8561}" dt="2022-01-31T21:29:08.540" v="4700" actId="1076"/>
          <ac:grpSpMkLst>
            <pc:docMk/>
            <pc:sldMk cId="0" sldId="290"/>
            <ac:grpSpMk id="4" creationId="{2C4BD35E-8601-4EA7-8E77-A0C4904BE17B}"/>
          </ac:grpSpMkLst>
        </pc:grpChg>
        <pc:grpChg chg="add mod">
          <ac:chgData name="Froduald Kabanza" userId="edf393d0-642b-4b9e-8c75-f62133241689" providerId="ADAL" clId="{F17B1EDF-93CA-4D61-9FA4-3116CF6B8561}" dt="2022-01-31T21:29:15.704" v="4701" actId="1076"/>
          <ac:grpSpMkLst>
            <pc:docMk/>
            <pc:sldMk cId="0" sldId="290"/>
            <ac:grpSpMk id="12" creationId="{6C750105-9CF8-49FE-A085-C4B5C272F7F2}"/>
          </ac:grpSpMkLst>
        </pc:grpChg>
        <pc:picChg chg="del">
          <ac:chgData name="Froduald Kabanza" userId="edf393d0-642b-4b9e-8c75-f62133241689" providerId="ADAL" clId="{F17B1EDF-93CA-4D61-9FA4-3116CF6B8561}" dt="2022-01-30T23:07:09.130" v="356" actId="478"/>
          <ac:picMkLst>
            <pc:docMk/>
            <pc:sldMk cId="0" sldId="290"/>
            <ac:picMk id="7" creationId="{00000000-0000-0000-0000-000000000000}"/>
          </ac:picMkLst>
        </pc:picChg>
        <pc:picChg chg="add mod ord">
          <ac:chgData name="Froduald Kabanza" userId="edf393d0-642b-4b9e-8c75-f62133241689" providerId="ADAL" clId="{F17B1EDF-93CA-4D61-9FA4-3116CF6B8561}" dt="2022-01-30T23:09:24.880" v="382" actId="164"/>
          <ac:picMkLst>
            <pc:docMk/>
            <pc:sldMk cId="0" sldId="290"/>
            <ac:picMk id="9" creationId="{9E4A4316-E3E4-4AFE-957E-F6EAA0E7B5C9}"/>
          </ac:picMkLst>
        </pc:picChg>
        <pc:picChg chg="add mod">
          <ac:chgData name="Froduald Kabanza" userId="edf393d0-642b-4b9e-8c75-f62133241689" providerId="ADAL" clId="{F17B1EDF-93CA-4D61-9FA4-3116CF6B8561}" dt="2022-01-30T23:09:24.880" v="382" actId="164"/>
          <ac:picMkLst>
            <pc:docMk/>
            <pc:sldMk cId="0" sldId="290"/>
            <ac:picMk id="10" creationId="{0B4C32A5-30B0-49D8-B2E6-65D38E5A4DEB}"/>
          </ac:picMkLst>
        </pc:picChg>
        <pc:cxnChg chg="mod">
          <ac:chgData name="Froduald Kabanza" userId="edf393d0-642b-4b9e-8c75-f62133241689" providerId="ADAL" clId="{F17B1EDF-93CA-4D61-9FA4-3116CF6B8561}" dt="2022-01-31T21:29:02.388" v="4698"/>
          <ac:cxnSpMkLst>
            <pc:docMk/>
            <pc:sldMk cId="0" sldId="290"/>
            <ac:cxnSpMk id="23" creationId="{5D8C2F49-3D1E-4AC6-8E0B-23F8F26E84A5}"/>
          </ac:cxnSpMkLst>
        </pc:cxnChg>
        <pc:cxnChg chg="mod">
          <ac:chgData name="Froduald Kabanza" userId="edf393d0-642b-4b9e-8c75-f62133241689" providerId="ADAL" clId="{F17B1EDF-93CA-4D61-9FA4-3116CF6B8561}" dt="2022-01-31T21:29:02.388" v="4698"/>
          <ac:cxnSpMkLst>
            <pc:docMk/>
            <pc:sldMk cId="0" sldId="290"/>
            <ac:cxnSpMk id="24" creationId="{C8D34F94-7A22-4850-9179-6253B206771D}"/>
          </ac:cxnSpMkLst>
        </pc:cxnChg>
        <pc:cxnChg chg="mod">
          <ac:chgData name="Froduald Kabanza" userId="edf393d0-642b-4b9e-8c75-f62133241689" providerId="ADAL" clId="{F17B1EDF-93CA-4D61-9FA4-3116CF6B8561}" dt="2022-01-31T21:29:02.388" v="4698"/>
          <ac:cxnSpMkLst>
            <pc:docMk/>
            <pc:sldMk cId="0" sldId="290"/>
            <ac:cxnSpMk id="25" creationId="{AC10A833-7702-4492-872D-8EBEA9BE9DE7}"/>
          </ac:cxnSpMkLst>
        </pc:cxnChg>
      </pc:sldChg>
      <pc:sldChg chg="modSp add del mod">
        <pc:chgData name="Froduald Kabanza" userId="edf393d0-642b-4b9e-8c75-f62133241689" providerId="ADAL" clId="{F17B1EDF-93CA-4D61-9FA4-3116CF6B8561}" dt="2022-01-31T20:51:54.057" v="4312" actId="2696"/>
        <pc:sldMkLst>
          <pc:docMk/>
          <pc:sldMk cId="0" sldId="311"/>
        </pc:sldMkLst>
        <pc:spChg chg="mod">
          <ac:chgData name="Froduald Kabanza" userId="edf393d0-642b-4b9e-8c75-f62133241689" providerId="ADAL" clId="{F17B1EDF-93CA-4D61-9FA4-3116CF6B8561}" dt="2022-01-31T20:50:07.931" v="4311" actId="20577"/>
          <ac:spMkLst>
            <pc:docMk/>
            <pc:sldMk cId="0" sldId="311"/>
            <ac:spMk id="88067" creationId="{00000000-0000-0000-0000-000000000000}"/>
          </ac:spMkLst>
        </pc:spChg>
      </pc:sldChg>
      <pc:sldChg chg="add del">
        <pc:chgData name="Froduald Kabanza" userId="edf393d0-642b-4b9e-8c75-f62133241689" providerId="ADAL" clId="{F17B1EDF-93CA-4D61-9FA4-3116CF6B8561}" dt="2022-01-31T20:51:54.057" v="4312" actId="2696"/>
        <pc:sldMkLst>
          <pc:docMk/>
          <pc:sldMk cId="0" sldId="313"/>
        </pc:sldMkLst>
      </pc:sldChg>
      <pc:sldChg chg="modSp add mod modAnim">
        <pc:chgData name="Froduald Kabanza" userId="edf393d0-642b-4b9e-8c75-f62133241689" providerId="ADAL" clId="{F17B1EDF-93CA-4D61-9FA4-3116CF6B8561}" dt="2022-01-31T00:55:54.116" v="2957"/>
        <pc:sldMkLst>
          <pc:docMk/>
          <pc:sldMk cId="0" sldId="314"/>
        </pc:sldMkLst>
        <pc:spChg chg="mod">
          <ac:chgData name="Froduald Kabanza" userId="edf393d0-642b-4b9e-8c75-f62133241689" providerId="ADAL" clId="{F17B1EDF-93CA-4D61-9FA4-3116CF6B8561}" dt="2022-01-31T00:55:54.116" v="2957"/>
          <ac:spMkLst>
            <pc:docMk/>
            <pc:sldMk cId="0" sldId="314"/>
            <ac:spMk id="39938" creationId="{00000000-0000-0000-0000-000000000000}"/>
          </ac:spMkLst>
        </pc:spChg>
        <pc:spChg chg="mod">
          <ac:chgData name="Froduald Kabanza" userId="edf393d0-642b-4b9e-8c75-f62133241689" providerId="ADAL" clId="{F17B1EDF-93CA-4D61-9FA4-3116CF6B8561}" dt="2022-01-31T00:25:45.062" v="1942" actId="14100"/>
          <ac:spMkLst>
            <pc:docMk/>
            <pc:sldMk cId="0" sldId="314"/>
            <ac:spMk id="168966" creationId="{00000000-0000-0000-0000-000000000000}"/>
          </ac:spMkLst>
        </pc:spChg>
      </pc:sldChg>
      <pc:sldChg chg="add">
        <pc:chgData name="Froduald Kabanza" userId="edf393d0-642b-4b9e-8c75-f62133241689" providerId="ADAL" clId="{F17B1EDF-93CA-4D61-9FA4-3116CF6B8561}" dt="2022-01-30T23:38:56.216" v="721"/>
        <pc:sldMkLst>
          <pc:docMk/>
          <pc:sldMk cId="0" sldId="315"/>
        </pc:sldMkLst>
      </pc:sldChg>
      <pc:sldChg chg="add">
        <pc:chgData name="Froduald Kabanza" userId="edf393d0-642b-4b9e-8c75-f62133241689" providerId="ADAL" clId="{F17B1EDF-93CA-4D61-9FA4-3116CF6B8561}" dt="2022-01-30T23:32:46.649" v="715"/>
        <pc:sldMkLst>
          <pc:docMk/>
          <pc:sldMk cId="0" sldId="316"/>
        </pc:sldMkLst>
      </pc:sldChg>
      <pc:sldChg chg="modSp add mod">
        <pc:chgData name="Froduald Kabanza" userId="edf393d0-642b-4b9e-8c75-f62133241689" providerId="ADAL" clId="{F17B1EDF-93CA-4D61-9FA4-3116CF6B8561}" dt="2022-01-31T00:58:50.849" v="3000" actId="20577"/>
        <pc:sldMkLst>
          <pc:docMk/>
          <pc:sldMk cId="0" sldId="318"/>
        </pc:sldMkLst>
        <pc:spChg chg="mod">
          <ac:chgData name="Froduald Kabanza" userId="edf393d0-642b-4b9e-8c75-f62133241689" providerId="ADAL" clId="{F17B1EDF-93CA-4D61-9FA4-3116CF6B8561}" dt="2022-01-31T00:58:50.849" v="3000" actId="20577"/>
          <ac:spMkLst>
            <pc:docMk/>
            <pc:sldMk cId="0" sldId="318"/>
            <ac:spMk id="54274" creationId="{00000000-0000-0000-0000-000000000000}"/>
          </ac:spMkLst>
        </pc:spChg>
      </pc:sldChg>
      <pc:sldChg chg="add ord">
        <pc:chgData name="Froduald Kabanza" userId="edf393d0-642b-4b9e-8c75-f62133241689" providerId="ADAL" clId="{F17B1EDF-93CA-4D61-9FA4-3116CF6B8561}" dt="2022-01-31T22:58:13.917" v="5969"/>
        <pc:sldMkLst>
          <pc:docMk/>
          <pc:sldMk cId="0" sldId="320"/>
        </pc:sldMkLst>
      </pc:sldChg>
      <pc:sldChg chg="addSp modSp add mod">
        <pc:chgData name="Froduald Kabanza" userId="edf393d0-642b-4b9e-8c75-f62133241689" providerId="ADAL" clId="{F17B1EDF-93CA-4D61-9FA4-3116CF6B8561}" dt="2022-02-01T00:20:35.380" v="7303" actId="20577"/>
        <pc:sldMkLst>
          <pc:docMk/>
          <pc:sldMk cId="0" sldId="321"/>
        </pc:sldMkLst>
        <pc:spChg chg="mod">
          <ac:chgData name="Froduald Kabanza" userId="edf393d0-642b-4b9e-8c75-f62133241689" providerId="ADAL" clId="{F17B1EDF-93CA-4D61-9FA4-3116CF6B8561}" dt="2022-01-31T23:32:12.012" v="6375" actId="164"/>
          <ac:spMkLst>
            <pc:docMk/>
            <pc:sldMk cId="0" sldId="321"/>
            <ac:spMk id="56" creationId="{00000000-0000-0000-0000-000000000000}"/>
          </ac:spMkLst>
        </pc:spChg>
        <pc:spChg chg="mod">
          <ac:chgData name="Froduald Kabanza" userId="edf393d0-642b-4b9e-8c75-f62133241689" providerId="ADAL" clId="{F17B1EDF-93CA-4D61-9FA4-3116CF6B8561}" dt="2022-01-31T23:32:12.012" v="6375" actId="164"/>
          <ac:spMkLst>
            <pc:docMk/>
            <pc:sldMk cId="0" sldId="321"/>
            <ac:spMk id="58" creationId="{00000000-0000-0000-0000-000000000000}"/>
          </ac:spMkLst>
        </pc:spChg>
        <pc:spChg chg="mod">
          <ac:chgData name="Froduald Kabanza" userId="edf393d0-642b-4b9e-8c75-f62133241689" providerId="ADAL" clId="{F17B1EDF-93CA-4D61-9FA4-3116CF6B8561}" dt="2022-01-31T23:32:12.012" v="6375" actId="164"/>
          <ac:spMkLst>
            <pc:docMk/>
            <pc:sldMk cId="0" sldId="321"/>
            <ac:spMk id="77" creationId="{00000000-0000-0000-0000-000000000000}"/>
          </ac:spMkLst>
        </pc:spChg>
        <pc:spChg chg="mod">
          <ac:chgData name="Froduald Kabanza" userId="edf393d0-642b-4b9e-8c75-f62133241689" providerId="ADAL" clId="{F17B1EDF-93CA-4D61-9FA4-3116CF6B8561}" dt="2022-01-31T23:32:12.012" v="6375" actId="164"/>
          <ac:spMkLst>
            <pc:docMk/>
            <pc:sldMk cId="0" sldId="321"/>
            <ac:spMk id="79" creationId="{00000000-0000-0000-0000-000000000000}"/>
          </ac:spMkLst>
        </pc:spChg>
        <pc:spChg chg="mod">
          <ac:chgData name="Froduald Kabanza" userId="edf393d0-642b-4b9e-8c75-f62133241689" providerId="ADAL" clId="{F17B1EDF-93CA-4D61-9FA4-3116CF6B8561}" dt="2022-01-31T23:32:12.012" v="6375" actId="164"/>
          <ac:spMkLst>
            <pc:docMk/>
            <pc:sldMk cId="0" sldId="321"/>
            <ac:spMk id="17424" creationId="{00000000-0000-0000-0000-000000000000}"/>
          </ac:spMkLst>
        </pc:spChg>
        <pc:spChg chg="mod">
          <ac:chgData name="Froduald Kabanza" userId="edf393d0-642b-4b9e-8c75-f62133241689" providerId="ADAL" clId="{F17B1EDF-93CA-4D61-9FA4-3116CF6B8561}" dt="2022-01-31T23:32:12.012" v="6375" actId="164"/>
          <ac:spMkLst>
            <pc:docMk/>
            <pc:sldMk cId="0" sldId="321"/>
            <ac:spMk id="17425" creationId="{00000000-0000-0000-0000-000000000000}"/>
          </ac:spMkLst>
        </pc:spChg>
        <pc:spChg chg="mod">
          <ac:chgData name="Froduald Kabanza" userId="edf393d0-642b-4b9e-8c75-f62133241689" providerId="ADAL" clId="{F17B1EDF-93CA-4D61-9FA4-3116CF6B8561}" dt="2022-01-31T23:32:12.012" v="6375" actId="164"/>
          <ac:spMkLst>
            <pc:docMk/>
            <pc:sldMk cId="0" sldId="321"/>
            <ac:spMk id="17426" creationId="{00000000-0000-0000-0000-000000000000}"/>
          </ac:spMkLst>
        </pc:spChg>
        <pc:spChg chg="mod">
          <ac:chgData name="Froduald Kabanza" userId="edf393d0-642b-4b9e-8c75-f62133241689" providerId="ADAL" clId="{F17B1EDF-93CA-4D61-9FA4-3116CF6B8561}" dt="2022-01-31T23:32:12.012" v="6375" actId="164"/>
          <ac:spMkLst>
            <pc:docMk/>
            <pc:sldMk cId="0" sldId="321"/>
            <ac:spMk id="17427" creationId="{00000000-0000-0000-0000-000000000000}"/>
          </ac:spMkLst>
        </pc:spChg>
        <pc:spChg chg="mod">
          <ac:chgData name="Froduald Kabanza" userId="edf393d0-642b-4b9e-8c75-f62133241689" providerId="ADAL" clId="{F17B1EDF-93CA-4D61-9FA4-3116CF6B8561}" dt="2022-01-31T23:32:12.012" v="6375" actId="164"/>
          <ac:spMkLst>
            <pc:docMk/>
            <pc:sldMk cId="0" sldId="321"/>
            <ac:spMk id="17428" creationId="{00000000-0000-0000-0000-000000000000}"/>
          </ac:spMkLst>
        </pc:spChg>
        <pc:spChg chg="mod">
          <ac:chgData name="Froduald Kabanza" userId="edf393d0-642b-4b9e-8c75-f62133241689" providerId="ADAL" clId="{F17B1EDF-93CA-4D61-9FA4-3116CF6B8561}" dt="2022-01-31T23:32:12.012" v="6375" actId="164"/>
          <ac:spMkLst>
            <pc:docMk/>
            <pc:sldMk cId="0" sldId="321"/>
            <ac:spMk id="17429" creationId="{00000000-0000-0000-0000-000000000000}"/>
          </ac:spMkLst>
        </pc:spChg>
        <pc:spChg chg="mod">
          <ac:chgData name="Froduald Kabanza" userId="edf393d0-642b-4b9e-8c75-f62133241689" providerId="ADAL" clId="{F17B1EDF-93CA-4D61-9FA4-3116CF6B8561}" dt="2022-01-31T23:32:12.012" v="6375" actId="164"/>
          <ac:spMkLst>
            <pc:docMk/>
            <pc:sldMk cId="0" sldId="321"/>
            <ac:spMk id="17430" creationId="{00000000-0000-0000-0000-000000000000}"/>
          </ac:spMkLst>
        </pc:spChg>
        <pc:spChg chg="mod">
          <ac:chgData name="Froduald Kabanza" userId="edf393d0-642b-4b9e-8c75-f62133241689" providerId="ADAL" clId="{F17B1EDF-93CA-4D61-9FA4-3116CF6B8561}" dt="2022-02-01T00:20:35.380" v="7303" actId="20577"/>
          <ac:spMkLst>
            <pc:docMk/>
            <pc:sldMk cId="0" sldId="321"/>
            <ac:spMk id="17431" creationId="{00000000-0000-0000-0000-000000000000}"/>
          </ac:spMkLst>
        </pc:spChg>
        <pc:grpChg chg="add mod">
          <ac:chgData name="Froduald Kabanza" userId="edf393d0-642b-4b9e-8c75-f62133241689" providerId="ADAL" clId="{F17B1EDF-93CA-4D61-9FA4-3116CF6B8561}" dt="2022-01-31T23:32:12.012" v="6375" actId="164"/>
          <ac:grpSpMkLst>
            <pc:docMk/>
            <pc:sldMk cId="0" sldId="321"/>
            <ac:grpSpMk id="7" creationId="{93D24E84-6BD1-4AAF-9E04-7BE3D03199B7}"/>
          </ac:grpSpMkLst>
        </pc:grpChg>
        <pc:cxnChg chg="mod">
          <ac:chgData name="Froduald Kabanza" userId="edf393d0-642b-4b9e-8c75-f62133241689" providerId="ADAL" clId="{F17B1EDF-93CA-4D61-9FA4-3116CF6B8561}" dt="2022-01-31T23:32:12.012" v="6375" actId="164"/>
          <ac:cxnSpMkLst>
            <pc:docMk/>
            <pc:sldMk cId="0" sldId="321"/>
            <ac:cxnSpMk id="3" creationId="{00000000-0000-0000-0000-000000000000}"/>
          </ac:cxnSpMkLst>
        </pc:cxnChg>
        <pc:cxnChg chg="mod">
          <ac:chgData name="Froduald Kabanza" userId="edf393d0-642b-4b9e-8c75-f62133241689" providerId="ADAL" clId="{F17B1EDF-93CA-4D61-9FA4-3116CF6B8561}" dt="2022-01-31T23:32:12.012" v="6375" actId="164"/>
          <ac:cxnSpMkLst>
            <pc:docMk/>
            <pc:sldMk cId="0" sldId="321"/>
            <ac:cxnSpMk id="21" creationId="{00000000-0000-0000-0000-000000000000}"/>
          </ac:cxnSpMkLst>
        </pc:cxnChg>
        <pc:cxnChg chg="mod">
          <ac:chgData name="Froduald Kabanza" userId="edf393d0-642b-4b9e-8c75-f62133241689" providerId="ADAL" clId="{F17B1EDF-93CA-4D61-9FA4-3116CF6B8561}" dt="2022-01-31T23:32:12.012" v="6375" actId="164"/>
          <ac:cxnSpMkLst>
            <pc:docMk/>
            <pc:sldMk cId="0" sldId="321"/>
            <ac:cxnSpMk id="23" creationId="{00000000-0000-0000-0000-000000000000}"/>
          </ac:cxnSpMkLst>
        </pc:cxnChg>
        <pc:cxnChg chg="mod">
          <ac:chgData name="Froduald Kabanza" userId="edf393d0-642b-4b9e-8c75-f62133241689" providerId="ADAL" clId="{F17B1EDF-93CA-4D61-9FA4-3116CF6B8561}" dt="2022-01-31T23:32:12.012" v="6375" actId="164"/>
          <ac:cxnSpMkLst>
            <pc:docMk/>
            <pc:sldMk cId="0" sldId="321"/>
            <ac:cxnSpMk id="69" creationId="{00000000-0000-0000-0000-000000000000}"/>
          </ac:cxnSpMkLst>
        </pc:cxnChg>
        <pc:cxnChg chg="mod">
          <ac:chgData name="Froduald Kabanza" userId="edf393d0-642b-4b9e-8c75-f62133241689" providerId="ADAL" clId="{F17B1EDF-93CA-4D61-9FA4-3116CF6B8561}" dt="2022-01-31T23:32:12.012" v="6375" actId="164"/>
          <ac:cxnSpMkLst>
            <pc:docMk/>
            <pc:sldMk cId="0" sldId="321"/>
            <ac:cxnSpMk id="81" creationId="{00000000-0000-0000-0000-000000000000}"/>
          </ac:cxnSpMkLst>
        </pc:cxnChg>
        <pc:cxnChg chg="mod">
          <ac:chgData name="Froduald Kabanza" userId="edf393d0-642b-4b9e-8c75-f62133241689" providerId="ADAL" clId="{F17B1EDF-93CA-4D61-9FA4-3116CF6B8561}" dt="2022-01-31T23:32:12.012" v="6375" actId="164"/>
          <ac:cxnSpMkLst>
            <pc:docMk/>
            <pc:sldMk cId="0" sldId="321"/>
            <ac:cxnSpMk id="83" creationId="{00000000-0000-0000-0000-000000000000}"/>
          </ac:cxnSpMkLst>
        </pc:cxnChg>
        <pc:cxnChg chg="mod">
          <ac:chgData name="Froduald Kabanza" userId="edf393d0-642b-4b9e-8c75-f62133241689" providerId="ADAL" clId="{F17B1EDF-93CA-4D61-9FA4-3116CF6B8561}" dt="2022-01-31T23:32:12.012" v="6375" actId="164"/>
          <ac:cxnSpMkLst>
            <pc:docMk/>
            <pc:sldMk cId="0" sldId="321"/>
            <ac:cxnSpMk id="85" creationId="{00000000-0000-0000-0000-000000000000}"/>
          </ac:cxnSpMkLst>
        </pc:cxnChg>
      </pc:sldChg>
      <pc:sldChg chg="modSp add del mod">
        <pc:chgData name="Froduald Kabanza" userId="edf393d0-642b-4b9e-8c75-f62133241689" providerId="ADAL" clId="{F17B1EDF-93CA-4D61-9FA4-3116CF6B8561}" dt="2022-02-01T00:31:04.838" v="7481"/>
        <pc:sldMkLst>
          <pc:docMk/>
          <pc:sldMk cId="0" sldId="322"/>
        </pc:sldMkLst>
        <pc:spChg chg="mod">
          <ac:chgData name="Froduald Kabanza" userId="edf393d0-642b-4b9e-8c75-f62133241689" providerId="ADAL" clId="{F17B1EDF-93CA-4D61-9FA4-3116CF6B8561}" dt="2022-01-31T00:48:17.167" v="2818" actId="20577"/>
          <ac:spMkLst>
            <pc:docMk/>
            <pc:sldMk cId="0" sldId="322"/>
            <ac:spMk id="27650" creationId="{00000000-0000-0000-0000-000000000000}"/>
          </ac:spMkLst>
        </pc:spChg>
        <pc:spChg chg="mod">
          <ac:chgData name="Froduald Kabanza" userId="edf393d0-642b-4b9e-8c75-f62133241689" providerId="ADAL" clId="{F17B1EDF-93CA-4D61-9FA4-3116CF6B8561}" dt="2022-02-01T00:07:16.488" v="7180" actId="20577"/>
          <ac:spMkLst>
            <pc:docMk/>
            <pc:sldMk cId="0" sldId="322"/>
            <ac:spMk id="27651" creationId="{00000000-0000-0000-0000-000000000000}"/>
          </ac:spMkLst>
        </pc:spChg>
        <pc:graphicFrameChg chg="modGraphic">
          <ac:chgData name="Froduald Kabanza" userId="edf393d0-642b-4b9e-8c75-f62133241689" providerId="ADAL" clId="{F17B1EDF-93CA-4D61-9FA4-3116CF6B8561}" dt="2022-02-01T00:10:07.736" v="7215" actId="20577"/>
          <ac:graphicFrameMkLst>
            <pc:docMk/>
            <pc:sldMk cId="0" sldId="322"/>
            <ac:graphicFrameMk id="4" creationId="{00000000-0000-0000-0000-000000000000}"/>
          </ac:graphicFrameMkLst>
        </pc:graphicFrameChg>
        <pc:graphicFrameChg chg="modGraphic">
          <ac:chgData name="Froduald Kabanza" userId="edf393d0-642b-4b9e-8c75-f62133241689" providerId="ADAL" clId="{F17B1EDF-93CA-4D61-9FA4-3116CF6B8561}" dt="2022-02-01T00:10:17.994" v="7219" actId="20577"/>
          <ac:graphicFrameMkLst>
            <pc:docMk/>
            <pc:sldMk cId="0" sldId="322"/>
            <ac:graphicFrameMk id="11" creationId="{00000000-0000-0000-0000-000000000000}"/>
          </ac:graphicFrameMkLst>
        </pc:graphicFrameChg>
        <pc:graphicFrameChg chg="modGraphic">
          <ac:chgData name="Froduald Kabanza" userId="edf393d0-642b-4b9e-8c75-f62133241689" providerId="ADAL" clId="{F17B1EDF-93CA-4D61-9FA4-3116CF6B8561}" dt="2022-02-01T00:12:21.864" v="7235" actId="20577"/>
          <ac:graphicFrameMkLst>
            <pc:docMk/>
            <pc:sldMk cId="0" sldId="322"/>
            <ac:graphicFrameMk id="23" creationId="{00000000-0000-0000-0000-000000000000}"/>
          </ac:graphicFrameMkLst>
        </pc:graphicFrameChg>
      </pc:sldChg>
      <pc:sldChg chg="addSp delSp modSp add del mod">
        <pc:chgData name="Froduald Kabanza" userId="edf393d0-642b-4b9e-8c75-f62133241689" providerId="ADAL" clId="{F17B1EDF-93CA-4D61-9FA4-3116CF6B8561}" dt="2022-02-01T00:31:04.838" v="7481"/>
        <pc:sldMkLst>
          <pc:docMk/>
          <pc:sldMk cId="0" sldId="323"/>
        </pc:sldMkLst>
        <pc:spChg chg="mod">
          <ac:chgData name="Froduald Kabanza" userId="edf393d0-642b-4b9e-8c75-f62133241689" providerId="ADAL" clId="{F17B1EDF-93CA-4D61-9FA4-3116CF6B8561}" dt="2022-01-31T00:52:13.741" v="2891" actId="20577"/>
          <ac:spMkLst>
            <pc:docMk/>
            <pc:sldMk cId="0" sldId="323"/>
            <ac:spMk id="28674" creationId="{00000000-0000-0000-0000-000000000000}"/>
          </ac:spMkLst>
        </pc:spChg>
        <pc:spChg chg="mod">
          <ac:chgData name="Froduald Kabanza" userId="edf393d0-642b-4b9e-8c75-f62133241689" providerId="ADAL" clId="{F17B1EDF-93CA-4D61-9FA4-3116CF6B8561}" dt="2022-02-01T00:07:27.420" v="7181"/>
          <ac:spMkLst>
            <pc:docMk/>
            <pc:sldMk cId="0" sldId="323"/>
            <ac:spMk id="28675" creationId="{00000000-0000-0000-0000-000000000000}"/>
          </ac:spMkLst>
        </pc:spChg>
        <pc:graphicFrameChg chg="del">
          <ac:chgData name="Froduald Kabanza" userId="edf393d0-642b-4b9e-8c75-f62133241689" providerId="ADAL" clId="{F17B1EDF-93CA-4D61-9FA4-3116CF6B8561}" dt="2022-02-01T00:13:15.219" v="7236" actId="478"/>
          <ac:graphicFrameMkLst>
            <pc:docMk/>
            <pc:sldMk cId="0" sldId="323"/>
            <ac:graphicFrameMk id="4" creationId="{00000000-0000-0000-0000-000000000000}"/>
          </ac:graphicFrameMkLst>
        </pc:graphicFrameChg>
        <pc:graphicFrameChg chg="del modGraphic">
          <ac:chgData name="Froduald Kabanza" userId="edf393d0-642b-4b9e-8c75-f62133241689" providerId="ADAL" clId="{F17B1EDF-93CA-4D61-9FA4-3116CF6B8561}" dt="2022-02-01T00:13:15.219" v="7236" actId="478"/>
          <ac:graphicFrameMkLst>
            <pc:docMk/>
            <pc:sldMk cId="0" sldId="323"/>
            <ac:graphicFrameMk id="11" creationId="{00000000-0000-0000-0000-000000000000}"/>
          </ac:graphicFrameMkLst>
        </pc:graphicFrameChg>
        <pc:graphicFrameChg chg="add mod">
          <ac:chgData name="Froduald Kabanza" userId="edf393d0-642b-4b9e-8c75-f62133241689" providerId="ADAL" clId="{F17B1EDF-93CA-4D61-9FA4-3116CF6B8561}" dt="2022-02-01T00:13:16.292" v="7237"/>
          <ac:graphicFrameMkLst>
            <pc:docMk/>
            <pc:sldMk cId="0" sldId="323"/>
            <ac:graphicFrameMk id="17" creationId="{7964487D-F983-480D-AF7B-85295CE86746}"/>
          </ac:graphicFrameMkLst>
        </pc:graphicFrameChg>
        <pc:graphicFrameChg chg="add mod">
          <ac:chgData name="Froduald Kabanza" userId="edf393d0-642b-4b9e-8c75-f62133241689" providerId="ADAL" clId="{F17B1EDF-93CA-4D61-9FA4-3116CF6B8561}" dt="2022-02-01T00:13:16.292" v="7237"/>
          <ac:graphicFrameMkLst>
            <pc:docMk/>
            <pc:sldMk cId="0" sldId="323"/>
            <ac:graphicFrameMk id="19" creationId="{76E46516-CB47-487A-B6DD-63A02DE4F8A7}"/>
          </ac:graphicFrameMkLst>
        </pc:graphicFrameChg>
        <pc:graphicFrameChg chg="del modGraphic">
          <ac:chgData name="Froduald Kabanza" userId="edf393d0-642b-4b9e-8c75-f62133241689" providerId="ADAL" clId="{F17B1EDF-93CA-4D61-9FA4-3116CF6B8561}" dt="2022-02-01T00:13:15.219" v="7236" actId="478"/>
          <ac:graphicFrameMkLst>
            <pc:docMk/>
            <pc:sldMk cId="0" sldId="323"/>
            <ac:graphicFrameMk id="21" creationId="{00000000-0000-0000-0000-000000000000}"/>
          </ac:graphicFrameMkLst>
        </pc:graphicFrameChg>
        <pc:graphicFrameChg chg="add mod">
          <ac:chgData name="Froduald Kabanza" userId="edf393d0-642b-4b9e-8c75-f62133241689" providerId="ADAL" clId="{F17B1EDF-93CA-4D61-9FA4-3116CF6B8561}" dt="2022-02-01T00:13:16.292" v="7237"/>
          <ac:graphicFrameMkLst>
            <pc:docMk/>
            <pc:sldMk cId="0" sldId="323"/>
            <ac:graphicFrameMk id="22" creationId="{AF071DB3-A2F9-4303-9414-BFCCAD19B0D4}"/>
          </ac:graphicFrameMkLst>
        </pc:graphicFrameChg>
      </pc:sldChg>
      <pc:sldChg chg="addSp delSp modSp add del mod">
        <pc:chgData name="Froduald Kabanza" userId="edf393d0-642b-4b9e-8c75-f62133241689" providerId="ADAL" clId="{F17B1EDF-93CA-4D61-9FA4-3116CF6B8561}" dt="2022-02-01T00:31:04.838" v="7481"/>
        <pc:sldMkLst>
          <pc:docMk/>
          <pc:sldMk cId="0" sldId="324"/>
        </pc:sldMkLst>
        <pc:spChg chg="mod">
          <ac:chgData name="Froduald Kabanza" userId="edf393d0-642b-4b9e-8c75-f62133241689" providerId="ADAL" clId="{F17B1EDF-93CA-4D61-9FA4-3116CF6B8561}" dt="2022-01-31T00:52:32.813" v="2899" actId="20577"/>
          <ac:spMkLst>
            <pc:docMk/>
            <pc:sldMk cId="0" sldId="324"/>
            <ac:spMk id="29698" creationId="{00000000-0000-0000-0000-000000000000}"/>
          </ac:spMkLst>
        </pc:spChg>
        <pc:spChg chg="mod">
          <ac:chgData name="Froduald Kabanza" userId="edf393d0-642b-4b9e-8c75-f62133241689" providerId="ADAL" clId="{F17B1EDF-93CA-4D61-9FA4-3116CF6B8561}" dt="2022-02-01T00:07:36.533" v="7182"/>
          <ac:spMkLst>
            <pc:docMk/>
            <pc:sldMk cId="0" sldId="324"/>
            <ac:spMk id="29699" creationId="{00000000-0000-0000-0000-000000000000}"/>
          </ac:spMkLst>
        </pc:spChg>
        <pc:graphicFrameChg chg="del">
          <ac:chgData name="Froduald Kabanza" userId="edf393d0-642b-4b9e-8c75-f62133241689" providerId="ADAL" clId="{F17B1EDF-93CA-4D61-9FA4-3116CF6B8561}" dt="2022-02-01T00:13:22.945" v="7238" actId="478"/>
          <ac:graphicFrameMkLst>
            <pc:docMk/>
            <pc:sldMk cId="0" sldId="324"/>
            <ac:graphicFrameMk id="4" creationId="{00000000-0000-0000-0000-000000000000}"/>
          </ac:graphicFrameMkLst>
        </pc:graphicFrameChg>
        <pc:graphicFrameChg chg="del modGraphic">
          <ac:chgData name="Froduald Kabanza" userId="edf393d0-642b-4b9e-8c75-f62133241689" providerId="ADAL" clId="{F17B1EDF-93CA-4D61-9FA4-3116CF6B8561}" dt="2022-02-01T00:13:22.945" v="7238" actId="478"/>
          <ac:graphicFrameMkLst>
            <pc:docMk/>
            <pc:sldMk cId="0" sldId="324"/>
            <ac:graphicFrameMk id="11" creationId="{00000000-0000-0000-0000-000000000000}"/>
          </ac:graphicFrameMkLst>
        </pc:graphicFrameChg>
        <pc:graphicFrameChg chg="add mod">
          <ac:chgData name="Froduald Kabanza" userId="edf393d0-642b-4b9e-8c75-f62133241689" providerId="ADAL" clId="{F17B1EDF-93CA-4D61-9FA4-3116CF6B8561}" dt="2022-02-01T00:13:23.720" v="7239"/>
          <ac:graphicFrameMkLst>
            <pc:docMk/>
            <pc:sldMk cId="0" sldId="324"/>
            <ac:graphicFrameMk id="17" creationId="{D38B7CED-6960-4293-B9A1-F5D14AC262A6}"/>
          </ac:graphicFrameMkLst>
        </pc:graphicFrameChg>
        <pc:graphicFrameChg chg="add mod">
          <ac:chgData name="Froduald Kabanza" userId="edf393d0-642b-4b9e-8c75-f62133241689" providerId="ADAL" clId="{F17B1EDF-93CA-4D61-9FA4-3116CF6B8561}" dt="2022-02-01T00:13:23.720" v="7239"/>
          <ac:graphicFrameMkLst>
            <pc:docMk/>
            <pc:sldMk cId="0" sldId="324"/>
            <ac:graphicFrameMk id="19" creationId="{97E9CE32-E8B8-48FA-A6DE-DC52E9ACA305}"/>
          </ac:graphicFrameMkLst>
        </pc:graphicFrameChg>
        <pc:graphicFrameChg chg="del modGraphic">
          <ac:chgData name="Froduald Kabanza" userId="edf393d0-642b-4b9e-8c75-f62133241689" providerId="ADAL" clId="{F17B1EDF-93CA-4D61-9FA4-3116CF6B8561}" dt="2022-02-01T00:13:22.945" v="7238" actId="478"/>
          <ac:graphicFrameMkLst>
            <pc:docMk/>
            <pc:sldMk cId="0" sldId="324"/>
            <ac:graphicFrameMk id="21" creationId="{00000000-0000-0000-0000-000000000000}"/>
          </ac:graphicFrameMkLst>
        </pc:graphicFrameChg>
        <pc:graphicFrameChg chg="add mod">
          <ac:chgData name="Froduald Kabanza" userId="edf393d0-642b-4b9e-8c75-f62133241689" providerId="ADAL" clId="{F17B1EDF-93CA-4D61-9FA4-3116CF6B8561}" dt="2022-02-01T00:13:23.720" v="7239"/>
          <ac:graphicFrameMkLst>
            <pc:docMk/>
            <pc:sldMk cId="0" sldId="324"/>
            <ac:graphicFrameMk id="22" creationId="{C684C813-CAED-4ED4-8147-59E439DD30B7}"/>
          </ac:graphicFrameMkLst>
        </pc:graphicFrameChg>
      </pc:sldChg>
      <pc:sldChg chg="addSp delSp modSp add del mod">
        <pc:chgData name="Froduald Kabanza" userId="edf393d0-642b-4b9e-8c75-f62133241689" providerId="ADAL" clId="{F17B1EDF-93CA-4D61-9FA4-3116CF6B8561}" dt="2022-02-01T00:31:04.838" v="7481"/>
        <pc:sldMkLst>
          <pc:docMk/>
          <pc:sldMk cId="0" sldId="325"/>
        </pc:sldMkLst>
        <pc:spChg chg="mod">
          <ac:chgData name="Froduald Kabanza" userId="edf393d0-642b-4b9e-8c75-f62133241689" providerId="ADAL" clId="{F17B1EDF-93CA-4D61-9FA4-3116CF6B8561}" dt="2022-01-31T00:59:25.063" v="3001" actId="313"/>
          <ac:spMkLst>
            <pc:docMk/>
            <pc:sldMk cId="0" sldId="325"/>
            <ac:spMk id="30722" creationId="{00000000-0000-0000-0000-000000000000}"/>
          </ac:spMkLst>
        </pc:spChg>
        <pc:spChg chg="mod">
          <ac:chgData name="Froduald Kabanza" userId="edf393d0-642b-4b9e-8c75-f62133241689" providerId="ADAL" clId="{F17B1EDF-93CA-4D61-9FA4-3116CF6B8561}" dt="2022-02-01T00:07:50.862" v="7183"/>
          <ac:spMkLst>
            <pc:docMk/>
            <pc:sldMk cId="0" sldId="325"/>
            <ac:spMk id="30723" creationId="{00000000-0000-0000-0000-000000000000}"/>
          </ac:spMkLst>
        </pc:spChg>
        <pc:graphicFrameChg chg="del">
          <ac:chgData name="Froduald Kabanza" userId="edf393d0-642b-4b9e-8c75-f62133241689" providerId="ADAL" clId="{F17B1EDF-93CA-4D61-9FA4-3116CF6B8561}" dt="2022-02-01T00:13:51.471" v="7240" actId="478"/>
          <ac:graphicFrameMkLst>
            <pc:docMk/>
            <pc:sldMk cId="0" sldId="325"/>
            <ac:graphicFrameMk id="4" creationId="{00000000-0000-0000-0000-000000000000}"/>
          </ac:graphicFrameMkLst>
        </pc:graphicFrameChg>
        <pc:graphicFrameChg chg="del modGraphic">
          <ac:chgData name="Froduald Kabanza" userId="edf393d0-642b-4b9e-8c75-f62133241689" providerId="ADAL" clId="{F17B1EDF-93CA-4D61-9FA4-3116CF6B8561}" dt="2022-02-01T00:13:51.471" v="7240" actId="478"/>
          <ac:graphicFrameMkLst>
            <pc:docMk/>
            <pc:sldMk cId="0" sldId="325"/>
            <ac:graphicFrameMk id="11" creationId="{00000000-0000-0000-0000-000000000000}"/>
          </ac:graphicFrameMkLst>
        </pc:graphicFrameChg>
        <pc:graphicFrameChg chg="del modGraphic">
          <ac:chgData name="Froduald Kabanza" userId="edf393d0-642b-4b9e-8c75-f62133241689" providerId="ADAL" clId="{F17B1EDF-93CA-4D61-9FA4-3116CF6B8561}" dt="2022-02-01T00:13:51.471" v="7240" actId="478"/>
          <ac:graphicFrameMkLst>
            <pc:docMk/>
            <pc:sldMk cId="0" sldId="325"/>
            <ac:graphicFrameMk id="21" creationId="{00000000-0000-0000-0000-000000000000}"/>
          </ac:graphicFrameMkLst>
        </pc:graphicFrameChg>
        <pc:graphicFrameChg chg="add mod">
          <ac:chgData name="Froduald Kabanza" userId="edf393d0-642b-4b9e-8c75-f62133241689" providerId="ADAL" clId="{F17B1EDF-93CA-4D61-9FA4-3116CF6B8561}" dt="2022-02-01T00:13:52.572" v="7241"/>
          <ac:graphicFrameMkLst>
            <pc:docMk/>
            <pc:sldMk cId="0" sldId="325"/>
            <ac:graphicFrameMk id="22" creationId="{2016B8DD-05CD-45F5-A80B-B04C67110E63}"/>
          </ac:graphicFrameMkLst>
        </pc:graphicFrameChg>
        <pc:graphicFrameChg chg="add mod">
          <ac:chgData name="Froduald Kabanza" userId="edf393d0-642b-4b9e-8c75-f62133241689" providerId="ADAL" clId="{F17B1EDF-93CA-4D61-9FA4-3116CF6B8561}" dt="2022-02-01T00:13:52.572" v="7241"/>
          <ac:graphicFrameMkLst>
            <pc:docMk/>
            <pc:sldMk cId="0" sldId="325"/>
            <ac:graphicFrameMk id="23" creationId="{4077FBAA-46AC-4838-83D8-5955B1E48459}"/>
          </ac:graphicFrameMkLst>
        </pc:graphicFrameChg>
        <pc:graphicFrameChg chg="add mod">
          <ac:chgData name="Froduald Kabanza" userId="edf393d0-642b-4b9e-8c75-f62133241689" providerId="ADAL" clId="{F17B1EDF-93CA-4D61-9FA4-3116CF6B8561}" dt="2022-02-01T00:13:52.572" v="7241"/>
          <ac:graphicFrameMkLst>
            <pc:docMk/>
            <pc:sldMk cId="0" sldId="325"/>
            <ac:graphicFrameMk id="24" creationId="{A0CF03B4-BF50-441D-81DB-C4E9B95F84EB}"/>
          </ac:graphicFrameMkLst>
        </pc:graphicFrameChg>
      </pc:sldChg>
      <pc:sldChg chg="addSp delSp modSp add del mod">
        <pc:chgData name="Froduald Kabanza" userId="edf393d0-642b-4b9e-8c75-f62133241689" providerId="ADAL" clId="{F17B1EDF-93CA-4D61-9FA4-3116CF6B8561}" dt="2022-02-01T00:31:04.838" v="7481"/>
        <pc:sldMkLst>
          <pc:docMk/>
          <pc:sldMk cId="0" sldId="326"/>
        </pc:sldMkLst>
        <pc:spChg chg="mod">
          <ac:chgData name="Froduald Kabanza" userId="edf393d0-642b-4b9e-8c75-f62133241689" providerId="ADAL" clId="{F17B1EDF-93CA-4D61-9FA4-3116CF6B8561}" dt="2022-01-31T00:59:25.761" v="3002" actId="313"/>
          <ac:spMkLst>
            <pc:docMk/>
            <pc:sldMk cId="0" sldId="326"/>
            <ac:spMk id="31746" creationId="{00000000-0000-0000-0000-000000000000}"/>
          </ac:spMkLst>
        </pc:spChg>
        <pc:spChg chg="mod">
          <ac:chgData name="Froduald Kabanza" userId="edf393d0-642b-4b9e-8c75-f62133241689" providerId="ADAL" clId="{F17B1EDF-93CA-4D61-9FA4-3116CF6B8561}" dt="2022-02-01T00:07:58.867" v="7184"/>
          <ac:spMkLst>
            <pc:docMk/>
            <pc:sldMk cId="0" sldId="326"/>
            <ac:spMk id="31747" creationId="{00000000-0000-0000-0000-000000000000}"/>
          </ac:spMkLst>
        </pc:spChg>
        <pc:graphicFrameChg chg="del modGraphic">
          <ac:chgData name="Froduald Kabanza" userId="edf393d0-642b-4b9e-8c75-f62133241689" providerId="ADAL" clId="{F17B1EDF-93CA-4D61-9FA4-3116CF6B8561}" dt="2022-02-01T00:13:58.169" v="7242" actId="478"/>
          <ac:graphicFrameMkLst>
            <pc:docMk/>
            <pc:sldMk cId="0" sldId="326"/>
            <ac:graphicFrameMk id="4" creationId="{00000000-0000-0000-0000-000000000000}"/>
          </ac:graphicFrameMkLst>
        </pc:graphicFrameChg>
        <pc:graphicFrameChg chg="del modGraphic">
          <ac:chgData name="Froduald Kabanza" userId="edf393d0-642b-4b9e-8c75-f62133241689" providerId="ADAL" clId="{F17B1EDF-93CA-4D61-9FA4-3116CF6B8561}" dt="2022-02-01T00:13:58.169" v="7242" actId="478"/>
          <ac:graphicFrameMkLst>
            <pc:docMk/>
            <pc:sldMk cId="0" sldId="326"/>
            <ac:graphicFrameMk id="11" creationId="{00000000-0000-0000-0000-000000000000}"/>
          </ac:graphicFrameMkLst>
        </pc:graphicFrameChg>
        <pc:graphicFrameChg chg="add mod">
          <ac:chgData name="Froduald Kabanza" userId="edf393d0-642b-4b9e-8c75-f62133241689" providerId="ADAL" clId="{F17B1EDF-93CA-4D61-9FA4-3116CF6B8561}" dt="2022-02-01T00:13:59.214" v="7243"/>
          <ac:graphicFrameMkLst>
            <pc:docMk/>
            <pc:sldMk cId="0" sldId="326"/>
            <ac:graphicFrameMk id="19" creationId="{6A4E4BEF-3C1E-4D33-A08A-2A83FD7B91CE}"/>
          </ac:graphicFrameMkLst>
        </pc:graphicFrameChg>
        <pc:graphicFrameChg chg="del modGraphic">
          <ac:chgData name="Froduald Kabanza" userId="edf393d0-642b-4b9e-8c75-f62133241689" providerId="ADAL" clId="{F17B1EDF-93CA-4D61-9FA4-3116CF6B8561}" dt="2022-02-01T00:13:58.169" v="7242" actId="478"/>
          <ac:graphicFrameMkLst>
            <pc:docMk/>
            <pc:sldMk cId="0" sldId="326"/>
            <ac:graphicFrameMk id="21" creationId="{00000000-0000-0000-0000-000000000000}"/>
          </ac:graphicFrameMkLst>
        </pc:graphicFrameChg>
        <pc:graphicFrameChg chg="add mod">
          <ac:chgData name="Froduald Kabanza" userId="edf393d0-642b-4b9e-8c75-f62133241689" providerId="ADAL" clId="{F17B1EDF-93CA-4D61-9FA4-3116CF6B8561}" dt="2022-02-01T00:13:59.214" v="7243"/>
          <ac:graphicFrameMkLst>
            <pc:docMk/>
            <pc:sldMk cId="0" sldId="326"/>
            <ac:graphicFrameMk id="23" creationId="{4C16797A-5CAC-4BAE-9C9B-D133A3548A1E}"/>
          </ac:graphicFrameMkLst>
        </pc:graphicFrameChg>
        <pc:graphicFrameChg chg="add mod">
          <ac:chgData name="Froduald Kabanza" userId="edf393d0-642b-4b9e-8c75-f62133241689" providerId="ADAL" clId="{F17B1EDF-93CA-4D61-9FA4-3116CF6B8561}" dt="2022-02-01T00:13:59.214" v="7243"/>
          <ac:graphicFrameMkLst>
            <pc:docMk/>
            <pc:sldMk cId="0" sldId="326"/>
            <ac:graphicFrameMk id="24" creationId="{CFA9E03E-818E-4573-9584-58BEB919664C}"/>
          </ac:graphicFrameMkLst>
        </pc:graphicFrameChg>
      </pc:sldChg>
      <pc:sldChg chg="addSp delSp modSp add del mod">
        <pc:chgData name="Froduald Kabanza" userId="edf393d0-642b-4b9e-8c75-f62133241689" providerId="ADAL" clId="{F17B1EDF-93CA-4D61-9FA4-3116CF6B8561}" dt="2022-02-01T00:31:04.838" v="7481"/>
        <pc:sldMkLst>
          <pc:docMk/>
          <pc:sldMk cId="0" sldId="327"/>
        </pc:sldMkLst>
        <pc:spChg chg="mod">
          <ac:chgData name="Froduald Kabanza" userId="edf393d0-642b-4b9e-8c75-f62133241689" providerId="ADAL" clId="{F17B1EDF-93CA-4D61-9FA4-3116CF6B8561}" dt="2022-01-31T00:59:26.244" v="3003" actId="313"/>
          <ac:spMkLst>
            <pc:docMk/>
            <pc:sldMk cId="0" sldId="327"/>
            <ac:spMk id="32770" creationId="{00000000-0000-0000-0000-000000000000}"/>
          </ac:spMkLst>
        </pc:spChg>
        <pc:spChg chg="mod">
          <ac:chgData name="Froduald Kabanza" userId="edf393d0-642b-4b9e-8c75-f62133241689" providerId="ADAL" clId="{F17B1EDF-93CA-4D61-9FA4-3116CF6B8561}" dt="2022-02-01T00:08:05.692" v="7185"/>
          <ac:spMkLst>
            <pc:docMk/>
            <pc:sldMk cId="0" sldId="327"/>
            <ac:spMk id="32771" creationId="{00000000-0000-0000-0000-000000000000}"/>
          </ac:spMkLst>
        </pc:spChg>
        <pc:graphicFrameChg chg="del modGraphic">
          <ac:chgData name="Froduald Kabanza" userId="edf393d0-642b-4b9e-8c75-f62133241689" providerId="ADAL" clId="{F17B1EDF-93CA-4D61-9FA4-3116CF6B8561}" dt="2022-02-01T00:14:05.713" v="7244" actId="478"/>
          <ac:graphicFrameMkLst>
            <pc:docMk/>
            <pc:sldMk cId="0" sldId="327"/>
            <ac:graphicFrameMk id="4" creationId="{00000000-0000-0000-0000-000000000000}"/>
          </ac:graphicFrameMkLst>
        </pc:graphicFrameChg>
        <pc:graphicFrameChg chg="del modGraphic">
          <ac:chgData name="Froduald Kabanza" userId="edf393d0-642b-4b9e-8c75-f62133241689" providerId="ADAL" clId="{F17B1EDF-93CA-4D61-9FA4-3116CF6B8561}" dt="2022-02-01T00:14:05.713" v="7244" actId="478"/>
          <ac:graphicFrameMkLst>
            <pc:docMk/>
            <pc:sldMk cId="0" sldId="327"/>
            <ac:graphicFrameMk id="11" creationId="{00000000-0000-0000-0000-000000000000}"/>
          </ac:graphicFrameMkLst>
        </pc:graphicFrameChg>
        <pc:graphicFrameChg chg="add mod">
          <ac:chgData name="Froduald Kabanza" userId="edf393d0-642b-4b9e-8c75-f62133241689" providerId="ADAL" clId="{F17B1EDF-93CA-4D61-9FA4-3116CF6B8561}" dt="2022-02-01T00:14:06.784" v="7245"/>
          <ac:graphicFrameMkLst>
            <pc:docMk/>
            <pc:sldMk cId="0" sldId="327"/>
            <ac:graphicFrameMk id="17" creationId="{7E995E99-FB4F-41E9-8312-006D7E21FA70}"/>
          </ac:graphicFrameMkLst>
        </pc:graphicFrameChg>
        <pc:graphicFrameChg chg="add mod">
          <ac:chgData name="Froduald Kabanza" userId="edf393d0-642b-4b9e-8c75-f62133241689" providerId="ADAL" clId="{F17B1EDF-93CA-4D61-9FA4-3116CF6B8561}" dt="2022-02-01T00:14:06.784" v="7245"/>
          <ac:graphicFrameMkLst>
            <pc:docMk/>
            <pc:sldMk cId="0" sldId="327"/>
            <ac:graphicFrameMk id="19" creationId="{766A917D-3CF1-478E-99E1-EAD68A83077E}"/>
          </ac:graphicFrameMkLst>
        </pc:graphicFrameChg>
        <pc:graphicFrameChg chg="del modGraphic">
          <ac:chgData name="Froduald Kabanza" userId="edf393d0-642b-4b9e-8c75-f62133241689" providerId="ADAL" clId="{F17B1EDF-93CA-4D61-9FA4-3116CF6B8561}" dt="2022-02-01T00:14:05.713" v="7244" actId="478"/>
          <ac:graphicFrameMkLst>
            <pc:docMk/>
            <pc:sldMk cId="0" sldId="327"/>
            <ac:graphicFrameMk id="21" creationId="{00000000-0000-0000-0000-000000000000}"/>
          </ac:graphicFrameMkLst>
        </pc:graphicFrameChg>
        <pc:graphicFrameChg chg="add mod">
          <ac:chgData name="Froduald Kabanza" userId="edf393d0-642b-4b9e-8c75-f62133241689" providerId="ADAL" clId="{F17B1EDF-93CA-4D61-9FA4-3116CF6B8561}" dt="2022-02-01T00:14:06.784" v="7245"/>
          <ac:graphicFrameMkLst>
            <pc:docMk/>
            <pc:sldMk cId="0" sldId="327"/>
            <ac:graphicFrameMk id="22" creationId="{5DD42E7A-6FBF-40C4-BF2E-DBE820FCE5C6}"/>
          </ac:graphicFrameMkLst>
        </pc:graphicFrameChg>
      </pc:sldChg>
      <pc:sldChg chg="addSp delSp modSp add del mod">
        <pc:chgData name="Froduald Kabanza" userId="edf393d0-642b-4b9e-8c75-f62133241689" providerId="ADAL" clId="{F17B1EDF-93CA-4D61-9FA4-3116CF6B8561}" dt="2022-02-01T00:31:04.838" v="7481"/>
        <pc:sldMkLst>
          <pc:docMk/>
          <pc:sldMk cId="0" sldId="328"/>
        </pc:sldMkLst>
        <pc:spChg chg="mod">
          <ac:chgData name="Froduald Kabanza" userId="edf393d0-642b-4b9e-8c75-f62133241689" providerId="ADAL" clId="{F17B1EDF-93CA-4D61-9FA4-3116CF6B8561}" dt="2022-01-31T00:59:26.977" v="3005" actId="313"/>
          <ac:spMkLst>
            <pc:docMk/>
            <pc:sldMk cId="0" sldId="328"/>
            <ac:spMk id="34818" creationId="{00000000-0000-0000-0000-000000000000}"/>
          </ac:spMkLst>
        </pc:spChg>
        <pc:spChg chg="mod">
          <ac:chgData name="Froduald Kabanza" userId="edf393d0-642b-4b9e-8c75-f62133241689" providerId="ADAL" clId="{F17B1EDF-93CA-4D61-9FA4-3116CF6B8561}" dt="2022-02-01T00:08:25.787" v="7187"/>
          <ac:spMkLst>
            <pc:docMk/>
            <pc:sldMk cId="0" sldId="328"/>
            <ac:spMk id="34819" creationId="{00000000-0000-0000-0000-000000000000}"/>
          </ac:spMkLst>
        </pc:spChg>
        <pc:graphicFrameChg chg="del modGraphic">
          <ac:chgData name="Froduald Kabanza" userId="edf393d0-642b-4b9e-8c75-f62133241689" providerId="ADAL" clId="{F17B1EDF-93CA-4D61-9FA4-3116CF6B8561}" dt="2022-02-01T00:14:19.609" v="7248" actId="478"/>
          <ac:graphicFrameMkLst>
            <pc:docMk/>
            <pc:sldMk cId="0" sldId="328"/>
            <ac:graphicFrameMk id="4" creationId="{00000000-0000-0000-0000-000000000000}"/>
          </ac:graphicFrameMkLst>
        </pc:graphicFrameChg>
        <pc:graphicFrameChg chg="del modGraphic">
          <ac:chgData name="Froduald Kabanza" userId="edf393d0-642b-4b9e-8c75-f62133241689" providerId="ADAL" clId="{F17B1EDF-93CA-4D61-9FA4-3116CF6B8561}" dt="2022-02-01T00:14:19.609" v="7248" actId="478"/>
          <ac:graphicFrameMkLst>
            <pc:docMk/>
            <pc:sldMk cId="0" sldId="328"/>
            <ac:graphicFrameMk id="11" creationId="{00000000-0000-0000-0000-000000000000}"/>
          </ac:graphicFrameMkLst>
        </pc:graphicFrameChg>
        <pc:graphicFrameChg chg="add mod">
          <ac:chgData name="Froduald Kabanza" userId="edf393d0-642b-4b9e-8c75-f62133241689" providerId="ADAL" clId="{F17B1EDF-93CA-4D61-9FA4-3116CF6B8561}" dt="2022-02-01T00:14:20.642" v="7249"/>
          <ac:graphicFrameMkLst>
            <pc:docMk/>
            <pc:sldMk cId="0" sldId="328"/>
            <ac:graphicFrameMk id="17" creationId="{A358652E-E50A-41AA-8BAB-0EDEA367A9C9}"/>
          </ac:graphicFrameMkLst>
        </pc:graphicFrameChg>
        <pc:graphicFrameChg chg="add mod">
          <ac:chgData name="Froduald Kabanza" userId="edf393d0-642b-4b9e-8c75-f62133241689" providerId="ADAL" clId="{F17B1EDF-93CA-4D61-9FA4-3116CF6B8561}" dt="2022-02-01T00:14:20.642" v="7249"/>
          <ac:graphicFrameMkLst>
            <pc:docMk/>
            <pc:sldMk cId="0" sldId="328"/>
            <ac:graphicFrameMk id="19" creationId="{7CA6031D-FA95-4751-8896-6B45D9C70B96}"/>
          </ac:graphicFrameMkLst>
        </pc:graphicFrameChg>
        <pc:graphicFrameChg chg="del modGraphic">
          <ac:chgData name="Froduald Kabanza" userId="edf393d0-642b-4b9e-8c75-f62133241689" providerId="ADAL" clId="{F17B1EDF-93CA-4D61-9FA4-3116CF6B8561}" dt="2022-02-01T00:14:19.609" v="7248" actId="478"/>
          <ac:graphicFrameMkLst>
            <pc:docMk/>
            <pc:sldMk cId="0" sldId="328"/>
            <ac:graphicFrameMk id="21" creationId="{00000000-0000-0000-0000-000000000000}"/>
          </ac:graphicFrameMkLst>
        </pc:graphicFrameChg>
        <pc:graphicFrameChg chg="add mod">
          <ac:chgData name="Froduald Kabanza" userId="edf393d0-642b-4b9e-8c75-f62133241689" providerId="ADAL" clId="{F17B1EDF-93CA-4D61-9FA4-3116CF6B8561}" dt="2022-02-01T00:14:20.642" v="7249"/>
          <ac:graphicFrameMkLst>
            <pc:docMk/>
            <pc:sldMk cId="0" sldId="328"/>
            <ac:graphicFrameMk id="22" creationId="{D2334EEA-A54D-4512-A890-18284C2067EE}"/>
          </ac:graphicFrameMkLst>
        </pc:graphicFrameChg>
      </pc:sldChg>
      <pc:sldChg chg="addSp delSp modSp add del mod">
        <pc:chgData name="Froduald Kabanza" userId="edf393d0-642b-4b9e-8c75-f62133241689" providerId="ADAL" clId="{F17B1EDF-93CA-4D61-9FA4-3116CF6B8561}" dt="2022-02-01T00:31:04.838" v="7481"/>
        <pc:sldMkLst>
          <pc:docMk/>
          <pc:sldMk cId="0" sldId="329"/>
        </pc:sldMkLst>
        <pc:spChg chg="mod">
          <ac:chgData name="Froduald Kabanza" userId="edf393d0-642b-4b9e-8c75-f62133241689" providerId="ADAL" clId="{F17B1EDF-93CA-4D61-9FA4-3116CF6B8561}" dt="2022-01-31T00:59:26.494" v="3004" actId="313"/>
          <ac:spMkLst>
            <pc:docMk/>
            <pc:sldMk cId="0" sldId="329"/>
            <ac:spMk id="33794" creationId="{00000000-0000-0000-0000-000000000000}"/>
          </ac:spMkLst>
        </pc:spChg>
        <pc:spChg chg="mod">
          <ac:chgData name="Froduald Kabanza" userId="edf393d0-642b-4b9e-8c75-f62133241689" providerId="ADAL" clId="{F17B1EDF-93CA-4D61-9FA4-3116CF6B8561}" dt="2022-02-01T00:08:17.288" v="7186"/>
          <ac:spMkLst>
            <pc:docMk/>
            <pc:sldMk cId="0" sldId="329"/>
            <ac:spMk id="33795" creationId="{00000000-0000-0000-0000-000000000000}"/>
          </ac:spMkLst>
        </pc:spChg>
        <pc:graphicFrameChg chg="del modGraphic">
          <ac:chgData name="Froduald Kabanza" userId="edf393d0-642b-4b9e-8c75-f62133241689" providerId="ADAL" clId="{F17B1EDF-93CA-4D61-9FA4-3116CF6B8561}" dt="2022-02-01T00:14:12.691" v="7246" actId="478"/>
          <ac:graphicFrameMkLst>
            <pc:docMk/>
            <pc:sldMk cId="0" sldId="329"/>
            <ac:graphicFrameMk id="4" creationId="{00000000-0000-0000-0000-000000000000}"/>
          </ac:graphicFrameMkLst>
        </pc:graphicFrameChg>
        <pc:graphicFrameChg chg="del modGraphic">
          <ac:chgData name="Froduald Kabanza" userId="edf393d0-642b-4b9e-8c75-f62133241689" providerId="ADAL" clId="{F17B1EDF-93CA-4D61-9FA4-3116CF6B8561}" dt="2022-02-01T00:14:12.691" v="7246" actId="478"/>
          <ac:graphicFrameMkLst>
            <pc:docMk/>
            <pc:sldMk cId="0" sldId="329"/>
            <ac:graphicFrameMk id="11" creationId="{00000000-0000-0000-0000-000000000000}"/>
          </ac:graphicFrameMkLst>
        </pc:graphicFrameChg>
        <pc:graphicFrameChg chg="add mod">
          <ac:chgData name="Froduald Kabanza" userId="edf393d0-642b-4b9e-8c75-f62133241689" providerId="ADAL" clId="{F17B1EDF-93CA-4D61-9FA4-3116CF6B8561}" dt="2022-02-01T00:14:13.501" v="7247"/>
          <ac:graphicFrameMkLst>
            <pc:docMk/>
            <pc:sldMk cId="0" sldId="329"/>
            <ac:graphicFrameMk id="19" creationId="{FC74FAD1-2B52-4F14-B320-BA51B8FC4C13}"/>
          </ac:graphicFrameMkLst>
        </pc:graphicFrameChg>
        <pc:graphicFrameChg chg="del modGraphic">
          <ac:chgData name="Froduald Kabanza" userId="edf393d0-642b-4b9e-8c75-f62133241689" providerId="ADAL" clId="{F17B1EDF-93CA-4D61-9FA4-3116CF6B8561}" dt="2022-02-01T00:14:12.691" v="7246" actId="478"/>
          <ac:graphicFrameMkLst>
            <pc:docMk/>
            <pc:sldMk cId="0" sldId="329"/>
            <ac:graphicFrameMk id="21" creationId="{00000000-0000-0000-0000-000000000000}"/>
          </ac:graphicFrameMkLst>
        </pc:graphicFrameChg>
        <pc:graphicFrameChg chg="add mod">
          <ac:chgData name="Froduald Kabanza" userId="edf393d0-642b-4b9e-8c75-f62133241689" providerId="ADAL" clId="{F17B1EDF-93CA-4D61-9FA4-3116CF6B8561}" dt="2022-02-01T00:14:13.501" v="7247"/>
          <ac:graphicFrameMkLst>
            <pc:docMk/>
            <pc:sldMk cId="0" sldId="329"/>
            <ac:graphicFrameMk id="22" creationId="{D864E845-1107-4452-A86E-FA2E7EA01C05}"/>
          </ac:graphicFrameMkLst>
        </pc:graphicFrameChg>
        <pc:graphicFrameChg chg="add mod">
          <ac:chgData name="Froduald Kabanza" userId="edf393d0-642b-4b9e-8c75-f62133241689" providerId="ADAL" clId="{F17B1EDF-93CA-4D61-9FA4-3116CF6B8561}" dt="2022-02-01T00:14:13.501" v="7247"/>
          <ac:graphicFrameMkLst>
            <pc:docMk/>
            <pc:sldMk cId="0" sldId="329"/>
            <ac:graphicFrameMk id="25" creationId="{263115B0-EFF2-4420-8CD4-91C0483D2F41}"/>
          </ac:graphicFrameMkLst>
        </pc:graphicFrameChg>
      </pc:sldChg>
      <pc:sldChg chg="modSp add del mod">
        <pc:chgData name="Froduald Kabanza" userId="edf393d0-642b-4b9e-8c75-f62133241689" providerId="ADAL" clId="{F17B1EDF-93CA-4D61-9FA4-3116CF6B8561}" dt="2022-02-01T00:31:04.838" v="7481"/>
        <pc:sldMkLst>
          <pc:docMk/>
          <pc:sldMk cId="0" sldId="330"/>
        </pc:sldMkLst>
        <pc:spChg chg="mod">
          <ac:chgData name="Froduald Kabanza" userId="edf393d0-642b-4b9e-8c75-f62133241689" providerId="ADAL" clId="{F17B1EDF-93CA-4D61-9FA4-3116CF6B8561}" dt="2022-01-31T00:59:27.611" v="3006" actId="313"/>
          <ac:spMkLst>
            <pc:docMk/>
            <pc:sldMk cId="0" sldId="330"/>
            <ac:spMk id="35842" creationId="{00000000-0000-0000-0000-000000000000}"/>
          </ac:spMkLst>
        </pc:spChg>
        <pc:spChg chg="mod">
          <ac:chgData name="Froduald Kabanza" userId="edf393d0-642b-4b9e-8c75-f62133241689" providerId="ADAL" clId="{F17B1EDF-93CA-4D61-9FA4-3116CF6B8561}" dt="2022-02-01T00:08:31.810" v="7188"/>
          <ac:spMkLst>
            <pc:docMk/>
            <pc:sldMk cId="0" sldId="330"/>
            <ac:spMk id="35843" creationId="{00000000-0000-0000-0000-000000000000}"/>
          </ac:spMkLst>
        </pc:spChg>
        <pc:graphicFrameChg chg="modGraphic">
          <ac:chgData name="Froduald Kabanza" userId="edf393d0-642b-4b9e-8c75-f62133241689" providerId="ADAL" clId="{F17B1EDF-93CA-4D61-9FA4-3116CF6B8561}" dt="2022-02-01T00:04:48.783" v="7108" actId="313"/>
          <ac:graphicFrameMkLst>
            <pc:docMk/>
            <pc:sldMk cId="0" sldId="330"/>
            <ac:graphicFrameMk id="4" creationId="{00000000-0000-0000-0000-000000000000}"/>
          </ac:graphicFrameMkLst>
        </pc:graphicFrameChg>
        <pc:graphicFrameChg chg="modGraphic">
          <ac:chgData name="Froduald Kabanza" userId="edf393d0-642b-4b9e-8c75-f62133241689" providerId="ADAL" clId="{F17B1EDF-93CA-4D61-9FA4-3116CF6B8561}" dt="2022-02-01T00:06:13.580" v="7156" actId="313"/>
          <ac:graphicFrameMkLst>
            <pc:docMk/>
            <pc:sldMk cId="0" sldId="330"/>
            <ac:graphicFrameMk id="11" creationId="{00000000-0000-0000-0000-000000000000}"/>
          </ac:graphicFrameMkLst>
        </pc:graphicFrameChg>
        <pc:graphicFrameChg chg="modGraphic">
          <ac:chgData name="Froduald Kabanza" userId="edf393d0-642b-4b9e-8c75-f62133241689" providerId="ADAL" clId="{F17B1EDF-93CA-4D61-9FA4-3116CF6B8561}" dt="2022-02-01T00:06:14.230" v="7157" actId="313"/>
          <ac:graphicFrameMkLst>
            <pc:docMk/>
            <pc:sldMk cId="0" sldId="330"/>
            <ac:graphicFrameMk id="21" creationId="{00000000-0000-0000-0000-000000000000}"/>
          </ac:graphicFrameMkLst>
        </pc:graphicFrameChg>
      </pc:sldChg>
      <pc:sldChg chg="addSp delSp modSp add del mod">
        <pc:chgData name="Froduald Kabanza" userId="edf393d0-642b-4b9e-8c75-f62133241689" providerId="ADAL" clId="{F17B1EDF-93CA-4D61-9FA4-3116CF6B8561}" dt="2022-02-01T00:31:04.838" v="7481"/>
        <pc:sldMkLst>
          <pc:docMk/>
          <pc:sldMk cId="0" sldId="331"/>
        </pc:sldMkLst>
        <pc:spChg chg="mod">
          <ac:chgData name="Froduald Kabanza" userId="edf393d0-642b-4b9e-8c75-f62133241689" providerId="ADAL" clId="{F17B1EDF-93CA-4D61-9FA4-3116CF6B8561}" dt="2022-01-31T00:59:28.294" v="3007" actId="313"/>
          <ac:spMkLst>
            <pc:docMk/>
            <pc:sldMk cId="0" sldId="331"/>
            <ac:spMk id="36866" creationId="{00000000-0000-0000-0000-000000000000}"/>
          </ac:spMkLst>
        </pc:spChg>
        <pc:spChg chg="mod">
          <ac:chgData name="Froduald Kabanza" userId="edf393d0-642b-4b9e-8c75-f62133241689" providerId="ADAL" clId="{F17B1EDF-93CA-4D61-9FA4-3116CF6B8561}" dt="2022-02-01T00:08:38.718" v="7189"/>
          <ac:spMkLst>
            <pc:docMk/>
            <pc:sldMk cId="0" sldId="331"/>
            <ac:spMk id="36867" creationId="{00000000-0000-0000-0000-000000000000}"/>
          </ac:spMkLst>
        </pc:spChg>
        <pc:graphicFrameChg chg="del modGraphic">
          <ac:chgData name="Froduald Kabanza" userId="edf393d0-642b-4b9e-8c75-f62133241689" providerId="ADAL" clId="{F17B1EDF-93CA-4D61-9FA4-3116CF6B8561}" dt="2022-02-01T00:15:16.139" v="7250" actId="478"/>
          <ac:graphicFrameMkLst>
            <pc:docMk/>
            <pc:sldMk cId="0" sldId="331"/>
            <ac:graphicFrameMk id="4" creationId="{00000000-0000-0000-0000-000000000000}"/>
          </ac:graphicFrameMkLst>
        </pc:graphicFrameChg>
        <pc:graphicFrameChg chg="del modGraphic">
          <ac:chgData name="Froduald Kabanza" userId="edf393d0-642b-4b9e-8c75-f62133241689" providerId="ADAL" clId="{F17B1EDF-93CA-4D61-9FA4-3116CF6B8561}" dt="2022-02-01T00:15:16.139" v="7250" actId="478"/>
          <ac:graphicFrameMkLst>
            <pc:docMk/>
            <pc:sldMk cId="0" sldId="331"/>
            <ac:graphicFrameMk id="11" creationId="{00000000-0000-0000-0000-000000000000}"/>
          </ac:graphicFrameMkLst>
        </pc:graphicFrameChg>
        <pc:graphicFrameChg chg="add mod">
          <ac:chgData name="Froduald Kabanza" userId="edf393d0-642b-4b9e-8c75-f62133241689" providerId="ADAL" clId="{F17B1EDF-93CA-4D61-9FA4-3116CF6B8561}" dt="2022-02-01T00:15:17.217" v="7251"/>
          <ac:graphicFrameMkLst>
            <pc:docMk/>
            <pc:sldMk cId="0" sldId="331"/>
            <ac:graphicFrameMk id="17" creationId="{8D3238C1-021D-476D-BFDE-68B497CC9EE8}"/>
          </ac:graphicFrameMkLst>
        </pc:graphicFrameChg>
        <pc:graphicFrameChg chg="add mod">
          <ac:chgData name="Froduald Kabanza" userId="edf393d0-642b-4b9e-8c75-f62133241689" providerId="ADAL" clId="{F17B1EDF-93CA-4D61-9FA4-3116CF6B8561}" dt="2022-02-01T00:15:17.217" v="7251"/>
          <ac:graphicFrameMkLst>
            <pc:docMk/>
            <pc:sldMk cId="0" sldId="331"/>
            <ac:graphicFrameMk id="19" creationId="{15D1924C-8705-4390-BCFD-695FD8DFA595}"/>
          </ac:graphicFrameMkLst>
        </pc:graphicFrameChg>
        <pc:graphicFrameChg chg="del modGraphic">
          <ac:chgData name="Froduald Kabanza" userId="edf393d0-642b-4b9e-8c75-f62133241689" providerId="ADAL" clId="{F17B1EDF-93CA-4D61-9FA4-3116CF6B8561}" dt="2022-02-01T00:15:16.139" v="7250" actId="478"/>
          <ac:graphicFrameMkLst>
            <pc:docMk/>
            <pc:sldMk cId="0" sldId="331"/>
            <ac:graphicFrameMk id="21" creationId="{00000000-0000-0000-0000-000000000000}"/>
          </ac:graphicFrameMkLst>
        </pc:graphicFrameChg>
        <pc:graphicFrameChg chg="add mod">
          <ac:chgData name="Froduald Kabanza" userId="edf393d0-642b-4b9e-8c75-f62133241689" providerId="ADAL" clId="{F17B1EDF-93CA-4D61-9FA4-3116CF6B8561}" dt="2022-02-01T00:15:17.217" v="7251"/>
          <ac:graphicFrameMkLst>
            <pc:docMk/>
            <pc:sldMk cId="0" sldId="331"/>
            <ac:graphicFrameMk id="22" creationId="{7D7E59CA-FAAE-4536-837B-6B381B150DB4}"/>
          </ac:graphicFrameMkLst>
        </pc:graphicFrameChg>
      </pc:sldChg>
      <pc:sldChg chg="modSp mod">
        <pc:chgData name="Froduald Kabanza" userId="edf393d0-642b-4b9e-8c75-f62133241689" providerId="ADAL" clId="{F17B1EDF-93CA-4D61-9FA4-3116CF6B8561}" dt="2022-01-30T22:35:47.158" v="11" actId="20577"/>
        <pc:sldMkLst>
          <pc:docMk/>
          <pc:sldMk cId="154423500" sldId="332"/>
        </pc:sldMkLst>
        <pc:spChg chg="mod">
          <ac:chgData name="Froduald Kabanza" userId="edf393d0-642b-4b9e-8c75-f62133241689" providerId="ADAL" clId="{F17B1EDF-93CA-4D61-9FA4-3116CF6B8561}" dt="2022-01-30T22:35:47.158" v="11" actId="20577"/>
          <ac:spMkLst>
            <pc:docMk/>
            <pc:sldMk cId="154423500" sldId="332"/>
            <ac:spMk id="6" creationId="{50B0FB34-D872-45C2-9416-85ECF442F569}"/>
          </ac:spMkLst>
        </pc:spChg>
      </pc:sldChg>
      <pc:sldChg chg="modSp add mod">
        <pc:chgData name="Froduald Kabanza" userId="edf393d0-642b-4b9e-8c75-f62133241689" providerId="ADAL" clId="{F17B1EDF-93CA-4D61-9FA4-3116CF6B8561}" dt="2022-01-31T00:59:30.811" v="3010" actId="313"/>
        <pc:sldMkLst>
          <pc:docMk/>
          <pc:sldMk cId="0" sldId="333"/>
        </pc:sldMkLst>
        <pc:spChg chg="mod">
          <ac:chgData name="Froduald Kabanza" userId="edf393d0-642b-4b9e-8c75-f62133241689" providerId="ADAL" clId="{F17B1EDF-93CA-4D61-9FA4-3116CF6B8561}" dt="2022-01-31T00:59:30.811" v="3010" actId="313"/>
          <ac:spMkLst>
            <pc:docMk/>
            <pc:sldMk cId="0" sldId="333"/>
            <ac:spMk id="40962" creationId="{00000000-0000-0000-0000-000000000000}"/>
          </ac:spMkLst>
        </pc:spChg>
        <pc:spChg chg="mod">
          <ac:chgData name="Froduald Kabanza" userId="edf393d0-642b-4b9e-8c75-f62133241689" providerId="ADAL" clId="{F17B1EDF-93CA-4D61-9FA4-3116CF6B8561}" dt="2022-01-31T00:49:17.673" v="2854" actId="313"/>
          <ac:spMkLst>
            <pc:docMk/>
            <pc:sldMk cId="0" sldId="333"/>
            <ac:spMk id="40963" creationId="{00000000-0000-0000-0000-000000000000}"/>
          </ac:spMkLst>
        </pc:spChg>
      </pc:sldChg>
      <pc:sldChg chg="modSp add mod">
        <pc:chgData name="Froduald Kabanza" userId="edf393d0-642b-4b9e-8c75-f62133241689" providerId="ADAL" clId="{F17B1EDF-93CA-4D61-9FA4-3116CF6B8561}" dt="2022-01-31T00:59:31.478" v="3011" actId="313"/>
        <pc:sldMkLst>
          <pc:docMk/>
          <pc:sldMk cId="0" sldId="334"/>
        </pc:sldMkLst>
        <pc:spChg chg="mod">
          <ac:chgData name="Froduald Kabanza" userId="edf393d0-642b-4b9e-8c75-f62133241689" providerId="ADAL" clId="{F17B1EDF-93CA-4D61-9FA4-3116CF6B8561}" dt="2022-01-31T00:59:31.478" v="3011" actId="313"/>
          <ac:spMkLst>
            <pc:docMk/>
            <pc:sldMk cId="0" sldId="334"/>
            <ac:spMk id="41986" creationId="{00000000-0000-0000-0000-000000000000}"/>
          </ac:spMkLst>
        </pc:spChg>
        <pc:spChg chg="mod">
          <ac:chgData name="Froduald Kabanza" userId="edf393d0-642b-4b9e-8c75-f62133241689" providerId="ADAL" clId="{F17B1EDF-93CA-4D61-9FA4-3116CF6B8561}" dt="2022-01-31T00:49:17.890" v="2855" actId="313"/>
          <ac:spMkLst>
            <pc:docMk/>
            <pc:sldMk cId="0" sldId="334"/>
            <ac:spMk id="41987" creationId="{00000000-0000-0000-0000-000000000000}"/>
          </ac:spMkLst>
        </pc:spChg>
      </pc:sldChg>
      <pc:sldChg chg="modSp add mod">
        <pc:chgData name="Froduald Kabanza" userId="edf393d0-642b-4b9e-8c75-f62133241689" providerId="ADAL" clId="{F17B1EDF-93CA-4D61-9FA4-3116CF6B8561}" dt="2022-01-31T00:59:32.468" v="3012" actId="313"/>
        <pc:sldMkLst>
          <pc:docMk/>
          <pc:sldMk cId="0" sldId="335"/>
        </pc:sldMkLst>
        <pc:spChg chg="mod">
          <ac:chgData name="Froduald Kabanza" userId="edf393d0-642b-4b9e-8c75-f62133241689" providerId="ADAL" clId="{F17B1EDF-93CA-4D61-9FA4-3116CF6B8561}" dt="2022-01-31T00:59:32.468" v="3012" actId="313"/>
          <ac:spMkLst>
            <pc:docMk/>
            <pc:sldMk cId="0" sldId="335"/>
            <ac:spMk id="43010" creationId="{00000000-0000-0000-0000-000000000000}"/>
          </ac:spMkLst>
        </pc:spChg>
        <pc:spChg chg="mod">
          <ac:chgData name="Froduald Kabanza" userId="edf393d0-642b-4b9e-8c75-f62133241689" providerId="ADAL" clId="{F17B1EDF-93CA-4D61-9FA4-3116CF6B8561}" dt="2022-01-31T00:49:18.101" v="2856" actId="313"/>
          <ac:spMkLst>
            <pc:docMk/>
            <pc:sldMk cId="0" sldId="335"/>
            <ac:spMk id="43011" creationId="{00000000-0000-0000-0000-000000000000}"/>
          </ac:spMkLst>
        </pc:spChg>
      </pc:sldChg>
      <pc:sldChg chg="modSp add mod">
        <pc:chgData name="Froduald Kabanza" userId="edf393d0-642b-4b9e-8c75-f62133241689" providerId="ADAL" clId="{F17B1EDF-93CA-4D61-9FA4-3116CF6B8561}" dt="2022-01-31T00:59:33.077" v="3013" actId="313"/>
        <pc:sldMkLst>
          <pc:docMk/>
          <pc:sldMk cId="0" sldId="336"/>
        </pc:sldMkLst>
        <pc:spChg chg="mod">
          <ac:chgData name="Froduald Kabanza" userId="edf393d0-642b-4b9e-8c75-f62133241689" providerId="ADAL" clId="{F17B1EDF-93CA-4D61-9FA4-3116CF6B8561}" dt="2022-01-31T00:59:33.077" v="3013" actId="313"/>
          <ac:spMkLst>
            <pc:docMk/>
            <pc:sldMk cId="0" sldId="336"/>
            <ac:spMk id="44034" creationId="{00000000-0000-0000-0000-000000000000}"/>
          </ac:spMkLst>
        </pc:spChg>
        <pc:spChg chg="mod">
          <ac:chgData name="Froduald Kabanza" userId="edf393d0-642b-4b9e-8c75-f62133241689" providerId="ADAL" clId="{F17B1EDF-93CA-4D61-9FA4-3116CF6B8561}" dt="2022-01-31T00:49:23.746" v="2857" actId="313"/>
          <ac:spMkLst>
            <pc:docMk/>
            <pc:sldMk cId="0" sldId="336"/>
            <ac:spMk id="44035" creationId="{00000000-0000-0000-0000-000000000000}"/>
          </ac:spMkLst>
        </pc:spChg>
      </pc:sldChg>
      <pc:sldChg chg="modSp add mod">
        <pc:chgData name="Froduald Kabanza" userId="edf393d0-642b-4b9e-8c75-f62133241689" providerId="ADAL" clId="{F17B1EDF-93CA-4D61-9FA4-3116CF6B8561}" dt="2022-01-31T00:59:33.677" v="3014" actId="313"/>
        <pc:sldMkLst>
          <pc:docMk/>
          <pc:sldMk cId="0" sldId="337"/>
        </pc:sldMkLst>
        <pc:spChg chg="mod">
          <ac:chgData name="Froduald Kabanza" userId="edf393d0-642b-4b9e-8c75-f62133241689" providerId="ADAL" clId="{F17B1EDF-93CA-4D61-9FA4-3116CF6B8561}" dt="2022-01-31T00:59:33.677" v="3014" actId="313"/>
          <ac:spMkLst>
            <pc:docMk/>
            <pc:sldMk cId="0" sldId="337"/>
            <ac:spMk id="45058" creationId="{00000000-0000-0000-0000-000000000000}"/>
          </ac:spMkLst>
        </pc:spChg>
        <pc:spChg chg="mod">
          <ac:chgData name="Froduald Kabanza" userId="edf393d0-642b-4b9e-8c75-f62133241689" providerId="ADAL" clId="{F17B1EDF-93CA-4D61-9FA4-3116CF6B8561}" dt="2022-01-31T00:49:23.944" v="2858" actId="313"/>
          <ac:spMkLst>
            <pc:docMk/>
            <pc:sldMk cId="0" sldId="337"/>
            <ac:spMk id="45059" creationId="{00000000-0000-0000-0000-000000000000}"/>
          </ac:spMkLst>
        </pc:spChg>
      </pc:sldChg>
      <pc:sldChg chg="modSp add mod">
        <pc:chgData name="Froduald Kabanza" userId="edf393d0-642b-4b9e-8c75-f62133241689" providerId="ADAL" clId="{F17B1EDF-93CA-4D61-9FA4-3116CF6B8561}" dt="2022-01-31T00:59:34.277" v="3015" actId="313"/>
        <pc:sldMkLst>
          <pc:docMk/>
          <pc:sldMk cId="0" sldId="338"/>
        </pc:sldMkLst>
        <pc:spChg chg="mod">
          <ac:chgData name="Froduald Kabanza" userId="edf393d0-642b-4b9e-8c75-f62133241689" providerId="ADAL" clId="{F17B1EDF-93CA-4D61-9FA4-3116CF6B8561}" dt="2022-01-31T00:59:34.277" v="3015" actId="313"/>
          <ac:spMkLst>
            <pc:docMk/>
            <pc:sldMk cId="0" sldId="338"/>
            <ac:spMk id="46082" creationId="{00000000-0000-0000-0000-000000000000}"/>
          </ac:spMkLst>
        </pc:spChg>
        <pc:spChg chg="mod">
          <ac:chgData name="Froduald Kabanza" userId="edf393d0-642b-4b9e-8c75-f62133241689" providerId="ADAL" clId="{F17B1EDF-93CA-4D61-9FA4-3116CF6B8561}" dt="2022-01-31T00:49:24.161" v="2859" actId="313"/>
          <ac:spMkLst>
            <pc:docMk/>
            <pc:sldMk cId="0" sldId="338"/>
            <ac:spMk id="46083" creationId="{00000000-0000-0000-0000-000000000000}"/>
          </ac:spMkLst>
        </pc:spChg>
      </pc:sldChg>
      <pc:sldChg chg="modSp add mod">
        <pc:chgData name="Froduald Kabanza" userId="edf393d0-642b-4b9e-8c75-f62133241689" providerId="ADAL" clId="{F17B1EDF-93CA-4D61-9FA4-3116CF6B8561}" dt="2022-01-31T00:59:34.878" v="3016" actId="313"/>
        <pc:sldMkLst>
          <pc:docMk/>
          <pc:sldMk cId="0" sldId="339"/>
        </pc:sldMkLst>
        <pc:spChg chg="mod">
          <ac:chgData name="Froduald Kabanza" userId="edf393d0-642b-4b9e-8c75-f62133241689" providerId="ADAL" clId="{F17B1EDF-93CA-4D61-9FA4-3116CF6B8561}" dt="2022-01-31T00:59:34.878" v="3016" actId="313"/>
          <ac:spMkLst>
            <pc:docMk/>
            <pc:sldMk cId="0" sldId="339"/>
            <ac:spMk id="47106" creationId="{00000000-0000-0000-0000-000000000000}"/>
          </ac:spMkLst>
        </pc:spChg>
        <pc:spChg chg="mod">
          <ac:chgData name="Froduald Kabanza" userId="edf393d0-642b-4b9e-8c75-f62133241689" providerId="ADAL" clId="{F17B1EDF-93CA-4D61-9FA4-3116CF6B8561}" dt="2022-01-31T00:49:24.311" v="2860" actId="313"/>
          <ac:spMkLst>
            <pc:docMk/>
            <pc:sldMk cId="0" sldId="339"/>
            <ac:spMk id="47107" creationId="{00000000-0000-0000-0000-000000000000}"/>
          </ac:spMkLst>
        </pc:spChg>
      </pc:sldChg>
      <pc:sldChg chg="modSp add mod">
        <pc:chgData name="Froduald Kabanza" userId="edf393d0-642b-4b9e-8c75-f62133241689" providerId="ADAL" clId="{F17B1EDF-93CA-4D61-9FA4-3116CF6B8561}" dt="2022-01-31T00:59:35.494" v="3017" actId="313"/>
        <pc:sldMkLst>
          <pc:docMk/>
          <pc:sldMk cId="0" sldId="340"/>
        </pc:sldMkLst>
        <pc:spChg chg="mod">
          <ac:chgData name="Froduald Kabanza" userId="edf393d0-642b-4b9e-8c75-f62133241689" providerId="ADAL" clId="{F17B1EDF-93CA-4D61-9FA4-3116CF6B8561}" dt="2022-01-31T00:59:35.494" v="3017" actId="313"/>
          <ac:spMkLst>
            <pc:docMk/>
            <pc:sldMk cId="0" sldId="340"/>
            <ac:spMk id="48130" creationId="{00000000-0000-0000-0000-000000000000}"/>
          </ac:spMkLst>
        </pc:spChg>
        <pc:spChg chg="mod">
          <ac:chgData name="Froduald Kabanza" userId="edf393d0-642b-4b9e-8c75-f62133241689" providerId="ADAL" clId="{F17B1EDF-93CA-4D61-9FA4-3116CF6B8561}" dt="2022-01-31T00:49:24.477" v="2861" actId="313"/>
          <ac:spMkLst>
            <pc:docMk/>
            <pc:sldMk cId="0" sldId="340"/>
            <ac:spMk id="48131" creationId="{00000000-0000-0000-0000-000000000000}"/>
          </ac:spMkLst>
        </pc:spChg>
      </pc:sldChg>
      <pc:sldChg chg="modSp add mod">
        <pc:chgData name="Froduald Kabanza" userId="edf393d0-642b-4b9e-8c75-f62133241689" providerId="ADAL" clId="{F17B1EDF-93CA-4D61-9FA4-3116CF6B8561}" dt="2022-01-31T00:59:35.961" v="3018" actId="313"/>
        <pc:sldMkLst>
          <pc:docMk/>
          <pc:sldMk cId="0" sldId="341"/>
        </pc:sldMkLst>
        <pc:spChg chg="mod">
          <ac:chgData name="Froduald Kabanza" userId="edf393d0-642b-4b9e-8c75-f62133241689" providerId="ADAL" clId="{F17B1EDF-93CA-4D61-9FA4-3116CF6B8561}" dt="2022-01-31T00:59:35.961" v="3018" actId="313"/>
          <ac:spMkLst>
            <pc:docMk/>
            <pc:sldMk cId="0" sldId="341"/>
            <ac:spMk id="49154" creationId="{00000000-0000-0000-0000-000000000000}"/>
          </ac:spMkLst>
        </pc:spChg>
        <pc:spChg chg="mod">
          <ac:chgData name="Froduald Kabanza" userId="edf393d0-642b-4b9e-8c75-f62133241689" providerId="ADAL" clId="{F17B1EDF-93CA-4D61-9FA4-3116CF6B8561}" dt="2022-01-31T00:49:24.661" v="2862" actId="313"/>
          <ac:spMkLst>
            <pc:docMk/>
            <pc:sldMk cId="0" sldId="341"/>
            <ac:spMk id="49155" creationId="{00000000-0000-0000-0000-000000000000}"/>
          </ac:spMkLst>
        </pc:spChg>
      </pc:sldChg>
      <pc:sldChg chg="modSp add mod">
        <pc:chgData name="Froduald Kabanza" userId="edf393d0-642b-4b9e-8c75-f62133241689" providerId="ADAL" clId="{F17B1EDF-93CA-4D61-9FA4-3116CF6B8561}" dt="2022-01-31T00:59:36.127" v="3019" actId="313"/>
        <pc:sldMkLst>
          <pc:docMk/>
          <pc:sldMk cId="0" sldId="342"/>
        </pc:sldMkLst>
        <pc:spChg chg="mod">
          <ac:chgData name="Froduald Kabanza" userId="edf393d0-642b-4b9e-8c75-f62133241689" providerId="ADAL" clId="{F17B1EDF-93CA-4D61-9FA4-3116CF6B8561}" dt="2022-01-31T00:59:36.127" v="3019" actId="313"/>
          <ac:spMkLst>
            <pc:docMk/>
            <pc:sldMk cId="0" sldId="342"/>
            <ac:spMk id="50178" creationId="{00000000-0000-0000-0000-000000000000}"/>
          </ac:spMkLst>
        </pc:spChg>
        <pc:spChg chg="mod">
          <ac:chgData name="Froduald Kabanza" userId="edf393d0-642b-4b9e-8c75-f62133241689" providerId="ADAL" clId="{F17B1EDF-93CA-4D61-9FA4-3116CF6B8561}" dt="2022-01-31T00:49:24.827" v="2863" actId="313"/>
          <ac:spMkLst>
            <pc:docMk/>
            <pc:sldMk cId="0" sldId="342"/>
            <ac:spMk id="50179" creationId="{00000000-0000-0000-0000-000000000000}"/>
          </ac:spMkLst>
        </pc:spChg>
      </pc:sldChg>
      <pc:sldChg chg="modSp add mod">
        <pc:chgData name="Froduald Kabanza" userId="edf393d0-642b-4b9e-8c75-f62133241689" providerId="ADAL" clId="{F17B1EDF-93CA-4D61-9FA4-3116CF6B8561}" dt="2022-01-31T00:59:36.294" v="3020" actId="313"/>
        <pc:sldMkLst>
          <pc:docMk/>
          <pc:sldMk cId="0" sldId="343"/>
        </pc:sldMkLst>
        <pc:spChg chg="mod">
          <ac:chgData name="Froduald Kabanza" userId="edf393d0-642b-4b9e-8c75-f62133241689" providerId="ADAL" clId="{F17B1EDF-93CA-4D61-9FA4-3116CF6B8561}" dt="2022-01-31T00:59:36.294" v="3020" actId="313"/>
          <ac:spMkLst>
            <pc:docMk/>
            <pc:sldMk cId="0" sldId="343"/>
            <ac:spMk id="51202" creationId="{00000000-0000-0000-0000-000000000000}"/>
          </ac:spMkLst>
        </pc:spChg>
        <pc:spChg chg="mod">
          <ac:chgData name="Froduald Kabanza" userId="edf393d0-642b-4b9e-8c75-f62133241689" providerId="ADAL" clId="{F17B1EDF-93CA-4D61-9FA4-3116CF6B8561}" dt="2022-01-31T00:49:25.011" v="2864" actId="313"/>
          <ac:spMkLst>
            <pc:docMk/>
            <pc:sldMk cId="0" sldId="343"/>
            <ac:spMk id="51203" creationId="{00000000-0000-0000-0000-000000000000}"/>
          </ac:spMkLst>
        </pc:spChg>
      </pc:sldChg>
      <pc:sldChg chg="modSp add mod">
        <pc:chgData name="Froduald Kabanza" userId="edf393d0-642b-4b9e-8c75-f62133241689" providerId="ADAL" clId="{F17B1EDF-93CA-4D61-9FA4-3116CF6B8561}" dt="2022-01-31T00:56:56.517" v="2978" actId="20577"/>
        <pc:sldMkLst>
          <pc:docMk/>
          <pc:sldMk cId="0" sldId="344"/>
        </pc:sldMkLst>
        <pc:spChg chg="mod">
          <ac:chgData name="Froduald Kabanza" userId="edf393d0-642b-4b9e-8c75-f62133241689" providerId="ADAL" clId="{F17B1EDF-93CA-4D61-9FA4-3116CF6B8561}" dt="2022-01-31T00:56:56.517" v="2978" actId="20577"/>
          <ac:spMkLst>
            <pc:docMk/>
            <pc:sldMk cId="0" sldId="344"/>
            <ac:spMk id="53250" creationId="{00000000-0000-0000-0000-000000000000}"/>
          </ac:spMkLst>
        </pc:spChg>
        <pc:spChg chg="mod">
          <ac:chgData name="Froduald Kabanza" userId="edf393d0-642b-4b9e-8c75-f62133241689" providerId="ADAL" clId="{F17B1EDF-93CA-4D61-9FA4-3116CF6B8561}" dt="2022-01-31T00:49:25.194" v="2865" actId="313"/>
          <ac:spMkLst>
            <pc:docMk/>
            <pc:sldMk cId="0" sldId="344"/>
            <ac:spMk id="53251" creationId="{00000000-0000-0000-0000-000000000000}"/>
          </ac:spMkLst>
        </pc:spChg>
      </pc:sldChg>
      <pc:sldChg chg="modSp add del mod modNotesTx">
        <pc:chgData name="Froduald Kabanza" userId="edf393d0-642b-4b9e-8c75-f62133241689" providerId="ADAL" clId="{F17B1EDF-93CA-4D61-9FA4-3116CF6B8561}" dt="2022-02-01T00:31:04.838" v="7481"/>
        <pc:sldMkLst>
          <pc:docMk/>
          <pc:sldMk cId="0" sldId="345"/>
        </pc:sldMkLst>
        <pc:spChg chg="mod">
          <ac:chgData name="Froduald Kabanza" userId="edf393d0-642b-4b9e-8c75-f62133241689" providerId="ADAL" clId="{F17B1EDF-93CA-4D61-9FA4-3116CF6B8561}" dt="2022-01-31T01:02:12.409" v="3057" actId="20577"/>
          <ac:spMkLst>
            <pc:docMk/>
            <pc:sldMk cId="0" sldId="345"/>
            <ac:spMk id="38914" creationId="{00000000-0000-0000-0000-000000000000}"/>
          </ac:spMkLst>
        </pc:spChg>
        <pc:spChg chg="mod">
          <ac:chgData name="Froduald Kabanza" userId="edf393d0-642b-4b9e-8c75-f62133241689" providerId="ADAL" clId="{F17B1EDF-93CA-4D61-9FA4-3116CF6B8561}" dt="2022-02-01T00:16:19.131" v="7277" actId="20577"/>
          <ac:spMkLst>
            <pc:docMk/>
            <pc:sldMk cId="0" sldId="345"/>
            <ac:spMk id="38915" creationId="{00000000-0000-0000-0000-000000000000}"/>
          </ac:spMkLst>
        </pc:spChg>
      </pc:sldChg>
      <pc:sldChg chg="modSp add mod">
        <pc:chgData name="Froduald Kabanza" userId="edf393d0-642b-4b9e-8c75-f62133241689" providerId="ADAL" clId="{F17B1EDF-93CA-4D61-9FA4-3116CF6B8561}" dt="2022-01-31T00:58:13.044" v="2983" actId="313"/>
        <pc:sldMkLst>
          <pc:docMk/>
          <pc:sldMk cId="0" sldId="346"/>
        </pc:sldMkLst>
        <pc:spChg chg="mod">
          <ac:chgData name="Froduald Kabanza" userId="edf393d0-642b-4b9e-8c75-f62133241689" providerId="ADAL" clId="{F17B1EDF-93CA-4D61-9FA4-3116CF6B8561}" dt="2022-01-31T00:58:13.044" v="2983" actId="313"/>
          <ac:spMkLst>
            <pc:docMk/>
            <pc:sldMk cId="0" sldId="346"/>
            <ac:spMk id="55298" creationId="{00000000-0000-0000-0000-000000000000}"/>
          </ac:spMkLst>
        </pc:spChg>
        <pc:spChg chg="mod">
          <ac:chgData name="Froduald Kabanza" userId="edf393d0-642b-4b9e-8c75-f62133241689" providerId="ADAL" clId="{F17B1EDF-93CA-4D61-9FA4-3116CF6B8561}" dt="2022-01-31T00:49:13.928" v="2841" actId="313"/>
          <ac:spMkLst>
            <pc:docMk/>
            <pc:sldMk cId="0" sldId="346"/>
            <ac:spMk id="55299" creationId="{00000000-0000-0000-0000-000000000000}"/>
          </ac:spMkLst>
        </pc:spChg>
      </pc:sldChg>
      <pc:sldChg chg="modSp add mod">
        <pc:chgData name="Froduald Kabanza" userId="edf393d0-642b-4b9e-8c75-f62133241689" providerId="ADAL" clId="{F17B1EDF-93CA-4D61-9FA4-3116CF6B8561}" dt="2022-01-31T00:58:15.361" v="2985" actId="313"/>
        <pc:sldMkLst>
          <pc:docMk/>
          <pc:sldMk cId="0" sldId="347"/>
        </pc:sldMkLst>
        <pc:spChg chg="mod">
          <ac:chgData name="Froduald Kabanza" userId="edf393d0-642b-4b9e-8c75-f62133241689" providerId="ADAL" clId="{F17B1EDF-93CA-4D61-9FA4-3116CF6B8561}" dt="2022-01-31T00:58:15.361" v="2985" actId="313"/>
          <ac:spMkLst>
            <pc:docMk/>
            <pc:sldMk cId="0" sldId="347"/>
            <ac:spMk id="56322" creationId="{00000000-0000-0000-0000-000000000000}"/>
          </ac:spMkLst>
        </pc:spChg>
        <pc:spChg chg="mod">
          <ac:chgData name="Froduald Kabanza" userId="edf393d0-642b-4b9e-8c75-f62133241689" providerId="ADAL" clId="{F17B1EDF-93CA-4D61-9FA4-3116CF6B8561}" dt="2022-01-31T00:49:15.211" v="2843" actId="313"/>
          <ac:spMkLst>
            <pc:docMk/>
            <pc:sldMk cId="0" sldId="347"/>
            <ac:spMk id="56323" creationId="{00000000-0000-0000-0000-000000000000}"/>
          </ac:spMkLst>
        </pc:spChg>
      </pc:sldChg>
      <pc:sldChg chg="modSp add mod">
        <pc:chgData name="Froduald Kabanza" userId="edf393d0-642b-4b9e-8c75-f62133241689" providerId="ADAL" clId="{F17B1EDF-93CA-4D61-9FA4-3116CF6B8561}" dt="2022-01-31T00:58:19.561" v="2986" actId="313"/>
        <pc:sldMkLst>
          <pc:docMk/>
          <pc:sldMk cId="0" sldId="348"/>
        </pc:sldMkLst>
        <pc:spChg chg="mod">
          <ac:chgData name="Froduald Kabanza" userId="edf393d0-642b-4b9e-8c75-f62133241689" providerId="ADAL" clId="{F17B1EDF-93CA-4D61-9FA4-3116CF6B8561}" dt="2022-01-31T00:58:19.561" v="2986" actId="313"/>
          <ac:spMkLst>
            <pc:docMk/>
            <pc:sldMk cId="0" sldId="348"/>
            <ac:spMk id="57346" creationId="{00000000-0000-0000-0000-000000000000}"/>
          </ac:spMkLst>
        </pc:spChg>
        <pc:spChg chg="mod">
          <ac:chgData name="Froduald Kabanza" userId="edf393d0-642b-4b9e-8c75-f62133241689" providerId="ADAL" clId="{F17B1EDF-93CA-4D61-9FA4-3116CF6B8561}" dt="2022-01-31T00:49:15.461" v="2844" actId="313"/>
          <ac:spMkLst>
            <pc:docMk/>
            <pc:sldMk cId="0" sldId="348"/>
            <ac:spMk id="57347" creationId="{00000000-0000-0000-0000-000000000000}"/>
          </ac:spMkLst>
        </pc:spChg>
      </pc:sldChg>
      <pc:sldChg chg="delSp modSp add mod modAnim">
        <pc:chgData name="Froduald Kabanza" userId="edf393d0-642b-4b9e-8c75-f62133241689" providerId="ADAL" clId="{F17B1EDF-93CA-4D61-9FA4-3116CF6B8561}" dt="2022-01-30T23:27:26.348" v="626" actId="20577"/>
        <pc:sldMkLst>
          <pc:docMk/>
          <pc:sldMk cId="2508412678" sldId="349"/>
        </pc:sldMkLst>
        <pc:spChg chg="del mod topLvl">
          <ac:chgData name="Froduald Kabanza" userId="edf393d0-642b-4b9e-8c75-f62133241689" providerId="ADAL" clId="{F17B1EDF-93CA-4D61-9FA4-3116CF6B8561}" dt="2022-01-30T23:26:55.168" v="546" actId="478"/>
          <ac:spMkLst>
            <pc:docMk/>
            <pc:sldMk cId="2508412678" sldId="349"/>
            <ac:spMk id="15" creationId="{00000000-0000-0000-0000-000000000000}"/>
          </ac:spMkLst>
        </pc:spChg>
        <pc:spChg chg="mod topLvl">
          <ac:chgData name="Froduald Kabanza" userId="edf393d0-642b-4b9e-8c75-f62133241689" providerId="ADAL" clId="{F17B1EDF-93CA-4D61-9FA4-3116CF6B8561}" dt="2022-01-30T23:26:52.109" v="545" actId="165"/>
          <ac:spMkLst>
            <pc:docMk/>
            <pc:sldMk cId="2508412678" sldId="349"/>
            <ac:spMk id="17" creationId="{00000000-0000-0000-0000-000000000000}"/>
          </ac:spMkLst>
        </pc:spChg>
        <pc:spChg chg="mod">
          <ac:chgData name="Froduald Kabanza" userId="edf393d0-642b-4b9e-8c75-f62133241689" providerId="ADAL" clId="{F17B1EDF-93CA-4D61-9FA4-3116CF6B8561}" dt="2022-01-30T23:27:26.348" v="626" actId="20577"/>
          <ac:spMkLst>
            <pc:docMk/>
            <pc:sldMk cId="2508412678" sldId="349"/>
            <ac:spMk id="72705" creationId="{00000000-0000-0000-0000-000000000000}"/>
          </ac:spMkLst>
        </pc:spChg>
        <pc:grpChg chg="del">
          <ac:chgData name="Froduald Kabanza" userId="edf393d0-642b-4b9e-8c75-f62133241689" providerId="ADAL" clId="{F17B1EDF-93CA-4D61-9FA4-3116CF6B8561}" dt="2022-01-30T23:26:52.109" v="545" actId="165"/>
          <ac:grpSpMkLst>
            <pc:docMk/>
            <pc:sldMk cId="2508412678" sldId="349"/>
            <ac:grpSpMk id="2" creationId="{00000000-0000-0000-0000-000000000000}"/>
          </ac:grpSpMkLst>
        </pc:grpChg>
      </pc:sldChg>
      <pc:sldChg chg="modSp add mod">
        <pc:chgData name="Froduald Kabanza" userId="edf393d0-642b-4b9e-8c75-f62133241689" providerId="ADAL" clId="{F17B1EDF-93CA-4D61-9FA4-3116CF6B8561}" dt="2022-01-31T00:58:23.194" v="2988" actId="313"/>
        <pc:sldMkLst>
          <pc:docMk/>
          <pc:sldMk cId="0" sldId="350"/>
        </pc:sldMkLst>
        <pc:spChg chg="mod">
          <ac:chgData name="Froduald Kabanza" userId="edf393d0-642b-4b9e-8c75-f62133241689" providerId="ADAL" clId="{F17B1EDF-93CA-4D61-9FA4-3116CF6B8561}" dt="2022-01-31T00:58:23.194" v="2988" actId="313"/>
          <ac:spMkLst>
            <pc:docMk/>
            <pc:sldMk cId="0" sldId="350"/>
            <ac:spMk id="59394" creationId="{00000000-0000-0000-0000-000000000000}"/>
          </ac:spMkLst>
        </pc:spChg>
        <pc:spChg chg="mod">
          <ac:chgData name="Froduald Kabanza" userId="edf393d0-642b-4b9e-8c75-f62133241689" providerId="ADAL" clId="{F17B1EDF-93CA-4D61-9FA4-3116CF6B8561}" dt="2022-01-31T00:49:15.994" v="2846" actId="313"/>
          <ac:spMkLst>
            <pc:docMk/>
            <pc:sldMk cId="0" sldId="350"/>
            <ac:spMk id="59395" creationId="{00000000-0000-0000-0000-000000000000}"/>
          </ac:spMkLst>
        </pc:spChg>
      </pc:sldChg>
      <pc:sldChg chg="modSp add mod">
        <pc:chgData name="Froduald Kabanza" userId="edf393d0-642b-4b9e-8c75-f62133241689" providerId="ADAL" clId="{F17B1EDF-93CA-4D61-9FA4-3116CF6B8561}" dt="2022-01-31T00:58:24.178" v="2989" actId="313"/>
        <pc:sldMkLst>
          <pc:docMk/>
          <pc:sldMk cId="0" sldId="351"/>
        </pc:sldMkLst>
        <pc:spChg chg="mod">
          <ac:chgData name="Froduald Kabanza" userId="edf393d0-642b-4b9e-8c75-f62133241689" providerId="ADAL" clId="{F17B1EDF-93CA-4D61-9FA4-3116CF6B8561}" dt="2022-01-31T00:58:24.178" v="2989" actId="313"/>
          <ac:spMkLst>
            <pc:docMk/>
            <pc:sldMk cId="0" sldId="351"/>
            <ac:spMk id="60418" creationId="{00000000-0000-0000-0000-000000000000}"/>
          </ac:spMkLst>
        </pc:spChg>
        <pc:spChg chg="mod">
          <ac:chgData name="Froduald Kabanza" userId="edf393d0-642b-4b9e-8c75-f62133241689" providerId="ADAL" clId="{F17B1EDF-93CA-4D61-9FA4-3116CF6B8561}" dt="2022-01-31T00:49:16.194" v="2847" actId="313"/>
          <ac:spMkLst>
            <pc:docMk/>
            <pc:sldMk cId="0" sldId="351"/>
            <ac:spMk id="60419" creationId="{00000000-0000-0000-0000-000000000000}"/>
          </ac:spMkLst>
        </pc:spChg>
      </pc:sldChg>
      <pc:sldChg chg="modSp add mod">
        <pc:chgData name="Froduald Kabanza" userId="edf393d0-642b-4b9e-8c75-f62133241689" providerId="ADAL" clId="{F17B1EDF-93CA-4D61-9FA4-3116CF6B8561}" dt="2022-01-31T00:58:26.977" v="2990" actId="313"/>
        <pc:sldMkLst>
          <pc:docMk/>
          <pc:sldMk cId="0" sldId="352"/>
        </pc:sldMkLst>
        <pc:spChg chg="mod">
          <ac:chgData name="Froduald Kabanza" userId="edf393d0-642b-4b9e-8c75-f62133241689" providerId="ADAL" clId="{F17B1EDF-93CA-4D61-9FA4-3116CF6B8561}" dt="2022-01-31T00:58:26.977" v="2990" actId="313"/>
          <ac:spMkLst>
            <pc:docMk/>
            <pc:sldMk cId="0" sldId="352"/>
            <ac:spMk id="61442" creationId="{00000000-0000-0000-0000-000000000000}"/>
          </ac:spMkLst>
        </pc:spChg>
        <pc:spChg chg="mod">
          <ac:chgData name="Froduald Kabanza" userId="edf393d0-642b-4b9e-8c75-f62133241689" providerId="ADAL" clId="{F17B1EDF-93CA-4D61-9FA4-3116CF6B8561}" dt="2022-01-31T00:49:16.394" v="2848" actId="313"/>
          <ac:spMkLst>
            <pc:docMk/>
            <pc:sldMk cId="0" sldId="352"/>
            <ac:spMk id="61443" creationId="{00000000-0000-0000-0000-000000000000}"/>
          </ac:spMkLst>
        </pc:spChg>
      </pc:sldChg>
      <pc:sldChg chg="modSp add mod">
        <pc:chgData name="Froduald Kabanza" userId="edf393d0-642b-4b9e-8c75-f62133241689" providerId="ADAL" clId="{F17B1EDF-93CA-4D61-9FA4-3116CF6B8561}" dt="2022-01-31T00:58:27.777" v="2991" actId="313"/>
        <pc:sldMkLst>
          <pc:docMk/>
          <pc:sldMk cId="0" sldId="353"/>
        </pc:sldMkLst>
        <pc:spChg chg="mod">
          <ac:chgData name="Froduald Kabanza" userId="edf393d0-642b-4b9e-8c75-f62133241689" providerId="ADAL" clId="{F17B1EDF-93CA-4D61-9FA4-3116CF6B8561}" dt="2022-01-31T00:58:27.777" v="2991" actId="313"/>
          <ac:spMkLst>
            <pc:docMk/>
            <pc:sldMk cId="0" sldId="353"/>
            <ac:spMk id="62466" creationId="{00000000-0000-0000-0000-000000000000}"/>
          </ac:spMkLst>
        </pc:spChg>
        <pc:spChg chg="mod">
          <ac:chgData name="Froduald Kabanza" userId="edf393d0-642b-4b9e-8c75-f62133241689" providerId="ADAL" clId="{F17B1EDF-93CA-4D61-9FA4-3116CF6B8561}" dt="2022-01-31T00:49:16.611" v="2849" actId="313"/>
          <ac:spMkLst>
            <pc:docMk/>
            <pc:sldMk cId="0" sldId="353"/>
            <ac:spMk id="62467" creationId="{00000000-0000-0000-0000-000000000000}"/>
          </ac:spMkLst>
        </pc:spChg>
      </pc:sldChg>
      <pc:sldChg chg="modSp add mod">
        <pc:chgData name="Froduald Kabanza" userId="edf393d0-642b-4b9e-8c75-f62133241689" providerId="ADAL" clId="{F17B1EDF-93CA-4D61-9FA4-3116CF6B8561}" dt="2022-01-31T00:58:28.628" v="2992" actId="313"/>
        <pc:sldMkLst>
          <pc:docMk/>
          <pc:sldMk cId="0" sldId="354"/>
        </pc:sldMkLst>
        <pc:spChg chg="mod">
          <ac:chgData name="Froduald Kabanza" userId="edf393d0-642b-4b9e-8c75-f62133241689" providerId="ADAL" clId="{F17B1EDF-93CA-4D61-9FA4-3116CF6B8561}" dt="2022-01-31T00:58:28.628" v="2992" actId="313"/>
          <ac:spMkLst>
            <pc:docMk/>
            <pc:sldMk cId="0" sldId="354"/>
            <ac:spMk id="63490" creationId="{00000000-0000-0000-0000-000000000000}"/>
          </ac:spMkLst>
        </pc:spChg>
        <pc:spChg chg="mod">
          <ac:chgData name="Froduald Kabanza" userId="edf393d0-642b-4b9e-8c75-f62133241689" providerId="ADAL" clId="{F17B1EDF-93CA-4D61-9FA4-3116CF6B8561}" dt="2022-01-31T00:49:16.813" v="2850" actId="313"/>
          <ac:spMkLst>
            <pc:docMk/>
            <pc:sldMk cId="0" sldId="354"/>
            <ac:spMk id="63491" creationId="{00000000-0000-0000-0000-000000000000}"/>
          </ac:spMkLst>
        </pc:spChg>
      </pc:sldChg>
      <pc:sldChg chg="modSp add mod">
        <pc:chgData name="Froduald Kabanza" userId="edf393d0-642b-4b9e-8c75-f62133241689" providerId="ADAL" clId="{F17B1EDF-93CA-4D61-9FA4-3116CF6B8561}" dt="2022-01-31T00:58:29.644" v="2993" actId="313"/>
        <pc:sldMkLst>
          <pc:docMk/>
          <pc:sldMk cId="0" sldId="355"/>
        </pc:sldMkLst>
        <pc:spChg chg="mod">
          <ac:chgData name="Froduald Kabanza" userId="edf393d0-642b-4b9e-8c75-f62133241689" providerId="ADAL" clId="{F17B1EDF-93CA-4D61-9FA4-3116CF6B8561}" dt="2022-01-31T00:58:29.644" v="2993" actId="313"/>
          <ac:spMkLst>
            <pc:docMk/>
            <pc:sldMk cId="0" sldId="355"/>
            <ac:spMk id="64514" creationId="{00000000-0000-0000-0000-000000000000}"/>
          </ac:spMkLst>
        </pc:spChg>
        <pc:spChg chg="mod">
          <ac:chgData name="Froduald Kabanza" userId="edf393d0-642b-4b9e-8c75-f62133241689" providerId="ADAL" clId="{F17B1EDF-93CA-4D61-9FA4-3116CF6B8561}" dt="2022-01-31T00:49:17.045" v="2851" actId="313"/>
          <ac:spMkLst>
            <pc:docMk/>
            <pc:sldMk cId="0" sldId="355"/>
            <ac:spMk id="64515" creationId="{00000000-0000-0000-0000-000000000000}"/>
          </ac:spMkLst>
        </pc:spChg>
      </pc:sldChg>
      <pc:sldChg chg="modSp add mod">
        <pc:chgData name="Froduald Kabanza" userId="edf393d0-642b-4b9e-8c75-f62133241689" providerId="ADAL" clId="{F17B1EDF-93CA-4D61-9FA4-3116CF6B8561}" dt="2022-01-31T00:58:30.461" v="2994" actId="313"/>
        <pc:sldMkLst>
          <pc:docMk/>
          <pc:sldMk cId="0" sldId="370"/>
        </pc:sldMkLst>
        <pc:spChg chg="mod">
          <ac:chgData name="Froduald Kabanza" userId="edf393d0-642b-4b9e-8c75-f62133241689" providerId="ADAL" clId="{F17B1EDF-93CA-4D61-9FA4-3116CF6B8561}" dt="2022-01-31T00:58:30.461" v="2994" actId="313"/>
          <ac:spMkLst>
            <pc:docMk/>
            <pc:sldMk cId="0" sldId="370"/>
            <ac:spMk id="65538" creationId="{00000000-0000-0000-0000-000000000000}"/>
          </ac:spMkLst>
        </pc:spChg>
        <pc:spChg chg="mod">
          <ac:chgData name="Froduald Kabanza" userId="edf393d0-642b-4b9e-8c75-f62133241689" providerId="ADAL" clId="{F17B1EDF-93CA-4D61-9FA4-3116CF6B8561}" dt="2022-01-31T00:49:17.229" v="2852" actId="313"/>
          <ac:spMkLst>
            <pc:docMk/>
            <pc:sldMk cId="0" sldId="370"/>
            <ac:spMk id="65539" creationId="{00000000-0000-0000-0000-000000000000}"/>
          </ac:spMkLst>
        </pc:spChg>
      </pc:sldChg>
      <pc:sldChg chg="modSp add mod">
        <pc:chgData name="Froduald Kabanza" userId="edf393d0-642b-4b9e-8c75-f62133241689" providerId="ADAL" clId="{F17B1EDF-93CA-4D61-9FA4-3116CF6B8561}" dt="2022-01-31T00:59:51.664" v="3030" actId="20577"/>
        <pc:sldMkLst>
          <pc:docMk/>
          <pc:sldMk cId="0" sldId="371"/>
        </pc:sldMkLst>
        <pc:spChg chg="mod">
          <ac:chgData name="Froduald Kabanza" userId="edf393d0-642b-4b9e-8c75-f62133241689" providerId="ADAL" clId="{F17B1EDF-93CA-4D61-9FA4-3116CF6B8561}" dt="2022-01-31T00:59:51.664" v="3030" actId="20577"/>
          <ac:spMkLst>
            <pc:docMk/>
            <pc:sldMk cId="0" sldId="371"/>
            <ac:spMk id="67586" creationId="{00000000-0000-0000-0000-000000000000}"/>
          </ac:spMkLst>
        </pc:spChg>
        <pc:spChg chg="mod">
          <ac:chgData name="Froduald Kabanza" userId="edf393d0-642b-4b9e-8c75-f62133241689" providerId="ADAL" clId="{F17B1EDF-93CA-4D61-9FA4-3116CF6B8561}" dt="2022-01-31T00:49:25.394" v="2866" actId="313"/>
          <ac:spMkLst>
            <pc:docMk/>
            <pc:sldMk cId="0" sldId="371"/>
            <ac:spMk id="67587" creationId="{00000000-0000-0000-0000-000000000000}"/>
          </ac:spMkLst>
        </pc:spChg>
      </pc:sldChg>
      <pc:sldChg chg="modSp add mod">
        <pc:chgData name="Froduald Kabanza" userId="edf393d0-642b-4b9e-8c75-f62133241689" providerId="ADAL" clId="{F17B1EDF-93CA-4D61-9FA4-3116CF6B8561}" dt="2022-01-31T01:00:29.728" v="3031" actId="313"/>
        <pc:sldMkLst>
          <pc:docMk/>
          <pc:sldMk cId="0" sldId="372"/>
        </pc:sldMkLst>
        <pc:spChg chg="mod">
          <ac:chgData name="Froduald Kabanza" userId="edf393d0-642b-4b9e-8c75-f62133241689" providerId="ADAL" clId="{F17B1EDF-93CA-4D61-9FA4-3116CF6B8561}" dt="2022-01-31T01:00:29.728" v="3031" actId="313"/>
          <ac:spMkLst>
            <pc:docMk/>
            <pc:sldMk cId="0" sldId="372"/>
            <ac:spMk id="68610" creationId="{00000000-0000-0000-0000-000000000000}"/>
          </ac:spMkLst>
        </pc:spChg>
        <pc:spChg chg="mod">
          <ac:chgData name="Froduald Kabanza" userId="edf393d0-642b-4b9e-8c75-f62133241689" providerId="ADAL" clId="{F17B1EDF-93CA-4D61-9FA4-3116CF6B8561}" dt="2022-01-31T00:49:25.562" v="2867" actId="313"/>
          <ac:spMkLst>
            <pc:docMk/>
            <pc:sldMk cId="0" sldId="372"/>
            <ac:spMk id="68611" creationId="{00000000-0000-0000-0000-000000000000}"/>
          </ac:spMkLst>
        </pc:spChg>
      </pc:sldChg>
      <pc:sldChg chg="modSp add mod">
        <pc:chgData name="Froduald Kabanza" userId="edf393d0-642b-4b9e-8c75-f62133241689" providerId="ADAL" clId="{F17B1EDF-93CA-4D61-9FA4-3116CF6B8561}" dt="2022-01-31T01:00:30.948" v="3032" actId="313"/>
        <pc:sldMkLst>
          <pc:docMk/>
          <pc:sldMk cId="0" sldId="373"/>
        </pc:sldMkLst>
        <pc:spChg chg="mod">
          <ac:chgData name="Froduald Kabanza" userId="edf393d0-642b-4b9e-8c75-f62133241689" providerId="ADAL" clId="{F17B1EDF-93CA-4D61-9FA4-3116CF6B8561}" dt="2022-01-31T01:00:30.948" v="3032" actId="313"/>
          <ac:spMkLst>
            <pc:docMk/>
            <pc:sldMk cId="0" sldId="373"/>
            <ac:spMk id="69634" creationId="{00000000-0000-0000-0000-000000000000}"/>
          </ac:spMkLst>
        </pc:spChg>
        <pc:spChg chg="mod">
          <ac:chgData name="Froduald Kabanza" userId="edf393d0-642b-4b9e-8c75-f62133241689" providerId="ADAL" clId="{F17B1EDF-93CA-4D61-9FA4-3116CF6B8561}" dt="2022-01-31T00:49:26.244" v="2868" actId="313"/>
          <ac:spMkLst>
            <pc:docMk/>
            <pc:sldMk cId="0" sldId="373"/>
            <ac:spMk id="69635" creationId="{00000000-0000-0000-0000-000000000000}"/>
          </ac:spMkLst>
        </pc:spChg>
      </pc:sldChg>
      <pc:sldChg chg="modSp add mod">
        <pc:chgData name="Froduald Kabanza" userId="edf393d0-642b-4b9e-8c75-f62133241689" providerId="ADAL" clId="{F17B1EDF-93CA-4D61-9FA4-3116CF6B8561}" dt="2022-01-31T01:00:32.328" v="3033" actId="313"/>
        <pc:sldMkLst>
          <pc:docMk/>
          <pc:sldMk cId="0" sldId="374"/>
        </pc:sldMkLst>
        <pc:spChg chg="mod">
          <ac:chgData name="Froduald Kabanza" userId="edf393d0-642b-4b9e-8c75-f62133241689" providerId="ADAL" clId="{F17B1EDF-93CA-4D61-9FA4-3116CF6B8561}" dt="2022-01-31T01:00:32.328" v="3033" actId="313"/>
          <ac:spMkLst>
            <pc:docMk/>
            <pc:sldMk cId="0" sldId="374"/>
            <ac:spMk id="70658" creationId="{00000000-0000-0000-0000-000000000000}"/>
          </ac:spMkLst>
        </pc:spChg>
        <pc:spChg chg="mod">
          <ac:chgData name="Froduald Kabanza" userId="edf393d0-642b-4b9e-8c75-f62133241689" providerId="ADAL" clId="{F17B1EDF-93CA-4D61-9FA4-3116CF6B8561}" dt="2022-01-31T00:49:26.463" v="2869" actId="313"/>
          <ac:spMkLst>
            <pc:docMk/>
            <pc:sldMk cId="0" sldId="374"/>
            <ac:spMk id="70659" creationId="{00000000-0000-0000-0000-000000000000}"/>
          </ac:spMkLst>
        </pc:spChg>
      </pc:sldChg>
      <pc:sldChg chg="modSp add mod">
        <pc:chgData name="Froduald Kabanza" userId="edf393d0-642b-4b9e-8c75-f62133241689" providerId="ADAL" clId="{F17B1EDF-93CA-4D61-9FA4-3116CF6B8561}" dt="2022-01-31T01:00:32.883" v="3034" actId="313"/>
        <pc:sldMkLst>
          <pc:docMk/>
          <pc:sldMk cId="0" sldId="375"/>
        </pc:sldMkLst>
        <pc:spChg chg="mod">
          <ac:chgData name="Froduald Kabanza" userId="edf393d0-642b-4b9e-8c75-f62133241689" providerId="ADAL" clId="{F17B1EDF-93CA-4D61-9FA4-3116CF6B8561}" dt="2022-01-31T01:00:32.883" v="3034" actId="313"/>
          <ac:spMkLst>
            <pc:docMk/>
            <pc:sldMk cId="0" sldId="375"/>
            <ac:spMk id="71682" creationId="{00000000-0000-0000-0000-000000000000}"/>
          </ac:spMkLst>
        </pc:spChg>
        <pc:spChg chg="mod">
          <ac:chgData name="Froduald Kabanza" userId="edf393d0-642b-4b9e-8c75-f62133241689" providerId="ADAL" clId="{F17B1EDF-93CA-4D61-9FA4-3116CF6B8561}" dt="2022-01-31T00:49:26.994" v="2870" actId="313"/>
          <ac:spMkLst>
            <pc:docMk/>
            <pc:sldMk cId="0" sldId="375"/>
            <ac:spMk id="71683" creationId="{00000000-0000-0000-0000-000000000000}"/>
          </ac:spMkLst>
        </pc:spChg>
      </pc:sldChg>
      <pc:sldChg chg="modSp add del mod">
        <pc:chgData name="Froduald Kabanza" userId="edf393d0-642b-4b9e-8c75-f62133241689" providerId="ADAL" clId="{F17B1EDF-93CA-4D61-9FA4-3116CF6B8561}" dt="2022-01-31T01:00:33.744" v="3035" actId="313"/>
        <pc:sldMkLst>
          <pc:docMk/>
          <pc:sldMk cId="0" sldId="376"/>
        </pc:sldMkLst>
        <pc:spChg chg="mod">
          <ac:chgData name="Froduald Kabanza" userId="edf393d0-642b-4b9e-8c75-f62133241689" providerId="ADAL" clId="{F17B1EDF-93CA-4D61-9FA4-3116CF6B8561}" dt="2022-01-31T01:00:33.744" v="3035" actId="313"/>
          <ac:spMkLst>
            <pc:docMk/>
            <pc:sldMk cId="0" sldId="376"/>
            <ac:spMk id="72706" creationId="{00000000-0000-0000-0000-000000000000}"/>
          </ac:spMkLst>
        </pc:spChg>
        <pc:spChg chg="mod">
          <ac:chgData name="Froduald Kabanza" userId="edf393d0-642b-4b9e-8c75-f62133241689" providerId="ADAL" clId="{F17B1EDF-93CA-4D61-9FA4-3116CF6B8561}" dt="2022-01-31T00:49:27.211" v="2871" actId="313"/>
          <ac:spMkLst>
            <pc:docMk/>
            <pc:sldMk cId="0" sldId="376"/>
            <ac:spMk id="72707" creationId="{00000000-0000-0000-0000-000000000000}"/>
          </ac:spMkLst>
        </pc:spChg>
      </pc:sldChg>
      <pc:sldChg chg="modSp add del mod">
        <pc:chgData name="Froduald Kabanza" userId="edf393d0-642b-4b9e-8c75-f62133241689" providerId="ADAL" clId="{F17B1EDF-93CA-4D61-9FA4-3116CF6B8561}" dt="2022-01-31T01:00:34.457" v="3036" actId="313"/>
        <pc:sldMkLst>
          <pc:docMk/>
          <pc:sldMk cId="0" sldId="377"/>
        </pc:sldMkLst>
        <pc:spChg chg="mod">
          <ac:chgData name="Froduald Kabanza" userId="edf393d0-642b-4b9e-8c75-f62133241689" providerId="ADAL" clId="{F17B1EDF-93CA-4D61-9FA4-3116CF6B8561}" dt="2022-01-31T01:00:34.457" v="3036" actId="313"/>
          <ac:spMkLst>
            <pc:docMk/>
            <pc:sldMk cId="0" sldId="377"/>
            <ac:spMk id="73730" creationId="{00000000-0000-0000-0000-000000000000}"/>
          </ac:spMkLst>
        </pc:spChg>
        <pc:spChg chg="mod">
          <ac:chgData name="Froduald Kabanza" userId="edf393d0-642b-4b9e-8c75-f62133241689" providerId="ADAL" clId="{F17B1EDF-93CA-4D61-9FA4-3116CF6B8561}" dt="2022-01-31T00:49:27.663" v="2872" actId="313"/>
          <ac:spMkLst>
            <pc:docMk/>
            <pc:sldMk cId="0" sldId="377"/>
            <ac:spMk id="73731" creationId="{00000000-0000-0000-0000-000000000000}"/>
          </ac:spMkLst>
        </pc:spChg>
      </pc:sldChg>
      <pc:sldChg chg="modSp add del mod">
        <pc:chgData name="Froduald Kabanza" userId="edf393d0-642b-4b9e-8c75-f62133241689" providerId="ADAL" clId="{F17B1EDF-93CA-4D61-9FA4-3116CF6B8561}" dt="2022-01-31T01:00:35.294" v="3037" actId="313"/>
        <pc:sldMkLst>
          <pc:docMk/>
          <pc:sldMk cId="0" sldId="378"/>
        </pc:sldMkLst>
        <pc:spChg chg="mod">
          <ac:chgData name="Froduald Kabanza" userId="edf393d0-642b-4b9e-8c75-f62133241689" providerId="ADAL" clId="{F17B1EDF-93CA-4D61-9FA4-3116CF6B8561}" dt="2022-01-31T01:00:35.294" v="3037" actId="313"/>
          <ac:spMkLst>
            <pc:docMk/>
            <pc:sldMk cId="0" sldId="378"/>
            <ac:spMk id="74754" creationId="{00000000-0000-0000-0000-000000000000}"/>
          </ac:spMkLst>
        </pc:spChg>
        <pc:spChg chg="mod">
          <ac:chgData name="Froduald Kabanza" userId="edf393d0-642b-4b9e-8c75-f62133241689" providerId="ADAL" clId="{F17B1EDF-93CA-4D61-9FA4-3116CF6B8561}" dt="2022-01-31T00:49:27.864" v="2873" actId="313"/>
          <ac:spMkLst>
            <pc:docMk/>
            <pc:sldMk cId="0" sldId="378"/>
            <ac:spMk id="74755" creationId="{00000000-0000-0000-0000-000000000000}"/>
          </ac:spMkLst>
        </pc:spChg>
      </pc:sldChg>
      <pc:sldChg chg="modSp add del mod">
        <pc:chgData name="Froduald Kabanza" userId="edf393d0-642b-4b9e-8c75-f62133241689" providerId="ADAL" clId="{F17B1EDF-93CA-4D61-9FA4-3116CF6B8561}" dt="2022-01-31T01:00:36.396" v="3038" actId="313"/>
        <pc:sldMkLst>
          <pc:docMk/>
          <pc:sldMk cId="0" sldId="379"/>
        </pc:sldMkLst>
        <pc:spChg chg="mod">
          <ac:chgData name="Froduald Kabanza" userId="edf393d0-642b-4b9e-8c75-f62133241689" providerId="ADAL" clId="{F17B1EDF-93CA-4D61-9FA4-3116CF6B8561}" dt="2022-01-31T01:00:36.396" v="3038" actId="313"/>
          <ac:spMkLst>
            <pc:docMk/>
            <pc:sldMk cId="0" sldId="379"/>
            <ac:spMk id="75778" creationId="{00000000-0000-0000-0000-000000000000}"/>
          </ac:spMkLst>
        </pc:spChg>
        <pc:spChg chg="mod">
          <ac:chgData name="Froduald Kabanza" userId="edf393d0-642b-4b9e-8c75-f62133241689" providerId="ADAL" clId="{F17B1EDF-93CA-4D61-9FA4-3116CF6B8561}" dt="2022-01-31T00:49:28.510" v="2874" actId="313"/>
          <ac:spMkLst>
            <pc:docMk/>
            <pc:sldMk cId="0" sldId="379"/>
            <ac:spMk id="75779" creationId="{00000000-0000-0000-0000-000000000000}"/>
          </ac:spMkLst>
        </pc:spChg>
      </pc:sldChg>
      <pc:sldChg chg="modSp add del mod">
        <pc:chgData name="Froduald Kabanza" userId="edf393d0-642b-4b9e-8c75-f62133241689" providerId="ADAL" clId="{F17B1EDF-93CA-4D61-9FA4-3116CF6B8561}" dt="2022-01-31T01:00:37.328" v="3039" actId="313"/>
        <pc:sldMkLst>
          <pc:docMk/>
          <pc:sldMk cId="0" sldId="380"/>
        </pc:sldMkLst>
        <pc:spChg chg="mod">
          <ac:chgData name="Froduald Kabanza" userId="edf393d0-642b-4b9e-8c75-f62133241689" providerId="ADAL" clId="{F17B1EDF-93CA-4D61-9FA4-3116CF6B8561}" dt="2022-01-31T01:00:37.328" v="3039" actId="313"/>
          <ac:spMkLst>
            <pc:docMk/>
            <pc:sldMk cId="0" sldId="380"/>
            <ac:spMk id="76802" creationId="{00000000-0000-0000-0000-000000000000}"/>
          </ac:spMkLst>
        </pc:spChg>
        <pc:spChg chg="mod">
          <ac:chgData name="Froduald Kabanza" userId="edf393d0-642b-4b9e-8c75-f62133241689" providerId="ADAL" clId="{F17B1EDF-93CA-4D61-9FA4-3116CF6B8561}" dt="2022-01-31T00:49:28.711" v="2875" actId="313"/>
          <ac:spMkLst>
            <pc:docMk/>
            <pc:sldMk cId="0" sldId="380"/>
            <ac:spMk id="76803" creationId="{00000000-0000-0000-0000-000000000000}"/>
          </ac:spMkLst>
        </pc:spChg>
      </pc:sldChg>
      <pc:sldChg chg="modSp add del mod">
        <pc:chgData name="Froduald Kabanza" userId="edf393d0-642b-4b9e-8c75-f62133241689" providerId="ADAL" clId="{F17B1EDF-93CA-4D61-9FA4-3116CF6B8561}" dt="2022-01-31T01:00:37.898" v="3040" actId="313"/>
        <pc:sldMkLst>
          <pc:docMk/>
          <pc:sldMk cId="0" sldId="381"/>
        </pc:sldMkLst>
        <pc:spChg chg="mod">
          <ac:chgData name="Froduald Kabanza" userId="edf393d0-642b-4b9e-8c75-f62133241689" providerId="ADAL" clId="{F17B1EDF-93CA-4D61-9FA4-3116CF6B8561}" dt="2022-01-31T01:00:37.898" v="3040" actId="313"/>
          <ac:spMkLst>
            <pc:docMk/>
            <pc:sldMk cId="0" sldId="381"/>
            <ac:spMk id="77826" creationId="{00000000-0000-0000-0000-000000000000}"/>
          </ac:spMkLst>
        </pc:spChg>
        <pc:spChg chg="mod">
          <ac:chgData name="Froduald Kabanza" userId="edf393d0-642b-4b9e-8c75-f62133241689" providerId="ADAL" clId="{F17B1EDF-93CA-4D61-9FA4-3116CF6B8561}" dt="2022-01-31T00:49:29.161" v="2876" actId="313"/>
          <ac:spMkLst>
            <pc:docMk/>
            <pc:sldMk cId="0" sldId="381"/>
            <ac:spMk id="77827" creationId="{00000000-0000-0000-0000-000000000000}"/>
          </ac:spMkLst>
        </pc:spChg>
      </pc:sldChg>
      <pc:sldChg chg="modSp add del mod">
        <pc:chgData name="Froduald Kabanza" userId="edf393d0-642b-4b9e-8c75-f62133241689" providerId="ADAL" clId="{F17B1EDF-93CA-4D61-9FA4-3116CF6B8561}" dt="2022-01-31T01:00:38.328" v="3041" actId="313"/>
        <pc:sldMkLst>
          <pc:docMk/>
          <pc:sldMk cId="0" sldId="382"/>
        </pc:sldMkLst>
        <pc:spChg chg="mod">
          <ac:chgData name="Froduald Kabanza" userId="edf393d0-642b-4b9e-8c75-f62133241689" providerId="ADAL" clId="{F17B1EDF-93CA-4D61-9FA4-3116CF6B8561}" dt="2022-01-31T01:00:38.328" v="3041" actId="313"/>
          <ac:spMkLst>
            <pc:docMk/>
            <pc:sldMk cId="0" sldId="382"/>
            <ac:spMk id="78850" creationId="{00000000-0000-0000-0000-000000000000}"/>
          </ac:spMkLst>
        </pc:spChg>
        <pc:spChg chg="mod">
          <ac:chgData name="Froduald Kabanza" userId="edf393d0-642b-4b9e-8c75-f62133241689" providerId="ADAL" clId="{F17B1EDF-93CA-4D61-9FA4-3116CF6B8561}" dt="2022-01-31T00:49:29.344" v="2877" actId="313"/>
          <ac:spMkLst>
            <pc:docMk/>
            <pc:sldMk cId="0" sldId="382"/>
            <ac:spMk id="78851" creationId="{00000000-0000-0000-0000-000000000000}"/>
          </ac:spMkLst>
        </pc:spChg>
      </pc:sldChg>
      <pc:sldChg chg="modSp add del mod">
        <pc:chgData name="Froduald Kabanza" userId="edf393d0-642b-4b9e-8c75-f62133241689" providerId="ADAL" clId="{F17B1EDF-93CA-4D61-9FA4-3116CF6B8561}" dt="2022-01-31T01:00:38.777" v="3042" actId="313"/>
        <pc:sldMkLst>
          <pc:docMk/>
          <pc:sldMk cId="0" sldId="383"/>
        </pc:sldMkLst>
        <pc:spChg chg="mod">
          <ac:chgData name="Froduald Kabanza" userId="edf393d0-642b-4b9e-8c75-f62133241689" providerId="ADAL" clId="{F17B1EDF-93CA-4D61-9FA4-3116CF6B8561}" dt="2022-01-31T01:00:38.777" v="3042" actId="313"/>
          <ac:spMkLst>
            <pc:docMk/>
            <pc:sldMk cId="0" sldId="383"/>
            <ac:spMk id="79874" creationId="{00000000-0000-0000-0000-000000000000}"/>
          </ac:spMkLst>
        </pc:spChg>
        <pc:spChg chg="mod">
          <ac:chgData name="Froduald Kabanza" userId="edf393d0-642b-4b9e-8c75-f62133241689" providerId="ADAL" clId="{F17B1EDF-93CA-4D61-9FA4-3116CF6B8561}" dt="2022-01-31T00:49:29.698" v="2878" actId="313"/>
          <ac:spMkLst>
            <pc:docMk/>
            <pc:sldMk cId="0" sldId="383"/>
            <ac:spMk id="79875" creationId="{00000000-0000-0000-0000-000000000000}"/>
          </ac:spMkLst>
        </pc:spChg>
      </pc:sldChg>
      <pc:sldChg chg="modSp add del mod">
        <pc:chgData name="Froduald Kabanza" userId="edf393d0-642b-4b9e-8c75-f62133241689" providerId="ADAL" clId="{F17B1EDF-93CA-4D61-9FA4-3116CF6B8561}" dt="2022-01-31T01:00:39.544" v="3043" actId="313"/>
        <pc:sldMkLst>
          <pc:docMk/>
          <pc:sldMk cId="0" sldId="384"/>
        </pc:sldMkLst>
        <pc:spChg chg="mod">
          <ac:chgData name="Froduald Kabanza" userId="edf393d0-642b-4b9e-8c75-f62133241689" providerId="ADAL" clId="{F17B1EDF-93CA-4D61-9FA4-3116CF6B8561}" dt="2022-01-31T01:00:39.544" v="3043" actId="313"/>
          <ac:spMkLst>
            <pc:docMk/>
            <pc:sldMk cId="0" sldId="384"/>
            <ac:spMk id="80898" creationId="{00000000-0000-0000-0000-000000000000}"/>
          </ac:spMkLst>
        </pc:spChg>
        <pc:spChg chg="mod">
          <ac:chgData name="Froduald Kabanza" userId="edf393d0-642b-4b9e-8c75-f62133241689" providerId="ADAL" clId="{F17B1EDF-93CA-4D61-9FA4-3116CF6B8561}" dt="2022-01-31T00:49:29.844" v="2879" actId="313"/>
          <ac:spMkLst>
            <pc:docMk/>
            <pc:sldMk cId="0" sldId="384"/>
            <ac:spMk id="80899" creationId="{00000000-0000-0000-0000-000000000000}"/>
          </ac:spMkLst>
        </pc:spChg>
      </pc:sldChg>
      <pc:sldChg chg="addSp delSp modSp add mod ord delAnim modAnim modNotesTx">
        <pc:chgData name="Froduald Kabanza" userId="edf393d0-642b-4b9e-8c75-f62133241689" providerId="ADAL" clId="{F17B1EDF-93CA-4D61-9FA4-3116CF6B8561}" dt="2022-02-02T19:32:55.243" v="16093"/>
        <pc:sldMkLst>
          <pc:docMk/>
          <pc:sldMk cId="0" sldId="385"/>
        </pc:sldMkLst>
        <pc:spChg chg="add mod">
          <ac:chgData name="Froduald Kabanza" userId="edf393d0-642b-4b9e-8c75-f62133241689" providerId="ADAL" clId="{F17B1EDF-93CA-4D61-9FA4-3116CF6B8561}" dt="2022-02-02T14:18:24.073" v="10914" actId="164"/>
          <ac:spMkLst>
            <pc:docMk/>
            <pc:sldMk cId="0" sldId="385"/>
            <ac:spMk id="2" creationId="{9D407DCD-40F0-4DDD-84B2-3265A61B06F4}"/>
          </ac:spMkLst>
        </pc:spChg>
        <pc:spChg chg="add del mod">
          <ac:chgData name="Froduald Kabanza" userId="edf393d0-642b-4b9e-8c75-f62133241689" providerId="ADAL" clId="{F17B1EDF-93CA-4D61-9FA4-3116CF6B8561}" dt="2022-02-02T14:18:24.073" v="10914" actId="164"/>
          <ac:spMkLst>
            <pc:docMk/>
            <pc:sldMk cId="0" sldId="385"/>
            <ac:spMk id="4" creationId="{3BF17661-7473-41F4-9F8A-2E0746A41810}"/>
          </ac:spMkLst>
        </pc:spChg>
        <pc:spChg chg="mod topLvl">
          <ac:chgData name="Froduald Kabanza" userId="edf393d0-642b-4b9e-8c75-f62133241689" providerId="ADAL" clId="{F17B1EDF-93CA-4D61-9FA4-3116CF6B8561}" dt="2022-02-02T14:58:32.672" v="11863" actId="207"/>
          <ac:spMkLst>
            <pc:docMk/>
            <pc:sldMk cId="0" sldId="385"/>
            <ac:spMk id="12" creationId="{1679D7E4-BBD4-4ED2-B0D3-EFCD30AFCF5C}"/>
          </ac:spMkLst>
        </pc:spChg>
        <pc:spChg chg="mod topLvl">
          <ac:chgData name="Froduald Kabanza" userId="edf393d0-642b-4b9e-8c75-f62133241689" providerId="ADAL" clId="{F17B1EDF-93CA-4D61-9FA4-3116CF6B8561}" dt="2022-02-02T14:58:39.176" v="11864" actId="207"/>
          <ac:spMkLst>
            <pc:docMk/>
            <pc:sldMk cId="0" sldId="385"/>
            <ac:spMk id="13" creationId="{16C3B242-DC99-4487-8B0A-D01BD9CF7750}"/>
          </ac:spMkLst>
        </pc:spChg>
        <pc:spChg chg="add del mod topLvl">
          <ac:chgData name="Froduald Kabanza" userId="edf393d0-642b-4b9e-8c75-f62133241689" providerId="ADAL" clId="{F17B1EDF-93CA-4D61-9FA4-3116CF6B8561}" dt="2022-02-02T13:58:48.530" v="10376" actId="478"/>
          <ac:spMkLst>
            <pc:docMk/>
            <pc:sldMk cId="0" sldId="385"/>
            <ac:spMk id="14" creationId="{E82BA1AB-4EF8-4519-ABC1-C4E5393BEDB7}"/>
          </ac:spMkLst>
        </pc:spChg>
        <pc:spChg chg="add del mod topLvl">
          <ac:chgData name="Froduald Kabanza" userId="edf393d0-642b-4b9e-8c75-f62133241689" providerId="ADAL" clId="{F17B1EDF-93CA-4D61-9FA4-3116CF6B8561}" dt="2022-02-02T13:58:48.530" v="10376" actId="478"/>
          <ac:spMkLst>
            <pc:docMk/>
            <pc:sldMk cId="0" sldId="385"/>
            <ac:spMk id="15" creationId="{7A69A16E-F49D-42CE-88B1-16AA54A93FED}"/>
          </ac:spMkLst>
        </pc:spChg>
        <pc:spChg chg="add del mod topLvl">
          <ac:chgData name="Froduald Kabanza" userId="edf393d0-642b-4b9e-8c75-f62133241689" providerId="ADAL" clId="{F17B1EDF-93CA-4D61-9FA4-3116CF6B8561}" dt="2022-02-02T14:17:55.426" v="10913" actId="164"/>
          <ac:spMkLst>
            <pc:docMk/>
            <pc:sldMk cId="0" sldId="385"/>
            <ac:spMk id="16" creationId="{187A0A96-E7EC-485A-95EA-2D3A3D7DA9D5}"/>
          </ac:spMkLst>
        </pc:spChg>
        <pc:spChg chg="mod topLvl">
          <ac:chgData name="Froduald Kabanza" userId="edf393d0-642b-4b9e-8c75-f62133241689" providerId="ADAL" clId="{F17B1EDF-93CA-4D61-9FA4-3116CF6B8561}" dt="2022-02-02T14:17:55.426" v="10913" actId="164"/>
          <ac:spMkLst>
            <pc:docMk/>
            <pc:sldMk cId="0" sldId="385"/>
            <ac:spMk id="17" creationId="{93F13395-14B5-42ED-B57E-5A8CF750E198}"/>
          </ac:spMkLst>
        </pc:spChg>
        <pc:spChg chg="mod topLvl">
          <ac:chgData name="Froduald Kabanza" userId="edf393d0-642b-4b9e-8c75-f62133241689" providerId="ADAL" clId="{F17B1EDF-93CA-4D61-9FA4-3116CF6B8561}" dt="2022-02-02T14:17:55.426" v="10913" actId="164"/>
          <ac:spMkLst>
            <pc:docMk/>
            <pc:sldMk cId="0" sldId="385"/>
            <ac:spMk id="18" creationId="{66674644-DFB3-4C2D-A1BF-72C8F949547F}"/>
          </ac:spMkLst>
        </pc:spChg>
        <pc:spChg chg="add del mod topLvl">
          <ac:chgData name="Froduald Kabanza" userId="edf393d0-642b-4b9e-8c75-f62133241689" providerId="ADAL" clId="{F17B1EDF-93CA-4D61-9FA4-3116CF6B8561}" dt="2022-02-02T13:58:48.530" v="10376" actId="478"/>
          <ac:spMkLst>
            <pc:docMk/>
            <pc:sldMk cId="0" sldId="385"/>
            <ac:spMk id="19" creationId="{DA048AAC-3BF8-4292-A655-09D868FB4053}"/>
          </ac:spMkLst>
        </pc:spChg>
        <pc:spChg chg="mod topLvl">
          <ac:chgData name="Froduald Kabanza" userId="edf393d0-642b-4b9e-8c75-f62133241689" providerId="ADAL" clId="{F17B1EDF-93CA-4D61-9FA4-3116CF6B8561}" dt="2022-02-02T14:10:45.390" v="10440" actId="164"/>
          <ac:spMkLst>
            <pc:docMk/>
            <pc:sldMk cId="0" sldId="385"/>
            <ac:spMk id="20" creationId="{C3FB77F3-0356-401B-A999-60C6DC887985}"/>
          </ac:spMkLst>
        </pc:spChg>
        <pc:spChg chg="mod topLvl">
          <ac:chgData name="Froduald Kabanza" userId="edf393d0-642b-4b9e-8c75-f62133241689" providerId="ADAL" clId="{F17B1EDF-93CA-4D61-9FA4-3116CF6B8561}" dt="2022-02-02T14:17:55.426" v="10913" actId="164"/>
          <ac:spMkLst>
            <pc:docMk/>
            <pc:sldMk cId="0" sldId="385"/>
            <ac:spMk id="21" creationId="{ED23B981-3AE5-4CDF-8163-92368211BFBF}"/>
          </ac:spMkLst>
        </pc:spChg>
        <pc:spChg chg="mod topLvl">
          <ac:chgData name="Froduald Kabanza" userId="edf393d0-642b-4b9e-8c75-f62133241689" providerId="ADAL" clId="{F17B1EDF-93CA-4D61-9FA4-3116CF6B8561}" dt="2022-02-02T14:09:47.853" v="10430" actId="164"/>
          <ac:spMkLst>
            <pc:docMk/>
            <pc:sldMk cId="0" sldId="385"/>
            <ac:spMk id="25" creationId="{AC797A83-63AD-41E7-986E-8D70DBF0143D}"/>
          </ac:spMkLst>
        </pc:spChg>
        <pc:spChg chg="mod topLvl">
          <ac:chgData name="Froduald Kabanza" userId="edf393d0-642b-4b9e-8c75-f62133241689" providerId="ADAL" clId="{F17B1EDF-93CA-4D61-9FA4-3116CF6B8561}" dt="2022-02-02T14:17:55.426" v="10913" actId="164"/>
          <ac:spMkLst>
            <pc:docMk/>
            <pc:sldMk cId="0" sldId="385"/>
            <ac:spMk id="26" creationId="{6FBAE935-D340-44C7-BA87-BA5EFBAA4B18}"/>
          </ac:spMkLst>
        </pc:spChg>
        <pc:spChg chg="add del mod topLvl">
          <ac:chgData name="Froduald Kabanza" userId="edf393d0-642b-4b9e-8c75-f62133241689" providerId="ADAL" clId="{F17B1EDF-93CA-4D61-9FA4-3116CF6B8561}" dt="2022-02-02T13:58:48.530" v="10376" actId="478"/>
          <ac:spMkLst>
            <pc:docMk/>
            <pc:sldMk cId="0" sldId="385"/>
            <ac:spMk id="27" creationId="{52309DBC-B112-4169-9439-97EC1BBDBFF6}"/>
          </ac:spMkLst>
        </pc:spChg>
        <pc:spChg chg="add del mod topLvl">
          <ac:chgData name="Froduald Kabanza" userId="edf393d0-642b-4b9e-8c75-f62133241689" providerId="ADAL" clId="{F17B1EDF-93CA-4D61-9FA4-3116CF6B8561}" dt="2022-02-02T13:58:48.530" v="10376" actId="478"/>
          <ac:spMkLst>
            <pc:docMk/>
            <pc:sldMk cId="0" sldId="385"/>
            <ac:spMk id="28" creationId="{BEBAD232-D807-4621-A5A6-EF66AFB03FAD}"/>
          </ac:spMkLst>
        </pc:spChg>
        <pc:spChg chg="mod topLvl">
          <ac:chgData name="Froduald Kabanza" userId="edf393d0-642b-4b9e-8c75-f62133241689" providerId="ADAL" clId="{F17B1EDF-93CA-4D61-9FA4-3116CF6B8561}" dt="2022-02-02T14:17:55.426" v="10913" actId="164"/>
          <ac:spMkLst>
            <pc:docMk/>
            <pc:sldMk cId="0" sldId="385"/>
            <ac:spMk id="29" creationId="{AEAD8071-FBED-4BF4-9588-3C05174BA333}"/>
          </ac:spMkLst>
        </pc:spChg>
        <pc:spChg chg="mod topLvl">
          <ac:chgData name="Froduald Kabanza" userId="edf393d0-642b-4b9e-8c75-f62133241689" providerId="ADAL" clId="{F17B1EDF-93CA-4D61-9FA4-3116CF6B8561}" dt="2022-02-02T14:09:47.853" v="10430" actId="164"/>
          <ac:spMkLst>
            <pc:docMk/>
            <pc:sldMk cId="0" sldId="385"/>
            <ac:spMk id="30" creationId="{CE0B094A-2EED-4D01-8DE1-429F25C337A2}"/>
          </ac:spMkLst>
        </pc:spChg>
        <pc:spChg chg="add mod">
          <ac:chgData name="Froduald Kabanza" userId="edf393d0-642b-4b9e-8c75-f62133241689" providerId="ADAL" clId="{F17B1EDF-93CA-4D61-9FA4-3116CF6B8561}" dt="2022-02-02T14:18:24.073" v="10914" actId="164"/>
          <ac:spMkLst>
            <pc:docMk/>
            <pc:sldMk cId="0" sldId="385"/>
            <ac:spMk id="32" creationId="{0E90B827-5933-4FEA-B03C-DF1EFAEE3CB4}"/>
          </ac:spMkLst>
        </pc:spChg>
        <pc:spChg chg="add mod">
          <ac:chgData name="Froduald Kabanza" userId="edf393d0-642b-4b9e-8c75-f62133241689" providerId="ADAL" clId="{F17B1EDF-93CA-4D61-9FA4-3116CF6B8561}" dt="2022-02-02T14:18:24.073" v="10914" actId="164"/>
          <ac:spMkLst>
            <pc:docMk/>
            <pc:sldMk cId="0" sldId="385"/>
            <ac:spMk id="33" creationId="{67B885BA-D759-4289-9E89-C1A22A1911F8}"/>
          </ac:spMkLst>
        </pc:spChg>
        <pc:spChg chg="add mod">
          <ac:chgData name="Froduald Kabanza" userId="edf393d0-642b-4b9e-8c75-f62133241689" providerId="ADAL" clId="{F17B1EDF-93CA-4D61-9FA4-3116CF6B8561}" dt="2022-02-02T14:18:24.073" v="10914" actId="164"/>
          <ac:spMkLst>
            <pc:docMk/>
            <pc:sldMk cId="0" sldId="385"/>
            <ac:spMk id="34" creationId="{FBE8F92E-7E6D-4610-AAB2-D7D62903C6F6}"/>
          </ac:spMkLst>
        </pc:spChg>
        <pc:spChg chg="add mod">
          <ac:chgData name="Froduald Kabanza" userId="edf393d0-642b-4b9e-8c75-f62133241689" providerId="ADAL" clId="{F17B1EDF-93CA-4D61-9FA4-3116CF6B8561}" dt="2022-02-02T14:58:22.024" v="11862" actId="207"/>
          <ac:spMkLst>
            <pc:docMk/>
            <pc:sldMk cId="0" sldId="385"/>
            <ac:spMk id="38" creationId="{EE43BDED-B789-4494-892A-CB396085758D}"/>
          </ac:spMkLst>
        </pc:spChg>
        <pc:spChg chg="add mod">
          <ac:chgData name="Froduald Kabanza" userId="edf393d0-642b-4b9e-8c75-f62133241689" providerId="ADAL" clId="{F17B1EDF-93CA-4D61-9FA4-3116CF6B8561}" dt="2022-02-02T14:57:59.878" v="11861" actId="207"/>
          <ac:spMkLst>
            <pc:docMk/>
            <pc:sldMk cId="0" sldId="385"/>
            <ac:spMk id="39" creationId="{0B47D46D-8DE4-4576-BF1B-494FA2289413}"/>
          </ac:spMkLst>
        </pc:spChg>
        <pc:spChg chg="mod topLvl">
          <ac:chgData name="Froduald Kabanza" userId="edf393d0-642b-4b9e-8c75-f62133241689" providerId="ADAL" clId="{F17B1EDF-93CA-4D61-9FA4-3116CF6B8561}" dt="2022-02-02T14:17:55.426" v="10913" actId="164"/>
          <ac:spMkLst>
            <pc:docMk/>
            <pc:sldMk cId="0" sldId="385"/>
            <ac:spMk id="42" creationId="{1BF33108-D989-4424-AF83-A9BD3928D393}"/>
          </ac:spMkLst>
        </pc:spChg>
        <pc:spChg chg="mod topLvl">
          <ac:chgData name="Froduald Kabanza" userId="edf393d0-642b-4b9e-8c75-f62133241689" providerId="ADAL" clId="{F17B1EDF-93CA-4D61-9FA4-3116CF6B8561}" dt="2022-02-02T14:17:55.426" v="10913" actId="164"/>
          <ac:spMkLst>
            <pc:docMk/>
            <pc:sldMk cId="0" sldId="385"/>
            <ac:spMk id="43" creationId="{B9C47588-0E7B-42D2-A3C8-43EBFB994FE7}"/>
          </ac:spMkLst>
        </pc:spChg>
        <pc:spChg chg="add del mod">
          <ac:chgData name="Froduald Kabanza" userId="edf393d0-642b-4b9e-8c75-f62133241689" providerId="ADAL" clId="{F17B1EDF-93CA-4D61-9FA4-3116CF6B8561}" dt="2022-02-02T14:12:33.119" v="10457"/>
          <ac:spMkLst>
            <pc:docMk/>
            <pc:sldMk cId="0" sldId="385"/>
            <ac:spMk id="44" creationId="{B1B7D82F-B43B-4891-A083-7966853195FB}"/>
          </ac:spMkLst>
        </pc:spChg>
        <pc:spChg chg="add del mod">
          <ac:chgData name="Froduald Kabanza" userId="edf393d0-642b-4b9e-8c75-f62133241689" providerId="ADAL" clId="{F17B1EDF-93CA-4D61-9FA4-3116CF6B8561}" dt="2022-02-02T14:12:33.119" v="10457"/>
          <ac:spMkLst>
            <pc:docMk/>
            <pc:sldMk cId="0" sldId="385"/>
            <ac:spMk id="45" creationId="{0AF76F9E-DDAE-45FD-9A14-B15832C54FBB}"/>
          </ac:spMkLst>
        </pc:spChg>
        <pc:spChg chg="add mod topLvl">
          <ac:chgData name="Froduald Kabanza" userId="edf393d0-642b-4b9e-8c75-f62133241689" providerId="ADAL" clId="{F17B1EDF-93CA-4D61-9FA4-3116CF6B8561}" dt="2022-02-02T14:36:28.449" v="11108" actId="1076"/>
          <ac:spMkLst>
            <pc:docMk/>
            <pc:sldMk cId="0" sldId="385"/>
            <ac:spMk id="48" creationId="{13D6A5F7-EED3-45A7-AB11-68A703B8BC7B}"/>
          </ac:spMkLst>
        </pc:spChg>
        <pc:spChg chg="add del mod">
          <ac:chgData name="Froduald Kabanza" userId="edf393d0-642b-4b9e-8c75-f62133241689" providerId="ADAL" clId="{F17B1EDF-93CA-4D61-9FA4-3116CF6B8561}" dt="2022-02-02T14:23:25.224" v="10932" actId="478"/>
          <ac:spMkLst>
            <pc:docMk/>
            <pc:sldMk cId="0" sldId="385"/>
            <ac:spMk id="49" creationId="{78F71CDD-0A77-4E02-AF61-5D924BC9605A}"/>
          </ac:spMkLst>
        </pc:spChg>
        <pc:spChg chg="add mod">
          <ac:chgData name="Froduald Kabanza" userId="edf393d0-642b-4b9e-8c75-f62133241689" providerId="ADAL" clId="{F17B1EDF-93CA-4D61-9FA4-3116CF6B8561}" dt="2022-02-02T14:18:24.073" v="10914" actId="164"/>
          <ac:spMkLst>
            <pc:docMk/>
            <pc:sldMk cId="0" sldId="385"/>
            <ac:spMk id="53" creationId="{92CB1D5D-FD1C-4256-884B-42638D769674}"/>
          </ac:spMkLst>
        </pc:spChg>
        <pc:spChg chg="add del mod">
          <ac:chgData name="Froduald Kabanza" userId="edf393d0-642b-4b9e-8c75-f62133241689" providerId="ADAL" clId="{F17B1EDF-93CA-4D61-9FA4-3116CF6B8561}" dt="2022-02-02T14:13:51.451" v="10468" actId="478"/>
          <ac:spMkLst>
            <pc:docMk/>
            <pc:sldMk cId="0" sldId="385"/>
            <ac:spMk id="54" creationId="{80A2EAD5-A86C-4930-8557-9D4446264A13}"/>
          </ac:spMkLst>
        </pc:spChg>
        <pc:spChg chg="add mod">
          <ac:chgData name="Froduald Kabanza" userId="edf393d0-642b-4b9e-8c75-f62133241689" providerId="ADAL" clId="{F17B1EDF-93CA-4D61-9FA4-3116CF6B8561}" dt="2022-02-02T14:18:24.073" v="10914" actId="164"/>
          <ac:spMkLst>
            <pc:docMk/>
            <pc:sldMk cId="0" sldId="385"/>
            <ac:spMk id="55" creationId="{2442B50E-BB31-48E0-B462-F3D063FD4FD9}"/>
          </ac:spMkLst>
        </pc:spChg>
        <pc:spChg chg="add mod">
          <ac:chgData name="Froduald Kabanza" userId="edf393d0-642b-4b9e-8c75-f62133241689" providerId="ADAL" clId="{F17B1EDF-93CA-4D61-9FA4-3116CF6B8561}" dt="2022-02-02T14:18:24.073" v="10914" actId="164"/>
          <ac:spMkLst>
            <pc:docMk/>
            <pc:sldMk cId="0" sldId="385"/>
            <ac:spMk id="56" creationId="{CEE2AF6E-6EF8-4EB1-9920-2E3995BCD45C}"/>
          </ac:spMkLst>
        </pc:spChg>
        <pc:spChg chg="add mod">
          <ac:chgData name="Froduald Kabanza" userId="edf393d0-642b-4b9e-8c75-f62133241689" providerId="ADAL" clId="{F17B1EDF-93CA-4D61-9FA4-3116CF6B8561}" dt="2022-02-02T14:18:24.073" v="10914" actId="164"/>
          <ac:spMkLst>
            <pc:docMk/>
            <pc:sldMk cId="0" sldId="385"/>
            <ac:spMk id="57" creationId="{5D7EB627-5751-4578-A114-ACA1F6987BD8}"/>
          </ac:spMkLst>
        </pc:spChg>
        <pc:spChg chg="add mod">
          <ac:chgData name="Froduald Kabanza" userId="edf393d0-642b-4b9e-8c75-f62133241689" providerId="ADAL" clId="{F17B1EDF-93CA-4D61-9FA4-3116CF6B8561}" dt="2022-02-02T14:18:24.073" v="10914" actId="164"/>
          <ac:spMkLst>
            <pc:docMk/>
            <pc:sldMk cId="0" sldId="385"/>
            <ac:spMk id="58" creationId="{19770366-D62A-4317-986E-691B2F596487}"/>
          </ac:spMkLst>
        </pc:spChg>
        <pc:spChg chg="mod">
          <ac:chgData name="Froduald Kabanza" userId="edf393d0-642b-4b9e-8c75-f62133241689" providerId="ADAL" clId="{F17B1EDF-93CA-4D61-9FA4-3116CF6B8561}" dt="2022-02-02T14:21:16.541" v="10923" actId="693"/>
          <ac:spMkLst>
            <pc:docMk/>
            <pc:sldMk cId="0" sldId="385"/>
            <ac:spMk id="62" creationId="{BBE3A2B2-1E95-4D02-A933-407A94C23F9E}"/>
          </ac:spMkLst>
        </pc:spChg>
        <pc:spChg chg="mod">
          <ac:chgData name="Froduald Kabanza" userId="edf393d0-642b-4b9e-8c75-f62133241689" providerId="ADAL" clId="{F17B1EDF-93CA-4D61-9FA4-3116CF6B8561}" dt="2022-02-02T14:20:28.120" v="10921"/>
          <ac:spMkLst>
            <pc:docMk/>
            <pc:sldMk cId="0" sldId="385"/>
            <ac:spMk id="63" creationId="{DD6CFAB4-FBE3-4797-8546-6CA63C0E18EF}"/>
          </ac:spMkLst>
        </pc:spChg>
        <pc:spChg chg="mod">
          <ac:chgData name="Froduald Kabanza" userId="edf393d0-642b-4b9e-8c75-f62133241689" providerId="ADAL" clId="{F17B1EDF-93CA-4D61-9FA4-3116CF6B8561}" dt="2022-02-02T14:20:28.120" v="10921"/>
          <ac:spMkLst>
            <pc:docMk/>
            <pc:sldMk cId="0" sldId="385"/>
            <ac:spMk id="64" creationId="{296DF837-12D8-471B-A59B-062196D1AF9C}"/>
          </ac:spMkLst>
        </pc:spChg>
        <pc:spChg chg="mod">
          <ac:chgData name="Froduald Kabanza" userId="edf393d0-642b-4b9e-8c75-f62133241689" providerId="ADAL" clId="{F17B1EDF-93CA-4D61-9FA4-3116CF6B8561}" dt="2022-02-02T14:21:54.224" v="10925" actId="208"/>
          <ac:spMkLst>
            <pc:docMk/>
            <pc:sldMk cId="0" sldId="385"/>
            <ac:spMk id="65" creationId="{BD8F4B1A-058B-47EA-8572-F441CE06B05D}"/>
          </ac:spMkLst>
        </pc:spChg>
        <pc:spChg chg="mod">
          <ac:chgData name="Froduald Kabanza" userId="edf393d0-642b-4b9e-8c75-f62133241689" providerId="ADAL" clId="{F17B1EDF-93CA-4D61-9FA4-3116CF6B8561}" dt="2022-02-02T14:22:00.824" v="10927" actId="207"/>
          <ac:spMkLst>
            <pc:docMk/>
            <pc:sldMk cId="0" sldId="385"/>
            <ac:spMk id="66" creationId="{ADAA5769-2FC7-4704-9BB1-1710C2A796CF}"/>
          </ac:spMkLst>
        </pc:spChg>
        <pc:spChg chg="mod">
          <ac:chgData name="Froduald Kabanza" userId="edf393d0-642b-4b9e-8c75-f62133241689" providerId="ADAL" clId="{F17B1EDF-93CA-4D61-9FA4-3116CF6B8561}" dt="2022-02-02T14:20:28.120" v="10921"/>
          <ac:spMkLst>
            <pc:docMk/>
            <pc:sldMk cId="0" sldId="385"/>
            <ac:spMk id="67" creationId="{9AA2BF0D-636D-4AC3-81C4-232F9765FD0A}"/>
          </ac:spMkLst>
        </pc:spChg>
        <pc:spChg chg="mod">
          <ac:chgData name="Froduald Kabanza" userId="edf393d0-642b-4b9e-8c75-f62133241689" providerId="ADAL" clId="{F17B1EDF-93CA-4D61-9FA4-3116CF6B8561}" dt="2022-02-02T14:20:28.120" v="10921"/>
          <ac:spMkLst>
            <pc:docMk/>
            <pc:sldMk cId="0" sldId="385"/>
            <ac:spMk id="68" creationId="{1D11652F-80A0-4F4A-AF90-0E135B704143}"/>
          </ac:spMkLst>
        </pc:spChg>
        <pc:spChg chg="mod">
          <ac:chgData name="Froduald Kabanza" userId="edf393d0-642b-4b9e-8c75-f62133241689" providerId="ADAL" clId="{F17B1EDF-93CA-4D61-9FA4-3116CF6B8561}" dt="2022-02-02T14:20:28.120" v="10921"/>
          <ac:spMkLst>
            <pc:docMk/>
            <pc:sldMk cId="0" sldId="385"/>
            <ac:spMk id="69" creationId="{3A4631DC-97FA-48D9-90E0-DC7AADEA1C35}"/>
          </ac:spMkLst>
        </pc:spChg>
        <pc:spChg chg="mod">
          <ac:chgData name="Froduald Kabanza" userId="edf393d0-642b-4b9e-8c75-f62133241689" providerId="ADAL" clId="{F17B1EDF-93CA-4D61-9FA4-3116CF6B8561}" dt="2022-02-02T14:20:28.120" v="10921"/>
          <ac:spMkLst>
            <pc:docMk/>
            <pc:sldMk cId="0" sldId="385"/>
            <ac:spMk id="70" creationId="{BC354A25-657C-4095-84ED-F917BBB1AB4E}"/>
          </ac:spMkLst>
        </pc:spChg>
        <pc:spChg chg="mod">
          <ac:chgData name="Froduald Kabanza" userId="edf393d0-642b-4b9e-8c75-f62133241689" providerId="ADAL" clId="{F17B1EDF-93CA-4D61-9FA4-3116CF6B8561}" dt="2022-02-02T14:22:06.296" v="10929" actId="207"/>
          <ac:spMkLst>
            <pc:docMk/>
            <pc:sldMk cId="0" sldId="385"/>
            <ac:spMk id="71" creationId="{672DAF74-BAB0-4493-9CF6-3835CE904BB4}"/>
          </ac:spMkLst>
        </pc:spChg>
        <pc:spChg chg="add mod">
          <ac:chgData name="Froduald Kabanza" userId="edf393d0-642b-4b9e-8c75-f62133241689" providerId="ADAL" clId="{F17B1EDF-93CA-4D61-9FA4-3116CF6B8561}" dt="2022-02-02T14:34:24.017" v="11086" actId="1076"/>
          <ac:spMkLst>
            <pc:docMk/>
            <pc:sldMk cId="0" sldId="385"/>
            <ac:spMk id="73" creationId="{BD3AFAD2-10C5-47B2-A49F-1B6C54E8ADE9}"/>
          </ac:spMkLst>
        </pc:spChg>
        <pc:spChg chg="add mod">
          <ac:chgData name="Froduald Kabanza" userId="edf393d0-642b-4b9e-8c75-f62133241689" providerId="ADAL" clId="{F17B1EDF-93CA-4D61-9FA4-3116CF6B8561}" dt="2022-02-02T14:41:21.511" v="11184" actId="1076"/>
          <ac:spMkLst>
            <pc:docMk/>
            <pc:sldMk cId="0" sldId="385"/>
            <ac:spMk id="74" creationId="{437198A7-8ECF-4425-9819-710C3F04FBA4}"/>
          </ac:spMkLst>
        </pc:spChg>
        <pc:spChg chg="mod">
          <ac:chgData name="Froduald Kabanza" userId="edf393d0-642b-4b9e-8c75-f62133241689" providerId="ADAL" clId="{F17B1EDF-93CA-4D61-9FA4-3116CF6B8561}" dt="2022-02-02T14:25:18.518" v="10945"/>
          <ac:spMkLst>
            <pc:docMk/>
            <pc:sldMk cId="0" sldId="385"/>
            <ac:spMk id="77" creationId="{40E3A7AB-EEF6-40B4-BAE2-1DC947771C4C}"/>
          </ac:spMkLst>
        </pc:spChg>
        <pc:spChg chg="mod">
          <ac:chgData name="Froduald Kabanza" userId="edf393d0-642b-4b9e-8c75-f62133241689" providerId="ADAL" clId="{F17B1EDF-93CA-4D61-9FA4-3116CF6B8561}" dt="2022-02-02T14:25:18.518" v="10945"/>
          <ac:spMkLst>
            <pc:docMk/>
            <pc:sldMk cId="0" sldId="385"/>
            <ac:spMk id="78" creationId="{C7966125-39D1-4893-BDE6-DAC38BCE064D}"/>
          </ac:spMkLst>
        </pc:spChg>
        <pc:spChg chg="mod">
          <ac:chgData name="Froduald Kabanza" userId="edf393d0-642b-4b9e-8c75-f62133241689" providerId="ADAL" clId="{F17B1EDF-93CA-4D61-9FA4-3116CF6B8561}" dt="2022-02-02T14:26:17.991" v="10956" actId="208"/>
          <ac:spMkLst>
            <pc:docMk/>
            <pc:sldMk cId="0" sldId="385"/>
            <ac:spMk id="79" creationId="{52B834BB-56D2-4541-ABF9-071014F67960}"/>
          </ac:spMkLst>
        </pc:spChg>
        <pc:spChg chg="mod">
          <ac:chgData name="Froduald Kabanza" userId="edf393d0-642b-4b9e-8c75-f62133241689" providerId="ADAL" clId="{F17B1EDF-93CA-4D61-9FA4-3116CF6B8561}" dt="2022-02-02T14:25:18.518" v="10945"/>
          <ac:spMkLst>
            <pc:docMk/>
            <pc:sldMk cId="0" sldId="385"/>
            <ac:spMk id="80" creationId="{9B94DDCB-CC3B-47A4-A2B9-BA782BC48301}"/>
          </ac:spMkLst>
        </pc:spChg>
        <pc:spChg chg="mod">
          <ac:chgData name="Froduald Kabanza" userId="edf393d0-642b-4b9e-8c75-f62133241689" providerId="ADAL" clId="{F17B1EDF-93CA-4D61-9FA4-3116CF6B8561}" dt="2022-02-02T14:25:18.518" v="10945"/>
          <ac:spMkLst>
            <pc:docMk/>
            <pc:sldMk cId="0" sldId="385"/>
            <ac:spMk id="81" creationId="{434DEF95-701D-4347-855C-B78D4C1D1450}"/>
          </ac:spMkLst>
        </pc:spChg>
        <pc:spChg chg="mod">
          <ac:chgData name="Froduald Kabanza" userId="edf393d0-642b-4b9e-8c75-f62133241689" providerId="ADAL" clId="{F17B1EDF-93CA-4D61-9FA4-3116CF6B8561}" dt="2022-02-02T14:26:33.991" v="10958" actId="207"/>
          <ac:spMkLst>
            <pc:docMk/>
            <pc:sldMk cId="0" sldId="385"/>
            <ac:spMk id="82" creationId="{555D7814-5029-47DD-8E82-8B061B725088}"/>
          </ac:spMkLst>
        </pc:spChg>
        <pc:spChg chg="mod">
          <ac:chgData name="Froduald Kabanza" userId="edf393d0-642b-4b9e-8c75-f62133241689" providerId="ADAL" clId="{F17B1EDF-93CA-4D61-9FA4-3116CF6B8561}" dt="2022-02-02T14:25:18.518" v="10945"/>
          <ac:spMkLst>
            <pc:docMk/>
            <pc:sldMk cId="0" sldId="385"/>
            <ac:spMk id="83" creationId="{547FEB6F-FF44-4D2F-A1AF-D2571F604EBD}"/>
          </ac:spMkLst>
        </pc:spChg>
        <pc:spChg chg="mod">
          <ac:chgData name="Froduald Kabanza" userId="edf393d0-642b-4b9e-8c75-f62133241689" providerId="ADAL" clId="{F17B1EDF-93CA-4D61-9FA4-3116CF6B8561}" dt="2022-02-02T14:25:18.518" v="10945"/>
          <ac:spMkLst>
            <pc:docMk/>
            <pc:sldMk cId="0" sldId="385"/>
            <ac:spMk id="84" creationId="{7DDB7F1A-0CC7-4A39-B50F-534EFD9146F7}"/>
          </ac:spMkLst>
        </pc:spChg>
        <pc:spChg chg="mod">
          <ac:chgData name="Froduald Kabanza" userId="edf393d0-642b-4b9e-8c75-f62133241689" providerId="ADAL" clId="{F17B1EDF-93CA-4D61-9FA4-3116CF6B8561}" dt="2022-02-02T14:25:18.518" v="10945"/>
          <ac:spMkLst>
            <pc:docMk/>
            <pc:sldMk cId="0" sldId="385"/>
            <ac:spMk id="85" creationId="{8CA6E87A-DEDC-4993-8321-61543BB8966B}"/>
          </ac:spMkLst>
        </pc:spChg>
        <pc:spChg chg="mod">
          <ac:chgData name="Froduald Kabanza" userId="edf393d0-642b-4b9e-8c75-f62133241689" providerId="ADAL" clId="{F17B1EDF-93CA-4D61-9FA4-3116CF6B8561}" dt="2022-02-02T14:25:18.518" v="10945"/>
          <ac:spMkLst>
            <pc:docMk/>
            <pc:sldMk cId="0" sldId="385"/>
            <ac:spMk id="86" creationId="{9A752872-9467-45C4-8432-4881FD155773}"/>
          </ac:spMkLst>
        </pc:spChg>
        <pc:spChg chg="add mod">
          <ac:chgData name="Froduald Kabanza" userId="edf393d0-642b-4b9e-8c75-f62133241689" providerId="ADAL" clId="{F17B1EDF-93CA-4D61-9FA4-3116CF6B8561}" dt="2022-02-02T14:34:31.741" v="11102" actId="20577"/>
          <ac:spMkLst>
            <pc:docMk/>
            <pc:sldMk cId="0" sldId="385"/>
            <ac:spMk id="91" creationId="{7FCB58DA-403E-47FF-B696-3B4974EB4198}"/>
          </ac:spMkLst>
        </pc:spChg>
        <pc:spChg chg="mod">
          <ac:chgData name="Froduald Kabanza" userId="edf393d0-642b-4b9e-8c75-f62133241689" providerId="ADAL" clId="{F17B1EDF-93CA-4D61-9FA4-3116CF6B8561}" dt="2022-02-02T14:58:44.484" v="11865" actId="207"/>
          <ac:spMkLst>
            <pc:docMk/>
            <pc:sldMk cId="0" sldId="385"/>
            <ac:spMk id="94" creationId="{AB27957C-F64F-4FE1-8A35-F82FA6EC7E56}"/>
          </ac:spMkLst>
        </pc:spChg>
        <pc:spChg chg="mod">
          <ac:chgData name="Froduald Kabanza" userId="edf393d0-642b-4b9e-8c75-f62133241689" providerId="ADAL" clId="{F17B1EDF-93CA-4D61-9FA4-3116CF6B8561}" dt="2022-02-02T14:56:44.474" v="11855" actId="1076"/>
          <ac:spMkLst>
            <pc:docMk/>
            <pc:sldMk cId="0" sldId="385"/>
            <ac:spMk id="95" creationId="{76D63B08-AD1C-4922-8F8A-BB8583892828}"/>
          </ac:spMkLst>
        </pc:spChg>
        <pc:spChg chg="mod">
          <ac:chgData name="Froduald Kabanza" userId="edf393d0-642b-4b9e-8c75-f62133241689" providerId="ADAL" clId="{F17B1EDF-93CA-4D61-9FA4-3116CF6B8561}" dt="2022-02-01T00:47:29.198" v="8076" actId="20577"/>
          <ac:spMkLst>
            <pc:docMk/>
            <pc:sldMk cId="0" sldId="385"/>
            <ac:spMk id="87042" creationId="{00000000-0000-0000-0000-000000000000}"/>
          </ac:spMkLst>
        </pc:spChg>
        <pc:spChg chg="mod">
          <ac:chgData name="Froduald Kabanza" userId="edf393d0-642b-4b9e-8c75-f62133241689" providerId="ADAL" clId="{F17B1EDF-93CA-4D61-9FA4-3116CF6B8561}" dt="2022-02-02T15:00:41.408" v="11954" actId="20577"/>
          <ac:spMkLst>
            <pc:docMk/>
            <pc:sldMk cId="0" sldId="385"/>
            <ac:spMk id="87043" creationId="{00000000-0000-0000-0000-000000000000}"/>
          </ac:spMkLst>
        </pc:spChg>
        <pc:grpChg chg="add del mod ord">
          <ac:chgData name="Froduald Kabanza" userId="edf393d0-642b-4b9e-8c75-f62133241689" providerId="ADAL" clId="{F17B1EDF-93CA-4D61-9FA4-3116CF6B8561}" dt="2022-02-02T14:58:52.916" v="11866" actId="478"/>
          <ac:grpSpMkLst>
            <pc:docMk/>
            <pc:sldMk cId="0" sldId="385"/>
            <ac:grpSpMk id="5" creationId="{5386118F-CC9E-40A5-A1C8-C781EB124872}"/>
          </ac:grpSpMkLst>
        </pc:grpChg>
        <pc:grpChg chg="add mod ord">
          <ac:chgData name="Froduald Kabanza" userId="edf393d0-642b-4b9e-8c75-f62133241689" providerId="ADAL" clId="{F17B1EDF-93CA-4D61-9FA4-3116CF6B8561}" dt="2022-02-02T14:36:28.449" v="11108" actId="1076"/>
          <ac:grpSpMkLst>
            <pc:docMk/>
            <pc:sldMk cId="0" sldId="385"/>
            <ac:grpSpMk id="6" creationId="{BEFBE5AA-FCF2-4B8A-8956-FF62E61C5106}"/>
          </ac:grpSpMkLst>
        </pc:grpChg>
        <pc:grpChg chg="add del mod">
          <ac:chgData name="Froduald Kabanza" userId="edf393d0-642b-4b9e-8c75-f62133241689" providerId="ADAL" clId="{F17B1EDF-93CA-4D61-9FA4-3116CF6B8561}" dt="2022-02-02T14:23:39.374" v="10934" actId="165"/>
          <ac:grpSpMkLst>
            <pc:docMk/>
            <pc:sldMk cId="0" sldId="385"/>
            <ac:grpSpMk id="7" creationId="{ECF1824B-7D1E-4970-BD05-267876AA0947}"/>
          </ac:grpSpMkLst>
        </pc:grpChg>
        <pc:grpChg chg="add mod">
          <ac:chgData name="Froduald Kabanza" userId="edf393d0-642b-4b9e-8c75-f62133241689" providerId="ADAL" clId="{F17B1EDF-93CA-4D61-9FA4-3116CF6B8561}" dt="2022-02-02T14:32:00.408" v="10991" actId="1076"/>
          <ac:grpSpMkLst>
            <pc:docMk/>
            <pc:sldMk cId="0" sldId="385"/>
            <ac:grpSpMk id="8" creationId="{8392EA88-10D0-413C-B944-8654B31C2406}"/>
          </ac:grpSpMkLst>
        </pc:grpChg>
        <pc:grpChg chg="add del mod">
          <ac:chgData name="Froduald Kabanza" userId="edf393d0-642b-4b9e-8c75-f62133241689" providerId="ADAL" clId="{F17B1EDF-93CA-4D61-9FA4-3116CF6B8561}" dt="2022-02-02T13:58:45.372" v="10375" actId="165"/>
          <ac:grpSpMkLst>
            <pc:docMk/>
            <pc:sldMk cId="0" sldId="385"/>
            <ac:grpSpMk id="11" creationId="{C625F48D-8B70-4872-8272-0B40E6FB08C2}"/>
          </ac:grpSpMkLst>
        </pc:grpChg>
        <pc:grpChg chg="add mod">
          <ac:chgData name="Froduald Kabanza" userId="edf393d0-642b-4b9e-8c75-f62133241689" providerId="ADAL" clId="{F17B1EDF-93CA-4D61-9FA4-3116CF6B8561}" dt="2022-02-02T14:32:00.408" v="10991" actId="1076"/>
          <ac:grpSpMkLst>
            <pc:docMk/>
            <pc:sldMk cId="0" sldId="385"/>
            <ac:grpSpMk id="31" creationId="{3A080A3E-06A2-4354-985B-760507A59895}"/>
          </ac:grpSpMkLst>
        </pc:grpChg>
        <pc:grpChg chg="add del mod">
          <ac:chgData name="Froduald Kabanza" userId="edf393d0-642b-4b9e-8c75-f62133241689" providerId="ADAL" clId="{F17B1EDF-93CA-4D61-9FA4-3116CF6B8561}" dt="2022-02-02T14:11:18.650" v="10444" actId="165"/>
          <ac:grpSpMkLst>
            <pc:docMk/>
            <pc:sldMk cId="0" sldId="385"/>
            <ac:grpSpMk id="41" creationId="{7AD098FF-1975-4FBD-88B1-A33869B05BAB}"/>
          </ac:grpSpMkLst>
        </pc:grpChg>
        <pc:grpChg chg="add mod">
          <ac:chgData name="Froduald Kabanza" userId="edf393d0-642b-4b9e-8c75-f62133241689" providerId="ADAL" clId="{F17B1EDF-93CA-4D61-9FA4-3116CF6B8561}" dt="2022-02-02T14:32:00.408" v="10991" actId="1076"/>
          <ac:grpSpMkLst>
            <pc:docMk/>
            <pc:sldMk cId="0" sldId="385"/>
            <ac:grpSpMk id="61" creationId="{B2991010-51C9-426B-97A4-66FD4336C9B1}"/>
          </ac:grpSpMkLst>
        </pc:grpChg>
        <pc:grpChg chg="add mod">
          <ac:chgData name="Froduald Kabanza" userId="edf393d0-642b-4b9e-8c75-f62133241689" providerId="ADAL" clId="{F17B1EDF-93CA-4D61-9FA4-3116CF6B8561}" dt="2022-02-02T14:32:00.408" v="10991" actId="1076"/>
          <ac:grpSpMkLst>
            <pc:docMk/>
            <pc:sldMk cId="0" sldId="385"/>
            <ac:grpSpMk id="76" creationId="{C9AA0854-05A5-42AF-9604-C2A64BE17F5A}"/>
          </ac:grpSpMkLst>
        </pc:grpChg>
        <pc:grpChg chg="add mod">
          <ac:chgData name="Froduald Kabanza" userId="edf393d0-642b-4b9e-8c75-f62133241689" providerId="ADAL" clId="{F17B1EDF-93CA-4D61-9FA4-3116CF6B8561}" dt="2022-02-02T14:57:16.311" v="11858" actId="1076"/>
          <ac:grpSpMkLst>
            <pc:docMk/>
            <pc:sldMk cId="0" sldId="385"/>
            <ac:grpSpMk id="93" creationId="{EEDBD8F3-FDBA-47AC-BD62-B0C3F271BC29}"/>
          </ac:grpSpMkLst>
        </pc:grpChg>
        <pc:graphicFrameChg chg="add mod modGraphic">
          <ac:chgData name="Froduald Kabanza" userId="edf393d0-642b-4b9e-8c75-f62133241689" providerId="ADAL" clId="{F17B1EDF-93CA-4D61-9FA4-3116CF6B8561}" dt="2022-02-02T13:54:00.653" v="10349" actId="1076"/>
          <ac:graphicFrameMkLst>
            <pc:docMk/>
            <pc:sldMk cId="0" sldId="385"/>
            <ac:graphicFrameMk id="3" creationId="{4D9A56F2-55EB-4695-BBF3-F1EB0AB295E8}"/>
          </ac:graphicFrameMkLst>
        </pc:graphicFrameChg>
        <pc:graphicFrameChg chg="add mod modGraphic">
          <ac:chgData name="Froduald Kabanza" userId="edf393d0-642b-4b9e-8c75-f62133241689" providerId="ADAL" clId="{F17B1EDF-93CA-4D61-9FA4-3116CF6B8561}" dt="2022-02-02T19:32:37.222" v="16090" actId="1076"/>
          <ac:graphicFrameMkLst>
            <pc:docMk/>
            <pc:sldMk cId="0" sldId="385"/>
            <ac:graphicFrameMk id="88" creationId="{84B69533-F98A-4BC1-B059-B0E3F4639DCC}"/>
          </ac:graphicFrameMkLst>
        </pc:graphicFrameChg>
        <pc:picChg chg="add mod">
          <ac:chgData name="Froduald Kabanza" userId="edf393d0-642b-4b9e-8c75-f62133241689" providerId="ADAL" clId="{F17B1EDF-93CA-4D61-9FA4-3116CF6B8561}" dt="2022-02-02T13:53:49.938" v="10345" actId="14100"/>
          <ac:picMkLst>
            <pc:docMk/>
            <pc:sldMk cId="0" sldId="385"/>
            <ac:picMk id="9" creationId="{27AD5432-645A-4493-AC4F-284F8F3F8553}"/>
          </ac:picMkLst>
        </pc:picChg>
        <pc:picChg chg="add mod">
          <ac:chgData name="Froduald Kabanza" userId="edf393d0-642b-4b9e-8c75-f62133241689" providerId="ADAL" clId="{F17B1EDF-93CA-4D61-9FA4-3116CF6B8561}" dt="2022-02-02T13:53:45.042" v="10344" actId="1076"/>
          <ac:picMkLst>
            <pc:docMk/>
            <pc:sldMk cId="0" sldId="385"/>
            <ac:picMk id="10" creationId="{9680E99F-58A2-41E0-A6C4-70BE40638A4E}"/>
          </ac:picMkLst>
        </pc:picChg>
        <pc:cxnChg chg="add del mod topLvl">
          <ac:chgData name="Froduald Kabanza" userId="edf393d0-642b-4b9e-8c75-f62133241689" providerId="ADAL" clId="{F17B1EDF-93CA-4D61-9FA4-3116CF6B8561}" dt="2022-02-02T13:58:48.530" v="10376" actId="478"/>
          <ac:cxnSpMkLst>
            <pc:docMk/>
            <pc:sldMk cId="0" sldId="385"/>
            <ac:cxnSpMk id="22" creationId="{768C1E6E-18EB-4C8E-8AC2-36F13B28BB98}"/>
          </ac:cxnSpMkLst>
        </pc:cxnChg>
        <pc:cxnChg chg="mod topLvl">
          <ac:chgData name="Froduald Kabanza" userId="edf393d0-642b-4b9e-8c75-f62133241689" providerId="ADAL" clId="{F17B1EDF-93CA-4D61-9FA4-3116CF6B8561}" dt="2022-02-02T14:57:51.708" v="11860" actId="208"/>
          <ac:cxnSpMkLst>
            <pc:docMk/>
            <pc:sldMk cId="0" sldId="385"/>
            <ac:cxnSpMk id="23" creationId="{AD599DD2-8F6B-466F-B539-603F7B014E73}"/>
          </ac:cxnSpMkLst>
        </pc:cxnChg>
        <pc:cxnChg chg="mod topLvl">
          <ac:chgData name="Froduald Kabanza" userId="edf393d0-642b-4b9e-8c75-f62133241689" providerId="ADAL" clId="{F17B1EDF-93CA-4D61-9FA4-3116CF6B8561}" dt="2022-02-02T14:17:55.426" v="10913" actId="164"/>
          <ac:cxnSpMkLst>
            <pc:docMk/>
            <pc:sldMk cId="0" sldId="385"/>
            <ac:cxnSpMk id="24" creationId="{4F675830-10F1-46AA-A830-D1B98190CC87}"/>
          </ac:cxnSpMkLst>
        </pc:cxnChg>
        <pc:cxnChg chg="add del mod">
          <ac:chgData name="Froduald Kabanza" userId="edf393d0-642b-4b9e-8c75-f62133241689" providerId="ADAL" clId="{F17B1EDF-93CA-4D61-9FA4-3116CF6B8561}" dt="2022-02-02T14:10:20.242" v="10436" actId="478"/>
          <ac:cxnSpMkLst>
            <pc:docMk/>
            <pc:sldMk cId="0" sldId="385"/>
            <ac:cxnSpMk id="36" creationId="{12C00AC8-C180-434E-B549-B002BB33A991}"/>
          </ac:cxnSpMkLst>
        </pc:cxnChg>
        <pc:cxnChg chg="add del mod">
          <ac:chgData name="Froduald Kabanza" userId="edf393d0-642b-4b9e-8c75-f62133241689" providerId="ADAL" clId="{F17B1EDF-93CA-4D61-9FA4-3116CF6B8561}" dt="2022-02-02T14:10:18.106" v="10435" actId="478"/>
          <ac:cxnSpMkLst>
            <pc:docMk/>
            <pc:sldMk cId="0" sldId="385"/>
            <ac:cxnSpMk id="37" creationId="{88E2A0B0-0830-46A1-82D0-D89F121F9EDD}"/>
          </ac:cxnSpMkLst>
        </pc:cxnChg>
        <pc:cxnChg chg="add del mod">
          <ac:chgData name="Froduald Kabanza" userId="edf393d0-642b-4b9e-8c75-f62133241689" providerId="ADAL" clId="{F17B1EDF-93CA-4D61-9FA4-3116CF6B8561}" dt="2022-02-02T14:24:37.053" v="10941" actId="478"/>
          <ac:cxnSpMkLst>
            <pc:docMk/>
            <pc:sldMk cId="0" sldId="385"/>
            <ac:cxnSpMk id="40" creationId="{419A0F42-DC80-4E9A-8CC1-156559EEB410}"/>
          </ac:cxnSpMkLst>
        </pc:cxnChg>
        <pc:cxnChg chg="add del mod">
          <ac:chgData name="Froduald Kabanza" userId="edf393d0-642b-4b9e-8c75-f62133241689" providerId="ADAL" clId="{F17B1EDF-93CA-4D61-9FA4-3116CF6B8561}" dt="2022-02-02T14:12:33.119" v="10457"/>
          <ac:cxnSpMkLst>
            <pc:docMk/>
            <pc:sldMk cId="0" sldId="385"/>
            <ac:cxnSpMk id="46" creationId="{4BB7DC68-8E93-42E0-8629-2C00C7DC64D6}"/>
          </ac:cxnSpMkLst>
        </pc:cxnChg>
        <pc:cxnChg chg="add del mod">
          <ac:chgData name="Froduald Kabanza" userId="edf393d0-642b-4b9e-8c75-f62133241689" providerId="ADAL" clId="{F17B1EDF-93CA-4D61-9FA4-3116CF6B8561}" dt="2022-02-02T14:12:32.186" v="10455"/>
          <ac:cxnSpMkLst>
            <pc:docMk/>
            <pc:sldMk cId="0" sldId="385"/>
            <ac:cxnSpMk id="47" creationId="{A2FEC3DB-040C-41CD-B77F-32814A402DF7}"/>
          </ac:cxnSpMkLst>
        </pc:cxnChg>
        <pc:cxnChg chg="add mod topLvl">
          <ac:chgData name="Froduald Kabanza" userId="edf393d0-642b-4b9e-8c75-f62133241689" providerId="ADAL" clId="{F17B1EDF-93CA-4D61-9FA4-3116CF6B8561}" dt="2022-02-02T14:57:06.675" v="11857" actId="1076"/>
          <ac:cxnSpMkLst>
            <pc:docMk/>
            <pc:sldMk cId="0" sldId="385"/>
            <ac:cxnSpMk id="50" creationId="{0BFEAF6E-8FE2-4512-BE53-490E0B3D0069}"/>
          </ac:cxnSpMkLst>
        </pc:cxnChg>
        <pc:cxnChg chg="add del mod">
          <ac:chgData name="Froduald Kabanza" userId="edf393d0-642b-4b9e-8c75-f62133241689" providerId="ADAL" clId="{F17B1EDF-93CA-4D61-9FA4-3116CF6B8561}" dt="2022-02-02T14:23:22.079" v="10931" actId="478"/>
          <ac:cxnSpMkLst>
            <pc:docMk/>
            <pc:sldMk cId="0" sldId="385"/>
            <ac:cxnSpMk id="51" creationId="{FD57A310-B5FB-4FA8-9768-66B2CAF9B5A1}"/>
          </ac:cxnSpMkLst>
        </pc:cxnChg>
        <pc:cxnChg chg="add mod">
          <ac:chgData name="Froduald Kabanza" userId="edf393d0-642b-4b9e-8c75-f62133241689" providerId="ADAL" clId="{F17B1EDF-93CA-4D61-9FA4-3116CF6B8561}" dt="2022-02-02T14:32:00.408" v="10991" actId="1076"/>
          <ac:cxnSpMkLst>
            <pc:docMk/>
            <pc:sldMk cId="0" sldId="385"/>
            <ac:cxnSpMk id="59" creationId="{694FFBD8-44E8-4739-A635-C07B16AAA51B}"/>
          </ac:cxnSpMkLst>
        </pc:cxnChg>
        <pc:cxnChg chg="add mod">
          <ac:chgData name="Froduald Kabanza" userId="edf393d0-642b-4b9e-8c75-f62133241689" providerId="ADAL" clId="{F17B1EDF-93CA-4D61-9FA4-3116CF6B8561}" dt="2022-02-02T14:32:00.408" v="10991" actId="1076"/>
          <ac:cxnSpMkLst>
            <pc:docMk/>
            <pc:sldMk cId="0" sldId="385"/>
            <ac:cxnSpMk id="87" creationId="{A44B7070-9503-4A4F-8796-A8F4DFF3B4AF}"/>
          </ac:cxnSpMkLst>
        </pc:cxnChg>
      </pc:sldChg>
      <pc:sldChg chg="addSp delSp modSp add mod ord">
        <pc:chgData name="Froduald Kabanza" userId="edf393d0-642b-4b9e-8c75-f62133241689" providerId="ADAL" clId="{F17B1EDF-93CA-4D61-9FA4-3116CF6B8561}" dt="2022-02-01T14:25:05.720" v="9542" actId="20577"/>
        <pc:sldMkLst>
          <pc:docMk/>
          <pc:sldMk cId="0" sldId="386"/>
        </pc:sldMkLst>
        <pc:spChg chg="add mod">
          <ac:chgData name="Froduald Kabanza" userId="edf393d0-642b-4b9e-8c75-f62133241689" providerId="ADAL" clId="{F17B1EDF-93CA-4D61-9FA4-3116CF6B8561}" dt="2022-01-31T21:36:00.010" v="4943" actId="1076"/>
          <ac:spMkLst>
            <pc:docMk/>
            <pc:sldMk cId="0" sldId="386"/>
            <ac:spMk id="8" creationId="{4C33AEA6-6672-436E-BBA1-6D8B1EB98AFF}"/>
          </ac:spMkLst>
        </pc:spChg>
        <pc:spChg chg="mod topLvl">
          <ac:chgData name="Froduald Kabanza" userId="edf393d0-642b-4b9e-8c75-f62133241689" providerId="ADAL" clId="{F17B1EDF-93CA-4D61-9FA4-3116CF6B8561}" dt="2022-01-31T21:36:07.092" v="4944" actId="1076"/>
          <ac:spMkLst>
            <pc:docMk/>
            <pc:sldMk cId="0" sldId="386"/>
            <ac:spMk id="10" creationId="{2129F23B-84A8-4BF1-97EB-386CA68F95F1}"/>
          </ac:spMkLst>
        </pc:spChg>
        <pc:spChg chg="mod topLvl">
          <ac:chgData name="Froduald Kabanza" userId="edf393d0-642b-4b9e-8c75-f62133241689" providerId="ADAL" clId="{F17B1EDF-93CA-4D61-9FA4-3116CF6B8561}" dt="2022-01-31T21:36:07.092" v="4944" actId="1076"/>
          <ac:spMkLst>
            <pc:docMk/>
            <pc:sldMk cId="0" sldId="386"/>
            <ac:spMk id="11" creationId="{15996404-572C-41A8-8CCB-87995AA954A7}"/>
          </ac:spMkLst>
        </pc:spChg>
        <pc:spChg chg="mod topLvl">
          <ac:chgData name="Froduald Kabanza" userId="edf393d0-642b-4b9e-8c75-f62133241689" providerId="ADAL" clId="{F17B1EDF-93CA-4D61-9FA4-3116CF6B8561}" dt="2022-01-31T21:36:07.092" v="4944" actId="1076"/>
          <ac:spMkLst>
            <pc:docMk/>
            <pc:sldMk cId="0" sldId="386"/>
            <ac:spMk id="12" creationId="{F54302C1-1C3B-4C2D-8CA4-ECC2CA1C4E8D}"/>
          </ac:spMkLst>
        </pc:spChg>
        <pc:spChg chg="mod topLvl">
          <ac:chgData name="Froduald Kabanza" userId="edf393d0-642b-4b9e-8c75-f62133241689" providerId="ADAL" clId="{F17B1EDF-93CA-4D61-9FA4-3116CF6B8561}" dt="2022-01-31T21:36:07.092" v="4944" actId="1076"/>
          <ac:spMkLst>
            <pc:docMk/>
            <pc:sldMk cId="0" sldId="386"/>
            <ac:spMk id="13" creationId="{44F7691E-8E36-4904-A658-6D58EFD2A79A}"/>
          </ac:spMkLst>
        </pc:spChg>
        <pc:spChg chg="mod topLvl">
          <ac:chgData name="Froduald Kabanza" userId="edf393d0-642b-4b9e-8c75-f62133241689" providerId="ADAL" clId="{F17B1EDF-93CA-4D61-9FA4-3116CF6B8561}" dt="2022-01-31T21:36:07.092" v="4944" actId="1076"/>
          <ac:spMkLst>
            <pc:docMk/>
            <pc:sldMk cId="0" sldId="386"/>
            <ac:spMk id="14" creationId="{97350AB5-DB47-41AA-8354-3C6966416C05}"/>
          </ac:spMkLst>
        </pc:spChg>
        <pc:spChg chg="del mod topLvl">
          <ac:chgData name="Froduald Kabanza" userId="edf393d0-642b-4b9e-8c75-f62133241689" providerId="ADAL" clId="{F17B1EDF-93CA-4D61-9FA4-3116CF6B8561}" dt="2022-01-31T21:23:36.137" v="4639" actId="478"/>
          <ac:spMkLst>
            <pc:docMk/>
            <pc:sldMk cId="0" sldId="386"/>
            <ac:spMk id="15" creationId="{1CCA6A71-E0AE-4959-BDEC-4CD62C263379}"/>
          </ac:spMkLst>
        </pc:spChg>
        <pc:spChg chg="mod topLvl">
          <ac:chgData name="Froduald Kabanza" userId="edf393d0-642b-4b9e-8c75-f62133241689" providerId="ADAL" clId="{F17B1EDF-93CA-4D61-9FA4-3116CF6B8561}" dt="2022-01-31T21:36:07.092" v="4944" actId="1076"/>
          <ac:spMkLst>
            <pc:docMk/>
            <pc:sldMk cId="0" sldId="386"/>
            <ac:spMk id="16" creationId="{5B8D336F-AF10-44E9-9238-343EC5AC04AF}"/>
          </ac:spMkLst>
        </pc:spChg>
        <pc:spChg chg="del mod topLvl">
          <ac:chgData name="Froduald Kabanza" userId="edf393d0-642b-4b9e-8c75-f62133241689" providerId="ADAL" clId="{F17B1EDF-93CA-4D61-9FA4-3116CF6B8561}" dt="2022-01-31T21:19:41.147" v="4593" actId="478"/>
          <ac:spMkLst>
            <pc:docMk/>
            <pc:sldMk cId="0" sldId="386"/>
            <ac:spMk id="17" creationId="{E24BBC43-2EAF-488C-B3AE-0B2CEA8BBF4D}"/>
          </ac:spMkLst>
        </pc:spChg>
        <pc:spChg chg="del mod topLvl">
          <ac:chgData name="Froduald Kabanza" userId="edf393d0-642b-4b9e-8c75-f62133241689" providerId="ADAL" clId="{F17B1EDF-93CA-4D61-9FA4-3116CF6B8561}" dt="2022-01-31T21:19:51.114" v="4595" actId="478"/>
          <ac:spMkLst>
            <pc:docMk/>
            <pc:sldMk cId="0" sldId="386"/>
            <ac:spMk id="18" creationId="{257ED870-0046-423E-A294-95BB44B9743B}"/>
          </ac:spMkLst>
        </pc:spChg>
        <pc:spChg chg="del mod topLvl">
          <ac:chgData name="Froduald Kabanza" userId="edf393d0-642b-4b9e-8c75-f62133241689" providerId="ADAL" clId="{F17B1EDF-93CA-4D61-9FA4-3116CF6B8561}" dt="2022-01-31T21:19:46.455" v="4594" actId="478"/>
          <ac:spMkLst>
            <pc:docMk/>
            <pc:sldMk cId="0" sldId="386"/>
            <ac:spMk id="19" creationId="{D30A2096-72FB-44D7-85BA-E2D521E01731}"/>
          </ac:spMkLst>
        </pc:spChg>
        <pc:spChg chg="mod topLvl">
          <ac:chgData name="Froduald Kabanza" userId="edf393d0-642b-4b9e-8c75-f62133241689" providerId="ADAL" clId="{F17B1EDF-93CA-4D61-9FA4-3116CF6B8561}" dt="2022-01-31T21:36:07.092" v="4944" actId="1076"/>
          <ac:spMkLst>
            <pc:docMk/>
            <pc:sldMk cId="0" sldId="386"/>
            <ac:spMk id="23" creationId="{65AAEEE1-FD3B-46DD-8EC2-58EB1F193403}"/>
          </ac:spMkLst>
        </pc:spChg>
        <pc:spChg chg="mod topLvl">
          <ac:chgData name="Froduald Kabanza" userId="edf393d0-642b-4b9e-8c75-f62133241689" providerId="ADAL" clId="{F17B1EDF-93CA-4D61-9FA4-3116CF6B8561}" dt="2022-01-31T21:36:07.092" v="4944" actId="1076"/>
          <ac:spMkLst>
            <pc:docMk/>
            <pc:sldMk cId="0" sldId="386"/>
            <ac:spMk id="24" creationId="{A38E8FA8-8DF9-4FA2-A832-3B38FF78D28D}"/>
          </ac:spMkLst>
        </pc:spChg>
        <pc:spChg chg="mod topLvl">
          <ac:chgData name="Froduald Kabanza" userId="edf393d0-642b-4b9e-8c75-f62133241689" providerId="ADAL" clId="{F17B1EDF-93CA-4D61-9FA4-3116CF6B8561}" dt="2022-01-31T21:36:07.092" v="4944" actId="1076"/>
          <ac:spMkLst>
            <pc:docMk/>
            <pc:sldMk cId="0" sldId="386"/>
            <ac:spMk id="25" creationId="{5C115156-3532-4D29-90EF-51185497C897}"/>
          </ac:spMkLst>
        </pc:spChg>
        <pc:spChg chg="mod topLvl">
          <ac:chgData name="Froduald Kabanza" userId="edf393d0-642b-4b9e-8c75-f62133241689" providerId="ADAL" clId="{F17B1EDF-93CA-4D61-9FA4-3116CF6B8561}" dt="2022-01-31T21:36:07.092" v="4944" actId="1076"/>
          <ac:spMkLst>
            <pc:docMk/>
            <pc:sldMk cId="0" sldId="386"/>
            <ac:spMk id="26" creationId="{969AED3C-6653-4647-BF88-AF3368B24A59}"/>
          </ac:spMkLst>
        </pc:spChg>
        <pc:spChg chg="mod topLvl">
          <ac:chgData name="Froduald Kabanza" userId="edf393d0-642b-4b9e-8c75-f62133241689" providerId="ADAL" clId="{F17B1EDF-93CA-4D61-9FA4-3116CF6B8561}" dt="2022-01-31T21:36:07.092" v="4944" actId="1076"/>
          <ac:spMkLst>
            <pc:docMk/>
            <pc:sldMk cId="0" sldId="386"/>
            <ac:spMk id="27" creationId="{88ABE3A5-16CA-431B-9B34-B3DE186DEB8D}"/>
          </ac:spMkLst>
        </pc:spChg>
        <pc:spChg chg="mod topLvl">
          <ac:chgData name="Froduald Kabanza" userId="edf393d0-642b-4b9e-8c75-f62133241689" providerId="ADAL" clId="{F17B1EDF-93CA-4D61-9FA4-3116CF6B8561}" dt="2022-01-31T21:36:07.092" v="4944" actId="1076"/>
          <ac:spMkLst>
            <pc:docMk/>
            <pc:sldMk cId="0" sldId="386"/>
            <ac:spMk id="28" creationId="{8E89AA7E-FE4F-4991-BD10-477009EBB957}"/>
          </ac:spMkLst>
        </pc:spChg>
        <pc:spChg chg="add mod">
          <ac:chgData name="Froduald Kabanza" userId="edf393d0-642b-4b9e-8c75-f62133241689" providerId="ADAL" clId="{F17B1EDF-93CA-4D61-9FA4-3116CF6B8561}" dt="2022-01-31T21:36:07.092" v="4944" actId="1076"/>
          <ac:spMkLst>
            <pc:docMk/>
            <pc:sldMk cId="0" sldId="386"/>
            <ac:spMk id="29" creationId="{B69417F6-661E-47A6-8AC8-221E2218EB4A}"/>
          </ac:spMkLst>
        </pc:spChg>
        <pc:spChg chg="add mod">
          <ac:chgData name="Froduald Kabanza" userId="edf393d0-642b-4b9e-8c75-f62133241689" providerId="ADAL" clId="{F17B1EDF-93CA-4D61-9FA4-3116CF6B8561}" dt="2022-01-31T21:36:07.092" v="4944" actId="1076"/>
          <ac:spMkLst>
            <pc:docMk/>
            <pc:sldMk cId="0" sldId="386"/>
            <ac:spMk id="30" creationId="{C8C553CF-0DC6-402A-9ED8-35F6C498594F}"/>
          </ac:spMkLst>
        </pc:spChg>
        <pc:spChg chg="add mod">
          <ac:chgData name="Froduald Kabanza" userId="edf393d0-642b-4b9e-8c75-f62133241689" providerId="ADAL" clId="{F17B1EDF-93CA-4D61-9FA4-3116CF6B8561}" dt="2022-01-31T21:36:07.092" v="4944" actId="1076"/>
          <ac:spMkLst>
            <pc:docMk/>
            <pc:sldMk cId="0" sldId="386"/>
            <ac:spMk id="31" creationId="{B10102DE-F17F-48AE-9F39-115629B30825}"/>
          </ac:spMkLst>
        </pc:spChg>
        <pc:spChg chg="add mod">
          <ac:chgData name="Froduald Kabanza" userId="edf393d0-642b-4b9e-8c75-f62133241689" providerId="ADAL" clId="{F17B1EDF-93CA-4D61-9FA4-3116CF6B8561}" dt="2022-01-31T21:36:07.092" v="4944" actId="1076"/>
          <ac:spMkLst>
            <pc:docMk/>
            <pc:sldMk cId="0" sldId="386"/>
            <ac:spMk id="32" creationId="{8D902DC3-FB9E-49F9-A6BE-03D3F201E925}"/>
          </ac:spMkLst>
        </pc:spChg>
        <pc:spChg chg="add mod">
          <ac:chgData name="Froduald Kabanza" userId="edf393d0-642b-4b9e-8c75-f62133241689" providerId="ADAL" clId="{F17B1EDF-93CA-4D61-9FA4-3116CF6B8561}" dt="2022-01-31T21:36:07.092" v="4944" actId="1076"/>
          <ac:spMkLst>
            <pc:docMk/>
            <pc:sldMk cId="0" sldId="386"/>
            <ac:spMk id="33" creationId="{B494F53E-4201-4CAE-A8C3-4DE6F2B01146}"/>
          </ac:spMkLst>
        </pc:spChg>
        <pc:spChg chg="add del mod">
          <ac:chgData name="Froduald Kabanza" userId="edf393d0-642b-4b9e-8c75-f62133241689" providerId="ADAL" clId="{F17B1EDF-93CA-4D61-9FA4-3116CF6B8561}" dt="2022-01-31T21:23:17.894" v="4634" actId="478"/>
          <ac:spMkLst>
            <pc:docMk/>
            <pc:sldMk cId="0" sldId="386"/>
            <ac:spMk id="34" creationId="{EA20EBC4-8959-481C-9BF9-8178E1E262CE}"/>
          </ac:spMkLst>
        </pc:spChg>
        <pc:spChg chg="add mod">
          <ac:chgData name="Froduald Kabanza" userId="edf393d0-642b-4b9e-8c75-f62133241689" providerId="ADAL" clId="{F17B1EDF-93CA-4D61-9FA4-3116CF6B8561}" dt="2022-01-31T21:36:07.092" v="4944" actId="1076"/>
          <ac:spMkLst>
            <pc:docMk/>
            <pc:sldMk cId="0" sldId="386"/>
            <ac:spMk id="35" creationId="{3A754C6A-3F52-4CB8-93E8-9A1B3B9EB8ED}"/>
          </ac:spMkLst>
        </pc:spChg>
        <pc:spChg chg="add mod">
          <ac:chgData name="Froduald Kabanza" userId="edf393d0-642b-4b9e-8c75-f62133241689" providerId="ADAL" clId="{F17B1EDF-93CA-4D61-9FA4-3116CF6B8561}" dt="2022-01-31T21:36:07.092" v="4944" actId="1076"/>
          <ac:spMkLst>
            <pc:docMk/>
            <pc:sldMk cId="0" sldId="386"/>
            <ac:spMk id="36" creationId="{2A61D25C-CBBE-42FA-94CA-BC37CCEDACBF}"/>
          </ac:spMkLst>
        </pc:spChg>
        <pc:spChg chg="add del mod">
          <ac:chgData name="Froduald Kabanza" userId="edf393d0-642b-4b9e-8c75-f62133241689" providerId="ADAL" clId="{F17B1EDF-93CA-4D61-9FA4-3116CF6B8561}" dt="2022-01-31T21:19:37.024" v="4591" actId="478"/>
          <ac:spMkLst>
            <pc:docMk/>
            <pc:sldMk cId="0" sldId="386"/>
            <ac:spMk id="37" creationId="{A2A59B26-F4A5-4662-818D-C79BC8A1D9EC}"/>
          </ac:spMkLst>
        </pc:spChg>
        <pc:spChg chg="add del mod">
          <ac:chgData name="Froduald Kabanza" userId="edf393d0-642b-4b9e-8c75-f62133241689" providerId="ADAL" clId="{F17B1EDF-93CA-4D61-9FA4-3116CF6B8561}" dt="2022-01-31T21:19:25.774" v="4588" actId="478"/>
          <ac:spMkLst>
            <pc:docMk/>
            <pc:sldMk cId="0" sldId="386"/>
            <ac:spMk id="38" creationId="{3C071996-7D62-4571-9EEF-2946CC74D039}"/>
          </ac:spMkLst>
        </pc:spChg>
        <pc:spChg chg="add mod">
          <ac:chgData name="Froduald Kabanza" userId="edf393d0-642b-4b9e-8c75-f62133241689" providerId="ADAL" clId="{F17B1EDF-93CA-4D61-9FA4-3116CF6B8561}" dt="2022-01-31T21:36:07.092" v="4944" actId="1076"/>
          <ac:spMkLst>
            <pc:docMk/>
            <pc:sldMk cId="0" sldId="386"/>
            <ac:spMk id="45" creationId="{D157997F-E995-4FEC-8FE4-B8E08C68B57B}"/>
          </ac:spMkLst>
        </pc:spChg>
        <pc:spChg chg="add mod">
          <ac:chgData name="Froduald Kabanza" userId="edf393d0-642b-4b9e-8c75-f62133241689" providerId="ADAL" clId="{F17B1EDF-93CA-4D61-9FA4-3116CF6B8561}" dt="2022-01-31T21:36:07.092" v="4944" actId="1076"/>
          <ac:spMkLst>
            <pc:docMk/>
            <pc:sldMk cId="0" sldId="386"/>
            <ac:spMk id="46" creationId="{FD94A93B-3C9C-403B-869C-C244927DFBB5}"/>
          </ac:spMkLst>
        </pc:spChg>
        <pc:spChg chg="add mod">
          <ac:chgData name="Froduald Kabanza" userId="edf393d0-642b-4b9e-8c75-f62133241689" providerId="ADAL" clId="{F17B1EDF-93CA-4D61-9FA4-3116CF6B8561}" dt="2022-01-31T21:36:07.092" v="4944" actId="1076"/>
          <ac:spMkLst>
            <pc:docMk/>
            <pc:sldMk cId="0" sldId="386"/>
            <ac:spMk id="47" creationId="{B0AFE09C-9CEA-4CED-A0EF-F835E3DFC73E}"/>
          </ac:spMkLst>
        </pc:spChg>
        <pc:spChg chg="add mod">
          <ac:chgData name="Froduald Kabanza" userId="edf393d0-642b-4b9e-8c75-f62133241689" providerId="ADAL" clId="{F17B1EDF-93CA-4D61-9FA4-3116CF6B8561}" dt="2022-01-31T21:36:07.092" v="4944" actId="1076"/>
          <ac:spMkLst>
            <pc:docMk/>
            <pc:sldMk cId="0" sldId="386"/>
            <ac:spMk id="48" creationId="{79968A4A-F765-4222-A56E-2098C268ED36}"/>
          </ac:spMkLst>
        </pc:spChg>
        <pc:spChg chg="add mod">
          <ac:chgData name="Froduald Kabanza" userId="edf393d0-642b-4b9e-8c75-f62133241689" providerId="ADAL" clId="{F17B1EDF-93CA-4D61-9FA4-3116CF6B8561}" dt="2022-01-31T21:36:07.092" v="4944" actId="1076"/>
          <ac:spMkLst>
            <pc:docMk/>
            <pc:sldMk cId="0" sldId="386"/>
            <ac:spMk id="49" creationId="{6DE937FD-3B9B-4F16-85DD-1B771889D1FC}"/>
          </ac:spMkLst>
        </pc:spChg>
        <pc:spChg chg="add mod">
          <ac:chgData name="Froduald Kabanza" userId="edf393d0-642b-4b9e-8c75-f62133241689" providerId="ADAL" clId="{F17B1EDF-93CA-4D61-9FA4-3116CF6B8561}" dt="2022-01-31T21:36:07.092" v="4944" actId="1076"/>
          <ac:spMkLst>
            <pc:docMk/>
            <pc:sldMk cId="0" sldId="386"/>
            <ac:spMk id="50" creationId="{C183619E-A162-46AF-858E-83FC2C5CFF80}"/>
          </ac:spMkLst>
        </pc:spChg>
        <pc:spChg chg="add mod">
          <ac:chgData name="Froduald Kabanza" userId="edf393d0-642b-4b9e-8c75-f62133241689" providerId="ADAL" clId="{F17B1EDF-93CA-4D61-9FA4-3116CF6B8561}" dt="2022-01-31T21:36:07.092" v="4944" actId="1076"/>
          <ac:spMkLst>
            <pc:docMk/>
            <pc:sldMk cId="0" sldId="386"/>
            <ac:spMk id="51" creationId="{162AF7ED-CE54-46C6-9513-03176826FF83}"/>
          </ac:spMkLst>
        </pc:spChg>
        <pc:spChg chg="add del mod">
          <ac:chgData name="Froduald Kabanza" userId="edf393d0-642b-4b9e-8c75-f62133241689" providerId="ADAL" clId="{F17B1EDF-93CA-4D61-9FA4-3116CF6B8561}" dt="2022-01-31T21:19:56.303" v="4596" actId="478"/>
          <ac:spMkLst>
            <pc:docMk/>
            <pc:sldMk cId="0" sldId="386"/>
            <ac:spMk id="52" creationId="{2A5A15E8-0154-47D2-BAAB-E3167A8455A2}"/>
          </ac:spMkLst>
        </pc:spChg>
        <pc:spChg chg="add del mod">
          <ac:chgData name="Froduald Kabanza" userId="edf393d0-642b-4b9e-8c75-f62133241689" providerId="ADAL" clId="{F17B1EDF-93CA-4D61-9FA4-3116CF6B8561}" dt="2022-01-31T21:20:05.465" v="4598" actId="478"/>
          <ac:spMkLst>
            <pc:docMk/>
            <pc:sldMk cId="0" sldId="386"/>
            <ac:spMk id="53" creationId="{479341B5-DBA3-43C3-A076-E42749166DE1}"/>
          </ac:spMkLst>
        </pc:spChg>
        <pc:spChg chg="add del mod">
          <ac:chgData name="Froduald Kabanza" userId="edf393d0-642b-4b9e-8c75-f62133241689" providerId="ADAL" clId="{F17B1EDF-93CA-4D61-9FA4-3116CF6B8561}" dt="2022-01-31T21:19:58.916" v="4597" actId="478"/>
          <ac:spMkLst>
            <pc:docMk/>
            <pc:sldMk cId="0" sldId="386"/>
            <ac:spMk id="54" creationId="{12C1F61A-1F0F-4D80-914B-F3F4CE72C4DA}"/>
          </ac:spMkLst>
        </pc:spChg>
        <pc:spChg chg="add del mod">
          <ac:chgData name="Froduald Kabanza" userId="edf393d0-642b-4b9e-8c75-f62133241689" providerId="ADAL" clId="{F17B1EDF-93CA-4D61-9FA4-3116CF6B8561}" dt="2022-01-31T21:14:15.576" v="4537"/>
          <ac:spMkLst>
            <pc:docMk/>
            <pc:sldMk cId="0" sldId="386"/>
            <ac:spMk id="61" creationId="{EB20E081-0861-4167-8377-99892FDF5076}"/>
          </ac:spMkLst>
        </pc:spChg>
        <pc:spChg chg="add mod">
          <ac:chgData name="Froduald Kabanza" userId="edf393d0-642b-4b9e-8c75-f62133241689" providerId="ADAL" clId="{F17B1EDF-93CA-4D61-9FA4-3116CF6B8561}" dt="2022-01-31T21:36:07.092" v="4944" actId="1076"/>
          <ac:spMkLst>
            <pc:docMk/>
            <pc:sldMk cId="0" sldId="386"/>
            <ac:spMk id="62" creationId="{7AE3B6D1-6053-4912-8F77-8B666E5AC89C}"/>
          </ac:spMkLst>
        </pc:spChg>
        <pc:spChg chg="add mod">
          <ac:chgData name="Froduald Kabanza" userId="edf393d0-642b-4b9e-8c75-f62133241689" providerId="ADAL" clId="{F17B1EDF-93CA-4D61-9FA4-3116CF6B8561}" dt="2022-01-31T21:36:07.092" v="4944" actId="1076"/>
          <ac:spMkLst>
            <pc:docMk/>
            <pc:sldMk cId="0" sldId="386"/>
            <ac:spMk id="79" creationId="{040EA7EC-D3AE-49B6-B9FC-9C7582A3A9B0}"/>
          </ac:spMkLst>
        </pc:spChg>
        <pc:spChg chg="add mod">
          <ac:chgData name="Froduald Kabanza" userId="edf393d0-642b-4b9e-8c75-f62133241689" providerId="ADAL" clId="{F17B1EDF-93CA-4D61-9FA4-3116CF6B8561}" dt="2022-01-31T21:36:07.092" v="4944" actId="1076"/>
          <ac:spMkLst>
            <pc:docMk/>
            <pc:sldMk cId="0" sldId="386"/>
            <ac:spMk id="80" creationId="{215927F3-A090-4328-A23F-A86A3F2827D2}"/>
          </ac:spMkLst>
        </pc:spChg>
        <pc:spChg chg="add mod">
          <ac:chgData name="Froduald Kabanza" userId="edf393d0-642b-4b9e-8c75-f62133241689" providerId="ADAL" clId="{F17B1EDF-93CA-4D61-9FA4-3116CF6B8561}" dt="2022-01-31T21:36:07.092" v="4944" actId="1076"/>
          <ac:spMkLst>
            <pc:docMk/>
            <pc:sldMk cId="0" sldId="386"/>
            <ac:spMk id="81" creationId="{4D06A77A-A663-4EC4-8B66-2733404BC4D4}"/>
          </ac:spMkLst>
        </pc:spChg>
        <pc:spChg chg="add mod">
          <ac:chgData name="Froduald Kabanza" userId="edf393d0-642b-4b9e-8c75-f62133241689" providerId="ADAL" clId="{F17B1EDF-93CA-4D61-9FA4-3116CF6B8561}" dt="2022-01-31T21:36:07.092" v="4944" actId="1076"/>
          <ac:spMkLst>
            <pc:docMk/>
            <pc:sldMk cId="0" sldId="386"/>
            <ac:spMk id="82" creationId="{92904E8A-0195-45B8-A7D2-8C483DFE0757}"/>
          </ac:spMkLst>
        </pc:spChg>
        <pc:spChg chg="add mod">
          <ac:chgData name="Froduald Kabanza" userId="edf393d0-642b-4b9e-8c75-f62133241689" providerId="ADAL" clId="{F17B1EDF-93CA-4D61-9FA4-3116CF6B8561}" dt="2022-01-31T21:36:07.092" v="4944" actId="1076"/>
          <ac:spMkLst>
            <pc:docMk/>
            <pc:sldMk cId="0" sldId="386"/>
            <ac:spMk id="83" creationId="{1BA59557-DCF6-42D1-9816-56D98CED3C36}"/>
          </ac:spMkLst>
        </pc:spChg>
        <pc:spChg chg="add mod">
          <ac:chgData name="Froduald Kabanza" userId="edf393d0-642b-4b9e-8c75-f62133241689" providerId="ADAL" clId="{F17B1EDF-93CA-4D61-9FA4-3116CF6B8561}" dt="2022-01-31T21:36:07.092" v="4944" actId="1076"/>
          <ac:spMkLst>
            <pc:docMk/>
            <pc:sldMk cId="0" sldId="386"/>
            <ac:spMk id="84" creationId="{5351F6A1-D789-418A-A642-9198944DF81A}"/>
          </ac:spMkLst>
        </pc:spChg>
        <pc:spChg chg="add mod">
          <ac:chgData name="Froduald Kabanza" userId="edf393d0-642b-4b9e-8c75-f62133241689" providerId="ADAL" clId="{F17B1EDF-93CA-4D61-9FA4-3116CF6B8561}" dt="2022-01-31T21:36:07.092" v="4944" actId="1076"/>
          <ac:spMkLst>
            <pc:docMk/>
            <pc:sldMk cId="0" sldId="386"/>
            <ac:spMk id="85" creationId="{D48390D3-2DB9-4BDC-BF1F-C4611D1480D2}"/>
          </ac:spMkLst>
        </pc:spChg>
        <pc:spChg chg="add mod">
          <ac:chgData name="Froduald Kabanza" userId="edf393d0-642b-4b9e-8c75-f62133241689" providerId="ADAL" clId="{F17B1EDF-93CA-4D61-9FA4-3116CF6B8561}" dt="2022-01-31T21:36:07.092" v="4944" actId="1076"/>
          <ac:spMkLst>
            <pc:docMk/>
            <pc:sldMk cId="0" sldId="386"/>
            <ac:spMk id="86" creationId="{D57A8D88-83AE-42D5-B5C5-86AE922E79A5}"/>
          </ac:spMkLst>
        </pc:spChg>
        <pc:spChg chg="add mod">
          <ac:chgData name="Froduald Kabanza" userId="edf393d0-642b-4b9e-8c75-f62133241689" providerId="ADAL" clId="{F17B1EDF-93CA-4D61-9FA4-3116CF6B8561}" dt="2022-01-31T21:36:07.092" v="4944" actId="1076"/>
          <ac:spMkLst>
            <pc:docMk/>
            <pc:sldMk cId="0" sldId="386"/>
            <ac:spMk id="87" creationId="{345DA328-C9B0-4906-9509-DBFACDE01A8E}"/>
          </ac:spMkLst>
        </pc:spChg>
        <pc:spChg chg="add mod">
          <ac:chgData name="Froduald Kabanza" userId="edf393d0-642b-4b9e-8c75-f62133241689" providerId="ADAL" clId="{F17B1EDF-93CA-4D61-9FA4-3116CF6B8561}" dt="2022-01-31T21:36:07.092" v="4944" actId="1076"/>
          <ac:spMkLst>
            <pc:docMk/>
            <pc:sldMk cId="0" sldId="386"/>
            <ac:spMk id="88" creationId="{D692D026-916A-4AD0-B726-B88513B4146F}"/>
          </ac:spMkLst>
        </pc:spChg>
        <pc:spChg chg="add mod">
          <ac:chgData name="Froduald Kabanza" userId="edf393d0-642b-4b9e-8c75-f62133241689" providerId="ADAL" clId="{F17B1EDF-93CA-4D61-9FA4-3116CF6B8561}" dt="2022-01-31T21:36:07.092" v="4944" actId="1076"/>
          <ac:spMkLst>
            <pc:docMk/>
            <pc:sldMk cId="0" sldId="386"/>
            <ac:spMk id="89" creationId="{BD0D356C-3652-4A8B-8C51-54CE86C5D75B}"/>
          </ac:spMkLst>
        </pc:spChg>
        <pc:spChg chg="add mod">
          <ac:chgData name="Froduald Kabanza" userId="edf393d0-642b-4b9e-8c75-f62133241689" providerId="ADAL" clId="{F17B1EDF-93CA-4D61-9FA4-3116CF6B8561}" dt="2022-01-31T21:36:07.092" v="4944" actId="1076"/>
          <ac:spMkLst>
            <pc:docMk/>
            <pc:sldMk cId="0" sldId="386"/>
            <ac:spMk id="90" creationId="{5D2C743D-F65E-46BD-8FA3-05075A11FCB7}"/>
          </ac:spMkLst>
        </pc:spChg>
        <pc:spChg chg="add mod">
          <ac:chgData name="Froduald Kabanza" userId="edf393d0-642b-4b9e-8c75-f62133241689" providerId="ADAL" clId="{F17B1EDF-93CA-4D61-9FA4-3116CF6B8561}" dt="2022-01-31T21:36:07.092" v="4944" actId="1076"/>
          <ac:spMkLst>
            <pc:docMk/>
            <pc:sldMk cId="0" sldId="386"/>
            <ac:spMk id="91" creationId="{7F064C5B-C9B8-478B-9A90-810BE1D0F52B}"/>
          </ac:spMkLst>
        </pc:spChg>
        <pc:spChg chg="mod">
          <ac:chgData name="Froduald Kabanza" userId="edf393d0-642b-4b9e-8c75-f62133241689" providerId="ADAL" clId="{F17B1EDF-93CA-4D61-9FA4-3116CF6B8561}" dt="2022-02-01T14:21:14.147" v="9538" actId="20577"/>
          <ac:spMkLst>
            <pc:docMk/>
            <pc:sldMk cId="0" sldId="386"/>
            <ac:spMk id="7170" creationId="{00000000-0000-0000-0000-000000000000}"/>
          </ac:spMkLst>
        </pc:spChg>
        <pc:spChg chg="mod">
          <ac:chgData name="Froduald Kabanza" userId="edf393d0-642b-4b9e-8c75-f62133241689" providerId="ADAL" clId="{F17B1EDF-93CA-4D61-9FA4-3116CF6B8561}" dt="2022-02-01T14:25:05.720" v="9542" actId="20577"/>
          <ac:spMkLst>
            <pc:docMk/>
            <pc:sldMk cId="0" sldId="386"/>
            <ac:spMk id="7171" creationId="{00000000-0000-0000-0000-000000000000}"/>
          </ac:spMkLst>
        </pc:spChg>
        <pc:grpChg chg="add del mod">
          <ac:chgData name="Froduald Kabanza" userId="edf393d0-642b-4b9e-8c75-f62133241689" providerId="ADAL" clId="{F17B1EDF-93CA-4D61-9FA4-3116CF6B8561}" dt="2022-01-31T21:10:10.934" v="4511" actId="165"/>
          <ac:grpSpMkLst>
            <pc:docMk/>
            <pc:sldMk cId="0" sldId="386"/>
            <ac:grpSpMk id="9" creationId="{B209D486-B4BE-4005-B351-5B8DC6746A02}"/>
          </ac:grpSpMkLst>
        </pc:grpChg>
        <pc:picChg chg="mod">
          <ac:chgData name="Froduald Kabanza" userId="edf393d0-642b-4b9e-8c75-f62133241689" providerId="ADAL" clId="{F17B1EDF-93CA-4D61-9FA4-3116CF6B8561}" dt="2022-01-31T21:36:07.092" v="4944" actId="1076"/>
          <ac:picMkLst>
            <pc:docMk/>
            <pc:sldMk cId="0" sldId="386"/>
            <ac:picMk id="7175" creationId="{00000000-0000-0000-0000-000000000000}"/>
          </ac:picMkLst>
        </pc:picChg>
        <pc:cxnChg chg="del mod topLvl">
          <ac:chgData name="Froduald Kabanza" userId="edf393d0-642b-4b9e-8c75-f62133241689" providerId="ADAL" clId="{F17B1EDF-93CA-4D61-9FA4-3116CF6B8561}" dt="2022-01-31T21:25:41.498" v="4671" actId="478"/>
          <ac:cxnSpMkLst>
            <pc:docMk/>
            <pc:sldMk cId="0" sldId="386"/>
            <ac:cxnSpMk id="20" creationId="{AAB6F491-6AEC-4FA6-939A-8A7FA6E9FFEB}"/>
          </ac:cxnSpMkLst>
        </pc:cxnChg>
        <pc:cxnChg chg="del mod topLvl">
          <ac:chgData name="Froduald Kabanza" userId="edf393d0-642b-4b9e-8c75-f62133241689" providerId="ADAL" clId="{F17B1EDF-93CA-4D61-9FA4-3116CF6B8561}" dt="2022-01-31T21:15:25.624" v="4554" actId="478"/>
          <ac:cxnSpMkLst>
            <pc:docMk/>
            <pc:sldMk cId="0" sldId="386"/>
            <ac:cxnSpMk id="21" creationId="{6378530A-E6F8-41E5-9980-497825149A55}"/>
          </ac:cxnSpMkLst>
        </pc:cxnChg>
        <pc:cxnChg chg="del mod topLvl">
          <ac:chgData name="Froduald Kabanza" userId="edf393d0-642b-4b9e-8c75-f62133241689" providerId="ADAL" clId="{F17B1EDF-93CA-4D61-9FA4-3116CF6B8561}" dt="2022-01-31T21:15:27.171" v="4555" actId="478"/>
          <ac:cxnSpMkLst>
            <pc:docMk/>
            <pc:sldMk cId="0" sldId="386"/>
            <ac:cxnSpMk id="22" creationId="{6CB790D7-9689-46A4-99C6-50C333933C1F}"/>
          </ac:cxnSpMkLst>
        </pc:cxnChg>
        <pc:cxnChg chg="add del mod">
          <ac:chgData name="Froduald Kabanza" userId="edf393d0-642b-4b9e-8c75-f62133241689" providerId="ADAL" clId="{F17B1EDF-93CA-4D61-9FA4-3116CF6B8561}" dt="2022-01-31T21:16:31.115" v="4568" actId="478"/>
          <ac:cxnSpMkLst>
            <pc:docMk/>
            <pc:sldMk cId="0" sldId="386"/>
            <ac:cxnSpMk id="39" creationId="{3B303DCA-E2D3-4A6C-AA64-B1CA7752068E}"/>
          </ac:cxnSpMkLst>
        </pc:cxnChg>
        <pc:cxnChg chg="add del mod">
          <ac:chgData name="Froduald Kabanza" userId="edf393d0-642b-4b9e-8c75-f62133241689" providerId="ADAL" clId="{F17B1EDF-93CA-4D61-9FA4-3116CF6B8561}" dt="2022-01-31T21:16:32.782" v="4569" actId="478"/>
          <ac:cxnSpMkLst>
            <pc:docMk/>
            <pc:sldMk cId="0" sldId="386"/>
            <ac:cxnSpMk id="40" creationId="{D301F72B-A4A7-49A6-B4EE-6C900AAAF903}"/>
          </ac:cxnSpMkLst>
        </pc:cxnChg>
        <pc:cxnChg chg="add del mod">
          <ac:chgData name="Froduald Kabanza" userId="edf393d0-642b-4b9e-8c75-f62133241689" providerId="ADAL" clId="{F17B1EDF-93CA-4D61-9FA4-3116CF6B8561}" dt="2022-01-31T21:16:34.405" v="4570" actId="478"/>
          <ac:cxnSpMkLst>
            <pc:docMk/>
            <pc:sldMk cId="0" sldId="386"/>
            <ac:cxnSpMk id="41" creationId="{4E66922D-4CD7-4364-BE2E-556E4F2391F6}"/>
          </ac:cxnSpMkLst>
        </pc:cxnChg>
        <pc:cxnChg chg="add del mod">
          <ac:chgData name="Froduald Kabanza" userId="edf393d0-642b-4b9e-8c75-f62133241689" providerId="ADAL" clId="{F17B1EDF-93CA-4D61-9FA4-3116CF6B8561}" dt="2022-01-31T21:12:28.799" v="4522" actId="478"/>
          <ac:cxnSpMkLst>
            <pc:docMk/>
            <pc:sldMk cId="0" sldId="386"/>
            <ac:cxnSpMk id="42" creationId="{88AC8C57-0B2C-42C4-AB90-C1510F00A066}"/>
          </ac:cxnSpMkLst>
        </pc:cxnChg>
        <pc:cxnChg chg="add del mod">
          <ac:chgData name="Froduald Kabanza" userId="edf393d0-642b-4b9e-8c75-f62133241689" providerId="ADAL" clId="{F17B1EDF-93CA-4D61-9FA4-3116CF6B8561}" dt="2022-01-31T21:12:28.799" v="4522" actId="478"/>
          <ac:cxnSpMkLst>
            <pc:docMk/>
            <pc:sldMk cId="0" sldId="386"/>
            <ac:cxnSpMk id="43" creationId="{477F23D5-0702-4030-BBE1-9F66EE7D8AE4}"/>
          </ac:cxnSpMkLst>
        </pc:cxnChg>
        <pc:cxnChg chg="add del mod">
          <ac:chgData name="Froduald Kabanza" userId="edf393d0-642b-4b9e-8c75-f62133241689" providerId="ADAL" clId="{F17B1EDF-93CA-4D61-9FA4-3116CF6B8561}" dt="2022-01-31T21:12:28.799" v="4522" actId="478"/>
          <ac:cxnSpMkLst>
            <pc:docMk/>
            <pc:sldMk cId="0" sldId="386"/>
            <ac:cxnSpMk id="44" creationId="{A1C9226D-44AC-4777-BB40-5ED3337A9739}"/>
          </ac:cxnSpMkLst>
        </pc:cxnChg>
        <pc:cxnChg chg="add mod">
          <ac:chgData name="Froduald Kabanza" userId="edf393d0-642b-4b9e-8c75-f62133241689" providerId="ADAL" clId="{F17B1EDF-93CA-4D61-9FA4-3116CF6B8561}" dt="2022-01-31T21:36:07.092" v="4944" actId="1076"/>
          <ac:cxnSpMkLst>
            <pc:docMk/>
            <pc:sldMk cId="0" sldId="386"/>
            <ac:cxnSpMk id="68" creationId="{F5DCE905-F70F-49E8-8461-23A0DE254D6A}"/>
          </ac:cxnSpMkLst>
        </pc:cxnChg>
        <pc:cxnChg chg="add del mod">
          <ac:chgData name="Froduald Kabanza" userId="edf393d0-642b-4b9e-8c75-f62133241689" providerId="ADAL" clId="{F17B1EDF-93CA-4D61-9FA4-3116CF6B8561}" dt="2022-01-31T21:25:39.837" v="4670" actId="478"/>
          <ac:cxnSpMkLst>
            <pc:docMk/>
            <pc:sldMk cId="0" sldId="386"/>
            <ac:cxnSpMk id="69" creationId="{97A989A6-8311-4420-8811-672E725B462E}"/>
          </ac:cxnSpMkLst>
        </pc:cxnChg>
        <pc:cxnChg chg="add del mod">
          <ac:chgData name="Froduald Kabanza" userId="edf393d0-642b-4b9e-8c75-f62133241689" providerId="ADAL" clId="{F17B1EDF-93CA-4D61-9FA4-3116CF6B8561}" dt="2022-01-31T21:25:15.785" v="4663" actId="478"/>
          <ac:cxnSpMkLst>
            <pc:docMk/>
            <pc:sldMk cId="0" sldId="386"/>
            <ac:cxnSpMk id="70" creationId="{15A71600-4E9D-44ED-A8CF-B5BCE67201D0}"/>
          </ac:cxnSpMkLst>
        </pc:cxnChg>
        <pc:cxnChg chg="add mod">
          <ac:chgData name="Froduald Kabanza" userId="edf393d0-642b-4b9e-8c75-f62133241689" providerId="ADAL" clId="{F17B1EDF-93CA-4D61-9FA4-3116CF6B8561}" dt="2022-01-31T21:36:07.092" v="4944" actId="1076"/>
          <ac:cxnSpMkLst>
            <pc:docMk/>
            <pc:sldMk cId="0" sldId="386"/>
            <ac:cxnSpMk id="71" creationId="{7365E1ED-813C-4886-8D7C-69F48F0ED5F1}"/>
          </ac:cxnSpMkLst>
        </pc:cxnChg>
        <pc:cxnChg chg="add del mod">
          <ac:chgData name="Froduald Kabanza" userId="edf393d0-642b-4b9e-8c75-f62133241689" providerId="ADAL" clId="{F17B1EDF-93CA-4D61-9FA4-3116CF6B8561}" dt="2022-01-31T21:25:14.399" v="4662" actId="478"/>
          <ac:cxnSpMkLst>
            <pc:docMk/>
            <pc:sldMk cId="0" sldId="386"/>
            <ac:cxnSpMk id="72" creationId="{8F4AA89F-E6F3-48CD-AA2B-9C2BA00831B5}"/>
          </ac:cxnSpMkLst>
        </pc:cxnChg>
        <pc:cxnChg chg="add mod">
          <ac:chgData name="Froduald Kabanza" userId="edf393d0-642b-4b9e-8c75-f62133241689" providerId="ADAL" clId="{F17B1EDF-93CA-4D61-9FA4-3116CF6B8561}" dt="2022-01-31T21:36:07.092" v="4944" actId="1076"/>
          <ac:cxnSpMkLst>
            <pc:docMk/>
            <pc:sldMk cId="0" sldId="386"/>
            <ac:cxnSpMk id="73" creationId="{8AB617BE-2964-437D-A400-FC176DCDC2A8}"/>
          </ac:cxnSpMkLst>
        </pc:cxnChg>
        <pc:cxnChg chg="add del mod">
          <ac:chgData name="Froduald Kabanza" userId="edf393d0-642b-4b9e-8c75-f62133241689" providerId="ADAL" clId="{F17B1EDF-93CA-4D61-9FA4-3116CF6B8561}" dt="2022-01-31T21:26:46.978" v="4681" actId="478"/>
          <ac:cxnSpMkLst>
            <pc:docMk/>
            <pc:sldMk cId="0" sldId="386"/>
            <ac:cxnSpMk id="77" creationId="{1816F048-4FF8-4E06-8E7F-45CAE9E721E6}"/>
          </ac:cxnSpMkLst>
        </pc:cxnChg>
        <pc:cxnChg chg="add del mod">
          <ac:chgData name="Froduald Kabanza" userId="edf393d0-642b-4b9e-8c75-f62133241689" providerId="ADAL" clId="{F17B1EDF-93CA-4D61-9FA4-3116CF6B8561}" dt="2022-01-31T21:26:48.607" v="4682" actId="478"/>
          <ac:cxnSpMkLst>
            <pc:docMk/>
            <pc:sldMk cId="0" sldId="386"/>
            <ac:cxnSpMk id="78" creationId="{02A63FFE-609B-4C72-AAF1-A67004133938}"/>
          </ac:cxnSpMkLst>
        </pc:cxnChg>
        <pc:cxnChg chg="add mod">
          <ac:chgData name="Froduald Kabanza" userId="edf393d0-642b-4b9e-8c75-f62133241689" providerId="ADAL" clId="{F17B1EDF-93CA-4D61-9FA4-3116CF6B8561}" dt="2022-01-31T21:36:07.092" v="4944" actId="1076"/>
          <ac:cxnSpMkLst>
            <pc:docMk/>
            <pc:sldMk cId="0" sldId="386"/>
            <ac:cxnSpMk id="104" creationId="{51086C59-2101-47C8-AD48-87FC4B09F9D4}"/>
          </ac:cxnSpMkLst>
        </pc:cxnChg>
        <pc:cxnChg chg="add mod">
          <ac:chgData name="Froduald Kabanza" userId="edf393d0-642b-4b9e-8c75-f62133241689" providerId="ADAL" clId="{F17B1EDF-93CA-4D61-9FA4-3116CF6B8561}" dt="2022-01-31T21:36:07.092" v="4944" actId="1076"/>
          <ac:cxnSpMkLst>
            <pc:docMk/>
            <pc:sldMk cId="0" sldId="386"/>
            <ac:cxnSpMk id="105" creationId="{ECBE480F-9016-486A-AA3B-D3F04693B54E}"/>
          </ac:cxnSpMkLst>
        </pc:cxnChg>
        <pc:cxnChg chg="add mod">
          <ac:chgData name="Froduald Kabanza" userId="edf393d0-642b-4b9e-8c75-f62133241689" providerId="ADAL" clId="{F17B1EDF-93CA-4D61-9FA4-3116CF6B8561}" dt="2022-01-31T21:36:07.092" v="4944" actId="1076"/>
          <ac:cxnSpMkLst>
            <pc:docMk/>
            <pc:sldMk cId="0" sldId="386"/>
            <ac:cxnSpMk id="107" creationId="{722D0CAE-A932-4037-987C-BB5206EF7F03}"/>
          </ac:cxnSpMkLst>
        </pc:cxnChg>
        <pc:cxnChg chg="add mod">
          <ac:chgData name="Froduald Kabanza" userId="edf393d0-642b-4b9e-8c75-f62133241689" providerId="ADAL" clId="{F17B1EDF-93CA-4D61-9FA4-3116CF6B8561}" dt="2022-01-31T21:36:07.092" v="4944" actId="1076"/>
          <ac:cxnSpMkLst>
            <pc:docMk/>
            <pc:sldMk cId="0" sldId="386"/>
            <ac:cxnSpMk id="108" creationId="{C724BBFF-3E2B-44FD-99DA-E77A6942D14F}"/>
          </ac:cxnSpMkLst>
        </pc:cxnChg>
        <pc:cxnChg chg="add mod">
          <ac:chgData name="Froduald Kabanza" userId="edf393d0-642b-4b9e-8c75-f62133241689" providerId="ADAL" clId="{F17B1EDF-93CA-4D61-9FA4-3116CF6B8561}" dt="2022-01-31T21:36:07.092" v="4944" actId="1076"/>
          <ac:cxnSpMkLst>
            <pc:docMk/>
            <pc:sldMk cId="0" sldId="386"/>
            <ac:cxnSpMk id="111" creationId="{D34CE2C6-2C23-4DEF-8F68-C82805AEAFB4}"/>
          </ac:cxnSpMkLst>
        </pc:cxnChg>
        <pc:cxnChg chg="add mod">
          <ac:chgData name="Froduald Kabanza" userId="edf393d0-642b-4b9e-8c75-f62133241689" providerId="ADAL" clId="{F17B1EDF-93CA-4D61-9FA4-3116CF6B8561}" dt="2022-01-31T21:36:07.092" v="4944" actId="1076"/>
          <ac:cxnSpMkLst>
            <pc:docMk/>
            <pc:sldMk cId="0" sldId="386"/>
            <ac:cxnSpMk id="112" creationId="{39FCDC3A-A06D-4950-8436-F5C23373A963}"/>
          </ac:cxnSpMkLst>
        </pc:cxnChg>
      </pc:sldChg>
      <pc:sldChg chg="addSp delSp modSp add mod ord">
        <pc:chgData name="Froduald Kabanza" userId="edf393d0-642b-4b9e-8c75-f62133241689" providerId="ADAL" clId="{F17B1EDF-93CA-4D61-9FA4-3116CF6B8561}" dt="2022-02-02T14:02:46.258" v="10395" actId="27636"/>
        <pc:sldMkLst>
          <pc:docMk/>
          <pc:sldMk cId="0" sldId="387"/>
        </pc:sldMkLst>
        <pc:spChg chg="add del mod">
          <ac:chgData name="Froduald Kabanza" userId="edf393d0-642b-4b9e-8c75-f62133241689" providerId="ADAL" clId="{F17B1EDF-93CA-4D61-9FA4-3116CF6B8561}" dt="2022-01-31T21:33:44.440" v="4914" actId="478"/>
          <ac:spMkLst>
            <pc:docMk/>
            <pc:sldMk cId="0" sldId="387"/>
            <ac:spMk id="8" creationId="{00CD5983-9F2C-4F72-9596-57517478C024}"/>
          </ac:spMkLst>
        </pc:spChg>
        <pc:spChg chg="mod">
          <ac:chgData name="Froduald Kabanza" userId="edf393d0-642b-4b9e-8c75-f62133241689" providerId="ADAL" clId="{F17B1EDF-93CA-4D61-9FA4-3116CF6B8561}" dt="2022-01-31T21:08:42.412" v="4502"/>
          <ac:spMkLst>
            <pc:docMk/>
            <pc:sldMk cId="0" sldId="387"/>
            <ac:spMk id="10" creationId="{99E3D199-7DB2-4AC8-9A33-B1CB081B7F11}"/>
          </ac:spMkLst>
        </pc:spChg>
        <pc:spChg chg="mod">
          <ac:chgData name="Froduald Kabanza" userId="edf393d0-642b-4b9e-8c75-f62133241689" providerId="ADAL" clId="{F17B1EDF-93CA-4D61-9FA4-3116CF6B8561}" dt="2022-01-31T21:08:42.412" v="4502"/>
          <ac:spMkLst>
            <pc:docMk/>
            <pc:sldMk cId="0" sldId="387"/>
            <ac:spMk id="11" creationId="{5DF9A620-B184-43D2-92EB-A15A6740004C}"/>
          </ac:spMkLst>
        </pc:spChg>
        <pc:spChg chg="mod">
          <ac:chgData name="Froduald Kabanza" userId="edf393d0-642b-4b9e-8c75-f62133241689" providerId="ADAL" clId="{F17B1EDF-93CA-4D61-9FA4-3116CF6B8561}" dt="2022-01-31T21:08:42.412" v="4502"/>
          <ac:spMkLst>
            <pc:docMk/>
            <pc:sldMk cId="0" sldId="387"/>
            <ac:spMk id="12" creationId="{81B685E2-9941-467A-9EB6-C2C1457D802F}"/>
          </ac:spMkLst>
        </pc:spChg>
        <pc:spChg chg="mod">
          <ac:chgData name="Froduald Kabanza" userId="edf393d0-642b-4b9e-8c75-f62133241689" providerId="ADAL" clId="{F17B1EDF-93CA-4D61-9FA4-3116CF6B8561}" dt="2022-01-31T21:08:42.412" v="4502"/>
          <ac:spMkLst>
            <pc:docMk/>
            <pc:sldMk cId="0" sldId="387"/>
            <ac:spMk id="13" creationId="{26452BBE-0352-40A2-84AD-1383277EDBA3}"/>
          </ac:spMkLst>
        </pc:spChg>
        <pc:spChg chg="mod">
          <ac:chgData name="Froduald Kabanza" userId="edf393d0-642b-4b9e-8c75-f62133241689" providerId="ADAL" clId="{F17B1EDF-93CA-4D61-9FA4-3116CF6B8561}" dt="2022-01-31T21:08:42.412" v="4502"/>
          <ac:spMkLst>
            <pc:docMk/>
            <pc:sldMk cId="0" sldId="387"/>
            <ac:spMk id="14" creationId="{D86A8D21-A933-4E14-8ECA-9DC7F6C7906B}"/>
          </ac:spMkLst>
        </pc:spChg>
        <pc:spChg chg="mod">
          <ac:chgData name="Froduald Kabanza" userId="edf393d0-642b-4b9e-8c75-f62133241689" providerId="ADAL" clId="{F17B1EDF-93CA-4D61-9FA4-3116CF6B8561}" dt="2022-01-31T21:08:42.412" v="4502"/>
          <ac:spMkLst>
            <pc:docMk/>
            <pc:sldMk cId="0" sldId="387"/>
            <ac:spMk id="15" creationId="{07413B1B-24D2-4154-8DC0-B6BA31176807}"/>
          </ac:spMkLst>
        </pc:spChg>
        <pc:spChg chg="mod">
          <ac:chgData name="Froduald Kabanza" userId="edf393d0-642b-4b9e-8c75-f62133241689" providerId="ADAL" clId="{F17B1EDF-93CA-4D61-9FA4-3116CF6B8561}" dt="2022-01-31T21:08:42.412" v="4502"/>
          <ac:spMkLst>
            <pc:docMk/>
            <pc:sldMk cId="0" sldId="387"/>
            <ac:spMk id="16" creationId="{97259CD8-0D6B-4C78-BFB1-B539536704FD}"/>
          </ac:spMkLst>
        </pc:spChg>
        <pc:spChg chg="mod">
          <ac:chgData name="Froduald Kabanza" userId="edf393d0-642b-4b9e-8c75-f62133241689" providerId="ADAL" clId="{F17B1EDF-93CA-4D61-9FA4-3116CF6B8561}" dt="2022-01-31T21:08:42.412" v="4502"/>
          <ac:spMkLst>
            <pc:docMk/>
            <pc:sldMk cId="0" sldId="387"/>
            <ac:spMk id="17" creationId="{401342DF-9015-4AFD-BEFA-9B0BE112D87E}"/>
          </ac:spMkLst>
        </pc:spChg>
        <pc:spChg chg="mod">
          <ac:chgData name="Froduald Kabanza" userId="edf393d0-642b-4b9e-8c75-f62133241689" providerId="ADAL" clId="{F17B1EDF-93CA-4D61-9FA4-3116CF6B8561}" dt="2022-01-31T21:08:42.412" v="4502"/>
          <ac:spMkLst>
            <pc:docMk/>
            <pc:sldMk cId="0" sldId="387"/>
            <ac:spMk id="18" creationId="{121ABEEA-48EC-430B-8D5D-B80027912138}"/>
          </ac:spMkLst>
        </pc:spChg>
        <pc:spChg chg="mod">
          <ac:chgData name="Froduald Kabanza" userId="edf393d0-642b-4b9e-8c75-f62133241689" providerId="ADAL" clId="{F17B1EDF-93CA-4D61-9FA4-3116CF6B8561}" dt="2022-01-31T21:08:42.412" v="4502"/>
          <ac:spMkLst>
            <pc:docMk/>
            <pc:sldMk cId="0" sldId="387"/>
            <ac:spMk id="19" creationId="{B1FBE4E2-3483-49A0-835B-B2F1AE449024}"/>
          </ac:spMkLst>
        </pc:spChg>
        <pc:spChg chg="mod">
          <ac:chgData name="Froduald Kabanza" userId="edf393d0-642b-4b9e-8c75-f62133241689" providerId="ADAL" clId="{F17B1EDF-93CA-4D61-9FA4-3116CF6B8561}" dt="2022-01-31T21:08:42.412" v="4502"/>
          <ac:spMkLst>
            <pc:docMk/>
            <pc:sldMk cId="0" sldId="387"/>
            <ac:spMk id="23" creationId="{FDE61DC5-141A-45D2-AF94-0905E2BAEECA}"/>
          </ac:spMkLst>
        </pc:spChg>
        <pc:spChg chg="mod">
          <ac:chgData name="Froduald Kabanza" userId="edf393d0-642b-4b9e-8c75-f62133241689" providerId="ADAL" clId="{F17B1EDF-93CA-4D61-9FA4-3116CF6B8561}" dt="2022-01-31T21:08:42.412" v="4502"/>
          <ac:spMkLst>
            <pc:docMk/>
            <pc:sldMk cId="0" sldId="387"/>
            <ac:spMk id="24" creationId="{D93F8DD1-190E-437C-B43A-A74E3D849F93}"/>
          </ac:spMkLst>
        </pc:spChg>
        <pc:spChg chg="mod">
          <ac:chgData name="Froduald Kabanza" userId="edf393d0-642b-4b9e-8c75-f62133241689" providerId="ADAL" clId="{F17B1EDF-93CA-4D61-9FA4-3116CF6B8561}" dt="2022-01-31T21:08:42.412" v="4502"/>
          <ac:spMkLst>
            <pc:docMk/>
            <pc:sldMk cId="0" sldId="387"/>
            <ac:spMk id="25" creationId="{6AF0025D-A7E9-4F75-A980-0F10655C840C}"/>
          </ac:spMkLst>
        </pc:spChg>
        <pc:spChg chg="mod">
          <ac:chgData name="Froduald Kabanza" userId="edf393d0-642b-4b9e-8c75-f62133241689" providerId="ADAL" clId="{F17B1EDF-93CA-4D61-9FA4-3116CF6B8561}" dt="2022-01-31T21:08:42.412" v="4502"/>
          <ac:spMkLst>
            <pc:docMk/>
            <pc:sldMk cId="0" sldId="387"/>
            <ac:spMk id="26" creationId="{847E8841-CEFC-4867-92F3-8C78A45D01DD}"/>
          </ac:spMkLst>
        </pc:spChg>
        <pc:spChg chg="mod">
          <ac:chgData name="Froduald Kabanza" userId="edf393d0-642b-4b9e-8c75-f62133241689" providerId="ADAL" clId="{F17B1EDF-93CA-4D61-9FA4-3116CF6B8561}" dt="2022-01-31T21:08:42.412" v="4502"/>
          <ac:spMkLst>
            <pc:docMk/>
            <pc:sldMk cId="0" sldId="387"/>
            <ac:spMk id="27" creationId="{183CE32C-8650-48F2-ACAE-5580ABEA1349}"/>
          </ac:spMkLst>
        </pc:spChg>
        <pc:spChg chg="mod">
          <ac:chgData name="Froduald Kabanza" userId="edf393d0-642b-4b9e-8c75-f62133241689" providerId="ADAL" clId="{F17B1EDF-93CA-4D61-9FA4-3116CF6B8561}" dt="2022-02-02T14:02:46.258" v="10395" actId="27636"/>
          <ac:spMkLst>
            <pc:docMk/>
            <pc:sldMk cId="0" sldId="387"/>
            <ac:spMk id="28" creationId="{C9D9367D-EC05-474F-839E-C6D2D0A30815}"/>
          </ac:spMkLst>
        </pc:spChg>
        <pc:spChg chg="add mod">
          <ac:chgData name="Froduald Kabanza" userId="edf393d0-642b-4b9e-8c75-f62133241689" providerId="ADAL" clId="{F17B1EDF-93CA-4D61-9FA4-3116CF6B8561}" dt="2022-01-31T21:35:49.086" v="4941" actId="1076"/>
          <ac:spMkLst>
            <pc:docMk/>
            <pc:sldMk cId="0" sldId="387"/>
            <ac:spMk id="29" creationId="{2BE1F262-C9A1-41EE-9ED4-6EB2EEB66FAB}"/>
          </ac:spMkLst>
        </pc:spChg>
        <pc:spChg chg="mod">
          <ac:chgData name="Froduald Kabanza" userId="edf393d0-642b-4b9e-8c75-f62133241689" providerId="ADAL" clId="{F17B1EDF-93CA-4D61-9FA4-3116CF6B8561}" dt="2022-01-31T20:44:54.882" v="3975" actId="20577"/>
          <ac:spMkLst>
            <pc:docMk/>
            <pc:sldMk cId="0" sldId="387"/>
            <ac:spMk id="8194" creationId="{00000000-0000-0000-0000-000000000000}"/>
          </ac:spMkLst>
        </pc:spChg>
        <pc:spChg chg="mod">
          <ac:chgData name="Froduald Kabanza" userId="edf393d0-642b-4b9e-8c75-f62133241689" providerId="ADAL" clId="{F17B1EDF-93CA-4D61-9FA4-3116CF6B8561}" dt="2022-01-31T20:45:05.261" v="3982" actId="20577"/>
          <ac:spMkLst>
            <pc:docMk/>
            <pc:sldMk cId="0" sldId="387"/>
            <ac:spMk id="8195" creationId="{00000000-0000-0000-0000-000000000000}"/>
          </ac:spMkLst>
        </pc:spChg>
        <pc:grpChg chg="add mod">
          <ac:chgData name="Froduald Kabanza" userId="edf393d0-642b-4b9e-8c75-f62133241689" providerId="ADAL" clId="{F17B1EDF-93CA-4D61-9FA4-3116CF6B8561}" dt="2022-01-31T21:08:50.497" v="4505" actId="1076"/>
          <ac:grpSpMkLst>
            <pc:docMk/>
            <pc:sldMk cId="0" sldId="387"/>
            <ac:grpSpMk id="9" creationId="{BF846D97-90B7-4659-97CE-C95A0FFF542D}"/>
          </ac:grpSpMkLst>
        </pc:grpChg>
        <pc:picChg chg="mod">
          <ac:chgData name="Froduald Kabanza" userId="edf393d0-642b-4b9e-8c75-f62133241689" providerId="ADAL" clId="{F17B1EDF-93CA-4D61-9FA4-3116CF6B8561}" dt="2022-01-31T21:08:46.076" v="4504" actId="1076"/>
          <ac:picMkLst>
            <pc:docMk/>
            <pc:sldMk cId="0" sldId="387"/>
            <ac:picMk id="8199" creationId="{00000000-0000-0000-0000-000000000000}"/>
          </ac:picMkLst>
        </pc:picChg>
        <pc:cxnChg chg="mod">
          <ac:chgData name="Froduald Kabanza" userId="edf393d0-642b-4b9e-8c75-f62133241689" providerId="ADAL" clId="{F17B1EDF-93CA-4D61-9FA4-3116CF6B8561}" dt="2022-01-31T21:08:42.412" v="4502"/>
          <ac:cxnSpMkLst>
            <pc:docMk/>
            <pc:sldMk cId="0" sldId="387"/>
            <ac:cxnSpMk id="20" creationId="{08446299-7F26-4EE6-AE1F-ADAA370C428D}"/>
          </ac:cxnSpMkLst>
        </pc:cxnChg>
        <pc:cxnChg chg="mod">
          <ac:chgData name="Froduald Kabanza" userId="edf393d0-642b-4b9e-8c75-f62133241689" providerId="ADAL" clId="{F17B1EDF-93CA-4D61-9FA4-3116CF6B8561}" dt="2022-01-31T21:08:42.412" v="4502"/>
          <ac:cxnSpMkLst>
            <pc:docMk/>
            <pc:sldMk cId="0" sldId="387"/>
            <ac:cxnSpMk id="21" creationId="{D85C067F-3A26-45D1-9E6B-1E1C8EF12F86}"/>
          </ac:cxnSpMkLst>
        </pc:cxnChg>
        <pc:cxnChg chg="mod">
          <ac:chgData name="Froduald Kabanza" userId="edf393d0-642b-4b9e-8c75-f62133241689" providerId="ADAL" clId="{F17B1EDF-93CA-4D61-9FA4-3116CF6B8561}" dt="2022-01-31T21:08:42.412" v="4502"/>
          <ac:cxnSpMkLst>
            <pc:docMk/>
            <pc:sldMk cId="0" sldId="387"/>
            <ac:cxnSpMk id="22" creationId="{F0BD7069-624C-46CF-AFA6-5AF6CC586126}"/>
          </ac:cxnSpMkLst>
        </pc:cxnChg>
      </pc:sldChg>
      <pc:sldChg chg="addSp delSp modSp add mod delAnim modAnim">
        <pc:chgData name="Froduald Kabanza" userId="edf393d0-642b-4b9e-8c75-f62133241689" providerId="ADAL" clId="{F17B1EDF-93CA-4D61-9FA4-3116CF6B8561}" dt="2022-02-02T14:03:40.656" v="10399" actId="27636"/>
        <pc:sldMkLst>
          <pc:docMk/>
          <pc:sldMk cId="0" sldId="388"/>
        </pc:sldMkLst>
        <pc:spChg chg="del">
          <ac:chgData name="Froduald Kabanza" userId="edf393d0-642b-4b9e-8c75-f62133241689" providerId="ADAL" clId="{F17B1EDF-93CA-4D61-9FA4-3116CF6B8561}" dt="2022-01-31T21:08:17.074" v="4501" actId="478"/>
          <ac:spMkLst>
            <pc:docMk/>
            <pc:sldMk cId="0" sldId="388"/>
            <ac:spMk id="10" creationId="{00000000-0000-0000-0000-000000000000}"/>
          </ac:spMkLst>
        </pc:spChg>
        <pc:spChg chg="mod">
          <ac:chgData name="Froduald Kabanza" userId="edf393d0-642b-4b9e-8c75-f62133241689" providerId="ADAL" clId="{F17B1EDF-93CA-4D61-9FA4-3116CF6B8561}" dt="2022-01-31T21:06:09.641" v="4487"/>
          <ac:spMkLst>
            <pc:docMk/>
            <pc:sldMk cId="0" sldId="388"/>
            <ac:spMk id="11" creationId="{A7C3EF1B-F6ED-4F1B-ACDD-B353B159E6A8}"/>
          </ac:spMkLst>
        </pc:spChg>
        <pc:spChg chg="mod">
          <ac:chgData name="Froduald Kabanza" userId="edf393d0-642b-4b9e-8c75-f62133241689" providerId="ADAL" clId="{F17B1EDF-93CA-4D61-9FA4-3116CF6B8561}" dt="2022-01-31T21:06:09.641" v="4487"/>
          <ac:spMkLst>
            <pc:docMk/>
            <pc:sldMk cId="0" sldId="388"/>
            <ac:spMk id="12" creationId="{779E5232-9EF1-483B-A001-D956D66420F9}"/>
          </ac:spMkLst>
        </pc:spChg>
        <pc:spChg chg="mod">
          <ac:chgData name="Froduald Kabanza" userId="edf393d0-642b-4b9e-8c75-f62133241689" providerId="ADAL" clId="{F17B1EDF-93CA-4D61-9FA4-3116CF6B8561}" dt="2022-01-31T21:06:09.641" v="4487"/>
          <ac:spMkLst>
            <pc:docMk/>
            <pc:sldMk cId="0" sldId="388"/>
            <ac:spMk id="13" creationId="{C8AF9EA8-7C00-4D19-8D41-A8BA51BA8420}"/>
          </ac:spMkLst>
        </pc:spChg>
        <pc:spChg chg="mod">
          <ac:chgData name="Froduald Kabanza" userId="edf393d0-642b-4b9e-8c75-f62133241689" providerId="ADAL" clId="{F17B1EDF-93CA-4D61-9FA4-3116CF6B8561}" dt="2022-01-31T21:06:09.641" v="4487"/>
          <ac:spMkLst>
            <pc:docMk/>
            <pc:sldMk cId="0" sldId="388"/>
            <ac:spMk id="14" creationId="{6BC89F17-319B-483A-B288-C8EEF7C36A17}"/>
          </ac:spMkLst>
        </pc:spChg>
        <pc:spChg chg="mod">
          <ac:chgData name="Froduald Kabanza" userId="edf393d0-642b-4b9e-8c75-f62133241689" providerId="ADAL" clId="{F17B1EDF-93CA-4D61-9FA4-3116CF6B8561}" dt="2022-01-31T21:06:09.641" v="4487"/>
          <ac:spMkLst>
            <pc:docMk/>
            <pc:sldMk cId="0" sldId="388"/>
            <ac:spMk id="15" creationId="{34A288F3-113B-47C0-9295-42B8E28F6AB5}"/>
          </ac:spMkLst>
        </pc:spChg>
        <pc:spChg chg="mod">
          <ac:chgData name="Froduald Kabanza" userId="edf393d0-642b-4b9e-8c75-f62133241689" providerId="ADAL" clId="{F17B1EDF-93CA-4D61-9FA4-3116CF6B8561}" dt="2022-01-31T21:06:09.641" v="4487"/>
          <ac:spMkLst>
            <pc:docMk/>
            <pc:sldMk cId="0" sldId="388"/>
            <ac:spMk id="16" creationId="{1F96B0A2-9D8C-496D-A9FB-CFDBCD8CA47E}"/>
          </ac:spMkLst>
        </pc:spChg>
        <pc:spChg chg="mod">
          <ac:chgData name="Froduald Kabanza" userId="edf393d0-642b-4b9e-8c75-f62133241689" providerId="ADAL" clId="{F17B1EDF-93CA-4D61-9FA4-3116CF6B8561}" dt="2022-01-31T21:06:09.641" v="4487"/>
          <ac:spMkLst>
            <pc:docMk/>
            <pc:sldMk cId="0" sldId="388"/>
            <ac:spMk id="17" creationId="{61DC7DEE-0393-4A60-8169-E9317AB5F164}"/>
          </ac:spMkLst>
        </pc:spChg>
        <pc:spChg chg="mod">
          <ac:chgData name="Froduald Kabanza" userId="edf393d0-642b-4b9e-8c75-f62133241689" providerId="ADAL" clId="{F17B1EDF-93CA-4D61-9FA4-3116CF6B8561}" dt="2022-01-31T21:06:09.641" v="4487"/>
          <ac:spMkLst>
            <pc:docMk/>
            <pc:sldMk cId="0" sldId="388"/>
            <ac:spMk id="18" creationId="{0BC5EFD6-E115-44AE-A2F7-F4715DBC9D07}"/>
          </ac:spMkLst>
        </pc:spChg>
        <pc:spChg chg="mod">
          <ac:chgData name="Froduald Kabanza" userId="edf393d0-642b-4b9e-8c75-f62133241689" providerId="ADAL" clId="{F17B1EDF-93CA-4D61-9FA4-3116CF6B8561}" dt="2022-01-31T21:06:09.641" v="4487"/>
          <ac:spMkLst>
            <pc:docMk/>
            <pc:sldMk cId="0" sldId="388"/>
            <ac:spMk id="19" creationId="{C8790D1A-4629-4AD8-AD70-E86DC8293737}"/>
          </ac:spMkLst>
        </pc:spChg>
        <pc:spChg chg="mod">
          <ac:chgData name="Froduald Kabanza" userId="edf393d0-642b-4b9e-8c75-f62133241689" providerId="ADAL" clId="{F17B1EDF-93CA-4D61-9FA4-3116CF6B8561}" dt="2022-01-31T21:06:09.641" v="4487"/>
          <ac:spMkLst>
            <pc:docMk/>
            <pc:sldMk cId="0" sldId="388"/>
            <ac:spMk id="20" creationId="{52620546-3FD9-45AA-AF5B-6353D7F0C37F}"/>
          </ac:spMkLst>
        </pc:spChg>
        <pc:spChg chg="mod">
          <ac:chgData name="Froduald Kabanza" userId="edf393d0-642b-4b9e-8c75-f62133241689" providerId="ADAL" clId="{F17B1EDF-93CA-4D61-9FA4-3116CF6B8561}" dt="2022-01-31T21:06:09.641" v="4487"/>
          <ac:spMkLst>
            <pc:docMk/>
            <pc:sldMk cId="0" sldId="388"/>
            <ac:spMk id="24" creationId="{3984882B-350E-4E60-BE98-60FC99D994EB}"/>
          </ac:spMkLst>
        </pc:spChg>
        <pc:spChg chg="mod">
          <ac:chgData name="Froduald Kabanza" userId="edf393d0-642b-4b9e-8c75-f62133241689" providerId="ADAL" clId="{F17B1EDF-93CA-4D61-9FA4-3116CF6B8561}" dt="2022-01-31T21:06:09.641" v="4487"/>
          <ac:spMkLst>
            <pc:docMk/>
            <pc:sldMk cId="0" sldId="388"/>
            <ac:spMk id="25" creationId="{5AF19B35-BB6B-41B6-9FFF-6CC458B77138}"/>
          </ac:spMkLst>
        </pc:spChg>
        <pc:spChg chg="mod">
          <ac:chgData name="Froduald Kabanza" userId="edf393d0-642b-4b9e-8c75-f62133241689" providerId="ADAL" clId="{F17B1EDF-93CA-4D61-9FA4-3116CF6B8561}" dt="2022-01-31T21:06:09.641" v="4487"/>
          <ac:spMkLst>
            <pc:docMk/>
            <pc:sldMk cId="0" sldId="388"/>
            <ac:spMk id="26" creationId="{A4A5D3CD-4FB9-488E-A1AC-71F36C7DCE8A}"/>
          </ac:spMkLst>
        </pc:spChg>
        <pc:spChg chg="mod">
          <ac:chgData name="Froduald Kabanza" userId="edf393d0-642b-4b9e-8c75-f62133241689" providerId="ADAL" clId="{F17B1EDF-93CA-4D61-9FA4-3116CF6B8561}" dt="2022-01-31T21:06:09.641" v="4487"/>
          <ac:spMkLst>
            <pc:docMk/>
            <pc:sldMk cId="0" sldId="388"/>
            <ac:spMk id="27" creationId="{AB33DBBB-1CC3-4BE9-AC0E-E5C08AE8587A}"/>
          </ac:spMkLst>
        </pc:spChg>
        <pc:spChg chg="mod">
          <ac:chgData name="Froduald Kabanza" userId="edf393d0-642b-4b9e-8c75-f62133241689" providerId="ADAL" clId="{F17B1EDF-93CA-4D61-9FA4-3116CF6B8561}" dt="2022-01-31T21:06:09.641" v="4487"/>
          <ac:spMkLst>
            <pc:docMk/>
            <pc:sldMk cId="0" sldId="388"/>
            <ac:spMk id="28" creationId="{BEAD22FA-A578-405B-BE9C-B8B46716CC5C}"/>
          </ac:spMkLst>
        </pc:spChg>
        <pc:spChg chg="mod">
          <ac:chgData name="Froduald Kabanza" userId="edf393d0-642b-4b9e-8c75-f62133241689" providerId="ADAL" clId="{F17B1EDF-93CA-4D61-9FA4-3116CF6B8561}" dt="2022-02-02T14:03:40.656" v="10399" actId="27636"/>
          <ac:spMkLst>
            <pc:docMk/>
            <pc:sldMk cId="0" sldId="388"/>
            <ac:spMk id="29" creationId="{6E1E9315-7EF7-4B88-8486-58E698BB7EF1}"/>
          </ac:spMkLst>
        </pc:spChg>
        <pc:spChg chg="mod">
          <ac:chgData name="Froduald Kabanza" userId="edf393d0-642b-4b9e-8c75-f62133241689" providerId="ADAL" clId="{F17B1EDF-93CA-4D61-9FA4-3116CF6B8561}" dt="2022-01-31T20:45:22.480" v="4014" actId="20577"/>
          <ac:spMkLst>
            <pc:docMk/>
            <pc:sldMk cId="0" sldId="388"/>
            <ac:spMk id="9218" creationId="{00000000-0000-0000-0000-000000000000}"/>
          </ac:spMkLst>
        </pc:spChg>
        <pc:spChg chg="mod">
          <ac:chgData name="Froduald Kabanza" userId="edf393d0-642b-4b9e-8c75-f62133241689" providerId="ADAL" clId="{F17B1EDF-93CA-4D61-9FA4-3116CF6B8561}" dt="2022-01-31T20:49:46.302" v="4308" actId="20577"/>
          <ac:spMkLst>
            <pc:docMk/>
            <pc:sldMk cId="0" sldId="388"/>
            <ac:spMk id="9219" creationId="{00000000-0000-0000-0000-000000000000}"/>
          </ac:spMkLst>
        </pc:spChg>
        <pc:grpChg chg="add mod">
          <ac:chgData name="Froduald Kabanza" userId="edf393d0-642b-4b9e-8c75-f62133241689" providerId="ADAL" clId="{F17B1EDF-93CA-4D61-9FA4-3116CF6B8561}" dt="2022-01-31T21:07:00.767" v="4492" actId="1076"/>
          <ac:grpSpMkLst>
            <pc:docMk/>
            <pc:sldMk cId="0" sldId="388"/>
            <ac:grpSpMk id="9" creationId="{7FF6BF7F-AF29-42E1-9396-BA85A86C76A9}"/>
          </ac:grpSpMkLst>
        </pc:grpChg>
        <pc:picChg chg="add mod">
          <ac:chgData name="Froduald Kabanza" userId="edf393d0-642b-4b9e-8c75-f62133241689" providerId="ADAL" clId="{F17B1EDF-93CA-4D61-9FA4-3116CF6B8561}" dt="2022-01-31T21:08:05.377" v="4500" actId="14100"/>
          <ac:picMkLst>
            <pc:docMk/>
            <pc:sldMk cId="0" sldId="388"/>
            <ac:picMk id="2" creationId="{317A362C-0880-4F47-8D4E-53549D3A02E4}"/>
          </ac:picMkLst>
        </pc:picChg>
        <pc:picChg chg="add del mod">
          <ac:chgData name="Froduald Kabanza" userId="edf393d0-642b-4b9e-8c75-f62133241689" providerId="ADAL" clId="{F17B1EDF-93CA-4D61-9FA4-3116CF6B8561}" dt="2022-01-31T21:07:53.387" v="4497" actId="478"/>
          <ac:picMkLst>
            <pc:docMk/>
            <pc:sldMk cId="0" sldId="388"/>
            <ac:picMk id="3" creationId="{A3C12AFE-B278-4447-B961-B043ACA5C356}"/>
          </ac:picMkLst>
        </pc:picChg>
        <pc:picChg chg="del mod">
          <ac:chgData name="Froduald Kabanza" userId="edf393d0-642b-4b9e-8c75-f62133241689" providerId="ADAL" clId="{F17B1EDF-93CA-4D61-9FA4-3116CF6B8561}" dt="2022-01-31T21:07:41.551" v="4493" actId="478"/>
          <ac:picMkLst>
            <pc:docMk/>
            <pc:sldMk cId="0" sldId="388"/>
            <ac:picMk id="9223" creationId="{00000000-0000-0000-0000-000000000000}"/>
          </ac:picMkLst>
        </pc:picChg>
        <pc:cxnChg chg="mod">
          <ac:chgData name="Froduald Kabanza" userId="edf393d0-642b-4b9e-8c75-f62133241689" providerId="ADAL" clId="{F17B1EDF-93CA-4D61-9FA4-3116CF6B8561}" dt="2022-01-31T21:06:09.641" v="4487"/>
          <ac:cxnSpMkLst>
            <pc:docMk/>
            <pc:sldMk cId="0" sldId="388"/>
            <ac:cxnSpMk id="21" creationId="{A0B2FBC6-05A4-4610-9D7B-DEB885F6EAC8}"/>
          </ac:cxnSpMkLst>
        </pc:cxnChg>
        <pc:cxnChg chg="mod">
          <ac:chgData name="Froduald Kabanza" userId="edf393d0-642b-4b9e-8c75-f62133241689" providerId="ADAL" clId="{F17B1EDF-93CA-4D61-9FA4-3116CF6B8561}" dt="2022-01-31T21:06:09.641" v="4487"/>
          <ac:cxnSpMkLst>
            <pc:docMk/>
            <pc:sldMk cId="0" sldId="388"/>
            <ac:cxnSpMk id="22" creationId="{6763B4D3-5356-4517-A6BF-D1DB26666EC0}"/>
          </ac:cxnSpMkLst>
        </pc:cxnChg>
        <pc:cxnChg chg="mod">
          <ac:chgData name="Froduald Kabanza" userId="edf393d0-642b-4b9e-8c75-f62133241689" providerId="ADAL" clId="{F17B1EDF-93CA-4D61-9FA4-3116CF6B8561}" dt="2022-01-31T21:06:09.641" v="4487"/>
          <ac:cxnSpMkLst>
            <pc:docMk/>
            <pc:sldMk cId="0" sldId="388"/>
            <ac:cxnSpMk id="23" creationId="{C25B0885-3F69-4575-B51D-8711319C35EE}"/>
          </ac:cxnSpMkLst>
        </pc:cxnChg>
      </pc:sldChg>
      <pc:sldChg chg="addSp delSp modSp add mod ord modNotesTx">
        <pc:chgData name="Froduald Kabanza" userId="edf393d0-642b-4b9e-8c75-f62133241689" providerId="ADAL" clId="{F17B1EDF-93CA-4D61-9FA4-3116CF6B8561}" dt="2022-02-02T14:03:53.353" v="10402" actId="27636"/>
        <pc:sldMkLst>
          <pc:docMk/>
          <pc:sldMk cId="0" sldId="389"/>
        </pc:sldMkLst>
        <pc:spChg chg="add mod">
          <ac:chgData name="Froduald Kabanza" userId="edf393d0-642b-4b9e-8c75-f62133241689" providerId="ADAL" clId="{F17B1EDF-93CA-4D61-9FA4-3116CF6B8561}" dt="2022-01-31T21:28:19.769" v="4693" actId="1076"/>
          <ac:spMkLst>
            <pc:docMk/>
            <pc:sldMk cId="0" sldId="389"/>
            <ac:spMk id="4" creationId="{CBD29B4A-569E-4F08-8C66-C577BDC8C56F}"/>
          </ac:spMkLst>
        </pc:spChg>
        <pc:spChg chg="add mod">
          <ac:chgData name="Froduald Kabanza" userId="edf393d0-642b-4b9e-8c75-f62133241689" providerId="ADAL" clId="{F17B1EDF-93CA-4D61-9FA4-3116CF6B8561}" dt="2022-01-31T20:48:00.958" v="4204" actId="20577"/>
          <ac:spMkLst>
            <pc:docMk/>
            <pc:sldMk cId="0" sldId="389"/>
            <ac:spMk id="11" creationId="{DBF8FF5E-6F8E-40F1-9F7F-FF2C2F7D51B0}"/>
          </ac:spMkLst>
        </pc:spChg>
        <pc:spChg chg="mod">
          <ac:chgData name="Froduald Kabanza" userId="edf393d0-642b-4b9e-8c75-f62133241689" providerId="ADAL" clId="{F17B1EDF-93CA-4D61-9FA4-3116CF6B8561}" dt="2022-01-31T20:53:50.327" v="4314"/>
          <ac:spMkLst>
            <pc:docMk/>
            <pc:sldMk cId="0" sldId="389"/>
            <ac:spMk id="19" creationId="{92726143-DA3B-4753-810A-3906E8A0FDC9}"/>
          </ac:spMkLst>
        </pc:spChg>
        <pc:spChg chg="mod">
          <ac:chgData name="Froduald Kabanza" userId="edf393d0-642b-4b9e-8c75-f62133241689" providerId="ADAL" clId="{F17B1EDF-93CA-4D61-9FA4-3116CF6B8561}" dt="2022-01-31T20:53:50.327" v="4314"/>
          <ac:spMkLst>
            <pc:docMk/>
            <pc:sldMk cId="0" sldId="389"/>
            <ac:spMk id="20" creationId="{295F102F-1B6D-4303-9D67-9B142483A93C}"/>
          </ac:spMkLst>
        </pc:spChg>
        <pc:spChg chg="mod">
          <ac:chgData name="Froduald Kabanza" userId="edf393d0-642b-4b9e-8c75-f62133241689" providerId="ADAL" clId="{F17B1EDF-93CA-4D61-9FA4-3116CF6B8561}" dt="2022-01-31T20:53:50.327" v="4314"/>
          <ac:spMkLst>
            <pc:docMk/>
            <pc:sldMk cId="0" sldId="389"/>
            <ac:spMk id="21" creationId="{CE262B3F-7679-4ABD-B87C-70D32B68C7A2}"/>
          </ac:spMkLst>
        </pc:spChg>
        <pc:spChg chg="mod">
          <ac:chgData name="Froduald Kabanza" userId="edf393d0-642b-4b9e-8c75-f62133241689" providerId="ADAL" clId="{F17B1EDF-93CA-4D61-9FA4-3116CF6B8561}" dt="2022-01-31T20:53:50.327" v="4314"/>
          <ac:spMkLst>
            <pc:docMk/>
            <pc:sldMk cId="0" sldId="389"/>
            <ac:spMk id="22" creationId="{15500755-A60E-41B7-B353-FACEF91206F2}"/>
          </ac:spMkLst>
        </pc:spChg>
        <pc:spChg chg="mod">
          <ac:chgData name="Froduald Kabanza" userId="edf393d0-642b-4b9e-8c75-f62133241689" providerId="ADAL" clId="{F17B1EDF-93CA-4D61-9FA4-3116CF6B8561}" dt="2022-01-31T20:53:50.327" v="4314"/>
          <ac:spMkLst>
            <pc:docMk/>
            <pc:sldMk cId="0" sldId="389"/>
            <ac:spMk id="23" creationId="{E11BA729-9BDA-45BD-9229-50363C2F9E78}"/>
          </ac:spMkLst>
        </pc:spChg>
        <pc:spChg chg="mod">
          <ac:chgData name="Froduald Kabanza" userId="edf393d0-642b-4b9e-8c75-f62133241689" providerId="ADAL" clId="{F17B1EDF-93CA-4D61-9FA4-3116CF6B8561}" dt="2022-01-31T20:53:50.327" v="4314"/>
          <ac:spMkLst>
            <pc:docMk/>
            <pc:sldMk cId="0" sldId="389"/>
            <ac:spMk id="24" creationId="{410CF6AB-8B47-4833-82ED-5F5BE3ED97AB}"/>
          </ac:spMkLst>
        </pc:spChg>
        <pc:spChg chg="mod">
          <ac:chgData name="Froduald Kabanza" userId="edf393d0-642b-4b9e-8c75-f62133241689" providerId="ADAL" clId="{F17B1EDF-93CA-4D61-9FA4-3116CF6B8561}" dt="2022-01-31T20:53:50.327" v="4314"/>
          <ac:spMkLst>
            <pc:docMk/>
            <pc:sldMk cId="0" sldId="389"/>
            <ac:spMk id="25" creationId="{7D668127-880B-4264-8F0D-65F68A84EDA6}"/>
          </ac:spMkLst>
        </pc:spChg>
        <pc:spChg chg="mod">
          <ac:chgData name="Froduald Kabanza" userId="edf393d0-642b-4b9e-8c75-f62133241689" providerId="ADAL" clId="{F17B1EDF-93CA-4D61-9FA4-3116CF6B8561}" dt="2022-01-31T20:53:50.327" v="4314"/>
          <ac:spMkLst>
            <pc:docMk/>
            <pc:sldMk cId="0" sldId="389"/>
            <ac:spMk id="26" creationId="{C3D7B50A-F15D-46CA-B450-3316C91AA8EC}"/>
          </ac:spMkLst>
        </pc:spChg>
        <pc:spChg chg="mod">
          <ac:chgData name="Froduald Kabanza" userId="edf393d0-642b-4b9e-8c75-f62133241689" providerId="ADAL" clId="{F17B1EDF-93CA-4D61-9FA4-3116CF6B8561}" dt="2022-01-31T20:53:50.327" v="4314"/>
          <ac:spMkLst>
            <pc:docMk/>
            <pc:sldMk cId="0" sldId="389"/>
            <ac:spMk id="27" creationId="{05610A27-1EA3-4731-842C-7445A3576981}"/>
          </ac:spMkLst>
        </pc:spChg>
        <pc:spChg chg="mod">
          <ac:chgData name="Froduald Kabanza" userId="edf393d0-642b-4b9e-8c75-f62133241689" providerId="ADAL" clId="{F17B1EDF-93CA-4D61-9FA4-3116CF6B8561}" dt="2022-01-31T20:53:50.327" v="4314"/>
          <ac:spMkLst>
            <pc:docMk/>
            <pc:sldMk cId="0" sldId="389"/>
            <ac:spMk id="28" creationId="{D337863C-60EE-48F9-A34A-CFA41EE8B0B8}"/>
          </ac:spMkLst>
        </pc:spChg>
        <pc:spChg chg="mod">
          <ac:chgData name="Froduald Kabanza" userId="edf393d0-642b-4b9e-8c75-f62133241689" providerId="ADAL" clId="{F17B1EDF-93CA-4D61-9FA4-3116CF6B8561}" dt="2022-01-31T20:53:50.327" v="4314"/>
          <ac:spMkLst>
            <pc:docMk/>
            <pc:sldMk cId="0" sldId="389"/>
            <ac:spMk id="29" creationId="{13E06202-2201-49A8-8DE9-2CD349277423}"/>
          </ac:spMkLst>
        </pc:spChg>
        <pc:spChg chg="mod">
          <ac:chgData name="Froduald Kabanza" userId="edf393d0-642b-4b9e-8c75-f62133241689" providerId="ADAL" clId="{F17B1EDF-93CA-4D61-9FA4-3116CF6B8561}" dt="2022-01-31T20:53:50.327" v="4314"/>
          <ac:spMkLst>
            <pc:docMk/>
            <pc:sldMk cId="0" sldId="389"/>
            <ac:spMk id="30" creationId="{1DE6D51A-C33A-4314-A6DF-73C06E7FBC59}"/>
          </ac:spMkLst>
        </pc:spChg>
        <pc:spChg chg="mod">
          <ac:chgData name="Froduald Kabanza" userId="edf393d0-642b-4b9e-8c75-f62133241689" providerId="ADAL" clId="{F17B1EDF-93CA-4D61-9FA4-3116CF6B8561}" dt="2022-01-31T20:53:50.327" v="4314"/>
          <ac:spMkLst>
            <pc:docMk/>
            <pc:sldMk cId="0" sldId="389"/>
            <ac:spMk id="31" creationId="{179B5F58-0E28-45A4-960B-B3C62C7156BF}"/>
          </ac:spMkLst>
        </pc:spChg>
        <pc:spChg chg="mod">
          <ac:chgData name="Froduald Kabanza" userId="edf393d0-642b-4b9e-8c75-f62133241689" providerId="ADAL" clId="{F17B1EDF-93CA-4D61-9FA4-3116CF6B8561}" dt="2022-01-31T20:53:50.327" v="4314"/>
          <ac:spMkLst>
            <pc:docMk/>
            <pc:sldMk cId="0" sldId="389"/>
            <ac:spMk id="32" creationId="{2131E9BD-6025-43CE-A12B-193BD1EEE396}"/>
          </ac:spMkLst>
        </pc:spChg>
        <pc:spChg chg="mod">
          <ac:chgData name="Froduald Kabanza" userId="edf393d0-642b-4b9e-8c75-f62133241689" providerId="ADAL" clId="{F17B1EDF-93CA-4D61-9FA4-3116CF6B8561}" dt="2022-01-31T20:53:50.327" v="4314"/>
          <ac:spMkLst>
            <pc:docMk/>
            <pc:sldMk cId="0" sldId="389"/>
            <ac:spMk id="33" creationId="{064F93F4-152D-4371-923D-9A841AB17D44}"/>
          </ac:spMkLst>
        </pc:spChg>
        <pc:spChg chg="mod">
          <ac:chgData name="Froduald Kabanza" userId="edf393d0-642b-4b9e-8c75-f62133241689" providerId="ADAL" clId="{F17B1EDF-93CA-4D61-9FA4-3116CF6B8561}" dt="2022-01-31T20:53:50.327" v="4314"/>
          <ac:spMkLst>
            <pc:docMk/>
            <pc:sldMk cId="0" sldId="389"/>
            <ac:spMk id="34" creationId="{0DB6DD00-D7A0-4882-A32A-25F2BF5DF480}"/>
          </ac:spMkLst>
        </pc:spChg>
        <pc:spChg chg="mod">
          <ac:chgData name="Froduald Kabanza" userId="edf393d0-642b-4b9e-8c75-f62133241689" providerId="ADAL" clId="{F17B1EDF-93CA-4D61-9FA4-3116CF6B8561}" dt="2022-01-31T21:05:20.865" v="4475"/>
          <ac:spMkLst>
            <pc:docMk/>
            <pc:sldMk cId="0" sldId="389"/>
            <ac:spMk id="41" creationId="{8A93086B-6767-4CDB-A51C-0506C0A03CE0}"/>
          </ac:spMkLst>
        </pc:spChg>
        <pc:spChg chg="mod">
          <ac:chgData name="Froduald Kabanza" userId="edf393d0-642b-4b9e-8c75-f62133241689" providerId="ADAL" clId="{F17B1EDF-93CA-4D61-9FA4-3116CF6B8561}" dt="2022-01-31T21:05:20.865" v="4475"/>
          <ac:spMkLst>
            <pc:docMk/>
            <pc:sldMk cId="0" sldId="389"/>
            <ac:spMk id="42" creationId="{7BFA02AC-2CAA-465B-8B68-AAB9F7E9309F}"/>
          </ac:spMkLst>
        </pc:spChg>
        <pc:spChg chg="mod">
          <ac:chgData name="Froduald Kabanza" userId="edf393d0-642b-4b9e-8c75-f62133241689" providerId="ADAL" clId="{F17B1EDF-93CA-4D61-9FA4-3116CF6B8561}" dt="2022-01-31T21:05:20.865" v="4475"/>
          <ac:spMkLst>
            <pc:docMk/>
            <pc:sldMk cId="0" sldId="389"/>
            <ac:spMk id="43" creationId="{01E16A75-12C9-4FA6-9C66-1D55615BECE9}"/>
          </ac:spMkLst>
        </pc:spChg>
        <pc:spChg chg="mod">
          <ac:chgData name="Froduald Kabanza" userId="edf393d0-642b-4b9e-8c75-f62133241689" providerId="ADAL" clId="{F17B1EDF-93CA-4D61-9FA4-3116CF6B8561}" dt="2022-01-31T21:05:20.865" v="4475"/>
          <ac:spMkLst>
            <pc:docMk/>
            <pc:sldMk cId="0" sldId="389"/>
            <ac:spMk id="44" creationId="{7909FEA1-5069-448E-BA05-7E4C7E350785}"/>
          </ac:spMkLst>
        </pc:spChg>
        <pc:spChg chg="mod">
          <ac:chgData name="Froduald Kabanza" userId="edf393d0-642b-4b9e-8c75-f62133241689" providerId="ADAL" clId="{F17B1EDF-93CA-4D61-9FA4-3116CF6B8561}" dt="2022-01-31T21:05:20.865" v="4475"/>
          <ac:spMkLst>
            <pc:docMk/>
            <pc:sldMk cId="0" sldId="389"/>
            <ac:spMk id="45" creationId="{68F9FB70-EC47-4866-A778-C6C07BEA8E51}"/>
          </ac:spMkLst>
        </pc:spChg>
        <pc:spChg chg="mod">
          <ac:chgData name="Froduald Kabanza" userId="edf393d0-642b-4b9e-8c75-f62133241689" providerId="ADAL" clId="{F17B1EDF-93CA-4D61-9FA4-3116CF6B8561}" dt="2022-01-31T21:05:20.865" v="4475"/>
          <ac:spMkLst>
            <pc:docMk/>
            <pc:sldMk cId="0" sldId="389"/>
            <ac:spMk id="46" creationId="{4CCECA36-1D0E-4ABC-9EDB-FC3386CAD6FD}"/>
          </ac:spMkLst>
        </pc:spChg>
        <pc:spChg chg="mod">
          <ac:chgData name="Froduald Kabanza" userId="edf393d0-642b-4b9e-8c75-f62133241689" providerId="ADAL" clId="{F17B1EDF-93CA-4D61-9FA4-3116CF6B8561}" dt="2022-01-31T21:05:20.865" v="4475"/>
          <ac:spMkLst>
            <pc:docMk/>
            <pc:sldMk cId="0" sldId="389"/>
            <ac:spMk id="47" creationId="{08584953-AE0C-4D5F-8026-16BE3C595BB3}"/>
          </ac:spMkLst>
        </pc:spChg>
        <pc:spChg chg="mod">
          <ac:chgData name="Froduald Kabanza" userId="edf393d0-642b-4b9e-8c75-f62133241689" providerId="ADAL" clId="{F17B1EDF-93CA-4D61-9FA4-3116CF6B8561}" dt="2022-01-31T21:05:20.865" v="4475"/>
          <ac:spMkLst>
            <pc:docMk/>
            <pc:sldMk cId="0" sldId="389"/>
            <ac:spMk id="48" creationId="{75834C45-EE0C-47B1-B332-CA63D40A6601}"/>
          </ac:spMkLst>
        </pc:spChg>
        <pc:spChg chg="mod">
          <ac:chgData name="Froduald Kabanza" userId="edf393d0-642b-4b9e-8c75-f62133241689" providerId="ADAL" clId="{F17B1EDF-93CA-4D61-9FA4-3116CF6B8561}" dt="2022-01-31T21:05:20.865" v="4475"/>
          <ac:spMkLst>
            <pc:docMk/>
            <pc:sldMk cId="0" sldId="389"/>
            <ac:spMk id="49" creationId="{A64C97A1-47F0-47EA-B9F4-34969BC139A8}"/>
          </ac:spMkLst>
        </pc:spChg>
        <pc:spChg chg="mod">
          <ac:chgData name="Froduald Kabanza" userId="edf393d0-642b-4b9e-8c75-f62133241689" providerId="ADAL" clId="{F17B1EDF-93CA-4D61-9FA4-3116CF6B8561}" dt="2022-01-31T21:05:20.865" v="4475"/>
          <ac:spMkLst>
            <pc:docMk/>
            <pc:sldMk cId="0" sldId="389"/>
            <ac:spMk id="50" creationId="{1AD6A92A-2D8A-4CE3-ABCC-8333B29FCFCE}"/>
          </ac:spMkLst>
        </pc:spChg>
        <pc:spChg chg="mod">
          <ac:chgData name="Froduald Kabanza" userId="edf393d0-642b-4b9e-8c75-f62133241689" providerId="ADAL" clId="{F17B1EDF-93CA-4D61-9FA4-3116CF6B8561}" dt="2022-01-31T21:05:20.865" v="4475"/>
          <ac:spMkLst>
            <pc:docMk/>
            <pc:sldMk cId="0" sldId="389"/>
            <ac:spMk id="54" creationId="{611DED26-7CAD-46DF-AF15-5B0528D6E79B}"/>
          </ac:spMkLst>
        </pc:spChg>
        <pc:spChg chg="mod">
          <ac:chgData name="Froduald Kabanza" userId="edf393d0-642b-4b9e-8c75-f62133241689" providerId="ADAL" clId="{F17B1EDF-93CA-4D61-9FA4-3116CF6B8561}" dt="2022-01-31T21:05:20.865" v="4475"/>
          <ac:spMkLst>
            <pc:docMk/>
            <pc:sldMk cId="0" sldId="389"/>
            <ac:spMk id="55" creationId="{FED40BF5-DEC2-4786-97A1-BD11077D3A56}"/>
          </ac:spMkLst>
        </pc:spChg>
        <pc:spChg chg="mod">
          <ac:chgData name="Froduald Kabanza" userId="edf393d0-642b-4b9e-8c75-f62133241689" providerId="ADAL" clId="{F17B1EDF-93CA-4D61-9FA4-3116CF6B8561}" dt="2022-01-31T21:05:20.865" v="4475"/>
          <ac:spMkLst>
            <pc:docMk/>
            <pc:sldMk cId="0" sldId="389"/>
            <ac:spMk id="56" creationId="{20F5F10A-4285-416A-A42F-FA3F04C2A90A}"/>
          </ac:spMkLst>
        </pc:spChg>
        <pc:spChg chg="mod">
          <ac:chgData name="Froduald Kabanza" userId="edf393d0-642b-4b9e-8c75-f62133241689" providerId="ADAL" clId="{F17B1EDF-93CA-4D61-9FA4-3116CF6B8561}" dt="2022-01-31T21:05:20.865" v="4475"/>
          <ac:spMkLst>
            <pc:docMk/>
            <pc:sldMk cId="0" sldId="389"/>
            <ac:spMk id="57" creationId="{96436ECD-5DBF-421D-AC40-E586A67ED7DB}"/>
          </ac:spMkLst>
        </pc:spChg>
        <pc:spChg chg="mod">
          <ac:chgData name="Froduald Kabanza" userId="edf393d0-642b-4b9e-8c75-f62133241689" providerId="ADAL" clId="{F17B1EDF-93CA-4D61-9FA4-3116CF6B8561}" dt="2022-01-31T21:05:20.865" v="4475"/>
          <ac:spMkLst>
            <pc:docMk/>
            <pc:sldMk cId="0" sldId="389"/>
            <ac:spMk id="58" creationId="{BF54B987-F4FB-4C79-B472-97DAC99A03B3}"/>
          </ac:spMkLst>
        </pc:spChg>
        <pc:spChg chg="mod">
          <ac:chgData name="Froduald Kabanza" userId="edf393d0-642b-4b9e-8c75-f62133241689" providerId="ADAL" clId="{F17B1EDF-93CA-4D61-9FA4-3116CF6B8561}" dt="2022-02-02T14:03:53.353" v="10402" actId="27636"/>
          <ac:spMkLst>
            <pc:docMk/>
            <pc:sldMk cId="0" sldId="389"/>
            <ac:spMk id="59" creationId="{AAAD71B5-F8BB-4797-AC8E-307243A84879}"/>
          </ac:spMkLst>
        </pc:spChg>
        <pc:spChg chg="mod">
          <ac:chgData name="Froduald Kabanza" userId="edf393d0-642b-4b9e-8c75-f62133241689" providerId="ADAL" clId="{F17B1EDF-93CA-4D61-9FA4-3116CF6B8561}" dt="2022-01-31T20:45:40.118" v="4037" actId="20577"/>
          <ac:spMkLst>
            <pc:docMk/>
            <pc:sldMk cId="0" sldId="389"/>
            <ac:spMk id="10242" creationId="{00000000-0000-0000-0000-000000000000}"/>
          </ac:spMkLst>
        </pc:spChg>
        <pc:spChg chg="mod">
          <ac:chgData name="Froduald Kabanza" userId="edf393d0-642b-4b9e-8c75-f62133241689" providerId="ADAL" clId="{F17B1EDF-93CA-4D61-9FA4-3116CF6B8561}" dt="2022-01-31T20:49:34.685" v="4304" actId="20577"/>
          <ac:spMkLst>
            <pc:docMk/>
            <pc:sldMk cId="0" sldId="389"/>
            <ac:spMk id="10243" creationId="{00000000-0000-0000-0000-000000000000}"/>
          </ac:spMkLst>
        </pc:spChg>
        <pc:grpChg chg="add del mod">
          <ac:chgData name="Froduald Kabanza" userId="edf393d0-642b-4b9e-8c75-f62133241689" providerId="ADAL" clId="{F17B1EDF-93CA-4D61-9FA4-3116CF6B8561}" dt="2022-01-31T20:53:56.973" v="4315" actId="478"/>
          <ac:grpSpMkLst>
            <pc:docMk/>
            <pc:sldMk cId="0" sldId="389"/>
            <ac:grpSpMk id="12" creationId="{E77C23BC-A868-47D5-9B01-4F74F9847919}"/>
          </ac:grpSpMkLst>
        </pc:grpChg>
        <pc:grpChg chg="mod">
          <ac:chgData name="Froduald Kabanza" userId="edf393d0-642b-4b9e-8c75-f62133241689" providerId="ADAL" clId="{F17B1EDF-93CA-4D61-9FA4-3116CF6B8561}" dt="2022-01-31T20:53:50.327" v="4314"/>
          <ac:grpSpMkLst>
            <pc:docMk/>
            <pc:sldMk cId="0" sldId="389"/>
            <ac:grpSpMk id="13" creationId="{835D125D-B8D1-490A-8770-CB185553B5FE}"/>
          </ac:grpSpMkLst>
        </pc:grpChg>
        <pc:grpChg chg="add mod">
          <ac:chgData name="Froduald Kabanza" userId="edf393d0-642b-4b9e-8c75-f62133241689" providerId="ADAL" clId="{F17B1EDF-93CA-4D61-9FA4-3116CF6B8561}" dt="2022-01-31T21:05:58.072" v="4485" actId="14100"/>
          <ac:grpSpMkLst>
            <pc:docMk/>
            <pc:sldMk cId="0" sldId="389"/>
            <ac:grpSpMk id="40" creationId="{8621CC4E-6994-46B6-A4B8-2ED3B865C4C6}"/>
          </ac:grpSpMkLst>
        </pc:grpChg>
        <pc:graphicFrameChg chg="mod">
          <ac:chgData name="Froduald Kabanza" userId="edf393d0-642b-4b9e-8c75-f62133241689" providerId="ADAL" clId="{F17B1EDF-93CA-4D61-9FA4-3116CF6B8561}" dt="2022-01-31T20:53:50.327" v="4314"/>
          <ac:graphicFrameMkLst>
            <pc:docMk/>
            <pc:sldMk cId="0" sldId="389"/>
            <ac:graphicFrameMk id="35" creationId="{4B6B8BE2-4B76-454F-9169-9835BDAE0B86}"/>
          </ac:graphicFrameMkLst>
        </pc:graphicFrameChg>
        <pc:graphicFrameChg chg="mod">
          <ac:chgData name="Froduald Kabanza" userId="edf393d0-642b-4b9e-8c75-f62133241689" providerId="ADAL" clId="{F17B1EDF-93CA-4D61-9FA4-3116CF6B8561}" dt="2022-01-31T20:53:50.327" v="4314"/>
          <ac:graphicFrameMkLst>
            <pc:docMk/>
            <pc:sldMk cId="0" sldId="389"/>
            <ac:graphicFrameMk id="36" creationId="{75D8528C-7550-414D-8DCB-363A3DE81827}"/>
          </ac:graphicFrameMkLst>
        </pc:graphicFrameChg>
        <pc:graphicFrameChg chg="mod">
          <ac:chgData name="Froduald Kabanza" userId="edf393d0-642b-4b9e-8c75-f62133241689" providerId="ADAL" clId="{F17B1EDF-93CA-4D61-9FA4-3116CF6B8561}" dt="2022-01-31T20:53:50.327" v="4314"/>
          <ac:graphicFrameMkLst>
            <pc:docMk/>
            <pc:sldMk cId="0" sldId="389"/>
            <ac:graphicFrameMk id="37" creationId="{C6D62206-C2C7-4636-8EF7-D9FC8809D85A}"/>
          </ac:graphicFrameMkLst>
        </pc:graphicFrameChg>
        <pc:graphicFrameChg chg="mod">
          <ac:chgData name="Froduald Kabanza" userId="edf393d0-642b-4b9e-8c75-f62133241689" providerId="ADAL" clId="{F17B1EDF-93CA-4D61-9FA4-3116CF6B8561}" dt="2022-01-31T20:53:50.327" v="4314"/>
          <ac:graphicFrameMkLst>
            <pc:docMk/>
            <pc:sldMk cId="0" sldId="389"/>
            <ac:graphicFrameMk id="38" creationId="{B1109207-0E58-416F-8FE8-0A7525234929}"/>
          </ac:graphicFrameMkLst>
        </pc:graphicFrameChg>
        <pc:graphicFrameChg chg="mod">
          <ac:chgData name="Froduald Kabanza" userId="edf393d0-642b-4b9e-8c75-f62133241689" providerId="ADAL" clId="{F17B1EDF-93CA-4D61-9FA4-3116CF6B8561}" dt="2022-01-31T20:53:50.327" v="4314"/>
          <ac:graphicFrameMkLst>
            <pc:docMk/>
            <pc:sldMk cId="0" sldId="389"/>
            <ac:graphicFrameMk id="39" creationId="{56A40ED6-32E3-402E-BEC7-7695F307B0A2}"/>
          </ac:graphicFrameMkLst>
        </pc:graphicFrameChg>
        <pc:picChg chg="add mod">
          <ac:chgData name="Froduald Kabanza" userId="edf393d0-642b-4b9e-8c75-f62133241689" providerId="ADAL" clId="{F17B1EDF-93CA-4D61-9FA4-3116CF6B8561}" dt="2022-01-31T21:28:16.494" v="4692" actId="14100"/>
          <ac:picMkLst>
            <pc:docMk/>
            <pc:sldMk cId="0" sldId="389"/>
            <ac:picMk id="3" creationId="{F4C54C79-B38B-460B-B1D1-5DBC170C7EB7}"/>
          </ac:picMkLst>
        </pc:picChg>
        <pc:picChg chg="add mod">
          <ac:chgData name="Froduald Kabanza" userId="edf393d0-642b-4b9e-8c75-f62133241689" providerId="ADAL" clId="{F17B1EDF-93CA-4D61-9FA4-3116CF6B8561}" dt="2022-01-31T21:28:39.902" v="4697" actId="1076"/>
          <ac:picMkLst>
            <pc:docMk/>
            <pc:sldMk cId="0" sldId="389"/>
            <ac:picMk id="60" creationId="{C9AD3B55-ACEB-4773-AF9C-F580153EAF39}"/>
          </ac:picMkLst>
        </pc:picChg>
        <pc:picChg chg="del">
          <ac:chgData name="Froduald Kabanza" userId="edf393d0-642b-4b9e-8c75-f62133241689" providerId="ADAL" clId="{F17B1EDF-93CA-4D61-9FA4-3116CF6B8561}" dt="2022-01-31T20:39:57.549" v="3708" actId="478"/>
          <ac:picMkLst>
            <pc:docMk/>
            <pc:sldMk cId="0" sldId="389"/>
            <ac:picMk id="10247" creationId="{00000000-0000-0000-0000-000000000000}"/>
          </ac:picMkLst>
        </pc:picChg>
        <pc:cxnChg chg="mod">
          <ac:chgData name="Froduald Kabanza" userId="edf393d0-642b-4b9e-8c75-f62133241689" providerId="ADAL" clId="{F17B1EDF-93CA-4D61-9FA4-3116CF6B8561}" dt="2022-01-31T20:53:50.327" v="4314"/>
          <ac:cxnSpMkLst>
            <pc:docMk/>
            <pc:sldMk cId="0" sldId="389"/>
            <ac:cxnSpMk id="14" creationId="{F3A436EC-250D-463C-BDD3-7D2F2092A63E}"/>
          </ac:cxnSpMkLst>
        </pc:cxnChg>
        <pc:cxnChg chg="mod">
          <ac:chgData name="Froduald Kabanza" userId="edf393d0-642b-4b9e-8c75-f62133241689" providerId="ADAL" clId="{F17B1EDF-93CA-4D61-9FA4-3116CF6B8561}" dt="2022-01-31T20:53:50.327" v="4314"/>
          <ac:cxnSpMkLst>
            <pc:docMk/>
            <pc:sldMk cId="0" sldId="389"/>
            <ac:cxnSpMk id="15" creationId="{D377C200-4010-4BCD-980C-7641F05D230F}"/>
          </ac:cxnSpMkLst>
        </pc:cxnChg>
        <pc:cxnChg chg="mod">
          <ac:chgData name="Froduald Kabanza" userId="edf393d0-642b-4b9e-8c75-f62133241689" providerId="ADAL" clId="{F17B1EDF-93CA-4D61-9FA4-3116CF6B8561}" dt="2022-01-31T20:53:50.327" v="4314"/>
          <ac:cxnSpMkLst>
            <pc:docMk/>
            <pc:sldMk cId="0" sldId="389"/>
            <ac:cxnSpMk id="16" creationId="{CF31A8B2-5BA2-4EF6-B495-387A49504EB7}"/>
          </ac:cxnSpMkLst>
        </pc:cxnChg>
        <pc:cxnChg chg="mod">
          <ac:chgData name="Froduald Kabanza" userId="edf393d0-642b-4b9e-8c75-f62133241689" providerId="ADAL" clId="{F17B1EDF-93CA-4D61-9FA4-3116CF6B8561}" dt="2022-01-31T20:53:50.327" v="4314"/>
          <ac:cxnSpMkLst>
            <pc:docMk/>
            <pc:sldMk cId="0" sldId="389"/>
            <ac:cxnSpMk id="17" creationId="{19351F12-E674-43A0-B41A-E0D6BDED05BD}"/>
          </ac:cxnSpMkLst>
        </pc:cxnChg>
        <pc:cxnChg chg="mod">
          <ac:chgData name="Froduald Kabanza" userId="edf393d0-642b-4b9e-8c75-f62133241689" providerId="ADAL" clId="{F17B1EDF-93CA-4D61-9FA4-3116CF6B8561}" dt="2022-01-31T20:53:50.327" v="4314"/>
          <ac:cxnSpMkLst>
            <pc:docMk/>
            <pc:sldMk cId="0" sldId="389"/>
            <ac:cxnSpMk id="18" creationId="{E7F63A00-53B1-41FC-AE1D-7EF3C0C17C66}"/>
          </ac:cxnSpMkLst>
        </pc:cxnChg>
        <pc:cxnChg chg="mod">
          <ac:chgData name="Froduald Kabanza" userId="edf393d0-642b-4b9e-8c75-f62133241689" providerId="ADAL" clId="{F17B1EDF-93CA-4D61-9FA4-3116CF6B8561}" dt="2022-01-31T21:05:20.865" v="4475"/>
          <ac:cxnSpMkLst>
            <pc:docMk/>
            <pc:sldMk cId="0" sldId="389"/>
            <ac:cxnSpMk id="51" creationId="{06D91100-BC63-4516-B01D-DB071A602E76}"/>
          </ac:cxnSpMkLst>
        </pc:cxnChg>
        <pc:cxnChg chg="mod">
          <ac:chgData name="Froduald Kabanza" userId="edf393d0-642b-4b9e-8c75-f62133241689" providerId="ADAL" clId="{F17B1EDF-93CA-4D61-9FA4-3116CF6B8561}" dt="2022-01-31T21:05:20.865" v="4475"/>
          <ac:cxnSpMkLst>
            <pc:docMk/>
            <pc:sldMk cId="0" sldId="389"/>
            <ac:cxnSpMk id="52" creationId="{2446E5FA-93C0-4E8D-8C20-185BAA8D57BD}"/>
          </ac:cxnSpMkLst>
        </pc:cxnChg>
        <pc:cxnChg chg="mod">
          <ac:chgData name="Froduald Kabanza" userId="edf393d0-642b-4b9e-8c75-f62133241689" providerId="ADAL" clId="{F17B1EDF-93CA-4D61-9FA4-3116CF6B8561}" dt="2022-01-31T21:05:20.865" v="4475"/>
          <ac:cxnSpMkLst>
            <pc:docMk/>
            <pc:sldMk cId="0" sldId="389"/>
            <ac:cxnSpMk id="53" creationId="{3297A1FB-FCBB-4553-86EA-99DDE70A5911}"/>
          </ac:cxnSpMkLst>
        </pc:cxnChg>
      </pc:sldChg>
      <pc:sldChg chg="add">
        <pc:chgData name="Froduald Kabanza" userId="edf393d0-642b-4b9e-8c75-f62133241689" providerId="ADAL" clId="{F17B1EDF-93CA-4D61-9FA4-3116CF6B8561}" dt="2022-01-30T23:05:49.796" v="355"/>
        <pc:sldMkLst>
          <pc:docMk/>
          <pc:sldMk cId="0" sldId="390"/>
        </pc:sldMkLst>
      </pc:sldChg>
      <pc:sldChg chg="add del">
        <pc:chgData name="Froduald Kabanza" userId="edf393d0-642b-4b9e-8c75-f62133241689" providerId="ADAL" clId="{F17B1EDF-93CA-4D61-9FA4-3116CF6B8561}" dt="2022-01-30T23:43:13.415" v="848" actId="2696"/>
        <pc:sldMkLst>
          <pc:docMk/>
          <pc:sldMk cId="0" sldId="391"/>
        </pc:sldMkLst>
      </pc:sldChg>
      <pc:sldChg chg="addSp delSp modSp add mod ord">
        <pc:chgData name="Froduald Kabanza" userId="edf393d0-642b-4b9e-8c75-f62133241689" providerId="ADAL" clId="{F17B1EDF-93CA-4D61-9FA4-3116CF6B8561}" dt="2022-02-01T14:37:33.373" v="9631" actId="14100"/>
        <pc:sldMkLst>
          <pc:docMk/>
          <pc:sldMk cId="0" sldId="393"/>
        </pc:sldMkLst>
        <pc:spChg chg="mod">
          <ac:chgData name="Froduald Kabanza" userId="edf393d0-642b-4b9e-8c75-f62133241689" providerId="ADAL" clId="{F17B1EDF-93CA-4D61-9FA4-3116CF6B8561}" dt="2022-02-01T14:34:22.104" v="9603"/>
          <ac:spMkLst>
            <pc:docMk/>
            <pc:sldMk cId="0" sldId="393"/>
            <ac:spMk id="39" creationId="{0155BEE9-75DF-42F8-AC40-4B79BDC32A9E}"/>
          </ac:spMkLst>
        </pc:spChg>
        <pc:spChg chg="mod">
          <ac:chgData name="Froduald Kabanza" userId="edf393d0-642b-4b9e-8c75-f62133241689" providerId="ADAL" clId="{F17B1EDF-93CA-4D61-9FA4-3116CF6B8561}" dt="2022-02-01T14:34:22.104" v="9603"/>
          <ac:spMkLst>
            <pc:docMk/>
            <pc:sldMk cId="0" sldId="393"/>
            <ac:spMk id="40" creationId="{12DC4B6D-1FEB-45BF-80DD-E7B30F6FDE6A}"/>
          </ac:spMkLst>
        </pc:spChg>
        <pc:spChg chg="mod">
          <ac:chgData name="Froduald Kabanza" userId="edf393d0-642b-4b9e-8c75-f62133241689" providerId="ADAL" clId="{F17B1EDF-93CA-4D61-9FA4-3116CF6B8561}" dt="2022-02-01T14:34:22.104" v="9603"/>
          <ac:spMkLst>
            <pc:docMk/>
            <pc:sldMk cId="0" sldId="393"/>
            <ac:spMk id="45" creationId="{9EEBE055-3F09-4A7F-9D12-F06BE0389A5F}"/>
          </ac:spMkLst>
        </pc:spChg>
        <pc:spChg chg="mod">
          <ac:chgData name="Froduald Kabanza" userId="edf393d0-642b-4b9e-8c75-f62133241689" providerId="ADAL" clId="{F17B1EDF-93CA-4D61-9FA4-3116CF6B8561}" dt="2022-02-01T14:34:22.104" v="9603"/>
          <ac:spMkLst>
            <pc:docMk/>
            <pc:sldMk cId="0" sldId="393"/>
            <ac:spMk id="46" creationId="{A2A54E0A-CABA-49C1-A45A-E25C3E9B274C}"/>
          </ac:spMkLst>
        </pc:spChg>
        <pc:spChg chg="mod">
          <ac:chgData name="Froduald Kabanza" userId="edf393d0-642b-4b9e-8c75-f62133241689" providerId="ADAL" clId="{F17B1EDF-93CA-4D61-9FA4-3116CF6B8561}" dt="2022-02-01T14:34:22.104" v="9603"/>
          <ac:spMkLst>
            <pc:docMk/>
            <pc:sldMk cId="0" sldId="393"/>
            <ac:spMk id="47" creationId="{3518F1C9-3C3F-4861-A864-3037B8CE3665}"/>
          </ac:spMkLst>
        </pc:spChg>
        <pc:spChg chg="mod">
          <ac:chgData name="Froduald Kabanza" userId="edf393d0-642b-4b9e-8c75-f62133241689" providerId="ADAL" clId="{F17B1EDF-93CA-4D61-9FA4-3116CF6B8561}" dt="2022-01-31T21:02:27.384" v="4439"/>
          <ac:spMkLst>
            <pc:docMk/>
            <pc:sldMk cId="0" sldId="393"/>
            <ac:spMk id="48" creationId="{00000000-0000-0000-0000-000000000000}"/>
          </ac:spMkLst>
        </pc:spChg>
        <pc:spChg chg="mod">
          <ac:chgData name="Froduald Kabanza" userId="edf393d0-642b-4b9e-8c75-f62133241689" providerId="ADAL" clId="{F17B1EDF-93CA-4D61-9FA4-3116CF6B8561}" dt="2022-01-31T21:02:27.384" v="4439"/>
          <ac:spMkLst>
            <pc:docMk/>
            <pc:sldMk cId="0" sldId="393"/>
            <ac:spMk id="49" creationId="{00000000-0000-0000-0000-000000000000}"/>
          </ac:spMkLst>
        </pc:spChg>
        <pc:spChg chg="mod">
          <ac:chgData name="Froduald Kabanza" userId="edf393d0-642b-4b9e-8c75-f62133241689" providerId="ADAL" clId="{F17B1EDF-93CA-4D61-9FA4-3116CF6B8561}" dt="2022-01-31T21:02:27.384" v="4439"/>
          <ac:spMkLst>
            <pc:docMk/>
            <pc:sldMk cId="0" sldId="393"/>
            <ac:spMk id="50" creationId="{00000000-0000-0000-0000-000000000000}"/>
          </ac:spMkLst>
        </pc:spChg>
        <pc:spChg chg="mod">
          <ac:chgData name="Froduald Kabanza" userId="edf393d0-642b-4b9e-8c75-f62133241689" providerId="ADAL" clId="{F17B1EDF-93CA-4D61-9FA4-3116CF6B8561}" dt="2022-01-31T21:02:27.384" v="4439"/>
          <ac:spMkLst>
            <pc:docMk/>
            <pc:sldMk cId="0" sldId="393"/>
            <ac:spMk id="51" creationId="{00000000-0000-0000-0000-000000000000}"/>
          </ac:spMkLst>
        </pc:spChg>
        <pc:spChg chg="mod">
          <ac:chgData name="Froduald Kabanza" userId="edf393d0-642b-4b9e-8c75-f62133241689" providerId="ADAL" clId="{F17B1EDF-93CA-4D61-9FA4-3116CF6B8561}" dt="2022-02-01T14:34:22.104" v="9603"/>
          <ac:spMkLst>
            <pc:docMk/>
            <pc:sldMk cId="0" sldId="393"/>
            <ac:spMk id="52" creationId="{3BAA2015-CEF7-4B50-B4B3-6B1DDB826C67}"/>
          </ac:spMkLst>
        </pc:spChg>
        <pc:spChg chg="mod">
          <ac:chgData name="Froduald Kabanza" userId="edf393d0-642b-4b9e-8c75-f62133241689" providerId="ADAL" clId="{F17B1EDF-93CA-4D61-9FA4-3116CF6B8561}" dt="2022-02-01T14:34:22.104" v="9603"/>
          <ac:spMkLst>
            <pc:docMk/>
            <pc:sldMk cId="0" sldId="393"/>
            <ac:spMk id="53" creationId="{BCA801A9-6598-4089-ABA4-5CF5E05314FE}"/>
          </ac:spMkLst>
        </pc:spChg>
        <pc:spChg chg="mod">
          <ac:chgData name="Froduald Kabanza" userId="edf393d0-642b-4b9e-8c75-f62133241689" providerId="ADAL" clId="{F17B1EDF-93CA-4D61-9FA4-3116CF6B8561}" dt="2022-02-01T14:34:22.104" v="9603"/>
          <ac:spMkLst>
            <pc:docMk/>
            <pc:sldMk cId="0" sldId="393"/>
            <ac:spMk id="54" creationId="{68D67C2F-27DC-447D-A276-BB4290EC5446}"/>
          </ac:spMkLst>
        </pc:spChg>
        <pc:spChg chg="mod">
          <ac:chgData name="Froduald Kabanza" userId="edf393d0-642b-4b9e-8c75-f62133241689" providerId="ADAL" clId="{F17B1EDF-93CA-4D61-9FA4-3116CF6B8561}" dt="2022-02-01T14:34:22.104" v="9603"/>
          <ac:spMkLst>
            <pc:docMk/>
            <pc:sldMk cId="0" sldId="393"/>
            <ac:spMk id="55" creationId="{5C4F4C69-F997-448A-A2A1-C77510528FFD}"/>
          </ac:spMkLst>
        </pc:spChg>
        <pc:spChg chg="mod">
          <ac:chgData name="Froduald Kabanza" userId="edf393d0-642b-4b9e-8c75-f62133241689" providerId="ADAL" clId="{F17B1EDF-93CA-4D61-9FA4-3116CF6B8561}" dt="2022-01-31T21:02:27.384" v="4439"/>
          <ac:spMkLst>
            <pc:docMk/>
            <pc:sldMk cId="0" sldId="393"/>
            <ac:spMk id="56" creationId="{00000000-0000-0000-0000-000000000000}"/>
          </ac:spMkLst>
        </pc:spChg>
        <pc:spChg chg="mod">
          <ac:chgData name="Froduald Kabanza" userId="edf393d0-642b-4b9e-8c75-f62133241689" providerId="ADAL" clId="{F17B1EDF-93CA-4D61-9FA4-3116CF6B8561}" dt="2022-01-31T21:02:27.384" v="4439"/>
          <ac:spMkLst>
            <pc:docMk/>
            <pc:sldMk cId="0" sldId="393"/>
            <ac:spMk id="57" creationId="{00000000-0000-0000-0000-000000000000}"/>
          </ac:spMkLst>
        </pc:spChg>
        <pc:spChg chg="mod">
          <ac:chgData name="Froduald Kabanza" userId="edf393d0-642b-4b9e-8c75-f62133241689" providerId="ADAL" clId="{F17B1EDF-93CA-4D61-9FA4-3116CF6B8561}" dt="2022-01-31T21:02:27.384" v="4439"/>
          <ac:spMkLst>
            <pc:docMk/>
            <pc:sldMk cId="0" sldId="393"/>
            <ac:spMk id="58" creationId="{00000000-0000-0000-0000-000000000000}"/>
          </ac:spMkLst>
        </pc:spChg>
        <pc:spChg chg="mod">
          <ac:chgData name="Froduald Kabanza" userId="edf393d0-642b-4b9e-8c75-f62133241689" providerId="ADAL" clId="{F17B1EDF-93CA-4D61-9FA4-3116CF6B8561}" dt="2022-02-01T14:34:22.104" v="9603"/>
          <ac:spMkLst>
            <pc:docMk/>
            <pc:sldMk cId="0" sldId="393"/>
            <ac:spMk id="59" creationId="{5C1A48E2-87D7-4E7F-AD44-6C0F0F40874D}"/>
          </ac:spMkLst>
        </pc:spChg>
        <pc:spChg chg="mod">
          <ac:chgData name="Froduald Kabanza" userId="edf393d0-642b-4b9e-8c75-f62133241689" providerId="ADAL" clId="{F17B1EDF-93CA-4D61-9FA4-3116CF6B8561}" dt="2022-02-01T14:34:22.104" v="9603"/>
          <ac:spMkLst>
            <pc:docMk/>
            <pc:sldMk cId="0" sldId="393"/>
            <ac:spMk id="60" creationId="{EA824FB2-B526-49E4-A3E1-D4F9E1C9ED39}"/>
          </ac:spMkLst>
        </pc:spChg>
        <pc:spChg chg="mod">
          <ac:chgData name="Froduald Kabanza" userId="edf393d0-642b-4b9e-8c75-f62133241689" providerId="ADAL" clId="{F17B1EDF-93CA-4D61-9FA4-3116CF6B8561}" dt="2022-02-01T14:34:22.104" v="9603"/>
          <ac:spMkLst>
            <pc:docMk/>
            <pc:sldMk cId="0" sldId="393"/>
            <ac:spMk id="61" creationId="{25D1BB20-7295-446C-9027-B31009045BFF}"/>
          </ac:spMkLst>
        </pc:spChg>
        <pc:spChg chg="mod">
          <ac:chgData name="Froduald Kabanza" userId="edf393d0-642b-4b9e-8c75-f62133241689" providerId="ADAL" clId="{F17B1EDF-93CA-4D61-9FA4-3116CF6B8561}" dt="2022-02-01T14:34:22.104" v="9603"/>
          <ac:spMkLst>
            <pc:docMk/>
            <pc:sldMk cId="0" sldId="393"/>
            <ac:spMk id="62" creationId="{E350AF12-34D2-47C9-A8E5-C54FFC45D0DF}"/>
          </ac:spMkLst>
        </pc:spChg>
        <pc:spChg chg="mod">
          <ac:chgData name="Froduald Kabanza" userId="edf393d0-642b-4b9e-8c75-f62133241689" providerId="ADAL" clId="{F17B1EDF-93CA-4D61-9FA4-3116CF6B8561}" dt="2022-02-01T14:34:22.104" v="9603"/>
          <ac:spMkLst>
            <pc:docMk/>
            <pc:sldMk cId="0" sldId="393"/>
            <ac:spMk id="63" creationId="{AA741DD1-83FB-42BE-B80B-8ED138CB16A0}"/>
          </ac:spMkLst>
        </pc:spChg>
        <pc:spChg chg="mod">
          <ac:chgData name="Froduald Kabanza" userId="edf393d0-642b-4b9e-8c75-f62133241689" providerId="ADAL" clId="{F17B1EDF-93CA-4D61-9FA4-3116CF6B8561}" dt="2022-02-01T14:34:22.104" v="9603"/>
          <ac:spMkLst>
            <pc:docMk/>
            <pc:sldMk cId="0" sldId="393"/>
            <ac:spMk id="64" creationId="{F7EC3FF0-0E12-41D6-BB43-4B5DC74A5037}"/>
          </ac:spMkLst>
        </pc:spChg>
        <pc:spChg chg="mod">
          <ac:chgData name="Froduald Kabanza" userId="edf393d0-642b-4b9e-8c75-f62133241689" providerId="ADAL" clId="{F17B1EDF-93CA-4D61-9FA4-3116CF6B8561}" dt="2022-02-01T14:34:50.200" v="9605"/>
          <ac:spMkLst>
            <pc:docMk/>
            <pc:sldMk cId="0" sldId="393"/>
            <ac:spMk id="68" creationId="{4A42E387-4986-4055-9608-D5F526950D0E}"/>
          </ac:spMkLst>
        </pc:spChg>
        <pc:spChg chg="mod">
          <ac:chgData name="Froduald Kabanza" userId="edf393d0-642b-4b9e-8c75-f62133241689" providerId="ADAL" clId="{F17B1EDF-93CA-4D61-9FA4-3116CF6B8561}" dt="2022-02-01T14:34:50.200" v="9605"/>
          <ac:spMkLst>
            <pc:docMk/>
            <pc:sldMk cId="0" sldId="393"/>
            <ac:spMk id="69" creationId="{3E80C0E1-E4D2-49A2-ADE8-2517997FA23C}"/>
          </ac:spMkLst>
        </pc:spChg>
        <pc:spChg chg="mod">
          <ac:chgData name="Froduald Kabanza" userId="edf393d0-642b-4b9e-8c75-f62133241689" providerId="ADAL" clId="{F17B1EDF-93CA-4D61-9FA4-3116CF6B8561}" dt="2022-02-01T14:34:50.200" v="9605"/>
          <ac:spMkLst>
            <pc:docMk/>
            <pc:sldMk cId="0" sldId="393"/>
            <ac:spMk id="74" creationId="{1EA5B72C-905B-4C01-9787-C12490741596}"/>
          </ac:spMkLst>
        </pc:spChg>
        <pc:spChg chg="mod">
          <ac:chgData name="Froduald Kabanza" userId="edf393d0-642b-4b9e-8c75-f62133241689" providerId="ADAL" clId="{F17B1EDF-93CA-4D61-9FA4-3116CF6B8561}" dt="2022-02-01T14:34:50.200" v="9605"/>
          <ac:spMkLst>
            <pc:docMk/>
            <pc:sldMk cId="0" sldId="393"/>
            <ac:spMk id="75" creationId="{E23EAB83-02B8-43D0-9E4D-6089E3F4E6E3}"/>
          </ac:spMkLst>
        </pc:spChg>
        <pc:spChg chg="mod">
          <ac:chgData name="Froduald Kabanza" userId="edf393d0-642b-4b9e-8c75-f62133241689" providerId="ADAL" clId="{F17B1EDF-93CA-4D61-9FA4-3116CF6B8561}" dt="2022-02-01T14:34:50.200" v="9605"/>
          <ac:spMkLst>
            <pc:docMk/>
            <pc:sldMk cId="0" sldId="393"/>
            <ac:spMk id="76" creationId="{5D33E3AE-EEE6-4F0A-B046-6110AF3FA866}"/>
          </ac:spMkLst>
        </pc:spChg>
        <pc:spChg chg="mod">
          <ac:chgData name="Froduald Kabanza" userId="edf393d0-642b-4b9e-8c75-f62133241689" providerId="ADAL" clId="{F17B1EDF-93CA-4D61-9FA4-3116CF6B8561}" dt="2022-02-01T14:34:50.200" v="9605"/>
          <ac:spMkLst>
            <pc:docMk/>
            <pc:sldMk cId="0" sldId="393"/>
            <ac:spMk id="77" creationId="{E180D351-DE77-4243-982C-83404843001A}"/>
          </ac:spMkLst>
        </pc:spChg>
        <pc:spChg chg="mod">
          <ac:chgData name="Froduald Kabanza" userId="edf393d0-642b-4b9e-8c75-f62133241689" providerId="ADAL" clId="{F17B1EDF-93CA-4D61-9FA4-3116CF6B8561}" dt="2022-02-01T14:34:50.200" v="9605"/>
          <ac:spMkLst>
            <pc:docMk/>
            <pc:sldMk cId="0" sldId="393"/>
            <ac:spMk id="78" creationId="{57B26408-9C17-4C47-A671-DA8097552C49}"/>
          </ac:spMkLst>
        </pc:spChg>
        <pc:spChg chg="mod">
          <ac:chgData name="Froduald Kabanza" userId="edf393d0-642b-4b9e-8c75-f62133241689" providerId="ADAL" clId="{F17B1EDF-93CA-4D61-9FA4-3116CF6B8561}" dt="2022-02-01T14:34:50.200" v="9605"/>
          <ac:spMkLst>
            <pc:docMk/>
            <pc:sldMk cId="0" sldId="393"/>
            <ac:spMk id="79" creationId="{205676DD-D103-459E-AEB1-095B327D5542}"/>
          </ac:spMkLst>
        </pc:spChg>
        <pc:spChg chg="mod">
          <ac:chgData name="Froduald Kabanza" userId="edf393d0-642b-4b9e-8c75-f62133241689" providerId="ADAL" clId="{F17B1EDF-93CA-4D61-9FA4-3116CF6B8561}" dt="2022-02-01T14:34:50.200" v="9605"/>
          <ac:spMkLst>
            <pc:docMk/>
            <pc:sldMk cId="0" sldId="393"/>
            <ac:spMk id="80" creationId="{73EBDF67-D84B-4EA2-964D-E55D396BC1FD}"/>
          </ac:spMkLst>
        </pc:spChg>
        <pc:spChg chg="mod">
          <ac:chgData name="Froduald Kabanza" userId="edf393d0-642b-4b9e-8c75-f62133241689" providerId="ADAL" clId="{F17B1EDF-93CA-4D61-9FA4-3116CF6B8561}" dt="2022-02-01T14:34:50.200" v="9605"/>
          <ac:spMkLst>
            <pc:docMk/>
            <pc:sldMk cId="0" sldId="393"/>
            <ac:spMk id="81" creationId="{00856FA5-0804-451E-9776-D2A87C30F029}"/>
          </ac:spMkLst>
        </pc:spChg>
        <pc:spChg chg="mod">
          <ac:chgData name="Froduald Kabanza" userId="edf393d0-642b-4b9e-8c75-f62133241689" providerId="ADAL" clId="{F17B1EDF-93CA-4D61-9FA4-3116CF6B8561}" dt="2022-02-01T14:34:50.200" v="9605"/>
          <ac:spMkLst>
            <pc:docMk/>
            <pc:sldMk cId="0" sldId="393"/>
            <ac:spMk id="82" creationId="{CDA7EB14-0209-48E1-803D-706973B07B4A}"/>
          </ac:spMkLst>
        </pc:spChg>
        <pc:spChg chg="mod">
          <ac:chgData name="Froduald Kabanza" userId="edf393d0-642b-4b9e-8c75-f62133241689" providerId="ADAL" clId="{F17B1EDF-93CA-4D61-9FA4-3116CF6B8561}" dt="2022-02-01T14:34:50.200" v="9605"/>
          <ac:spMkLst>
            <pc:docMk/>
            <pc:sldMk cId="0" sldId="393"/>
            <ac:spMk id="83" creationId="{080D4A2F-3D6B-4FA2-B496-F6CB9641A6DF}"/>
          </ac:spMkLst>
        </pc:spChg>
        <pc:spChg chg="mod">
          <ac:chgData name="Froduald Kabanza" userId="edf393d0-642b-4b9e-8c75-f62133241689" providerId="ADAL" clId="{F17B1EDF-93CA-4D61-9FA4-3116CF6B8561}" dt="2022-02-01T14:34:50.200" v="9605"/>
          <ac:spMkLst>
            <pc:docMk/>
            <pc:sldMk cId="0" sldId="393"/>
            <ac:spMk id="84" creationId="{9A72FF18-745C-4FB8-AF6C-419C170D8073}"/>
          </ac:spMkLst>
        </pc:spChg>
        <pc:spChg chg="mod">
          <ac:chgData name="Froduald Kabanza" userId="edf393d0-642b-4b9e-8c75-f62133241689" providerId="ADAL" clId="{F17B1EDF-93CA-4D61-9FA4-3116CF6B8561}" dt="2022-02-01T14:34:50.200" v="9605"/>
          <ac:spMkLst>
            <pc:docMk/>
            <pc:sldMk cId="0" sldId="393"/>
            <ac:spMk id="85" creationId="{BD50C37C-262E-4B05-B3C8-D4A876601DF5}"/>
          </ac:spMkLst>
        </pc:spChg>
        <pc:spChg chg="mod">
          <ac:chgData name="Froduald Kabanza" userId="edf393d0-642b-4b9e-8c75-f62133241689" providerId="ADAL" clId="{F17B1EDF-93CA-4D61-9FA4-3116CF6B8561}" dt="2022-02-01T14:34:50.200" v="9605"/>
          <ac:spMkLst>
            <pc:docMk/>
            <pc:sldMk cId="0" sldId="393"/>
            <ac:spMk id="86" creationId="{B3D3BAC2-5ACF-4666-ACC7-8232519702E7}"/>
          </ac:spMkLst>
        </pc:spChg>
        <pc:spChg chg="mod">
          <ac:chgData name="Froduald Kabanza" userId="edf393d0-642b-4b9e-8c75-f62133241689" providerId="ADAL" clId="{F17B1EDF-93CA-4D61-9FA4-3116CF6B8561}" dt="2022-02-01T14:35:53.541" v="9611"/>
          <ac:spMkLst>
            <pc:docMk/>
            <pc:sldMk cId="0" sldId="393"/>
            <ac:spMk id="92" creationId="{C1B559A6-874F-4FF4-A6E9-EAC3935AE1EE}"/>
          </ac:spMkLst>
        </pc:spChg>
        <pc:spChg chg="mod">
          <ac:chgData name="Froduald Kabanza" userId="edf393d0-642b-4b9e-8c75-f62133241689" providerId="ADAL" clId="{F17B1EDF-93CA-4D61-9FA4-3116CF6B8561}" dt="2022-02-01T14:35:53.541" v="9611"/>
          <ac:spMkLst>
            <pc:docMk/>
            <pc:sldMk cId="0" sldId="393"/>
            <ac:spMk id="93" creationId="{C4842DD5-EE14-447F-83D0-9C02F432925D}"/>
          </ac:spMkLst>
        </pc:spChg>
        <pc:spChg chg="mod">
          <ac:chgData name="Froduald Kabanza" userId="edf393d0-642b-4b9e-8c75-f62133241689" providerId="ADAL" clId="{F17B1EDF-93CA-4D61-9FA4-3116CF6B8561}" dt="2022-02-01T14:35:53.541" v="9611"/>
          <ac:spMkLst>
            <pc:docMk/>
            <pc:sldMk cId="0" sldId="393"/>
            <ac:spMk id="95" creationId="{51997C99-A6EE-4AAD-91AE-3AEB1E018FD7}"/>
          </ac:spMkLst>
        </pc:spChg>
        <pc:spChg chg="mod">
          <ac:chgData name="Froduald Kabanza" userId="edf393d0-642b-4b9e-8c75-f62133241689" providerId="ADAL" clId="{F17B1EDF-93CA-4D61-9FA4-3116CF6B8561}" dt="2022-02-01T14:35:53.541" v="9611"/>
          <ac:spMkLst>
            <pc:docMk/>
            <pc:sldMk cId="0" sldId="393"/>
            <ac:spMk id="96" creationId="{1369A66A-7623-4713-8124-4CD172E6E68B}"/>
          </ac:spMkLst>
        </pc:spChg>
        <pc:spChg chg="add mod">
          <ac:chgData name="Froduald Kabanza" userId="edf393d0-642b-4b9e-8c75-f62133241689" providerId="ADAL" clId="{F17B1EDF-93CA-4D61-9FA4-3116CF6B8561}" dt="2022-02-01T14:37:10.152" v="9626" actId="1076"/>
          <ac:spMkLst>
            <pc:docMk/>
            <pc:sldMk cId="0" sldId="393"/>
            <ac:spMk id="97" creationId="{1E276F1D-B0FB-4C14-A418-AC124FD5F55D}"/>
          </ac:spMkLst>
        </pc:spChg>
        <pc:spChg chg="add mod">
          <ac:chgData name="Froduald Kabanza" userId="edf393d0-642b-4b9e-8c75-f62133241689" providerId="ADAL" clId="{F17B1EDF-93CA-4D61-9FA4-3116CF6B8561}" dt="2022-02-01T14:37:10.152" v="9626" actId="1076"/>
          <ac:spMkLst>
            <pc:docMk/>
            <pc:sldMk cId="0" sldId="393"/>
            <ac:spMk id="98" creationId="{1A5910C9-39D7-4121-A790-A106D9258BB1}"/>
          </ac:spMkLst>
        </pc:spChg>
        <pc:spChg chg="mod">
          <ac:chgData name="Froduald Kabanza" userId="edf393d0-642b-4b9e-8c75-f62133241689" providerId="ADAL" clId="{F17B1EDF-93CA-4D61-9FA4-3116CF6B8561}" dt="2022-02-01T14:35:53.541" v="9611"/>
          <ac:spMkLst>
            <pc:docMk/>
            <pc:sldMk cId="0" sldId="393"/>
            <ac:spMk id="100" creationId="{F70FD760-75F2-42C4-B6A3-2A2609FE5C2E}"/>
          </ac:spMkLst>
        </pc:spChg>
        <pc:spChg chg="mod">
          <ac:chgData name="Froduald Kabanza" userId="edf393d0-642b-4b9e-8c75-f62133241689" providerId="ADAL" clId="{F17B1EDF-93CA-4D61-9FA4-3116CF6B8561}" dt="2022-02-01T14:35:53.541" v="9611"/>
          <ac:spMkLst>
            <pc:docMk/>
            <pc:sldMk cId="0" sldId="393"/>
            <ac:spMk id="101" creationId="{7B8BA6D6-381C-4008-8441-EB43D04F5689}"/>
          </ac:spMkLst>
        </pc:spChg>
        <pc:spChg chg="mod">
          <ac:chgData name="Froduald Kabanza" userId="edf393d0-642b-4b9e-8c75-f62133241689" providerId="ADAL" clId="{F17B1EDF-93CA-4D61-9FA4-3116CF6B8561}" dt="2022-02-01T14:35:53.541" v="9611"/>
          <ac:spMkLst>
            <pc:docMk/>
            <pc:sldMk cId="0" sldId="393"/>
            <ac:spMk id="103" creationId="{C5790D14-0194-4CB7-B421-7A104E8E75D9}"/>
          </ac:spMkLst>
        </pc:spChg>
        <pc:spChg chg="mod">
          <ac:chgData name="Froduald Kabanza" userId="edf393d0-642b-4b9e-8c75-f62133241689" providerId="ADAL" clId="{F17B1EDF-93CA-4D61-9FA4-3116CF6B8561}" dt="2022-02-01T14:35:53.541" v="9611"/>
          <ac:spMkLst>
            <pc:docMk/>
            <pc:sldMk cId="0" sldId="393"/>
            <ac:spMk id="104" creationId="{F76AE33D-DAA7-411A-9CD3-CA91E080F3F9}"/>
          </ac:spMkLst>
        </pc:spChg>
        <pc:spChg chg="mod">
          <ac:chgData name="Froduald Kabanza" userId="edf393d0-642b-4b9e-8c75-f62133241689" providerId="ADAL" clId="{F17B1EDF-93CA-4D61-9FA4-3116CF6B8561}" dt="2022-02-01T14:35:53.541" v="9611"/>
          <ac:spMkLst>
            <pc:docMk/>
            <pc:sldMk cId="0" sldId="393"/>
            <ac:spMk id="106" creationId="{727711B6-2521-43F1-8882-668F1D5C728C}"/>
          </ac:spMkLst>
        </pc:spChg>
        <pc:spChg chg="mod">
          <ac:chgData name="Froduald Kabanza" userId="edf393d0-642b-4b9e-8c75-f62133241689" providerId="ADAL" clId="{F17B1EDF-93CA-4D61-9FA4-3116CF6B8561}" dt="2022-02-01T14:35:53.541" v="9611"/>
          <ac:spMkLst>
            <pc:docMk/>
            <pc:sldMk cId="0" sldId="393"/>
            <ac:spMk id="107" creationId="{406AE5A3-A59C-41AC-BF28-BE813306572D}"/>
          </ac:spMkLst>
        </pc:spChg>
        <pc:spChg chg="mod">
          <ac:chgData name="Froduald Kabanza" userId="edf393d0-642b-4b9e-8c75-f62133241689" providerId="ADAL" clId="{F17B1EDF-93CA-4D61-9FA4-3116CF6B8561}" dt="2022-02-01T14:35:53.541" v="9611"/>
          <ac:spMkLst>
            <pc:docMk/>
            <pc:sldMk cId="0" sldId="393"/>
            <ac:spMk id="109" creationId="{438AA718-F26E-4C91-A0EA-DF658113CC87}"/>
          </ac:spMkLst>
        </pc:spChg>
        <pc:spChg chg="mod">
          <ac:chgData name="Froduald Kabanza" userId="edf393d0-642b-4b9e-8c75-f62133241689" providerId="ADAL" clId="{F17B1EDF-93CA-4D61-9FA4-3116CF6B8561}" dt="2022-02-01T14:35:53.541" v="9611"/>
          <ac:spMkLst>
            <pc:docMk/>
            <pc:sldMk cId="0" sldId="393"/>
            <ac:spMk id="110" creationId="{50F36354-1A5B-48B0-BB8B-6D8C034E848E}"/>
          </ac:spMkLst>
        </pc:spChg>
        <pc:spChg chg="add mod">
          <ac:chgData name="Froduald Kabanza" userId="edf393d0-642b-4b9e-8c75-f62133241689" providerId="ADAL" clId="{F17B1EDF-93CA-4D61-9FA4-3116CF6B8561}" dt="2022-02-01T14:37:10.152" v="9626" actId="1076"/>
          <ac:spMkLst>
            <pc:docMk/>
            <pc:sldMk cId="0" sldId="393"/>
            <ac:spMk id="111" creationId="{D757EE71-F8F3-41AF-8C4A-4F84E977CAEB}"/>
          </ac:spMkLst>
        </pc:spChg>
        <pc:spChg chg="add mod">
          <ac:chgData name="Froduald Kabanza" userId="edf393d0-642b-4b9e-8c75-f62133241689" providerId="ADAL" clId="{F17B1EDF-93CA-4D61-9FA4-3116CF6B8561}" dt="2022-02-01T14:37:10.152" v="9626" actId="1076"/>
          <ac:spMkLst>
            <pc:docMk/>
            <pc:sldMk cId="0" sldId="393"/>
            <ac:spMk id="114" creationId="{A0E9D3B2-9A45-4AA4-9D32-E710F7C4BC5B}"/>
          </ac:spMkLst>
        </pc:spChg>
        <pc:spChg chg="add mod">
          <ac:chgData name="Froduald Kabanza" userId="edf393d0-642b-4b9e-8c75-f62133241689" providerId="ADAL" clId="{F17B1EDF-93CA-4D61-9FA4-3116CF6B8561}" dt="2022-02-01T14:37:10.152" v="9626" actId="1076"/>
          <ac:spMkLst>
            <pc:docMk/>
            <pc:sldMk cId="0" sldId="393"/>
            <ac:spMk id="115" creationId="{274FD4C8-ED68-44ED-B8C2-CAC6FE61A2FE}"/>
          </ac:spMkLst>
        </pc:spChg>
        <pc:spChg chg="add mod">
          <ac:chgData name="Froduald Kabanza" userId="edf393d0-642b-4b9e-8c75-f62133241689" providerId="ADAL" clId="{F17B1EDF-93CA-4D61-9FA4-3116CF6B8561}" dt="2022-02-01T14:37:10.152" v="9626" actId="1076"/>
          <ac:spMkLst>
            <pc:docMk/>
            <pc:sldMk cId="0" sldId="393"/>
            <ac:spMk id="116" creationId="{BBBE4DF8-00E6-4D53-9BDB-03E92A2B604A}"/>
          </ac:spMkLst>
        </pc:spChg>
        <pc:spChg chg="add mod">
          <ac:chgData name="Froduald Kabanza" userId="edf393d0-642b-4b9e-8c75-f62133241689" providerId="ADAL" clId="{F17B1EDF-93CA-4D61-9FA4-3116CF6B8561}" dt="2022-02-01T14:37:10.152" v="9626" actId="1076"/>
          <ac:spMkLst>
            <pc:docMk/>
            <pc:sldMk cId="0" sldId="393"/>
            <ac:spMk id="117" creationId="{2F9AE565-C601-4A08-BA1B-974771EFFAAA}"/>
          </ac:spMkLst>
        </pc:spChg>
        <pc:spChg chg="mod">
          <ac:chgData name="Froduald Kabanza" userId="edf393d0-642b-4b9e-8c75-f62133241689" providerId="ADAL" clId="{F17B1EDF-93CA-4D61-9FA4-3116CF6B8561}" dt="2022-02-01T14:36:35.478" v="9619" actId="20577"/>
          <ac:spMkLst>
            <pc:docMk/>
            <pc:sldMk cId="0" sldId="393"/>
            <ac:spMk id="83970" creationId="{00000000-0000-0000-0000-000000000000}"/>
          </ac:spMkLst>
        </pc:spChg>
        <pc:spChg chg="mod">
          <ac:chgData name="Froduald Kabanza" userId="edf393d0-642b-4b9e-8c75-f62133241689" providerId="ADAL" clId="{F17B1EDF-93CA-4D61-9FA4-3116CF6B8561}" dt="2022-02-01T14:36:24.046" v="9614" actId="1076"/>
          <ac:spMkLst>
            <pc:docMk/>
            <pc:sldMk cId="0" sldId="393"/>
            <ac:spMk id="83971" creationId="{00000000-0000-0000-0000-000000000000}"/>
          </ac:spMkLst>
        </pc:spChg>
        <pc:spChg chg="mod">
          <ac:chgData name="Froduald Kabanza" userId="edf393d0-642b-4b9e-8c75-f62133241689" providerId="ADAL" clId="{F17B1EDF-93CA-4D61-9FA4-3116CF6B8561}" dt="2022-01-31T21:02:27.384" v="4439"/>
          <ac:spMkLst>
            <pc:docMk/>
            <pc:sldMk cId="0" sldId="393"/>
            <ac:spMk id="84018" creationId="{00000000-0000-0000-0000-000000000000}"/>
          </ac:spMkLst>
        </pc:spChg>
        <pc:spChg chg="add mod">
          <ac:chgData name="Froduald Kabanza" userId="edf393d0-642b-4b9e-8c75-f62133241689" providerId="ADAL" clId="{F17B1EDF-93CA-4D61-9FA4-3116CF6B8561}" dt="2022-01-31T21:02:28.524" v="4449" actId="27636"/>
          <ac:spMkLst>
            <pc:docMk/>
            <pc:sldMk cId="0" sldId="393"/>
            <ac:spMk id="84019" creationId="{00000000-0000-0000-0000-000000000000}"/>
          </ac:spMkLst>
        </pc:spChg>
        <pc:spChg chg="mod">
          <ac:chgData name="Froduald Kabanza" userId="edf393d0-642b-4b9e-8c75-f62133241689" providerId="ADAL" clId="{F17B1EDF-93CA-4D61-9FA4-3116CF6B8561}" dt="2022-01-31T21:02:27.384" v="4439"/>
          <ac:spMkLst>
            <pc:docMk/>
            <pc:sldMk cId="0" sldId="393"/>
            <ac:spMk id="84020" creationId="{00000000-0000-0000-0000-000000000000}"/>
          </ac:spMkLst>
        </pc:spChg>
        <pc:spChg chg="add mod">
          <ac:chgData name="Froduald Kabanza" userId="edf393d0-642b-4b9e-8c75-f62133241689" providerId="ADAL" clId="{F17B1EDF-93CA-4D61-9FA4-3116CF6B8561}" dt="2022-01-31T21:02:27.384" v="4439"/>
          <ac:spMkLst>
            <pc:docMk/>
            <pc:sldMk cId="0" sldId="393"/>
            <ac:spMk id="84021" creationId="{00000000-0000-0000-0000-000000000000}"/>
          </ac:spMkLst>
        </pc:spChg>
        <pc:spChg chg="mod">
          <ac:chgData name="Froduald Kabanza" userId="edf393d0-642b-4b9e-8c75-f62133241689" providerId="ADAL" clId="{F17B1EDF-93CA-4D61-9FA4-3116CF6B8561}" dt="2022-01-31T21:02:27.384" v="4439"/>
          <ac:spMkLst>
            <pc:docMk/>
            <pc:sldMk cId="0" sldId="393"/>
            <ac:spMk id="84022" creationId="{00000000-0000-0000-0000-000000000000}"/>
          </ac:spMkLst>
        </pc:spChg>
        <pc:spChg chg="add mod">
          <ac:chgData name="Froduald Kabanza" userId="edf393d0-642b-4b9e-8c75-f62133241689" providerId="ADAL" clId="{F17B1EDF-93CA-4D61-9FA4-3116CF6B8561}" dt="2022-01-31T21:02:28.602" v="4451" actId="27636"/>
          <ac:spMkLst>
            <pc:docMk/>
            <pc:sldMk cId="0" sldId="393"/>
            <ac:spMk id="84023" creationId="{00000000-0000-0000-0000-000000000000}"/>
          </ac:spMkLst>
        </pc:spChg>
        <pc:spChg chg="mod">
          <ac:chgData name="Froduald Kabanza" userId="edf393d0-642b-4b9e-8c75-f62133241689" providerId="ADAL" clId="{F17B1EDF-93CA-4D61-9FA4-3116CF6B8561}" dt="2022-01-31T21:02:27.384" v="4439"/>
          <ac:spMkLst>
            <pc:docMk/>
            <pc:sldMk cId="0" sldId="393"/>
            <ac:spMk id="84024" creationId="{00000000-0000-0000-0000-000000000000}"/>
          </ac:spMkLst>
        </pc:spChg>
        <pc:spChg chg="add mod">
          <ac:chgData name="Froduald Kabanza" userId="edf393d0-642b-4b9e-8c75-f62133241689" providerId="ADAL" clId="{F17B1EDF-93CA-4D61-9FA4-3116CF6B8561}" dt="2022-01-31T21:02:28.559" v="4450" actId="27636"/>
          <ac:spMkLst>
            <pc:docMk/>
            <pc:sldMk cId="0" sldId="393"/>
            <ac:spMk id="84025" creationId="{00000000-0000-0000-0000-000000000000}"/>
          </ac:spMkLst>
        </pc:spChg>
        <pc:spChg chg="mod">
          <ac:chgData name="Froduald Kabanza" userId="edf393d0-642b-4b9e-8c75-f62133241689" providerId="ADAL" clId="{F17B1EDF-93CA-4D61-9FA4-3116CF6B8561}" dt="2022-01-31T21:02:27.384" v="4439"/>
          <ac:spMkLst>
            <pc:docMk/>
            <pc:sldMk cId="0" sldId="393"/>
            <ac:spMk id="84026" creationId="{00000000-0000-0000-0000-000000000000}"/>
          </ac:spMkLst>
        </pc:spChg>
        <pc:spChg chg="add mod">
          <ac:chgData name="Froduald Kabanza" userId="edf393d0-642b-4b9e-8c75-f62133241689" providerId="ADAL" clId="{F17B1EDF-93CA-4D61-9FA4-3116CF6B8561}" dt="2022-01-31T21:02:27.384" v="4439"/>
          <ac:spMkLst>
            <pc:docMk/>
            <pc:sldMk cId="0" sldId="393"/>
            <ac:spMk id="84027" creationId="{00000000-0000-0000-0000-000000000000}"/>
          </ac:spMkLst>
        </pc:spChg>
        <pc:spChg chg="mod">
          <ac:chgData name="Froduald Kabanza" userId="edf393d0-642b-4b9e-8c75-f62133241689" providerId="ADAL" clId="{F17B1EDF-93CA-4D61-9FA4-3116CF6B8561}" dt="2022-01-31T21:02:27.384" v="4439"/>
          <ac:spMkLst>
            <pc:docMk/>
            <pc:sldMk cId="0" sldId="393"/>
            <ac:spMk id="84028" creationId="{00000000-0000-0000-0000-000000000000}"/>
          </ac:spMkLst>
        </pc:spChg>
        <pc:spChg chg="add mod">
          <ac:chgData name="Froduald Kabanza" userId="edf393d0-642b-4b9e-8c75-f62133241689" providerId="ADAL" clId="{F17B1EDF-93CA-4D61-9FA4-3116CF6B8561}" dt="2022-01-31T21:02:27.384" v="4439"/>
          <ac:spMkLst>
            <pc:docMk/>
            <pc:sldMk cId="0" sldId="393"/>
            <ac:spMk id="84029" creationId="{00000000-0000-0000-0000-000000000000}"/>
          </ac:spMkLst>
        </pc:spChg>
        <pc:grpChg chg="add del mod">
          <ac:chgData name="Froduald Kabanza" userId="edf393d0-642b-4b9e-8c75-f62133241689" providerId="ADAL" clId="{F17B1EDF-93CA-4D61-9FA4-3116CF6B8561}" dt="2022-02-01T14:34:24.779" v="9604"/>
          <ac:grpSpMkLst>
            <pc:docMk/>
            <pc:sldMk cId="0" sldId="393"/>
            <ac:grpSpMk id="36" creationId="{1493EB9A-252E-4A5E-8B49-B4C3CB1FE15C}"/>
          </ac:grpSpMkLst>
        </pc:grpChg>
        <pc:grpChg chg="mod">
          <ac:chgData name="Froduald Kabanza" userId="edf393d0-642b-4b9e-8c75-f62133241689" providerId="ADAL" clId="{F17B1EDF-93CA-4D61-9FA4-3116CF6B8561}" dt="2022-02-01T14:34:22.104" v="9603"/>
          <ac:grpSpMkLst>
            <pc:docMk/>
            <pc:sldMk cId="0" sldId="393"/>
            <ac:grpSpMk id="37" creationId="{217572C6-18CB-46F2-B9ED-6A2F1DDBA335}"/>
          </ac:grpSpMkLst>
        </pc:grpChg>
        <pc:grpChg chg="mod">
          <ac:chgData name="Froduald Kabanza" userId="edf393d0-642b-4b9e-8c75-f62133241689" providerId="ADAL" clId="{F17B1EDF-93CA-4D61-9FA4-3116CF6B8561}" dt="2022-02-01T14:34:22.104" v="9603"/>
          <ac:grpSpMkLst>
            <pc:docMk/>
            <pc:sldMk cId="0" sldId="393"/>
            <ac:grpSpMk id="38" creationId="{D8A9915D-E874-40D4-812A-7D89F8BA7098}"/>
          </ac:grpSpMkLst>
        </pc:grpChg>
        <pc:grpChg chg="mod">
          <ac:chgData name="Froduald Kabanza" userId="edf393d0-642b-4b9e-8c75-f62133241689" providerId="ADAL" clId="{F17B1EDF-93CA-4D61-9FA4-3116CF6B8561}" dt="2022-02-01T14:34:22.104" v="9603"/>
          <ac:grpSpMkLst>
            <pc:docMk/>
            <pc:sldMk cId="0" sldId="393"/>
            <ac:grpSpMk id="41" creationId="{3222E2D8-7F03-4A25-A676-9AC75578555C}"/>
          </ac:grpSpMkLst>
        </pc:grpChg>
        <pc:grpChg chg="mod">
          <ac:chgData name="Froduald Kabanza" userId="edf393d0-642b-4b9e-8c75-f62133241689" providerId="ADAL" clId="{F17B1EDF-93CA-4D61-9FA4-3116CF6B8561}" dt="2022-02-01T14:34:22.104" v="9603"/>
          <ac:grpSpMkLst>
            <pc:docMk/>
            <pc:sldMk cId="0" sldId="393"/>
            <ac:grpSpMk id="42" creationId="{85C5D2A9-064B-4D8A-B77B-F0AD416E4823}"/>
          </ac:grpSpMkLst>
        </pc:grpChg>
        <pc:grpChg chg="mod">
          <ac:chgData name="Froduald Kabanza" userId="edf393d0-642b-4b9e-8c75-f62133241689" providerId="ADAL" clId="{F17B1EDF-93CA-4D61-9FA4-3116CF6B8561}" dt="2022-02-01T14:34:22.104" v="9603"/>
          <ac:grpSpMkLst>
            <pc:docMk/>
            <pc:sldMk cId="0" sldId="393"/>
            <ac:grpSpMk id="43" creationId="{BBB6EAB3-2317-4623-81E2-81B5C26F01A0}"/>
          </ac:grpSpMkLst>
        </pc:grpChg>
        <pc:grpChg chg="mod">
          <ac:chgData name="Froduald Kabanza" userId="edf393d0-642b-4b9e-8c75-f62133241689" providerId="ADAL" clId="{F17B1EDF-93CA-4D61-9FA4-3116CF6B8561}" dt="2022-02-01T14:34:22.104" v="9603"/>
          <ac:grpSpMkLst>
            <pc:docMk/>
            <pc:sldMk cId="0" sldId="393"/>
            <ac:grpSpMk id="44" creationId="{61030C65-D39D-4E7F-BAF8-E3DF3C89AB51}"/>
          </ac:grpSpMkLst>
        </pc:grpChg>
        <pc:grpChg chg="add del mod">
          <ac:chgData name="Froduald Kabanza" userId="edf393d0-642b-4b9e-8c75-f62133241689" providerId="ADAL" clId="{F17B1EDF-93CA-4D61-9FA4-3116CF6B8561}" dt="2022-02-01T14:34:57.835" v="9607" actId="478"/>
          <ac:grpSpMkLst>
            <pc:docMk/>
            <pc:sldMk cId="0" sldId="393"/>
            <ac:grpSpMk id="65" creationId="{8FF1A123-A308-4AE6-9EBB-65BCE9DE6FAE}"/>
          </ac:grpSpMkLst>
        </pc:grpChg>
        <pc:grpChg chg="mod">
          <ac:chgData name="Froduald Kabanza" userId="edf393d0-642b-4b9e-8c75-f62133241689" providerId="ADAL" clId="{F17B1EDF-93CA-4D61-9FA4-3116CF6B8561}" dt="2022-02-01T14:34:50.200" v="9605"/>
          <ac:grpSpMkLst>
            <pc:docMk/>
            <pc:sldMk cId="0" sldId="393"/>
            <ac:grpSpMk id="66" creationId="{A0A57FC3-E1D7-4D99-BC8B-688E0ED746C4}"/>
          </ac:grpSpMkLst>
        </pc:grpChg>
        <pc:grpChg chg="mod">
          <ac:chgData name="Froduald Kabanza" userId="edf393d0-642b-4b9e-8c75-f62133241689" providerId="ADAL" clId="{F17B1EDF-93CA-4D61-9FA4-3116CF6B8561}" dt="2022-02-01T14:34:50.200" v="9605"/>
          <ac:grpSpMkLst>
            <pc:docMk/>
            <pc:sldMk cId="0" sldId="393"/>
            <ac:grpSpMk id="67" creationId="{A8CC0985-BB63-4313-975C-38B254C82033}"/>
          </ac:grpSpMkLst>
        </pc:grpChg>
        <pc:grpChg chg="mod">
          <ac:chgData name="Froduald Kabanza" userId="edf393d0-642b-4b9e-8c75-f62133241689" providerId="ADAL" clId="{F17B1EDF-93CA-4D61-9FA4-3116CF6B8561}" dt="2022-02-01T14:34:50.200" v="9605"/>
          <ac:grpSpMkLst>
            <pc:docMk/>
            <pc:sldMk cId="0" sldId="393"/>
            <ac:grpSpMk id="70" creationId="{86310676-99C9-4E59-B17B-EC9C36156515}"/>
          </ac:grpSpMkLst>
        </pc:grpChg>
        <pc:grpChg chg="mod">
          <ac:chgData name="Froduald Kabanza" userId="edf393d0-642b-4b9e-8c75-f62133241689" providerId="ADAL" clId="{F17B1EDF-93CA-4D61-9FA4-3116CF6B8561}" dt="2022-02-01T14:34:50.200" v="9605"/>
          <ac:grpSpMkLst>
            <pc:docMk/>
            <pc:sldMk cId="0" sldId="393"/>
            <ac:grpSpMk id="71" creationId="{C92CFC12-0420-4E8D-B58D-DCA8CAC2DDEE}"/>
          </ac:grpSpMkLst>
        </pc:grpChg>
        <pc:grpChg chg="mod">
          <ac:chgData name="Froduald Kabanza" userId="edf393d0-642b-4b9e-8c75-f62133241689" providerId="ADAL" clId="{F17B1EDF-93CA-4D61-9FA4-3116CF6B8561}" dt="2022-02-01T14:34:50.200" v="9605"/>
          <ac:grpSpMkLst>
            <pc:docMk/>
            <pc:sldMk cId="0" sldId="393"/>
            <ac:grpSpMk id="72" creationId="{761D63A3-7F53-4167-9ACD-22EC74D17F8E}"/>
          </ac:grpSpMkLst>
        </pc:grpChg>
        <pc:grpChg chg="mod">
          <ac:chgData name="Froduald Kabanza" userId="edf393d0-642b-4b9e-8c75-f62133241689" providerId="ADAL" clId="{F17B1EDF-93CA-4D61-9FA4-3116CF6B8561}" dt="2022-02-01T14:34:50.200" v="9605"/>
          <ac:grpSpMkLst>
            <pc:docMk/>
            <pc:sldMk cId="0" sldId="393"/>
            <ac:grpSpMk id="73" creationId="{F0115492-06AE-43C6-918F-F6912D051142}"/>
          </ac:grpSpMkLst>
        </pc:grpChg>
        <pc:grpChg chg="add mod">
          <ac:chgData name="Froduald Kabanza" userId="edf393d0-642b-4b9e-8c75-f62133241689" providerId="ADAL" clId="{F17B1EDF-93CA-4D61-9FA4-3116CF6B8561}" dt="2022-02-01T14:37:10.152" v="9626" actId="1076"/>
          <ac:grpSpMkLst>
            <pc:docMk/>
            <pc:sldMk cId="0" sldId="393"/>
            <ac:grpSpMk id="91" creationId="{049BFC6A-CF42-476C-96DE-2068EBF12CCB}"/>
          </ac:grpSpMkLst>
        </pc:grpChg>
        <pc:grpChg chg="add mod">
          <ac:chgData name="Froduald Kabanza" userId="edf393d0-642b-4b9e-8c75-f62133241689" providerId="ADAL" clId="{F17B1EDF-93CA-4D61-9FA4-3116CF6B8561}" dt="2022-02-01T14:37:10.152" v="9626" actId="1076"/>
          <ac:grpSpMkLst>
            <pc:docMk/>
            <pc:sldMk cId="0" sldId="393"/>
            <ac:grpSpMk id="94" creationId="{E400A6BC-B83A-407D-BFE7-5345F1461D21}"/>
          </ac:grpSpMkLst>
        </pc:grpChg>
        <pc:grpChg chg="add mod">
          <ac:chgData name="Froduald Kabanza" userId="edf393d0-642b-4b9e-8c75-f62133241689" providerId="ADAL" clId="{F17B1EDF-93CA-4D61-9FA4-3116CF6B8561}" dt="2022-02-01T14:37:10.152" v="9626" actId="1076"/>
          <ac:grpSpMkLst>
            <pc:docMk/>
            <pc:sldMk cId="0" sldId="393"/>
            <ac:grpSpMk id="99" creationId="{F99BFCB5-2F4E-4A90-9CF2-A2DB15E90FDF}"/>
          </ac:grpSpMkLst>
        </pc:grpChg>
        <pc:grpChg chg="add mod">
          <ac:chgData name="Froduald Kabanza" userId="edf393d0-642b-4b9e-8c75-f62133241689" providerId="ADAL" clId="{F17B1EDF-93CA-4D61-9FA4-3116CF6B8561}" dt="2022-02-01T14:37:10.152" v="9626" actId="1076"/>
          <ac:grpSpMkLst>
            <pc:docMk/>
            <pc:sldMk cId="0" sldId="393"/>
            <ac:grpSpMk id="102" creationId="{43B53F1A-8174-40AE-8808-9ACFAE8F2792}"/>
          </ac:grpSpMkLst>
        </pc:grpChg>
        <pc:grpChg chg="add mod">
          <ac:chgData name="Froduald Kabanza" userId="edf393d0-642b-4b9e-8c75-f62133241689" providerId="ADAL" clId="{F17B1EDF-93CA-4D61-9FA4-3116CF6B8561}" dt="2022-02-01T14:37:10.152" v="9626" actId="1076"/>
          <ac:grpSpMkLst>
            <pc:docMk/>
            <pc:sldMk cId="0" sldId="393"/>
            <ac:grpSpMk id="105" creationId="{FD3987ED-B8C8-4C87-BAF3-B27705B85CEB}"/>
          </ac:grpSpMkLst>
        </pc:grpChg>
        <pc:grpChg chg="add mod">
          <ac:chgData name="Froduald Kabanza" userId="edf393d0-642b-4b9e-8c75-f62133241689" providerId="ADAL" clId="{F17B1EDF-93CA-4D61-9FA4-3116CF6B8561}" dt="2022-02-01T14:37:10.152" v="9626" actId="1076"/>
          <ac:grpSpMkLst>
            <pc:docMk/>
            <pc:sldMk cId="0" sldId="393"/>
            <ac:grpSpMk id="108" creationId="{731EA4C8-5BE7-4986-943D-08CE77DF751A}"/>
          </ac:grpSpMkLst>
        </pc:grpChg>
        <pc:grpChg chg="del mod">
          <ac:chgData name="Froduald Kabanza" userId="edf393d0-642b-4b9e-8c75-f62133241689" providerId="ADAL" clId="{F17B1EDF-93CA-4D61-9FA4-3116CF6B8561}" dt="2022-02-01T14:33:43.188" v="9597" actId="478"/>
          <ac:grpSpMkLst>
            <pc:docMk/>
            <pc:sldMk cId="0" sldId="393"/>
            <ac:grpSpMk id="84004" creationId="{00000000-0000-0000-0000-000000000000}"/>
          </ac:grpSpMkLst>
        </pc:grpChg>
        <pc:grpChg chg="mod">
          <ac:chgData name="Froduald Kabanza" userId="edf393d0-642b-4b9e-8c75-f62133241689" providerId="ADAL" clId="{F17B1EDF-93CA-4D61-9FA4-3116CF6B8561}" dt="2022-01-31T21:02:27.384" v="4439"/>
          <ac:grpSpMkLst>
            <pc:docMk/>
            <pc:sldMk cId="0" sldId="393"/>
            <ac:grpSpMk id="84005" creationId="{00000000-0000-0000-0000-000000000000}"/>
          </ac:grpSpMkLst>
        </pc:grpChg>
        <pc:grpChg chg="mod">
          <ac:chgData name="Froduald Kabanza" userId="edf393d0-642b-4b9e-8c75-f62133241689" providerId="ADAL" clId="{F17B1EDF-93CA-4D61-9FA4-3116CF6B8561}" dt="2022-01-31T21:02:27.384" v="4439"/>
          <ac:grpSpMkLst>
            <pc:docMk/>
            <pc:sldMk cId="0" sldId="393"/>
            <ac:grpSpMk id="84006" creationId="{00000000-0000-0000-0000-000000000000}"/>
          </ac:grpSpMkLst>
        </pc:grpChg>
        <pc:grpChg chg="mod">
          <ac:chgData name="Froduald Kabanza" userId="edf393d0-642b-4b9e-8c75-f62133241689" providerId="ADAL" clId="{F17B1EDF-93CA-4D61-9FA4-3116CF6B8561}" dt="2022-01-31T21:02:27.384" v="4439"/>
          <ac:grpSpMkLst>
            <pc:docMk/>
            <pc:sldMk cId="0" sldId="393"/>
            <ac:grpSpMk id="84011" creationId="{00000000-0000-0000-0000-000000000000}"/>
          </ac:grpSpMkLst>
        </pc:grpChg>
        <pc:grpChg chg="mod">
          <ac:chgData name="Froduald Kabanza" userId="edf393d0-642b-4b9e-8c75-f62133241689" providerId="ADAL" clId="{F17B1EDF-93CA-4D61-9FA4-3116CF6B8561}" dt="2022-01-31T21:02:27.384" v="4439"/>
          <ac:grpSpMkLst>
            <pc:docMk/>
            <pc:sldMk cId="0" sldId="393"/>
            <ac:grpSpMk id="84012" creationId="{00000000-0000-0000-0000-000000000000}"/>
          </ac:grpSpMkLst>
        </pc:grpChg>
        <pc:grpChg chg="mod">
          <ac:chgData name="Froduald Kabanza" userId="edf393d0-642b-4b9e-8c75-f62133241689" providerId="ADAL" clId="{F17B1EDF-93CA-4D61-9FA4-3116CF6B8561}" dt="2022-01-31T21:02:27.384" v="4439"/>
          <ac:grpSpMkLst>
            <pc:docMk/>
            <pc:sldMk cId="0" sldId="393"/>
            <ac:grpSpMk id="84013" creationId="{00000000-0000-0000-0000-000000000000}"/>
          </ac:grpSpMkLst>
        </pc:grpChg>
        <pc:grpChg chg="mod">
          <ac:chgData name="Froduald Kabanza" userId="edf393d0-642b-4b9e-8c75-f62133241689" providerId="ADAL" clId="{F17B1EDF-93CA-4D61-9FA4-3116CF6B8561}" dt="2022-01-31T21:02:27.384" v="4439"/>
          <ac:grpSpMkLst>
            <pc:docMk/>
            <pc:sldMk cId="0" sldId="393"/>
            <ac:grpSpMk id="84014" creationId="{00000000-0000-0000-0000-000000000000}"/>
          </ac:grpSpMkLst>
        </pc:grpChg>
        <pc:graphicFrameChg chg="del">
          <ac:chgData name="Froduald Kabanza" userId="edf393d0-642b-4b9e-8c75-f62133241689" providerId="ADAL" clId="{F17B1EDF-93CA-4D61-9FA4-3116CF6B8561}" dt="2022-02-01T14:33:43.188" v="9597" actId="478"/>
          <ac:graphicFrameMkLst>
            <pc:docMk/>
            <pc:sldMk cId="0" sldId="393"/>
            <ac:graphicFrameMk id="2"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393"/>
            <ac:graphicFrameMk id="3"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393"/>
            <ac:graphicFrameMk id="5"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393"/>
            <ac:graphicFrameMk id="7"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393"/>
            <ac:graphicFrameMk id="9"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393"/>
            <ac:graphicFrameMk id="11"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393"/>
            <ac:graphicFrameMk id="13" creationId="{00000000-0000-0000-0000-000000000000}"/>
          </ac:graphicFrameMkLst>
        </pc:graphicFrameChg>
        <pc:graphicFrameChg chg="del">
          <ac:chgData name="Froduald Kabanza" userId="edf393d0-642b-4b9e-8c75-f62133241689" providerId="ADAL" clId="{F17B1EDF-93CA-4D61-9FA4-3116CF6B8561}" dt="2022-02-01T14:33:43.188" v="9597" actId="478"/>
          <ac:graphicFrameMkLst>
            <pc:docMk/>
            <pc:sldMk cId="0" sldId="393"/>
            <ac:graphicFrameMk id="35" creationId="{00000000-0000-0000-0000-000000000000}"/>
          </ac:graphicFrameMkLst>
        </pc:graphicFrameChg>
        <pc:graphicFrameChg chg="add del mod">
          <ac:chgData name="Froduald Kabanza" userId="edf393d0-642b-4b9e-8c75-f62133241689" providerId="ADAL" clId="{F17B1EDF-93CA-4D61-9FA4-3116CF6B8561}" dt="2022-02-01T14:34:57.835" v="9607" actId="478"/>
          <ac:graphicFrameMkLst>
            <pc:docMk/>
            <pc:sldMk cId="0" sldId="393"/>
            <ac:graphicFrameMk id="87" creationId="{1D3BDB66-6A82-4FA3-B2AE-23FA76911AF1}"/>
          </ac:graphicFrameMkLst>
        </pc:graphicFrameChg>
        <pc:graphicFrameChg chg="add del mod">
          <ac:chgData name="Froduald Kabanza" userId="edf393d0-642b-4b9e-8c75-f62133241689" providerId="ADAL" clId="{F17B1EDF-93CA-4D61-9FA4-3116CF6B8561}" dt="2022-02-01T14:34:57.835" v="9607" actId="478"/>
          <ac:graphicFrameMkLst>
            <pc:docMk/>
            <pc:sldMk cId="0" sldId="393"/>
            <ac:graphicFrameMk id="88" creationId="{C83AACF7-DE85-4B94-8DED-C2E0A726EB81}"/>
          </ac:graphicFrameMkLst>
        </pc:graphicFrameChg>
        <pc:graphicFrameChg chg="add mod">
          <ac:chgData name="Froduald Kabanza" userId="edf393d0-642b-4b9e-8c75-f62133241689" providerId="ADAL" clId="{F17B1EDF-93CA-4D61-9FA4-3116CF6B8561}" dt="2022-02-01T14:37:14.133" v="9627" actId="1076"/>
          <ac:graphicFrameMkLst>
            <pc:docMk/>
            <pc:sldMk cId="0" sldId="393"/>
            <ac:graphicFrameMk id="112" creationId="{FBF452B5-F8DB-411B-A6F7-860B0B98FBC0}"/>
          </ac:graphicFrameMkLst>
        </pc:graphicFrameChg>
        <pc:graphicFrameChg chg="add mod">
          <ac:chgData name="Froduald Kabanza" userId="edf393d0-642b-4b9e-8c75-f62133241689" providerId="ADAL" clId="{F17B1EDF-93CA-4D61-9FA4-3116CF6B8561}" dt="2022-02-01T14:37:03.350" v="9625" actId="1076"/>
          <ac:graphicFrameMkLst>
            <pc:docMk/>
            <pc:sldMk cId="0" sldId="393"/>
            <ac:graphicFrameMk id="113" creationId="{9A8CEE25-3386-494F-8BCF-070BB6FB5FB2}"/>
          </ac:graphicFrameMkLst>
        </pc:graphicFrameChg>
        <pc:cxnChg chg="add mod">
          <ac:chgData name="Froduald Kabanza" userId="edf393d0-642b-4b9e-8c75-f62133241689" providerId="ADAL" clId="{F17B1EDF-93CA-4D61-9FA4-3116CF6B8561}" dt="2022-02-01T14:37:33.373" v="9631" actId="14100"/>
          <ac:cxnSpMkLst>
            <pc:docMk/>
            <pc:sldMk cId="0" sldId="393"/>
            <ac:cxnSpMk id="4" creationId="{0B3E59A4-8A6B-4D4C-AC94-547374D7061F}"/>
          </ac:cxnSpMkLst>
        </pc:cxnChg>
        <pc:cxnChg chg="add del mod">
          <ac:chgData name="Froduald Kabanza" userId="edf393d0-642b-4b9e-8c75-f62133241689" providerId="ADAL" clId="{F17B1EDF-93CA-4D61-9FA4-3116CF6B8561}" dt="2022-02-01T14:34:57.835" v="9607" actId="478"/>
          <ac:cxnSpMkLst>
            <pc:docMk/>
            <pc:sldMk cId="0" sldId="393"/>
            <ac:cxnSpMk id="89" creationId="{CCA0DAFD-EA6D-40CA-9B97-F7EBD638659A}"/>
          </ac:cxnSpMkLst>
        </pc:cxnChg>
        <pc:cxnChg chg="add del mod">
          <ac:chgData name="Froduald Kabanza" userId="edf393d0-642b-4b9e-8c75-f62133241689" providerId="ADAL" clId="{F17B1EDF-93CA-4D61-9FA4-3116CF6B8561}" dt="2022-02-01T14:34:57.835" v="9607" actId="478"/>
          <ac:cxnSpMkLst>
            <pc:docMk/>
            <pc:sldMk cId="0" sldId="393"/>
            <ac:cxnSpMk id="90" creationId="{E3D40CBD-D9BC-4AFC-873D-7E45DB71B62A}"/>
          </ac:cxnSpMkLst>
        </pc:cxnChg>
        <pc:cxnChg chg="add mod">
          <ac:chgData name="Froduald Kabanza" userId="edf393d0-642b-4b9e-8c75-f62133241689" providerId="ADAL" clId="{F17B1EDF-93CA-4D61-9FA4-3116CF6B8561}" dt="2022-02-01T14:37:10.152" v="9626" actId="1076"/>
          <ac:cxnSpMkLst>
            <pc:docMk/>
            <pc:sldMk cId="0" sldId="393"/>
            <ac:cxnSpMk id="118" creationId="{0972CB7C-E277-478F-AD9B-3CED32C7039B}"/>
          </ac:cxnSpMkLst>
        </pc:cxnChg>
      </pc:sldChg>
      <pc:sldChg chg="addSp delSp modSp add mod ord">
        <pc:chgData name="Froduald Kabanza" userId="edf393d0-642b-4b9e-8c75-f62133241689" providerId="ADAL" clId="{F17B1EDF-93CA-4D61-9FA4-3116CF6B8561}" dt="2022-02-01T14:38:12.993" v="9636" actId="14100"/>
        <pc:sldMkLst>
          <pc:docMk/>
          <pc:sldMk cId="0" sldId="394"/>
        </pc:sldMkLst>
        <pc:spChg chg="add mod">
          <ac:chgData name="Froduald Kabanza" userId="edf393d0-642b-4b9e-8c75-f62133241689" providerId="ADAL" clId="{F17B1EDF-93CA-4D61-9FA4-3116CF6B8561}" dt="2022-01-31T21:02:28.845" v="4454" actId="27636"/>
          <ac:spMkLst>
            <pc:docMk/>
            <pc:sldMk cId="0" sldId="394"/>
            <ac:spMk id="36" creationId="{00000000-0000-0000-0000-000000000000}"/>
          </ac:spMkLst>
        </pc:spChg>
        <pc:spChg chg="add mod">
          <ac:chgData name="Froduald Kabanza" userId="edf393d0-642b-4b9e-8c75-f62133241689" providerId="ADAL" clId="{F17B1EDF-93CA-4D61-9FA4-3116CF6B8561}" dt="2022-02-01T14:27:59.546" v="9567" actId="1076"/>
          <ac:spMkLst>
            <pc:docMk/>
            <pc:sldMk cId="0" sldId="394"/>
            <ac:spMk id="37" creationId="{00000000-0000-0000-0000-000000000000}"/>
          </ac:spMkLst>
        </pc:spChg>
        <pc:spChg chg="add del mod">
          <ac:chgData name="Froduald Kabanza" userId="edf393d0-642b-4b9e-8c75-f62133241689" providerId="ADAL" clId="{F17B1EDF-93CA-4D61-9FA4-3116CF6B8561}" dt="2022-02-01T14:26:32.445" v="9550" actId="478"/>
          <ac:spMkLst>
            <pc:docMk/>
            <pc:sldMk cId="0" sldId="394"/>
            <ac:spMk id="38" creationId="{EB8E0977-506F-4F55-826F-7A653D47D6F6}"/>
          </ac:spMkLst>
        </pc:spChg>
        <pc:spChg chg="add mod">
          <ac:chgData name="Froduald Kabanza" userId="edf393d0-642b-4b9e-8c75-f62133241689" providerId="ADAL" clId="{F17B1EDF-93CA-4D61-9FA4-3116CF6B8561}" dt="2022-02-01T14:37:59.695" v="9633" actId="1076"/>
          <ac:spMkLst>
            <pc:docMk/>
            <pc:sldMk cId="0" sldId="394"/>
            <ac:spMk id="39" creationId="{0BE97D46-74A4-4BBB-B3B5-F9E5793EF5BA}"/>
          </ac:spMkLst>
        </pc:spChg>
        <pc:spChg chg="add mod">
          <ac:chgData name="Froduald Kabanza" userId="edf393d0-642b-4b9e-8c75-f62133241689" providerId="ADAL" clId="{F17B1EDF-93CA-4D61-9FA4-3116CF6B8561}" dt="2022-02-01T14:37:59.695" v="9633" actId="1076"/>
          <ac:spMkLst>
            <pc:docMk/>
            <pc:sldMk cId="0" sldId="394"/>
            <ac:spMk id="40" creationId="{FFAE6134-30CA-4275-B05C-EC490F434779}"/>
          </ac:spMkLst>
        </pc:spChg>
        <pc:spChg chg="add mod">
          <ac:chgData name="Froduald Kabanza" userId="edf393d0-642b-4b9e-8c75-f62133241689" providerId="ADAL" clId="{F17B1EDF-93CA-4D61-9FA4-3116CF6B8561}" dt="2022-02-01T14:37:59.695" v="9633" actId="1076"/>
          <ac:spMkLst>
            <pc:docMk/>
            <pc:sldMk cId="0" sldId="394"/>
            <ac:spMk id="43" creationId="{632F02C1-427F-4281-B0E1-297478A80667}"/>
          </ac:spMkLst>
        </pc:spChg>
        <pc:spChg chg="add mod">
          <ac:chgData name="Froduald Kabanza" userId="edf393d0-642b-4b9e-8c75-f62133241689" providerId="ADAL" clId="{F17B1EDF-93CA-4D61-9FA4-3116CF6B8561}" dt="2022-02-01T14:37:59.695" v="9633" actId="1076"/>
          <ac:spMkLst>
            <pc:docMk/>
            <pc:sldMk cId="0" sldId="394"/>
            <ac:spMk id="44" creationId="{60B022D9-C19D-48AA-97D7-515F0C04E9C9}"/>
          </ac:spMkLst>
        </pc:spChg>
        <pc:spChg chg="mod topLvl">
          <ac:chgData name="Froduald Kabanza" userId="edf393d0-642b-4b9e-8c75-f62133241689" providerId="ADAL" clId="{F17B1EDF-93CA-4D61-9FA4-3116CF6B8561}" dt="2022-02-01T14:37:59.695" v="9633" actId="1076"/>
          <ac:spMkLst>
            <pc:docMk/>
            <pc:sldMk cId="0" sldId="394"/>
            <ac:spMk id="47" creationId="{00000000-0000-0000-0000-000000000000}"/>
          </ac:spMkLst>
        </pc:spChg>
        <pc:spChg chg="mod topLvl">
          <ac:chgData name="Froduald Kabanza" userId="edf393d0-642b-4b9e-8c75-f62133241689" providerId="ADAL" clId="{F17B1EDF-93CA-4D61-9FA4-3116CF6B8561}" dt="2022-02-01T14:37:59.695" v="9633" actId="1076"/>
          <ac:spMkLst>
            <pc:docMk/>
            <pc:sldMk cId="0" sldId="394"/>
            <ac:spMk id="48" creationId="{00000000-0000-0000-0000-000000000000}"/>
          </ac:spMkLst>
        </pc:spChg>
        <pc:spChg chg="del mod topLvl">
          <ac:chgData name="Froduald Kabanza" userId="edf393d0-642b-4b9e-8c75-f62133241689" providerId="ADAL" clId="{F17B1EDF-93CA-4D61-9FA4-3116CF6B8561}" dt="2022-02-01T14:26:50.963" v="9553" actId="478"/>
          <ac:spMkLst>
            <pc:docMk/>
            <pc:sldMk cId="0" sldId="394"/>
            <ac:spMk id="49" creationId="{00000000-0000-0000-0000-000000000000}"/>
          </ac:spMkLst>
        </pc:spChg>
        <pc:spChg chg="del mod topLvl">
          <ac:chgData name="Froduald Kabanza" userId="edf393d0-642b-4b9e-8c75-f62133241689" providerId="ADAL" clId="{F17B1EDF-93CA-4D61-9FA4-3116CF6B8561}" dt="2022-02-01T14:26:53.719" v="9554" actId="478"/>
          <ac:spMkLst>
            <pc:docMk/>
            <pc:sldMk cId="0" sldId="394"/>
            <ac:spMk id="50" creationId="{00000000-0000-0000-0000-000000000000}"/>
          </ac:spMkLst>
        </pc:spChg>
        <pc:spChg chg="mod topLvl">
          <ac:chgData name="Froduald Kabanza" userId="edf393d0-642b-4b9e-8c75-f62133241689" providerId="ADAL" clId="{F17B1EDF-93CA-4D61-9FA4-3116CF6B8561}" dt="2022-02-01T14:37:59.695" v="9633" actId="1076"/>
          <ac:spMkLst>
            <pc:docMk/>
            <pc:sldMk cId="0" sldId="394"/>
            <ac:spMk id="55" creationId="{00000000-0000-0000-0000-000000000000}"/>
          </ac:spMkLst>
        </pc:spChg>
        <pc:spChg chg="del mod topLvl">
          <ac:chgData name="Froduald Kabanza" userId="edf393d0-642b-4b9e-8c75-f62133241689" providerId="ADAL" clId="{F17B1EDF-93CA-4D61-9FA4-3116CF6B8561}" dt="2022-02-01T14:26:21.368" v="9546" actId="478"/>
          <ac:spMkLst>
            <pc:docMk/>
            <pc:sldMk cId="0" sldId="394"/>
            <ac:spMk id="56" creationId="{00000000-0000-0000-0000-000000000000}"/>
          </ac:spMkLst>
        </pc:spChg>
        <pc:spChg chg="del mod topLvl">
          <ac:chgData name="Froduald Kabanza" userId="edf393d0-642b-4b9e-8c75-f62133241689" providerId="ADAL" clId="{F17B1EDF-93CA-4D61-9FA4-3116CF6B8561}" dt="2022-02-01T14:26:24.573" v="9547" actId="478"/>
          <ac:spMkLst>
            <pc:docMk/>
            <pc:sldMk cId="0" sldId="394"/>
            <ac:spMk id="57" creationId="{00000000-0000-0000-0000-000000000000}"/>
          </ac:spMkLst>
        </pc:spChg>
        <pc:spChg chg="mod">
          <ac:chgData name="Froduald Kabanza" userId="edf393d0-642b-4b9e-8c75-f62133241689" providerId="ADAL" clId="{F17B1EDF-93CA-4D61-9FA4-3116CF6B8561}" dt="2022-02-01T14:31:12.167" v="9584" actId="1076"/>
          <ac:spMkLst>
            <pc:docMk/>
            <pc:sldMk cId="0" sldId="394"/>
            <ac:spMk id="84995" creationId="{00000000-0000-0000-0000-000000000000}"/>
          </ac:spMkLst>
        </pc:spChg>
        <pc:spChg chg="mod">
          <ac:chgData name="Froduald Kabanza" userId="edf393d0-642b-4b9e-8c75-f62133241689" providerId="ADAL" clId="{F17B1EDF-93CA-4D61-9FA4-3116CF6B8561}" dt="2022-02-01T14:35:25.484" v="9610" actId="338"/>
          <ac:spMkLst>
            <pc:docMk/>
            <pc:sldMk cId="0" sldId="394"/>
            <ac:spMk id="85014" creationId="{00000000-0000-0000-0000-000000000000}"/>
          </ac:spMkLst>
        </pc:spChg>
        <pc:spChg chg="add mod">
          <ac:chgData name="Froduald Kabanza" userId="edf393d0-642b-4b9e-8c75-f62133241689" providerId="ADAL" clId="{F17B1EDF-93CA-4D61-9FA4-3116CF6B8561}" dt="2022-02-01T14:35:25.484" v="9610" actId="338"/>
          <ac:spMkLst>
            <pc:docMk/>
            <pc:sldMk cId="0" sldId="394"/>
            <ac:spMk id="85015" creationId="{00000000-0000-0000-0000-000000000000}"/>
          </ac:spMkLst>
        </pc:spChg>
        <pc:spChg chg="mod">
          <ac:chgData name="Froduald Kabanza" userId="edf393d0-642b-4b9e-8c75-f62133241689" providerId="ADAL" clId="{F17B1EDF-93CA-4D61-9FA4-3116CF6B8561}" dt="2022-02-01T14:35:25.484" v="9610" actId="338"/>
          <ac:spMkLst>
            <pc:docMk/>
            <pc:sldMk cId="0" sldId="394"/>
            <ac:spMk id="85016" creationId="{00000000-0000-0000-0000-000000000000}"/>
          </ac:spMkLst>
        </pc:spChg>
        <pc:spChg chg="add mod">
          <ac:chgData name="Froduald Kabanza" userId="edf393d0-642b-4b9e-8c75-f62133241689" providerId="ADAL" clId="{F17B1EDF-93CA-4D61-9FA4-3116CF6B8561}" dt="2022-02-01T14:35:25.484" v="9610" actId="338"/>
          <ac:spMkLst>
            <pc:docMk/>
            <pc:sldMk cId="0" sldId="394"/>
            <ac:spMk id="85017" creationId="{00000000-0000-0000-0000-000000000000}"/>
          </ac:spMkLst>
        </pc:spChg>
        <pc:spChg chg="mod">
          <ac:chgData name="Froduald Kabanza" userId="edf393d0-642b-4b9e-8c75-f62133241689" providerId="ADAL" clId="{F17B1EDF-93CA-4D61-9FA4-3116CF6B8561}" dt="2022-02-01T14:35:25.484" v="9610" actId="338"/>
          <ac:spMkLst>
            <pc:docMk/>
            <pc:sldMk cId="0" sldId="394"/>
            <ac:spMk id="85018" creationId="{00000000-0000-0000-0000-000000000000}"/>
          </ac:spMkLst>
        </pc:spChg>
        <pc:spChg chg="add mod">
          <ac:chgData name="Froduald Kabanza" userId="edf393d0-642b-4b9e-8c75-f62133241689" providerId="ADAL" clId="{F17B1EDF-93CA-4D61-9FA4-3116CF6B8561}" dt="2022-02-01T14:35:25.484" v="9610" actId="338"/>
          <ac:spMkLst>
            <pc:docMk/>
            <pc:sldMk cId="0" sldId="394"/>
            <ac:spMk id="85019" creationId="{00000000-0000-0000-0000-000000000000}"/>
          </ac:spMkLst>
        </pc:spChg>
        <pc:spChg chg="mod">
          <ac:chgData name="Froduald Kabanza" userId="edf393d0-642b-4b9e-8c75-f62133241689" providerId="ADAL" clId="{F17B1EDF-93CA-4D61-9FA4-3116CF6B8561}" dt="2022-02-01T14:35:25.484" v="9610" actId="338"/>
          <ac:spMkLst>
            <pc:docMk/>
            <pc:sldMk cId="0" sldId="394"/>
            <ac:spMk id="85020" creationId="{00000000-0000-0000-0000-000000000000}"/>
          </ac:spMkLst>
        </pc:spChg>
        <pc:spChg chg="add mod">
          <ac:chgData name="Froduald Kabanza" userId="edf393d0-642b-4b9e-8c75-f62133241689" providerId="ADAL" clId="{F17B1EDF-93CA-4D61-9FA4-3116CF6B8561}" dt="2022-02-01T14:35:25.484" v="9610" actId="338"/>
          <ac:spMkLst>
            <pc:docMk/>
            <pc:sldMk cId="0" sldId="394"/>
            <ac:spMk id="85021" creationId="{00000000-0000-0000-0000-000000000000}"/>
          </ac:spMkLst>
        </pc:spChg>
        <pc:spChg chg="mod">
          <ac:chgData name="Froduald Kabanza" userId="edf393d0-642b-4b9e-8c75-f62133241689" providerId="ADAL" clId="{F17B1EDF-93CA-4D61-9FA4-3116CF6B8561}" dt="2022-02-01T14:35:25.484" v="9610" actId="338"/>
          <ac:spMkLst>
            <pc:docMk/>
            <pc:sldMk cId="0" sldId="394"/>
            <ac:spMk id="85022" creationId="{00000000-0000-0000-0000-000000000000}"/>
          </ac:spMkLst>
        </pc:spChg>
        <pc:spChg chg="add mod">
          <ac:chgData name="Froduald Kabanza" userId="edf393d0-642b-4b9e-8c75-f62133241689" providerId="ADAL" clId="{F17B1EDF-93CA-4D61-9FA4-3116CF6B8561}" dt="2022-02-01T14:35:25.484" v="9610" actId="338"/>
          <ac:spMkLst>
            <pc:docMk/>
            <pc:sldMk cId="0" sldId="394"/>
            <ac:spMk id="85023" creationId="{00000000-0000-0000-0000-000000000000}"/>
          </ac:spMkLst>
        </pc:spChg>
        <pc:spChg chg="mod">
          <ac:chgData name="Froduald Kabanza" userId="edf393d0-642b-4b9e-8c75-f62133241689" providerId="ADAL" clId="{F17B1EDF-93CA-4D61-9FA4-3116CF6B8561}" dt="2022-02-01T14:35:25.484" v="9610" actId="338"/>
          <ac:spMkLst>
            <pc:docMk/>
            <pc:sldMk cId="0" sldId="394"/>
            <ac:spMk id="85024" creationId="{00000000-0000-0000-0000-000000000000}"/>
          </ac:spMkLst>
        </pc:spChg>
        <pc:spChg chg="add mod">
          <ac:chgData name="Froduald Kabanza" userId="edf393d0-642b-4b9e-8c75-f62133241689" providerId="ADAL" clId="{F17B1EDF-93CA-4D61-9FA4-3116CF6B8561}" dt="2022-02-01T14:35:25.484" v="9610" actId="338"/>
          <ac:spMkLst>
            <pc:docMk/>
            <pc:sldMk cId="0" sldId="394"/>
            <ac:spMk id="85025" creationId="{00000000-0000-0000-0000-000000000000}"/>
          </ac:spMkLst>
        </pc:spChg>
        <pc:grpChg chg="add mod">
          <ac:chgData name="Froduald Kabanza" userId="edf393d0-642b-4b9e-8c75-f62133241689" providerId="ADAL" clId="{F17B1EDF-93CA-4D61-9FA4-3116CF6B8561}" dt="2022-02-01T14:34:07.933" v="9601" actId="338"/>
          <ac:grpSpMkLst>
            <pc:docMk/>
            <pc:sldMk cId="0" sldId="394"/>
            <ac:grpSpMk id="5" creationId="{79C3D9FE-0730-499D-AEFB-F298A0FB7442}"/>
          </ac:grpSpMkLst>
        </pc:grpChg>
        <pc:grpChg chg="add del mod">
          <ac:chgData name="Froduald Kabanza" userId="edf393d0-642b-4b9e-8c75-f62133241689" providerId="ADAL" clId="{F17B1EDF-93CA-4D61-9FA4-3116CF6B8561}" dt="2022-02-01T14:35:08.666" v="9608" actId="165"/>
          <ac:grpSpMkLst>
            <pc:docMk/>
            <pc:sldMk cId="0" sldId="394"/>
            <ac:grpSpMk id="6" creationId="{0A58F1EB-4333-4690-9506-4E7E2BEBD7BF}"/>
          </ac:grpSpMkLst>
        </pc:grpChg>
        <pc:grpChg chg="add mod">
          <ac:chgData name="Froduald Kabanza" userId="edf393d0-642b-4b9e-8c75-f62133241689" providerId="ADAL" clId="{F17B1EDF-93CA-4D61-9FA4-3116CF6B8561}" dt="2022-02-01T14:35:25.484" v="9610" actId="338"/>
          <ac:grpSpMkLst>
            <pc:docMk/>
            <pc:sldMk cId="0" sldId="394"/>
            <ac:grpSpMk id="7" creationId="{FBEEF2B4-939A-4BDC-BBF1-C42280284AAE}"/>
          </ac:grpSpMkLst>
        </pc:grpChg>
        <pc:grpChg chg="del mod">
          <ac:chgData name="Froduald Kabanza" userId="edf393d0-642b-4b9e-8c75-f62133241689" providerId="ADAL" clId="{F17B1EDF-93CA-4D61-9FA4-3116CF6B8561}" dt="2022-02-01T14:26:11.700" v="9543" actId="165"/>
          <ac:grpSpMkLst>
            <pc:docMk/>
            <pc:sldMk cId="0" sldId="394"/>
            <ac:grpSpMk id="84999" creationId="{00000000-0000-0000-0000-000000000000}"/>
          </ac:grpSpMkLst>
        </pc:grpChg>
        <pc:grpChg chg="mod topLvl">
          <ac:chgData name="Froduald Kabanza" userId="edf393d0-642b-4b9e-8c75-f62133241689" providerId="ADAL" clId="{F17B1EDF-93CA-4D61-9FA4-3116CF6B8561}" dt="2022-02-01T14:37:59.695" v="9633" actId="1076"/>
          <ac:grpSpMkLst>
            <pc:docMk/>
            <pc:sldMk cId="0" sldId="394"/>
            <ac:grpSpMk id="85001" creationId="{00000000-0000-0000-0000-000000000000}"/>
          </ac:grpSpMkLst>
        </pc:grpChg>
        <pc:grpChg chg="mod topLvl">
          <ac:chgData name="Froduald Kabanza" userId="edf393d0-642b-4b9e-8c75-f62133241689" providerId="ADAL" clId="{F17B1EDF-93CA-4D61-9FA4-3116CF6B8561}" dt="2022-02-01T14:37:59.695" v="9633" actId="1076"/>
          <ac:grpSpMkLst>
            <pc:docMk/>
            <pc:sldMk cId="0" sldId="394"/>
            <ac:grpSpMk id="85002" creationId="{00000000-0000-0000-0000-000000000000}"/>
          </ac:grpSpMkLst>
        </pc:grpChg>
        <pc:grpChg chg="mod topLvl">
          <ac:chgData name="Froduald Kabanza" userId="edf393d0-642b-4b9e-8c75-f62133241689" providerId="ADAL" clId="{F17B1EDF-93CA-4D61-9FA4-3116CF6B8561}" dt="2022-02-01T14:37:59.695" v="9633" actId="1076"/>
          <ac:grpSpMkLst>
            <pc:docMk/>
            <pc:sldMk cId="0" sldId="394"/>
            <ac:grpSpMk id="85007" creationId="{00000000-0000-0000-0000-000000000000}"/>
          </ac:grpSpMkLst>
        </pc:grpChg>
        <pc:grpChg chg="mod topLvl">
          <ac:chgData name="Froduald Kabanza" userId="edf393d0-642b-4b9e-8c75-f62133241689" providerId="ADAL" clId="{F17B1EDF-93CA-4D61-9FA4-3116CF6B8561}" dt="2022-02-01T14:37:59.695" v="9633" actId="1076"/>
          <ac:grpSpMkLst>
            <pc:docMk/>
            <pc:sldMk cId="0" sldId="394"/>
            <ac:grpSpMk id="85008" creationId="{00000000-0000-0000-0000-000000000000}"/>
          </ac:grpSpMkLst>
        </pc:grpChg>
        <pc:grpChg chg="mod topLvl">
          <ac:chgData name="Froduald Kabanza" userId="edf393d0-642b-4b9e-8c75-f62133241689" providerId="ADAL" clId="{F17B1EDF-93CA-4D61-9FA4-3116CF6B8561}" dt="2022-02-01T14:37:59.695" v="9633" actId="1076"/>
          <ac:grpSpMkLst>
            <pc:docMk/>
            <pc:sldMk cId="0" sldId="394"/>
            <ac:grpSpMk id="85009" creationId="{00000000-0000-0000-0000-000000000000}"/>
          </ac:grpSpMkLst>
        </pc:grpChg>
        <pc:grpChg chg="mod topLvl">
          <ac:chgData name="Froduald Kabanza" userId="edf393d0-642b-4b9e-8c75-f62133241689" providerId="ADAL" clId="{F17B1EDF-93CA-4D61-9FA4-3116CF6B8561}" dt="2022-02-01T14:37:59.695" v="9633" actId="1076"/>
          <ac:grpSpMkLst>
            <pc:docMk/>
            <pc:sldMk cId="0" sldId="394"/>
            <ac:grpSpMk id="85010" creationId="{00000000-0000-0000-0000-000000000000}"/>
          </ac:grpSpMkLst>
        </pc:grpChg>
        <pc:graphicFrameChg chg="del mod replId">
          <ac:chgData name="Froduald Kabanza" userId="edf393d0-642b-4b9e-8c75-f62133241689" providerId="ADAL" clId="{F17B1EDF-93CA-4D61-9FA4-3116CF6B8561}" dt="2022-01-31T21:02:27.384" v="4439"/>
          <ac:graphicFrameMkLst>
            <pc:docMk/>
            <pc:sldMk cId="0" sldId="394"/>
            <ac:graphicFrameMk id="2"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394"/>
            <ac:graphicFrameMk id="4"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394"/>
            <ac:graphicFrameMk id="6"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394"/>
            <ac:graphicFrameMk id="8"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394"/>
            <ac:graphicFrameMk id="10"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394"/>
            <ac:graphicFrameMk id="12"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394"/>
            <ac:graphicFrameMk id="14"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394"/>
            <ac:graphicFrameMk id="16" creationId="{00000000-0000-0000-0000-000000000000}"/>
          </ac:graphicFrameMkLst>
        </pc:graphicFrameChg>
        <pc:graphicFrameChg chg="mod modGraphic">
          <ac:chgData name="Froduald Kabanza" userId="edf393d0-642b-4b9e-8c75-f62133241689" providerId="ADAL" clId="{F17B1EDF-93CA-4D61-9FA4-3116CF6B8561}" dt="2022-02-01T14:37:50.439" v="9632" actId="1076"/>
          <ac:graphicFrameMkLst>
            <pc:docMk/>
            <pc:sldMk cId="0" sldId="394"/>
            <ac:graphicFrameMk id="34" creationId="{00000000-0000-0000-0000-000000000000}"/>
          </ac:graphicFrameMkLst>
        </pc:graphicFrameChg>
        <pc:graphicFrameChg chg="mod modGraphic">
          <ac:chgData name="Froduald Kabanza" userId="edf393d0-642b-4b9e-8c75-f62133241689" providerId="ADAL" clId="{F17B1EDF-93CA-4D61-9FA4-3116CF6B8561}" dt="2022-02-01T14:37:59.695" v="9633" actId="1076"/>
          <ac:graphicFrameMkLst>
            <pc:docMk/>
            <pc:sldMk cId="0" sldId="394"/>
            <ac:graphicFrameMk id="35" creationId="{00000000-0000-0000-0000-000000000000}"/>
          </ac:graphicFrameMkLst>
        </pc:graphicFrameChg>
        <pc:cxnChg chg="add del mod">
          <ac:chgData name="Froduald Kabanza" userId="edf393d0-642b-4b9e-8c75-f62133241689" providerId="ADAL" clId="{F17B1EDF-93CA-4D61-9FA4-3116CF6B8561}" dt="2022-02-01T14:38:02.729" v="9634" actId="478"/>
          <ac:cxnSpMkLst>
            <pc:docMk/>
            <pc:sldMk cId="0" sldId="394"/>
            <ac:cxnSpMk id="3" creationId="{E078D4DB-6405-45ED-8047-51BE4B529AC6}"/>
          </ac:cxnSpMkLst>
        </pc:cxnChg>
        <pc:cxnChg chg="add mod">
          <ac:chgData name="Froduald Kabanza" userId="edf393d0-642b-4b9e-8c75-f62133241689" providerId="ADAL" clId="{F17B1EDF-93CA-4D61-9FA4-3116CF6B8561}" dt="2022-02-01T14:38:12.993" v="9636" actId="14100"/>
          <ac:cxnSpMkLst>
            <pc:docMk/>
            <pc:sldMk cId="0" sldId="394"/>
            <ac:cxnSpMk id="9" creationId="{13A07A96-1F77-46D5-B816-A4318FD6C0A6}"/>
          </ac:cxnSpMkLst>
        </pc:cxnChg>
        <pc:cxnChg chg="add mod">
          <ac:chgData name="Froduald Kabanza" userId="edf393d0-642b-4b9e-8c75-f62133241689" providerId="ADAL" clId="{F17B1EDF-93CA-4D61-9FA4-3116CF6B8561}" dt="2022-02-01T14:37:59.695" v="9633" actId="1076"/>
          <ac:cxnSpMkLst>
            <pc:docMk/>
            <pc:sldMk cId="0" sldId="394"/>
            <ac:cxnSpMk id="45" creationId="{EED65171-0BD0-44AA-85A1-CBB738E63B4C}"/>
          </ac:cxnSpMkLst>
        </pc:cxnChg>
      </pc:sldChg>
      <pc:sldChg chg="add">
        <pc:chgData name="Froduald Kabanza" userId="edf393d0-642b-4b9e-8c75-f62133241689" providerId="ADAL" clId="{F17B1EDF-93CA-4D61-9FA4-3116CF6B8561}" dt="2022-01-30T23:30:53.882" v="710"/>
        <pc:sldMkLst>
          <pc:docMk/>
          <pc:sldMk cId="0" sldId="395"/>
        </pc:sldMkLst>
      </pc:sldChg>
      <pc:sldChg chg="modSp add mod">
        <pc:chgData name="Froduald Kabanza" userId="edf393d0-642b-4b9e-8c75-f62133241689" providerId="ADAL" clId="{F17B1EDF-93CA-4D61-9FA4-3116CF6B8561}" dt="2022-02-01T00:58:03.370" v="8888" actId="20577"/>
        <pc:sldMkLst>
          <pc:docMk/>
          <pc:sldMk cId="0" sldId="396"/>
        </pc:sldMkLst>
        <pc:spChg chg="mod">
          <ac:chgData name="Froduald Kabanza" userId="edf393d0-642b-4b9e-8c75-f62133241689" providerId="ADAL" clId="{F17B1EDF-93CA-4D61-9FA4-3116CF6B8561}" dt="2022-02-01T00:58:03.370" v="8888" actId="20577"/>
          <ac:spMkLst>
            <pc:docMk/>
            <pc:sldMk cId="0" sldId="396"/>
            <ac:spMk id="98307" creationId="{00000000-0000-0000-0000-000000000000}"/>
          </ac:spMkLst>
        </pc:spChg>
      </pc:sldChg>
      <pc:sldChg chg="modSp add mod">
        <pc:chgData name="Froduald Kabanza" userId="edf393d0-642b-4b9e-8c75-f62133241689" providerId="ADAL" clId="{F17B1EDF-93CA-4D61-9FA4-3116CF6B8561}" dt="2022-02-02T13:34:59.753" v="9637" actId="20577"/>
        <pc:sldMkLst>
          <pc:docMk/>
          <pc:sldMk cId="0" sldId="399"/>
        </pc:sldMkLst>
        <pc:spChg chg="mod">
          <ac:chgData name="Froduald Kabanza" userId="edf393d0-642b-4b9e-8c75-f62133241689" providerId="ADAL" clId="{F17B1EDF-93CA-4D61-9FA4-3116CF6B8561}" dt="2022-02-02T13:34:59.753" v="9637" actId="20577"/>
          <ac:spMkLst>
            <pc:docMk/>
            <pc:sldMk cId="0" sldId="399"/>
            <ac:spMk id="102403" creationId="{00000000-0000-0000-0000-000000000000}"/>
          </ac:spMkLst>
        </pc:spChg>
      </pc:sldChg>
      <pc:sldChg chg="modSp add mod">
        <pc:chgData name="Froduald Kabanza" userId="edf393d0-642b-4b9e-8c75-f62133241689" providerId="ADAL" clId="{F17B1EDF-93CA-4D61-9FA4-3116CF6B8561}" dt="2022-01-31T00:59:30.178" v="3009" actId="313"/>
        <pc:sldMkLst>
          <pc:docMk/>
          <pc:sldMk cId="3270955028" sldId="402"/>
        </pc:sldMkLst>
        <pc:spChg chg="mod">
          <ac:chgData name="Froduald Kabanza" userId="edf393d0-642b-4b9e-8c75-f62133241689" providerId="ADAL" clId="{F17B1EDF-93CA-4D61-9FA4-3116CF6B8561}" dt="2022-01-31T00:59:30.178" v="3009" actId="313"/>
          <ac:spMkLst>
            <pc:docMk/>
            <pc:sldMk cId="3270955028" sldId="402"/>
            <ac:spMk id="40962" creationId="{00000000-0000-0000-0000-000000000000}"/>
          </ac:spMkLst>
        </pc:spChg>
        <pc:spChg chg="mod">
          <ac:chgData name="Froduald Kabanza" userId="edf393d0-642b-4b9e-8c75-f62133241689" providerId="ADAL" clId="{F17B1EDF-93CA-4D61-9FA4-3116CF6B8561}" dt="2022-01-31T00:49:17.437" v="2853" actId="313"/>
          <ac:spMkLst>
            <pc:docMk/>
            <pc:sldMk cId="3270955028" sldId="402"/>
            <ac:spMk id="40963" creationId="{00000000-0000-0000-0000-000000000000}"/>
          </ac:spMkLst>
        </pc:spChg>
      </pc:sldChg>
      <pc:sldChg chg="modSp add mod">
        <pc:chgData name="Froduald Kabanza" userId="edf393d0-642b-4b9e-8c75-f62133241689" providerId="ADAL" clId="{F17B1EDF-93CA-4D61-9FA4-3116CF6B8561}" dt="2022-01-31T00:58:14.395" v="2984" actId="313"/>
        <pc:sldMkLst>
          <pc:docMk/>
          <pc:sldMk cId="2240767122" sldId="403"/>
        </pc:sldMkLst>
        <pc:spChg chg="mod">
          <ac:chgData name="Froduald Kabanza" userId="edf393d0-642b-4b9e-8c75-f62133241689" providerId="ADAL" clId="{F17B1EDF-93CA-4D61-9FA4-3116CF6B8561}" dt="2022-01-31T00:58:14.395" v="2984" actId="313"/>
          <ac:spMkLst>
            <pc:docMk/>
            <pc:sldMk cId="2240767122" sldId="403"/>
            <ac:spMk id="55298" creationId="{00000000-0000-0000-0000-000000000000}"/>
          </ac:spMkLst>
        </pc:spChg>
        <pc:spChg chg="mod">
          <ac:chgData name="Froduald Kabanza" userId="edf393d0-642b-4b9e-8c75-f62133241689" providerId="ADAL" clId="{F17B1EDF-93CA-4D61-9FA4-3116CF6B8561}" dt="2022-01-31T00:49:14.628" v="2842" actId="313"/>
          <ac:spMkLst>
            <pc:docMk/>
            <pc:sldMk cId="2240767122" sldId="403"/>
            <ac:spMk id="55299" creationId="{00000000-0000-0000-0000-000000000000}"/>
          </ac:spMkLst>
        </pc:spChg>
      </pc:sldChg>
      <pc:sldChg chg="addSp delSp modSp add mod ord modAnim modNotesTx">
        <pc:chgData name="Froduald Kabanza" userId="edf393d0-642b-4b9e-8c75-f62133241689" providerId="ADAL" clId="{F17B1EDF-93CA-4D61-9FA4-3116CF6B8561}" dt="2022-01-31T22:40:40.194" v="5685" actId="1076"/>
        <pc:sldMkLst>
          <pc:docMk/>
          <pc:sldMk cId="106664215" sldId="404"/>
        </pc:sldMkLst>
        <pc:spChg chg="add mod">
          <ac:chgData name="Froduald Kabanza" userId="edf393d0-642b-4b9e-8c75-f62133241689" providerId="ADAL" clId="{F17B1EDF-93CA-4D61-9FA4-3116CF6B8561}" dt="2022-01-31T21:54:17.741" v="5186" actId="1076"/>
          <ac:spMkLst>
            <pc:docMk/>
            <pc:sldMk cId="106664215" sldId="404"/>
            <ac:spMk id="24" creationId="{464ECE05-A9A4-434E-9640-BF6C3A051A4E}"/>
          </ac:spMkLst>
        </pc:spChg>
        <pc:spChg chg="add mod">
          <ac:chgData name="Froduald Kabanza" userId="edf393d0-642b-4b9e-8c75-f62133241689" providerId="ADAL" clId="{F17B1EDF-93CA-4D61-9FA4-3116CF6B8561}" dt="2022-01-31T22:40:40.194" v="5685" actId="1076"/>
          <ac:spMkLst>
            <pc:docMk/>
            <pc:sldMk cId="106664215" sldId="404"/>
            <ac:spMk id="25" creationId="{17C04115-4F01-4A0B-B536-0E14B894B832}"/>
          </ac:spMkLst>
        </pc:spChg>
        <pc:spChg chg="add mod">
          <ac:chgData name="Froduald Kabanza" userId="edf393d0-642b-4b9e-8c75-f62133241689" providerId="ADAL" clId="{F17B1EDF-93CA-4D61-9FA4-3116CF6B8561}" dt="2022-01-31T21:53:23.476" v="5182" actId="164"/>
          <ac:spMkLst>
            <pc:docMk/>
            <pc:sldMk cId="106664215" sldId="404"/>
            <ac:spMk id="26" creationId="{E1BBFC2E-733D-4262-91ED-A7CCACE8CB21}"/>
          </ac:spMkLst>
        </pc:spChg>
        <pc:spChg chg="add mod">
          <ac:chgData name="Froduald Kabanza" userId="edf393d0-642b-4b9e-8c75-f62133241689" providerId="ADAL" clId="{F17B1EDF-93CA-4D61-9FA4-3116CF6B8561}" dt="2022-01-31T22:40:40.194" v="5685" actId="1076"/>
          <ac:spMkLst>
            <pc:docMk/>
            <pc:sldMk cId="106664215" sldId="404"/>
            <ac:spMk id="27" creationId="{E560DEDF-F772-43A1-AB4D-3DEA2B7D86D8}"/>
          </ac:spMkLst>
        </pc:spChg>
        <pc:spChg chg="add mod">
          <ac:chgData name="Froduald Kabanza" userId="edf393d0-642b-4b9e-8c75-f62133241689" providerId="ADAL" clId="{F17B1EDF-93CA-4D61-9FA4-3116CF6B8561}" dt="2022-01-31T21:53:23.476" v="5182" actId="164"/>
          <ac:spMkLst>
            <pc:docMk/>
            <pc:sldMk cId="106664215" sldId="404"/>
            <ac:spMk id="28" creationId="{88D5DDC6-9A31-4E90-A0FB-33EA1583492F}"/>
          </ac:spMkLst>
        </pc:spChg>
        <pc:spChg chg="add mod">
          <ac:chgData name="Froduald Kabanza" userId="edf393d0-642b-4b9e-8c75-f62133241689" providerId="ADAL" clId="{F17B1EDF-93CA-4D61-9FA4-3116CF6B8561}" dt="2022-01-31T21:55:10.387" v="5190" actId="1076"/>
          <ac:spMkLst>
            <pc:docMk/>
            <pc:sldMk cId="106664215" sldId="404"/>
            <ac:spMk id="37" creationId="{B5B02A19-FA9F-47A9-AD55-044AA24C3341}"/>
          </ac:spMkLst>
        </pc:spChg>
        <pc:spChg chg="add mod">
          <ac:chgData name="Froduald Kabanza" userId="edf393d0-642b-4b9e-8c75-f62133241689" providerId="ADAL" clId="{F17B1EDF-93CA-4D61-9FA4-3116CF6B8561}" dt="2022-01-31T21:54:04.934" v="5185" actId="113"/>
          <ac:spMkLst>
            <pc:docMk/>
            <pc:sldMk cId="106664215" sldId="404"/>
            <ac:spMk id="4098" creationId="{00000000-0000-0000-0000-000000000000}"/>
          </ac:spMkLst>
        </pc:spChg>
        <pc:spChg chg="add mod">
          <ac:chgData name="Froduald Kabanza" userId="edf393d0-642b-4b9e-8c75-f62133241689" providerId="ADAL" clId="{F17B1EDF-93CA-4D61-9FA4-3116CF6B8561}" dt="2022-01-31T21:51:11.068" v="5165" actId="1076"/>
          <ac:spMkLst>
            <pc:docMk/>
            <pc:sldMk cId="106664215" sldId="404"/>
            <ac:spMk id="4099" creationId="{00000000-0000-0000-0000-000000000000}"/>
          </ac:spMkLst>
        </pc:spChg>
        <pc:spChg chg="add mod">
          <ac:chgData name="Froduald Kabanza" userId="edf393d0-642b-4b9e-8c75-f62133241689" providerId="ADAL" clId="{F17B1EDF-93CA-4D61-9FA4-3116CF6B8561}" dt="2022-01-31T21:54:47.794" v="5187" actId="113"/>
          <ac:spMkLst>
            <pc:docMk/>
            <pc:sldMk cId="106664215" sldId="404"/>
            <ac:spMk id="4100" creationId="{00000000-0000-0000-0000-000000000000}"/>
          </ac:spMkLst>
        </pc:spChg>
        <pc:spChg chg="add mod">
          <ac:chgData name="Froduald Kabanza" userId="edf393d0-642b-4b9e-8c75-f62133241689" providerId="ADAL" clId="{F17B1EDF-93CA-4D61-9FA4-3116CF6B8561}" dt="2022-01-31T21:54:17.741" v="5186" actId="1076"/>
          <ac:spMkLst>
            <pc:docMk/>
            <pc:sldMk cId="106664215" sldId="404"/>
            <ac:spMk id="4101" creationId="{00000000-0000-0000-0000-000000000000}"/>
          </ac:spMkLst>
        </pc:spChg>
        <pc:spChg chg="mod">
          <ac:chgData name="Froduald Kabanza" userId="edf393d0-642b-4b9e-8c75-f62133241689" providerId="ADAL" clId="{F17B1EDF-93CA-4D61-9FA4-3116CF6B8561}" dt="2022-01-31T21:50:58.467" v="5164" actId="1076"/>
          <ac:spMkLst>
            <pc:docMk/>
            <pc:sldMk cId="106664215" sldId="404"/>
            <ac:spMk id="4103" creationId="{00000000-0000-0000-0000-000000000000}"/>
          </ac:spMkLst>
        </pc:spChg>
        <pc:spChg chg="mod">
          <ac:chgData name="Froduald Kabanza" userId="edf393d0-642b-4b9e-8c75-f62133241689" providerId="ADAL" clId="{F17B1EDF-93CA-4D61-9FA4-3116CF6B8561}" dt="2022-01-31T21:51:19.482" v="5166" actId="1076"/>
          <ac:spMkLst>
            <pc:docMk/>
            <pc:sldMk cId="106664215" sldId="404"/>
            <ac:spMk id="4104" creationId="{00000000-0000-0000-0000-000000000000}"/>
          </ac:spMkLst>
        </pc:spChg>
        <pc:spChg chg="mod">
          <ac:chgData name="Froduald Kabanza" userId="edf393d0-642b-4b9e-8c75-f62133241689" providerId="ADAL" clId="{F17B1EDF-93CA-4D61-9FA4-3116CF6B8561}" dt="2022-01-31T21:51:11.068" v="5165" actId="1076"/>
          <ac:spMkLst>
            <pc:docMk/>
            <pc:sldMk cId="106664215" sldId="404"/>
            <ac:spMk id="4105" creationId="{00000000-0000-0000-0000-000000000000}"/>
          </ac:spMkLst>
        </pc:spChg>
        <pc:spChg chg="mod">
          <ac:chgData name="Froduald Kabanza" userId="edf393d0-642b-4b9e-8c75-f62133241689" providerId="ADAL" clId="{F17B1EDF-93CA-4D61-9FA4-3116CF6B8561}" dt="2022-01-31T22:40:19.650" v="5674" actId="20577"/>
          <ac:spMkLst>
            <pc:docMk/>
            <pc:sldMk cId="106664215" sldId="404"/>
            <ac:spMk id="4106" creationId="{00000000-0000-0000-0000-000000000000}"/>
          </ac:spMkLst>
        </pc:spChg>
        <pc:spChg chg="mod">
          <ac:chgData name="Froduald Kabanza" userId="edf393d0-642b-4b9e-8c75-f62133241689" providerId="ADAL" clId="{F17B1EDF-93CA-4D61-9FA4-3116CF6B8561}" dt="2022-01-31T21:51:11.068" v="5165" actId="1076"/>
          <ac:spMkLst>
            <pc:docMk/>
            <pc:sldMk cId="106664215" sldId="404"/>
            <ac:spMk id="4107" creationId="{00000000-0000-0000-0000-000000000000}"/>
          </ac:spMkLst>
        </pc:spChg>
        <pc:spChg chg="mod">
          <ac:chgData name="Froduald Kabanza" userId="edf393d0-642b-4b9e-8c75-f62133241689" providerId="ADAL" clId="{F17B1EDF-93CA-4D61-9FA4-3116CF6B8561}" dt="2022-01-31T21:54:17.741" v="5186" actId="1076"/>
          <ac:spMkLst>
            <pc:docMk/>
            <pc:sldMk cId="106664215" sldId="404"/>
            <ac:spMk id="4108" creationId="{00000000-0000-0000-0000-000000000000}"/>
          </ac:spMkLst>
        </pc:spChg>
        <pc:grpChg chg="add mod">
          <ac:chgData name="Froduald Kabanza" userId="edf393d0-642b-4b9e-8c75-f62133241689" providerId="ADAL" clId="{F17B1EDF-93CA-4D61-9FA4-3116CF6B8561}" dt="2022-01-31T22:40:40.194" v="5685" actId="1076"/>
          <ac:grpSpMkLst>
            <pc:docMk/>
            <pc:sldMk cId="106664215" sldId="404"/>
            <ac:grpSpMk id="22" creationId="{547CD695-4688-49EE-A85D-CAD6640E472B}"/>
          </ac:grpSpMkLst>
        </pc:grpChg>
        <pc:grpChg chg="add mod">
          <ac:chgData name="Froduald Kabanza" userId="edf393d0-642b-4b9e-8c75-f62133241689" providerId="ADAL" clId="{F17B1EDF-93CA-4D61-9FA4-3116CF6B8561}" dt="2022-01-31T21:53:23.476" v="5182" actId="164"/>
          <ac:grpSpMkLst>
            <pc:docMk/>
            <pc:sldMk cId="106664215" sldId="404"/>
            <ac:grpSpMk id="23" creationId="{FE6274BA-2FA5-49CC-B5D6-82BAB54ACAE2}"/>
          </ac:grpSpMkLst>
        </pc:grpChg>
        <pc:grpChg chg="add mod">
          <ac:chgData name="Froduald Kabanza" userId="edf393d0-642b-4b9e-8c75-f62133241689" providerId="ADAL" clId="{F17B1EDF-93CA-4D61-9FA4-3116CF6B8561}" dt="2022-01-31T21:55:10.387" v="5190" actId="1076"/>
          <ac:grpSpMkLst>
            <pc:docMk/>
            <pc:sldMk cId="106664215" sldId="404"/>
            <ac:grpSpMk id="29" creationId="{9E6498A3-F3DC-49E7-9493-ABAB18A11DE0}"/>
          </ac:grpSpMkLst>
        </pc:grpChg>
        <pc:graphicFrameChg chg="del mod replId">
          <ac:chgData name="Froduald Kabanza" userId="edf393d0-642b-4b9e-8c75-f62133241689" providerId="ADAL" clId="{F17B1EDF-93CA-4D61-9FA4-3116CF6B8561}" dt="2022-01-31T21:02:27.384" v="4439"/>
          <ac:graphicFrameMkLst>
            <pc:docMk/>
            <pc:sldMk cId="106664215" sldId="404"/>
            <ac:graphicFrameMk id="2"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106664215" sldId="404"/>
            <ac:graphicFrameMk id="4"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106664215" sldId="404"/>
            <ac:graphicFrameMk id="6"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106664215" sldId="404"/>
            <ac:graphicFrameMk id="8" creationId="{00000000-0000-0000-0000-000000000000}"/>
          </ac:graphicFrameMkLst>
        </pc:graphicFrameChg>
        <pc:cxnChg chg="add del mod">
          <ac:chgData name="Froduald Kabanza" userId="edf393d0-642b-4b9e-8c75-f62133241689" providerId="ADAL" clId="{F17B1EDF-93CA-4D61-9FA4-3116CF6B8561}" dt="2022-01-31T21:48:53.191" v="5123" actId="478"/>
          <ac:cxnSpMkLst>
            <pc:docMk/>
            <pc:sldMk cId="106664215" sldId="404"/>
            <ac:cxnSpMk id="11" creationId="{1610E540-C6D8-4B31-962D-D1E6BF75BC77}"/>
          </ac:cxnSpMkLst>
        </pc:cxnChg>
        <pc:cxnChg chg="add mod">
          <ac:chgData name="Froduald Kabanza" userId="edf393d0-642b-4b9e-8c75-f62133241689" providerId="ADAL" clId="{F17B1EDF-93CA-4D61-9FA4-3116CF6B8561}" dt="2022-01-31T21:53:23.476" v="5182" actId="164"/>
          <ac:cxnSpMkLst>
            <pc:docMk/>
            <pc:sldMk cId="106664215" sldId="404"/>
            <ac:cxnSpMk id="31" creationId="{9AA1C371-B6E0-44DB-BCA6-729CD1FD6BAE}"/>
          </ac:cxnSpMkLst>
        </pc:cxnChg>
        <pc:cxnChg chg="add mod">
          <ac:chgData name="Froduald Kabanza" userId="edf393d0-642b-4b9e-8c75-f62133241689" providerId="ADAL" clId="{F17B1EDF-93CA-4D61-9FA4-3116CF6B8561}" dt="2022-01-31T22:40:40.194" v="5685" actId="1076"/>
          <ac:cxnSpMkLst>
            <pc:docMk/>
            <pc:sldMk cId="106664215" sldId="404"/>
            <ac:cxnSpMk id="36" creationId="{D57076DB-4D14-45F9-8E3A-EAC849665CDD}"/>
          </ac:cxnSpMkLst>
        </pc:cxnChg>
        <pc:cxnChg chg="add mod">
          <ac:chgData name="Froduald Kabanza" userId="edf393d0-642b-4b9e-8c75-f62133241689" providerId="ADAL" clId="{F17B1EDF-93CA-4D61-9FA4-3116CF6B8561}" dt="2022-01-31T21:55:10.387" v="5190" actId="1076"/>
          <ac:cxnSpMkLst>
            <pc:docMk/>
            <pc:sldMk cId="106664215" sldId="404"/>
            <ac:cxnSpMk id="38" creationId="{52DF30DD-7770-49BF-85B9-24A529ED4162}"/>
          </ac:cxnSpMkLst>
        </pc:cxnChg>
      </pc:sldChg>
      <pc:sldChg chg="add ord">
        <pc:chgData name="Froduald Kabanza" userId="edf393d0-642b-4b9e-8c75-f62133241689" providerId="ADAL" clId="{F17B1EDF-93CA-4D61-9FA4-3116CF6B8561}" dt="2022-01-30T23:14:47.078" v="537"/>
        <pc:sldMkLst>
          <pc:docMk/>
          <pc:sldMk cId="404981859" sldId="405"/>
        </pc:sldMkLst>
        <pc:spChg chg="add del">
          <ac:chgData name="Froduald Kabanza" userId="edf393d0-642b-4b9e-8c75-f62133241689" providerId="ADAL" clId="{F17B1EDF-93CA-4D61-9FA4-3116CF6B8561}" dt="2022-01-31T21:56:46.180" v="5214" actId="478"/>
          <ac:spMkLst>
            <pc:docMk/>
            <pc:sldMk cId="404981859" sldId="405"/>
            <ac:spMk id="12" creationId="{00000000-0000-0000-0000-000000000000}"/>
          </ac:spMkLst>
        </pc:spChg>
        <pc:spChg chg="add del mod">
          <ac:chgData name="Froduald Kabanza" userId="edf393d0-642b-4b9e-8c75-f62133241689" providerId="ADAL" clId="{F17B1EDF-93CA-4D61-9FA4-3116CF6B8561}" dt="2022-01-31T21:56:23.016" v="5199"/>
          <ac:spMkLst>
            <pc:docMk/>
            <pc:sldMk cId="404981859" sldId="405"/>
            <ac:spMk id="13" creationId="{00000000-0000-0000-0000-000000000000}"/>
          </ac:spMkLst>
        </pc:spChg>
        <pc:spChg chg="add del mod">
          <ac:chgData name="Froduald Kabanza" userId="edf393d0-642b-4b9e-8c75-f62133241689" providerId="ADAL" clId="{F17B1EDF-93CA-4D61-9FA4-3116CF6B8561}" dt="2022-01-31T21:56:52.551" v="5216" actId="478"/>
          <ac:spMkLst>
            <pc:docMk/>
            <pc:sldMk cId="404981859" sldId="405"/>
            <ac:spMk id="14" creationId="{00000000-0000-0000-0000-000000000000}"/>
          </ac:spMkLst>
        </pc:spChg>
        <pc:spChg chg="del mod">
          <ac:chgData name="Froduald Kabanza" userId="edf393d0-642b-4b9e-8c75-f62133241689" providerId="ADAL" clId="{F17B1EDF-93CA-4D61-9FA4-3116CF6B8561}" dt="2022-01-31T21:56:48.724" v="5215" actId="478"/>
          <ac:spMkLst>
            <pc:docMk/>
            <pc:sldMk cId="404981859" sldId="405"/>
            <ac:spMk id="15" creationId="{00000000-0000-0000-0000-000000000000}"/>
          </ac:spMkLst>
        </pc:spChg>
        <pc:spChg chg="mod">
          <ac:chgData name="Froduald Kabanza" userId="edf393d0-642b-4b9e-8c75-f62133241689" providerId="ADAL" clId="{F17B1EDF-93CA-4D61-9FA4-3116CF6B8561}" dt="2022-01-31T22:00:29.899" v="5275" actId="1076"/>
          <ac:spMkLst>
            <pc:docMk/>
            <pc:sldMk cId="404981859" sldId="405"/>
            <ac:spMk id="21" creationId="{00000000-0000-0000-0000-000000000000}"/>
          </ac:spMkLst>
        </pc:spChg>
        <pc:spChg chg="mod">
          <ac:chgData name="Froduald Kabanza" userId="edf393d0-642b-4b9e-8c75-f62133241689" providerId="ADAL" clId="{F17B1EDF-93CA-4D61-9FA4-3116CF6B8561}" dt="2022-01-31T22:00:29.899" v="5275" actId="1076"/>
          <ac:spMkLst>
            <pc:docMk/>
            <pc:sldMk cId="404981859" sldId="405"/>
            <ac:spMk id="22" creationId="{00000000-0000-0000-0000-000000000000}"/>
          </ac:spMkLst>
        </pc:spChg>
        <pc:spChg chg="mod">
          <ac:chgData name="Froduald Kabanza" userId="edf393d0-642b-4b9e-8c75-f62133241689" providerId="ADAL" clId="{F17B1EDF-93CA-4D61-9FA4-3116CF6B8561}" dt="2022-01-31T21:59:24.334" v="5269" actId="20577"/>
          <ac:spMkLst>
            <pc:docMk/>
            <pc:sldMk cId="404981859" sldId="405"/>
            <ac:spMk id="23" creationId="{00000000-0000-0000-0000-000000000000}"/>
          </ac:spMkLst>
        </pc:spChg>
        <pc:spChg chg="mod">
          <ac:chgData name="Froduald Kabanza" userId="edf393d0-642b-4b9e-8c75-f62133241689" providerId="ADAL" clId="{F17B1EDF-93CA-4D61-9FA4-3116CF6B8561}" dt="2022-01-31T22:01:13.371" v="5292" actId="1076"/>
          <ac:spMkLst>
            <pc:docMk/>
            <pc:sldMk cId="404981859" sldId="405"/>
            <ac:spMk id="24" creationId="{00000000-0000-0000-0000-000000000000}"/>
          </ac:spMkLst>
        </pc:spChg>
        <pc:spChg chg="add mod">
          <ac:chgData name="Froduald Kabanza" userId="edf393d0-642b-4b9e-8c75-f62133241689" providerId="ADAL" clId="{F17B1EDF-93CA-4D61-9FA4-3116CF6B8561}" dt="2022-01-31T22:00:24.376" v="5274" actId="1076"/>
          <ac:spMkLst>
            <pc:docMk/>
            <pc:sldMk cId="404981859" sldId="405"/>
            <ac:spMk id="25" creationId="{30655E22-8A1C-481E-9C08-6B08E944253B}"/>
          </ac:spMkLst>
        </pc:spChg>
        <pc:spChg chg="mod">
          <ac:chgData name="Froduald Kabanza" userId="edf393d0-642b-4b9e-8c75-f62133241689" providerId="ADAL" clId="{F17B1EDF-93CA-4D61-9FA4-3116CF6B8561}" dt="2022-01-31T22:00:24.376" v="5274" actId="1076"/>
          <ac:spMkLst>
            <pc:docMk/>
            <pc:sldMk cId="404981859" sldId="405"/>
            <ac:spMk id="27" creationId="{2B367F8F-BE86-4E78-93CE-D971D1F42664}"/>
          </ac:spMkLst>
        </pc:spChg>
        <pc:spChg chg="mod">
          <ac:chgData name="Froduald Kabanza" userId="edf393d0-642b-4b9e-8c75-f62133241689" providerId="ADAL" clId="{F17B1EDF-93CA-4D61-9FA4-3116CF6B8561}" dt="2022-01-31T22:00:24.376" v="5274" actId="1076"/>
          <ac:spMkLst>
            <pc:docMk/>
            <pc:sldMk cId="404981859" sldId="405"/>
            <ac:spMk id="28" creationId="{4D47E193-A3C4-4C07-AFBF-288E77AA4429}"/>
          </ac:spMkLst>
        </pc:spChg>
        <pc:spChg chg="mod">
          <ac:chgData name="Froduald Kabanza" userId="edf393d0-642b-4b9e-8c75-f62133241689" providerId="ADAL" clId="{F17B1EDF-93CA-4D61-9FA4-3116CF6B8561}" dt="2022-01-31T22:40:57.997" v="5709" actId="1076"/>
          <ac:spMkLst>
            <pc:docMk/>
            <pc:sldMk cId="404981859" sldId="405"/>
            <ac:spMk id="31" creationId="{A60EDCFA-DB46-4BC6-B032-35E75C33D95F}"/>
          </ac:spMkLst>
        </pc:spChg>
        <pc:spChg chg="mod">
          <ac:chgData name="Froduald Kabanza" userId="edf393d0-642b-4b9e-8c75-f62133241689" providerId="ADAL" clId="{F17B1EDF-93CA-4D61-9FA4-3116CF6B8561}" dt="2022-01-31T22:40:57.997" v="5709" actId="1076"/>
          <ac:spMkLst>
            <pc:docMk/>
            <pc:sldMk cId="404981859" sldId="405"/>
            <ac:spMk id="32" creationId="{475F2213-5923-4CD8-872D-F67A8F8276B9}"/>
          </ac:spMkLst>
        </pc:spChg>
        <pc:spChg chg="mod">
          <ac:chgData name="Froduald Kabanza" userId="edf393d0-642b-4b9e-8c75-f62133241689" providerId="ADAL" clId="{F17B1EDF-93CA-4D61-9FA4-3116CF6B8561}" dt="2022-01-31T22:00:24.376" v="5274" actId="1076"/>
          <ac:spMkLst>
            <pc:docMk/>
            <pc:sldMk cId="404981859" sldId="405"/>
            <ac:spMk id="35" creationId="{C02B80ED-1D8E-4D2A-935F-C598CBA77EB4}"/>
          </ac:spMkLst>
        </pc:spChg>
        <pc:spChg chg="add mod">
          <ac:chgData name="Froduald Kabanza" userId="edf393d0-642b-4b9e-8c75-f62133241689" providerId="ADAL" clId="{F17B1EDF-93CA-4D61-9FA4-3116CF6B8561}" dt="2022-01-31T22:00:48.642" v="5290" actId="20577"/>
          <ac:spMkLst>
            <pc:docMk/>
            <pc:sldMk cId="404981859" sldId="405"/>
            <ac:spMk id="37" creationId="{E7145958-8DB0-43D6-89A9-87B320555B45}"/>
          </ac:spMkLst>
        </pc:spChg>
        <pc:spChg chg="add mod">
          <ac:chgData name="Froduald Kabanza" userId="edf393d0-642b-4b9e-8c75-f62133241689" providerId="ADAL" clId="{F17B1EDF-93CA-4D61-9FA4-3116CF6B8561}" dt="2022-01-31T22:00:24.376" v="5274" actId="1076"/>
          <ac:spMkLst>
            <pc:docMk/>
            <pc:sldMk cId="404981859" sldId="405"/>
            <ac:spMk id="4098" creationId="{00000000-0000-0000-0000-000000000000}"/>
          </ac:spMkLst>
        </pc:spChg>
        <pc:spChg chg="add del mod">
          <ac:chgData name="Froduald Kabanza" userId="edf393d0-642b-4b9e-8c75-f62133241689" providerId="ADAL" clId="{F17B1EDF-93CA-4D61-9FA4-3116CF6B8561}" dt="2022-01-31T21:56:55.089" v="5217" actId="478"/>
          <ac:spMkLst>
            <pc:docMk/>
            <pc:sldMk cId="404981859" sldId="405"/>
            <ac:spMk id="4100" creationId="{00000000-0000-0000-0000-000000000000}"/>
          </ac:spMkLst>
        </pc:spChg>
        <pc:grpChg chg="add mod">
          <ac:chgData name="Froduald Kabanza" userId="edf393d0-642b-4b9e-8c75-f62133241689" providerId="ADAL" clId="{F17B1EDF-93CA-4D61-9FA4-3116CF6B8561}" dt="2022-01-31T22:00:24.376" v="5274" actId="1076"/>
          <ac:grpSpMkLst>
            <pc:docMk/>
            <pc:sldMk cId="404981859" sldId="405"/>
            <ac:grpSpMk id="26" creationId="{903C8050-5104-48F9-94A1-250DE25F6296}"/>
          </ac:grpSpMkLst>
        </pc:grpChg>
        <pc:grpChg chg="add mod">
          <ac:chgData name="Froduald Kabanza" userId="edf393d0-642b-4b9e-8c75-f62133241689" providerId="ADAL" clId="{F17B1EDF-93CA-4D61-9FA4-3116CF6B8561}" dt="2022-01-31T22:40:57.997" v="5709" actId="1076"/>
          <ac:grpSpMkLst>
            <pc:docMk/>
            <pc:sldMk cId="404981859" sldId="405"/>
            <ac:grpSpMk id="30" creationId="{A388CB95-86BA-439A-AC09-C04CE4ECEB0D}"/>
          </ac:grpSpMkLst>
        </pc:grpChg>
        <pc:grpChg chg="add mod">
          <ac:chgData name="Froduald Kabanza" userId="edf393d0-642b-4b9e-8c75-f62133241689" providerId="ADAL" clId="{F17B1EDF-93CA-4D61-9FA4-3116CF6B8561}" dt="2022-01-31T22:00:24.376" v="5274" actId="1076"/>
          <ac:grpSpMkLst>
            <pc:docMk/>
            <pc:sldMk cId="404981859" sldId="405"/>
            <ac:grpSpMk id="34" creationId="{574CEA6B-8A54-4E76-A491-0701EF953273}"/>
          </ac:grpSpMkLst>
        </pc:grpChg>
        <pc:graphicFrameChg chg="del mod replId">
          <ac:chgData name="Froduald Kabanza" userId="edf393d0-642b-4b9e-8c75-f62133241689" providerId="ADAL" clId="{F17B1EDF-93CA-4D61-9FA4-3116CF6B8561}" dt="2022-01-31T21:02:27.384" v="4439"/>
          <ac:graphicFrameMkLst>
            <pc:docMk/>
            <pc:sldMk cId="404981859" sldId="405"/>
            <ac:graphicFrameMk id="2"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404981859" sldId="405"/>
            <ac:graphicFrameMk id="4" creationId="{00000000-0000-0000-0000-000000000000}"/>
          </ac:graphicFrameMkLst>
        </pc:graphicFrameChg>
        <pc:cxnChg chg="mod">
          <ac:chgData name="Froduald Kabanza" userId="edf393d0-642b-4b9e-8c75-f62133241689" providerId="ADAL" clId="{F17B1EDF-93CA-4D61-9FA4-3116CF6B8561}" dt="2022-01-31T22:00:24.376" v="5274" actId="1076"/>
          <ac:cxnSpMkLst>
            <pc:docMk/>
            <pc:sldMk cId="404981859" sldId="405"/>
            <ac:cxnSpMk id="29" creationId="{CE9AF23C-ADC4-48D9-B33E-A4178C9AA44C}"/>
          </ac:cxnSpMkLst>
        </pc:cxnChg>
        <pc:cxnChg chg="mod">
          <ac:chgData name="Froduald Kabanza" userId="edf393d0-642b-4b9e-8c75-f62133241689" providerId="ADAL" clId="{F17B1EDF-93CA-4D61-9FA4-3116CF6B8561}" dt="2022-01-31T22:40:57.997" v="5709" actId="1076"/>
          <ac:cxnSpMkLst>
            <pc:docMk/>
            <pc:sldMk cId="404981859" sldId="405"/>
            <ac:cxnSpMk id="33" creationId="{9A518D81-75F9-41EF-ABBC-059380F736FE}"/>
          </ac:cxnSpMkLst>
        </pc:cxnChg>
        <pc:cxnChg chg="mod">
          <ac:chgData name="Froduald Kabanza" userId="edf393d0-642b-4b9e-8c75-f62133241689" providerId="ADAL" clId="{F17B1EDF-93CA-4D61-9FA4-3116CF6B8561}" dt="2022-01-31T22:00:24.376" v="5274" actId="1076"/>
          <ac:cxnSpMkLst>
            <pc:docMk/>
            <pc:sldMk cId="404981859" sldId="405"/>
            <ac:cxnSpMk id="36" creationId="{67298A6B-4E99-4A2D-86ED-289DB650DABB}"/>
          </ac:cxnSpMkLst>
        </pc:cxnChg>
      </pc:sldChg>
      <pc:sldChg chg="add del">
        <pc:chgData name="Froduald Kabanza" userId="edf393d0-642b-4b9e-8c75-f62133241689" providerId="ADAL" clId="{F17B1EDF-93CA-4D61-9FA4-3116CF6B8561}" dt="2022-01-31T20:51:54.057" v="4312" actId="2696"/>
        <pc:sldMkLst>
          <pc:docMk/>
          <pc:sldMk cId="1905227880" sldId="406"/>
        </pc:sldMkLst>
      </pc:sldChg>
      <pc:sldChg chg="delSp modSp del mod">
        <pc:chgData name="Froduald Kabanza" userId="edf393d0-642b-4b9e-8c75-f62133241689" providerId="ADAL" clId="{F17B1EDF-93CA-4D61-9FA4-3116CF6B8561}" dt="2022-01-31T23:16:29.719" v="6206" actId="2696"/>
        <pc:sldMkLst>
          <pc:docMk/>
          <pc:sldMk cId="2933353546" sldId="407"/>
        </pc:sldMkLst>
        <pc:spChg chg="mod">
          <ac:chgData name="Froduald Kabanza" userId="edf393d0-642b-4b9e-8c75-f62133241689" providerId="ADAL" clId="{F17B1EDF-93CA-4D61-9FA4-3116CF6B8561}" dt="2022-01-31T22:56:50.211" v="5961" actId="20577"/>
          <ac:spMkLst>
            <pc:docMk/>
            <pc:sldMk cId="2933353546" sldId="407"/>
            <ac:spMk id="2" creationId="{00000000-0000-0000-0000-000000000000}"/>
          </ac:spMkLst>
        </pc:spChg>
        <pc:spChg chg="mod">
          <ac:chgData name="Froduald Kabanza" userId="edf393d0-642b-4b9e-8c75-f62133241689" providerId="ADAL" clId="{F17B1EDF-93CA-4D61-9FA4-3116CF6B8561}" dt="2022-01-31T22:56:12.698" v="5956" actId="14100"/>
          <ac:spMkLst>
            <pc:docMk/>
            <pc:sldMk cId="2933353546" sldId="407"/>
            <ac:spMk id="14" creationId="{00000000-0000-0000-0000-000000000000}"/>
          </ac:spMkLst>
        </pc:spChg>
        <pc:spChg chg="del">
          <ac:chgData name="Froduald Kabanza" userId="edf393d0-642b-4b9e-8c75-f62133241689" providerId="ADAL" clId="{F17B1EDF-93CA-4D61-9FA4-3116CF6B8561}" dt="2022-01-31T22:57:15.377" v="5965" actId="478"/>
          <ac:spMkLst>
            <pc:docMk/>
            <pc:sldMk cId="2933353546" sldId="407"/>
            <ac:spMk id="17" creationId="{00000000-0000-0000-0000-000000000000}"/>
          </ac:spMkLst>
        </pc:spChg>
        <pc:spChg chg="mod">
          <ac:chgData name="Froduald Kabanza" userId="edf393d0-642b-4b9e-8c75-f62133241689" providerId="ADAL" clId="{F17B1EDF-93CA-4D61-9FA4-3116CF6B8561}" dt="2022-01-31T22:56:58.143" v="5963" actId="688"/>
          <ac:spMkLst>
            <pc:docMk/>
            <pc:sldMk cId="2933353546" sldId="407"/>
            <ac:spMk id="18" creationId="{00000000-0000-0000-0000-000000000000}"/>
          </ac:spMkLst>
        </pc:spChg>
        <pc:spChg chg="mod">
          <ac:chgData name="Froduald Kabanza" userId="edf393d0-642b-4b9e-8c75-f62133241689" providerId="ADAL" clId="{F17B1EDF-93CA-4D61-9FA4-3116CF6B8561}" dt="2022-01-31T22:57:01.044" v="5964" actId="1076"/>
          <ac:spMkLst>
            <pc:docMk/>
            <pc:sldMk cId="2933353546" sldId="407"/>
            <ac:spMk id="19" creationId="{00000000-0000-0000-0000-000000000000}"/>
          </ac:spMkLst>
        </pc:spChg>
        <pc:spChg chg="mod">
          <ac:chgData name="Froduald Kabanza" userId="edf393d0-642b-4b9e-8c75-f62133241689" providerId="ADAL" clId="{F17B1EDF-93CA-4D61-9FA4-3116CF6B8561}" dt="2022-01-31T22:57:18.311" v="5966" actId="1076"/>
          <ac:spMkLst>
            <pc:docMk/>
            <pc:sldMk cId="2933353546" sldId="407"/>
            <ac:spMk id="22537" creationId="{00000000-0000-0000-0000-000000000000}"/>
          </ac:spMkLst>
        </pc:spChg>
        <pc:spChg chg="mod">
          <ac:chgData name="Froduald Kabanza" userId="edf393d0-642b-4b9e-8c75-f62133241689" providerId="ADAL" clId="{F17B1EDF-93CA-4D61-9FA4-3116CF6B8561}" dt="2022-01-31T22:57:24.244" v="5967" actId="1076"/>
          <ac:spMkLst>
            <pc:docMk/>
            <pc:sldMk cId="2933353546" sldId="407"/>
            <ac:spMk id="22538" creationId="{00000000-0000-0000-0000-000000000000}"/>
          </ac:spMkLst>
        </pc:spChg>
        <pc:spChg chg="mod">
          <ac:chgData name="Froduald Kabanza" userId="edf393d0-642b-4b9e-8c75-f62133241689" providerId="ADAL" clId="{F17B1EDF-93CA-4D61-9FA4-3116CF6B8561}" dt="2022-01-31T22:56:16.806" v="5957" actId="1076"/>
          <ac:spMkLst>
            <pc:docMk/>
            <pc:sldMk cId="2933353546" sldId="407"/>
            <ac:spMk id="22543" creationId="{00000000-0000-0000-0000-000000000000}"/>
          </ac:spMkLst>
        </pc:spChg>
      </pc:sldChg>
      <pc:sldChg chg="addSp delSp modSp add mod modAnim">
        <pc:chgData name="Froduald Kabanza" userId="edf393d0-642b-4b9e-8c75-f62133241689" providerId="ADAL" clId="{F17B1EDF-93CA-4D61-9FA4-3116CF6B8561}" dt="2022-01-31T21:35:21.720" v="4937" actId="1076"/>
        <pc:sldMkLst>
          <pc:docMk/>
          <pc:sldMk cId="3198489829" sldId="408"/>
        </pc:sldMkLst>
        <pc:spChg chg="del">
          <ac:chgData name="Froduald Kabanza" userId="edf393d0-642b-4b9e-8c75-f62133241689" providerId="ADAL" clId="{F17B1EDF-93CA-4D61-9FA4-3116CF6B8561}" dt="2022-01-30T23:09:39.303" v="384" actId="478"/>
          <ac:spMkLst>
            <pc:docMk/>
            <pc:sldMk cId="3198489829" sldId="408"/>
            <ac:spMk id="8" creationId="{00000000-0000-0000-0000-000000000000}"/>
          </ac:spMkLst>
        </pc:spChg>
        <pc:spChg chg="mod">
          <ac:chgData name="Froduald Kabanza" userId="edf393d0-642b-4b9e-8c75-f62133241689" providerId="ADAL" clId="{F17B1EDF-93CA-4D61-9FA4-3116CF6B8561}" dt="2022-01-31T21:31:13.511" v="4816" actId="1076"/>
          <ac:spMkLst>
            <pc:docMk/>
            <pc:sldMk cId="3198489829" sldId="408"/>
            <ac:spMk id="11" creationId="{FD69131D-4013-4241-B317-5D862F871BF6}"/>
          </ac:spMkLst>
        </pc:spChg>
        <pc:spChg chg="mod">
          <ac:chgData name="Froduald Kabanza" userId="edf393d0-642b-4b9e-8c75-f62133241689" providerId="ADAL" clId="{F17B1EDF-93CA-4D61-9FA4-3116CF6B8561}" dt="2022-01-31T21:31:34.989" v="4818" actId="255"/>
          <ac:spMkLst>
            <pc:docMk/>
            <pc:sldMk cId="3198489829" sldId="408"/>
            <ac:spMk id="13" creationId="{78297E44-5259-458C-963C-7CAC9943D49C}"/>
          </ac:spMkLst>
        </pc:spChg>
        <pc:spChg chg="mod">
          <ac:chgData name="Froduald Kabanza" userId="edf393d0-642b-4b9e-8c75-f62133241689" providerId="ADAL" clId="{F17B1EDF-93CA-4D61-9FA4-3116CF6B8561}" dt="2022-01-31T21:31:13.511" v="4816" actId="1076"/>
          <ac:spMkLst>
            <pc:docMk/>
            <pc:sldMk cId="3198489829" sldId="408"/>
            <ac:spMk id="15" creationId="{FE0BDC22-12FE-49A4-9320-A1200F6D5E95}"/>
          </ac:spMkLst>
        </pc:spChg>
        <pc:spChg chg="mod">
          <ac:chgData name="Froduald Kabanza" userId="edf393d0-642b-4b9e-8c75-f62133241689" providerId="ADAL" clId="{F17B1EDF-93CA-4D61-9FA4-3116CF6B8561}" dt="2022-01-31T21:31:13.511" v="4816" actId="1076"/>
          <ac:spMkLst>
            <pc:docMk/>
            <pc:sldMk cId="3198489829" sldId="408"/>
            <ac:spMk id="16" creationId="{2A8D83AB-9C20-4A1A-BC36-146470391737}"/>
          </ac:spMkLst>
        </pc:spChg>
        <pc:spChg chg="mod">
          <ac:chgData name="Froduald Kabanza" userId="edf393d0-642b-4b9e-8c75-f62133241689" providerId="ADAL" clId="{F17B1EDF-93CA-4D61-9FA4-3116CF6B8561}" dt="2022-01-31T21:31:13.511" v="4816" actId="1076"/>
          <ac:spMkLst>
            <pc:docMk/>
            <pc:sldMk cId="3198489829" sldId="408"/>
            <ac:spMk id="17" creationId="{EF6A2E5F-EF57-48EB-B97B-3007D83D7404}"/>
          </ac:spMkLst>
        </pc:spChg>
        <pc:spChg chg="mod">
          <ac:chgData name="Froduald Kabanza" userId="edf393d0-642b-4b9e-8c75-f62133241689" providerId="ADAL" clId="{F17B1EDF-93CA-4D61-9FA4-3116CF6B8561}" dt="2022-01-31T21:31:13.511" v="4816" actId="1076"/>
          <ac:spMkLst>
            <pc:docMk/>
            <pc:sldMk cId="3198489829" sldId="408"/>
            <ac:spMk id="18" creationId="{6BDADD4C-0784-4AA8-B87F-A035016A980D}"/>
          </ac:spMkLst>
        </pc:spChg>
        <pc:spChg chg="mod">
          <ac:chgData name="Froduald Kabanza" userId="edf393d0-642b-4b9e-8c75-f62133241689" providerId="ADAL" clId="{F17B1EDF-93CA-4D61-9FA4-3116CF6B8561}" dt="2022-01-31T21:31:13.511" v="4816" actId="1076"/>
          <ac:spMkLst>
            <pc:docMk/>
            <pc:sldMk cId="3198489829" sldId="408"/>
            <ac:spMk id="19" creationId="{0D7B7D9F-0F73-4CE3-BD3F-F37A98B7A747}"/>
          </ac:spMkLst>
        </pc:spChg>
        <pc:spChg chg="mod">
          <ac:chgData name="Froduald Kabanza" userId="edf393d0-642b-4b9e-8c75-f62133241689" providerId="ADAL" clId="{F17B1EDF-93CA-4D61-9FA4-3116CF6B8561}" dt="2022-01-31T21:31:13.511" v="4816" actId="1076"/>
          <ac:spMkLst>
            <pc:docMk/>
            <pc:sldMk cId="3198489829" sldId="408"/>
            <ac:spMk id="20" creationId="{47A9CDB9-0384-4EB0-BE9E-2B0F0220FC0C}"/>
          </ac:spMkLst>
        </pc:spChg>
        <pc:spChg chg="mod">
          <ac:chgData name="Froduald Kabanza" userId="edf393d0-642b-4b9e-8c75-f62133241689" providerId="ADAL" clId="{F17B1EDF-93CA-4D61-9FA4-3116CF6B8561}" dt="2022-01-31T21:31:13.511" v="4816" actId="1076"/>
          <ac:spMkLst>
            <pc:docMk/>
            <pc:sldMk cId="3198489829" sldId="408"/>
            <ac:spMk id="21" creationId="{9E20CEA4-5B2E-41FE-9CCB-D1FF5541F010}"/>
          </ac:spMkLst>
        </pc:spChg>
        <pc:spChg chg="mod">
          <ac:chgData name="Froduald Kabanza" userId="edf393d0-642b-4b9e-8c75-f62133241689" providerId="ADAL" clId="{F17B1EDF-93CA-4D61-9FA4-3116CF6B8561}" dt="2022-01-31T21:31:13.511" v="4816" actId="1076"/>
          <ac:spMkLst>
            <pc:docMk/>
            <pc:sldMk cId="3198489829" sldId="408"/>
            <ac:spMk id="22" creationId="{A0FD13B3-3588-4D6C-9514-BB0606C220A4}"/>
          </ac:spMkLst>
        </pc:spChg>
        <pc:spChg chg="mod">
          <ac:chgData name="Froduald Kabanza" userId="edf393d0-642b-4b9e-8c75-f62133241689" providerId="ADAL" clId="{F17B1EDF-93CA-4D61-9FA4-3116CF6B8561}" dt="2022-01-31T21:31:13.511" v="4816" actId="1076"/>
          <ac:spMkLst>
            <pc:docMk/>
            <pc:sldMk cId="3198489829" sldId="408"/>
            <ac:spMk id="23" creationId="{C12A8F8F-30BC-461E-A7AC-142CED38911D}"/>
          </ac:spMkLst>
        </pc:spChg>
        <pc:spChg chg="mod">
          <ac:chgData name="Froduald Kabanza" userId="edf393d0-642b-4b9e-8c75-f62133241689" providerId="ADAL" clId="{F17B1EDF-93CA-4D61-9FA4-3116CF6B8561}" dt="2022-01-31T21:31:13.511" v="4816" actId="1076"/>
          <ac:spMkLst>
            <pc:docMk/>
            <pc:sldMk cId="3198489829" sldId="408"/>
            <ac:spMk id="24" creationId="{E265CEF7-F515-4E46-82CA-FDFF21EEF0C8}"/>
          </ac:spMkLst>
        </pc:spChg>
        <pc:spChg chg="mod">
          <ac:chgData name="Froduald Kabanza" userId="edf393d0-642b-4b9e-8c75-f62133241689" providerId="ADAL" clId="{F17B1EDF-93CA-4D61-9FA4-3116CF6B8561}" dt="2022-01-31T21:31:13.511" v="4816" actId="1076"/>
          <ac:spMkLst>
            <pc:docMk/>
            <pc:sldMk cId="3198489829" sldId="408"/>
            <ac:spMk id="28" creationId="{E9810DAF-799D-483A-988F-E3585D73D819}"/>
          </ac:spMkLst>
        </pc:spChg>
        <pc:spChg chg="mod">
          <ac:chgData name="Froduald Kabanza" userId="edf393d0-642b-4b9e-8c75-f62133241689" providerId="ADAL" clId="{F17B1EDF-93CA-4D61-9FA4-3116CF6B8561}" dt="2022-01-31T21:31:13.511" v="4816" actId="1076"/>
          <ac:spMkLst>
            <pc:docMk/>
            <pc:sldMk cId="3198489829" sldId="408"/>
            <ac:spMk id="29" creationId="{033B12F8-C50E-4902-B353-26F9D4845272}"/>
          </ac:spMkLst>
        </pc:spChg>
        <pc:spChg chg="mod">
          <ac:chgData name="Froduald Kabanza" userId="edf393d0-642b-4b9e-8c75-f62133241689" providerId="ADAL" clId="{F17B1EDF-93CA-4D61-9FA4-3116CF6B8561}" dt="2022-01-31T21:31:13.511" v="4816" actId="1076"/>
          <ac:spMkLst>
            <pc:docMk/>
            <pc:sldMk cId="3198489829" sldId="408"/>
            <ac:spMk id="30" creationId="{CA302BAB-9E8B-48CB-B1E6-BD289F3DBC9B}"/>
          </ac:spMkLst>
        </pc:spChg>
        <pc:spChg chg="mod">
          <ac:chgData name="Froduald Kabanza" userId="edf393d0-642b-4b9e-8c75-f62133241689" providerId="ADAL" clId="{F17B1EDF-93CA-4D61-9FA4-3116CF6B8561}" dt="2022-01-31T21:31:13.511" v="4816" actId="1076"/>
          <ac:spMkLst>
            <pc:docMk/>
            <pc:sldMk cId="3198489829" sldId="408"/>
            <ac:spMk id="31" creationId="{75E5C395-4DD7-4BAC-94EE-A0FAED917C56}"/>
          </ac:spMkLst>
        </pc:spChg>
        <pc:spChg chg="mod">
          <ac:chgData name="Froduald Kabanza" userId="edf393d0-642b-4b9e-8c75-f62133241689" providerId="ADAL" clId="{F17B1EDF-93CA-4D61-9FA4-3116CF6B8561}" dt="2022-01-31T21:31:13.511" v="4816" actId="1076"/>
          <ac:spMkLst>
            <pc:docMk/>
            <pc:sldMk cId="3198489829" sldId="408"/>
            <ac:spMk id="32" creationId="{602E5FD8-1DC5-4341-BAC6-B1525BD35380}"/>
          </ac:spMkLst>
        </pc:spChg>
        <pc:spChg chg="mod">
          <ac:chgData name="Froduald Kabanza" userId="edf393d0-642b-4b9e-8c75-f62133241689" providerId="ADAL" clId="{F17B1EDF-93CA-4D61-9FA4-3116CF6B8561}" dt="2022-01-31T21:31:13.511" v="4816" actId="1076"/>
          <ac:spMkLst>
            <pc:docMk/>
            <pc:sldMk cId="3198489829" sldId="408"/>
            <ac:spMk id="33" creationId="{648C44C9-3CB7-407A-863E-7D2C67AD1256}"/>
          </ac:spMkLst>
        </pc:spChg>
        <pc:spChg chg="add mod">
          <ac:chgData name="Froduald Kabanza" userId="edf393d0-642b-4b9e-8c75-f62133241689" providerId="ADAL" clId="{F17B1EDF-93CA-4D61-9FA4-3116CF6B8561}" dt="2022-01-31T21:35:21.720" v="4937" actId="1076"/>
          <ac:spMkLst>
            <pc:docMk/>
            <pc:sldMk cId="3198489829" sldId="408"/>
            <ac:spMk id="34" creationId="{F8085FB1-9E0B-4594-B69B-D742268D5BEA}"/>
          </ac:spMkLst>
        </pc:spChg>
        <pc:spChg chg="mod">
          <ac:chgData name="Froduald Kabanza" userId="edf393d0-642b-4b9e-8c75-f62133241689" providerId="ADAL" clId="{F17B1EDF-93CA-4D61-9FA4-3116CF6B8561}" dt="2022-01-31T21:31:13.511" v="4816" actId="1076"/>
          <ac:spMkLst>
            <pc:docMk/>
            <pc:sldMk cId="3198489829" sldId="408"/>
            <ac:spMk id="31746" creationId="{00000000-0000-0000-0000-000000000000}"/>
          </ac:spMkLst>
        </pc:spChg>
        <pc:grpChg chg="add mod">
          <ac:chgData name="Froduald Kabanza" userId="edf393d0-642b-4b9e-8c75-f62133241689" providerId="ADAL" clId="{F17B1EDF-93CA-4D61-9FA4-3116CF6B8561}" dt="2022-01-31T21:31:24.972" v="4817" actId="14100"/>
          <ac:grpSpMkLst>
            <pc:docMk/>
            <pc:sldMk cId="3198489829" sldId="408"/>
            <ac:grpSpMk id="9" creationId="{E1ED7E96-D92D-4121-AC47-9EFAA242DEF6}"/>
          </ac:grpSpMkLst>
        </pc:grpChg>
        <pc:grpChg chg="add mod">
          <ac:chgData name="Froduald Kabanza" userId="edf393d0-642b-4b9e-8c75-f62133241689" providerId="ADAL" clId="{F17B1EDF-93CA-4D61-9FA4-3116CF6B8561}" dt="2022-01-31T21:31:13.511" v="4816" actId="1076"/>
          <ac:grpSpMkLst>
            <pc:docMk/>
            <pc:sldMk cId="3198489829" sldId="408"/>
            <ac:grpSpMk id="14" creationId="{7BF63E58-8CCB-4EDD-9BF4-0884DF50B8DF}"/>
          </ac:grpSpMkLst>
        </pc:grpChg>
        <pc:picChg chg="del">
          <ac:chgData name="Froduald Kabanza" userId="edf393d0-642b-4b9e-8c75-f62133241689" providerId="ADAL" clId="{F17B1EDF-93CA-4D61-9FA4-3116CF6B8561}" dt="2022-01-30T23:09:36.395" v="383" actId="478"/>
          <ac:picMkLst>
            <pc:docMk/>
            <pc:sldMk cId="3198489829" sldId="408"/>
            <ac:picMk id="7" creationId="{00000000-0000-0000-0000-000000000000}"/>
          </ac:picMkLst>
        </pc:picChg>
        <pc:picChg chg="mod">
          <ac:chgData name="Froduald Kabanza" userId="edf393d0-642b-4b9e-8c75-f62133241689" providerId="ADAL" clId="{F17B1EDF-93CA-4D61-9FA4-3116CF6B8561}" dt="2022-01-31T21:31:13.511" v="4816" actId="1076"/>
          <ac:picMkLst>
            <pc:docMk/>
            <pc:sldMk cId="3198489829" sldId="408"/>
            <ac:picMk id="10" creationId="{D4E8234D-BA6C-4326-89D7-01DF83A46E87}"/>
          </ac:picMkLst>
        </pc:picChg>
        <pc:picChg chg="mod">
          <ac:chgData name="Froduald Kabanza" userId="edf393d0-642b-4b9e-8c75-f62133241689" providerId="ADAL" clId="{F17B1EDF-93CA-4D61-9FA4-3116CF6B8561}" dt="2022-01-31T21:31:13.511" v="4816" actId="1076"/>
          <ac:picMkLst>
            <pc:docMk/>
            <pc:sldMk cId="3198489829" sldId="408"/>
            <ac:picMk id="12" creationId="{DBF2C4B1-5AC0-4854-9869-0CA5BB0619DD}"/>
          </ac:picMkLst>
        </pc:picChg>
        <pc:cxnChg chg="mod">
          <ac:chgData name="Froduald Kabanza" userId="edf393d0-642b-4b9e-8c75-f62133241689" providerId="ADAL" clId="{F17B1EDF-93CA-4D61-9FA4-3116CF6B8561}" dt="2022-01-31T21:31:13.511" v="4816" actId="1076"/>
          <ac:cxnSpMkLst>
            <pc:docMk/>
            <pc:sldMk cId="3198489829" sldId="408"/>
            <ac:cxnSpMk id="25" creationId="{67EC9FCD-B01F-455C-9F1E-94465DD2AD52}"/>
          </ac:cxnSpMkLst>
        </pc:cxnChg>
        <pc:cxnChg chg="mod">
          <ac:chgData name="Froduald Kabanza" userId="edf393d0-642b-4b9e-8c75-f62133241689" providerId="ADAL" clId="{F17B1EDF-93CA-4D61-9FA4-3116CF6B8561}" dt="2022-01-31T21:31:13.511" v="4816" actId="1076"/>
          <ac:cxnSpMkLst>
            <pc:docMk/>
            <pc:sldMk cId="3198489829" sldId="408"/>
            <ac:cxnSpMk id="26" creationId="{DCE863F5-C380-42A3-BB8C-29E1CEF441B6}"/>
          </ac:cxnSpMkLst>
        </pc:cxnChg>
        <pc:cxnChg chg="mod">
          <ac:chgData name="Froduald Kabanza" userId="edf393d0-642b-4b9e-8c75-f62133241689" providerId="ADAL" clId="{F17B1EDF-93CA-4D61-9FA4-3116CF6B8561}" dt="2022-01-31T21:31:13.511" v="4816" actId="1076"/>
          <ac:cxnSpMkLst>
            <pc:docMk/>
            <pc:sldMk cId="3198489829" sldId="408"/>
            <ac:cxnSpMk id="27" creationId="{A0D7559C-6A7F-4157-86F0-FF02695BBAC4}"/>
          </ac:cxnSpMkLst>
        </pc:cxnChg>
      </pc:sldChg>
      <pc:sldChg chg="modSp mod">
        <pc:chgData name="Froduald Kabanza" userId="edf393d0-642b-4b9e-8c75-f62133241689" providerId="ADAL" clId="{F17B1EDF-93CA-4D61-9FA4-3116CF6B8561}" dt="2022-01-31T01:19:09.545" v="3707" actId="20577"/>
        <pc:sldMkLst>
          <pc:docMk/>
          <pc:sldMk cId="0" sldId="585"/>
        </pc:sldMkLst>
        <pc:spChg chg="mod">
          <ac:chgData name="Froduald Kabanza" userId="edf393d0-642b-4b9e-8c75-f62133241689" providerId="ADAL" clId="{F17B1EDF-93CA-4D61-9FA4-3116CF6B8561}" dt="2022-01-31T01:19:09.545" v="3707" actId="20577"/>
          <ac:spMkLst>
            <pc:docMk/>
            <pc:sldMk cId="0" sldId="585"/>
            <ac:spMk id="5123" creationId="{00000000-0000-0000-0000-000000000000}"/>
          </ac:spMkLst>
        </pc:spChg>
      </pc:sldChg>
      <pc:sldChg chg="del">
        <pc:chgData name="Froduald Kabanza" userId="edf393d0-642b-4b9e-8c75-f62133241689" providerId="ADAL" clId="{F17B1EDF-93CA-4D61-9FA4-3116CF6B8561}" dt="2022-01-30T22:40:16.630" v="131" actId="2696"/>
        <pc:sldMkLst>
          <pc:docMk/>
          <pc:sldMk cId="0" sldId="587"/>
        </pc:sldMkLst>
      </pc:sldChg>
      <pc:sldChg chg="del">
        <pc:chgData name="Froduald Kabanza" userId="edf393d0-642b-4b9e-8c75-f62133241689" providerId="ADAL" clId="{F17B1EDF-93CA-4D61-9FA4-3116CF6B8561}" dt="2022-01-30T22:40:16.630" v="131" actId="2696"/>
        <pc:sldMkLst>
          <pc:docMk/>
          <pc:sldMk cId="0" sldId="588"/>
        </pc:sldMkLst>
      </pc:sldChg>
      <pc:sldChg chg="del">
        <pc:chgData name="Froduald Kabanza" userId="edf393d0-642b-4b9e-8c75-f62133241689" providerId="ADAL" clId="{F17B1EDF-93CA-4D61-9FA4-3116CF6B8561}" dt="2022-01-30T22:40:16.630" v="131" actId="2696"/>
        <pc:sldMkLst>
          <pc:docMk/>
          <pc:sldMk cId="0" sldId="589"/>
        </pc:sldMkLst>
      </pc:sldChg>
      <pc:sldChg chg="del">
        <pc:chgData name="Froduald Kabanza" userId="edf393d0-642b-4b9e-8c75-f62133241689" providerId="ADAL" clId="{F17B1EDF-93CA-4D61-9FA4-3116CF6B8561}" dt="2022-01-30T22:40:16.630" v="131" actId="2696"/>
        <pc:sldMkLst>
          <pc:docMk/>
          <pc:sldMk cId="0" sldId="590"/>
        </pc:sldMkLst>
      </pc:sldChg>
      <pc:sldChg chg="del">
        <pc:chgData name="Froduald Kabanza" userId="edf393d0-642b-4b9e-8c75-f62133241689" providerId="ADAL" clId="{F17B1EDF-93CA-4D61-9FA4-3116CF6B8561}" dt="2022-01-30T22:40:16.630" v="131" actId="2696"/>
        <pc:sldMkLst>
          <pc:docMk/>
          <pc:sldMk cId="0" sldId="591"/>
        </pc:sldMkLst>
      </pc:sldChg>
      <pc:sldChg chg="del">
        <pc:chgData name="Froduald Kabanza" userId="edf393d0-642b-4b9e-8c75-f62133241689" providerId="ADAL" clId="{F17B1EDF-93CA-4D61-9FA4-3116CF6B8561}" dt="2022-01-30T22:40:16.630" v="131" actId="2696"/>
        <pc:sldMkLst>
          <pc:docMk/>
          <pc:sldMk cId="0" sldId="592"/>
        </pc:sldMkLst>
      </pc:sldChg>
      <pc:sldChg chg="del">
        <pc:chgData name="Froduald Kabanza" userId="edf393d0-642b-4b9e-8c75-f62133241689" providerId="ADAL" clId="{F17B1EDF-93CA-4D61-9FA4-3116CF6B8561}" dt="2022-01-30T22:40:16.630" v="131" actId="2696"/>
        <pc:sldMkLst>
          <pc:docMk/>
          <pc:sldMk cId="0" sldId="593"/>
        </pc:sldMkLst>
      </pc:sldChg>
      <pc:sldChg chg="del">
        <pc:chgData name="Froduald Kabanza" userId="edf393d0-642b-4b9e-8c75-f62133241689" providerId="ADAL" clId="{F17B1EDF-93CA-4D61-9FA4-3116CF6B8561}" dt="2022-01-30T22:40:16.630" v="131" actId="2696"/>
        <pc:sldMkLst>
          <pc:docMk/>
          <pc:sldMk cId="0" sldId="594"/>
        </pc:sldMkLst>
      </pc:sldChg>
      <pc:sldChg chg="del">
        <pc:chgData name="Froduald Kabanza" userId="edf393d0-642b-4b9e-8c75-f62133241689" providerId="ADAL" clId="{F17B1EDF-93CA-4D61-9FA4-3116CF6B8561}" dt="2022-01-30T22:40:16.630" v="131" actId="2696"/>
        <pc:sldMkLst>
          <pc:docMk/>
          <pc:sldMk cId="0" sldId="600"/>
        </pc:sldMkLst>
      </pc:sldChg>
      <pc:sldChg chg="del">
        <pc:chgData name="Froduald Kabanza" userId="edf393d0-642b-4b9e-8c75-f62133241689" providerId="ADAL" clId="{F17B1EDF-93CA-4D61-9FA4-3116CF6B8561}" dt="2022-01-30T22:40:16.630" v="131" actId="2696"/>
        <pc:sldMkLst>
          <pc:docMk/>
          <pc:sldMk cId="0" sldId="601"/>
        </pc:sldMkLst>
      </pc:sldChg>
      <pc:sldChg chg="del">
        <pc:chgData name="Froduald Kabanza" userId="edf393d0-642b-4b9e-8c75-f62133241689" providerId="ADAL" clId="{F17B1EDF-93CA-4D61-9FA4-3116CF6B8561}" dt="2022-01-30T22:40:16.630" v="131" actId="2696"/>
        <pc:sldMkLst>
          <pc:docMk/>
          <pc:sldMk cId="0" sldId="602"/>
        </pc:sldMkLst>
      </pc:sldChg>
      <pc:sldChg chg="del">
        <pc:chgData name="Froduald Kabanza" userId="edf393d0-642b-4b9e-8c75-f62133241689" providerId="ADAL" clId="{F17B1EDF-93CA-4D61-9FA4-3116CF6B8561}" dt="2022-01-30T22:40:16.630" v="131" actId="2696"/>
        <pc:sldMkLst>
          <pc:docMk/>
          <pc:sldMk cId="0" sldId="603"/>
        </pc:sldMkLst>
      </pc:sldChg>
      <pc:sldChg chg="del">
        <pc:chgData name="Froduald Kabanza" userId="edf393d0-642b-4b9e-8c75-f62133241689" providerId="ADAL" clId="{F17B1EDF-93CA-4D61-9FA4-3116CF6B8561}" dt="2022-01-30T22:40:16.630" v="131" actId="2696"/>
        <pc:sldMkLst>
          <pc:docMk/>
          <pc:sldMk cId="0" sldId="605"/>
        </pc:sldMkLst>
      </pc:sldChg>
      <pc:sldChg chg="del">
        <pc:chgData name="Froduald Kabanza" userId="edf393d0-642b-4b9e-8c75-f62133241689" providerId="ADAL" clId="{F17B1EDF-93CA-4D61-9FA4-3116CF6B8561}" dt="2022-01-30T22:40:16.630" v="131" actId="2696"/>
        <pc:sldMkLst>
          <pc:docMk/>
          <pc:sldMk cId="0" sldId="606"/>
        </pc:sldMkLst>
      </pc:sldChg>
      <pc:sldChg chg="del">
        <pc:chgData name="Froduald Kabanza" userId="edf393d0-642b-4b9e-8c75-f62133241689" providerId="ADAL" clId="{F17B1EDF-93CA-4D61-9FA4-3116CF6B8561}" dt="2022-01-30T22:40:16.630" v="131" actId="2696"/>
        <pc:sldMkLst>
          <pc:docMk/>
          <pc:sldMk cId="0" sldId="609"/>
        </pc:sldMkLst>
      </pc:sldChg>
      <pc:sldChg chg="del">
        <pc:chgData name="Froduald Kabanza" userId="edf393d0-642b-4b9e-8c75-f62133241689" providerId="ADAL" clId="{F17B1EDF-93CA-4D61-9FA4-3116CF6B8561}" dt="2022-01-30T22:40:16.630" v="131" actId="2696"/>
        <pc:sldMkLst>
          <pc:docMk/>
          <pc:sldMk cId="0" sldId="610"/>
        </pc:sldMkLst>
      </pc:sldChg>
      <pc:sldChg chg="del">
        <pc:chgData name="Froduald Kabanza" userId="edf393d0-642b-4b9e-8c75-f62133241689" providerId="ADAL" clId="{F17B1EDF-93CA-4D61-9FA4-3116CF6B8561}" dt="2022-01-30T22:40:16.630" v="131" actId="2696"/>
        <pc:sldMkLst>
          <pc:docMk/>
          <pc:sldMk cId="0" sldId="611"/>
        </pc:sldMkLst>
      </pc:sldChg>
      <pc:sldChg chg="del">
        <pc:chgData name="Froduald Kabanza" userId="edf393d0-642b-4b9e-8c75-f62133241689" providerId="ADAL" clId="{F17B1EDF-93CA-4D61-9FA4-3116CF6B8561}" dt="2022-01-30T22:40:16.630" v="131" actId="2696"/>
        <pc:sldMkLst>
          <pc:docMk/>
          <pc:sldMk cId="0" sldId="612"/>
        </pc:sldMkLst>
      </pc:sldChg>
      <pc:sldChg chg="del">
        <pc:chgData name="Froduald Kabanza" userId="edf393d0-642b-4b9e-8c75-f62133241689" providerId="ADAL" clId="{F17B1EDF-93CA-4D61-9FA4-3116CF6B8561}" dt="2022-01-30T22:40:26.180" v="132" actId="2696"/>
        <pc:sldMkLst>
          <pc:docMk/>
          <pc:sldMk cId="0" sldId="613"/>
        </pc:sldMkLst>
      </pc:sldChg>
      <pc:sldChg chg="del">
        <pc:chgData name="Froduald Kabanza" userId="edf393d0-642b-4b9e-8c75-f62133241689" providerId="ADAL" clId="{F17B1EDF-93CA-4D61-9FA4-3116CF6B8561}" dt="2022-01-30T22:40:16.630" v="131" actId="2696"/>
        <pc:sldMkLst>
          <pc:docMk/>
          <pc:sldMk cId="0" sldId="614"/>
        </pc:sldMkLst>
      </pc:sldChg>
      <pc:sldChg chg="del">
        <pc:chgData name="Froduald Kabanza" userId="edf393d0-642b-4b9e-8c75-f62133241689" providerId="ADAL" clId="{F17B1EDF-93CA-4D61-9FA4-3116CF6B8561}" dt="2022-01-30T22:40:26.180" v="132" actId="2696"/>
        <pc:sldMkLst>
          <pc:docMk/>
          <pc:sldMk cId="0" sldId="617"/>
        </pc:sldMkLst>
      </pc:sldChg>
      <pc:sldChg chg="del">
        <pc:chgData name="Froduald Kabanza" userId="edf393d0-642b-4b9e-8c75-f62133241689" providerId="ADAL" clId="{F17B1EDF-93CA-4D61-9FA4-3116CF6B8561}" dt="2022-01-30T22:40:16.630" v="131" actId="2696"/>
        <pc:sldMkLst>
          <pc:docMk/>
          <pc:sldMk cId="0" sldId="625"/>
        </pc:sldMkLst>
      </pc:sldChg>
      <pc:sldChg chg="del">
        <pc:chgData name="Froduald Kabanza" userId="edf393d0-642b-4b9e-8c75-f62133241689" providerId="ADAL" clId="{F17B1EDF-93CA-4D61-9FA4-3116CF6B8561}" dt="2022-01-30T22:40:16.630" v="131" actId="2696"/>
        <pc:sldMkLst>
          <pc:docMk/>
          <pc:sldMk cId="0" sldId="644"/>
        </pc:sldMkLst>
      </pc:sldChg>
      <pc:sldChg chg="del">
        <pc:chgData name="Froduald Kabanza" userId="edf393d0-642b-4b9e-8c75-f62133241689" providerId="ADAL" clId="{F17B1EDF-93CA-4D61-9FA4-3116CF6B8561}" dt="2022-01-30T22:40:16.630" v="131" actId="2696"/>
        <pc:sldMkLst>
          <pc:docMk/>
          <pc:sldMk cId="0" sldId="645"/>
        </pc:sldMkLst>
      </pc:sldChg>
      <pc:sldChg chg="del">
        <pc:chgData name="Froduald Kabanza" userId="edf393d0-642b-4b9e-8c75-f62133241689" providerId="ADAL" clId="{F17B1EDF-93CA-4D61-9FA4-3116CF6B8561}" dt="2022-01-30T22:40:26.180" v="132" actId="2696"/>
        <pc:sldMkLst>
          <pc:docMk/>
          <pc:sldMk cId="0" sldId="647"/>
        </pc:sldMkLst>
      </pc:sldChg>
      <pc:sldChg chg="del">
        <pc:chgData name="Froduald Kabanza" userId="edf393d0-642b-4b9e-8c75-f62133241689" providerId="ADAL" clId="{F17B1EDF-93CA-4D61-9FA4-3116CF6B8561}" dt="2022-01-30T22:40:26.180" v="132" actId="2696"/>
        <pc:sldMkLst>
          <pc:docMk/>
          <pc:sldMk cId="0" sldId="648"/>
        </pc:sldMkLst>
      </pc:sldChg>
      <pc:sldChg chg="del">
        <pc:chgData name="Froduald Kabanza" userId="edf393d0-642b-4b9e-8c75-f62133241689" providerId="ADAL" clId="{F17B1EDF-93CA-4D61-9FA4-3116CF6B8561}" dt="2022-01-30T22:40:16.630" v="131" actId="2696"/>
        <pc:sldMkLst>
          <pc:docMk/>
          <pc:sldMk cId="0" sldId="651"/>
        </pc:sldMkLst>
      </pc:sldChg>
      <pc:sldChg chg="del">
        <pc:chgData name="Froduald Kabanza" userId="edf393d0-642b-4b9e-8c75-f62133241689" providerId="ADAL" clId="{F17B1EDF-93CA-4D61-9FA4-3116CF6B8561}" dt="2022-01-30T22:40:16.630" v="131" actId="2696"/>
        <pc:sldMkLst>
          <pc:docMk/>
          <pc:sldMk cId="0" sldId="654"/>
        </pc:sldMkLst>
      </pc:sldChg>
      <pc:sldChg chg="del">
        <pc:chgData name="Froduald Kabanza" userId="edf393d0-642b-4b9e-8c75-f62133241689" providerId="ADAL" clId="{F17B1EDF-93CA-4D61-9FA4-3116CF6B8561}" dt="2022-01-30T22:40:26.180" v="132" actId="2696"/>
        <pc:sldMkLst>
          <pc:docMk/>
          <pc:sldMk cId="0" sldId="658"/>
        </pc:sldMkLst>
      </pc:sldChg>
      <pc:sldChg chg="del">
        <pc:chgData name="Froduald Kabanza" userId="edf393d0-642b-4b9e-8c75-f62133241689" providerId="ADAL" clId="{F17B1EDF-93CA-4D61-9FA4-3116CF6B8561}" dt="2022-01-30T22:40:26.180" v="132" actId="2696"/>
        <pc:sldMkLst>
          <pc:docMk/>
          <pc:sldMk cId="0" sldId="659"/>
        </pc:sldMkLst>
      </pc:sldChg>
      <pc:sldChg chg="del">
        <pc:chgData name="Froduald Kabanza" userId="edf393d0-642b-4b9e-8c75-f62133241689" providerId="ADAL" clId="{F17B1EDF-93CA-4D61-9FA4-3116CF6B8561}" dt="2022-01-30T22:40:26.180" v="132" actId="2696"/>
        <pc:sldMkLst>
          <pc:docMk/>
          <pc:sldMk cId="0" sldId="660"/>
        </pc:sldMkLst>
      </pc:sldChg>
      <pc:sldChg chg="del">
        <pc:chgData name="Froduald Kabanza" userId="edf393d0-642b-4b9e-8c75-f62133241689" providerId="ADAL" clId="{F17B1EDF-93CA-4D61-9FA4-3116CF6B8561}" dt="2022-01-30T22:40:26.180" v="132" actId="2696"/>
        <pc:sldMkLst>
          <pc:docMk/>
          <pc:sldMk cId="0" sldId="661"/>
        </pc:sldMkLst>
      </pc:sldChg>
      <pc:sldChg chg="del">
        <pc:chgData name="Froduald Kabanza" userId="edf393d0-642b-4b9e-8c75-f62133241689" providerId="ADAL" clId="{F17B1EDF-93CA-4D61-9FA4-3116CF6B8561}" dt="2022-01-30T22:40:26.180" v="132" actId="2696"/>
        <pc:sldMkLst>
          <pc:docMk/>
          <pc:sldMk cId="0" sldId="662"/>
        </pc:sldMkLst>
      </pc:sldChg>
      <pc:sldChg chg="del">
        <pc:chgData name="Froduald Kabanza" userId="edf393d0-642b-4b9e-8c75-f62133241689" providerId="ADAL" clId="{F17B1EDF-93CA-4D61-9FA4-3116CF6B8561}" dt="2022-01-30T22:40:26.180" v="132" actId="2696"/>
        <pc:sldMkLst>
          <pc:docMk/>
          <pc:sldMk cId="0" sldId="663"/>
        </pc:sldMkLst>
      </pc:sldChg>
      <pc:sldChg chg="del">
        <pc:chgData name="Froduald Kabanza" userId="edf393d0-642b-4b9e-8c75-f62133241689" providerId="ADAL" clId="{F17B1EDF-93CA-4D61-9FA4-3116CF6B8561}" dt="2022-01-30T22:40:26.180" v="132" actId="2696"/>
        <pc:sldMkLst>
          <pc:docMk/>
          <pc:sldMk cId="0" sldId="664"/>
        </pc:sldMkLst>
      </pc:sldChg>
      <pc:sldChg chg="del">
        <pc:chgData name="Froduald Kabanza" userId="edf393d0-642b-4b9e-8c75-f62133241689" providerId="ADAL" clId="{F17B1EDF-93CA-4D61-9FA4-3116CF6B8561}" dt="2022-01-30T22:40:16.630" v="131" actId="2696"/>
        <pc:sldMkLst>
          <pc:docMk/>
          <pc:sldMk cId="0" sldId="665"/>
        </pc:sldMkLst>
      </pc:sldChg>
      <pc:sldChg chg="del">
        <pc:chgData name="Froduald Kabanza" userId="edf393d0-642b-4b9e-8c75-f62133241689" providerId="ADAL" clId="{F17B1EDF-93CA-4D61-9FA4-3116CF6B8561}" dt="2022-01-30T22:40:16.630" v="131" actId="2696"/>
        <pc:sldMkLst>
          <pc:docMk/>
          <pc:sldMk cId="0" sldId="666"/>
        </pc:sldMkLst>
      </pc:sldChg>
      <pc:sldChg chg="del">
        <pc:chgData name="Froduald Kabanza" userId="edf393d0-642b-4b9e-8c75-f62133241689" providerId="ADAL" clId="{F17B1EDF-93CA-4D61-9FA4-3116CF6B8561}" dt="2022-01-30T22:40:16.630" v="131" actId="2696"/>
        <pc:sldMkLst>
          <pc:docMk/>
          <pc:sldMk cId="0" sldId="667"/>
        </pc:sldMkLst>
      </pc:sldChg>
      <pc:sldChg chg="del">
        <pc:chgData name="Froduald Kabanza" userId="edf393d0-642b-4b9e-8c75-f62133241689" providerId="ADAL" clId="{F17B1EDF-93CA-4D61-9FA4-3116CF6B8561}" dt="2022-01-30T22:40:16.630" v="131" actId="2696"/>
        <pc:sldMkLst>
          <pc:docMk/>
          <pc:sldMk cId="0" sldId="668"/>
        </pc:sldMkLst>
      </pc:sldChg>
      <pc:sldChg chg="del">
        <pc:chgData name="Froduald Kabanza" userId="edf393d0-642b-4b9e-8c75-f62133241689" providerId="ADAL" clId="{F17B1EDF-93CA-4D61-9FA4-3116CF6B8561}" dt="2022-01-30T22:40:16.630" v="131" actId="2696"/>
        <pc:sldMkLst>
          <pc:docMk/>
          <pc:sldMk cId="0" sldId="669"/>
        </pc:sldMkLst>
      </pc:sldChg>
      <pc:sldChg chg="del">
        <pc:chgData name="Froduald Kabanza" userId="edf393d0-642b-4b9e-8c75-f62133241689" providerId="ADAL" clId="{F17B1EDF-93CA-4D61-9FA4-3116CF6B8561}" dt="2022-01-30T22:40:16.630" v="131" actId="2696"/>
        <pc:sldMkLst>
          <pc:docMk/>
          <pc:sldMk cId="0" sldId="670"/>
        </pc:sldMkLst>
      </pc:sldChg>
      <pc:sldChg chg="del">
        <pc:chgData name="Froduald Kabanza" userId="edf393d0-642b-4b9e-8c75-f62133241689" providerId="ADAL" clId="{F17B1EDF-93CA-4D61-9FA4-3116CF6B8561}" dt="2022-01-30T22:40:16.630" v="131" actId="2696"/>
        <pc:sldMkLst>
          <pc:docMk/>
          <pc:sldMk cId="0" sldId="671"/>
        </pc:sldMkLst>
      </pc:sldChg>
      <pc:sldChg chg="del">
        <pc:chgData name="Froduald Kabanza" userId="edf393d0-642b-4b9e-8c75-f62133241689" providerId="ADAL" clId="{F17B1EDF-93CA-4D61-9FA4-3116CF6B8561}" dt="2022-01-30T22:40:16.630" v="131" actId="2696"/>
        <pc:sldMkLst>
          <pc:docMk/>
          <pc:sldMk cId="0" sldId="672"/>
        </pc:sldMkLst>
      </pc:sldChg>
      <pc:sldChg chg="del">
        <pc:chgData name="Froduald Kabanza" userId="edf393d0-642b-4b9e-8c75-f62133241689" providerId="ADAL" clId="{F17B1EDF-93CA-4D61-9FA4-3116CF6B8561}" dt="2022-01-30T22:40:16.630" v="131" actId="2696"/>
        <pc:sldMkLst>
          <pc:docMk/>
          <pc:sldMk cId="0" sldId="673"/>
        </pc:sldMkLst>
      </pc:sldChg>
      <pc:sldChg chg="del">
        <pc:chgData name="Froduald Kabanza" userId="edf393d0-642b-4b9e-8c75-f62133241689" providerId="ADAL" clId="{F17B1EDF-93CA-4D61-9FA4-3116CF6B8561}" dt="2022-01-30T22:40:16.630" v="131" actId="2696"/>
        <pc:sldMkLst>
          <pc:docMk/>
          <pc:sldMk cId="0" sldId="674"/>
        </pc:sldMkLst>
      </pc:sldChg>
      <pc:sldChg chg="del">
        <pc:chgData name="Froduald Kabanza" userId="edf393d0-642b-4b9e-8c75-f62133241689" providerId="ADAL" clId="{F17B1EDF-93CA-4D61-9FA4-3116CF6B8561}" dt="2022-01-30T22:40:16.630" v="131" actId="2696"/>
        <pc:sldMkLst>
          <pc:docMk/>
          <pc:sldMk cId="0" sldId="675"/>
        </pc:sldMkLst>
      </pc:sldChg>
      <pc:sldChg chg="del">
        <pc:chgData name="Froduald Kabanza" userId="edf393d0-642b-4b9e-8c75-f62133241689" providerId="ADAL" clId="{F17B1EDF-93CA-4D61-9FA4-3116CF6B8561}" dt="2022-01-30T22:40:26.180" v="132" actId="2696"/>
        <pc:sldMkLst>
          <pc:docMk/>
          <pc:sldMk cId="0" sldId="678"/>
        </pc:sldMkLst>
      </pc:sldChg>
      <pc:sldChg chg="del">
        <pc:chgData name="Froduald Kabanza" userId="edf393d0-642b-4b9e-8c75-f62133241689" providerId="ADAL" clId="{F17B1EDF-93CA-4D61-9FA4-3116CF6B8561}" dt="2022-01-30T22:40:16.630" v="131" actId="2696"/>
        <pc:sldMkLst>
          <pc:docMk/>
          <pc:sldMk cId="0" sldId="679"/>
        </pc:sldMkLst>
      </pc:sldChg>
      <pc:sldChg chg="del">
        <pc:chgData name="Froduald Kabanza" userId="edf393d0-642b-4b9e-8c75-f62133241689" providerId="ADAL" clId="{F17B1EDF-93CA-4D61-9FA4-3116CF6B8561}" dt="2022-01-30T22:40:26.180" v="132" actId="2696"/>
        <pc:sldMkLst>
          <pc:docMk/>
          <pc:sldMk cId="0" sldId="680"/>
        </pc:sldMkLst>
      </pc:sldChg>
      <pc:sldChg chg="del">
        <pc:chgData name="Froduald Kabanza" userId="edf393d0-642b-4b9e-8c75-f62133241689" providerId="ADAL" clId="{F17B1EDF-93CA-4D61-9FA4-3116CF6B8561}" dt="2022-01-30T22:40:26.180" v="132" actId="2696"/>
        <pc:sldMkLst>
          <pc:docMk/>
          <pc:sldMk cId="0" sldId="682"/>
        </pc:sldMkLst>
      </pc:sldChg>
      <pc:sldChg chg="del">
        <pc:chgData name="Froduald Kabanza" userId="edf393d0-642b-4b9e-8c75-f62133241689" providerId="ADAL" clId="{F17B1EDF-93CA-4D61-9FA4-3116CF6B8561}" dt="2022-01-30T22:40:26.180" v="132" actId="2696"/>
        <pc:sldMkLst>
          <pc:docMk/>
          <pc:sldMk cId="0" sldId="683"/>
        </pc:sldMkLst>
      </pc:sldChg>
      <pc:sldChg chg="del">
        <pc:chgData name="Froduald Kabanza" userId="edf393d0-642b-4b9e-8c75-f62133241689" providerId="ADAL" clId="{F17B1EDF-93CA-4D61-9FA4-3116CF6B8561}" dt="2022-01-30T22:40:16.630" v="131" actId="2696"/>
        <pc:sldMkLst>
          <pc:docMk/>
          <pc:sldMk cId="0" sldId="684"/>
        </pc:sldMkLst>
      </pc:sldChg>
      <pc:sldChg chg="del">
        <pc:chgData name="Froduald Kabanza" userId="edf393d0-642b-4b9e-8c75-f62133241689" providerId="ADAL" clId="{F17B1EDF-93CA-4D61-9FA4-3116CF6B8561}" dt="2022-01-30T22:40:16.630" v="131" actId="2696"/>
        <pc:sldMkLst>
          <pc:docMk/>
          <pc:sldMk cId="0" sldId="685"/>
        </pc:sldMkLst>
      </pc:sldChg>
      <pc:sldChg chg="del">
        <pc:chgData name="Froduald Kabanza" userId="edf393d0-642b-4b9e-8c75-f62133241689" providerId="ADAL" clId="{F17B1EDF-93CA-4D61-9FA4-3116CF6B8561}" dt="2022-01-30T22:40:16.630" v="131" actId="2696"/>
        <pc:sldMkLst>
          <pc:docMk/>
          <pc:sldMk cId="0" sldId="686"/>
        </pc:sldMkLst>
      </pc:sldChg>
      <pc:sldChg chg="del">
        <pc:chgData name="Froduald Kabanza" userId="edf393d0-642b-4b9e-8c75-f62133241689" providerId="ADAL" clId="{F17B1EDF-93CA-4D61-9FA4-3116CF6B8561}" dt="2022-01-30T22:40:16.630" v="131" actId="2696"/>
        <pc:sldMkLst>
          <pc:docMk/>
          <pc:sldMk cId="0" sldId="687"/>
        </pc:sldMkLst>
      </pc:sldChg>
      <pc:sldChg chg="del">
        <pc:chgData name="Froduald Kabanza" userId="edf393d0-642b-4b9e-8c75-f62133241689" providerId="ADAL" clId="{F17B1EDF-93CA-4D61-9FA4-3116CF6B8561}" dt="2022-01-30T22:40:16.630" v="131" actId="2696"/>
        <pc:sldMkLst>
          <pc:docMk/>
          <pc:sldMk cId="0" sldId="688"/>
        </pc:sldMkLst>
      </pc:sldChg>
      <pc:sldChg chg="del">
        <pc:chgData name="Froduald Kabanza" userId="edf393d0-642b-4b9e-8c75-f62133241689" providerId="ADAL" clId="{F17B1EDF-93CA-4D61-9FA4-3116CF6B8561}" dt="2022-01-30T22:40:16.630" v="131" actId="2696"/>
        <pc:sldMkLst>
          <pc:docMk/>
          <pc:sldMk cId="0" sldId="689"/>
        </pc:sldMkLst>
      </pc:sldChg>
      <pc:sldChg chg="del">
        <pc:chgData name="Froduald Kabanza" userId="edf393d0-642b-4b9e-8c75-f62133241689" providerId="ADAL" clId="{F17B1EDF-93CA-4D61-9FA4-3116CF6B8561}" dt="2022-01-30T22:40:16.630" v="131" actId="2696"/>
        <pc:sldMkLst>
          <pc:docMk/>
          <pc:sldMk cId="0" sldId="690"/>
        </pc:sldMkLst>
      </pc:sldChg>
      <pc:sldChg chg="del">
        <pc:chgData name="Froduald Kabanza" userId="edf393d0-642b-4b9e-8c75-f62133241689" providerId="ADAL" clId="{F17B1EDF-93CA-4D61-9FA4-3116CF6B8561}" dt="2022-01-30T22:40:16.630" v="131" actId="2696"/>
        <pc:sldMkLst>
          <pc:docMk/>
          <pc:sldMk cId="0" sldId="691"/>
        </pc:sldMkLst>
      </pc:sldChg>
      <pc:sldChg chg="del">
        <pc:chgData name="Froduald Kabanza" userId="edf393d0-642b-4b9e-8c75-f62133241689" providerId="ADAL" clId="{F17B1EDF-93CA-4D61-9FA4-3116CF6B8561}" dt="2022-01-30T22:40:26.180" v="132" actId="2696"/>
        <pc:sldMkLst>
          <pc:docMk/>
          <pc:sldMk cId="0" sldId="692"/>
        </pc:sldMkLst>
      </pc:sldChg>
      <pc:sldChg chg="del">
        <pc:chgData name="Froduald Kabanza" userId="edf393d0-642b-4b9e-8c75-f62133241689" providerId="ADAL" clId="{F17B1EDF-93CA-4D61-9FA4-3116CF6B8561}" dt="2022-01-30T22:40:16.630" v="131" actId="2696"/>
        <pc:sldMkLst>
          <pc:docMk/>
          <pc:sldMk cId="2019480869" sldId="693"/>
        </pc:sldMkLst>
      </pc:sldChg>
      <pc:sldChg chg="del">
        <pc:chgData name="Froduald Kabanza" userId="edf393d0-642b-4b9e-8c75-f62133241689" providerId="ADAL" clId="{F17B1EDF-93CA-4D61-9FA4-3116CF6B8561}" dt="2022-01-30T22:40:16.630" v="131" actId="2696"/>
        <pc:sldMkLst>
          <pc:docMk/>
          <pc:sldMk cId="4201055210" sldId="694"/>
        </pc:sldMkLst>
      </pc:sldChg>
      <pc:sldChg chg="del">
        <pc:chgData name="Froduald Kabanza" userId="edf393d0-642b-4b9e-8c75-f62133241689" providerId="ADAL" clId="{F17B1EDF-93CA-4D61-9FA4-3116CF6B8561}" dt="2022-01-30T22:40:26.180" v="132" actId="2696"/>
        <pc:sldMkLst>
          <pc:docMk/>
          <pc:sldMk cId="3124005578" sldId="695"/>
        </pc:sldMkLst>
      </pc:sldChg>
      <pc:sldChg chg="del">
        <pc:chgData name="Froduald Kabanza" userId="edf393d0-642b-4b9e-8c75-f62133241689" providerId="ADAL" clId="{F17B1EDF-93CA-4D61-9FA4-3116CF6B8561}" dt="2022-01-30T22:40:26.180" v="132" actId="2696"/>
        <pc:sldMkLst>
          <pc:docMk/>
          <pc:sldMk cId="2282563712" sldId="696"/>
        </pc:sldMkLst>
      </pc:sldChg>
      <pc:sldChg chg="modSp mod">
        <pc:chgData name="Froduald Kabanza" userId="edf393d0-642b-4b9e-8c75-f62133241689" providerId="ADAL" clId="{F17B1EDF-93CA-4D61-9FA4-3116CF6B8561}" dt="2022-01-30T22:51:00.593" v="345" actId="1076"/>
        <pc:sldMkLst>
          <pc:docMk/>
          <pc:sldMk cId="0" sldId="697"/>
        </pc:sldMkLst>
        <pc:spChg chg="mod">
          <ac:chgData name="Froduald Kabanza" userId="edf393d0-642b-4b9e-8c75-f62133241689" providerId="ADAL" clId="{F17B1EDF-93CA-4D61-9FA4-3116CF6B8561}" dt="2022-01-30T22:42:25.688" v="306" actId="1076"/>
          <ac:spMkLst>
            <pc:docMk/>
            <pc:sldMk cId="0" sldId="697"/>
            <ac:spMk id="2" creationId="{00000000-0000-0000-0000-000000000000}"/>
          </ac:spMkLst>
        </pc:spChg>
        <pc:spChg chg="mod">
          <ac:chgData name="Froduald Kabanza" userId="edf393d0-642b-4b9e-8c75-f62133241689" providerId="ADAL" clId="{F17B1EDF-93CA-4D61-9FA4-3116CF6B8561}" dt="2022-01-30T22:50:29.963" v="342" actId="790"/>
          <ac:spMkLst>
            <pc:docMk/>
            <pc:sldMk cId="0" sldId="697"/>
            <ac:spMk id="3" creationId="{36253E61-5A40-41FD-92D0-C00B4013A4B5}"/>
          </ac:spMkLst>
        </pc:spChg>
        <pc:spChg chg="mod">
          <ac:chgData name="Froduald Kabanza" userId="edf393d0-642b-4b9e-8c75-f62133241689" providerId="ADAL" clId="{F17B1EDF-93CA-4D61-9FA4-3116CF6B8561}" dt="2022-01-30T22:42:25.688" v="306" actId="1076"/>
          <ac:spMkLst>
            <pc:docMk/>
            <pc:sldMk cId="0" sldId="697"/>
            <ac:spMk id="8" creationId="{00000000-0000-0000-0000-000000000000}"/>
          </ac:spMkLst>
        </pc:spChg>
        <pc:spChg chg="mod">
          <ac:chgData name="Froduald Kabanza" userId="edf393d0-642b-4b9e-8c75-f62133241689" providerId="ADAL" clId="{F17B1EDF-93CA-4D61-9FA4-3116CF6B8561}" dt="2022-01-30T22:42:25.688" v="306" actId="1076"/>
          <ac:spMkLst>
            <pc:docMk/>
            <pc:sldMk cId="0" sldId="697"/>
            <ac:spMk id="9" creationId="{00000000-0000-0000-0000-000000000000}"/>
          </ac:spMkLst>
        </pc:spChg>
        <pc:spChg chg="mod">
          <ac:chgData name="Froduald Kabanza" userId="edf393d0-642b-4b9e-8c75-f62133241689" providerId="ADAL" clId="{F17B1EDF-93CA-4D61-9FA4-3116CF6B8561}" dt="2022-01-30T22:42:25.688" v="306" actId="1076"/>
          <ac:spMkLst>
            <pc:docMk/>
            <pc:sldMk cId="0" sldId="697"/>
            <ac:spMk id="10" creationId="{00000000-0000-0000-0000-000000000000}"/>
          </ac:spMkLst>
        </pc:spChg>
        <pc:spChg chg="mod">
          <ac:chgData name="Froduald Kabanza" userId="edf393d0-642b-4b9e-8c75-f62133241689" providerId="ADAL" clId="{F17B1EDF-93CA-4D61-9FA4-3116CF6B8561}" dt="2022-01-30T22:42:25.688" v="306" actId="1076"/>
          <ac:spMkLst>
            <pc:docMk/>
            <pc:sldMk cId="0" sldId="697"/>
            <ac:spMk id="12" creationId="{00000000-0000-0000-0000-000000000000}"/>
          </ac:spMkLst>
        </pc:spChg>
        <pc:spChg chg="mod">
          <ac:chgData name="Froduald Kabanza" userId="edf393d0-642b-4b9e-8c75-f62133241689" providerId="ADAL" clId="{F17B1EDF-93CA-4D61-9FA4-3116CF6B8561}" dt="2022-01-30T22:42:25.688" v="306" actId="1076"/>
          <ac:spMkLst>
            <pc:docMk/>
            <pc:sldMk cId="0" sldId="697"/>
            <ac:spMk id="13" creationId="{00000000-0000-0000-0000-000000000000}"/>
          </ac:spMkLst>
        </pc:spChg>
        <pc:spChg chg="mod">
          <ac:chgData name="Froduald Kabanza" userId="edf393d0-642b-4b9e-8c75-f62133241689" providerId="ADAL" clId="{F17B1EDF-93CA-4D61-9FA4-3116CF6B8561}" dt="2022-01-30T22:42:25.688" v="306" actId="1076"/>
          <ac:spMkLst>
            <pc:docMk/>
            <pc:sldMk cId="0" sldId="697"/>
            <ac:spMk id="14" creationId="{00000000-0000-0000-0000-000000000000}"/>
          </ac:spMkLst>
        </pc:spChg>
        <pc:spChg chg="mod">
          <ac:chgData name="Froduald Kabanza" userId="edf393d0-642b-4b9e-8c75-f62133241689" providerId="ADAL" clId="{F17B1EDF-93CA-4D61-9FA4-3116CF6B8561}" dt="2022-01-30T22:51:00.593" v="345" actId="1076"/>
          <ac:spMkLst>
            <pc:docMk/>
            <pc:sldMk cId="0" sldId="697"/>
            <ac:spMk id="15" creationId="{00000000-0000-0000-0000-000000000000}"/>
          </ac:spMkLst>
        </pc:spChg>
        <pc:spChg chg="mod">
          <ac:chgData name="Froduald Kabanza" userId="edf393d0-642b-4b9e-8c75-f62133241689" providerId="ADAL" clId="{F17B1EDF-93CA-4D61-9FA4-3116CF6B8561}" dt="2022-01-30T22:42:25.688" v="306" actId="1076"/>
          <ac:spMkLst>
            <pc:docMk/>
            <pc:sldMk cId="0" sldId="697"/>
            <ac:spMk id="16" creationId="{00000000-0000-0000-0000-000000000000}"/>
          </ac:spMkLst>
        </pc:spChg>
        <pc:spChg chg="mod">
          <ac:chgData name="Froduald Kabanza" userId="edf393d0-642b-4b9e-8c75-f62133241689" providerId="ADAL" clId="{F17B1EDF-93CA-4D61-9FA4-3116CF6B8561}" dt="2022-01-30T22:42:31.610" v="308" actId="1076"/>
          <ac:spMkLst>
            <pc:docMk/>
            <pc:sldMk cId="0" sldId="697"/>
            <ac:spMk id="49" creationId="{6263D7BB-937B-4ED3-AE74-64C49812CF55}"/>
          </ac:spMkLst>
        </pc:spChg>
        <pc:grpChg chg="mod">
          <ac:chgData name="Froduald Kabanza" userId="edf393d0-642b-4b9e-8c75-f62133241689" providerId="ADAL" clId="{F17B1EDF-93CA-4D61-9FA4-3116CF6B8561}" dt="2022-01-30T22:42:52.083" v="312" actId="14100"/>
          <ac:grpSpMkLst>
            <pc:docMk/>
            <pc:sldMk cId="0" sldId="697"/>
            <ac:grpSpMk id="39" creationId="{4FAB8FEE-ABF2-4A01-B9AE-1C57245F009D}"/>
          </ac:grpSpMkLst>
        </pc:grpChg>
        <pc:cxnChg chg="mod">
          <ac:chgData name="Froduald Kabanza" userId="edf393d0-642b-4b9e-8c75-f62133241689" providerId="ADAL" clId="{F17B1EDF-93CA-4D61-9FA4-3116CF6B8561}" dt="2022-01-30T22:42:44.332" v="311" actId="14100"/>
          <ac:cxnSpMkLst>
            <pc:docMk/>
            <pc:sldMk cId="0" sldId="697"/>
            <ac:cxnSpMk id="7" creationId="{120F8457-23DB-42D2-ACD3-C9355AD6FD58}"/>
          </ac:cxnSpMkLst>
        </pc:cxnChg>
        <pc:cxnChg chg="mod">
          <ac:chgData name="Froduald Kabanza" userId="edf393d0-642b-4b9e-8c75-f62133241689" providerId="ADAL" clId="{F17B1EDF-93CA-4D61-9FA4-3116CF6B8561}" dt="2022-01-30T22:42:25.688" v="306" actId="1076"/>
          <ac:cxnSpMkLst>
            <pc:docMk/>
            <pc:sldMk cId="0" sldId="697"/>
            <ac:cxnSpMk id="24" creationId="{00000000-0000-0000-0000-000000000000}"/>
          </ac:cxnSpMkLst>
        </pc:cxnChg>
        <pc:cxnChg chg="mod">
          <ac:chgData name="Froduald Kabanza" userId="edf393d0-642b-4b9e-8c75-f62133241689" providerId="ADAL" clId="{F17B1EDF-93CA-4D61-9FA4-3116CF6B8561}" dt="2022-01-30T22:42:25.688" v="306" actId="1076"/>
          <ac:cxnSpMkLst>
            <pc:docMk/>
            <pc:sldMk cId="0" sldId="697"/>
            <ac:cxnSpMk id="27" creationId="{00000000-0000-0000-0000-000000000000}"/>
          </ac:cxnSpMkLst>
        </pc:cxnChg>
        <pc:cxnChg chg="mod">
          <ac:chgData name="Froduald Kabanza" userId="edf393d0-642b-4b9e-8c75-f62133241689" providerId="ADAL" clId="{F17B1EDF-93CA-4D61-9FA4-3116CF6B8561}" dt="2022-01-30T22:42:25.688" v="306" actId="1076"/>
          <ac:cxnSpMkLst>
            <pc:docMk/>
            <pc:sldMk cId="0" sldId="697"/>
            <ac:cxnSpMk id="30" creationId="{00000000-0000-0000-0000-000000000000}"/>
          </ac:cxnSpMkLst>
        </pc:cxnChg>
        <pc:cxnChg chg="mod">
          <ac:chgData name="Froduald Kabanza" userId="edf393d0-642b-4b9e-8c75-f62133241689" providerId="ADAL" clId="{F17B1EDF-93CA-4D61-9FA4-3116CF6B8561}" dt="2022-01-30T22:50:52.952" v="343" actId="14100"/>
          <ac:cxnSpMkLst>
            <pc:docMk/>
            <pc:sldMk cId="0" sldId="697"/>
            <ac:cxnSpMk id="33" creationId="{00000000-0000-0000-0000-000000000000}"/>
          </ac:cxnSpMkLst>
        </pc:cxnChg>
        <pc:cxnChg chg="mod">
          <ac:chgData name="Froduald Kabanza" userId="edf393d0-642b-4b9e-8c75-f62133241689" providerId="ADAL" clId="{F17B1EDF-93CA-4D61-9FA4-3116CF6B8561}" dt="2022-01-30T22:42:25.688" v="306" actId="1076"/>
          <ac:cxnSpMkLst>
            <pc:docMk/>
            <pc:sldMk cId="0" sldId="697"/>
            <ac:cxnSpMk id="36" creationId="{190EDA56-222D-419F-BA7A-13282E10550F}"/>
          </ac:cxnSpMkLst>
        </pc:cxnChg>
        <pc:cxnChg chg="mod">
          <ac:chgData name="Froduald Kabanza" userId="edf393d0-642b-4b9e-8c75-f62133241689" providerId="ADAL" clId="{F17B1EDF-93CA-4D61-9FA4-3116CF6B8561}" dt="2022-01-30T22:42:25.688" v="306" actId="1076"/>
          <ac:cxnSpMkLst>
            <pc:docMk/>
            <pc:sldMk cId="0" sldId="697"/>
            <ac:cxnSpMk id="41" creationId="{00000000-0000-0000-0000-000000000000}"/>
          </ac:cxnSpMkLst>
        </pc:cxnChg>
        <pc:cxnChg chg="mod">
          <ac:chgData name="Froduald Kabanza" userId="edf393d0-642b-4b9e-8c75-f62133241689" providerId="ADAL" clId="{F17B1EDF-93CA-4D61-9FA4-3116CF6B8561}" dt="2022-01-30T22:42:25.688" v="306" actId="1076"/>
          <ac:cxnSpMkLst>
            <pc:docMk/>
            <pc:sldMk cId="0" sldId="697"/>
            <ac:cxnSpMk id="44" creationId="{00000000-0000-0000-0000-000000000000}"/>
          </ac:cxnSpMkLst>
        </pc:cxnChg>
        <pc:cxnChg chg="mod">
          <ac:chgData name="Froduald Kabanza" userId="edf393d0-642b-4b9e-8c75-f62133241689" providerId="ADAL" clId="{F17B1EDF-93CA-4D61-9FA4-3116CF6B8561}" dt="2022-01-30T22:42:25.688" v="306" actId="1076"/>
          <ac:cxnSpMkLst>
            <pc:docMk/>
            <pc:sldMk cId="0" sldId="697"/>
            <ac:cxnSpMk id="47" creationId="{00000000-0000-0000-0000-000000000000}"/>
          </ac:cxnSpMkLst>
        </pc:cxnChg>
        <pc:cxnChg chg="mod">
          <ac:chgData name="Froduald Kabanza" userId="edf393d0-642b-4b9e-8c75-f62133241689" providerId="ADAL" clId="{F17B1EDF-93CA-4D61-9FA4-3116CF6B8561}" dt="2022-01-30T22:42:25.688" v="306" actId="1076"/>
          <ac:cxnSpMkLst>
            <pc:docMk/>
            <pc:sldMk cId="0" sldId="697"/>
            <ac:cxnSpMk id="88" creationId="{00000000-0000-0000-0000-000000000000}"/>
          </ac:cxnSpMkLst>
        </pc:cxnChg>
      </pc:sldChg>
      <pc:sldChg chg="modSp add mod">
        <pc:chgData name="Froduald Kabanza" userId="edf393d0-642b-4b9e-8c75-f62133241689" providerId="ADAL" clId="{F17B1EDF-93CA-4D61-9FA4-3116CF6B8561}" dt="2022-01-31T00:58:21.994" v="2987" actId="313"/>
        <pc:sldMkLst>
          <pc:docMk/>
          <pc:sldMk cId="0" sldId="698"/>
        </pc:sldMkLst>
        <pc:spChg chg="mod">
          <ac:chgData name="Froduald Kabanza" userId="edf393d0-642b-4b9e-8c75-f62133241689" providerId="ADAL" clId="{F17B1EDF-93CA-4D61-9FA4-3116CF6B8561}" dt="2022-01-31T00:58:21.994" v="2987" actId="313"/>
          <ac:spMkLst>
            <pc:docMk/>
            <pc:sldMk cId="0" sldId="698"/>
            <ac:spMk id="58370" creationId="{00000000-0000-0000-0000-000000000000}"/>
          </ac:spMkLst>
        </pc:spChg>
        <pc:spChg chg="mod">
          <ac:chgData name="Froduald Kabanza" userId="edf393d0-642b-4b9e-8c75-f62133241689" providerId="ADAL" clId="{F17B1EDF-93CA-4D61-9FA4-3116CF6B8561}" dt="2022-01-31T00:49:15.777" v="2845" actId="313"/>
          <ac:spMkLst>
            <pc:docMk/>
            <pc:sldMk cId="0" sldId="698"/>
            <ac:spMk id="58371" creationId="{00000000-0000-0000-0000-000000000000}"/>
          </ac:spMkLst>
        </pc:spChg>
      </pc:sldChg>
      <pc:sldChg chg="del">
        <pc:chgData name="Froduald Kabanza" userId="edf393d0-642b-4b9e-8c75-f62133241689" providerId="ADAL" clId="{F17B1EDF-93CA-4D61-9FA4-3116CF6B8561}" dt="2022-01-30T22:40:26.180" v="132" actId="2696"/>
        <pc:sldMkLst>
          <pc:docMk/>
          <pc:sldMk cId="2239715324" sldId="698"/>
        </pc:sldMkLst>
      </pc:sldChg>
      <pc:sldChg chg="addSp delSp modSp add del mod">
        <pc:chgData name="Froduald Kabanza" userId="edf393d0-642b-4b9e-8c75-f62133241689" providerId="ADAL" clId="{F17B1EDF-93CA-4D61-9FA4-3116CF6B8561}" dt="2022-01-30T23:13:32.097" v="533" actId="2696"/>
        <pc:sldMkLst>
          <pc:docMk/>
          <pc:sldMk cId="2486846102" sldId="698"/>
        </pc:sldMkLst>
        <pc:spChg chg="mod topLvl">
          <ac:chgData name="Froduald Kabanza" userId="edf393d0-642b-4b9e-8c75-f62133241689" providerId="ADAL" clId="{F17B1EDF-93CA-4D61-9FA4-3116CF6B8561}" dt="2022-01-30T23:10:53.341" v="393" actId="164"/>
          <ac:spMkLst>
            <pc:docMk/>
            <pc:sldMk cId="2486846102" sldId="698"/>
            <ac:spMk id="2" creationId="{00000000-0000-0000-0000-000000000000}"/>
          </ac:spMkLst>
        </pc:spChg>
        <pc:spChg chg="mod topLvl">
          <ac:chgData name="Froduald Kabanza" userId="edf393d0-642b-4b9e-8c75-f62133241689" providerId="ADAL" clId="{F17B1EDF-93CA-4D61-9FA4-3116CF6B8561}" dt="2022-01-30T23:10:53.341" v="393" actId="164"/>
          <ac:spMkLst>
            <pc:docMk/>
            <pc:sldMk cId="2486846102" sldId="698"/>
            <ac:spMk id="3" creationId="{BDB71088-0DDC-4DF0-BD57-A155827E1EF8}"/>
          </ac:spMkLst>
        </pc:spChg>
        <pc:grpChg chg="del">
          <ac:chgData name="Froduald Kabanza" userId="edf393d0-642b-4b9e-8c75-f62133241689" providerId="ADAL" clId="{F17B1EDF-93CA-4D61-9FA4-3116CF6B8561}" dt="2022-01-30T23:10:13.613" v="386" actId="165"/>
          <ac:grpSpMkLst>
            <pc:docMk/>
            <pc:sldMk cId="2486846102" sldId="698"/>
            <ac:grpSpMk id="4" creationId="{2C4BD35E-8601-4EA7-8E77-A0C4904BE17B}"/>
          </ac:grpSpMkLst>
        </pc:grpChg>
        <pc:grpChg chg="add mod">
          <ac:chgData name="Froduald Kabanza" userId="edf393d0-642b-4b9e-8c75-f62133241689" providerId="ADAL" clId="{F17B1EDF-93CA-4D61-9FA4-3116CF6B8561}" dt="2022-01-30T23:10:53.341" v="393" actId="164"/>
          <ac:grpSpMkLst>
            <pc:docMk/>
            <pc:sldMk cId="2486846102" sldId="698"/>
            <ac:grpSpMk id="5" creationId="{3DF7DA13-44BD-46CA-BA54-BBE18799B853}"/>
          </ac:grpSpMkLst>
        </pc:grpChg>
        <pc:picChg chg="mod topLvl">
          <ac:chgData name="Froduald Kabanza" userId="edf393d0-642b-4b9e-8c75-f62133241689" providerId="ADAL" clId="{F17B1EDF-93CA-4D61-9FA4-3116CF6B8561}" dt="2022-01-30T23:10:53.341" v="393" actId="164"/>
          <ac:picMkLst>
            <pc:docMk/>
            <pc:sldMk cId="2486846102" sldId="698"/>
            <ac:picMk id="9" creationId="{9E4A4316-E3E4-4AFE-957E-F6EAA0E7B5C9}"/>
          </ac:picMkLst>
        </pc:picChg>
        <pc:picChg chg="mod topLvl">
          <ac:chgData name="Froduald Kabanza" userId="edf393d0-642b-4b9e-8c75-f62133241689" providerId="ADAL" clId="{F17B1EDF-93CA-4D61-9FA4-3116CF6B8561}" dt="2022-01-30T23:10:53.341" v="393" actId="164"/>
          <ac:picMkLst>
            <pc:docMk/>
            <pc:sldMk cId="2486846102" sldId="698"/>
            <ac:picMk id="10" creationId="{0B4C32A5-30B0-49D8-B2E6-65D38E5A4DEB}"/>
          </ac:picMkLst>
        </pc:picChg>
      </pc:sldChg>
      <pc:sldChg chg="new del">
        <pc:chgData name="Froduald Kabanza" userId="edf393d0-642b-4b9e-8c75-f62133241689" providerId="ADAL" clId="{F17B1EDF-93CA-4D61-9FA4-3116CF6B8561}" dt="2022-01-30T23:02:20.180" v="347" actId="680"/>
        <pc:sldMkLst>
          <pc:docMk/>
          <pc:sldMk cId="3787952400" sldId="698"/>
        </pc:sldMkLst>
      </pc:sldChg>
      <pc:sldChg chg="new del">
        <pc:chgData name="Froduald Kabanza" userId="edf393d0-642b-4b9e-8c75-f62133241689" providerId="ADAL" clId="{F17B1EDF-93CA-4D61-9FA4-3116CF6B8561}" dt="2022-01-30T23:02:26.296" v="349" actId="680"/>
        <pc:sldMkLst>
          <pc:docMk/>
          <pc:sldMk cId="4086932116" sldId="698"/>
        </pc:sldMkLst>
      </pc:sldChg>
      <pc:sldChg chg="new del">
        <pc:chgData name="Froduald Kabanza" userId="edf393d0-642b-4b9e-8c75-f62133241689" providerId="ADAL" clId="{F17B1EDF-93CA-4D61-9FA4-3116CF6B8561}" dt="2022-01-30T23:49:04.933" v="886" actId="2696"/>
        <pc:sldMkLst>
          <pc:docMk/>
          <pc:sldMk cId="372888194" sldId="699"/>
        </pc:sldMkLst>
      </pc:sldChg>
      <pc:sldChg chg="new del">
        <pc:chgData name="Froduald Kabanza" userId="edf393d0-642b-4b9e-8c75-f62133241689" providerId="ADAL" clId="{F17B1EDF-93CA-4D61-9FA4-3116CF6B8561}" dt="2022-01-30T23:44:01.349" v="852" actId="2696"/>
        <pc:sldMkLst>
          <pc:docMk/>
          <pc:sldMk cId="889164521" sldId="699"/>
        </pc:sldMkLst>
      </pc:sldChg>
      <pc:sldChg chg="modSp new add del mod">
        <pc:chgData name="Froduald Kabanza" userId="edf393d0-642b-4b9e-8c75-f62133241689" providerId="ADAL" clId="{F17B1EDF-93CA-4D61-9FA4-3116CF6B8561}" dt="2022-01-30T23:57:13.033" v="1079" actId="2696"/>
        <pc:sldMkLst>
          <pc:docMk/>
          <pc:sldMk cId="2176809196" sldId="699"/>
        </pc:sldMkLst>
        <pc:spChg chg="mod">
          <ac:chgData name="Froduald Kabanza" userId="edf393d0-642b-4b9e-8c75-f62133241689" providerId="ADAL" clId="{F17B1EDF-93CA-4D61-9FA4-3116CF6B8561}" dt="2022-01-30T23:49:20.205" v="907" actId="20577"/>
          <ac:spMkLst>
            <pc:docMk/>
            <pc:sldMk cId="2176809196" sldId="699"/>
            <ac:spMk id="2" creationId="{5189EE6B-C7EB-4182-92DB-4B29E69C4FEF}"/>
          </ac:spMkLst>
        </pc:spChg>
        <pc:spChg chg="mod">
          <ac:chgData name="Froduald Kabanza" userId="edf393d0-642b-4b9e-8c75-f62133241689" providerId="ADAL" clId="{F17B1EDF-93CA-4D61-9FA4-3116CF6B8561}" dt="2022-01-30T23:51:02.096" v="1075" actId="20577"/>
          <ac:spMkLst>
            <pc:docMk/>
            <pc:sldMk cId="2176809196" sldId="699"/>
            <ac:spMk id="3" creationId="{A4EF8B9E-37AA-4F2C-A652-5177699259A2}"/>
          </ac:spMkLst>
        </pc:spChg>
      </pc:sldChg>
      <pc:sldChg chg="modSp new del mod">
        <pc:chgData name="Froduald Kabanza" userId="edf393d0-642b-4b9e-8c75-f62133241689" providerId="ADAL" clId="{F17B1EDF-93CA-4D61-9FA4-3116CF6B8561}" dt="2022-01-31T23:36:59.229" v="6611" actId="2696"/>
        <pc:sldMkLst>
          <pc:docMk/>
          <pc:sldMk cId="3265381920" sldId="699"/>
        </pc:sldMkLst>
        <pc:spChg chg="mod">
          <ac:chgData name="Froduald Kabanza" userId="edf393d0-642b-4b9e-8c75-f62133241689" providerId="ADAL" clId="{F17B1EDF-93CA-4D61-9FA4-3116CF6B8561}" dt="2022-01-30T23:57:59.449" v="1105" actId="20577"/>
          <ac:spMkLst>
            <pc:docMk/>
            <pc:sldMk cId="3265381920" sldId="699"/>
            <ac:spMk id="2" creationId="{62C39858-7B34-438F-84FB-4F4BF0B1A4CE}"/>
          </ac:spMkLst>
        </pc:spChg>
        <pc:spChg chg="mod">
          <ac:chgData name="Froduald Kabanza" userId="edf393d0-642b-4b9e-8c75-f62133241689" providerId="ADAL" clId="{F17B1EDF-93CA-4D61-9FA4-3116CF6B8561}" dt="2022-01-31T00:43:40.803" v="2660" actId="5793"/>
          <ac:spMkLst>
            <pc:docMk/>
            <pc:sldMk cId="3265381920" sldId="699"/>
            <ac:spMk id="3" creationId="{62F97B1C-CA6F-4717-A103-C8A93DB99E03}"/>
          </ac:spMkLst>
        </pc:spChg>
      </pc:sldChg>
      <pc:sldChg chg="modSp new del mod">
        <pc:chgData name="Froduald Kabanza" userId="edf393d0-642b-4b9e-8c75-f62133241689" providerId="ADAL" clId="{F17B1EDF-93CA-4D61-9FA4-3116CF6B8561}" dt="2022-01-30T23:48:52.382" v="884" actId="2696"/>
        <pc:sldMkLst>
          <pc:docMk/>
          <pc:sldMk cId="3274626814" sldId="699"/>
        </pc:sldMkLst>
        <pc:spChg chg="mod">
          <ac:chgData name="Froduald Kabanza" userId="edf393d0-642b-4b9e-8c75-f62133241689" providerId="ADAL" clId="{F17B1EDF-93CA-4D61-9FA4-3116CF6B8561}" dt="2022-01-30T23:48:43.182" v="883" actId="20577"/>
          <ac:spMkLst>
            <pc:docMk/>
            <pc:sldMk cId="3274626814" sldId="699"/>
            <ac:spMk id="2" creationId="{E8BBE706-5223-4C90-9843-ACCA09AB80B2}"/>
          </ac:spMkLst>
        </pc:spChg>
      </pc:sldChg>
      <pc:sldChg chg="del">
        <pc:chgData name="Froduald Kabanza" userId="edf393d0-642b-4b9e-8c75-f62133241689" providerId="ADAL" clId="{F17B1EDF-93CA-4D61-9FA4-3116CF6B8561}" dt="2022-01-30T22:40:26.180" v="132" actId="2696"/>
        <pc:sldMkLst>
          <pc:docMk/>
          <pc:sldMk cId="4051689559" sldId="699"/>
        </pc:sldMkLst>
      </pc:sldChg>
      <pc:sldChg chg="add mod modShow">
        <pc:chgData name="Froduald Kabanza" userId="edf393d0-642b-4b9e-8c75-f62133241689" providerId="ADAL" clId="{F17B1EDF-93CA-4D61-9FA4-3116CF6B8561}" dt="2022-01-31T01:03:26.894" v="3058" actId="729"/>
        <pc:sldMkLst>
          <pc:docMk/>
          <pc:sldMk cId="0" sldId="700"/>
        </pc:sldMkLst>
      </pc:sldChg>
      <pc:sldChg chg="new del">
        <pc:chgData name="Froduald Kabanza" userId="edf393d0-642b-4b9e-8c75-f62133241689" providerId="ADAL" clId="{F17B1EDF-93CA-4D61-9FA4-3116CF6B8561}" dt="2022-01-31T00:09:34.353" v="1460" actId="680"/>
        <pc:sldMkLst>
          <pc:docMk/>
          <pc:sldMk cId="5094912" sldId="700"/>
        </pc:sldMkLst>
      </pc:sldChg>
      <pc:sldChg chg="del">
        <pc:chgData name="Froduald Kabanza" userId="edf393d0-642b-4b9e-8c75-f62133241689" providerId="ADAL" clId="{F17B1EDF-93CA-4D61-9FA4-3116CF6B8561}" dt="2022-01-30T22:40:16.630" v="131" actId="2696"/>
        <pc:sldMkLst>
          <pc:docMk/>
          <pc:sldMk cId="336602751" sldId="700"/>
        </pc:sldMkLst>
      </pc:sldChg>
      <pc:sldChg chg="new del">
        <pc:chgData name="Froduald Kabanza" userId="edf393d0-642b-4b9e-8c75-f62133241689" providerId="ADAL" clId="{F17B1EDF-93CA-4D61-9FA4-3116CF6B8561}" dt="2022-01-31T00:09:45.849" v="1462" actId="680"/>
        <pc:sldMkLst>
          <pc:docMk/>
          <pc:sldMk cId="3416302178" sldId="700"/>
        </pc:sldMkLst>
      </pc:sldChg>
      <pc:sldChg chg="new del">
        <pc:chgData name="Froduald Kabanza" userId="edf393d0-642b-4b9e-8c75-f62133241689" providerId="ADAL" clId="{F17B1EDF-93CA-4D61-9FA4-3116CF6B8561}" dt="2022-01-31T00:11:09.516" v="1467" actId="680"/>
        <pc:sldMkLst>
          <pc:docMk/>
          <pc:sldMk cId="3533073428" sldId="700"/>
        </pc:sldMkLst>
      </pc:sldChg>
      <pc:sldChg chg="addSp delSp modSp add del mod modNotesTx">
        <pc:chgData name="Froduald Kabanza" userId="edf393d0-642b-4b9e-8c75-f62133241689" providerId="ADAL" clId="{F17B1EDF-93CA-4D61-9FA4-3116CF6B8561}" dt="2022-02-01T00:31:25.642" v="7483"/>
        <pc:sldMkLst>
          <pc:docMk/>
          <pc:sldMk cId="0" sldId="701"/>
        </pc:sldMkLst>
        <pc:spChg chg="add del mod">
          <ac:chgData name="Froduald Kabanza" userId="edf393d0-642b-4b9e-8c75-f62133241689" providerId="ADAL" clId="{F17B1EDF-93CA-4D61-9FA4-3116CF6B8561}" dt="2022-01-31T00:13:37.021" v="1537"/>
          <ac:spMkLst>
            <pc:docMk/>
            <pc:sldMk cId="0" sldId="701"/>
            <ac:spMk id="8" creationId="{7581A485-A50B-4A4B-8D88-EFD309D6AD03}"/>
          </ac:spMkLst>
        </pc:spChg>
        <pc:spChg chg="mod">
          <ac:chgData name="Froduald Kabanza" userId="edf393d0-642b-4b9e-8c75-f62133241689" providerId="ADAL" clId="{F17B1EDF-93CA-4D61-9FA4-3116CF6B8561}" dt="2022-02-01T00:18:04.598" v="7297" actId="947"/>
          <ac:spMkLst>
            <pc:docMk/>
            <pc:sldMk cId="0" sldId="701"/>
            <ac:spMk id="25602" creationId="{00000000-0000-0000-0000-000000000000}"/>
          </ac:spMkLst>
        </pc:spChg>
        <pc:spChg chg="mod">
          <ac:chgData name="Froduald Kabanza" userId="edf393d0-642b-4b9e-8c75-f62133241689" providerId="ADAL" clId="{F17B1EDF-93CA-4D61-9FA4-3116CF6B8561}" dt="2022-01-31T00:15:14.618" v="1649" actId="1076"/>
          <ac:spMkLst>
            <pc:docMk/>
            <pc:sldMk cId="0" sldId="701"/>
            <ac:spMk id="25607" creationId="{00000000-0000-0000-0000-000000000000}"/>
          </ac:spMkLst>
        </pc:spChg>
      </pc:sldChg>
      <pc:sldChg chg="modSp add del mod">
        <pc:chgData name="Froduald Kabanza" userId="edf393d0-642b-4b9e-8c75-f62133241689" providerId="ADAL" clId="{F17B1EDF-93CA-4D61-9FA4-3116CF6B8561}" dt="2022-01-31T00:44:02.428" v="2661" actId="2696"/>
        <pc:sldMkLst>
          <pc:docMk/>
          <pc:sldMk cId="539656269" sldId="702"/>
        </pc:sldMkLst>
        <pc:spChg chg="mod">
          <ac:chgData name="Froduald Kabanza" userId="edf393d0-642b-4b9e-8c75-f62133241689" providerId="ADAL" clId="{F17B1EDF-93CA-4D61-9FA4-3116CF6B8561}" dt="2022-01-31T00:28:03.004" v="1969" actId="20577"/>
          <ac:spMkLst>
            <pc:docMk/>
            <pc:sldMk cId="539656269" sldId="702"/>
            <ac:spMk id="2" creationId="{62C39858-7B34-438F-84FB-4F4BF0B1A4CE}"/>
          </ac:spMkLst>
        </pc:spChg>
        <pc:spChg chg="mod">
          <ac:chgData name="Froduald Kabanza" userId="edf393d0-642b-4b9e-8c75-f62133241689" providerId="ADAL" clId="{F17B1EDF-93CA-4D61-9FA4-3116CF6B8561}" dt="2022-01-31T00:33:48.424" v="2022" actId="20577"/>
          <ac:spMkLst>
            <pc:docMk/>
            <pc:sldMk cId="539656269" sldId="702"/>
            <ac:spMk id="3" creationId="{62F97B1C-CA6F-4717-A103-C8A93DB99E03}"/>
          </ac:spMkLst>
        </pc:spChg>
      </pc:sldChg>
      <pc:sldChg chg="addSp delSp modSp add mod modAnim modNotes modNotesTx">
        <pc:chgData name="Froduald Kabanza" userId="edf393d0-642b-4b9e-8c75-f62133241689" providerId="ADAL" clId="{F17B1EDF-93CA-4D61-9FA4-3116CF6B8561}" dt="2022-02-01T14:26:12.483" v="9544" actId="27636"/>
        <pc:sldMkLst>
          <pc:docMk/>
          <pc:sldMk cId="0" sldId="703"/>
        </pc:sldMkLst>
        <pc:spChg chg="mod">
          <ac:chgData name="Froduald Kabanza" userId="edf393d0-642b-4b9e-8c75-f62133241689" providerId="ADAL" clId="{F17B1EDF-93CA-4D61-9FA4-3116CF6B8561}" dt="2022-01-31T23:46:17.841" v="6777" actId="1076"/>
          <ac:spMkLst>
            <pc:docMk/>
            <pc:sldMk cId="0" sldId="703"/>
            <ac:spMk id="8" creationId="{4DB725E6-1DC2-4A72-81E3-1BB2A6EC429B}"/>
          </ac:spMkLst>
        </pc:spChg>
        <pc:spChg chg="mod">
          <ac:chgData name="Froduald Kabanza" userId="edf393d0-642b-4b9e-8c75-f62133241689" providerId="ADAL" clId="{F17B1EDF-93CA-4D61-9FA4-3116CF6B8561}" dt="2022-01-31T23:46:17.841" v="6777" actId="1076"/>
          <ac:spMkLst>
            <pc:docMk/>
            <pc:sldMk cId="0" sldId="703"/>
            <ac:spMk id="9" creationId="{59A4763C-807E-436D-BFEA-4503B50803D8}"/>
          </ac:spMkLst>
        </pc:spChg>
        <pc:spChg chg="mod">
          <ac:chgData name="Froduald Kabanza" userId="edf393d0-642b-4b9e-8c75-f62133241689" providerId="ADAL" clId="{F17B1EDF-93CA-4D61-9FA4-3116CF6B8561}" dt="2022-01-31T23:46:17.841" v="6777" actId="1076"/>
          <ac:spMkLst>
            <pc:docMk/>
            <pc:sldMk cId="0" sldId="703"/>
            <ac:spMk id="10" creationId="{A017FC44-3039-4A23-846D-81C9FC4FD30A}"/>
          </ac:spMkLst>
        </pc:spChg>
        <pc:spChg chg="mod">
          <ac:chgData name="Froduald Kabanza" userId="edf393d0-642b-4b9e-8c75-f62133241689" providerId="ADAL" clId="{F17B1EDF-93CA-4D61-9FA4-3116CF6B8561}" dt="2022-01-31T23:46:17.841" v="6777" actId="1076"/>
          <ac:spMkLst>
            <pc:docMk/>
            <pc:sldMk cId="0" sldId="703"/>
            <ac:spMk id="11" creationId="{EBDB6D41-C05E-480C-95AA-22A34C1DB49B}"/>
          </ac:spMkLst>
        </pc:spChg>
        <pc:spChg chg="mod">
          <ac:chgData name="Froduald Kabanza" userId="edf393d0-642b-4b9e-8c75-f62133241689" providerId="ADAL" clId="{F17B1EDF-93CA-4D61-9FA4-3116CF6B8561}" dt="2022-01-31T23:46:17.841" v="6777" actId="1076"/>
          <ac:spMkLst>
            <pc:docMk/>
            <pc:sldMk cId="0" sldId="703"/>
            <ac:spMk id="14" creationId="{C5E265CB-9C53-4D11-AEF3-14550295D055}"/>
          </ac:spMkLst>
        </pc:spChg>
        <pc:spChg chg="mod">
          <ac:chgData name="Froduald Kabanza" userId="edf393d0-642b-4b9e-8c75-f62133241689" providerId="ADAL" clId="{F17B1EDF-93CA-4D61-9FA4-3116CF6B8561}" dt="2022-01-31T23:46:17.841" v="6777" actId="1076"/>
          <ac:spMkLst>
            <pc:docMk/>
            <pc:sldMk cId="0" sldId="703"/>
            <ac:spMk id="15" creationId="{3DE3EFD1-518C-441E-8542-741FD15232A7}"/>
          </ac:spMkLst>
        </pc:spChg>
        <pc:spChg chg="mod">
          <ac:chgData name="Froduald Kabanza" userId="edf393d0-642b-4b9e-8c75-f62133241689" providerId="ADAL" clId="{F17B1EDF-93CA-4D61-9FA4-3116CF6B8561}" dt="2022-01-31T23:46:17.841" v="6777" actId="1076"/>
          <ac:spMkLst>
            <pc:docMk/>
            <pc:sldMk cId="0" sldId="703"/>
            <ac:spMk id="16" creationId="{63937C47-3904-44B3-976D-1C4A45D729DA}"/>
          </ac:spMkLst>
        </pc:spChg>
        <pc:spChg chg="mod">
          <ac:chgData name="Froduald Kabanza" userId="edf393d0-642b-4b9e-8c75-f62133241689" providerId="ADAL" clId="{F17B1EDF-93CA-4D61-9FA4-3116CF6B8561}" dt="2022-01-31T23:46:17.841" v="6777" actId="1076"/>
          <ac:spMkLst>
            <pc:docMk/>
            <pc:sldMk cId="0" sldId="703"/>
            <ac:spMk id="17" creationId="{C756A61C-EC16-4C61-B0FB-AF41E4C51B79}"/>
          </ac:spMkLst>
        </pc:spChg>
        <pc:spChg chg="mod">
          <ac:chgData name="Froduald Kabanza" userId="edf393d0-642b-4b9e-8c75-f62133241689" providerId="ADAL" clId="{F17B1EDF-93CA-4D61-9FA4-3116CF6B8561}" dt="2022-01-31T23:46:17.841" v="6777" actId="1076"/>
          <ac:spMkLst>
            <pc:docMk/>
            <pc:sldMk cId="0" sldId="703"/>
            <ac:spMk id="21" creationId="{AB3F17A6-3081-4DD6-ABD2-47A7AAD468B5}"/>
          </ac:spMkLst>
        </pc:spChg>
        <pc:spChg chg="mod">
          <ac:chgData name="Froduald Kabanza" userId="edf393d0-642b-4b9e-8c75-f62133241689" providerId="ADAL" clId="{F17B1EDF-93CA-4D61-9FA4-3116CF6B8561}" dt="2022-01-31T23:46:17.841" v="6777" actId="1076"/>
          <ac:spMkLst>
            <pc:docMk/>
            <pc:sldMk cId="0" sldId="703"/>
            <ac:spMk id="22" creationId="{5EFEB5FD-86A7-455C-B180-12DA551B451D}"/>
          </ac:spMkLst>
        </pc:spChg>
        <pc:spChg chg="mod">
          <ac:chgData name="Froduald Kabanza" userId="edf393d0-642b-4b9e-8c75-f62133241689" providerId="ADAL" clId="{F17B1EDF-93CA-4D61-9FA4-3116CF6B8561}" dt="2022-01-31T23:46:17.841" v="6777" actId="1076"/>
          <ac:spMkLst>
            <pc:docMk/>
            <pc:sldMk cId="0" sldId="703"/>
            <ac:spMk id="23" creationId="{3DC225D4-7195-4276-A5C9-135C7F03CFC2}"/>
          </ac:spMkLst>
        </pc:spChg>
        <pc:spChg chg="mod">
          <ac:chgData name="Froduald Kabanza" userId="edf393d0-642b-4b9e-8c75-f62133241689" providerId="ADAL" clId="{F17B1EDF-93CA-4D61-9FA4-3116CF6B8561}" dt="2022-01-31T23:46:17.841" v="6777" actId="1076"/>
          <ac:spMkLst>
            <pc:docMk/>
            <pc:sldMk cId="0" sldId="703"/>
            <ac:spMk id="24" creationId="{444A93AB-EB88-4C4C-A33B-5F3621EFA73F}"/>
          </ac:spMkLst>
        </pc:spChg>
        <pc:spChg chg="mod">
          <ac:chgData name="Froduald Kabanza" userId="edf393d0-642b-4b9e-8c75-f62133241689" providerId="ADAL" clId="{F17B1EDF-93CA-4D61-9FA4-3116CF6B8561}" dt="2022-01-31T23:46:17.841" v="6777" actId="1076"/>
          <ac:spMkLst>
            <pc:docMk/>
            <pc:sldMk cId="0" sldId="703"/>
            <ac:spMk id="25" creationId="{8EE1F2FC-A5C5-4945-A3A7-E0AECA5D8DD6}"/>
          </ac:spMkLst>
        </pc:spChg>
        <pc:spChg chg="mod">
          <ac:chgData name="Froduald Kabanza" userId="edf393d0-642b-4b9e-8c75-f62133241689" providerId="ADAL" clId="{F17B1EDF-93CA-4D61-9FA4-3116CF6B8561}" dt="2022-01-31T23:46:17.841" v="6777" actId="1076"/>
          <ac:spMkLst>
            <pc:docMk/>
            <pc:sldMk cId="0" sldId="703"/>
            <ac:spMk id="26" creationId="{2E9FF01B-B9E4-41B7-9E6C-F285298F02A2}"/>
          </ac:spMkLst>
        </pc:spChg>
        <pc:spChg chg="mod">
          <ac:chgData name="Froduald Kabanza" userId="edf393d0-642b-4b9e-8c75-f62133241689" providerId="ADAL" clId="{F17B1EDF-93CA-4D61-9FA4-3116CF6B8561}" dt="2022-01-31T23:46:17.841" v="6777" actId="1076"/>
          <ac:spMkLst>
            <pc:docMk/>
            <pc:sldMk cId="0" sldId="703"/>
            <ac:spMk id="27" creationId="{DE775481-5354-4629-92C4-EEF84EBFF7EA}"/>
          </ac:spMkLst>
        </pc:spChg>
        <pc:spChg chg="mod">
          <ac:chgData name="Froduald Kabanza" userId="edf393d0-642b-4b9e-8c75-f62133241689" providerId="ADAL" clId="{F17B1EDF-93CA-4D61-9FA4-3116CF6B8561}" dt="2022-01-31T23:46:17.841" v="6777" actId="1076"/>
          <ac:spMkLst>
            <pc:docMk/>
            <pc:sldMk cId="0" sldId="703"/>
            <ac:spMk id="28" creationId="{BA0D9DCC-BAE3-4CB0-8965-4261837C7C77}"/>
          </ac:spMkLst>
        </pc:spChg>
        <pc:spChg chg="mod">
          <ac:chgData name="Froduald Kabanza" userId="edf393d0-642b-4b9e-8c75-f62133241689" providerId="ADAL" clId="{F17B1EDF-93CA-4D61-9FA4-3116CF6B8561}" dt="2022-01-31T23:46:17.841" v="6777" actId="1076"/>
          <ac:spMkLst>
            <pc:docMk/>
            <pc:sldMk cId="0" sldId="703"/>
            <ac:spMk id="29" creationId="{48ABF220-074F-478E-B3BA-4D661C6B4608}"/>
          </ac:spMkLst>
        </pc:spChg>
        <pc:spChg chg="mod">
          <ac:chgData name="Froduald Kabanza" userId="edf393d0-642b-4b9e-8c75-f62133241689" providerId="ADAL" clId="{F17B1EDF-93CA-4D61-9FA4-3116CF6B8561}" dt="2022-01-31T23:46:17.841" v="6777" actId="1076"/>
          <ac:spMkLst>
            <pc:docMk/>
            <pc:sldMk cId="0" sldId="703"/>
            <ac:spMk id="30" creationId="{BD0DE162-EB15-439E-874A-322FB6D1CDD8}"/>
          </ac:spMkLst>
        </pc:spChg>
        <pc:spChg chg="del mod">
          <ac:chgData name="Froduald Kabanza" userId="edf393d0-642b-4b9e-8c75-f62133241689" providerId="ADAL" clId="{F17B1EDF-93CA-4D61-9FA4-3116CF6B8561}" dt="2022-01-31T23:45:46.667" v="6774" actId="478"/>
          <ac:spMkLst>
            <pc:docMk/>
            <pc:sldMk cId="0" sldId="703"/>
            <ac:spMk id="31" creationId="{859F0EC1-72DE-497C-A671-CE23ABF1D686}"/>
          </ac:spMkLst>
        </pc:spChg>
        <pc:spChg chg="mod">
          <ac:chgData name="Froduald Kabanza" userId="edf393d0-642b-4b9e-8c75-f62133241689" providerId="ADAL" clId="{F17B1EDF-93CA-4D61-9FA4-3116CF6B8561}" dt="2022-01-31T23:46:17.841" v="6777" actId="1076"/>
          <ac:spMkLst>
            <pc:docMk/>
            <pc:sldMk cId="0" sldId="703"/>
            <ac:spMk id="32" creationId="{A9DD13A4-6A7D-4583-9A23-C278AB19C24F}"/>
          </ac:spMkLst>
        </pc:spChg>
        <pc:spChg chg="mod">
          <ac:chgData name="Froduald Kabanza" userId="edf393d0-642b-4b9e-8c75-f62133241689" providerId="ADAL" clId="{F17B1EDF-93CA-4D61-9FA4-3116CF6B8561}" dt="2022-01-31T23:46:17.841" v="6777" actId="1076"/>
          <ac:spMkLst>
            <pc:docMk/>
            <pc:sldMk cId="0" sldId="703"/>
            <ac:spMk id="37" creationId="{4A5EA815-3DD7-4824-9EE5-DF56EC8942F0}"/>
          </ac:spMkLst>
        </pc:spChg>
        <pc:spChg chg="mod">
          <ac:chgData name="Froduald Kabanza" userId="edf393d0-642b-4b9e-8c75-f62133241689" providerId="ADAL" clId="{F17B1EDF-93CA-4D61-9FA4-3116CF6B8561}" dt="2022-02-01T00:25:12.295" v="7353" actId="1076"/>
          <ac:spMkLst>
            <pc:docMk/>
            <pc:sldMk cId="0" sldId="703"/>
            <ac:spMk id="44" creationId="{E4C5A5C0-02E1-40AC-9622-7B0DA7580883}"/>
          </ac:spMkLst>
        </pc:spChg>
        <pc:spChg chg="mod">
          <ac:chgData name="Froduald Kabanza" userId="edf393d0-642b-4b9e-8c75-f62133241689" providerId="ADAL" clId="{F17B1EDF-93CA-4D61-9FA4-3116CF6B8561}" dt="2022-02-01T00:25:12.295" v="7353" actId="1076"/>
          <ac:spMkLst>
            <pc:docMk/>
            <pc:sldMk cId="0" sldId="703"/>
            <ac:spMk id="45" creationId="{719ED210-83CE-4371-92D8-79976ED0A5FD}"/>
          </ac:spMkLst>
        </pc:spChg>
        <pc:spChg chg="mod">
          <ac:chgData name="Froduald Kabanza" userId="edf393d0-642b-4b9e-8c75-f62133241689" providerId="ADAL" clId="{F17B1EDF-93CA-4D61-9FA4-3116CF6B8561}" dt="2022-02-01T00:25:12.295" v="7353" actId="1076"/>
          <ac:spMkLst>
            <pc:docMk/>
            <pc:sldMk cId="0" sldId="703"/>
            <ac:spMk id="46" creationId="{16577D44-95EB-4469-BBBD-CBC543F9D7EC}"/>
          </ac:spMkLst>
        </pc:spChg>
        <pc:spChg chg="mod">
          <ac:chgData name="Froduald Kabanza" userId="edf393d0-642b-4b9e-8c75-f62133241689" providerId="ADAL" clId="{F17B1EDF-93CA-4D61-9FA4-3116CF6B8561}" dt="2022-02-01T00:25:12.295" v="7353" actId="1076"/>
          <ac:spMkLst>
            <pc:docMk/>
            <pc:sldMk cId="0" sldId="703"/>
            <ac:spMk id="47" creationId="{754BC41B-A052-4069-960E-75ED85399FAD}"/>
          </ac:spMkLst>
        </pc:spChg>
        <pc:spChg chg="mod">
          <ac:chgData name="Froduald Kabanza" userId="edf393d0-642b-4b9e-8c75-f62133241689" providerId="ADAL" clId="{F17B1EDF-93CA-4D61-9FA4-3116CF6B8561}" dt="2022-02-01T00:25:12.295" v="7353" actId="1076"/>
          <ac:spMkLst>
            <pc:docMk/>
            <pc:sldMk cId="0" sldId="703"/>
            <ac:spMk id="52" creationId="{3835A5E8-3573-4D2D-9822-0DDF675E65CF}"/>
          </ac:spMkLst>
        </pc:spChg>
        <pc:spChg chg="mod">
          <ac:chgData name="Froduald Kabanza" userId="edf393d0-642b-4b9e-8c75-f62133241689" providerId="ADAL" clId="{F17B1EDF-93CA-4D61-9FA4-3116CF6B8561}" dt="2022-02-01T00:25:12.295" v="7353" actId="1076"/>
          <ac:spMkLst>
            <pc:docMk/>
            <pc:sldMk cId="0" sldId="703"/>
            <ac:spMk id="53" creationId="{0626971C-DA32-466D-A15D-3A9319EDC145}"/>
          </ac:spMkLst>
        </pc:spChg>
        <pc:spChg chg="mod">
          <ac:chgData name="Froduald Kabanza" userId="edf393d0-642b-4b9e-8c75-f62133241689" providerId="ADAL" clId="{F17B1EDF-93CA-4D61-9FA4-3116CF6B8561}" dt="2022-02-01T00:25:12.295" v="7353" actId="1076"/>
          <ac:spMkLst>
            <pc:docMk/>
            <pc:sldMk cId="0" sldId="703"/>
            <ac:spMk id="54" creationId="{ED8ACD6D-667E-453F-8E8B-022FE47FB52B}"/>
          </ac:spMkLst>
        </pc:spChg>
        <pc:spChg chg="mod">
          <ac:chgData name="Froduald Kabanza" userId="edf393d0-642b-4b9e-8c75-f62133241689" providerId="ADAL" clId="{F17B1EDF-93CA-4D61-9FA4-3116CF6B8561}" dt="2022-02-01T00:25:12.295" v="7353" actId="1076"/>
          <ac:spMkLst>
            <pc:docMk/>
            <pc:sldMk cId="0" sldId="703"/>
            <ac:spMk id="55" creationId="{9562CAE6-39EA-4EEF-AC9A-1D9A7FFFFE80}"/>
          </ac:spMkLst>
        </pc:spChg>
        <pc:spChg chg="mod">
          <ac:chgData name="Froduald Kabanza" userId="edf393d0-642b-4b9e-8c75-f62133241689" providerId="ADAL" clId="{F17B1EDF-93CA-4D61-9FA4-3116CF6B8561}" dt="2022-02-01T00:25:12.295" v="7353" actId="1076"/>
          <ac:spMkLst>
            <pc:docMk/>
            <pc:sldMk cId="0" sldId="703"/>
            <ac:spMk id="61" creationId="{D9438C8F-27AC-41F5-A614-1D5EFE03CADE}"/>
          </ac:spMkLst>
        </pc:spChg>
        <pc:spChg chg="mod">
          <ac:chgData name="Froduald Kabanza" userId="edf393d0-642b-4b9e-8c75-f62133241689" providerId="ADAL" clId="{F17B1EDF-93CA-4D61-9FA4-3116CF6B8561}" dt="2022-02-01T00:25:12.295" v="7353" actId="1076"/>
          <ac:spMkLst>
            <pc:docMk/>
            <pc:sldMk cId="0" sldId="703"/>
            <ac:spMk id="62" creationId="{D42A8AF1-72E3-4F60-9191-6D5C2EDF4465}"/>
          </ac:spMkLst>
        </pc:spChg>
        <pc:spChg chg="mod">
          <ac:chgData name="Froduald Kabanza" userId="edf393d0-642b-4b9e-8c75-f62133241689" providerId="ADAL" clId="{F17B1EDF-93CA-4D61-9FA4-3116CF6B8561}" dt="2022-02-01T00:25:12.295" v="7353" actId="1076"/>
          <ac:spMkLst>
            <pc:docMk/>
            <pc:sldMk cId="0" sldId="703"/>
            <ac:spMk id="63" creationId="{7F78FFAE-D7A6-455A-9F72-AB059FF770BE}"/>
          </ac:spMkLst>
        </pc:spChg>
        <pc:spChg chg="mod">
          <ac:chgData name="Froduald Kabanza" userId="edf393d0-642b-4b9e-8c75-f62133241689" providerId="ADAL" clId="{F17B1EDF-93CA-4D61-9FA4-3116CF6B8561}" dt="2022-02-01T00:25:12.295" v="7353" actId="1076"/>
          <ac:spMkLst>
            <pc:docMk/>
            <pc:sldMk cId="0" sldId="703"/>
            <ac:spMk id="64" creationId="{22190C7B-854B-4871-87DA-4F4828373C63}"/>
          </ac:spMkLst>
        </pc:spChg>
        <pc:spChg chg="mod">
          <ac:chgData name="Froduald Kabanza" userId="edf393d0-642b-4b9e-8c75-f62133241689" providerId="ADAL" clId="{F17B1EDF-93CA-4D61-9FA4-3116CF6B8561}" dt="2022-02-01T00:25:12.295" v="7353" actId="1076"/>
          <ac:spMkLst>
            <pc:docMk/>
            <pc:sldMk cId="0" sldId="703"/>
            <ac:spMk id="65" creationId="{DF5CFD4E-25F7-418B-8177-D7E8363F23A4}"/>
          </ac:spMkLst>
        </pc:spChg>
        <pc:spChg chg="mod">
          <ac:chgData name="Froduald Kabanza" userId="edf393d0-642b-4b9e-8c75-f62133241689" providerId="ADAL" clId="{F17B1EDF-93CA-4D61-9FA4-3116CF6B8561}" dt="2022-02-01T00:25:12.295" v="7353" actId="1076"/>
          <ac:spMkLst>
            <pc:docMk/>
            <pc:sldMk cId="0" sldId="703"/>
            <ac:spMk id="66" creationId="{4A731F1D-8BB0-45E1-A309-3F99BCD291FB}"/>
          </ac:spMkLst>
        </pc:spChg>
        <pc:spChg chg="mod">
          <ac:chgData name="Froduald Kabanza" userId="edf393d0-642b-4b9e-8c75-f62133241689" providerId="ADAL" clId="{F17B1EDF-93CA-4D61-9FA4-3116CF6B8561}" dt="2022-02-01T00:25:12.295" v="7353" actId="1076"/>
          <ac:spMkLst>
            <pc:docMk/>
            <pc:sldMk cId="0" sldId="703"/>
            <ac:spMk id="67" creationId="{9F9092AB-9920-4DD0-AEED-3631F43DD80A}"/>
          </ac:spMkLst>
        </pc:spChg>
        <pc:spChg chg="mod">
          <ac:chgData name="Froduald Kabanza" userId="edf393d0-642b-4b9e-8c75-f62133241689" providerId="ADAL" clId="{F17B1EDF-93CA-4D61-9FA4-3116CF6B8561}" dt="2022-02-01T00:25:12.295" v="7353" actId="1076"/>
          <ac:spMkLst>
            <pc:docMk/>
            <pc:sldMk cId="0" sldId="703"/>
            <ac:spMk id="68" creationId="{0BF67160-D159-4A8F-9317-1163E6905D52}"/>
          </ac:spMkLst>
        </pc:spChg>
        <pc:spChg chg="mod">
          <ac:chgData name="Froduald Kabanza" userId="edf393d0-642b-4b9e-8c75-f62133241689" providerId="ADAL" clId="{F17B1EDF-93CA-4D61-9FA4-3116CF6B8561}" dt="2022-02-01T00:25:12.295" v="7353" actId="1076"/>
          <ac:spMkLst>
            <pc:docMk/>
            <pc:sldMk cId="0" sldId="703"/>
            <ac:spMk id="69" creationId="{3559B21E-CAC4-4664-A04A-F2B2E07D559A}"/>
          </ac:spMkLst>
        </pc:spChg>
        <pc:spChg chg="mod">
          <ac:chgData name="Froduald Kabanza" userId="edf393d0-642b-4b9e-8c75-f62133241689" providerId="ADAL" clId="{F17B1EDF-93CA-4D61-9FA4-3116CF6B8561}" dt="2022-02-01T00:25:12.295" v="7353" actId="1076"/>
          <ac:spMkLst>
            <pc:docMk/>
            <pc:sldMk cId="0" sldId="703"/>
            <ac:spMk id="70" creationId="{5F1AC7F7-A603-4865-964A-3FE648344160}"/>
          </ac:spMkLst>
        </pc:spChg>
        <pc:spChg chg="mod">
          <ac:chgData name="Froduald Kabanza" userId="edf393d0-642b-4b9e-8c75-f62133241689" providerId="ADAL" clId="{F17B1EDF-93CA-4D61-9FA4-3116CF6B8561}" dt="2022-02-01T00:25:12.295" v="7353" actId="1076"/>
          <ac:spMkLst>
            <pc:docMk/>
            <pc:sldMk cId="0" sldId="703"/>
            <ac:spMk id="71" creationId="{5B8F7EF4-94DF-4591-9E10-A5CD0262E8DE}"/>
          </ac:spMkLst>
        </pc:spChg>
        <pc:spChg chg="mod">
          <ac:chgData name="Froduald Kabanza" userId="edf393d0-642b-4b9e-8c75-f62133241689" providerId="ADAL" clId="{F17B1EDF-93CA-4D61-9FA4-3116CF6B8561}" dt="2022-02-01T00:25:12.295" v="7353" actId="1076"/>
          <ac:spMkLst>
            <pc:docMk/>
            <pc:sldMk cId="0" sldId="703"/>
            <ac:spMk id="72" creationId="{4FC1C669-7906-4702-991D-C661F53FD957}"/>
          </ac:spMkLst>
        </pc:spChg>
        <pc:spChg chg="mod">
          <ac:chgData name="Froduald Kabanza" userId="edf393d0-642b-4b9e-8c75-f62133241689" providerId="ADAL" clId="{F17B1EDF-93CA-4D61-9FA4-3116CF6B8561}" dt="2022-02-01T00:25:12.295" v="7353" actId="1076"/>
          <ac:spMkLst>
            <pc:docMk/>
            <pc:sldMk cId="0" sldId="703"/>
            <ac:spMk id="73" creationId="{B705B20D-AD0A-4400-BE6D-59BE0CB84430}"/>
          </ac:spMkLst>
        </pc:spChg>
        <pc:spChg chg="mod">
          <ac:chgData name="Froduald Kabanza" userId="edf393d0-642b-4b9e-8c75-f62133241689" providerId="ADAL" clId="{F17B1EDF-93CA-4D61-9FA4-3116CF6B8561}" dt="2022-01-31T00:57:31.261" v="2982" actId="20577"/>
          <ac:spMkLst>
            <pc:docMk/>
            <pc:sldMk cId="0" sldId="703"/>
            <ac:spMk id="26626" creationId="{00000000-0000-0000-0000-000000000000}"/>
          </ac:spMkLst>
        </pc:spChg>
        <pc:spChg chg="mod">
          <ac:chgData name="Froduald Kabanza" userId="edf393d0-642b-4b9e-8c75-f62133241689" providerId="ADAL" clId="{F17B1EDF-93CA-4D61-9FA4-3116CF6B8561}" dt="2022-01-31T00:37:03.167" v="2184" actId="1076"/>
          <ac:spMkLst>
            <pc:docMk/>
            <pc:sldMk cId="0" sldId="703"/>
            <ac:spMk id="26629" creationId="{00000000-0000-0000-0000-000000000000}"/>
          </ac:spMkLst>
        </pc:spChg>
        <pc:spChg chg="mod">
          <ac:chgData name="Froduald Kabanza" userId="edf393d0-642b-4b9e-8c75-f62133241689" providerId="ADAL" clId="{F17B1EDF-93CA-4D61-9FA4-3116CF6B8561}" dt="2022-02-01T00:28:14.446" v="7441" actId="20577"/>
          <ac:spMkLst>
            <pc:docMk/>
            <pc:sldMk cId="0" sldId="703"/>
            <ac:spMk id="168966" creationId="{00000000-0000-0000-0000-000000000000}"/>
          </ac:spMkLst>
        </pc:spChg>
        <pc:grpChg chg="add del mod">
          <ac:chgData name="Froduald Kabanza" userId="edf393d0-642b-4b9e-8c75-f62133241689" providerId="ADAL" clId="{F17B1EDF-93CA-4D61-9FA4-3116CF6B8561}" dt="2022-02-01T00:24:50.072" v="7347" actId="478"/>
          <ac:grpSpMkLst>
            <pc:docMk/>
            <pc:sldMk cId="0" sldId="703"/>
            <ac:grpSpMk id="7" creationId="{F215C850-5D7C-4445-ABD9-587B54AD454C}"/>
          </ac:grpSpMkLst>
        </pc:grpChg>
        <pc:grpChg chg="add mod">
          <ac:chgData name="Froduald Kabanza" userId="edf393d0-642b-4b9e-8c75-f62133241689" providerId="ADAL" clId="{F17B1EDF-93CA-4D61-9FA4-3116CF6B8561}" dt="2022-02-01T00:25:12.295" v="7353" actId="1076"/>
          <ac:grpSpMkLst>
            <pc:docMk/>
            <pc:sldMk cId="0" sldId="703"/>
            <ac:grpSpMk id="43" creationId="{107844E3-0546-4D95-A18A-485957B47815}"/>
          </ac:grpSpMkLst>
        </pc:grpChg>
        <pc:graphicFrameChg chg="add mod modGraphic">
          <ac:chgData name="Froduald Kabanza" userId="edf393d0-642b-4b9e-8c75-f62133241689" providerId="ADAL" clId="{F17B1EDF-93CA-4D61-9FA4-3116CF6B8561}" dt="2022-01-31T23:48:29.349" v="6870" actId="1076"/>
          <ac:graphicFrameMkLst>
            <pc:docMk/>
            <pc:sldMk cId="0" sldId="703"/>
            <ac:graphicFrameMk id="3" creationId="{462232F2-0FC0-4DB2-B27A-335EB5E9F57A}"/>
          </ac:graphicFrameMkLst>
        </pc:graphicFrameChg>
        <pc:cxnChg chg="add del mod">
          <ac:chgData name="Froduald Kabanza" userId="edf393d0-642b-4b9e-8c75-f62133241689" providerId="ADAL" clId="{F17B1EDF-93CA-4D61-9FA4-3116CF6B8561}" dt="2022-01-31T00:37:37.157" v="2185" actId="478"/>
          <ac:cxnSpMkLst>
            <pc:docMk/>
            <pc:sldMk cId="0" sldId="703"/>
            <ac:cxnSpMk id="3" creationId="{8C6A9687-6529-4C31-A3E6-6A4E2508C62A}"/>
          </ac:cxnSpMkLst>
        </pc:cxnChg>
        <pc:cxnChg chg="mod">
          <ac:chgData name="Froduald Kabanza" userId="edf393d0-642b-4b9e-8c75-f62133241689" providerId="ADAL" clId="{F17B1EDF-93CA-4D61-9FA4-3116CF6B8561}" dt="2022-01-31T23:46:17.841" v="6777" actId="1076"/>
          <ac:cxnSpMkLst>
            <pc:docMk/>
            <pc:sldMk cId="0" sldId="703"/>
            <ac:cxnSpMk id="12" creationId="{32B5EF95-8990-49D0-8F32-1D313EAB354F}"/>
          </ac:cxnSpMkLst>
        </pc:cxnChg>
        <pc:cxnChg chg="mod">
          <ac:chgData name="Froduald Kabanza" userId="edf393d0-642b-4b9e-8c75-f62133241689" providerId="ADAL" clId="{F17B1EDF-93CA-4D61-9FA4-3116CF6B8561}" dt="2022-01-31T23:46:17.841" v="6777" actId="1076"/>
          <ac:cxnSpMkLst>
            <pc:docMk/>
            <pc:sldMk cId="0" sldId="703"/>
            <ac:cxnSpMk id="13" creationId="{AEDCD796-E5C5-483A-AA91-0938623A090E}"/>
          </ac:cxnSpMkLst>
        </pc:cxnChg>
        <pc:cxnChg chg="mod">
          <ac:chgData name="Froduald Kabanza" userId="edf393d0-642b-4b9e-8c75-f62133241689" providerId="ADAL" clId="{F17B1EDF-93CA-4D61-9FA4-3116CF6B8561}" dt="2022-01-31T23:46:17.841" v="6777" actId="1076"/>
          <ac:cxnSpMkLst>
            <pc:docMk/>
            <pc:sldMk cId="0" sldId="703"/>
            <ac:cxnSpMk id="18" creationId="{82EF6985-8917-4E68-AF57-5DDD608CB7B5}"/>
          </ac:cxnSpMkLst>
        </pc:cxnChg>
        <pc:cxnChg chg="mod">
          <ac:chgData name="Froduald Kabanza" userId="edf393d0-642b-4b9e-8c75-f62133241689" providerId="ADAL" clId="{F17B1EDF-93CA-4D61-9FA4-3116CF6B8561}" dt="2022-01-31T23:46:17.841" v="6777" actId="1076"/>
          <ac:cxnSpMkLst>
            <pc:docMk/>
            <pc:sldMk cId="0" sldId="703"/>
            <ac:cxnSpMk id="19" creationId="{3B03115B-FC3C-406A-A14F-8E337490B279}"/>
          </ac:cxnSpMkLst>
        </pc:cxnChg>
        <pc:cxnChg chg="mod">
          <ac:chgData name="Froduald Kabanza" userId="edf393d0-642b-4b9e-8c75-f62133241689" providerId="ADAL" clId="{F17B1EDF-93CA-4D61-9FA4-3116CF6B8561}" dt="2022-01-31T23:46:17.841" v="6777" actId="1076"/>
          <ac:cxnSpMkLst>
            <pc:docMk/>
            <pc:sldMk cId="0" sldId="703"/>
            <ac:cxnSpMk id="20" creationId="{156F9337-006E-4D6E-B037-800DF67D9BD5}"/>
          </ac:cxnSpMkLst>
        </pc:cxnChg>
        <pc:cxnChg chg="del mod">
          <ac:chgData name="Froduald Kabanza" userId="edf393d0-642b-4b9e-8c75-f62133241689" providerId="ADAL" clId="{F17B1EDF-93CA-4D61-9FA4-3116CF6B8561}" dt="2022-01-31T23:45:44.635" v="6773" actId="478"/>
          <ac:cxnSpMkLst>
            <pc:docMk/>
            <pc:sldMk cId="0" sldId="703"/>
            <ac:cxnSpMk id="33" creationId="{814C0C31-B724-431F-8E3C-A77AC5A15091}"/>
          </ac:cxnSpMkLst>
        </pc:cxnChg>
        <pc:cxnChg chg="mod">
          <ac:chgData name="Froduald Kabanza" userId="edf393d0-642b-4b9e-8c75-f62133241689" providerId="ADAL" clId="{F17B1EDF-93CA-4D61-9FA4-3116CF6B8561}" dt="2022-01-31T23:46:17.841" v="6777" actId="1076"/>
          <ac:cxnSpMkLst>
            <pc:docMk/>
            <pc:sldMk cId="0" sldId="703"/>
            <ac:cxnSpMk id="34" creationId="{A58403AF-A30D-44B4-8D5B-01C9BA8F4DBA}"/>
          </ac:cxnSpMkLst>
        </pc:cxnChg>
        <pc:cxnChg chg="mod">
          <ac:chgData name="Froduald Kabanza" userId="edf393d0-642b-4b9e-8c75-f62133241689" providerId="ADAL" clId="{F17B1EDF-93CA-4D61-9FA4-3116CF6B8561}" dt="2022-01-31T23:46:17.841" v="6777" actId="1076"/>
          <ac:cxnSpMkLst>
            <pc:docMk/>
            <pc:sldMk cId="0" sldId="703"/>
            <ac:cxnSpMk id="35" creationId="{0D27AB4E-70CF-428C-B7BF-F0DE4C21CAC0}"/>
          </ac:cxnSpMkLst>
        </pc:cxnChg>
        <pc:cxnChg chg="mod">
          <ac:chgData name="Froduald Kabanza" userId="edf393d0-642b-4b9e-8c75-f62133241689" providerId="ADAL" clId="{F17B1EDF-93CA-4D61-9FA4-3116CF6B8561}" dt="2022-01-31T23:46:17.841" v="6777" actId="1076"/>
          <ac:cxnSpMkLst>
            <pc:docMk/>
            <pc:sldMk cId="0" sldId="703"/>
            <ac:cxnSpMk id="36" creationId="{456A6DAD-3FC3-4218-8B8A-77C0F01523BB}"/>
          </ac:cxnSpMkLst>
        </pc:cxnChg>
        <pc:cxnChg chg="mod">
          <ac:chgData name="Froduald Kabanza" userId="edf393d0-642b-4b9e-8c75-f62133241689" providerId="ADAL" clId="{F17B1EDF-93CA-4D61-9FA4-3116CF6B8561}" dt="2022-01-31T23:46:17.841" v="6777" actId="1076"/>
          <ac:cxnSpMkLst>
            <pc:docMk/>
            <pc:sldMk cId="0" sldId="703"/>
            <ac:cxnSpMk id="38" creationId="{AC15C8E3-363D-471B-88D5-2D7350FBACB8}"/>
          </ac:cxnSpMkLst>
        </pc:cxnChg>
        <pc:cxnChg chg="mod">
          <ac:chgData name="Froduald Kabanza" userId="edf393d0-642b-4b9e-8c75-f62133241689" providerId="ADAL" clId="{F17B1EDF-93CA-4D61-9FA4-3116CF6B8561}" dt="2022-01-31T23:46:17.841" v="6777" actId="1076"/>
          <ac:cxnSpMkLst>
            <pc:docMk/>
            <pc:sldMk cId="0" sldId="703"/>
            <ac:cxnSpMk id="39" creationId="{2939A61B-E10C-4914-9A59-3C3546861D00}"/>
          </ac:cxnSpMkLst>
        </pc:cxnChg>
        <pc:cxnChg chg="mod">
          <ac:chgData name="Froduald Kabanza" userId="edf393d0-642b-4b9e-8c75-f62133241689" providerId="ADAL" clId="{F17B1EDF-93CA-4D61-9FA4-3116CF6B8561}" dt="2022-01-31T23:46:17.841" v="6777" actId="1076"/>
          <ac:cxnSpMkLst>
            <pc:docMk/>
            <pc:sldMk cId="0" sldId="703"/>
            <ac:cxnSpMk id="40" creationId="{5F66933D-9AC6-4F5C-8678-311C7665150F}"/>
          </ac:cxnSpMkLst>
        </pc:cxnChg>
        <pc:cxnChg chg="mod">
          <ac:chgData name="Froduald Kabanza" userId="edf393d0-642b-4b9e-8c75-f62133241689" providerId="ADAL" clId="{F17B1EDF-93CA-4D61-9FA4-3116CF6B8561}" dt="2022-02-01T00:25:12.295" v="7353" actId="1076"/>
          <ac:cxnSpMkLst>
            <pc:docMk/>
            <pc:sldMk cId="0" sldId="703"/>
            <ac:cxnSpMk id="48" creationId="{42C5EE0F-8264-4082-A69B-07C7FCB53A68}"/>
          </ac:cxnSpMkLst>
        </pc:cxnChg>
        <pc:cxnChg chg="mod">
          <ac:chgData name="Froduald Kabanza" userId="edf393d0-642b-4b9e-8c75-f62133241689" providerId="ADAL" clId="{F17B1EDF-93CA-4D61-9FA4-3116CF6B8561}" dt="2022-02-01T00:25:12.295" v="7353" actId="1076"/>
          <ac:cxnSpMkLst>
            <pc:docMk/>
            <pc:sldMk cId="0" sldId="703"/>
            <ac:cxnSpMk id="49" creationId="{21A94798-7928-46B5-A4C8-FC25CA0FC521}"/>
          </ac:cxnSpMkLst>
        </pc:cxnChg>
        <pc:cxnChg chg="mod">
          <ac:chgData name="Froduald Kabanza" userId="edf393d0-642b-4b9e-8c75-f62133241689" providerId="ADAL" clId="{F17B1EDF-93CA-4D61-9FA4-3116CF6B8561}" dt="2022-02-01T00:25:12.295" v="7353" actId="1076"/>
          <ac:cxnSpMkLst>
            <pc:docMk/>
            <pc:sldMk cId="0" sldId="703"/>
            <ac:cxnSpMk id="50" creationId="{915EB657-F73C-4EBE-BA27-5D0C7FF0DD40}"/>
          </ac:cxnSpMkLst>
        </pc:cxnChg>
        <pc:cxnChg chg="mod">
          <ac:chgData name="Froduald Kabanza" userId="edf393d0-642b-4b9e-8c75-f62133241689" providerId="ADAL" clId="{F17B1EDF-93CA-4D61-9FA4-3116CF6B8561}" dt="2022-02-01T00:25:12.295" v="7353" actId="1076"/>
          <ac:cxnSpMkLst>
            <pc:docMk/>
            <pc:sldMk cId="0" sldId="703"/>
            <ac:cxnSpMk id="51" creationId="{C88138BC-05E8-45B6-ADBC-1D80F5C7C9FC}"/>
          </ac:cxnSpMkLst>
        </pc:cxnChg>
        <pc:cxnChg chg="mod">
          <ac:chgData name="Froduald Kabanza" userId="edf393d0-642b-4b9e-8c75-f62133241689" providerId="ADAL" clId="{F17B1EDF-93CA-4D61-9FA4-3116CF6B8561}" dt="2022-02-01T00:25:12.295" v="7353" actId="1076"/>
          <ac:cxnSpMkLst>
            <pc:docMk/>
            <pc:sldMk cId="0" sldId="703"/>
            <ac:cxnSpMk id="56" creationId="{5C172C22-A49C-46DF-9543-70D4E5B63AA0}"/>
          </ac:cxnSpMkLst>
        </pc:cxnChg>
        <pc:cxnChg chg="mod">
          <ac:chgData name="Froduald Kabanza" userId="edf393d0-642b-4b9e-8c75-f62133241689" providerId="ADAL" clId="{F17B1EDF-93CA-4D61-9FA4-3116CF6B8561}" dt="2022-02-01T00:25:12.295" v="7353" actId="1076"/>
          <ac:cxnSpMkLst>
            <pc:docMk/>
            <pc:sldMk cId="0" sldId="703"/>
            <ac:cxnSpMk id="57" creationId="{3DE1EE2D-99F4-42A0-8D8A-A6C006100E80}"/>
          </ac:cxnSpMkLst>
        </pc:cxnChg>
        <pc:cxnChg chg="mod">
          <ac:chgData name="Froduald Kabanza" userId="edf393d0-642b-4b9e-8c75-f62133241689" providerId="ADAL" clId="{F17B1EDF-93CA-4D61-9FA4-3116CF6B8561}" dt="2022-02-01T00:25:12.295" v="7353" actId="1076"/>
          <ac:cxnSpMkLst>
            <pc:docMk/>
            <pc:sldMk cId="0" sldId="703"/>
            <ac:cxnSpMk id="58" creationId="{2289664D-1C78-4ECB-B876-5DB75341F581}"/>
          </ac:cxnSpMkLst>
        </pc:cxnChg>
        <pc:cxnChg chg="mod">
          <ac:chgData name="Froduald Kabanza" userId="edf393d0-642b-4b9e-8c75-f62133241689" providerId="ADAL" clId="{F17B1EDF-93CA-4D61-9FA4-3116CF6B8561}" dt="2022-02-01T00:25:12.295" v="7353" actId="1076"/>
          <ac:cxnSpMkLst>
            <pc:docMk/>
            <pc:sldMk cId="0" sldId="703"/>
            <ac:cxnSpMk id="59" creationId="{A24C9727-07C3-4B91-955D-FFE9CECC385B}"/>
          </ac:cxnSpMkLst>
        </pc:cxnChg>
        <pc:cxnChg chg="mod">
          <ac:chgData name="Froduald Kabanza" userId="edf393d0-642b-4b9e-8c75-f62133241689" providerId="ADAL" clId="{F17B1EDF-93CA-4D61-9FA4-3116CF6B8561}" dt="2022-02-01T00:25:12.295" v="7353" actId="1076"/>
          <ac:cxnSpMkLst>
            <pc:docMk/>
            <pc:sldMk cId="0" sldId="703"/>
            <ac:cxnSpMk id="60" creationId="{A452E4AE-6F31-4D3D-9190-BD28DF2692FF}"/>
          </ac:cxnSpMkLst>
        </pc:cxnChg>
        <pc:cxnChg chg="mod">
          <ac:chgData name="Froduald Kabanza" userId="edf393d0-642b-4b9e-8c75-f62133241689" providerId="ADAL" clId="{F17B1EDF-93CA-4D61-9FA4-3116CF6B8561}" dt="2022-02-01T00:25:12.295" v="7353" actId="1076"/>
          <ac:cxnSpMkLst>
            <pc:docMk/>
            <pc:sldMk cId="0" sldId="703"/>
            <ac:cxnSpMk id="74" creationId="{73ED6EEB-443F-4BF8-9980-3D3014E31AC9}"/>
          </ac:cxnSpMkLst>
        </pc:cxnChg>
        <pc:cxnChg chg="mod">
          <ac:chgData name="Froduald Kabanza" userId="edf393d0-642b-4b9e-8c75-f62133241689" providerId="ADAL" clId="{F17B1EDF-93CA-4D61-9FA4-3116CF6B8561}" dt="2022-02-01T00:25:12.295" v="7353" actId="1076"/>
          <ac:cxnSpMkLst>
            <pc:docMk/>
            <pc:sldMk cId="0" sldId="703"/>
            <ac:cxnSpMk id="75" creationId="{762DBD28-D065-4629-A3D7-5F60AC25A39D}"/>
          </ac:cxnSpMkLst>
        </pc:cxnChg>
        <pc:cxnChg chg="mod">
          <ac:chgData name="Froduald Kabanza" userId="edf393d0-642b-4b9e-8c75-f62133241689" providerId="ADAL" clId="{F17B1EDF-93CA-4D61-9FA4-3116CF6B8561}" dt="2022-02-01T00:25:12.295" v="7353" actId="1076"/>
          <ac:cxnSpMkLst>
            <pc:docMk/>
            <pc:sldMk cId="0" sldId="703"/>
            <ac:cxnSpMk id="76" creationId="{7CF2E1B0-6059-464D-B248-0D760FCC5061}"/>
          </ac:cxnSpMkLst>
        </pc:cxnChg>
      </pc:sldChg>
      <pc:sldChg chg="addSp delSp modSp add del mod">
        <pc:chgData name="Froduald Kabanza" userId="edf393d0-642b-4b9e-8c75-f62133241689" providerId="ADAL" clId="{F17B1EDF-93CA-4D61-9FA4-3116CF6B8561}" dt="2022-02-01T00:31:04.838" v="7481"/>
        <pc:sldMkLst>
          <pc:docMk/>
          <pc:sldMk cId="0" sldId="704"/>
        </pc:sldMkLst>
        <pc:spChg chg="mod">
          <ac:chgData name="Froduald Kabanza" userId="edf393d0-642b-4b9e-8c75-f62133241689" providerId="ADAL" clId="{F17B1EDF-93CA-4D61-9FA4-3116CF6B8561}" dt="2022-01-31T00:59:28.911" v="3008" actId="313"/>
          <ac:spMkLst>
            <pc:docMk/>
            <pc:sldMk cId="0" sldId="704"/>
            <ac:spMk id="37890" creationId="{00000000-0000-0000-0000-000000000000}"/>
          </ac:spMkLst>
        </pc:spChg>
        <pc:spChg chg="mod">
          <ac:chgData name="Froduald Kabanza" userId="edf393d0-642b-4b9e-8c75-f62133241689" providerId="ADAL" clId="{F17B1EDF-93CA-4D61-9FA4-3116CF6B8561}" dt="2022-02-01T00:08:45.658" v="7190"/>
          <ac:spMkLst>
            <pc:docMk/>
            <pc:sldMk cId="0" sldId="704"/>
            <ac:spMk id="37891" creationId="{00000000-0000-0000-0000-000000000000}"/>
          </ac:spMkLst>
        </pc:spChg>
        <pc:graphicFrameChg chg="del modGraphic">
          <ac:chgData name="Froduald Kabanza" userId="edf393d0-642b-4b9e-8c75-f62133241689" providerId="ADAL" clId="{F17B1EDF-93CA-4D61-9FA4-3116CF6B8561}" dt="2022-02-01T00:15:26.546" v="7252" actId="478"/>
          <ac:graphicFrameMkLst>
            <pc:docMk/>
            <pc:sldMk cId="0" sldId="704"/>
            <ac:graphicFrameMk id="4" creationId="{00000000-0000-0000-0000-000000000000}"/>
          </ac:graphicFrameMkLst>
        </pc:graphicFrameChg>
        <pc:graphicFrameChg chg="del modGraphic">
          <ac:chgData name="Froduald Kabanza" userId="edf393d0-642b-4b9e-8c75-f62133241689" providerId="ADAL" clId="{F17B1EDF-93CA-4D61-9FA4-3116CF6B8561}" dt="2022-02-01T00:15:26.546" v="7252" actId="478"/>
          <ac:graphicFrameMkLst>
            <pc:docMk/>
            <pc:sldMk cId="0" sldId="704"/>
            <ac:graphicFrameMk id="11" creationId="{00000000-0000-0000-0000-000000000000}"/>
          </ac:graphicFrameMkLst>
        </pc:graphicFrameChg>
        <pc:graphicFrameChg chg="add mod">
          <ac:chgData name="Froduald Kabanza" userId="edf393d0-642b-4b9e-8c75-f62133241689" providerId="ADAL" clId="{F17B1EDF-93CA-4D61-9FA4-3116CF6B8561}" dt="2022-02-01T00:15:27.577" v="7253"/>
          <ac:graphicFrameMkLst>
            <pc:docMk/>
            <pc:sldMk cId="0" sldId="704"/>
            <ac:graphicFrameMk id="17" creationId="{3DF5EB87-57B5-4628-AF2F-14BAFD958047}"/>
          </ac:graphicFrameMkLst>
        </pc:graphicFrameChg>
        <pc:graphicFrameChg chg="add mod">
          <ac:chgData name="Froduald Kabanza" userId="edf393d0-642b-4b9e-8c75-f62133241689" providerId="ADAL" clId="{F17B1EDF-93CA-4D61-9FA4-3116CF6B8561}" dt="2022-02-01T00:15:27.577" v="7253"/>
          <ac:graphicFrameMkLst>
            <pc:docMk/>
            <pc:sldMk cId="0" sldId="704"/>
            <ac:graphicFrameMk id="19" creationId="{8255BCC8-6A92-4798-B13B-3371A6772E37}"/>
          </ac:graphicFrameMkLst>
        </pc:graphicFrameChg>
        <pc:graphicFrameChg chg="del modGraphic">
          <ac:chgData name="Froduald Kabanza" userId="edf393d0-642b-4b9e-8c75-f62133241689" providerId="ADAL" clId="{F17B1EDF-93CA-4D61-9FA4-3116CF6B8561}" dt="2022-02-01T00:15:26.546" v="7252" actId="478"/>
          <ac:graphicFrameMkLst>
            <pc:docMk/>
            <pc:sldMk cId="0" sldId="704"/>
            <ac:graphicFrameMk id="21" creationId="{00000000-0000-0000-0000-000000000000}"/>
          </ac:graphicFrameMkLst>
        </pc:graphicFrameChg>
        <pc:graphicFrameChg chg="add mod">
          <ac:chgData name="Froduald Kabanza" userId="edf393d0-642b-4b9e-8c75-f62133241689" providerId="ADAL" clId="{F17B1EDF-93CA-4D61-9FA4-3116CF6B8561}" dt="2022-02-01T00:15:27.577" v="7253"/>
          <ac:graphicFrameMkLst>
            <pc:docMk/>
            <pc:sldMk cId="0" sldId="704"/>
            <ac:graphicFrameMk id="22" creationId="{F841635E-68C7-4AAE-B7F2-3497678C7CF8}"/>
          </ac:graphicFrameMkLst>
        </pc:graphicFrameChg>
      </pc:sldChg>
      <pc:sldChg chg="addSp delSp modSp add mod">
        <pc:chgData name="Froduald Kabanza" userId="edf393d0-642b-4b9e-8c75-f62133241689" providerId="ADAL" clId="{F17B1EDF-93CA-4D61-9FA4-3116CF6B8561}" dt="2022-02-02T14:05:31.802" v="10405" actId="20577"/>
        <pc:sldMkLst>
          <pc:docMk/>
          <pc:sldMk cId="2699818229" sldId="705"/>
        </pc:sldMkLst>
        <pc:spChg chg="del">
          <ac:chgData name="Froduald Kabanza" userId="edf393d0-642b-4b9e-8c75-f62133241689" providerId="ADAL" clId="{F17B1EDF-93CA-4D61-9FA4-3116CF6B8561}" dt="2022-01-31T21:01:28.517" v="4377" actId="478"/>
          <ac:spMkLst>
            <pc:docMk/>
            <pc:sldMk cId="2699818229" sldId="705"/>
            <ac:spMk id="72" creationId="{00000000-0000-0000-0000-000000000000}"/>
          </ac:spMkLst>
        </pc:spChg>
        <pc:spChg chg="del">
          <ac:chgData name="Froduald Kabanza" userId="edf393d0-642b-4b9e-8c75-f62133241689" providerId="ADAL" clId="{F17B1EDF-93CA-4D61-9FA4-3116CF6B8561}" dt="2022-01-31T21:01:28.517" v="4377" actId="478"/>
          <ac:spMkLst>
            <pc:docMk/>
            <pc:sldMk cId="2699818229" sldId="705"/>
            <ac:spMk id="73" creationId="{00000000-0000-0000-0000-000000000000}"/>
          </ac:spMkLst>
        </pc:spChg>
        <pc:spChg chg="del">
          <ac:chgData name="Froduald Kabanza" userId="edf393d0-642b-4b9e-8c75-f62133241689" providerId="ADAL" clId="{F17B1EDF-93CA-4D61-9FA4-3116CF6B8561}" dt="2022-01-31T21:01:28.517" v="4377" actId="478"/>
          <ac:spMkLst>
            <pc:docMk/>
            <pc:sldMk cId="2699818229" sldId="705"/>
            <ac:spMk id="74" creationId="{00000000-0000-0000-0000-000000000000}"/>
          </ac:spMkLst>
        </pc:spChg>
        <pc:spChg chg="del">
          <ac:chgData name="Froduald Kabanza" userId="edf393d0-642b-4b9e-8c75-f62133241689" providerId="ADAL" clId="{F17B1EDF-93CA-4D61-9FA4-3116CF6B8561}" dt="2022-01-31T21:01:28.517" v="4377" actId="478"/>
          <ac:spMkLst>
            <pc:docMk/>
            <pc:sldMk cId="2699818229" sldId="705"/>
            <ac:spMk id="75" creationId="{00000000-0000-0000-0000-000000000000}"/>
          </ac:spMkLst>
        </pc:spChg>
        <pc:spChg chg="del">
          <ac:chgData name="Froduald Kabanza" userId="edf393d0-642b-4b9e-8c75-f62133241689" providerId="ADAL" clId="{F17B1EDF-93CA-4D61-9FA4-3116CF6B8561}" dt="2022-01-31T21:01:28.517" v="4377" actId="478"/>
          <ac:spMkLst>
            <pc:docMk/>
            <pc:sldMk cId="2699818229" sldId="705"/>
            <ac:spMk id="76" creationId="{00000000-0000-0000-0000-000000000000}"/>
          </ac:spMkLst>
        </pc:spChg>
        <pc:spChg chg="mod">
          <ac:chgData name="Froduald Kabanza" userId="edf393d0-642b-4b9e-8c75-f62133241689" providerId="ADAL" clId="{F17B1EDF-93CA-4D61-9FA4-3116CF6B8561}" dt="2022-01-31T21:05:08.057" v="4473" actId="164"/>
          <ac:spMkLst>
            <pc:docMk/>
            <pc:sldMk cId="2699818229" sldId="705"/>
            <ac:spMk id="82" creationId="{F39DA03E-49F0-4774-8E89-6D6F12CCF5C7}"/>
          </ac:spMkLst>
        </pc:spChg>
        <pc:spChg chg="mod">
          <ac:chgData name="Froduald Kabanza" userId="edf393d0-642b-4b9e-8c75-f62133241689" providerId="ADAL" clId="{F17B1EDF-93CA-4D61-9FA4-3116CF6B8561}" dt="2022-01-31T21:05:08.057" v="4473" actId="164"/>
          <ac:spMkLst>
            <pc:docMk/>
            <pc:sldMk cId="2699818229" sldId="705"/>
            <ac:spMk id="83" creationId="{B9D01DC3-17D2-4B4E-914A-10E42F575474}"/>
          </ac:spMkLst>
        </pc:spChg>
        <pc:spChg chg="mod">
          <ac:chgData name="Froduald Kabanza" userId="edf393d0-642b-4b9e-8c75-f62133241689" providerId="ADAL" clId="{F17B1EDF-93CA-4D61-9FA4-3116CF6B8561}" dt="2022-01-31T21:05:08.057" v="4473" actId="164"/>
          <ac:spMkLst>
            <pc:docMk/>
            <pc:sldMk cId="2699818229" sldId="705"/>
            <ac:spMk id="84" creationId="{DE2D0B04-938B-4744-BD47-91CE71FC5F64}"/>
          </ac:spMkLst>
        </pc:spChg>
        <pc:spChg chg="del mod">
          <ac:chgData name="Froduald Kabanza" userId="edf393d0-642b-4b9e-8c75-f62133241689" providerId="ADAL" clId="{F17B1EDF-93CA-4D61-9FA4-3116CF6B8561}" dt="2022-01-31T21:01:57.766" v="4383" actId="478"/>
          <ac:spMkLst>
            <pc:docMk/>
            <pc:sldMk cId="2699818229" sldId="705"/>
            <ac:spMk id="85" creationId="{C0AA1FB3-7989-475A-B327-42AA5F8BBEC7}"/>
          </ac:spMkLst>
        </pc:spChg>
        <pc:spChg chg="del mod">
          <ac:chgData name="Froduald Kabanza" userId="edf393d0-642b-4b9e-8c75-f62133241689" providerId="ADAL" clId="{F17B1EDF-93CA-4D61-9FA4-3116CF6B8561}" dt="2022-01-31T21:02:05.429" v="4391" actId="478"/>
          <ac:spMkLst>
            <pc:docMk/>
            <pc:sldMk cId="2699818229" sldId="705"/>
            <ac:spMk id="86" creationId="{1840A4DD-A7D1-4E46-ADF7-8BA26F8530F0}"/>
          </ac:spMkLst>
        </pc:spChg>
        <pc:spChg chg="add mod">
          <ac:chgData name="Froduald Kabanza" userId="edf393d0-642b-4b9e-8c75-f62133241689" providerId="ADAL" clId="{F17B1EDF-93CA-4D61-9FA4-3116CF6B8561}" dt="2022-01-31T21:05:08.057" v="4473" actId="164"/>
          <ac:spMkLst>
            <pc:docMk/>
            <pc:sldMk cId="2699818229" sldId="705"/>
            <ac:spMk id="88" creationId="{D556E180-4E96-491D-88A3-8FF90D9FFBB0}"/>
          </ac:spMkLst>
        </pc:spChg>
        <pc:spChg chg="add mod">
          <ac:chgData name="Froduald Kabanza" userId="edf393d0-642b-4b9e-8c75-f62133241689" providerId="ADAL" clId="{F17B1EDF-93CA-4D61-9FA4-3116CF6B8561}" dt="2022-01-31T21:05:08.057" v="4473" actId="164"/>
          <ac:spMkLst>
            <pc:docMk/>
            <pc:sldMk cId="2699818229" sldId="705"/>
            <ac:spMk id="90" creationId="{28F349F6-B8D5-4DBF-91C7-FC2A5F3704A7}"/>
          </ac:spMkLst>
        </pc:spChg>
        <pc:spChg chg="add mod">
          <ac:chgData name="Froduald Kabanza" userId="edf393d0-642b-4b9e-8c75-f62133241689" providerId="ADAL" clId="{F17B1EDF-93CA-4D61-9FA4-3116CF6B8561}" dt="2022-02-02T14:04:04.421" v="10403" actId="20577"/>
          <ac:spMkLst>
            <pc:docMk/>
            <pc:sldMk cId="2699818229" sldId="705"/>
            <ac:spMk id="91" creationId="{88765616-CB18-41B8-9FEB-0B80F5CF22E8}"/>
          </ac:spMkLst>
        </pc:spChg>
        <pc:spChg chg="del">
          <ac:chgData name="Froduald Kabanza" userId="edf393d0-642b-4b9e-8c75-f62133241689" providerId="ADAL" clId="{F17B1EDF-93CA-4D61-9FA4-3116CF6B8561}" dt="2022-01-31T21:01:30.842" v="4378" actId="478"/>
          <ac:spMkLst>
            <pc:docMk/>
            <pc:sldMk cId="2699818229" sldId="705"/>
            <ac:spMk id="92" creationId="{C2B2CD7A-4442-46F5-94A6-1BAFF753E513}"/>
          </ac:spMkLst>
        </pc:spChg>
        <pc:spChg chg="mod">
          <ac:chgData name="Froduald Kabanza" userId="edf393d0-642b-4b9e-8c75-f62133241689" providerId="ADAL" clId="{F17B1EDF-93CA-4D61-9FA4-3116CF6B8561}" dt="2022-02-02T14:05:31.802" v="10405" actId="20577"/>
          <ac:spMkLst>
            <pc:docMk/>
            <pc:sldMk cId="2699818229" sldId="705"/>
            <ac:spMk id="12290" creationId="{00000000-0000-0000-0000-000000000000}"/>
          </ac:spMkLst>
        </pc:spChg>
        <pc:spChg chg="mod topLvl">
          <ac:chgData name="Froduald Kabanza" userId="edf393d0-642b-4b9e-8c75-f62133241689" providerId="ADAL" clId="{F17B1EDF-93CA-4D61-9FA4-3116CF6B8561}" dt="2022-01-31T21:05:08.057" v="4473" actId="164"/>
          <ac:spMkLst>
            <pc:docMk/>
            <pc:sldMk cId="2699818229" sldId="705"/>
            <ac:spMk id="12343" creationId="{00000000-0000-0000-0000-000000000000}"/>
          </ac:spMkLst>
        </pc:spChg>
        <pc:spChg chg="mod topLvl">
          <ac:chgData name="Froduald Kabanza" userId="edf393d0-642b-4b9e-8c75-f62133241689" providerId="ADAL" clId="{F17B1EDF-93CA-4D61-9FA4-3116CF6B8561}" dt="2022-01-31T21:05:08.057" v="4473" actId="164"/>
          <ac:spMkLst>
            <pc:docMk/>
            <pc:sldMk cId="2699818229" sldId="705"/>
            <ac:spMk id="12344" creationId="{00000000-0000-0000-0000-000000000000}"/>
          </ac:spMkLst>
        </pc:spChg>
        <pc:spChg chg="mod topLvl">
          <ac:chgData name="Froduald Kabanza" userId="edf393d0-642b-4b9e-8c75-f62133241689" providerId="ADAL" clId="{F17B1EDF-93CA-4D61-9FA4-3116CF6B8561}" dt="2022-01-31T21:05:08.057" v="4473" actId="164"/>
          <ac:spMkLst>
            <pc:docMk/>
            <pc:sldMk cId="2699818229" sldId="705"/>
            <ac:spMk id="12345" creationId="{00000000-0000-0000-0000-000000000000}"/>
          </ac:spMkLst>
        </pc:spChg>
        <pc:spChg chg="del mod topLvl">
          <ac:chgData name="Froduald Kabanza" userId="edf393d0-642b-4b9e-8c75-f62133241689" providerId="ADAL" clId="{F17B1EDF-93CA-4D61-9FA4-3116CF6B8561}" dt="2022-01-31T21:01:55.722" v="4381" actId="478"/>
          <ac:spMkLst>
            <pc:docMk/>
            <pc:sldMk cId="2699818229" sldId="705"/>
            <ac:spMk id="12346" creationId="{00000000-0000-0000-0000-000000000000}"/>
          </ac:spMkLst>
        </pc:spChg>
        <pc:spChg chg="del mod topLvl">
          <ac:chgData name="Froduald Kabanza" userId="edf393d0-642b-4b9e-8c75-f62133241689" providerId="ADAL" clId="{F17B1EDF-93CA-4D61-9FA4-3116CF6B8561}" dt="2022-01-31T21:02:02.215" v="4387" actId="478"/>
          <ac:spMkLst>
            <pc:docMk/>
            <pc:sldMk cId="2699818229" sldId="705"/>
            <ac:spMk id="12347" creationId="{00000000-0000-0000-0000-000000000000}"/>
          </ac:spMkLst>
        </pc:spChg>
        <pc:spChg chg="del mod topLvl">
          <ac:chgData name="Froduald Kabanza" userId="edf393d0-642b-4b9e-8c75-f62133241689" providerId="ADAL" clId="{F17B1EDF-93CA-4D61-9FA4-3116CF6B8561}" dt="2022-01-31T21:02:00.398" v="4386" actId="478"/>
          <ac:spMkLst>
            <pc:docMk/>
            <pc:sldMk cId="2699818229" sldId="705"/>
            <ac:spMk id="12348" creationId="{00000000-0000-0000-0000-000000000000}"/>
          </ac:spMkLst>
        </pc:spChg>
        <pc:spChg chg="mod topLvl">
          <ac:chgData name="Froduald Kabanza" userId="edf393d0-642b-4b9e-8c75-f62133241689" providerId="ADAL" clId="{F17B1EDF-93CA-4D61-9FA4-3116CF6B8561}" dt="2022-01-31T21:05:08.057" v="4473" actId="164"/>
          <ac:spMkLst>
            <pc:docMk/>
            <pc:sldMk cId="2699818229" sldId="705"/>
            <ac:spMk id="12349" creationId="{00000000-0000-0000-0000-000000000000}"/>
          </ac:spMkLst>
        </pc:spChg>
        <pc:spChg chg="mod topLvl">
          <ac:chgData name="Froduald Kabanza" userId="edf393d0-642b-4b9e-8c75-f62133241689" providerId="ADAL" clId="{F17B1EDF-93CA-4D61-9FA4-3116CF6B8561}" dt="2022-01-31T21:05:08.057" v="4473" actId="164"/>
          <ac:spMkLst>
            <pc:docMk/>
            <pc:sldMk cId="2699818229" sldId="705"/>
            <ac:spMk id="12350" creationId="{00000000-0000-0000-0000-000000000000}"/>
          </ac:spMkLst>
        </pc:spChg>
        <pc:spChg chg="mod topLvl">
          <ac:chgData name="Froduald Kabanza" userId="edf393d0-642b-4b9e-8c75-f62133241689" providerId="ADAL" clId="{F17B1EDF-93CA-4D61-9FA4-3116CF6B8561}" dt="2022-01-31T21:05:08.057" v="4473" actId="164"/>
          <ac:spMkLst>
            <pc:docMk/>
            <pc:sldMk cId="2699818229" sldId="705"/>
            <ac:spMk id="12351" creationId="{00000000-0000-0000-0000-000000000000}"/>
          </ac:spMkLst>
        </pc:spChg>
        <pc:spChg chg="mod topLvl">
          <ac:chgData name="Froduald Kabanza" userId="edf393d0-642b-4b9e-8c75-f62133241689" providerId="ADAL" clId="{F17B1EDF-93CA-4D61-9FA4-3116CF6B8561}" dt="2022-01-31T21:05:08.057" v="4473" actId="164"/>
          <ac:spMkLst>
            <pc:docMk/>
            <pc:sldMk cId="2699818229" sldId="705"/>
            <ac:spMk id="12352" creationId="{00000000-0000-0000-0000-000000000000}"/>
          </ac:spMkLst>
        </pc:spChg>
        <pc:spChg chg="del mod topLvl">
          <ac:chgData name="Froduald Kabanza" userId="edf393d0-642b-4b9e-8c75-f62133241689" providerId="ADAL" clId="{F17B1EDF-93CA-4D61-9FA4-3116CF6B8561}" dt="2022-01-31T21:02:06.550" v="4392" actId="478"/>
          <ac:spMkLst>
            <pc:docMk/>
            <pc:sldMk cId="2699818229" sldId="705"/>
            <ac:spMk id="12353" creationId="{00000000-0000-0000-0000-000000000000}"/>
          </ac:spMkLst>
        </pc:spChg>
        <pc:spChg chg="add mod">
          <ac:chgData name="Froduald Kabanza" userId="edf393d0-642b-4b9e-8c75-f62133241689" providerId="ADAL" clId="{F17B1EDF-93CA-4D61-9FA4-3116CF6B8561}" dt="2022-01-31T21:05:08.057" v="4473" actId="164"/>
          <ac:spMkLst>
            <pc:docMk/>
            <pc:sldMk cId="2699818229" sldId="705"/>
            <ac:spMk id="12355" creationId="{00000000-0000-0000-0000-000000000000}"/>
          </ac:spMkLst>
        </pc:spChg>
        <pc:spChg chg="add mod">
          <ac:chgData name="Froduald Kabanza" userId="edf393d0-642b-4b9e-8c75-f62133241689" providerId="ADAL" clId="{F17B1EDF-93CA-4D61-9FA4-3116CF6B8561}" dt="2022-01-31T21:05:08.057" v="4473" actId="164"/>
          <ac:spMkLst>
            <pc:docMk/>
            <pc:sldMk cId="2699818229" sldId="705"/>
            <ac:spMk id="12357" creationId="{00000000-0000-0000-0000-000000000000}"/>
          </ac:spMkLst>
        </pc:spChg>
        <pc:spChg chg="add mod">
          <ac:chgData name="Froduald Kabanza" userId="edf393d0-642b-4b9e-8c75-f62133241689" providerId="ADAL" clId="{F17B1EDF-93CA-4D61-9FA4-3116CF6B8561}" dt="2022-01-31T21:05:08.057" v="4473" actId="164"/>
          <ac:spMkLst>
            <pc:docMk/>
            <pc:sldMk cId="2699818229" sldId="705"/>
            <ac:spMk id="12358" creationId="{00000000-0000-0000-0000-000000000000}"/>
          </ac:spMkLst>
        </pc:spChg>
        <pc:grpChg chg="add mod">
          <ac:chgData name="Froduald Kabanza" userId="edf393d0-642b-4b9e-8c75-f62133241689" providerId="ADAL" clId="{F17B1EDF-93CA-4D61-9FA4-3116CF6B8561}" dt="2022-01-31T21:05:08.057" v="4473" actId="164"/>
          <ac:grpSpMkLst>
            <pc:docMk/>
            <pc:sldMk cId="2699818229" sldId="705"/>
            <ac:grpSpMk id="15" creationId="{4E3158F5-A4CC-4440-A145-6D5075F011F4}"/>
          </ac:grpSpMkLst>
        </pc:grpChg>
        <pc:grpChg chg="del mod">
          <ac:chgData name="Froduald Kabanza" userId="edf393d0-642b-4b9e-8c75-f62133241689" providerId="ADAL" clId="{F17B1EDF-93CA-4D61-9FA4-3116CF6B8561}" dt="2022-01-31T21:01:53.107" v="4380" actId="165"/>
          <ac:grpSpMkLst>
            <pc:docMk/>
            <pc:sldMk cId="2699818229" sldId="705"/>
            <ac:grpSpMk id="12292" creationId="{00000000-0000-0000-0000-000000000000}"/>
          </ac:grpSpMkLst>
        </pc:grpChg>
        <pc:grpChg chg="del">
          <ac:chgData name="Froduald Kabanza" userId="edf393d0-642b-4b9e-8c75-f62133241689" providerId="ADAL" clId="{F17B1EDF-93CA-4D61-9FA4-3116CF6B8561}" dt="2022-01-31T21:01:28.517" v="4377" actId="478"/>
          <ac:grpSpMkLst>
            <pc:docMk/>
            <pc:sldMk cId="2699818229" sldId="705"/>
            <ac:grpSpMk id="12293" creationId="{00000000-0000-0000-0000-000000000000}"/>
          </ac:grpSpMkLst>
        </pc:grpChg>
        <pc:graphicFrameChg chg="del mod topLvl replId">
          <ac:chgData name="Froduald Kabanza" userId="edf393d0-642b-4b9e-8c75-f62133241689" providerId="ADAL" clId="{F17B1EDF-93CA-4D61-9FA4-3116CF6B8561}" dt="2022-01-31T21:02:27.384" v="4439"/>
          <ac:graphicFrameMkLst>
            <pc:docMk/>
            <pc:sldMk cId="2699818229" sldId="705"/>
            <ac:graphicFrameMk id="2" creationId="{00000000-0000-0000-0000-000000000000}"/>
          </ac:graphicFrameMkLst>
        </pc:graphicFrameChg>
        <pc:graphicFrameChg chg="del mod topLvl replId">
          <ac:chgData name="Froduald Kabanza" userId="edf393d0-642b-4b9e-8c75-f62133241689" providerId="ADAL" clId="{F17B1EDF-93CA-4D61-9FA4-3116CF6B8561}" dt="2022-01-31T21:02:27.384" v="4439"/>
          <ac:graphicFrameMkLst>
            <pc:docMk/>
            <pc:sldMk cId="2699818229" sldId="705"/>
            <ac:graphicFrameMk id="5" creationId="{00000000-0000-0000-0000-000000000000}"/>
          </ac:graphicFrameMkLst>
        </pc:graphicFrameChg>
        <pc:graphicFrameChg chg="del mod topLvl replId">
          <ac:chgData name="Froduald Kabanza" userId="edf393d0-642b-4b9e-8c75-f62133241689" providerId="ADAL" clId="{F17B1EDF-93CA-4D61-9FA4-3116CF6B8561}" dt="2022-01-31T21:02:27.384" v="4439"/>
          <ac:graphicFrameMkLst>
            <pc:docMk/>
            <pc:sldMk cId="2699818229" sldId="705"/>
            <ac:graphicFrameMk id="7"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2699818229" sldId="705"/>
            <ac:graphicFrameMk id="9" creationId="{D556E180-4E96-491D-88A3-8FF90D9FFBB0}"/>
          </ac:graphicFrameMkLst>
        </pc:graphicFrameChg>
        <pc:graphicFrameChg chg="del mod replId">
          <ac:chgData name="Froduald Kabanza" userId="edf393d0-642b-4b9e-8c75-f62133241689" providerId="ADAL" clId="{F17B1EDF-93CA-4D61-9FA4-3116CF6B8561}" dt="2022-01-31T21:02:27.384" v="4439"/>
          <ac:graphicFrameMkLst>
            <pc:docMk/>
            <pc:sldMk cId="2699818229" sldId="705"/>
            <ac:graphicFrameMk id="11" creationId="{28F349F6-B8D5-4DBF-91C7-FC2A5F3704A7}"/>
          </ac:graphicFrameMkLst>
        </pc:graphicFrameChg>
        <pc:graphicFrameChg chg="del mod replId">
          <ac:chgData name="Froduald Kabanza" userId="edf393d0-642b-4b9e-8c75-f62133241689" providerId="ADAL" clId="{F17B1EDF-93CA-4D61-9FA4-3116CF6B8561}" dt="2022-01-31T21:02:27.384" v="4439"/>
          <ac:graphicFrameMkLst>
            <pc:docMk/>
            <pc:sldMk cId="2699818229" sldId="705"/>
            <ac:graphicFrameMk id="13" creationId="{88765616-CB18-41B8-9FEB-0B80F5CF22E8}"/>
          </ac:graphicFrameMkLst>
        </pc:graphicFrameChg>
        <pc:graphicFrameChg chg="del mod">
          <ac:chgData name="Froduald Kabanza" userId="edf393d0-642b-4b9e-8c75-f62133241689" providerId="ADAL" clId="{F17B1EDF-93CA-4D61-9FA4-3116CF6B8561}" dt="2022-01-31T21:01:59.286" v="4385" actId="478"/>
          <ac:graphicFrameMkLst>
            <pc:docMk/>
            <pc:sldMk cId="2699818229" sldId="705"/>
            <ac:graphicFrameMk id="87" creationId="{C1584C30-589A-4F38-B909-593AA4EEE14C}"/>
          </ac:graphicFrameMkLst>
        </pc:graphicFrameChg>
        <pc:graphicFrameChg chg="del mod">
          <ac:chgData name="Froduald Kabanza" userId="edf393d0-642b-4b9e-8c75-f62133241689" providerId="ADAL" clId="{F17B1EDF-93CA-4D61-9FA4-3116CF6B8561}" dt="2022-01-31T21:02:02.911" v="4388" actId="478"/>
          <ac:graphicFrameMkLst>
            <pc:docMk/>
            <pc:sldMk cId="2699818229" sldId="705"/>
            <ac:graphicFrameMk id="89" creationId="{2BB1964F-EDFE-4BDD-A9AA-57DED44AB702}"/>
          </ac:graphicFrameMkLst>
        </pc:graphicFrameChg>
        <pc:graphicFrameChg chg="del mod topLvl">
          <ac:chgData name="Froduald Kabanza" userId="edf393d0-642b-4b9e-8c75-f62133241689" providerId="ADAL" clId="{F17B1EDF-93CA-4D61-9FA4-3116CF6B8561}" dt="2022-01-31T21:01:57.010" v="4382" actId="478"/>
          <ac:graphicFrameMkLst>
            <pc:docMk/>
            <pc:sldMk cId="2699818229" sldId="705"/>
            <ac:graphicFrameMk id="12354" creationId="{00000000-0000-0000-0000-000000000000}"/>
          </ac:graphicFrameMkLst>
        </pc:graphicFrameChg>
        <pc:graphicFrameChg chg="del mod topLvl">
          <ac:chgData name="Froduald Kabanza" userId="edf393d0-642b-4b9e-8c75-f62133241689" providerId="ADAL" clId="{F17B1EDF-93CA-4D61-9FA4-3116CF6B8561}" dt="2022-01-31T21:02:04.760" v="4390" actId="478"/>
          <ac:graphicFrameMkLst>
            <pc:docMk/>
            <pc:sldMk cId="2699818229" sldId="705"/>
            <ac:graphicFrameMk id="12356" creationId="{00000000-0000-0000-0000-000000000000}"/>
          </ac:graphicFrameMkLst>
        </pc:graphicFrameChg>
        <pc:cxnChg chg="del mod">
          <ac:chgData name="Froduald Kabanza" userId="edf393d0-642b-4b9e-8c75-f62133241689" providerId="ADAL" clId="{F17B1EDF-93CA-4D61-9FA4-3116CF6B8561}" dt="2022-01-31T21:01:58.557" v="4384" actId="478"/>
          <ac:cxnSpMkLst>
            <pc:docMk/>
            <pc:sldMk cId="2699818229" sldId="705"/>
            <ac:cxnSpMk id="3" creationId="{00000000-0000-0000-0000-000000000000}"/>
          </ac:cxnSpMkLst>
        </pc:cxnChg>
        <pc:cxnChg chg="mod">
          <ac:chgData name="Froduald Kabanza" userId="edf393d0-642b-4b9e-8c75-f62133241689" providerId="ADAL" clId="{F17B1EDF-93CA-4D61-9FA4-3116CF6B8561}" dt="2022-01-31T21:05:08.057" v="4473" actId="164"/>
          <ac:cxnSpMkLst>
            <pc:docMk/>
            <pc:sldMk cId="2699818229" sldId="705"/>
            <ac:cxnSpMk id="54" creationId="{00000000-0000-0000-0000-000000000000}"/>
          </ac:cxnSpMkLst>
        </pc:cxnChg>
        <pc:cxnChg chg="mod">
          <ac:chgData name="Froduald Kabanza" userId="edf393d0-642b-4b9e-8c75-f62133241689" providerId="ADAL" clId="{F17B1EDF-93CA-4D61-9FA4-3116CF6B8561}" dt="2022-01-31T21:05:08.057" v="4473" actId="164"/>
          <ac:cxnSpMkLst>
            <pc:docMk/>
            <pc:sldMk cId="2699818229" sldId="705"/>
            <ac:cxnSpMk id="56" creationId="{00000000-0000-0000-0000-000000000000}"/>
          </ac:cxnSpMkLst>
        </pc:cxnChg>
        <pc:cxnChg chg="mod">
          <ac:chgData name="Froduald Kabanza" userId="edf393d0-642b-4b9e-8c75-f62133241689" providerId="ADAL" clId="{F17B1EDF-93CA-4D61-9FA4-3116CF6B8561}" dt="2022-01-31T21:05:08.057" v="4473" actId="164"/>
          <ac:cxnSpMkLst>
            <pc:docMk/>
            <pc:sldMk cId="2699818229" sldId="705"/>
            <ac:cxnSpMk id="57" creationId="{00000000-0000-0000-0000-000000000000}"/>
          </ac:cxnSpMkLst>
        </pc:cxnChg>
        <pc:cxnChg chg="del mod">
          <ac:chgData name="Froduald Kabanza" userId="edf393d0-642b-4b9e-8c75-f62133241689" providerId="ADAL" clId="{F17B1EDF-93CA-4D61-9FA4-3116CF6B8561}" dt="2022-01-31T21:02:03.837" v="4389" actId="478"/>
          <ac:cxnSpMkLst>
            <pc:docMk/>
            <pc:sldMk cId="2699818229" sldId="705"/>
            <ac:cxnSpMk id="58" creationId="{00000000-0000-0000-0000-000000000000}"/>
          </ac:cxnSpMkLst>
        </pc:cxnChg>
        <pc:cxnChg chg="del">
          <ac:chgData name="Froduald Kabanza" userId="edf393d0-642b-4b9e-8c75-f62133241689" providerId="ADAL" clId="{F17B1EDF-93CA-4D61-9FA4-3116CF6B8561}" dt="2022-01-31T21:01:28.517" v="4377" actId="478"/>
          <ac:cxnSpMkLst>
            <pc:docMk/>
            <pc:sldMk cId="2699818229" sldId="705"/>
            <ac:cxnSpMk id="67" creationId="{00000000-0000-0000-0000-000000000000}"/>
          </ac:cxnSpMkLst>
        </pc:cxnChg>
        <pc:cxnChg chg="del">
          <ac:chgData name="Froduald Kabanza" userId="edf393d0-642b-4b9e-8c75-f62133241689" providerId="ADAL" clId="{F17B1EDF-93CA-4D61-9FA4-3116CF6B8561}" dt="2022-01-31T21:01:28.517" v="4377" actId="478"/>
          <ac:cxnSpMkLst>
            <pc:docMk/>
            <pc:sldMk cId="2699818229" sldId="705"/>
            <ac:cxnSpMk id="68" creationId="{00000000-0000-0000-0000-000000000000}"/>
          </ac:cxnSpMkLst>
        </pc:cxnChg>
        <pc:cxnChg chg="del">
          <ac:chgData name="Froduald Kabanza" userId="edf393d0-642b-4b9e-8c75-f62133241689" providerId="ADAL" clId="{F17B1EDF-93CA-4D61-9FA4-3116CF6B8561}" dt="2022-01-31T21:01:28.517" v="4377" actId="478"/>
          <ac:cxnSpMkLst>
            <pc:docMk/>
            <pc:sldMk cId="2699818229" sldId="705"/>
            <ac:cxnSpMk id="69" creationId="{00000000-0000-0000-0000-000000000000}"/>
          </ac:cxnSpMkLst>
        </pc:cxnChg>
        <pc:cxnChg chg="del">
          <ac:chgData name="Froduald Kabanza" userId="edf393d0-642b-4b9e-8c75-f62133241689" providerId="ADAL" clId="{F17B1EDF-93CA-4D61-9FA4-3116CF6B8561}" dt="2022-01-31T21:01:28.517" v="4377" actId="478"/>
          <ac:cxnSpMkLst>
            <pc:docMk/>
            <pc:sldMk cId="2699818229" sldId="705"/>
            <ac:cxnSpMk id="70" creationId="{00000000-0000-0000-0000-000000000000}"/>
          </ac:cxnSpMkLst>
        </pc:cxnChg>
        <pc:cxnChg chg="del">
          <ac:chgData name="Froduald Kabanza" userId="edf393d0-642b-4b9e-8c75-f62133241689" providerId="ADAL" clId="{F17B1EDF-93CA-4D61-9FA4-3116CF6B8561}" dt="2022-01-31T21:01:28.517" v="4377" actId="478"/>
          <ac:cxnSpMkLst>
            <pc:docMk/>
            <pc:sldMk cId="2699818229" sldId="705"/>
            <ac:cxnSpMk id="71" creationId="{00000000-0000-0000-0000-000000000000}"/>
          </ac:cxnSpMkLst>
        </pc:cxnChg>
      </pc:sldChg>
      <pc:sldChg chg="addSp delSp modSp new mod modNotesTx">
        <pc:chgData name="Froduald Kabanza" userId="edf393d0-642b-4b9e-8c75-f62133241689" providerId="ADAL" clId="{F17B1EDF-93CA-4D61-9FA4-3116CF6B8561}" dt="2022-02-02T14:41:29.941" v="11185" actId="3626"/>
        <pc:sldMkLst>
          <pc:docMk/>
          <pc:sldMk cId="2299019697" sldId="706"/>
        </pc:sldMkLst>
        <pc:spChg chg="mod">
          <ac:chgData name="Froduald Kabanza" userId="edf393d0-642b-4b9e-8c75-f62133241689" providerId="ADAL" clId="{F17B1EDF-93CA-4D61-9FA4-3116CF6B8561}" dt="2022-02-02T14:39:29.841" v="11144" actId="20577"/>
          <ac:spMkLst>
            <pc:docMk/>
            <pc:sldMk cId="2299019697" sldId="706"/>
            <ac:spMk id="2" creationId="{20131E39-2B95-4887-A2C0-888D53D5DF9B}"/>
          </ac:spMkLst>
        </pc:spChg>
        <pc:spChg chg="add mod">
          <ac:chgData name="Froduald Kabanza" userId="edf393d0-642b-4b9e-8c75-f62133241689" providerId="ADAL" clId="{F17B1EDF-93CA-4D61-9FA4-3116CF6B8561}" dt="2022-02-02T14:41:29.941" v="11185" actId="3626"/>
          <ac:spMkLst>
            <pc:docMk/>
            <pc:sldMk cId="2299019697" sldId="706"/>
            <ac:spMk id="3" creationId="{6E5777D7-C4B2-4721-8010-77816892ADC7}"/>
          </ac:spMkLst>
        </pc:spChg>
        <pc:spChg chg="del">
          <ac:chgData name="Froduald Kabanza" userId="edf393d0-642b-4b9e-8c75-f62133241689" providerId="ADAL" clId="{F17B1EDF-93CA-4D61-9FA4-3116CF6B8561}" dt="2022-01-31T22:14:36.239" v="5628"/>
          <ac:spMkLst>
            <pc:docMk/>
            <pc:sldMk cId="2299019697" sldId="706"/>
            <ac:spMk id="3" creationId="{B53A1CD8-1C03-4D8C-8270-487DC81E360C}"/>
          </ac:spMkLst>
        </pc:spChg>
        <pc:picChg chg="add mod">
          <ac:chgData name="Froduald Kabanza" userId="edf393d0-642b-4b9e-8c75-f62133241689" providerId="ADAL" clId="{F17B1EDF-93CA-4D61-9FA4-3116CF6B8561}" dt="2022-01-31T22:14:38.840" v="5631" actId="962"/>
          <ac:picMkLst>
            <pc:docMk/>
            <pc:sldMk cId="2299019697" sldId="706"/>
            <ac:picMk id="8" creationId="{5FF35717-62F3-4662-A13D-4782A99EE25A}"/>
          </ac:picMkLst>
        </pc:picChg>
      </pc:sldChg>
      <pc:sldChg chg="modSp add modAnim modNotesTx">
        <pc:chgData name="Froduald Kabanza" userId="edf393d0-642b-4b9e-8c75-f62133241689" providerId="ADAL" clId="{F17B1EDF-93CA-4D61-9FA4-3116CF6B8561}" dt="2022-02-01T00:30:17.715" v="7479" actId="113"/>
        <pc:sldMkLst>
          <pc:docMk/>
          <pc:sldMk cId="3429968907" sldId="707"/>
        </pc:sldMkLst>
        <pc:spChg chg="mod">
          <ac:chgData name="Froduald Kabanza" userId="edf393d0-642b-4b9e-8c75-f62133241689" providerId="ADAL" clId="{F17B1EDF-93CA-4D61-9FA4-3116CF6B8561}" dt="2022-02-01T00:30:17.715" v="7479" actId="113"/>
          <ac:spMkLst>
            <pc:docMk/>
            <pc:sldMk cId="3429968907" sldId="707"/>
            <ac:spMk id="168966" creationId="{00000000-0000-0000-0000-000000000000}"/>
          </ac:spMkLst>
        </pc:spChg>
      </pc:sldChg>
      <pc:sldChg chg="modSp add mod ord">
        <pc:chgData name="Froduald Kabanza" userId="edf393d0-642b-4b9e-8c75-f62133241689" providerId="ADAL" clId="{F17B1EDF-93CA-4D61-9FA4-3116CF6B8561}" dt="2022-02-02T13:38:34.169" v="9644" actId="20577"/>
        <pc:sldMkLst>
          <pc:docMk/>
          <pc:sldMk cId="3050930556" sldId="708"/>
        </pc:sldMkLst>
        <pc:spChg chg="mod">
          <ac:chgData name="Froduald Kabanza" userId="edf393d0-642b-4b9e-8c75-f62133241689" providerId="ADAL" clId="{F17B1EDF-93CA-4D61-9FA4-3116CF6B8561}" dt="2022-02-01T00:38:51.415" v="7508" actId="20577"/>
          <ac:spMkLst>
            <pc:docMk/>
            <pc:sldMk cId="3050930556" sldId="708"/>
            <ac:spMk id="87042" creationId="{00000000-0000-0000-0000-000000000000}"/>
          </ac:spMkLst>
        </pc:spChg>
        <pc:spChg chg="mod">
          <ac:chgData name="Froduald Kabanza" userId="edf393d0-642b-4b9e-8c75-f62133241689" providerId="ADAL" clId="{F17B1EDF-93CA-4D61-9FA4-3116CF6B8561}" dt="2022-02-02T13:38:34.169" v="9644" actId="20577"/>
          <ac:spMkLst>
            <pc:docMk/>
            <pc:sldMk cId="3050930556" sldId="708"/>
            <ac:spMk id="87043" creationId="{00000000-0000-0000-0000-000000000000}"/>
          </ac:spMkLst>
        </pc:spChg>
      </pc:sldChg>
      <pc:sldChg chg="add del">
        <pc:chgData name="Froduald Kabanza" userId="edf393d0-642b-4b9e-8c75-f62133241689" providerId="ADAL" clId="{F17B1EDF-93CA-4D61-9FA4-3116CF6B8561}" dt="2022-02-01T00:38:17.981" v="7487" actId="2696"/>
        <pc:sldMkLst>
          <pc:docMk/>
          <pc:sldMk cId="4043068447" sldId="708"/>
        </pc:sldMkLst>
      </pc:sldChg>
      <pc:sldChg chg="addSp delSp modSp add mod delAnim modAnim modNotesTx">
        <pc:chgData name="Froduald Kabanza" userId="edf393d0-642b-4b9e-8c75-f62133241689" providerId="ADAL" clId="{F17B1EDF-93CA-4D61-9FA4-3116CF6B8561}" dt="2022-02-02T15:48:26.214" v="12997" actId="20577"/>
        <pc:sldMkLst>
          <pc:docMk/>
          <pc:sldMk cId="3289469900" sldId="709"/>
        </pc:sldMkLst>
        <pc:spChg chg="del">
          <ac:chgData name="Froduald Kabanza" userId="edf393d0-642b-4b9e-8c75-f62133241689" providerId="ADAL" clId="{F17B1EDF-93CA-4D61-9FA4-3116CF6B8561}" dt="2022-02-02T14:42:49.219" v="11201" actId="478"/>
          <ac:spMkLst>
            <pc:docMk/>
            <pc:sldMk cId="3289469900" sldId="709"/>
            <ac:spMk id="48" creationId="{13D6A5F7-EED3-45A7-AB11-68A703B8BC7B}"/>
          </ac:spMkLst>
        </pc:spChg>
        <pc:spChg chg="add del mod">
          <ac:chgData name="Froduald Kabanza" userId="edf393d0-642b-4b9e-8c75-f62133241689" providerId="ADAL" clId="{F17B1EDF-93CA-4D61-9FA4-3116CF6B8561}" dt="2022-02-02T15:23:14.957" v="12405" actId="767"/>
          <ac:spMkLst>
            <pc:docMk/>
            <pc:sldMk cId="3289469900" sldId="709"/>
            <ac:spMk id="49" creationId="{28CD818F-30C5-4EDB-8B6B-5BEFE77B1853}"/>
          </ac:spMkLst>
        </pc:spChg>
        <pc:spChg chg="add mod">
          <ac:chgData name="Froduald Kabanza" userId="edf393d0-642b-4b9e-8c75-f62133241689" providerId="ADAL" clId="{F17B1EDF-93CA-4D61-9FA4-3116CF6B8561}" dt="2022-02-02T15:25:43.441" v="12466" actId="113"/>
          <ac:spMkLst>
            <pc:docMk/>
            <pc:sldMk cId="3289469900" sldId="709"/>
            <ac:spMk id="51" creationId="{B562C9D7-74AF-4A81-B071-B530EB2BC548}"/>
          </ac:spMkLst>
        </pc:spChg>
        <pc:spChg chg="add del mod">
          <ac:chgData name="Froduald Kabanza" userId="edf393d0-642b-4b9e-8c75-f62133241689" providerId="ADAL" clId="{F17B1EDF-93CA-4D61-9FA4-3116CF6B8561}" dt="2022-02-02T15:33:06.448" v="12509" actId="478"/>
          <ac:spMkLst>
            <pc:docMk/>
            <pc:sldMk cId="3289469900" sldId="709"/>
            <ac:spMk id="52" creationId="{7B458ABB-86E6-4B2F-953E-578803C984F6}"/>
          </ac:spMkLst>
        </pc:spChg>
        <pc:spChg chg="add mod">
          <ac:chgData name="Froduald Kabanza" userId="edf393d0-642b-4b9e-8c75-f62133241689" providerId="ADAL" clId="{F17B1EDF-93CA-4D61-9FA4-3116CF6B8561}" dt="2022-02-02T15:40:00.652" v="12591" actId="1076"/>
          <ac:spMkLst>
            <pc:docMk/>
            <pc:sldMk cId="3289469900" sldId="709"/>
            <ac:spMk id="54" creationId="{D598C0C9-6AF7-42D4-B075-1EB223871158}"/>
          </ac:spMkLst>
        </pc:spChg>
        <pc:spChg chg="add del mod">
          <ac:chgData name="Froduald Kabanza" userId="edf393d0-642b-4b9e-8c75-f62133241689" providerId="ADAL" clId="{F17B1EDF-93CA-4D61-9FA4-3116CF6B8561}" dt="2022-02-02T15:15:38.929" v="12348"/>
          <ac:spMkLst>
            <pc:docMk/>
            <pc:sldMk cId="3289469900" sldId="709"/>
            <ac:spMk id="72" creationId="{B6EE3784-9E8D-457F-89D6-55E6FAB9B427}"/>
          </ac:spMkLst>
        </pc:spChg>
        <pc:spChg chg="del">
          <ac:chgData name="Froduald Kabanza" userId="edf393d0-642b-4b9e-8c75-f62133241689" providerId="ADAL" clId="{F17B1EDF-93CA-4D61-9FA4-3116CF6B8561}" dt="2022-02-02T14:42:49.219" v="11201" actId="478"/>
          <ac:spMkLst>
            <pc:docMk/>
            <pc:sldMk cId="3289469900" sldId="709"/>
            <ac:spMk id="73" creationId="{BD3AFAD2-10C5-47B2-A49F-1B6C54E8ADE9}"/>
          </ac:spMkLst>
        </pc:spChg>
        <pc:spChg chg="del">
          <ac:chgData name="Froduald Kabanza" userId="edf393d0-642b-4b9e-8c75-f62133241689" providerId="ADAL" clId="{F17B1EDF-93CA-4D61-9FA4-3116CF6B8561}" dt="2022-02-02T14:42:49.219" v="11201" actId="478"/>
          <ac:spMkLst>
            <pc:docMk/>
            <pc:sldMk cId="3289469900" sldId="709"/>
            <ac:spMk id="74" creationId="{437198A7-8ECF-4425-9819-710C3F04FBA4}"/>
          </ac:spMkLst>
        </pc:spChg>
        <pc:spChg chg="add del mod">
          <ac:chgData name="Froduald Kabanza" userId="edf393d0-642b-4b9e-8c75-f62133241689" providerId="ADAL" clId="{F17B1EDF-93CA-4D61-9FA4-3116CF6B8561}" dt="2022-02-02T15:15:38.929" v="12348"/>
          <ac:spMkLst>
            <pc:docMk/>
            <pc:sldMk cId="3289469900" sldId="709"/>
            <ac:spMk id="75" creationId="{75578898-7EB6-4F2D-91A6-A2FE9EA4CBE6}"/>
          </ac:spMkLst>
        </pc:spChg>
        <pc:spChg chg="mod">
          <ac:chgData name="Froduald Kabanza" userId="edf393d0-642b-4b9e-8c75-f62133241689" providerId="ADAL" clId="{F17B1EDF-93CA-4D61-9FA4-3116CF6B8561}" dt="2022-02-02T15:17:57.925" v="12358" actId="255"/>
          <ac:spMkLst>
            <pc:docMk/>
            <pc:sldMk cId="3289469900" sldId="709"/>
            <ac:spMk id="89" creationId="{C4B3B317-E61B-4935-8227-77D786D83D12}"/>
          </ac:spMkLst>
        </pc:spChg>
        <pc:spChg chg="mod">
          <ac:chgData name="Froduald Kabanza" userId="edf393d0-642b-4b9e-8c75-f62133241689" providerId="ADAL" clId="{F17B1EDF-93CA-4D61-9FA4-3116CF6B8561}" dt="2022-02-02T15:17:58.097" v="12362" actId="27636"/>
          <ac:spMkLst>
            <pc:docMk/>
            <pc:sldMk cId="3289469900" sldId="709"/>
            <ac:spMk id="90" creationId="{E9EC8E4A-6D27-4898-9805-B424692CA863}"/>
          </ac:spMkLst>
        </pc:spChg>
        <pc:spChg chg="del">
          <ac:chgData name="Froduald Kabanza" userId="edf393d0-642b-4b9e-8c75-f62133241689" providerId="ADAL" clId="{F17B1EDF-93CA-4D61-9FA4-3116CF6B8561}" dt="2022-02-02T14:42:49.219" v="11201" actId="478"/>
          <ac:spMkLst>
            <pc:docMk/>
            <pc:sldMk cId="3289469900" sldId="709"/>
            <ac:spMk id="91" creationId="{7FCB58DA-403E-47FF-B696-3B4974EB4198}"/>
          </ac:spMkLst>
        </pc:spChg>
        <pc:spChg chg="mod">
          <ac:chgData name="Froduald Kabanza" userId="edf393d0-642b-4b9e-8c75-f62133241689" providerId="ADAL" clId="{F17B1EDF-93CA-4D61-9FA4-3116CF6B8561}" dt="2022-02-02T15:17:57.925" v="12358" actId="255"/>
          <ac:spMkLst>
            <pc:docMk/>
            <pc:sldMk cId="3289469900" sldId="709"/>
            <ac:spMk id="93" creationId="{B38D2F70-AE2A-43F0-9876-8FC251C12E21}"/>
          </ac:spMkLst>
        </pc:spChg>
        <pc:spChg chg="mod">
          <ac:chgData name="Froduald Kabanza" userId="edf393d0-642b-4b9e-8c75-f62133241689" providerId="ADAL" clId="{F17B1EDF-93CA-4D61-9FA4-3116CF6B8561}" dt="2022-02-02T15:17:58.042" v="12360" actId="27636"/>
          <ac:spMkLst>
            <pc:docMk/>
            <pc:sldMk cId="3289469900" sldId="709"/>
            <ac:spMk id="94" creationId="{8300C868-106D-42B5-8B28-3605725D18E2}"/>
          </ac:spMkLst>
        </pc:spChg>
        <pc:spChg chg="add mod">
          <ac:chgData name="Froduald Kabanza" userId="edf393d0-642b-4b9e-8c75-f62133241689" providerId="ADAL" clId="{F17B1EDF-93CA-4D61-9FA4-3116CF6B8561}" dt="2022-02-02T15:20:29.429" v="12397" actId="1076"/>
          <ac:spMkLst>
            <pc:docMk/>
            <pc:sldMk cId="3289469900" sldId="709"/>
            <ac:spMk id="95" creationId="{095839D7-2072-46BD-8CC9-137BD4E73BF8}"/>
          </ac:spMkLst>
        </pc:spChg>
        <pc:spChg chg="mod">
          <ac:chgData name="Froduald Kabanza" userId="edf393d0-642b-4b9e-8c75-f62133241689" providerId="ADAL" clId="{F17B1EDF-93CA-4D61-9FA4-3116CF6B8561}" dt="2022-02-02T15:17:57.925" v="12358" actId="255"/>
          <ac:spMkLst>
            <pc:docMk/>
            <pc:sldMk cId="3289469900" sldId="709"/>
            <ac:spMk id="97" creationId="{B5C37A0A-B05C-466A-A015-B3E30922AE34}"/>
          </ac:spMkLst>
        </pc:spChg>
        <pc:spChg chg="mod">
          <ac:chgData name="Froduald Kabanza" userId="edf393d0-642b-4b9e-8c75-f62133241689" providerId="ADAL" clId="{F17B1EDF-93CA-4D61-9FA4-3116CF6B8561}" dt="2022-02-02T15:17:58.012" v="12359" actId="27636"/>
          <ac:spMkLst>
            <pc:docMk/>
            <pc:sldMk cId="3289469900" sldId="709"/>
            <ac:spMk id="98" creationId="{1748C89E-78DE-49FB-833E-2050A2BF9B68}"/>
          </ac:spMkLst>
        </pc:spChg>
        <pc:spChg chg="mod">
          <ac:chgData name="Froduald Kabanza" userId="edf393d0-642b-4b9e-8c75-f62133241689" providerId="ADAL" clId="{F17B1EDF-93CA-4D61-9FA4-3116CF6B8561}" dt="2022-02-02T15:17:57.925" v="12358" actId="255"/>
          <ac:spMkLst>
            <pc:docMk/>
            <pc:sldMk cId="3289469900" sldId="709"/>
            <ac:spMk id="100" creationId="{93F9C84A-AD34-4E7B-A767-151AE90F7B22}"/>
          </ac:spMkLst>
        </pc:spChg>
        <pc:spChg chg="mod">
          <ac:chgData name="Froduald Kabanza" userId="edf393d0-642b-4b9e-8c75-f62133241689" providerId="ADAL" clId="{F17B1EDF-93CA-4D61-9FA4-3116CF6B8561}" dt="2022-02-02T15:17:58.073" v="12361" actId="27636"/>
          <ac:spMkLst>
            <pc:docMk/>
            <pc:sldMk cId="3289469900" sldId="709"/>
            <ac:spMk id="101" creationId="{198C0CCE-17F5-489F-828E-8432A55D6681}"/>
          </ac:spMkLst>
        </pc:spChg>
        <pc:spChg chg="add mod">
          <ac:chgData name="Froduald Kabanza" userId="edf393d0-642b-4b9e-8c75-f62133241689" providerId="ADAL" clId="{F17B1EDF-93CA-4D61-9FA4-3116CF6B8561}" dt="2022-02-02T15:20:29.429" v="12397" actId="1076"/>
          <ac:spMkLst>
            <pc:docMk/>
            <pc:sldMk cId="3289469900" sldId="709"/>
            <ac:spMk id="104" creationId="{E15C28F7-E5F1-4CEE-B4E4-6BFF77F024DD}"/>
          </ac:spMkLst>
        </pc:spChg>
        <pc:spChg chg="add mod">
          <ac:chgData name="Froduald Kabanza" userId="edf393d0-642b-4b9e-8c75-f62133241689" providerId="ADAL" clId="{F17B1EDF-93CA-4D61-9FA4-3116CF6B8561}" dt="2022-02-02T15:20:29.429" v="12397" actId="1076"/>
          <ac:spMkLst>
            <pc:docMk/>
            <pc:sldMk cId="3289469900" sldId="709"/>
            <ac:spMk id="105" creationId="{1DE2CCC3-BC32-4F6F-923E-2C4311EBB441}"/>
          </ac:spMkLst>
        </pc:spChg>
        <pc:spChg chg="add mod">
          <ac:chgData name="Froduald Kabanza" userId="edf393d0-642b-4b9e-8c75-f62133241689" providerId="ADAL" clId="{F17B1EDF-93CA-4D61-9FA4-3116CF6B8561}" dt="2022-02-02T15:20:29.429" v="12397" actId="1076"/>
          <ac:spMkLst>
            <pc:docMk/>
            <pc:sldMk cId="3289469900" sldId="709"/>
            <ac:spMk id="106" creationId="{F7420559-3DC9-46DE-94B5-9D2D84849322}"/>
          </ac:spMkLst>
        </pc:spChg>
        <pc:spChg chg="add mod">
          <ac:chgData name="Froduald Kabanza" userId="edf393d0-642b-4b9e-8c75-f62133241689" providerId="ADAL" clId="{F17B1EDF-93CA-4D61-9FA4-3116CF6B8561}" dt="2022-02-02T15:25:43.441" v="12466" actId="113"/>
          <ac:spMkLst>
            <pc:docMk/>
            <pc:sldMk cId="3289469900" sldId="709"/>
            <ac:spMk id="111" creationId="{DA01FDCA-220B-47E7-B4F0-E35EAC6390EC}"/>
          </ac:spMkLst>
        </pc:spChg>
        <pc:spChg chg="add mod">
          <ac:chgData name="Froduald Kabanza" userId="edf393d0-642b-4b9e-8c75-f62133241689" providerId="ADAL" clId="{F17B1EDF-93CA-4D61-9FA4-3116CF6B8561}" dt="2022-02-02T15:25:43.441" v="12466" actId="113"/>
          <ac:spMkLst>
            <pc:docMk/>
            <pc:sldMk cId="3289469900" sldId="709"/>
            <ac:spMk id="112" creationId="{BCDFA58A-3132-4161-9EB4-4B5CBC59A120}"/>
          </ac:spMkLst>
        </pc:spChg>
        <pc:spChg chg="add del mod">
          <ac:chgData name="Froduald Kabanza" userId="edf393d0-642b-4b9e-8c75-f62133241689" providerId="ADAL" clId="{F17B1EDF-93CA-4D61-9FA4-3116CF6B8561}" dt="2022-02-02T15:33:07.675" v="12510" actId="478"/>
          <ac:spMkLst>
            <pc:docMk/>
            <pc:sldMk cId="3289469900" sldId="709"/>
            <ac:spMk id="114" creationId="{74D66862-B9A0-4F5B-A72A-0F3681E07613}"/>
          </ac:spMkLst>
        </pc:spChg>
        <pc:spChg chg="add del mod">
          <ac:chgData name="Froduald Kabanza" userId="edf393d0-642b-4b9e-8c75-f62133241689" providerId="ADAL" clId="{F17B1EDF-93CA-4D61-9FA4-3116CF6B8561}" dt="2022-02-02T15:29:16.921" v="12488" actId="478"/>
          <ac:spMkLst>
            <pc:docMk/>
            <pc:sldMk cId="3289469900" sldId="709"/>
            <ac:spMk id="115" creationId="{FCF9A6BE-A011-4931-AFB0-E8BCDFDB38E4}"/>
          </ac:spMkLst>
        </pc:spChg>
        <pc:spChg chg="add del mod">
          <ac:chgData name="Froduald Kabanza" userId="edf393d0-642b-4b9e-8c75-f62133241689" providerId="ADAL" clId="{F17B1EDF-93CA-4D61-9FA4-3116CF6B8561}" dt="2022-02-02T15:33:08.897" v="12511" actId="478"/>
          <ac:spMkLst>
            <pc:docMk/>
            <pc:sldMk cId="3289469900" sldId="709"/>
            <ac:spMk id="116" creationId="{E2B48096-47E0-4BFF-A71B-6098B5DA91DB}"/>
          </ac:spMkLst>
        </pc:spChg>
        <pc:spChg chg="add del mod">
          <ac:chgData name="Froduald Kabanza" userId="edf393d0-642b-4b9e-8c75-f62133241689" providerId="ADAL" clId="{F17B1EDF-93CA-4D61-9FA4-3116CF6B8561}" dt="2022-02-02T15:33:10.027" v="12512" actId="478"/>
          <ac:spMkLst>
            <pc:docMk/>
            <pc:sldMk cId="3289469900" sldId="709"/>
            <ac:spMk id="117" creationId="{D667FE70-238D-42E6-9BA3-B165496EDF50}"/>
          </ac:spMkLst>
        </pc:spChg>
        <pc:spChg chg="mod">
          <ac:chgData name="Froduald Kabanza" userId="edf393d0-642b-4b9e-8c75-f62133241689" providerId="ADAL" clId="{F17B1EDF-93CA-4D61-9FA4-3116CF6B8561}" dt="2022-02-02T15:26:18.875" v="12472" actId="1076"/>
          <ac:spMkLst>
            <pc:docMk/>
            <pc:sldMk cId="3289469900" sldId="709"/>
            <ac:spMk id="87042" creationId="{00000000-0000-0000-0000-000000000000}"/>
          </ac:spMkLst>
        </pc:spChg>
        <pc:spChg chg="mod">
          <ac:chgData name="Froduald Kabanza" userId="edf393d0-642b-4b9e-8c75-f62133241689" providerId="ADAL" clId="{F17B1EDF-93CA-4D61-9FA4-3116CF6B8561}" dt="2022-02-02T15:34:01.657" v="12518" actId="1076"/>
          <ac:spMkLst>
            <pc:docMk/>
            <pc:sldMk cId="3289469900" sldId="709"/>
            <ac:spMk id="87043" creationId="{00000000-0000-0000-0000-000000000000}"/>
          </ac:spMkLst>
        </pc:spChg>
        <pc:grpChg chg="del">
          <ac:chgData name="Froduald Kabanza" userId="edf393d0-642b-4b9e-8c75-f62133241689" providerId="ADAL" clId="{F17B1EDF-93CA-4D61-9FA4-3116CF6B8561}" dt="2022-02-02T14:42:49.219" v="11201" actId="478"/>
          <ac:grpSpMkLst>
            <pc:docMk/>
            <pc:sldMk cId="3289469900" sldId="709"/>
            <ac:grpSpMk id="5" creationId="{5386118F-CC9E-40A5-A1C8-C781EB124872}"/>
          </ac:grpSpMkLst>
        </pc:grpChg>
        <pc:grpChg chg="del">
          <ac:chgData name="Froduald Kabanza" userId="edf393d0-642b-4b9e-8c75-f62133241689" providerId="ADAL" clId="{F17B1EDF-93CA-4D61-9FA4-3116CF6B8561}" dt="2022-02-02T14:42:49.219" v="11201" actId="478"/>
          <ac:grpSpMkLst>
            <pc:docMk/>
            <pc:sldMk cId="3289469900" sldId="709"/>
            <ac:grpSpMk id="6" creationId="{BEFBE5AA-FCF2-4B8A-8956-FF62E61C5106}"/>
          </ac:grpSpMkLst>
        </pc:grpChg>
        <pc:grpChg chg="del">
          <ac:chgData name="Froduald Kabanza" userId="edf393d0-642b-4b9e-8c75-f62133241689" providerId="ADAL" clId="{F17B1EDF-93CA-4D61-9FA4-3116CF6B8561}" dt="2022-02-02T14:42:49.219" v="11201" actId="478"/>
          <ac:grpSpMkLst>
            <pc:docMk/>
            <pc:sldMk cId="3289469900" sldId="709"/>
            <ac:grpSpMk id="8" creationId="{8392EA88-10D0-413C-B944-8654B31C2406}"/>
          </ac:grpSpMkLst>
        </pc:grpChg>
        <pc:grpChg chg="del">
          <ac:chgData name="Froduald Kabanza" userId="edf393d0-642b-4b9e-8c75-f62133241689" providerId="ADAL" clId="{F17B1EDF-93CA-4D61-9FA4-3116CF6B8561}" dt="2022-02-02T14:42:49.219" v="11201" actId="478"/>
          <ac:grpSpMkLst>
            <pc:docMk/>
            <pc:sldMk cId="3289469900" sldId="709"/>
            <ac:grpSpMk id="31" creationId="{3A080A3E-06A2-4354-985B-760507A59895}"/>
          </ac:grpSpMkLst>
        </pc:grpChg>
        <pc:grpChg chg="del">
          <ac:chgData name="Froduald Kabanza" userId="edf393d0-642b-4b9e-8c75-f62133241689" providerId="ADAL" clId="{F17B1EDF-93CA-4D61-9FA4-3116CF6B8561}" dt="2022-02-02T14:42:49.219" v="11201" actId="478"/>
          <ac:grpSpMkLst>
            <pc:docMk/>
            <pc:sldMk cId="3289469900" sldId="709"/>
            <ac:grpSpMk id="61" creationId="{B2991010-51C9-426B-97A4-66FD4336C9B1}"/>
          </ac:grpSpMkLst>
        </pc:grpChg>
        <pc:grpChg chg="del">
          <ac:chgData name="Froduald Kabanza" userId="edf393d0-642b-4b9e-8c75-f62133241689" providerId="ADAL" clId="{F17B1EDF-93CA-4D61-9FA4-3116CF6B8561}" dt="2022-02-02T14:42:49.219" v="11201" actId="478"/>
          <ac:grpSpMkLst>
            <pc:docMk/>
            <pc:sldMk cId="3289469900" sldId="709"/>
            <ac:grpSpMk id="76" creationId="{C9AA0854-05A5-42AF-9604-C2A64BE17F5A}"/>
          </ac:grpSpMkLst>
        </pc:grpChg>
        <pc:grpChg chg="add mod">
          <ac:chgData name="Froduald Kabanza" userId="edf393d0-642b-4b9e-8c75-f62133241689" providerId="ADAL" clId="{F17B1EDF-93CA-4D61-9FA4-3116CF6B8561}" dt="2022-02-02T15:20:29.429" v="12397" actId="1076"/>
          <ac:grpSpMkLst>
            <pc:docMk/>
            <pc:sldMk cId="3289469900" sldId="709"/>
            <ac:grpSpMk id="88" creationId="{969D97E6-35BB-472F-B1DC-9E9BB0A211E1}"/>
          </ac:grpSpMkLst>
        </pc:grpChg>
        <pc:grpChg chg="add mod">
          <ac:chgData name="Froduald Kabanza" userId="edf393d0-642b-4b9e-8c75-f62133241689" providerId="ADAL" clId="{F17B1EDF-93CA-4D61-9FA4-3116CF6B8561}" dt="2022-02-02T15:20:29.429" v="12397" actId="1076"/>
          <ac:grpSpMkLst>
            <pc:docMk/>
            <pc:sldMk cId="3289469900" sldId="709"/>
            <ac:grpSpMk id="92" creationId="{44B003CF-053B-4DAB-A1D7-4F77D46334A3}"/>
          </ac:grpSpMkLst>
        </pc:grpChg>
        <pc:grpChg chg="add mod">
          <ac:chgData name="Froduald Kabanza" userId="edf393d0-642b-4b9e-8c75-f62133241689" providerId="ADAL" clId="{F17B1EDF-93CA-4D61-9FA4-3116CF6B8561}" dt="2022-02-02T15:20:29.429" v="12397" actId="1076"/>
          <ac:grpSpMkLst>
            <pc:docMk/>
            <pc:sldMk cId="3289469900" sldId="709"/>
            <ac:grpSpMk id="96" creationId="{65DEF6FB-257B-4AB5-82C1-34E6B05C8A0B}"/>
          </ac:grpSpMkLst>
        </pc:grpChg>
        <pc:grpChg chg="add mod">
          <ac:chgData name="Froduald Kabanza" userId="edf393d0-642b-4b9e-8c75-f62133241689" providerId="ADAL" clId="{F17B1EDF-93CA-4D61-9FA4-3116CF6B8561}" dt="2022-02-02T15:20:29.429" v="12397" actId="1076"/>
          <ac:grpSpMkLst>
            <pc:docMk/>
            <pc:sldMk cId="3289469900" sldId="709"/>
            <ac:grpSpMk id="99" creationId="{B14BBA74-6EDC-46CB-81E8-C018926C088A}"/>
          </ac:grpSpMkLst>
        </pc:grpChg>
        <pc:graphicFrameChg chg="del">
          <ac:chgData name="Froduald Kabanza" userId="edf393d0-642b-4b9e-8c75-f62133241689" providerId="ADAL" clId="{F17B1EDF-93CA-4D61-9FA4-3116CF6B8561}" dt="2022-02-02T14:42:49.219" v="11201" actId="478"/>
          <ac:graphicFrameMkLst>
            <pc:docMk/>
            <pc:sldMk cId="3289469900" sldId="709"/>
            <ac:graphicFrameMk id="3" creationId="{4D9A56F2-55EB-4695-BBF3-F1EB0AB295E8}"/>
          </ac:graphicFrameMkLst>
        </pc:graphicFrameChg>
        <pc:graphicFrameChg chg="add mod modGraphic">
          <ac:chgData name="Froduald Kabanza" userId="edf393d0-642b-4b9e-8c75-f62133241689" providerId="ADAL" clId="{F17B1EDF-93CA-4D61-9FA4-3116CF6B8561}" dt="2022-02-02T15:20:29.429" v="12397" actId="1076"/>
          <ac:graphicFrameMkLst>
            <pc:docMk/>
            <pc:sldMk cId="3289469900" sldId="709"/>
            <ac:graphicFrameMk id="102" creationId="{2612225E-B10B-498A-8851-4EDA073B967F}"/>
          </ac:graphicFrameMkLst>
        </pc:graphicFrameChg>
        <pc:graphicFrameChg chg="add mod modGraphic">
          <ac:chgData name="Froduald Kabanza" userId="edf393d0-642b-4b9e-8c75-f62133241689" providerId="ADAL" clId="{F17B1EDF-93CA-4D61-9FA4-3116CF6B8561}" dt="2022-02-02T15:20:29.429" v="12397" actId="1076"/>
          <ac:graphicFrameMkLst>
            <pc:docMk/>
            <pc:sldMk cId="3289469900" sldId="709"/>
            <ac:graphicFrameMk id="103" creationId="{9DFC14B8-4FC9-46AB-B3E1-C37BD1C1080C}"/>
          </ac:graphicFrameMkLst>
        </pc:graphicFrameChg>
        <pc:picChg chg="del">
          <ac:chgData name="Froduald Kabanza" userId="edf393d0-642b-4b9e-8c75-f62133241689" providerId="ADAL" clId="{F17B1EDF-93CA-4D61-9FA4-3116CF6B8561}" dt="2022-02-02T14:42:49.219" v="11201" actId="478"/>
          <ac:picMkLst>
            <pc:docMk/>
            <pc:sldMk cId="3289469900" sldId="709"/>
            <ac:picMk id="9" creationId="{27AD5432-645A-4493-AC4F-284F8F3F8553}"/>
          </ac:picMkLst>
        </pc:picChg>
        <pc:picChg chg="del">
          <ac:chgData name="Froduald Kabanza" userId="edf393d0-642b-4b9e-8c75-f62133241689" providerId="ADAL" clId="{F17B1EDF-93CA-4D61-9FA4-3116CF6B8561}" dt="2022-02-02T14:42:49.219" v="11201" actId="478"/>
          <ac:picMkLst>
            <pc:docMk/>
            <pc:sldMk cId="3289469900" sldId="709"/>
            <ac:picMk id="10" creationId="{9680E99F-58A2-41E0-A6C4-70BE40638A4E}"/>
          </ac:picMkLst>
        </pc:picChg>
        <pc:picChg chg="add mod">
          <ac:chgData name="Froduald Kabanza" userId="edf393d0-642b-4b9e-8c75-f62133241689" providerId="ADAL" clId="{F17B1EDF-93CA-4D61-9FA4-3116CF6B8561}" dt="2022-02-02T15:30:15.263" v="12491" actId="1076"/>
          <ac:picMkLst>
            <pc:docMk/>
            <pc:sldMk cId="3289469900" sldId="709"/>
            <ac:picMk id="47" creationId="{09AA4673-D117-4BF2-9DAB-E41DB8F38474}"/>
          </ac:picMkLst>
        </pc:picChg>
        <pc:cxnChg chg="del">
          <ac:chgData name="Froduald Kabanza" userId="edf393d0-642b-4b9e-8c75-f62133241689" providerId="ADAL" clId="{F17B1EDF-93CA-4D61-9FA4-3116CF6B8561}" dt="2022-02-02T14:42:49.219" v="11201" actId="478"/>
          <ac:cxnSpMkLst>
            <pc:docMk/>
            <pc:sldMk cId="3289469900" sldId="709"/>
            <ac:cxnSpMk id="50" creationId="{0BFEAF6E-8FE2-4512-BE53-490E0B3D0069}"/>
          </ac:cxnSpMkLst>
        </pc:cxnChg>
        <pc:cxnChg chg="del mod">
          <ac:chgData name="Froduald Kabanza" userId="edf393d0-642b-4b9e-8c75-f62133241689" providerId="ADAL" clId="{F17B1EDF-93CA-4D61-9FA4-3116CF6B8561}" dt="2022-02-02T14:42:49.219" v="11201" actId="478"/>
          <ac:cxnSpMkLst>
            <pc:docMk/>
            <pc:sldMk cId="3289469900" sldId="709"/>
            <ac:cxnSpMk id="59" creationId="{694FFBD8-44E8-4739-A635-C07B16AAA51B}"/>
          </ac:cxnSpMkLst>
        </pc:cxnChg>
        <pc:cxnChg chg="del mod">
          <ac:chgData name="Froduald Kabanza" userId="edf393d0-642b-4b9e-8c75-f62133241689" providerId="ADAL" clId="{F17B1EDF-93CA-4D61-9FA4-3116CF6B8561}" dt="2022-02-02T14:42:49.219" v="11201" actId="478"/>
          <ac:cxnSpMkLst>
            <pc:docMk/>
            <pc:sldMk cId="3289469900" sldId="709"/>
            <ac:cxnSpMk id="87" creationId="{A44B7070-9503-4A4F-8796-A8F4DFF3B4AF}"/>
          </ac:cxnSpMkLst>
        </pc:cxnChg>
        <pc:cxnChg chg="add mod">
          <ac:chgData name="Froduald Kabanza" userId="edf393d0-642b-4b9e-8c75-f62133241689" providerId="ADAL" clId="{F17B1EDF-93CA-4D61-9FA4-3116CF6B8561}" dt="2022-02-02T15:20:29.429" v="12397" actId="1076"/>
          <ac:cxnSpMkLst>
            <pc:docMk/>
            <pc:sldMk cId="3289469900" sldId="709"/>
            <ac:cxnSpMk id="107" creationId="{F40D9C9B-AA02-4DEA-A38E-0A8B05A97D1A}"/>
          </ac:cxnSpMkLst>
        </pc:cxnChg>
        <pc:cxnChg chg="add mod">
          <ac:chgData name="Froduald Kabanza" userId="edf393d0-642b-4b9e-8c75-f62133241689" providerId="ADAL" clId="{F17B1EDF-93CA-4D61-9FA4-3116CF6B8561}" dt="2022-02-02T15:20:29.429" v="12397" actId="1076"/>
          <ac:cxnSpMkLst>
            <pc:docMk/>
            <pc:sldMk cId="3289469900" sldId="709"/>
            <ac:cxnSpMk id="108" creationId="{C70745D8-9CE6-4BDC-AC36-9798AA88EA6F}"/>
          </ac:cxnSpMkLst>
        </pc:cxnChg>
      </pc:sldChg>
      <pc:sldChg chg="addSp delSp modSp add mod">
        <pc:chgData name="Froduald Kabanza" userId="edf393d0-642b-4b9e-8c75-f62133241689" providerId="ADAL" clId="{F17B1EDF-93CA-4D61-9FA4-3116CF6B8561}" dt="2022-02-02T15:16:36.409" v="12353" actId="338"/>
        <pc:sldMkLst>
          <pc:docMk/>
          <pc:sldMk cId="1328830623" sldId="710"/>
        </pc:sldMkLst>
        <pc:spChg chg="add del mod">
          <ac:chgData name="Froduald Kabanza" userId="edf393d0-642b-4b9e-8c75-f62133241689" providerId="ADAL" clId="{F17B1EDF-93CA-4D61-9FA4-3116CF6B8561}" dt="2022-02-02T15:11:52.438" v="12313" actId="478"/>
          <ac:spMkLst>
            <pc:docMk/>
            <pc:sldMk cId="1328830623" sldId="710"/>
            <ac:spMk id="10" creationId="{4D3EC911-A061-4749-BC26-F4DBCB6CA146}"/>
          </ac:spMkLst>
        </pc:spChg>
        <pc:spChg chg="add del">
          <ac:chgData name="Froduald Kabanza" userId="edf393d0-642b-4b9e-8c75-f62133241689" providerId="ADAL" clId="{F17B1EDF-93CA-4D61-9FA4-3116CF6B8561}" dt="2022-02-02T15:13:50.127" v="12334" actId="478"/>
          <ac:spMkLst>
            <pc:docMk/>
            <pc:sldMk cId="1328830623" sldId="710"/>
            <ac:spMk id="20" creationId="{45C2BDF3-9314-4194-8300-A76062DDD68F}"/>
          </ac:spMkLst>
        </pc:spChg>
        <pc:spChg chg="mod topLvl">
          <ac:chgData name="Froduald Kabanza" userId="edf393d0-642b-4b9e-8c75-f62133241689" providerId="ADAL" clId="{F17B1EDF-93CA-4D61-9FA4-3116CF6B8561}" dt="2022-02-02T15:16:36.409" v="12353" actId="338"/>
          <ac:spMkLst>
            <pc:docMk/>
            <pc:sldMk cId="1328830623" sldId="710"/>
            <ac:spMk id="92" creationId="{C1B559A6-874F-4FF4-A6E9-EAC3935AE1EE}"/>
          </ac:spMkLst>
        </pc:spChg>
        <pc:spChg chg="mod topLvl">
          <ac:chgData name="Froduald Kabanza" userId="edf393d0-642b-4b9e-8c75-f62133241689" providerId="ADAL" clId="{F17B1EDF-93CA-4D61-9FA4-3116CF6B8561}" dt="2022-02-02T15:16:36.409" v="12353" actId="338"/>
          <ac:spMkLst>
            <pc:docMk/>
            <pc:sldMk cId="1328830623" sldId="710"/>
            <ac:spMk id="93" creationId="{C4842DD5-EE14-447F-83D0-9C02F432925D}"/>
          </ac:spMkLst>
        </pc:spChg>
        <pc:spChg chg="mod topLvl">
          <ac:chgData name="Froduald Kabanza" userId="edf393d0-642b-4b9e-8c75-f62133241689" providerId="ADAL" clId="{F17B1EDF-93CA-4D61-9FA4-3116CF6B8561}" dt="2022-02-02T15:16:36.409" v="12353" actId="338"/>
          <ac:spMkLst>
            <pc:docMk/>
            <pc:sldMk cId="1328830623" sldId="710"/>
            <ac:spMk id="95" creationId="{51997C99-A6EE-4AAD-91AE-3AEB1E018FD7}"/>
          </ac:spMkLst>
        </pc:spChg>
        <pc:spChg chg="mod topLvl">
          <ac:chgData name="Froduald Kabanza" userId="edf393d0-642b-4b9e-8c75-f62133241689" providerId="ADAL" clId="{F17B1EDF-93CA-4D61-9FA4-3116CF6B8561}" dt="2022-02-02T15:16:36.409" v="12353" actId="338"/>
          <ac:spMkLst>
            <pc:docMk/>
            <pc:sldMk cId="1328830623" sldId="710"/>
            <ac:spMk id="96" creationId="{1369A66A-7623-4713-8124-4CD172E6E68B}"/>
          </ac:spMkLst>
        </pc:spChg>
        <pc:spChg chg="del">
          <ac:chgData name="Froduald Kabanza" userId="edf393d0-642b-4b9e-8c75-f62133241689" providerId="ADAL" clId="{F17B1EDF-93CA-4D61-9FA4-3116CF6B8561}" dt="2022-02-02T15:08:33.069" v="12262" actId="478"/>
          <ac:spMkLst>
            <pc:docMk/>
            <pc:sldMk cId="1328830623" sldId="710"/>
            <ac:spMk id="97" creationId="{1E276F1D-B0FB-4C14-A418-AC124FD5F55D}"/>
          </ac:spMkLst>
        </pc:spChg>
        <pc:spChg chg="mod">
          <ac:chgData name="Froduald Kabanza" userId="edf393d0-642b-4b9e-8c75-f62133241689" providerId="ADAL" clId="{F17B1EDF-93CA-4D61-9FA4-3116CF6B8561}" dt="2022-02-02T15:10:31.453" v="12284" actId="14100"/>
          <ac:spMkLst>
            <pc:docMk/>
            <pc:sldMk cId="1328830623" sldId="710"/>
            <ac:spMk id="98" creationId="{1A5910C9-39D7-4121-A790-A106D9258BB1}"/>
          </ac:spMkLst>
        </pc:spChg>
        <pc:spChg chg="mod topLvl">
          <ac:chgData name="Froduald Kabanza" userId="edf393d0-642b-4b9e-8c75-f62133241689" providerId="ADAL" clId="{F17B1EDF-93CA-4D61-9FA4-3116CF6B8561}" dt="2022-02-02T15:16:36.409" v="12353" actId="338"/>
          <ac:spMkLst>
            <pc:docMk/>
            <pc:sldMk cId="1328830623" sldId="710"/>
            <ac:spMk id="103" creationId="{C5790D14-0194-4CB7-B421-7A104E8E75D9}"/>
          </ac:spMkLst>
        </pc:spChg>
        <pc:spChg chg="mod topLvl">
          <ac:chgData name="Froduald Kabanza" userId="edf393d0-642b-4b9e-8c75-f62133241689" providerId="ADAL" clId="{F17B1EDF-93CA-4D61-9FA4-3116CF6B8561}" dt="2022-02-02T15:16:36.409" v="12353" actId="338"/>
          <ac:spMkLst>
            <pc:docMk/>
            <pc:sldMk cId="1328830623" sldId="710"/>
            <ac:spMk id="104" creationId="{F76AE33D-DAA7-411A-9CD3-CA91E080F3F9}"/>
          </ac:spMkLst>
        </pc:spChg>
        <pc:spChg chg="mod topLvl">
          <ac:chgData name="Froduald Kabanza" userId="edf393d0-642b-4b9e-8c75-f62133241689" providerId="ADAL" clId="{F17B1EDF-93CA-4D61-9FA4-3116CF6B8561}" dt="2022-02-02T15:16:36.409" v="12353" actId="338"/>
          <ac:spMkLst>
            <pc:docMk/>
            <pc:sldMk cId="1328830623" sldId="710"/>
            <ac:spMk id="106" creationId="{727711B6-2521-43F1-8882-668F1D5C728C}"/>
          </ac:spMkLst>
        </pc:spChg>
        <pc:spChg chg="mod topLvl">
          <ac:chgData name="Froduald Kabanza" userId="edf393d0-642b-4b9e-8c75-f62133241689" providerId="ADAL" clId="{F17B1EDF-93CA-4D61-9FA4-3116CF6B8561}" dt="2022-02-02T15:16:36.409" v="12353" actId="338"/>
          <ac:spMkLst>
            <pc:docMk/>
            <pc:sldMk cId="1328830623" sldId="710"/>
            <ac:spMk id="107" creationId="{406AE5A3-A59C-41AC-BF28-BE813306572D}"/>
          </ac:spMkLst>
        </pc:spChg>
        <pc:spChg chg="del">
          <ac:chgData name="Froduald Kabanza" userId="edf393d0-642b-4b9e-8c75-f62133241689" providerId="ADAL" clId="{F17B1EDF-93CA-4D61-9FA4-3116CF6B8561}" dt="2022-02-02T15:08:23.417" v="12259" actId="478"/>
          <ac:spMkLst>
            <pc:docMk/>
            <pc:sldMk cId="1328830623" sldId="710"/>
            <ac:spMk id="111" creationId="{D757EE71-F8F3-41AF-8C4A-4F84E977CAEB}"/>
          </ac:spMkLst>
        </pc:spChg>
        <pc:spChg chg="del mod">
          <ac:chgData name="Froduald Kabanza" userId="edf393d0-642b-4b9e-8c75-f62133241689" providerId="ADAL" clId="{F17B1EDF-93CA-4D61-9FA4-3116CF6B8561}" dt="2022-02-02T15:12:02.145" v="12314" actId="478"/>
          <ac:spMkLst>
            <pc:docMk/>
            <pc:sldMk cId="1328830623" sldId="710"/>
            <ac:spMk id="114" creationId="{A0E9D3B2-9A45-4AA4-9D32-E710F7C4BC5B}"/>
          </ac:spMkLst>
        </pc:spChg>
        <pc:spChg chg="mod">
          <ac:chgData name="Froduald Kabanza" userId="edf393d0-642b-4b9e-8c75-f62133241689" providerId="ADAL" clId="{F17B1EDF-93CA-4D61-9FA4-3116CF6B8561}" dt="2022-02-02T15:10:42.642" v="12285" actId="1076"/>
          <ac:spMkLst>
            <pc:docMk/>
            <pc:sldMk cId="1328830623" sldId="710"/>
            <ac:spMk id="115" creationId="{274FD4C8-ED68-44ED-B8C2-CAC6FE61A2FE}"/>
          </ac:spMkLst>
        </pc:spChg>
        <pc:spChg chg="mod">
          <ac:chgData name="Froduald Kabanza" userId="edf393d0-642b-4b9e-8c75-f62133241689" providerId="ADAL" clId="{F17B1EDF-93CA-4D61-9FA4-3116CF6B8561}" dt="2022-02-02T15:10:47.802" v="12287" actId="1076"/>
          <ac:spMkLst>
            <pc:docMk/>
            <pc:sldMk cId="1328830623" sldId="710"/>
            <ac:spMk id="116" creationId="{BBBE4DF8-00E6-4D53-9BDB-03E92A2B604A}"/>
          </ac:spMkLst>
        </pc:spChg>
        <pc:spChg chg="mod">
          <ac:chgData name="Froduald Kabanza" userId="edf393d0-642b-4b9e-8c75-f62133241689" providerId="ADAL" clId="{F17B1EDF-93CA-4D61-9FA4-3116CF6B8561}" dt="2022-02-02T15:11:04.304" v="12289" actId="1076"/>
          <ac:spMkLst>
            <pc:docMk/>
            <pc:sldMk cId="1328830623" sldId="710"/>
            <ac:spMk id="117" creationId="{2F9AE565-C601-4A08-BA1B-974771EFFAAA}"/>
          </ac:spMkLst>
        </pc:spChg>
        <pc:spChg chg="del">
          <ac:chgData name="Froduald Kabanza" userId="edf393d0-642b-4b9e-8c75-f62133241689" providerId="ADAL" clId="{F17B1EDF-93CA-4D61-9FA4-3116CF6B8561}" dt="2022-02-02T15:08:28.368" v="12260" actId="478"/>
          <ac:spMkLst>
            <pc:docMk/>
            <pc:sldMk cId="1328830623" sldId="710"/>
            <ac:spMk id="83970" creationId="{00000000-0000-0000-0000-000000000000}"/>
          </ac:spMkLst>
        </pc:spChg>
        <pc:spChg chg="del mod">
          <ac:chgData name="Froduald Kabanza" userId="edf393d0-642b-4b9e-8c75-f62133241689" providerId="ADAL" clId="{F17B1EDF-93CA-4D61-9FA4-3116CF6B8561}" dt="2022-02-02T15:11:50.202" v="12312" actId="478"/>
          <ac:spMkLst>
            <pc:docMk/>
            <pc:sldMk cId="1328830623" sldId="710"/>
            <ac:spMk id="83971" creationId="{00000000-0000-0000-0000-000000000000}"/>
          </ac:spMkLst>
        </pc:spChg>
        <pc:grpChg chg="add mod">
          <ac:chgData name="Froduald Kabanza" userId="edf393d0-642b-4b9e-8c75-f62133241689" providerId="ADAL" clId="{F17B1EDF-93CA-4D61-9FA4-3116CF6B8561}" dt="2022-02-02T15:16:36.409" v="12353" actId="338"/>
          <ac:grpSpMkLst>
            <pc:docMk/>
            <pc:sldMk cId="1328830623" sldId="710"/>
            <ac:grpSpMk id="31" creationId="{C6396D1E-F466-4895-B2D9-40ED217F9FC4}"/>
          </ac:grpSpMkLst>
        </pc:grpChg>
        <pc:grpChg chg="add mod">
          <ac:chgData name="Froduald Kabanza" userId="edf393d0-642b-4b9e-8c75-f62133241689" providerId="ADAL" clId="{F17B1EDF-93CA-4D61-9FA4-3116CF6B8561}" dt="2022-02-02T15:16:36.409" v="12353" actId="338"/>
          <ac:grpSpMkLst>
            <pc:docMk/>
            <pc:sldMk cId="1328830623" sldId="710"/>
            <ac:grpSpMk id="32" creationId="{E4825309-F5A0-48BA-8974-80735BE5A41F}"/>
          </ac:grpSpMkLst>
        </pc:grpChg>
        <pc:grpChg chg="add mod">
          <ac:chgData name="Froduald Kabanza" userId="edf393d0-642b-4b9e-8c75-f62133241689" providerId="ADAL" clId="{F17B1EDF-93CA-4D61-9FA4-3116CF6B8561}" dt="2022-02-02T15:16:36.409" v="12353" actId="338"/>
          <ac:grpSpMkLst>
            <pc:docMk/>
            <pc:sldMk cId="1328830623" sldId="710"/>
            <ac:grpSpMk id="33" creationId="{88C1DEC6-63A8-450F-A6B9-70AB81C52A53}"/>
          </ac:grpSpMkLst>
        </pc:grpChg>
        <pc:grpChg chg="add mod">
          <ac:chgData name="Froduald Kabanza" userId="edf393d0-642b-4b9e-8c75-f62133241689" providerId="ADAL" clId="{F17B1EDF-93CA-4D61-9FA4-3116CF6B8561}" dt="2022-02-02T15:16:36.409" v="12353" actId="338"/>
          <ac:grpSpMkLst>
            <pc:docMk/>
            <pc:sldMk cId="1328830623" sldId="710"/>
            <ac:grpSpMk id="34" creationId="{D9D8C2DA-1669-49C3-9180-AB6CACDDFE40}"/>
          </ac:grpSpMkLst>
        </pc:grpChg>
        <pc:grpChg chg="del mod">
          <ac:chgData name="Froduald Kabanza" userId="edf393d0-642b-4b9e-8c75-f62133241689" providerId="ADAL" clId="{F17B1EDF-93CA-4D61-9FA4-3116CF6B8561}" dt="2022-02-02T15:15:20.692" v="12346" actId="165"/>
          <ac:grpSpMkLst>
            <pc:docMk/>
            <pc:sldMk cId="1328830623" sldId="710"/>
            <ac:grpSpMk id="91" creationId="{049BFC6A-CF42-476C-96DE-2068EBF12CCB}"/>
          </ac:grpSpMkLst>
        </pc:grpChg>
        <pc:grpChg chg="del mod">
          <ac:chgData name="Froduald Kabanza" userId="edf393d0-642b-4b9e-8c75-f62133241689" providerId="ADAL" clId="{F17B1EDF-93CA-4D61-9FA4-3116CF6B8561}" dt="2022-02-02T15:15:20.692" v="12346" actId="165"/>
          <ac:grpSpMkLst>
            <pc:docMk/>
            <pc:sldMk cId="1328830623" sldId="710"/>
            <ac:grpSpMk id="94" creationId="{E400A6BC-B83A-407D-BFE7-5345F1461D21}"/>
          </ac:grpSpMkLst>
        </pc:grpChg>
        <pc:grpChg chg="del">
          <ac:chgData name="Froduald Kabanza" userId="edf393d0-642b-4b9e-8c75-f62133241689" providerId="ADAL" clId="{F17B1EDF-93CA-4D61-9FA4-3116CF6B8561}" dt="2022-02-02T15:08:31.220" v="12261" actId="478"/>
          <ac:grpSpMkLst>
            <pc:docMk/>
            <pc:sldMk cId="1328830623" sldId="710"/>
            <ac:grpSpMk id="99" creationId="{F99BFCB5-2F4E-4A90-9CF2-A2DB15E90FDF}"/>
          </ac:grpSpMkLst>
        </pc:grpChg>
        <pc:grpChg chg="del mod">
          <ac:chgData name="Froduald Kabanza" userId="edf393d0-642b-4b9e-8c75-f62133241689" providerId="ADAL" clId="{F17B1EDF-93CA-4D61-9FA4-3116CF6B8561}" dt="2022-02-02T15:15:20.692" v="12346" actId="165"/>
          <ac:grpSpMkLst>
            <pc:docMk/>
            <pc:sldMk cId="1328830623" sldId="710"/>
            <ac:grpSpMk id="102" creationId="{43B53F1A-8174-40AE-8808-9ACFAE8F2792}"/>
          </ac:grpSpMkLst>
        </pc:grpChg>
        <pc:grpChg chg="del mod">
          <ac:chgData name="Froduald Kabanza" userId="edf393d0-642b-4b9e-8c75-f62133241689" providerId="ADAL" clId="{F17B1EDF-93CA-4D61-9FA4-3116CF6B8561}" dt="2022-02-02T15:15:20.692" v="12346" actId="165"/>
          <ac:grpSpMkLst>
            <pc:docMk/>
            <pc:sldMk cId="1328830623" sldId="710"/>
            <ac:grpSpMk id="105" creationId="{FD3987ED-B8C8-4C87-BAF3-B27705B85CEB}"/>
          </ac:grpSpMkLst>
        </pc:grpChg>
        <pc:grpChg chg="del">
          <ac:chgData name="Froduald Kabanza" userId="edf393d0-642b-4b9e-8c75-f62133241689" providerId="ADAL" clId="{F17B1EDF-93CA-4D61-9FA4-3116CF6B8561}" dt="2022-02-02T15:08:21.218" v="12258" actId="478"/>
          <ac:grpSpMkLst>
            <pc:docMk/>
            <pc:sldMk cId="1328830623" sldId="710"/>
            <ac:grpSpMk id="108" creationId="{731EA4C8-5BE7-4986-943D-08CE77DF751A}"/>
          </ac:grpSpMkLst>
        </pc:grpChg>
        <pc:graphicFrameChg chg="mod modGraphic">
          <ac:chgData name="Froduald Kabanza" userId="edf393d0-642b-4b9e-8c75-f62133241689" providerId="ADAL" clId="{F17B1EDF-93CA-4D61-9FA4-3116CF6B8561}" dt="2022-02-02T15:12:14.108" v="12317" actId="1076"/>
          <ac:graphicFrameMkLst>
            <pc:docMk/>
            <pc:sldMk cId="1328830623" sldId="710"/>
            <ac:graphicFrameMk id="112" creationId="{FBF452B5-F8DB-411B-A6F7-860B0B98FBC0}"/>
          </ac:graphicFrameMkLst>
        </pc:graphicFrameChg>
        <pc:graphicFrameChg chg="mod modGraphic">
          <ac:chgData name="Froduald Kabanza" userId="edf393d0-642b-4b9e-8c75-f62133241689" providerId="ADAL" clId="{F17B1EDF-93CA-4D61-9FA4-3116CF6B8561}" dt="2022-02-02T15:16:10.566" v="12350" actId="1076"/>
          <ac:graphicFrameMkLst>
            <pc:docMk/>
            <pc:sldMk cId="1328830623" sldId="710"/>
            <ac:graphicFrameMk id="113" creationId="{9A8CEE25-3386-494F-8BCF-070BB6FB5FB2}"/>
          </ac:graphicFrameMkLst>
        </pc:graphicFrameChg>
        <pc:cxnChg chg="del">
          <ac:chgData name="Froduald Kabanza" userId="edf393d0-642b-4b9e-8c75-f62133241689" providerId="ADAL" clId="{F17B1EDF-93CA-4D61-9FA4-3116CF6B8561}" dt="2022-02-02T15:08:53.434" v="12266" actId="478"/>
          <ac:cxnSpMkLst>
            <pc:docMk/>
            <pc:sldMk cId="1328830623" sldId="710"/>
            <ac:cxnSpMk id="4" creationId="{0B3E59A4-8A6B-4D4C-AC94-547374D7061F}"/>
          </ac:cxnSpMkLst>
        </pc:cxnChg>
        <pc:cxnChg chg="add del mod">
          <ac:chgData name="Froduald Kabanza" userId="edf393d0-642b-4b9e-8c75-f62133241689" providerId="ADAL" clId="{F17B1EDF-93CA-4D61-9FA4-3116CF6B8561}" dt="2022-02-02T15:12:52.909" v="12327" actId="478"/>
          <ac:cxnSpMkLst>
            <pc:docMk/>
            <pc:sldMk cId="1328830623" sldId="710"/>
            <ac:cxnSpMk id="13" creationId="{0C17AB5A-9CBA-48AB-B5E0-2EC15C05ADA0}"/>
          </ac:cxnSpMkLst>
        </pc:cxnChg>
        <pc:cxnChg chg="add del mod">
          <ac:chgData name="Froduald Kabanza" userId="edf393d0-642b-4b9e-8c75-f62133241689" providerId="ADAL" clId="{F17B1EDF-93CA-4D61-9FA4-3116CF6B8561}" dt="2022-02-02T15:13:47.292" v="12333" actId="478"/>
          <ac:cxnSpMkLst>
            <pc:docMk/>
            <pc:sldMk cId="1328830623" sldId="710"/>
            <ac:cxnSpMk id="18" creationId="{8B49FD15-5609-497A-9536-C4DAE97F218C}"/>
          </ac:cxnSpMkLst>
        </pc:cxnChg>
        <pc:cxnChg chg="add mod">
          <ac:chgData name="Froduald Kabanza" userId="edf393d0-642b-4b9e-8c75-f62133241689" providerId="ADAL" clId="{F17B1EDF-93CA-4D61-9FA4-3116CF6B8561}" dt="2022-02-02T15:16:25.556" v="12352" actId="14100"/>
          <ac:cxnSpMkLst>
            <pc:docMk/>
            <pc:sldMk cId="1328830623" sldId="710"/>
            <ac:cxnSpMk id="23" creationId="{98709784-FCE0-428C-87E5-B214EDBFF209}"/>
          </ac:cxnSpMkLst>
        </pc:cxnChg>
        <pc:cxnChg chg="add mod">
          <ac:chgData name="Froduald Kabanza" userId="edf393d0-642b-4b9e-8c75-f62133241689" providerId="ADAL" clId="{F17B1EDF-93CA-4D61-9FA4-3116CF6B8561}" dt="2022-02-02T15:15:04.031" v="12345" actId="1582"/>
          <ac:cxnSpMkLst>
            <pc:docMk/>
            <pc:sldMk cId="1328830623" sldId="710"/>
            <ac:cxnSpMk id="38" creationId="{34276CB5-8492-44BF-A634-3B45E1A15371}"/>
          </ac:cxnSpMkLst>
        </pc:cxnChg>
        <pc:cxnChg chg="del mod">
          <ac:chgData name="Froduald Kabanza" userId="edf393d0-642b-4b9e-8c75-f62133241689" providerId="ADAL" clId="{F17B1EDF-93CA-4D61-9FA4-3116CF6B8561}" dt="2022-02-02T15:12:26.352" v="12320" actId="478"/>
          <ac:cxnSpMkLst>
            <pc:docMk/>
            <pc:sldMk cId="1328830623" sldId="710"/>
            <ac:cxnSpMk id="118" creationId="{0972CB7C-E277-478F-AD9B-3CED32C7039B}"/>
          </ac:cxnSpMkLst>
        </pc:cxnChg>
      </pc:sldChg>
      <pc:sldChg chg="addSp delSp modSp add mod delAnim modAnim">
        <pc:chgData name="Froduald Kabanza" userId="edf393d0-642b-4b9e-8c75-f62133241689" providerId="ADAL" clId="{F17B1EDF-93CA-4D61-9FA4-3116CF6B8561}" dt="2022-02-02T15:44:33.133" v="12626" actId="1076"/>
        <pc:sldMkLst>
          <pc:docMk/>
          <pc:sldMk cId="677725290" sldId="711"/>
        </pc:sldMkLst>
        <pc:spChg chg="add del mod">
          <ac:chgData name="Froduald Kabanza" userId="edf393d0-642b-4b9e-8c75-f62133241689" providerId="ADAL" clId="{F17B1EDF-93CA-4D61-9FA4-3116CF6B8561}" dt="2022-02-02T15:42:00.835" v="12600" actId="478"/>
          <ac:spMkLst>
            <pc:docMk/>
            <pc:sldMk cId="677725290" sldId="711"/>
            <ac:spMk id="2" creationId="{4E8C621E-68C1-4CFD-AAA3-13F7DBCB4B73}"/>
          </ac:spMkLst>
        </pc:spChg>
        <pc:spChg chg="add del mod">
          <ac:chgData name="Froduald Kabanza" userId="edf393d0-642b-4b9e-8c75-f62133241689" providerId="ADAL" clId="{F17B1EDF-93CA-4D61-9FA4-3116CF6B8561}" dt="2022-02-02T15:44:29.345" v="12625" actId="478"/>
          <ac:spMkLst>
            <pc:docMk/>
            <pc:sldMk cId="677725290" sldId="711"/>
            <ac:spMk id="5" creationId="{9161B2A2-0C11-49AF-974E-936B729263C6}"/>
          </ac:spMkLst>
        </pc:spChg>
        <pc:spChg chg="add del mod">
          <ac:chgData name="Froduald Kabanza" userId="edf393d0-642b-4b9e-8c75-f62133241689" providerId="ADAL" clId="{F17B1EDF-93CA-4D61-9FA4-3116CF6B8561}" dt="2022-02-02T15:44:26.630" v="12624" actId="478"/>
          <ac:spMkLst>
            <pc:docMk/>
            <pc:sldMk cId="677725290" sldId="711"/>
            <ac:spMk id="33" creationId="{C7DF13BC-A900-40CD-8D7F-ABEE0F8EC2B5}"/>
          </ac:spMkLst>
        </pc:spChg>
        <pc:spChg chg="del">
          <ac:chgData name="Froduald Kabanza" userId="edf393d0-642b-4b9e-8c75-f62133241689" providerId="ADAL" clId="{F17B1EDF-93CA-4D61-9FA4-3116CF6B8561}" dt="2022-02-02T15:42:13.469" v="12602" actId="478"/>
          <ac:spMkLst>
            <pc:docMk/>
            <pc:sldMk cId="677725290" sldId="711"/>
            <ac:spMk id="51" creationId="{B562C9D7-74AF-4A81-B071-B530EB2BC548}"/>
          </ac:spMkLst>
        </pc:spChg>
        <pc:spChg chg="del">
          <ac:chgData name="Froduald Kabanza" userId="edf393d0-642b-4b9e-8c75-f62133241689" providerId="ADAL" clId="{F17B1EDF-93CA-4D61-9FA4-3116CF6B8561}" dt="2022-02-02T15:42:04.635" v="12601" actId="478"/>
          <ac:spMkLst>
            <pc:docMk/>
            <pc:sldMk cId="677725290" sldId="711"/>
            <ac:spMk id="54" creationId="{D598C0C9-6AF7-42D4-B075-1EB223871158}"/>
          </ac:spMkLst>
        </pc:spChg>
        <pc:spChg chg="del">
          <ac:chgData name="Froduald Kabanza" userId="edf393d0-642b-4b9e-8c75-f62133241689" providerId="ADAL" clId="{F17B1EDF-93CA-4D61-9FA4-3116CF6B8561}" dt="2022-02-02T15:42:20.655" v="12604" actId="478"/>
          <ac:spMkLst>
            <pc:docMk/>
            <pc:sldMk cId="677725290" sldId="711"/>
            <ac:spMk id="95" creationId="{095839D7-2072-46BD-8CC9-137BD4E73BF8}"/>
          </ac:spMkLst>
        </pc:spChg>
        <pc:spChg chg="del">
          <ac:chgData name="Froduald Kabanza" userId="edf393d0-642b-4b9e-8c75-f62133241689" providerId="ADAL" clId="{F17B1EDF-93CA-4D61-9FA4-3116CF6B8561}" dt="2022-02-02T15:42:20.655" v="12604" actId="478"/>
          <ac:spMkLst>
            <pc:docMk/>
            <pc:sldMk cId="677725290" sldId="711"/>
            <ac:spMk id="104" creationId="{E15C28F7-E5F1-4CEE-B4E4-6BFF77F024DD}"/>
          </ac:spMkLst>
        </pc:spChg>
        <pc:spChg chg="del">
          <ac:chgData name="Froduald Kabanza" userId="edf393d0-642b-4b9e-8c75-f62133241689" providerId="ADAL" clId="{F17B1EDF-93CA-4D61-9FA4-3116CF6B8561}" dt="2022-02-02T15:42:20.655" v="12604" actId="478"/>
          <ac:spMkLst>
            <pc:docMk/>
            <pc:sldMk cId="677725290" sldId="711"/>
            <ac:spMk id="105" creationId="{1DE2CCC3-BC32-4F6F-923E-2C4311EBB441}"/>
          </ac:spMkLst>
        </pc:spChg>
        <pc:spChg chg="del">
          <ac:chgData name="Froduald Kabanza" userId="edf393d0-642b-4b9e-8c75-f62133241689" providerId="ADAL" clId="{F17B1EDF-93CA-4D61-9FA4-3116CF6B8561}" dt="2022-02-02T15:42:20.655" v="12604" actId="478"/>
          <ac:spMkLst>
            <pc:docMk/>
            <pc:sldMk cId="677725290" sldId="711"/>
            <ac:spMk id="106" creationId="{F7420559-3DC9-46DE-94B5-9D2D84849322}"/>
          </ac:spMkLst>
        </pc:spChg>
        <pc:spChg chg="del">
          <ac:chgData name="Froduald Kabanza" userId="edf393d0-642b-4b9e-8c75-f62133241689" providerId="ADAL" clId="{F17B1EDF-93CA-4D61-9FA4-3116CF6B8561}" dt="2022-02-02T15:42:13.469" v="12602" actId="478"/>
          <ac:spMkLst>
            <pc:docMk/>
            <pc:sldMk cId="677725290" sldId="711"/>
            <ac:spMk id="111" creationId="{DA01FDCA-220B-47E7-B4F0-E35EAC6390EC}"/>
          </ac:spMkLst>
        </pc:spChg>
        <pc:spChg chg="del">
          <ac:chgData name="Froduald Kabanza" userId="edf393d0-642b-4b9e-8c75-f62133241689" providerId="ADAL" clId="{F17B1EDF-93CA-4D61-9FA4-3116CF6B8561}" dt="2022-02-02T15:42:15.560" v="12603" actId="478"/>
          <ac:spMkLst>
            <pc:docMk/>
            <pc:sldMk cId="677725290" sldId="711"/>
            <ac:spMk id="112" creationId="{BCDFA58A-3132-4161-9EB4-4B5CBC59A120}"/>
          </ac:spMkLst>
        </pc:spChg>
        <pc:spChg chg="del">
          <ac:chgData name="Froduald Kabanza" userId="edf393d0-642b-4b9e-8c75-f62133241689" providerId="ADAL" clId="{F17B1EDF-93CA-4D61-9FA4-3116CF6B8561}" dt="2022-02-02T15:41:58.427" v="12599" actId="478"/>
          <ac:spMkLst>
            <pc:docMk/>
            <pc:sldMk cId="677725290" sldId="711"/>
            <ac:spMk id="87043" creationId="{00000000-0000-0000-0000-000000000000}"/>
          </ac:spMkLst>
        </pc:spChg>
        <pc:grpChg chg="del">
          <ac:chgData name="Froduald Kabanza" userId="edf393d0-642b-4b9e-8c75-f62133241689" providerId="ADAL" clId="{F17B1EDF-93CA-4D61-9FA4-3116CF6B8561}" dt="2022-02-02T15:42:20.655" v="12604" actId="478"/>
          <ac:grpSpMkLst>
            <pc:docMk/>
            <pc:sldMk cId="677725290" sldId="711"/>
            <ac:grpSpMk id="88" creationId="{969D97E6-35BB-472F-B1DC-9E9BB0A211E1}"/>
          </ac:grpSpMkLst>
        </pc:grpChg>
        <pc:grpChg chg="del">
          <ac:chgData name="Froduald Kabanza" userId="edf393d0-642b-4b9e-8c75-f62133241689" providerId="ADAL" clId="{F17B1EDF-93CA-4D61-9FA4-3116CF6B8561}" dt="2022-02-02T15:42:20.655" v="12604" actId="478"/>
          <ac:grpSpMkLst>
            <pc:docMk/>
            <pc:sldMk cId="677725290" sldId="711"/>
            <ac:grpSpMk id="92" creationId="{44B003CF-053B-4DAB-A1D7-4F77D46334A3}"/>
          </ac:grpSpMkLst>
        </pc:grpChg>
        <pc:grpChg chg="del">
          <ac:chgData name="Froduald Kabanza" userId="edf393d0-642b-4b9e-8c75-f62133241689" providerId="ADAL" clId="{F17B1EDF-93CA-4D61-9FA4-3116CF6B8561}" dt="2022-02-02T15:42:20.655" v="12604" actId="478"/>
          <ac:grpSpMkLst>
            <pc:docMk/>
            <pc:sldMk cId="677725290" sldId="711"/>
            <ac:grpSpMk id="96" creationId="{65DEF6FB-257B-4AB5-82C1-34E6B05C8A0B}"/>
          </ac:grpSpMkLst>
        </pc:grpChg>
        <pc:grpChg chg="del">
          <ac:chgData name="Froduald Kabanza" userId="edf393d0-642b-4b9e-8c75-f62133241689" providerId="ADAL" clId="{F17B1EDF-93CA-4D61-9FA4-3116CF6B8561}" dt="2022-02-02T15:42:20.655" v="12604" actId="478"/>
          <ac:grpSpMkLst>
            <pc:docMk/>
            <pc:sldMk cId="677725290" sldId="711"/>
            <ac:grpSpMk id="99" creationId="{B14BBA74-6EDC-46CB-81E8-C018926C088A}"/>
          </ac:grpSpMkLst>
        </pc:grpChg>
        <pc:graphicFrameChg chg="del">
          <ac:chgData name="Froduald Kabanza" userId="edf393d0-642b-4b9e-8c75-f62133241689" providerId="ADAL" clId="{F17B1EDF-93CA-4D61-9FA4-3116CF6B8561}" dt="2022-02-02T15:42:20.655" v="12604" actId="478"/>
          <ac:graphicFrameMkLst>
            <pc:docMk/>
            <pc:sldMk cId="677725290" sldId="711"/>
            <ac:graphicFrameMk id="102" creationId="{2612225E-B10B-498A-8851-4EDA073B967F}"/>
          </ac:graphicFrameMkLst>
        </pc:graphicFrameChg>
        <pc:graphicFrameChg chg="del">
          <ac:chgData name="Froduald Kabanza" userId="edf393d0-642b-4b9e-8c75-f62133241689" providerId="ADAL" clId="{F17B1EDF-93CA-4D61-9FA4-3116CF6B8561}" dt="2022-02-02T15:42:20.655" v="12604" actId="478"/>
          <ac:graphicFrameMkLst>
            <pc:docMk/>
            <pc:sldMk cId="677725290" sldId="711"/>
            <ac:graphicFrameMk id="103" creationId="{9DFC14B8-4FC9-46AB-B3E1-C37BD1C1080C}"/>
          </ac:graphicFrameMkLst>
        </pc:graphicFrameChg>
        <pc:picChg chg="add mod">
          <ac:chgData name="Froduald Kabanza" userId="edf393d0-642b-4b9e-8c75-f62133241689" providerId="ADAL" clId="{F17B1EDF-93CA-4D61-9FA4-3116CF6B8561}" dt="2022-02-02T15:44:33.133" v="12626" actId="1076"/>
          <ac:picMkLst>
            <pc:docMk/>
            <pc:sldMk cId="677725290" sldId="711"/>
            <ac:picMk id="4" creationId="{8C6CB26A-894F-400E-8170-4A5224C7116F}"/>
          </ac:picMkLst>
        </pc:picChg>
        <pc:picChg chg="del">
          <ac:chgData name="Froduald Kabanza" userId="edf393d0-642b-4b9e-8c75-f62133241689" providerId="ADAL" clId="{F17B1EDF-93CA-4D61-9FA4-3116CF6B8561}" dt="2022-02-02T15:42:20.655" v="12604" actId="478"/>
          <ac:picMkLst>
            <pc:docMk/>
            <pc:sldMk cId="677725290" sldId="711"/>
            <ac:picMk id="47" creationId="{09AA4673-D117-4BF2-9DAB-E41DB8F38474}"/>
          </ac:picMkLst>
        </pc:picChg>
        <pc:cxnChg chg="del">
          <ac:chgData name="Froduald Kabanza" userId="edf393d0-642b-4b9e-8c75-f62133241689" providerId="ADAL" clId="{F17B1EDF-93CA-4D61-9FA4-3116CF6B8561}" dt="2022-02-02T15:42:20.655" v="12604" actId="478"/>
          <ac:cxnSpMkLst>
            <pc:docMk/>
            <pc:sldMk cId="677725290" sldId="711"/>
            <ac:cxnSpMk id="107" creationId="{F40D9C9B-AA02-4DEA-A38E-0A8B05A97D1A}"/>
          </ac:cxnSpMkLst>
        </pc:cxnChg>
        <pc:cxnChg chg="del mod">
          <ac:chgData name="Froduald Kabanza" userId="edf393d0-642b-4b9e-8c75-f62133241689" providerId="ADAL" clId="{F17B1EDF-93CA-4D61-9FA4-3116CF6B8561}" dt="2022-02-02T15:42:20.655" v="12604" actId="478"/>
          <ac:cxnSpMkLst>
            <pc:docMk/>
            <pc:sldMk cId="677725290" sldId="711"/>
            <ac:cxnSpMk id="108" creationId="{C70745D8-9CE6-4BDC-AC36-9798AA88EA6F}"/>
          </ac:cxnSpMkLst>
        </pc:cxnChg>
      </pc:sldChg>
      <pc:sldChg chg="delSp modSp add mod ord modAnim modNotesTx">
        <pc:chgData name="Froduald Kabanza" userId="edf393d0-642b-4b9e-8c75-f62133241689" providerId="ADAL" clId="{F17B1EDF-93CA-4D61-9FA4-3116CF6B8561}" dt="2022-02-02T16:14:55.937" v="14107" actId="20577"/>
        <pc:sldMkLst>
          <pc:docMk/>
          <pc:sldMk cId="1416502319" sldId="712"/>
        </pc:sldMkLst>
        <pc:spChg chg="del">
          <ac:chgData name="Froduald Kabanza" userId="edf393d0-642b-4b9e-8c75-f62133241689" providerId="ADAL" clId="{F17B1EDF-93CA-4D61-9FA4-3116CF6B8561}" dt="2022-02-02T15:50:08.409" v="13040" actId="478"/>
          <ac:spMkLst>
            <pc:docMk/>
            <pc:sldMk cId="1416502319" sldId="712"/>
            <ac:spMk id="51" creationId="{B562C9D7-74AF-4A81-B071-B530EB2BC548}"/>
          </ac:spMkLst>
        </pc:spChg>
        <pc:spChg chg="del">
          <ac:chgData name="Froduald Kabanza" userId="edf393d0-642b-4b9e-8c75-f62133241689" providerId="ADAL" clId="{F17B1EDF-93CA-4D61-9FA4-3116CF6B8561}" dt="2022-02-02T15:50:08.409" v="13040" actId="478"/>
          <ac:spMkLst>
            <pc:docMk/>
            <pc:sldMk cId="1416502319" sldId="712"/>
            <ac:spMk id="54" creationId="{D598C0C9-6AF7-42D4-B075-1EB223871158}"/>
          </ac:spMkLst>
        </pc:spChg>
        <pc:spChg chg="del">
          <ac:chgData name="Froduald Kabanza" userId="edf393d0-642b-4b9e-8c75-f62133241689" providerId="ADAL" clId="{F17B1EDF-93CA-4D61-9FA4-3116CF6B8561}" dt="2022-02-02T15:50:08.409" v="13040" actId="478"/>
          <ac:spMkLst>
            <pc:docMk/>
            <pc:sldMk cId="1416502319" sldId="712"/>
            <ac:spMk id="95" creationId="{095839D7-2072-46BD-8CC9-137BD4E73BF8}"/>
          </ac:spMkLst>
        </pc:spChg>
        <pc:spChg chg="del">
          <ac:chgData name="Froduald Kabanza" userId="edf393d0-642b-4b9e-8c75-f62133241689" providerId="ADAL" clId="{F17B1EDF-93CA-4D61-9FA4-3116CF6B8561}" dt="2022-02-02T15:50:08.409" v="13040" actId="478"/>
          <ac:spMkLst>
            <pc:docMk/>
            <pc:sldMk cId="1416502319" sldId="712"/>
            <ac:spMk id="104" creationId="{E15C28F7-E5F1-4CEE-B4E4-6BFF77F024DD}"/>
          </ac:spMkLst>
        </pc:spChg>
        <pc:spChg chg="del">
          <ac:chgData name="Froduald Kabanza" userId="edf393d0-642b-4b9e-8c75-f62133241689" providerId="ADAL" clId="{F17B1EDF-93CA-4D61-9FA4-3116CF6B8561}" dt="2022-02-02T15:50:08.409" v="13040" actId="478"/>
          <ac:spMkLst>
            <pc:docMk/>
            <pc:sldMk cId="1416502319" sldId="712"/>
            <ac:spMk id="105" creationId="{1DE2CCC3-BC32-4F6F-923E-2C4311EBB441}"/>
          </ac:spMkLst>
        </pc:spChg>
        <pc:spChg chg="del">
          <ac:chgData name="Froduald Kabanza" userId="edf393d0-642b-4b9e-8c75-f62133241689" providerId="ADAL" clId="{F17B1EDF-93CA-4D61-9FA4-3116CF6B8561}" dt="2022-02-02T15:50:08.409" v="13040" actId="478"/>
          <ac:spMkLst>
            <pc:docMk/>
            <pc:sldMk cId="1416502319" sldId="712"/>
            <ac:spMk id="106" creationId="{F7420559-3DC9-46DE-94B5-9D2D84849322}"/>
          </ac:spMkLst>
        </pc:spChg>
        <pc:spChg chg="del">
          <ac:chgData name="Froduald Kabanza" userId="edf393d0-642b-4b9e-8c75-f62133241689" providerId="ADAL" clId="{F17B1EDF-93CA-4D61-9FA4-3116CF6B8561}" dt="2022-02-02T15:50:08.409" v="13040" actId="478"/>
          <ac:spMkLst>
            <pc:docMk/>
            <pc:sldMk cId="1416502319" sldId="712"/>
            <ac:spMk id="111" creationId="{DA01FDCA-220B-47E7-B4F0-E35EAC6390EC}"/>
          </ac:spMkLst>
        </pc:spChg>
        <pc:spChg chg="del">
          <ac:chgData name="Froduald Kabanza" userId="edf393d0-642b-4b9e-8c75-f62133241689" providerId="ADAL" clId="{F17B1EDF-93CA-4D61-9FA4-3116CF6B8561}" dt="2022-02-02T15:50:13.855" v="13042" actId="478"/>
          <ac:spMkLst>
            <pc:docMk/>
            <pc:sldMk cId="1416502319" sldId="712"/>
            <ac:spMk id="112" creationId="{BCDFA58A-3132-4161-9EB4-4B5CBC59A120}"/>
          </ac:spMkLst>
        </pc:spChg>
        <pc:spChg chg="mod">
          <ac:chgData name="Froduald Kabanza" userId="edf393d0-642b-4b9e-8c75-f62133241689" providerId="ADAL" clId="{F17B1EDF-93CA-4D61-9FA4-3116CF6B8561}" dt="2022-02-02T15:49:53.067" v="13037" actId="20577"/>
          <ac:spMkLst>
            <pc:docMk/>
            <pc:sldMk cId="1416502319" sldId="712"/>
            <ac:spMk id="87042" creationId="{00000000-0000-0000-0000-000000000000}"/>
          </ac:spMkLst>
        </pc:spChg>
        <pc:spChg chg="mod">
          <ac:chgData name="Froduald Kabanza" userId="edf393d0-642b-4b9e-8c75-f62133241689" providerId="ADAL" clId="{F17B1EDF-93CA-4D61-9FA4-3116CF6B8561}" dt="2022-02-02T16:14:55.937" v="14107" actId="20577"/>
          <ac:spMkLst>
            <pc:docMk/>
            <pc:sldMk cId="1416502319" sldId="712"/>
            <ac:spMk id="87043" creationId="{00000000-0000-0000-0000-000000000000}"/>
          </ac:spMkLst>
        </pc:spChg>
        <pc:spChg chg="mod">
          <ac:chgData name="Froduald Kabanza" userId="edf393d0-642b-4b9e-8c75-f62133241689" providerId="ADAL" clId="{F17B1EDF-93CA-4D61-9FA4-3116CF6B8561}" dt="2022-02-02T15:50:03.038" v="13039" actId="1076"/>
          <ac:spMkLst>
            <pc:docMk/>
            <pc:sldMk cId="1416502319" sldId="712"/>
            <ac:spMk id="87045" creationId="{00000000-0000-0000-0000-000000000000}"/>
          </ac:spMkLst>
        </pc:spChg>
        <pc:grpChg chg="del">
          <ac:chgData name="Froduald Kabanza" userId="edf393d0-642b-4b9e-8c75-f62133241689" providerId="ADAL" clId="{F17B1EDF-93CA-4D61-9FA4-3116CF6B8561}" dt="2022-02-02T15:50:08.409" v="13040" actId="478"/>
          <ac:grpSpMkLst>
            <pc:docMk/>
            <pc:sldMk cId="1416502319" sldId="712"/>
            <ac:grpSpMk id="88" creationId="{969D97E6-35BB-472F-B1DC-9E9BB0A211E1}"/>
          </ac:grpSpMkLst>
        </pc:grpChg>
        <pc:grpChg chg="del">
          <ac:chgData name="Froduald Kabanza" userId="edf393d0-642b-4b9e-8c75-f62133241689" providerId="ADAL" clId="{F17B1EDF-93CA-4D61-9FA4-3116CF6B8561}" dt="2022-02-02T15:50:08.409" v="13040" actId="478"/>
          <ac:grpSpMkLst>
            <pc:docMk/>
            <pc:sldMk cId="1416502319" sldId="712"/>
            <ac:grpSpMk id="92" creationId="{44B003CF-053B-4DAB-A1D7-4F77D46334A3}"/>
          </ac:grpSpMkLst>
        </pc:grpChg>
        <pc:grpChg chg="del">
          <ac:chgData name="Froduald Kabanza" userId="edf393d0-642b-4b9e-8c75-f62133241689" providerId="ADAL" clId="{F17B1EDF-93CA-4D61-9FA4-3116CF6B8561}" dt="2022-02-02T15:50:08.409" v="13040" actId="478"/>
          <ac:grpSpMkLst>
            <pc:docMk/>
            <pc:sldMk cId="1416502319" sldId="712"/>
            <ac:grpSpMk id="96" creationId="{65DEF6FB-257B-4AB5-82C1-34E6B05C8A0B}"/>
          </ac:grpSpMkLst>
        </pc:grpChg>
        <pc:grpChg chg="del">
          <ac:chgData name="Froduald Kabanza" userId="edf393d0-642b-4b9e-8c75-f62133241689" providerId="ADAL" clId="{F17B1EDF-93CA-4D61-9FA4-3116CF6B8561}" dt="2022-02-02T15:50:08.409" v="13040" actId="478"/>
          <ac:grpSpMkLst>
            <pc:docMk/>
            <pc:sldMk cId="1416502319" sldId="712"/>
            <ac:grpSpMk id="99" creationId="{B14BBA74-6EDC-46CB-81E8-C018926C088A}"/>
          </ac:grpSpMkLst>
        </pc:grpChg>
        <pc:graphicFrameChg chg="del">
          <ac:chgData name="Froduald Kabanza" userId="edf393d0-642b-4b9e-8c75-f62133241689" providerId="ADAL" clId="{F17B1EDF-93CA-4D61-9FA4-3116CF6B8561}" dt="2022-02-02T15:50:08.409" v="13040" actId="478"/>
          <ac:graphicFrameMkLst>
            <pc:docMk/>
            <pc:sldMk cId="1416502319" sldId="712"/>
            <ac:graphicFrameMk id="102" creationId="{2612225E-B10B-498A-8851-4EDA073B967F}"/>
          </ac:graphicFrameMkLst>
        </pc:graphicFrameChg>
        <pc:graphicFrameChg chg="del">
          <ac:chgData name="Froduald Kabanza" userId="edf393d0-642b-4b9e-8c75-f62133241689" providerId="ADAL" clId="{F17B1EDF-93CA-4D61-9FA4-3116CF6B8561}" dt="2022-02-02T15:50:08.409" v="13040" actId="478"/>
          <ac:graphicFrameMkLst>
            <pc:docMk/>
            <pc:sldMk cId="1416502319" sldId="712"/>
            <ac:graphicFrameMk id="103" creationId="{9DFC14B8-4FC9-46AB-B3E1-C37BD1C1080C}"/>
          </ac:graphicFrameMkLst>
        </pc:graphicFrameChg>
        <pc:picChg chg="del">
          <ac:chgData name="Froduald Kabanza" userId="edf393d0-642b-4b9e-8c75-f62133241689" providerId="ADAL" clId="{F17B1EDF-93CA-4D61-9FA4-3116CF6B8561}" dt="2022-02-02T15:50:10.786" v="13041" actId="478"/>
          <ac:picMkLst>
            <pc:docMk/>
            <pc:sldMk cId="1416502319" sldId="712"/>
            <ac:picMk id="47" creationId="{09AA4673-D117-4BF2-9DAB-E41DB8F38474}"/>
          </ac:picMkLst>
        </pc:picChg>
        <pc:cxnChg chg="del">
          <ac:chgData name="Froduald Kabanza" userId="edf393d0-642b-4b9e-8c75-f62133241689" providerId="ADAL" clId="{F17B1EDF-93CA-4D61-9FA4-3116CF6B8561}" dt="2022-02-02T15:50:08.409" v="13040" actId="478"/>
          <ac:cxnSpMkLst>
            <pc:docMk/>
            <pc:sldMk cId="1416502319" sldId="712"/>
            <ac:cxnSpMk id="107" creationId="{F40D9C9B-AA02-4DEA-A38E-0A8B05A97D1A}"/>
          </ac:cxnSpMkLst>
        </pc:cxnChg>
        <pc:cxnChg chg="del mod">
          <ac:chgData name="Froduald Kabanza" userId="edf393d0-642b-4b9e-8c75-f62133241689" providerId="ADAL" clId="{F17B1EDF-93CA-4D61-9FA4-3116CF6B8561}" dt="2022-02-02T15:50:08.409" v="13040" actId="478"/>
          <ac:cxnSpMkLst>
            <pc:docMk/>
            <pc:sldMk cId="1416502319" sldId="712"/>
            <ac:cxnSpMk id="108" creationId="{C70745D8-9CE6-4BDC-AC36-9798AA88EA6F}"/>
          </ac:cxnSpMkLst>
        </pc:cxnChg>
      </pc:sldChg>
      <pc:sldChg chg="addSp modSp add mod modAnim">
        <pc:chgData name="Froduald Kabanza" userId="edf393d0-642b-4b9e-8c75-f62133241689" providerId="ADAL" clId="{F17B1EDF-93CA-4D61-9FA4-3116CF6B8561}" dt="2022-02-02T19:34:41.408" v="16102"/>
        <pc:sldMkLst>
          <pc:docMk/>
          <pc:sldMk cId="357249560" sldId="713"/>
        </pc:sldMkLst>
        <pc:spChg chg="mod">
          <ac:chgData name="Froduald Kabanza" userId="edf393d0-642b-4b9e-8c75-f62133241689" providerId="ADAL" clId="{F17B1EDF-93CA-4D61-9FA4-3116CF6B8561}" dt="2022-02-02T16:13:57.496" v="14078" actId="5793"/>
          <ac:spMkLst>
            <pc:docMk/>
            <pc:sldMk cId="357249560" sldId="713"/>
            <ac:spMk id="87042" creationId="{00000000-0000-0000-0000-000000000000}"/>
          </ac:spMkLst>
        </pc:spChg>
        <pc:spChg chg="mod">
          <ac:chgData name="Froduald Kabanza" userId="edf393d0-642b-4b9e-8c75-f62133241689" providerId="ADAL" clId="{F17B1EDF-93CA-4D61-9FA4-3116CF6B8561}" dt="2022-02-02T19:29:56.436" v="16008" actId="20577"/>
          <ac:spMkLst>
            <pc:docMk/>
            <pc:sldMk cId="357249560" sldId="713"/>
            <ac:spMk id="87043" creationId="{00000000-0000-0000-0000-000000000000}"/>
          </ac:spMkLst>
        </pc:spChg>
        <pc:graphicFrameChg chg="add mod modGraphic">
          <ac:chgData name="Froduald Kabanza" userId="edf393d0-642b-4b9e-8c75-f62133241689" providerId="ADAL" clId="{F17B1EDF-93CA-4D61-9FA4-3116CF6B8561}" dt="2022-02-02T19:29:33.058" v="15957" actId="1076"/>
          <ac:graphicFrameMkLst>
            <pc:docMk/>
            <pc:sldMk cId="357249560" sldId="713"/>
            <ac:graphicFrameMk id="3" creationId="{D315E0C1-6C1C-49D4-A148-EB4875FEC361}"/>
          </ac:graphicFrameMkLst>
        </pc:graphicFrameChg>
        <pc:graphicFrameChg chg="add mod modGraphic">
          <ac:chgData name="Froduald Kabanza" userId="edf393d0-642b-4b9e-8c75-f62133241689" providerId="ADAL" clId="{F17B1EDF-93CA-4D61-9FA4-3116CF6B8561}" dt="2022-02-02T19:30:56.372" v="16012" actId="1076"/>
          <ac:graphicFrameMkLst>
            <pc:docMk/>
            <pc:sldMk cId="357249560" sldId="713"/>
            <ac:graphicFrameMk id="5" creationId="{57B8782F-FBE1-4C51-BAEF-1D26A4E28993}"/>
          </ac:graphicFrameMkLst>
        </pc:graphicFrameChg>
      </pc:sldChg>
      <pc:sldChg chg="modSp add mod modAnim modNotesTx">
        <pc:chgData name="Froduald Kabanza" userId="edf393d0-642b-4b9e-8c75-f62133241689" providerId="ADAL" clId="{F17B1EDF-93CA-4D61-9FA4-3116CF6B8561}" dt="2022-02-02T19:24:12.354" v="15933"/>
        <pc:sldMkLst>
          <pc:docMk/>
          <pc:sldMk cId="2201857414" sldId="714"/>
        </pc:sldMkLst>
        <pc:spChg chg="mod">
          <ac:chgData name="Froduald Kabanza" userId="edf393d0-642b-4b9e-8c75-f62133241689" providerId="ADAL" clId="{F17B1EDF-93CA-4D61-9FA4-3116CF6B8561}" dt="2022-02-02T19:21:08.404" v="15847" actId="20577"/>
          <ac:spMkLst>
            <pc:docMk/>
            <pc:sldMk cId="2201857414" sldId="714"/>
            <ac:spMk id="87043" creationId="{00000000-0000-0000-0000-000000000000}"/>
          </ac:spMkLst>
        </pc:spChg>
      </pc:sldChg>
      <pc:sldChg chg="modSp add mod modAnim">
        <pc:chgData name="Froduald Kabanza" userId="edf393d0-642b-4b9e-8c75-f62133241689" providerId="ADAL" clId="{F17B1EDF-93CA-4D61-9FA4-3116CF6B8561}" dt="2022-02-02T19:25:39.571" v="15937"/>
        <pc:sldMkLst>
          <pc:docMk/>
          <pc:sldMk cId="2074640708" sldId="715"/>
        </pc:sldMkLst>
        <pc:spChg chg="mod">
          <ac:chgData name="Froduald Kabanza" userId="edf393d0-642b-4b9e-8c75-f62133241689" providerId="ADAL" clId="{F17B1EDF-93CA-4D61-9FA4-3116CF6B8561}" dt="2022-02-02T19:22:14.224" v="15856" actId="948"/>
          <ac:spMkLst>
            <pc:docMk/>
            <pc:sldMk cId="2074640708" sldId="715"/>
            <ac:spMk id="87043" creationId="{00000000-0000-0000-0000-000000000000}"/>
          </ac:spMkLst>
        </pc:spChg>
      </pc:sldChg>
      <pc:sldChg chg="del">
        <pc:chgData name="Froduald Kabanza" userId="edf393d0-642b-4b9e-8c75-f62133241689" providerId="ADAL" clId="{F17B1EDF-93CA-4D61-9FA4-3116CF6B8561}" dt="2022-01-30T22:40:26.180" v="132" actId="2696"/>
        <pc:sldMkLst>
          <pc:docMk/>
          <pc:sldMk cId="2306618365" sldId="717"/>
        </pc:sldMkLst>
      </pc:sldChg>
      <pc:sldChg chg="del">
        <pc:chgData name="Froduald Kabanza" userId="edf393d0-642b-4b9e-8c75-f62133241689" providerId="ADAL" clId="{F17B1EDF-93CA-4D61-9FA4-3116CF6B8561}" dt="2022-01-30T22:40:16.630" v="131" actId="2696"/>
        <pc:sldMkLst>
          <pc:docMk/>
          <pc:sldMk cId="1601875398" sldId="718"/>
        </pc:sldMkLst>
      </pc:sldChg>
    </pc:docChg>
  </pc:docChgLst>
  <pc:docChgLst>
    <pc:chgData name="Froduald Kabanza" userId="edf393d0-642b-4b9e-8c75-f62133241689" providerId="ADAL" clId="{DD84B0A5-09DF-4A3D-B46F-031754A9563F}"/>
    <pc:docChg chg="undo custSel addSld delSld modSld sldOrd delSection modSection">
      <pc:chgData name="Froduald Kabanza" userId="edf393d0-642b-4b9e-8c75-f62133241689" providerId="ADAL" clId="{DD84B0A5-09DF-4A3D-B46F-031754A9563F}" dt="2022-02-10T17:41:11.199" v="5365" actId="20577"/>
      <pc:docMkLst>
        <pc:docMk/>
      </pc:docMkLst>
      <pc:sldChg chg="modSp mod">
        <pc:chgData name="Froduald Kabanza" userId="edf393d0-642b-4b9e-8c75-f62133241689" providerId="ADAL" clId="{DD84B0A5-09DF-4A3D-B46F-031754A9563F}" dt="2022-02-03T23:25:37.668" v="5126" actId="20577"/>
        <pc:sldMkLst>
          <pc:docMk/>
          <pc:sldMk cId="0" sldId="261"/>
        </pc:sldMkLst>
        <pc:spChg chg="mod">
          <ac:chgData name="Froduald Kabanza" userId="edf393d0-642b-4b9e-8c75-f62133241689" providerId="ADAL" clId="{DD84B0A5-09DF-4A3D-B46F-031754A9563F}" dt="2022-02-03T23:25:37.668" v="5126" actId="20577"/>
          <ac:spMkLst>
            <pc:docMk/>
            <pc:sldMk cId="0" sldId="261"/>
            <ac:spMk id="19475" creationId="{00000000-0000-0000-0000-000000000000}"/>
          </ac:spMkLst>
        </pc:spChg>
      </pc:sldChg>
      <pc:sldChg chg="addSp delSp">
        <pc:chgData name="Froduald Kabanza" userId="edf393d0-642b-4b9e-8c75-f62133241689" providerId="ADAL" clId="{DD84B0A5-09DF-4A3D-B46F-031754A9563F}" dt="2022-02-03T23:25:28.406" v="5108" actId="478"/>
        <pc:sldMkLst>
          <pc:docMk/>
          <pc:sldMk cId="0" sldId="265"/>
        </pc:sldMkLst>
        <pc:spChg chg="add del">
          <ac:chgData name="Froduald Kabanza" userId="edf393d0-642b-4b9e-8c75-f62133241689" providerId="ADAL" clId="{DD84B0A5-09DF-4A3D-B46F-031754A9563F}" dt="2022-02-03T23:25:28.406" v="5108" actId="478"/>
          <ac:spMkLst>
            <pc:docMk/>
            <pc:sldMk cId="0" sldId="265"/>
            <ac:spMk id="21510" creationId="{00000000-0000-0000-0000-000000000000}"/>
          </ac:spMkLst>
        </pc:spChg>
      </pc:sldChg>
      <pc:sldChg chg="modSp modAnim">
        <pc:chgData name="Froduald Kabanza" userId="edf393d0-642b-4b9e-8c75-f62133241689" providerId="ADAL" clId="{DD84B0A5-09DF-4A3D-B46F-031754A9563F}" dt="2022-02-10T11:01:29.172" v="5360" actId="5793"/>
        <pc:sldMkLst>
          <pc:docMk/>
          <pc:sldMk cId="0" sldId="273"/>
        </pc:sldMkLst>
        <pc:spChg chg="mod">
          <ac:chgData name="Froduald Kabanza" userId="edf393d0-642b-4b9e-8c75-f62133241689" providerId="ADAL" clId="{DD84B0A5-09DF-4A3D-B46F-031754A9563F}" dt="2022-02-10T11:01:29.172" v="5360" actId="5793"/>
          <ac:spMkLst>
            <pc:docMk/>
            <pc:sldMk cId="0" sldId="273"/>
            <ac:spMk id="178179" creationId="{00000000-0000-0000-0000-000000000000}"/>
          </ac:spMkLst>
        </pc:spChg>
      </pc:sldChg>
      <pc:sldChg chg="mod modShow">
        <pc:chgData name="Froduald Kabanza" userId="edf393d0-642b-4b9e-8c75-f62133241689" providerId="ADAL" clId="{DD84B0A5-09DF-4A3D-B46F-031754A9563F}" dt="2022-02-03T23:17:26.002" v="4800" actId="729"/>
        <pc:sldMkLst>
          <pc:docMk/>
          <pc:sldMk cId="0" sldId="274"/>
        </pc:sldMkLst>
      </pc:sldChg>
      <pc:sldChg chg="modNotesTx">
        <pc:chgData name="Froduald Kabanza" userId="edf393d0-642b-4b9e-8c75-f62133241689" providerId="ADAL" clId="{DD84B0A5-09DF-4A3D-B46F-031754A9563F}" dt="2022-02-03T23:18:18.649" v="4898" actId="20577"/>
        <pc:sldMkLst>
          <pc:docMk/>
          <pc:sldMk cId="0" sldId="275"/>
        </pc:sldMkLst>
      </pc:sldChg>
      <pc:sldChg chg="modSp mod">
        <pc:chgData name="Froduald Kabanza" userId="edf393d0-642b-4b9e-8c75-f62133241689" providerId="ADAL" clId="{DD84B0A5-09DF-4A3D-B46F-031754A9563F}" dt="2022-02-03T23:20:01.195" v="4941" actId="20577"/>
        <pc:sldMkLst>
          <pc:docMk/>
          <pc:sldMk cId="0" sldId="277"/>
        </pc:sldMkLst>
        <pc:spChg chg="mod">
          <ac:chgData name="Froduald Kabanza" userId="edf393d0-642b-4b9e-8c75-f62133241689" providerId="ADAL" clId="{DD84B0A5-09DF-4A3D-B46F-031754A9563F}" dt="2022-02-03T23:20:01.195" v="4941" actId="20577"/>
          <ac:spMkLst>
            <pc:docMk/>
            <pc:sldMk cId="0" sldId="277"/>
            <ac:spMk id="96259" creationId="{00000000-0000-0000-0000-000000000000}"/>
          </ac:spMkLst>
        </pc:spChg>
      </pc:sldChg>
      <pc:sldChg chg="modSp">
        <pc:chgData name="Froduald Kabanza" userId="edf393d0-642b-4b9e-8c75-f62133241689" providerId="ADAL" clId="{DD84B0A5-09DF-4A3D-B46F-031754A9563F}" dt="2022-02-03T23:16:32.499" v="4798" actId="20577"/>
        <pc:sldMkLst>
          <pc:docMk/>
          <pc:sldMk cId="0" sldId="278"/>
        </pc:sldMkLst>
        <pc:spChg chg="mod">
          <ac:chgData name="Froduald Kabanza" userId="edf393d0-642b-4b9e-8c75-f62133241689" providerId="ADAL" clId="{DD84B0A5-09DF-4A3D-B46F-031754A9563F}" dt="2022-02-03T23:16:32.499" v="4798" actId="20577"/>
          <ac:spMkLst>
            <pc:docMk/>
            <pc:sldMk cId="0" sldId="278"/>
            <ac:spMk id="183299" creationId="{00000000-0000-0000-0000-000000000000}"/>
          </ac:spMkLst>
        </pc:spChg>
      </pc:sldChg>
      <pc:sldChg chg="modSp mod modNotesTx">
        <pc:chgData name="Froduald Kabanza" userId="edf393d0-642b-4b9e-8c75-f62133241689" providerId="ADAL" clId="{DD84B0A5-09DF-4A3D-B46F-031754A9563F}" dt="2022-02-03T20:25:40.184" v="297" actId="113"/>
        <pc:sldMkLst>
          <pc:docMk/>
          <pc:sldMk cId="0" sldId="287"/>
        </pc:sldMkLst>
        <pc:spChg chg="mod">
          <ac:chgData name="Froduald Kabanza" userId="edf393d0-642b-4b9e-8c75-f62133241689" providerId="ADAL" clId="{DD84B0A5-09DF-4A3D-B46F-031754A9563F}" dt="2022-02-03T20:25:40.184" v="297" actId="113"/>
          <ac:spMkLst>
            <pc:docMk/>
            <pc:sldMk cId="0" sldId="287"/>
            <ac:spMk id="11267" creationId="{00000000-0000-0000-0000-000000000000}"/>
          </ac:spMkLst>
        </pc:spChg>
      </pc:sldChg>
      <pc:sldChg chg="addSp delSp modSp mod">
        <pc:chgData name="Froduald Kabanza" userId="edf393d0-642b-4b9e-8c75-f62133241689" providerId="ADAL" clId="{DD84B0A5-09DF-4A3D-B46F-031754A9563F}" dt="2022-02-03T21:36:25.384" v="1177" actId="113"/>
        <pc:sldMkLst>
          <pc:docMk/>
          <pc:sldMk cId="0" sldId="290"/>
        </pc:sldMkLst>
        <pc:spChg chg="mod topLvl">
          <ac:chgData name="Froduald Kabanza" userId="edf393d0-642b-4b9e-8c75-f62133241689" providerId="ADAL" clId="{DD84B0A5-09DF-4A3D-B46F-031754A9563F}" dt="2022-02-03T21:35:55.733" v="1172" actId="165"/>
          <ac:spMkLst>
            <pc:docMk/>
            <pc:sldMk cId="0" sldId="290"/>
            <ac:spMk id="13" creationId="{292A84B1-9692-46F1-B7EA-BB23947044AF}"/>
          </ac:spMkLst>
        </pc:spChg>
        <pc:spChg chg="del mod topLvl">
          <ac:chgData name="Froduald Kabanza" userId="edf393d0-642b-4b9e-8c75-f62133241689" providerId="ADAL" clId="{DD84B0A5-09DF-4A3D-B46F-031754A9563F}" dt="2022-02-03T21:36:02.423" v="1174" actId="478"/>
          <ac:spMkLst>
            <pc:docMk/>
            <pc:sldMk cId="0" sldId="290"/>
            <ac:spMk id="14" creationId="{D83EFBED-55B7-4481-9EBC-E17261FD6C5D}"/>
          </ac:spMkLst>
        </pc:spChg>
        <pc:spChg chg="mod topLvl">
          <ac:chgData name="Froduald Kabanza" userId="edf393d0-642b-4b9e-8c75-f62133241689" providerId="ADAL" clId="{DD84B0A5-09DF-4A3D-B46F-031754A9563F}" dt="2022-02-03T21:35:55.733" v="1172" actId="165"/>
          <ac:spMkLst>
            <pc:docMk/>
            <pc:sldMk cId="0" sldId="290"/>
            <ac:spMk id="15" creationId="{BE08CFB4-B9C8-40FD-83AB-18C24B31DD45}"/>
          </ac:spMkLst>
        </pc:spChg>
        <pc:spChg chg="mod topLvl">
          <ac:chgData name="Froduald Kabanza" userId="edf393d0-642b-4b9e-8c75-f62133241689" providerId="ADAL" clId="{DD84B0A5-09DF-4A3D-B46F-031754A9563F}" dt="2022-02-03T21:35:55.733" v="1172" actId="165"/>
          <ac:spMkLst>
            <pc:docMk/>
            <pc:sldMk cId="0" sldId="290"/>
            <ac:spMk id="16" creationId="{348F9B36-CC4F-4BC8-8802-C824ACF6BDB2}"/>
          </ac:spMkLst>
        </pc:spChg>
        <pc:spChg chg="mod topLvl">
          <ac:chgData name="Froduald Kabanza" userId="edf393d0-642b-4b9e-8c75-f62133241689" providerId="ADAL" clId="{DD84B0A5-09DF-4A3D-B46F-031754A9563F}" dt="2022-02-03T21:35:55.733" v="1172" actId="165"/>
          <ac:spMkLst>
            <pc:docMk/>
            <pc:sldMk cId="0" sldId="290"/>
            <ac:spMk id="17" creationId="{3B17FA01-CB91-45B3-B781-311E9E03F8B0}"/>
          </ac:spMkLst>
        </pc:spChg>
        <pc:spChg chg="del mod topLvl">
          <ac:chgData name="Froduald Kabanza" userId="edf393d0-642b-4b9e-8c75-f62133241689" providerId="ADAL" clId="{DD84B0A5-09DF-4A3D-B46F-031754A9563F}" dt="2022-02-03T21:36:05.897" v="1176" actId="478"/>
          <ac:spMkLst>
            <pc:docMk/>
            <pc:sldMk cId="0" sldId="290"/>
            <ac:spMk id="18" creationId="{57EE1710-9F31-4CD3-B126-CCE44FF332D7}"/>
          </ac:spMkLst>
        </pc:spChg>
        <pc:spChg chg="del mod topLvl">
          <ac:chgData name="Froduald Kabanza" userId="edf393d0-642b-4b9e-8c75-f62133241689" providerId="ADAL" clId="{DD84B0A5-09DF-4A3D-B46F-031754A9563F}" dt="2022-02-03T21:36:00.777" v="1173" actId="478"/>
          <ac:spMkLst>
            <pc:docMk/>
            <pc:sldMk cId="0" sldId="290"/>
            <ac:spMk id="19" creationId="{DD63661C-16A2-4592-972F-E87B9D362C14}"/>
          </ac:spMkLst>
        </pc:spChg>
        <pc:spChg chg="mod topLvl">
          <ac:chgData name="Froduald Kabanza" userId="edf393d0-642b-4b9e-8c75-f62133241689" providerId="ADAL" clId="{DD84B0A5-09DF-4A3D-B46F-031754A9563F}" dt="2022-02-03T21:35:55.733" v="1172" actId="165"/>
          <ac:spMkLst>
            <pc:docMk/>
            <pc:sldMk cId="0" sldId="290"/>
            <ac:spMk id="20" creationId="{435EA48F-6783-40C0-BC73-2B20561D6881}"/>
          </ac:spMkLst>
        </pc:spChg>
        <pc:spChg chg="del mod topLvl">
          <ac:chgData name="Froduald Kabanza" userId="edf393d0-642b-4b9e-8c75-f62133241689" providerId="ADAL" clId="{DD84B0A5-09DF-4A3D-B46F-031754A9563F}" dt="2022-02-03T21:36:00.777" v="1173" actId="478"/>
          <ac:spMkLst>
            <pc:docMk/>
            <pc:sldMk cId="0" sldId="290"/>
            <ac:spMk id="21" creationId="{7D4218B7-23CA-4B13-9139-E6AC43537A27}"/>
          </ac:spMkLst>
        </pc:spChg>
        <pc:spChg chg="mod topLvl">
          <ac:chgData name="Froduald Kabanza" userId="edf393d0-642b-4b9e-8c75-f62133241689" providerId="ADAL" clId="{DD84B0A5-09DF-4A3D-B46F-031754A9563F}" dt="2022-02-03T21:36:25.384" v="1177" actId="113"/>
          <ac:spMkLst>
            <pc:docMk/>
            <pc:sldMk cId="0" sldId="290"/>
            <ac:spMk id="22" creationId="{7B6FE4EF-97F4-40A5-82A8-49B764A81663}"/>
          </ac:spMkLst>
        </pc:spChg>
        <pc:spChg chg="mod topLvl">
          <ac:chgData name="Froduald Kabanza" userId="edf393d0-642b-4b9e-8c75-f62133241689" providerId="ADAL" clId="{DD84B0A5-09DF-4A3D-B46F-031754A9563F}" dt="2022-02-03T21:35:55.733" v="1172" actId="165"/>
          <ac:spMkLst>
            <pc:docMk/>
            <pc:sldMk cId="0" sldId="290"/>
            <ac:spMk id="26" creationId="{22B01A9B-7AB1-4ADF-A00C-58EDD96DF778}"/>
          </ac:spMkLst>
        </pc:spChg>
        <pc:spChg chg="del mod topLvl">
          <ac:chgData name="Froduald Kabanza" userId="edf393d0-642b-4b9e-8c75-f62133241689" providerId="ADAL" clId="{DD84B0A5-09DF-4A3D-B46F-031754A9563F}" dt="2022-02-03T21:36:03.322" v="1175" actId="478"/>
          <ac:spMkLst>
            <pc:docMk/>
            <pc:sldMk cId="0" sldId="290"/>
            <ac:spMk id="27" creationId="{AE702032-4AE0-4243-9F94-CA37A1C4240D}"/>
          </ac:spMkLst>
        </pc:spChg>
        <pc:spChg chg="mod topLvl">
          <ac:chgData name="Froduald Kabanza" userId="edf393d0-642b-4b9e-8c75-f62133241689" providerId="ADAL" clId="{DD84B0A5-09DF-4A3D-B46F-031754A9563F}" dt="2022-02-03T21:35:55.733" v="1172" actId="165"/>
          <ac:spMkLst>
            <pc:docMk/>
            <pc:sldMk cId="0" sldId="290"/>
            <ac:spMk id="28" creationId="{0F840042-94A8-43E3-B3FB-255A782300A9}"/>
          </ac:spMkLst>
        </pc:spChg>
        <pc:spChg chg="mod topLvl">
          <ac:chgData name="Froduald Kabanza" userId="edf393d0-642b-4b9e-8c75-f62133241689" providerId="ADAL" clId="{DD84B0A5-09DF-4A3D-B46F-031754A9563F}" dt="2022-02-03T21:35:55.733" v="1172" actId="165"/>
          <ac:spMkLst>
            <pc:docMk/>
            <pc:sldMk cId="0" sldId="290"/>
            <ac:spMk id="29" creationId="{7374A2EE-0B79-410C-8F7F-295080BCF447}"/>
          </ac:spMkLst>
        </pc:spChg>
        <pc:spChg chg="del mod topLvl">
          <ac:chgData name="Froduald Kabanza" userId="edf393d0-642b-4b9e-8c75-f62133241689" providerId="ADAL" clId="{DD84B0A5-09DF-4A3D-B46F-031754A9563F}" dt="2022-02-03T21:36:00.777" v="1173" actId="478"/>
          <ac:spMkLst>
            <pc:docMk/>
            <pc:sldMk cId="0" sldId="290"/>
            <ac:spMk id="30" creationId="{CA5F53E8-FD9F-46C0-BF12-8B6DC399BF57}"/>
          </ac:spMkLst>
        </pc:spChg>
        <pc:spChg chg="mod topLvl">
          <ac:chgData name="Froduald Kabanza" userId="edf393d0-642b-4b9e-8c75-f62133241689" providerId="ADAL" clId="{DD84B0A5-09DF-4A3D-B46F-031754A9563F}" dt="2022-02-03T21:35:55.733" v="1172" actId="165"/>
          <ac:spMkLst>
            <pc:docMk/>
            <pc:sldMk cId="0" sldId="290"/>
            <ac:spMk id="31" creationId="{2821B54B-8A96-43D4-90B2-29FDDC8246C3}"/>
          </ac:spMkLst>
        </pc:spChg>
        <pc:spChg chg="add mod">
          <ac:chgData name="Froduald Kabanza" userId="edf393d0-642b-4b9e-8c75-f62133241689" providerId="ADAL" clId="{DD84B0A5-09DF-4A3D-B46F-031754A9563F}" dt="2022-02-03T21:35:45.321" v="1171" actId="1076"/>
          <ac:spMkLst>
            <pc:docMk/>
            <pc:sldMk cId="0" sldId="290"/>
            <ac:spMk id="32" creationId="{47B26F3C-005A-45FB-9EB6-518D25602859}"/>
          </ac:spMkLst>
        </pc:spChg>
        <pc:spChg chg="mod">
          <ac:chgData name="Froduald Kabanza" userId="edf393d0-642b-4b9e-8c75-f62133241689" providerId="ADAL" clId="{DD84B0A5-09DF-4A3D-B46F-031754A9563F}" dt="2022-02-03T20:28:46.117" v="325" actId="20577"/>
          <ac:spMkLst>
            <pc:docMk/>
            <pc:sldMk cId="0" sldId="290"/>
            <ac:spMk id="31746" creationId="{00000000-0000-0000-0000-000000000000}"/>
          </ac:spMkLst>
        </pc:spChg>
        <pc:grpChg chg="del">
          <ac:chgData name="Froduald Kabanza" userId="edf393d0-642b-4b9e-8c75-f62133241689" providerId="ADAL" clId="{DD84B0A5-09DF-4A3D-B46F-031754A9563F}" dt="2022-02-03T21:35:55.733" v="1172" actId="165"/>
          <ac:grpSpMkLst>
            <pc:docMk/>
            <pc:sldMk cId="0" sldId="290"/>
            <ac:grpSpMk id="12" creationId="{6C750105-9CF8-49FE-A085-C4B5C272F7F2}"/>
          </ac:grpSpMkLst>
        </pc:grpChg>
        <pc:cxnChg chg="mod topLvl">
          <ac:chgData name="Froduald Kabanza" userId="edf393d0-642b-4b9e-8c75-f62133241689" providerId="ADAL" clId="{DD84B0A5-09DF-4A3D-B46F-031754A9563F}" dt="2022-02-03T21:35:55.733" v="1172" actId="165"/>
          <ac:cxnSpMkLst>
            <pc:docMk/>
            <pc:sldMk cId="0" sldId="290"/>
            <ac:cxnSpMk id="23" creationId="{5D8C2F49-3D1E-4AC6-8E0B-23F8F26E84A5}"/>
          </ac:cxnSpMkLst>
        </pc:cxnChg>
        <pc:cxnChg chg="mod topLvl">
          <ac:chgData name="Froduald Kabanza" userId="edf393d0-642b-4b9e-8c75-f62133241689" providerId="ADAL" clId="{DD84B0A5-09DF-4A3D-B46F-031754A9563F}" dt="2022-02-03T21:35:55.733" v="1172" actId="165"/>
          <ac:cxnSpMkLst>
            <pc:docMk/>
            <pc:sldMk cId="0" sldId="290"/>
            <ac:cxnSpMk id="24" creationId="{C8D34F94-7A22-4850-9179-6253B206771D}"/>
          </ac:cxnSpMkLst>
        </pc:cxnChg>
        <pc:cxnChg chg="del mod topLvl">
          <ac:chgData name="Froduald Kabanza" userId="edf393d0-642b-4b9e-8c75-f62133241689" providerId="ADAL" clId="{DD84B0A5-09DF-4A3D-B46F-031754A9563F}" dt="2022-02-03T21:36:00.777" v="1173" actId="478"/>
          <ac:cxnSpMkLst>
            <pc:docMk/>
            <pc:sldMk cId="0" sldId="290"/>
            <ac:cxnSpMk id="25" creationId="{AC10A833-7702-4492-872D-8EBEA9BE9DE7}"/>
          </ac:cxnSpMkLst>
        </pc:cxnChg>
      </pc:sldChg>
      <pc:sldChg chg="modSp mod">
        <pc:chgData name="Froduald Kabanza" userId="edf393d0-642b-4b9e-8c75-f62133241689" providerId="ADAL" clId="{DD84B0A5-09DF-4A3D-B46F-031754A9563F}" dt="2022-02-03T23:26:23.616" v="5140" actId="947"/>
        <pc:sldMkLst>
          <pc:docMk/>
          <pc:sldMk cId="0" sldId="320"/>
        </pc:sldMkLst>
        <pc:spChg chg="mod">
          <ac:chgData name="Froduald Kabanza" userId="edf393d0-642b-4b9e-8c75-f62133241689" providerId="ADAL" clId="{DD84B0A5-09DF-4A3D-B46F-031754A9563F}" dt="2022-02-03T23:26:23.616" v="5140" actId="947"/>
          <ac:spMkLst>
            <pc:docMk/>
            <pc:sldMk cId="0" sldId="320"/>
            <ac:spMk id="24591" creationId="{00000000-0000-0000-0000-000000000000}"/>
          </ac:spMkLst>
        </pc:spChg>
      </pc:sldChg>
      <pc:sldChg chg="addSp delSp modSp mod">
        <pc:chgData name="Froduald Kabanza" userId="edf393d0-642b-4b9e-8c75-f62133241689" providerId="ADAL" clId="{DD84B0A5-09DF-4A3D-B46F-031754A9563F}" dt="2022-02-03T23:25:47.416" v="5139" actId="20577"/>
        <pc:sldMkLst>
          <pc:docMk/>
          <pc:sldMk cId="0" sldId="321"/>
        </pc:sldMkLst>
        <pc:spChg chg="add del mod">
          <ac:chgData name="Froduald Kabanza" userId="edf393d0-642b-4b9e-8c75-f62133241689" providerId="ADAL" clId="{DD84B0A5-09DF-4A3D-B46F-031754A9563F}" dt="2022-02-03T23:25:47.416" v="5139" actId="20577"/>
          <ac:spMkLst>
            <pc:docMk/>
            <pc:sldMk cId="0" sldId="321"/>
            <ac:spMk id="17414" creationId="{00000000-0000-0000-0000-000000000000}"/>
          </ac:spMkLst>
        </pc:spChg>
      </pc:sldChg>
      <pc:sldChg chg="addSp modSp mod modNotesTx">
        <pc:chgData name="Froduald Kabanza" userId="edf393d0-642b-4b9e-8c75-f62133241689" providerId="ADAL" clId="{DD84B0A5-09DF-4A3D-B46F-031754A9563F}" dt="2022-02-03T23:12:09.299" v="4447" actId="1076"/>
        <pc:sldMkLst>
          <pc:docMk/>
          <pc:sldMk cId="0" sldId="345"/>
        </pc:sldMkLst>
        <pc:spChg chg="mod">
          <ac:chgData name="Froduald Kabanza" userId="edf393d0-642b-4b9e-8c75-f62133241689" providerId="ADAL" clId="{DD84B0A5-09DF-4A3D-B46F-031754A9563F}" dt="2022-02-03T23:10:45.021" v="4440" actId="1076"/>
          <ac:spMkLst>
            <pc:docMk/>
            <pc:sldMk cId="0" sldId="345"/>
            <ac:spMk id="38915" creationId="{00000000-0000-0000-0000-000000000000}"/>
          </ac:spMkLst>
        </pc:spChg>
        <pc:graphicFrameChg chg="add mod modGraphic">
          <ac:chgData name="Froduald Kabanza" userId="edf393d0-642b-4b9e-8c75-f62133241689" providerId="ADAL" clId="{DD84B0A5-09DF-4A3D-B46F-031754A9563F}" dt="2022-02-03T23:12:09.299" v="4447" actId="1076"/>
          <ac:graphicFrameMkLst>
            <pc:docMk/>
            <pc:sldMk cId="0" sldId="345"/>
            <ac:graphicFrameMk id="4" creationId="{5771B1C3-1077-4FC8-BD0A-79F37D737CA7}"/>
          </ac:graphicFrameMkLst>
        </pc:graphicFrameChg>
        <pc:cxnChg chg="mod">
          <ac:chgData name="Froduald Kabanza" userId="edf393d0-642b-4b9e-8c75-f62133241689" providerId="ADAL" clId="{DD84B0A5-09DF-4A3D-B46F-031754A9563F}" dt="2022-02-03T23:11:44.253" v="4442" actId="1076"/>
          <ac:cxnSpMkLst>
            <pc:docMk/>
            <pc:sldMk cId="0" sldId="345"/>
            <ac:cxnSpMk id="3" creationId="{00000000-0000-0000-0000-000000000000}"/>
          </ac:cxnSpMkLst>
        </pc:cxnChg>
      </pc:sldChg>
      <pc:sldChg chg="modSp mod">
        <pc:chgData name="Froduald Kabanza" userId="edf393d0-642b-4b9e-8c75-f62133241689" providerId="ADAL" clId="{DD84B0A5-09DF-4A3D-B46F-031754A9563F}" dt="2022-02-10T17:41:11.199" v="5365" actId="20577"/>
        <pc:sldMkLst>
          <pc:docMk/>
          <pc:sldMk cId="2508412678" sldId="349"/>
        </pc:sldMkLst>
        <pc:spChg chg="mod">
          <ac:chgData name="Froduald Kabanza" userId="edf393d0-642b-4b9e-8c75-f62133241689" providerId="ADAL" clId="{DD84B0A5-09DF-4A3D-B46F-031754A9563F}" dt="2022-02-10T17:41:11.199" v="5365" actId="20577"/>
          <ac:spMkLst>
            <pc:docMk/>
            <pc:sldMk cId="2508412678" sldId="349"/>
            <ac:spMk id="72705" creationId="{00000000-0000-0000-0000-000000000000}"/>
          </ac:spMkLst>
        </pc:spChg>
      </pc:sldChg>
      <pc:sldChg chg="modAnim">
        <pc:chgData name="Froduald Kabanza" userId="edf393d0-642b-4b9e-8c75-f62133241689" providerId="ADAL" clId="{DD84B0A5-09DF-4A3D-B46F-031754A9563F}" dt="2022-02-10T12:03:48.085" v="5364"/>
        <pc:sldMkLst>
          <pc:docMk/>
          <pc:sldMk cId="0" sldId="385"/>
        </pc:sldMkLst>
      </pc:sldChg>
      <pc:sldChg chg="modSp mod">
        <pc:chgData name="Froduald Kabanza" userId="edf393d0-642b-4b9e-8c75-f62133241689" providerId="ADAL" clId="{DD84B0A5-09DF-4A3D-B46F-031754A9563F}" dt="2022-02-03T21:27:53.500" v="940" actId="20577"/>
        <pc:sldMkLst>
          <pc:docMk/>
          <pc:sldMk cId="0" sldId="386"/>
        </pc:sldMkLst>
        <pc:spChg chg="mod">
          <ac:chgData name="Froduald Kabanza" userId="edf393d0-642b-4b9e-8c75-f62133241689" providerId="ADAL" clId="{DD84B0A5-09DF-4A3D-B46F-031754A9563F}" dt="2022-02-03T21:27:53.500" v="940" actId="20577"/>
          <ac:spMkLst>
            <pc:docMk/>
            <pc:sldMk cId="0" sldId="386"/>
            <ac:spMk id="8" creationId="{4C33AEA6-6672-436E-BBA1-6D8B1EB98AFF}"/>
          </ac:spMkLst>
        </pc:spChg>
      </pc:sldChg>
      <pc:sldChg chg="modAnim modNotesTx">
        <pc:chgData name="Froduald Kabanza" userId="edf393d0-642b-4b9e-8c75-f62133241689" providerId="ADAL" clId="{DD84B0A5-09DF-4A3D-B46F-031754A9563F}" dt="2022-02-03T22:18:01.166" v="1852" actId="20577"/>
        <pc:sldMkLst>
          <pc:docMk/>
          <pc:sldMk cId="0" sldId="390"/>
        </pc:sldMkLst>
      </pc:sldChg>
      <pc:sldChg chg="addSp delSp modSp mod">
        <pc:chgData name="Froduald Kabanza" userId="edf393d0-642b-4b9e-8c75-f62133241689" providerId="ADAL" clId="{DD84B0A5-09DF-4A3D-B46F-031754A9563F}" dt="2022-02-03T22:02:33.235" v="1532" actId="14100"/>
        <pc:sldMkLst>
          <pc:docMk/>
          <pc:sldMk cId="0" sldId="393"/>
        </pc:sldMkLst>
        <pc:spChg chg="add del">
          <ac:chgData name="Froduald Kabanza" userId="edf393d0-642b-4b9e-8c75-f62133241689" providerId="ADAL" clId="{DD84B0A5-09DF-4A3D-B46F-031754A9563F}" dt="2022-02-03T21:56:31.102" v="1445" actId="478"/>
          <ac:spMkLst>
            <pc:docMk/>
            <pc:sldMk cId="0" sldId="393"/>
            <ac:spMk id="115" creationId="{274FD4C8-ED68-44ED-B8C2-CAC6FE61A2FE}"/>
          </ac:spMkLst>
        </pc:spChg>
        <pc:spChg chg="add del">
          <ac:chgData name="Froduald Kabanza" userId="edf393d0-642b-4b9e-8c75-f62133241689" providerId="ADAL" clId="{DD84B0A5-09DF-4A3D-B46F-031754A9563F}" dt="2022-02-03T21:56:32.490" v="1447" actId="478"/>
          <ac:spMkLst>
            <pc:docMk/>
            <pc:sldMk cId="0" sldId="393"/>
            <ac:spMk id="117" creationId="{2F9AE565-C601-4A08-BA1B-974771EFFAAA}"/>
          </ac:spMkLst>
        </pc:spChg>
        <pc:spChg chg="mod">
          <ac:chgData name="Froduald Kabanza" userId="edf393d0-642b-4b9e-8c75-f62133241689" providerId="ADAL" clId="{DD84B0A5-09DF-4A3D-B46F-031754A9563F}" dt="2022-02-03T21:42:56.516" v="1280" actId="20577"/>
          <ac:spMkLst>
            <pc:docMk/>
            <pc:sldMk cId="0" sldId="393"/>
            <ac:spMk id="83970" creationId="{00000000-0000-0000-0000-000000000000}"/>
          </ac:spMkLst>
        </pc:spChg>
        <pc:spChg chg="del mod">
          <ac:chgData name="Froduald Kabanza" userId="edf393d0-642b-4b9e-8c75-f62133241689" providerId="ADAL" clId="{DD84B0A5-09DF-4A3D-B46F-031754A9563F}" dt="2022-02-03T21:41:31.191" v="1200" actId="478"/>
          <ac:spMkLst>
            <pc:docMk/>
            <pc:sldMk cId="0" sldId="393"/>
            <ac:spMk id="83975" creationId="{00000000-0000-0000-0000-000000000000}"/>
          </ac:spMkLst>
        </pc:spChg>
        <pc:grpChg chg="add del">
          <ac:chgData name="Froduald Kabanza" userId="edf393d0-642b-4b9e-8c75-f62133241689" providerId="ADAL" clId="{DD84B0A5-09DF-4A3D-B46F-031754A9563F}" dt="2022-02-03T21:56:31.746" v="1446" actId="478"/>
          <ac:grpSpMkLst>
            <pc:docMk/>
            <pc:sldMk cId="0" sldId="393"/>
            <ac:grpSpMk id="91" creationId="{049BFC6A-CF42-476C-96DE-2068EBF12CCB}"/>
          </ac:grpSpMkLst>
        </pc:grpChg>
        <pc:grpChg chg="add del">
          <ac:chgData name="Froduald Kabanza" userId="edf393d0-642b-4b9e-8c75-f62133241689" providerId="ADAL" clId="{DD84B0A5-09DF-4A3D-B46F-031754A9563F}" dt="2022-02-03T21:56:30.886" v="1444" actId="478"/>
          <ac:grpSpMkLst>
            <pc:docMk/>
            <pc:sldMk cId="0" sldId="393"/>
            <ac:grpSpMk id="102" creationId="{43B53F1A-8174-40AE-8808-9ACFAE8F2792}"/>
          </ac:grpSpMkLst>
        </pc:grpChg>
        <pc:graphicFrameChg chg="mod">
          <ac:chgData name="Froduald Kabanza" userId="edf393d0-642b-4b9e-8c75-f62133241689" providerId="ADAL" clId="{DD84B0A5-09DF-4A3D-B46F-031754A9563F}" dt="2022-02-03T22:02:28.850" v="1531" actId="1076"/>
          <ac:graphicFrameMkLst>
            <pc:docMk/>
            <pc:sldMk cId="0" sldId="393"/>
            <ac:graphicFrameMk id="113" creationId="{9A8CEE25-3386-494F-8BCF-070BB6FB5FB2}"/>
          </ac:graphicFrameMkLst>
        </pc:graphicFrameChg>
        <pc:cxnChg chg="mod">
          <ac:chgData name="Froduald Kabanza" userId="edf393d0-642b-4b9e-8c75-f62133241689" providerId="ADAL" clId="{DD84B0A5-09DF-4A3D-B46F-031754A9563F}" dt="2022-02-03T22:02:33.235" v="1532" actId="14100"/>
          <ac:cxnSpMkLst>
            <pc:docMk/>
            <pc:sldMk cId="0" sldId="393"/>
            <ac:cxnSpMk id="118" creationId="{0972CB7C-E277-478F-AD9B-3CED32C7039B}"/>
          </ac:cxnSpMkLst>
        </pc:cxnChg>
      </pc:sldChg>
      <pc:sldChg chg="addSp delSp modSp mod modAnim modNotesTx">
        <pc:chgData name="Froduald Kabanza" userId="edf393d0-642b-4b9e-8c75-f62133241689" providerId="ADAL" clId="{DD84B0A5-09DF-4A3D-B46F-031754A9563F}" dt="2022-02-03T22:13:58.790" v="1694" actId="113"/>
        <pc:sldMkLst>
          <pc:docMk/>
          <pc:sldMk cId="0" sldId="394"/>
        </pc:sldMkLst>
        <pc:spChg chg="add del">
          <ac:chgData name="Froduald Kabanza" userId="edf393d0-642b-4b9e-8c75-f62133241689" providerId="ADAL" clId="{DD84B0A5-09DF-4A3D-B46F-031754A9563F}" dt="2022-02-03T22:04:37.843" v="1560" actId="478"/>
          <ac:spMkLst>
            <pc:docMk/>
            <pc:sldMk cId="0" sldId="394"/>
            <ac:spMk id="4" creationId="{14025D3D-B797-4F48-9469-B21241F9A830}"/>
          </ac:spMkLst>
        </pc:spChg>
        <pc:spChg chg="mod">
          <ac:chgData name="Froduald Kabanza" userId="edf393d0-642b-4b9e-8c75-f62133241689" providerId="ADAL" clId="{DD84B0A5-09DF-4A3D-B46F-031754A9563F}" dt="2022-02-03T22:12:50.195" v="1690" actId="113"/>
          <ac:spMkLst>
            <pc:docMk/>
            <pc:sldMk cId="0" sldId="394"/>
            <ac:spMk id="36" creationId="{00000000-0000-0000-0000-000000000000}"/>
          </ac:spMkLst>
        </pc:spChg>
        <pc:spChg chg="mod">
          <ac:chgData name="Froduald Kabanza" userId="edf393d0-642b-4b9e-8c75-f62133241689" providerId="ADAL" clId="{DD84B0A5-09DF-4A3D-B46F-031754A9563F}" dt="2022-02-03T22:12:56.008" v="1691" actId="113"/>
          <ac:spMkLst>
            <pc:docMk/>
            <pc:sldMk cId="0" sldId="394"/>
            <ac:spMk id="37" creationId="{00000000-0000-0000-0000-000000000000}"/>
          </ac:spMkLst>
        </pc:spChg>
        <pc:spChg chg="mod">
          <ac:chgData name="Froduald Kabanza" userId="edf393d0-642b-4b9e-8c75-f62133241689" providerId="ADAL" clId="{DD84B0A5-09DF-4A3D-B46F-031754A9563F}" dt="2022-02-03T21:56:52.291" v="1448" actId="1076"/>
          <ac:spMkLst>
            <pc:docMk/>
            <pc:sldMk cId="0" sldId="394"/>
            <ac:spMk id="39" creationId="{0BE97D46-74A4-4BBB-B3B5-F9E5793EF5BA}"/>
          </ac:spMkLst>
        </pc:spChg>
        <pc:spChg chg="mod">
          <ac:chgData name="Froduald Kabanza" userId="edf393d0-642b-4b9e-8c75-f62133241689" providerId="ADAL" clId="{DD84B0A5-09DF-4A3D-B46F-031754A9563F}" dt="2022-02-03T21:56:52.291" v="1448" actId="1076"/>
          <ac:spMkLst>
            <pc:docMk/>
            <pc:sldMk cId="0" sldId="394"/>
            <ac:spMk id="40" creationId="{FFAE6134-30CA-4275-B05C-EC490F434779}"/>
          </ac:spMkLst>
        </pc:spChg>
        <pc:spChg chg="add mod">
          <ac:chgData name="Froduald Kabanza" userId="edf393d0-642b-4b9e-8c75-f62133241689" providerId="ADAL" clId="{DD84B0A5-09DF-4A3D-B46F-031754A9563F}" dt="2022-02-03T22:13:48.312" v="1692" actId="113"/>
          <ac:spMkLst>
            <pc:docMk/>
            <pc:sldMk cId="0" sldId="394"/>
            <ac:spMk id="41" creationId="{492564DF-5BA8-448D-8B93-97B788EBB0F1}"/>
          </ac:spMkLst>
        </pc:spChg>
        <pc:spChg chg="mod">
          <ac:chgData name="Froduald Kabanza" userId="edf393d0-642b-4b9e-8c75-f62133241689" providerId="ADAL" clId="{DD84B0A5-09DF-4A3D-B46F-031754A9563F}" dt="2022-02-03T21:56:52.291" v="1448" actId="1076"/>
          <ac:spMkLst>
            <pc:docMk/>
            <pc:sldMk cId="0" sldId="394"/>
            <ac:spMk id="43" creationId="{632F02C1-427F-4281-B0E1-297478A80667}"/>
          </ac:spMkLst>
        </pc:spChg>
        <pc:spChg chg="mod">
          <ac:chgData name="Froduald Kabanza" userId="edf393d0-642b-4b9e-8c75-f62133241689" providerId="ADAL" clId="{DD84B0A5-09DF-4A3D-B46F-031754A9563F}" dt="2022-02-03T21:56:52.291" v="1448" actId="1076"/>
          <ac:spMkLst>
            <pc:docMk/>
            <pc:sldMk cId="0" sldId="394"/>
            <ac:spMk id="44" creationId="{60B022D9-C19D-48AA-97D7-515F0C04E9C9}"/>
          </ac:spMkLst>
        </pc:spChg>
        <pc:spChg chg="mod">
          <ac:chgData name="Froduald Kabanza" userId="edf393d0-642b-4b9e-8c75-f62133241689" providerId="ADAL" clId="{DD84B0A5-09DF-4A3D-B46F-031754A9563F}" dt="2022-02-03T21:56:52.291" v="1448" actId="1076"/>
          <ac:spMkLst>
            <pc:docMk/>
            <pc:sldMk cId="0" sldId="394"/>
            <ac:spMk id="47" creationId="{00000000-0000-0000-0000-000000000000}"/>
          </ac:spMkLst>
        </pc:spChg>
        <pc:spChg chg="mod">
          <ac:chgData name="Froduald Kabanza" userId="edf393d0-642b-4b9e-8c75-f62133241689" providerId="ADAL" clId="{DD84B0A5-09DF-4A3D-B46F-031754A9563F}" dt="2022-02-03T21:56:52.291" v="1448" actId="1076"/>
          <ac:spMkLst>
            <pc:docMk/>
            <pc:sldMk cId="0" sldId="394"/>
            <ac:spMk id="48" creationId="{00000000-0000-0000-0000-000000000000}"/>
          </ac:spMkLst>
        </pc:spChg>
        <pc:spChg chg="mod">
          <ac:chgData name="Froduald Kabanza" userId="edf393d0-642b-4b9e-8c75-f62133241689" providerId="ADAL" clId="{DD84B0A5-09DF-4A3D-B46F-031754A9563F}" dt="2022-02-03T21:56:52.291" v="1448" actId="1076"/>
          <ac:spMkLst>
            <pc:docMk/>
            <pc:sldMk cId="0" sldId="394"/>
            <ac:spMk id="55" creationId="{00000000-0000-0000-0000-000000000000}"/>
          </ac:spMkLst>
        </pc:spChg>
        <pc:spChg chg="mod">
          <ac:chgData name="Froduald Kabanza" userId="edf393d0-642b-4b9e-8c75-f62133241689" providerId="ADAL" clId="{DD84B0A5-09DF-4A3D-B46F-031754A9563F}" dt="2022-02-03T22:13:58.790" v="1694" actId="113"/>
          <ac:spMkLst>
            <pc:docMk/>
            <pc:sldMk cId="0" sldId="394"/>
            <ac:spMk id="84994" creationId="{00000000-0000-0000-0000-000000000000}"/>
          </ac:spMkLst>
        </pc:spChg>
        <pc:spChg chg="del mod">
          <ac:chgData name="Froduald Kabanza" userId="edf393d0-642b-4b9e-8c75-f62133241689" providerId="ADAL" clId="{DD84B0A5-09DF-4A3D-B46F-031754A9563F}" dt="2022-02-03T22:00:50.404" v="1483" actId="478"/>
          <ac:spMkLst>
            <pc:docMk/>
            <pc:sldMk cId="0" sldId="394"/>
            <ac:spMk id="85000" creationId="{00000000-0000-0000-0000-000000000000}"/>
          </ac:spMkLst>
        </pc:spChg>
        <pc:grpChg chg="mod">
          <ac:chgData name="Froduald Kabanza" userId="edf393d0-642b-4b9e-8c75-f62133241689" providerId="ADAL" clId="{DD84B0A5-09DF-4A3D-B46F-031754A9563F}" dt="2022-02-03T21:56:52.291" v="1448" actId="1076"/>
          <ac:grpSpMkLst>
            <pc:docMk/>
            <pc:sldMk cId="0" sldId="394"/>
            <ac:grpSpMk id="85001" creationId="{00000000-0000-0000-0000-000000000000}"/>
          </ac:grpSpMkLst>
        </pc:grpChg>
        <pc:grpChg chg="mod">
          <ac:chgData name="Froduald Kabanza" userId="edf393d0-642b-4b9e-8c75-f62133241689" providerId="ADAL" clId="{DD84B0A5-09DF-4A3D-B46F-031754A9563F}" dt="2022-02-03T21:56:52.291" v="1448" actId="1076"/>
          <ac:grpSpMkLst>
            <pc:docMk/>
            <pc:sldMk cId="0" sldId="394"/>
            <ac:grpSpMk id="85002" creationId="{00000000-0000-0000-0000-000000000000}"/>
          </ac:grpSpMkLst>
        </pc:grpChg>
        <pc:grpChg chg="mod">
          <ac:chgData name="Froduald Kabanza" userId="edf393d0-642b-4b9e-8c75-f62133241689" providerId="ADAL" clId="{DD84B0A5-09DF-4A3D-B46F-031754A9563F}" dt="2022-02-03T21:56:52.291" v="1448" actId="1076"/>
          <ac:grpSpMkLst>
            <pc:docMk/>
            <pc:sldMk cId="0" sldId="394"/>
            <ac:grpSpMk id="85007" creationId="{00000000-0000-0000-0000-000000000000}"/>
          </ac:grpSpMkLst>
        </pc:grpChg>
        <pc:grpChg chg="mod">
          <ac:chgData name="Froduald Kabanza" userId="edf393d0-642b-4b9e-8c75-f62133241689" providerId="ADAL" clId="{DD84B0A5-09DF-4A3D-B46F-031754A9563F}" dt="2022-02-03T21:56:52.291" v="1448" actId="1076"/>
          <ac:grpSpMkLst>
            <pc:docMk/>
            <pc:sldMk cId="0" sldId="394"/>
            <ac:grpSpMk id="85008" creationId="{00000000-0000-0000-0000-000000000000}"/>
          </ac:grpSpMkLst>
        </pc:grpChg>
        <pc:grpChg chg="mod">
          <ac:chgData name="Froduald Kabanza" userId="edf393d0-642b-4b9e-8c75-f62133241689" providerId="ADAL" clId="{DD84B0A5-09DF-4A3D-B46F-031754A9563F}" dt="2022-02-03T21:56:52.291" v="1448" actId="1076"/>
          <ac:grpSpMkLst>
            <pc:docMk/>
            <pc:sldMk cId="0" sldId="394"/>
            <ac:grpSpMk id="85009" creationId="{00000000-0000-0000-0000-000000000000}"/>
          </ac:grpSpMkLst>
        </pc:grpChg>
        <pc:grpChg chg="mod">
          <ac:chgData name="Froduald Kabanza" userId="edf393d0-642b-4b9e-8c75-f62133241689" providerId="ADAL" clId="{DD84B0A5-09DF-4A3D-B46F-031754A9563F}" dt="2022-02-03T21:56:52.291" v="1448" actId="1076"/>
          <ac:grpSpMkLst>
            <pc:docMk/>
            <pc:sldMk cId="0" sldId="394"/>
            <ac:grpSpMk id="85010" creationId="{00000000-0000-0000-0000-000000000000}"/>
          </ac:grpSpMkLst>
        </pc:grpChg>
        <pc:graphicFrameChg chg="mod">
          <ac:chgData name="Froduald Kabanza" userId="edf393d0-642b-4b9e-8c75-f62133241689" providerId="ADAL" clId="{DD84B0A5-09DF-4A3D-B46F-031754A9563F}" dt="2022-02-03T21:56:52.291" v="1448" actId="1076"/>
          <ac:graphicFrameMkLst>
            <pc:docMk/>
            <pc:sldMk cId="0" sldId="394"/>
            <ac:graphicFrameMk id="34" creationId="{00000000-0000-0000-0000-000000000000}"/>
          </ac:graphicFrameMkLst>
        </pc:graphicFrameChg>
        <pc:graphicFrameChg chg="mod">
          <ac:chgData name="Froduald Kabanza" userId="edf393d0-642b-4b9e-8c75-f62133241689" providerId="ADAL" clId="{DD84B0A5-09DF-4A3D-B46F-031754A9563F}" dt="2022-02-03T22:02:44.710" v="1534" actId="1076"/>
          <ac:graphicFrameMkLst>
            <pc:docMk/>
            <pc:sldMk cId="0" sldId="394"/>
            <ac:graphicFrameMk id="35" creationId="{00000000-0000-0000-0000-000000000000}"/>
          </ac:graphicFrameMkLst>
        </pc:graphicFrameChg>
        <pc:cxnChg chg="mod">
          <ac:chgData name="Froduald Kabanza" userId="edf393d0-642b-4b9e-8c75-f62133241689" providerId="ADAL" clId="{DD84B0A5-09DF-4A3D-B46F-031754A9563F}" dt="2022-02-03T21:56:52.291" v="1448" actId="1076"/>
          <ac:cxnSpMkLst>
            <pc:docMk/>
            <pc:sldMk cId="0" sldId="394"/>
            <ac:cxnSpMk id="9" creationId="{13A07A96-1F77-46D5-B816-A4318FD6C0A6}"/>
          </ac:cxnSpMkLst>
        </pc:cxnChg>
        <pc:cxnChg chg="mod">
          <ac:chgData name="Froduald Kabanza" userId="edf393d0-642b-4b9e-8c75-f62133241689" providerId="ADAL" clId="{DD84B0A5-09DF-4A3D-B46F-031754A9563F}" dt="2022-02-03T22:02:47.326" v="1535" actId="14100"/>
          <ac:cxnSpMkLst>
            <pc:docMk/>
            <pc:sldMk cId="0" sldId="394"/>
            <ac:cxnSpMk id="45" creationId="{EED65171-0BD0-44AA-85A1-CBB738E63B4C}"/>
          </ac:cxnSpMkLst>
        </pc:cxnChg>
      </pc:sldChg>
      <pc:sldChg chg="ord">
        <pc:chgData name="Froduald Kabanza" userId="edf393d0-642b-4b9e-8c75-f62133241689" providerId="ADAL" clId="{DD84B0A5-09DF-4A3D-B46F-031754A9563F}" dt="2022-02-03T23:14:03.932" v="4454"/>
        <pc:sldMkLst>
          <pc:docMk/>
          <pc:sldMk cId="0" sldId="395"/>
        </pc:sldMkLst>
      </pc:sldChg>
      <pc:sldChg chg="modSp mod">
        <pc:chgData name="Froduald Kabanza" userId="edf393d0-642b-4b9e-8c75-f62133241689" providerId="ADAL" clId="{DD84B0A5-09DF-4A3D-B46F-031754A9563F}" dt="2022-02-03T23:38:33.040" v="5355" actId="20577"/>
        <pc:sldMkLst>
          <pc:docMk/>
          <pc:sldMk cId="0" sldId="396"/>
        </pc:sldMkLst>
        <pc:spChg chg="mod">
          <ac:chgData name="Froduald Kabanza" userId="edf393d0-642b-4b9e-8c75-f62133241689" providerId="ADAL" clId="{DD84B0A5-09DF-4A3D-B46F-031754A9563F}" dt="2022-02-03T23:38:33.040" v="5355" actId="20577"/>
          <ac:spMkLst>
            <pc:docMk/>
            <pc:sldMk cId="0" sldId="396"/>
            <ac:spMk id="98307" creationId="{00000000-0000-0000-0000-000000000000}"/>
          </ac:spMkLst>
        </pc:spChg>
      </pc:sldChg>
      <pc:sldChg chg="addSp modSp mod modAnim modNotes modNotesTx">
        <pc:chgData name="Froduald Kabanza" userId="edf393d0-642b-4b9e-8c75-f62133241689" providerId="ADAL" clId="{DD84B0A5-09DF-4A3D-B46F-031754A9563F}" dt="2022-02-10T10:58:45.102" v="5357" actId="27636"/>
        <pc:sldMkLst>
          <pc:docMk/>
          <pc:sldMk cId="106664215" sldId="404"/>
        </pc:sldMkLst>
        <pc:spChg chg="mod">
          <ac:chgData name="Froduald Kabanza" userId="edf393d0-642b-4b9e-8c75-f62133241689" providerId="ADAL" clId="{DD84B0A5-09DF-4A3D-B46F-031754A9563F}" dt="2022-02-03T20:34:03.837" v="394" actId="1076"/>
          <ac:spMkLst>
            <pc:docMk/>
            <pc:sldMk cId="106664215" sldId="404"/>
            <ac:spMk id="24" creationId="{464ECE05-A9A4-434E-9640-BF6C3A051A4E}"/>
          </ac:spMkLst>
        </pc:spChg>
        <pc:spChg chg="mod">
          <ac:chgData name="Froduald Kabanza" userId="edf393d0-642b-4b9e-8c75-f62133241689" providerId="ADAL" clId="{DD84B0A5-09DF-4A3D-B46F-031754A9563F}" dt="2022-02-03T20:58:00.067" v="907" actId="1076"/>
          <ac:spMkLst>
            <pc:docMk/>
            <pc:sldMk cId="106664215" sldId="404"/>
            <ac:spMk id="25" creationId="{17C04115-4F01-4A0B-B536-0E14B894B832}"/>
          </ac:spMkLst>
        </pc:spChg>
        <pc:spChg chg="mod">
          <ac:chgData name="Froduald Kabanza" userId="edf393d0-642b-4b9e-8c75-f62133241689" providerId="ADAL" clId="{DD84B0A5-09DF-4A3D-B46F-031754A9563F}" dt="2022-02-03T20:58:09.539" v="908" actId="1076"/>
          <ac:spMkLst>
            <pc:docMk/>
            <pc:sldMk cId="106664215" sldId="404"/>
            <ac:spMk id="26" creationId="{E1BBFC2E-733D-4262-91ED-A7CCACE8CB21}"/>
          </ac:spMkLst>
        </pc:spChg>
        <pc:spChg chg="mod">
          <ac:chgData name="Froduald Kabanza" userId="edf393d0-642b-4b9e-8c75-f62133241689" providerId="ADAL" clId="{DD84B0A5-09DF-4A3D-B46F-031754A9563F}" dt="2022-02-03T20:58:00.067" v="907" actId="1076"/>
          <ac:spMkLst>
            <pc:docMk/>
            <pc:sldMk cId="106664215" sldId="404"/>
            <ac:spMk id="27" creationId="{E560DEDF-F772-43A1-AB4D-3DEA2B7D86D8}"/>
          </ac:spMkLst>
        </pc:spChg>
        <pc:spChg chg="mod">
          <ac:chgData name="Froduald Kabanza" userId="edf393d0-642b-4b9e-8c75-f62133241689" providerId="ADAL" clId="{DD84B0A5-09DF-4A3D-B46F-031754A9563F}" dt="2022-02-03T20:58:09.539" v="908" actId="1076"/>
          <ac:spMkLst>
            <pc:docMk/>
            <pc:sldMk cId="106664215" sldId="404"/>
            <ac:spMk id="28" creationId="{88D5DDC6-9A31-4E90-A0FB-33EA1583492F}"/>
          </ac:spMkLst>
        </pc:spChg>
        <pc:spChg chg="add mod">
          <ac:chgData name="Froduald Kabanza" userId="edf393d0-642b-4b9e-8c75-f62133241689" providerId="ADAL" clId="{DD84B0A5-09DF-4A3D-B46F-031754A9563F}" dt="2022-02-03T21:27:07.232" v="936" actId="20577"/>
          <ac:spMkLst>
            <pc:docMk/>
            <pc:sldMk cId="106664215" sldId="404"/>
            <ac:spMk id="30" creationId="{61A2025F-A894-4874-8DB4-25C921DFD140}"/>
          </ac:spMkLst>
        </pc:spChg>
        <pc:spChg chg="mod">
          <ac:chgData name="Froduald Kabanza" userId="edf393d0-642b-4b9e-8c75-f62133241689" providerId="ADAL" clId="{DD84B0A5-09DF-4A3D-B46F-031754A9563F}" dt="2022-02-03T20:58:13.583" v="909" actId="1076"/>
          <ac:spMkLst>
            <pc:docMk/>
            <pc:sldMk cId="106664215" sldId="404"/>
            <ac:spMk id="37" creationId="{B5B02A19-FA9F-47A9-AD55-044AA24C3341}"/>
          </ac:spMkLst>
        </pc:spChg>
        <pc:spChg chg="mod">
          <ac:chgData name="Froduald Kabanza" userId="edf393d0-642b-4b9e-8c75-f62133241689" providerId="ADAL" clId="{DD84B0A5-09DF-4A3D-B46F-031754A9563F}" dt="2022-02-03T20:33:55.150" v="393" actId="14100"/>
          <ac:spMkLst>
            <pc:docMk/>
            <pc:sldMk cId="106664215" sldId="404"/>
            <ac:spMk id="4098" creationId="{00000000-0000-0000-0000-000000000000}"/>
          </ac:spMkLst>
        </pc:spChg>
        <pc:spChg chg="mod">
          <ac:chgData name="Froduald Kabanza" userId="edf393d0-642b-4b9e-8c75-f62133241689" providerId="ADAL" clId="{DD84B0A5-09DF-4A3D-B46F-031754A9563F}" dt="2022-02-03T20:34:03.837" v="394" actId="1076"/>
          <ac:spMkLst>
            <pc:docMk/>
            <pc:sldMk cId="106664215" sldId="404"/>
            <ac:spMk id="4099" creationId="{00000000-0000-0000-0000-000000000000}"/>
          </ac:spMkLst>
        </pc:spChg>
        <pc:spChg chg="mod">
          <ac:chgData name="Froduald Kabanza" userId="edf393d0-642b-4b9e-8c75-f62133241689" providerId="ADAL" clId="{DD84B0A5-09DF-4A3D-B46F-031754A9563F}" dt="2022-02-03T20:34:03.837" v="394" actId="1076"/>
          <ac:spMkLst>
            <pc:docMk/>
            <pc:sldMk cId="106664215" sldId="404"/>
            <ac:spMk id="4100" creationId="{00000000-0000-0000-0000-000000000000}"/>
          </ac:spMkLst>
        </pc:spChg>
        <pc:spChg chg="mod">
          <ac:chgData name="Froduald Kabanza" userId="edf393d0-642b-4b9e-8c75-f62133241689" providerId="ADAL" clId="{DD84B0A5-09DF-4A3D-B46F-031754A9563F}" dt="2022-02-03T20:34:03.837" v="394" actId="1076"/>
          <ac:spMkLst>
            <pc:docMk/>
            <pc:sldMk cId="106664215" sldId="404"/>
            <ac:spMk id="4101" creationId="{00000000-0000-0000-0000-000000000000}"/>
          </ac:spMkLst>
        </pc:spChg>
        <pc:spChg chg="mod">
          <ac:chgData name="Froduald Kabanza" userId="edf393d0-642b-4b9e-8c75-f62133241689" providerId="ADAL" clId="{DD84B0A5-09DF-4A3D-B46F-031754A9563F}" dt="2022-02-03T20:30:53.557" v="386" actId="20577"/>
          <ac:spMkLst>
            <pc:docMk/>
            <pc:sldMk cId="106664215" sldId="404"/>
            <ac:spMk id="4102" creationId="{00000000-0000-0000-0000-000000000000}"/>
          </ac:spMkLst>
        </pc:spChg>
        <pc:spChg chg="mod">
          <ac:chgData name="Froduald Kabanza" userId="edf393d0-642b-4b9e-8c75-f62133241689" providerId="ADAL" clId="{DD84B0A5-09DF-4A3D-B46F-031754A9563F}" dt="2022-02-03T20:29:47.488" v="343" actId="20577"/>
          <ac:spMkLst>
            <pc:docMk/>
            <pc:sldMk cId="106664215" sldId="404"/>
            <ac:spMk id="4103" creationId="{00000000-0000-0000-0000-000000000000}"/>
          </ac:spMkLst>
        </pc:spChg>
        <pc:spChg chg="mod">
          <ac:chgData name="Froduald Kabanza" userId="edf393d0-642b-4b9e-8c75-f62133241689" providerId="ADAL" clId="{DD84B0A5-09DF-4A3D-B46F-031754A9563F}" dt="2022-02-03T20:34:07.497" v="395" actId="1076"/>
          <ac:spMkLst>
            <pc:docMk/>
            <pc:sldMk cId="106664215" sldId="404"/>
            <ac:spMk id="4108" creationId="{00000000-0000-0000-0000-000000000000}"/>
          </ac:spMkLst>
        </pc:spChg>
        <pc:grpChg chg="mod">
          <ac:chgData name="Froduald Kabanza" userId="edf393d0-642b-4b9e-8c75-f62133241689" providerId="ADAL" clId="{DD84B0A5-09DF-4A3D-B46F-031754A9563F}" dt="2022-02-03T20:58:00.067" v="907" actId="1076"/>
          <ac:grpSpMkLst>
            <pc:docMk/>
            <pc:sldMk cId="106664215" sldId="404"/>
            <ac:grpSpMk id="22" creationId="{547CD695-4688-49EE-A85D-CAD6640E472B}"/>
          </ac:grpSpMkLst>
        </pc:grpChg>
        <pc:grpChg chg="mod">
          <ac:chgData name="Froduald Kabanza" userId="edf393d0-642b-4b9e-8c75-f62133241689" providerId="ADAL" clId="{DD84B0A5-09DF-4A3D-B46F-031754A9563F}" dt="2022-02-03T20:58:09.539" v="908" actId="1076"/>
          <ac:grpSpMkLst>
            <pc:docMk/>
            <pc:sldMk cId="106664215" sldId="404"/>
            <ac:grpSpMk id="23" creationId="{FE6274BA-2FA5-49CC-B5D6-82BAB54ACAE2}"/>
          </ac:grpSpMkLst>
        </pc:grpChg>
        <pc:grpChg chg="mod">
          <ac:chgData name="Froduald Kabanza" userId="edf393d0-642b-4b9e-8c75-f62133241689" providerId="ADAL" clId="{DD84B0A5-09DF-4A3D-B46F-031754A9563F}" dt="2022-02-03T20:58:13.583" v="909" actId="1076"/>
          <ac:grpSpMkLst>
            <pc:docMk/>
            <pc:sldMk cId="106664215" sldId="404"/>
            <ac:grpSpMk id="29" creationId="{9E6498A3-F3DC-49E7-9493-ABAB18A11DE0}"/>
          </ac:grpSpMkLst>
        </pc:grpChg>
        <pc:cxnChg chg="mod">
          <ac:chgData name="Froduald Kabanza" userId="edf393d0-642b-4b9e-8c75-f62133241689" providerId="ADAL" clId="{DD84B0A5-09DF-4A3D-B46F-031754A9563F}" dt="2022-02-03T20:58:09.539" v="908" actId="1076"/>
          <ac:cxnSpMkLst>
            <pc:docMk/>
            <pc:sldMk cId="106664215" sldId="404"/>
            <ac:cxnSpMk id="31" creationId="{9AA1C371-B6E0-44DB-BCA6-729CD1FD6BAE}"/>
          </ac:cxnSpMkLst>
        </pc:cxnChg>
        <pc:cxnChg chg="mod">
          <ac:chgData name="Froduald Kabanza" userId="edf393d0-642b-4b9e-8c75-f62133241689" providerId="ADAL" clId="{DD84B0A5-09DF-4A3D-B46F-031754A9563F}" dt="2022-02-03T20:58:00.067" v="907" actId="1076"/>
          <ac:cxnSpMkLst>
            <pc:docMk/>
            <pc:sldMk cId="106664215" sldId="404"/>
            <ac:cxnSpMk id="36" creationId="{D57076DB-4D14-45F9-8E3A-EAC849665CDD}"/>
          </ac:cxnSpMkLst>
        </pc:cxnChg>
        <pc:cxnChg chg="mod">
          <ac:chgData name="Froduald Kabanza" userId="edf393d0-642b-4b9e-8c75-f62133241689" providerId="ADAL" clId="{DD84B0A5-09DF-4A3D-B46F-031754A9563F}" dt="2022-02-03T20:58:13.583" v="909" actId="1076"/>
          <ac:cxnSpMkLst>
            <pc:docMk/>
            <pc:sldMk cId="106664215" sldId="404"/>
            <ac:cxnSpMk id="38" creationId="{52DF30DD-7770-49BF-85B9-24A529ED4162}"/>
          </ac:cxnSpMkLst>
        </pc:cxnChg>
      </pc:sldChg>
      <pc:sldChg chg="addSp delSp modSp mod modNotes modNotesTx">
        <pc:chgData name="Froduald Kabanza" userId="edf393d0-642b-4b9e-8c75-f62133241689" providerId="ADAL" clId="{DD84B0A5-09DF-4A3D-B46F-031754A9563F}" dt="2022-02-03T23:07:25.578" v="4210" actId="27636"/>
        <pc:sldMkLst>
          <pc:docMk/>
          <pc:sldMk cId="404981859" sldId="405"/>
        </pc:sldMkLst>
        <pc:spChg chg="add del mod">
          <ac:chgData name="Froduald Kabanza" userId="edf393d0-642b-4b9e-8c75-f62133241689" providerId="ADAL" clId="{DD84B0A5-09DF-4A3D-B46F-031754A9563F}" dt="2022-02-03T21:29:27.172" v="942" actId="478"/>
          <ac:spMkLst>
            <pc:docMk/>
            <pc:sldMk cId="404981859" sldId="405"/>
            <ac:spMk id="2" creationId="{1CD949CB-ADAA-45B1-B7B9-23AB1CDB7980}"/>
          </ac:spMkLst>
        </pc:spChg>
        <pc:spChg chg="del">
          <ac:chgData name="Froduald Kabanza" userId="edf393d0-642b-4b9e-8c75-f62133241689" providerId="ADAL" clId="{DD84B0A5-09DF-4A3D-B46F-031754A9563F}" dt="2022-02-03T21:29:23.890" v="941" actId="21"/>
          <ac:spMkLst>
            <pc:docMk/>
            <pc:sldMk cId="404981859" sldId="405"/>
            <ac:spMk id="24" creationId="{00000000-0000-0000-0000-000000000000}"/>
          </ac:spMkLst>
        </pc:spChg>
        <pc:spChg chg="mod">
          <ac:chgData name="Froduald Kabanza" userId="edf393d0-642b-4b9e-8c75-f62133241689" providerId="ADAL" clId="{DD84B0A5-09DF-4A3D-B46F-031754A9563F}" dt="2022-02-03T20:31:01.420" v="388" actId="20577"/>
          <ac:spMkLst>
            <pc:docMk/>
            <pc:sldMk cId="404981859" sldId="405"/>
            <ac:spMk id="4102" creationId="{00000000-0000-0000-0000-000000000000}"/>
          </ac:spMkLst>
        </pc:spChg>
      </pc:sldChg>
      <pc:sldChg chg="addSp delSp modSp mod modAnim modNotesTx">
        <pc:chgData name="Froduald Kabanza" userId="edf393d0-642b-4b9e-8c75-f62133241689" providerId="ADAL" clId="{DD84B0A5-09DF-4A3D-B46F-031754A9563F}" dt="2022-02-03T22:16:03.366" v="1701"/>
        <pc:sldMkLst>
          <pc:docMk/>
          <pc:sldMk cId="3198489829" sldId="408"/>
        </pc:sldMkLst>
        <pc:spChg chg="add mod">
          <ac:chgData name="Froduald Kabanza" userId="edf393d0-642b-4b9e-8c75-f62133241689" providerId="ADAL" clId="{DD84B0A5-09DF-4A3D-B46F-031754A9563F}" dt="2022-02-03T21:33:48.390" v="1161" actId="1076"/>
          <ac:spMkLst>
            <pc:docMk/>
            <pc:sldMk cId="3198489829" sldId="408"/>
            <ac:spMk id="2" creationId="{3E5C2855-7F0E-466E-B8BD-2C356FFB2BA7}"/>
          </ac:spMkLst>
        </pc:spChg>
        <pc:spChg chg="mod topLvl">
          <ac:chgData name="Froduald Kabanza" userId="edf393d0-642b-4b9e-8c75-f62133241689" providerId="ADAL" clId="{DD84B0A5-09DF-4A3D-B46F-031754A9563F}" dt="2022-02-03T21:32:37.533" v="1147" actId="165"/>
          <ac:spMkLst>
            <pc:docMk/>
            <pc:sldMk cId="3198489829" sldId="408"/>
            <ac:spMk id="15" creationId="{FE0BDC22-12FE-49A4-9320-A1200F6D5E95}"/>
          </ac:spMkLst>
        </pc:spChg>
        <pc:spChg chg="mod topLvl">
          <ac:chgData name="Froduald Kabanza" userId="edf393d0-642b-4b9e-8c75-f62133241689" providerId="ADAL" clId="{DD84B0A5-09DF-4A3D-B46F-031754A9563F}" dt="2022-02-03T21:34:40.932" v="1165" actId="207"/>
          <ac:spMkLst>
            <pc:docMk/>
            <pc:sldMk cId="3198489829" sldId="408"/>
            <ac:spMk id="16" creationId="{2A8D83AB-9C20-4A1A-BC36-146470391737}"/>
          </ac:spMkLst>
        </pc:spChg>
        <pc:spChg chg="mod topLvl">
          <ac:chgData name="Froduald Kabanza" userId="edf393d0-642b-4b9e-8c75-f62133241689" providerId="ADAL" clId="{DD84B0A5-09DF-4A3D-B46F-031754A9563F}" dt="2022-02-03T21:32:37.533" v="1147" actId="165"/>
          <ac:spMkLst>
            <pc:docMk/>
            <pc:sldMk cId="3198489829" sldId="408"/>
            <ac:spMk id="17" creationId="{EF6A2E5F-EF57-48EB-B97B-3007D83D7404}"/>
          </ac:spMkLst>
        </pc:spChg>
        <pc:spChg chg="mod topLvl">
          <ac:chgData name="Froduald Kabanza" userId="edf393d0-642b-4b9e-8c75-f62133241689" providerId="ADAL" clId="{DD84B0A5-09DF-4A3D-B46F-031754A9563F}" dt="2022-02-03T21:32:37.533" v="1147" actId="165"/>
          <ac:spMkLst>
            <pc:docMk/>
            <pc:sldMk cId="3198489829" sldId="408"/>
            <ac:spMk id="18" creationId="{6BDADD4C-0784-4AA8-B87F-A035016A980D}"/>
          </ac:spMkLst>
        </pc:spChg>
        <pc:spChg chg="mod topLvl">
          <ac:chgData name="Froduald Kabanza" userId="edf393d0-642b-4b9e-8c75-f62133241689" providerId="ADAL" clId="{DD84B0A5-09DF-4A3D-B46F-031754A9563F}" dt="2022-02-03T21:32:37.533" v="1147" actId="165"/>
          <ac:spMkLst>
            <pc:docMk/>
            <pc:sldMk cId="3198489829" sldId="408"/>
            <ac:spMk id="19" creationId="{0D7B7D9F-0F73-4CE3-BD3F-F37A98B7A747}"/>
          </ac:spMkLst>
        </pc:spChg>
        <pc:spChg chg="mod topLvl">
          <ac:chgData name="Froduald Kabanza" userId="edf393d0-642b-4b9e-8c75-f62133241689" providerId="ADAL" clId="{DD84B0A5-09DF-4A3D-B46F-031754A9563F}" dt="2022-02-03T21:32:53.377" v="1149" actId="1076"/>
          <ac:spMkLst>
            <pc:docMk/>
            <pc:sldMk cId="3198489829" sldId="408"/>
            <ac:spMk id="20" creationId="{47A9CDB9-0384-4EB0-BE9E-2B0F0220FC0C}"/>
          </ac:spMkLst>
        </pc:spChg>
        <pc:spChg chg="del mod topLvl">
          <ac:chgData name="Froduald Kabanza" userId="edf393d0-642b-4b9e-8c75-f62133241689" providerId="ADAL" clId="{DD84B0A5-09DF-4A3D-B46F-031754A9563F}" dt="2022-02-03T21:32:45.013" v="1148" actId="478"/>
          <ac:spMkLst>
            <pc:docMk/>
            <pc:sldMk cId="3198489829" sldId="408"/>
            <ac:spMk id="21" creationId="{9E20CEA4-5B2E-41FE-9CCB-D1FF5541F010}"/>
          </ac:spMkLst>
        </pc:spChg>
        <pc:spChg chg="mod topLvl">
          <ac:chgData name="Froduald Kabanza" userId="edf393d0-642b-4b9e-8c75-f62133241689" providerId="ADAL" clId="{DD84B0A5-09DF-4A3D-B46F-031754A9563F}" dt="2022-02-03T21:32:37.533" v="1147" actId="165"/>
          <ac:spMkLst>
            <pc:docMk/>
            <pc:sldMk cId="3198489829" sldId="408"/>
            <ac:spMk id="22" creationId="{A0FD13B3-3588-4D6C-9514-BB0606C220A4}"/>
          </ac:spMkLst>
        </pc:spChg>
        <pc:spChg chg="mod topLvl">
          <ac:chgData name="Froduald Kabanza" userId="edf393d0-642b-4b9e-8c75-f62133241689" providerId="ADAL" clId="{DD84B0A5-09DF-4A3D-B46F-031754A9563F}" dt="2022-02-03T21:32:53.377" v="1149" actId="1076"/>
          <ac:spMkLst>
            <pc:docMk/>
            <pc:sldMk cId="3198489829" sldId="408"/>
            <ac:spMk id="23" creationId="{C12A8F8F-30BC-461E-A7AC-142CED38911D}"/>
          </ac:spMkLst>
        </pc:spChg>
        <pc:spChg chg="mod topLvl">
          <ac:chgData name="Froduald Kabanza" userId="edf393d0-642b-4b9e-8c75-f62133241689" providerId="ADAL" clId="{DD84B0A5-09DF-4A3D-B46F-031754A9563F}" dt="2022-02-03T21:32:37.533" v="1147" actId="165"/>
          <ac:spMkLst>
            <pc:docMk/>
            <pc:sldMk cId="3198489829" sldId="408"/>
            <ac:spMk id="24" creationId="{E265CEF7-F515-4E46-82CA-FDFF21EEF0C8}"/>
          </ac:spMkLst>
        </pc:spChg>
        <pc:spChg chg="mod topLvl">
          <ac:chgData name="Froduald Kabanza" userId="edf393d0-642b-4b9e-8c75-f62133241689" providerId="ADAL" clId="{DD84B0A5-09DF-4A3D-B46F-031754A9563F}" dt="2022-02-03T21:32:37.533" v="1147" actId="165"/>
          <ac:spMkLst>
            <pc:docMk/>
            <pc:sldMk cId="3198489829" sldId="408"/>
            <ac:spMk id="28" creationId="{E9810DAF-799D-483A-988F-E3585D73D819}"/>
          </ac:spMkLst>
        </pc:spChg>
        <pc:spChg chg="mod topLvl">
          <ac:chgData name="Froduald Kabanza" userId="edf393d0-642b-4b9e-8c75-f62133241689" providerId="ADAL" clId="{DD84B0A5-09DF-4A3D-B46F-031754A9563F}" dt="2022-02-03T21:34:40.932" v="1165" actId="207"/>
          <ac:spMkLst>
            <pc:docMk/>
            <pc:sldMk cId="3198489829" sldId="408"/>
            <ac:spMk id="29" creationId="{033B12F8-C50E-4902-B353-26F9D4845272}"/>
          </ac:spMkLst>
        </pc:spChg>
        <pc:spChg chg="mod topLvl">
          <ac:chgData name="Froduald Kabanza" userId="edf393d0-642b-4b9e-8c75-f62133241689" providerId="ADAL" clId="{DD84B0A5-09DF-4A3D-B46F-031754A9563F}" dt="2022-02-03T21:32:37.533" v="1147" actId="165"/>
          <ac:spMkLst>
            <pc:docMk/>
            <pc:sldMk cId="3198489829" sldId="408"/>
            <ac:spMk id="30" creationId="{CA302BAB-9E8B-48CB-B1E6-BD289F3DBC9B}"/>
          </ac:spMkLst>
        </pc:spChg>
        <pc:spChg chg="mod topLvl">
          <ac:chgData name="Froduald Kabanza" userId="edf393d0-642b-4b9e-8c75-f62133241689" providerId="ADAL" clId="{DD84B0A5-09DF-4A3D-B46F-031754A9563F}" dt="2022-02-03T21:32:37.533" v="1147" actId="165"/>
          <ac:spMkLst>
            <pc:docMk/>
            <pc:sldMk cId="3198489829" sldId="408"/>
            <ac:spMk id="31" creationId="{75E5C395-4DD7-4BAC-94EE-A0FAED917C56}"/>
          </ac:spMkLst>
        </pc:spChg>
        <pc:spChg chg="mod topLvl">
          <ac:chgData name="Froduald Kabanza" userId="edf393d0-642b-4b9e-8c75-f62133241689" providerId="ADAL" clId="{DD84B0A5-09DF-4A3D-B46F-031754A9563F}" dt="2022-02-03T21:32:53.377" v="1149" actId="1076"/>
          <ac:spMkLst>
            <pc:docMk/>
            <pc:sldMk cId="3198489829" sldId="408"/>
            <ac:spMk id="32" creationId="{602E5FD8-1DC5-4341-BAC6-B1525BD35380}"/>
          </ac:spMkLst>
        </pc:spChg>
        <pc:spChg chg="mod topLvl">
          <ac:chgData name="Froduald Kabanza" userId="edf393d0-642b-4b9e-8c75-f62133241689" providerId="ADAL" clId="{DD84B0A5-09DF-4A3D-B46F-031754A9563F}" dt="2022-02-03T21:34:06.112" v="1164" actId="27636"/>
          <ac:spMkLst>
            <pc:docMk/>
            <pc:sldMk cId="3198489829" sldId="408"/>
            <ac:spMk id="33" creationId="{648C44C9-3CB7-407A-863E-7D2C67AD1256}"/>
          </ac:spMkLst>
        </pc:spChg>
        <pc:spChg chg="mod">
          <ac:chgData name="Froduald Kabanza" userId="edf393d0-642b-4b9e-8c75-f62133241689" providerId="ADAL" clId="{DD84B0A5-09DF-4A3D-B46F-031754A9563F}" dt="2022-02-03T22:15:14.325" v="1698" actId="1076"/>
          <ac:spMkLst>
            <pc:docMk/>
            <pc:sldMk cId="3198489829" sldId="408"/>
            <ac:spMk id="34" creationId="{F8085FB1-9E0B-4594-B69B-D742268D5BEA}"/>
          </ac:spMkLst>
        </pc:spChg>
        <pc:spChg chg="add del mod">
          <ac:chgData name="Froduald Kabanza" userId="edf393d0-642b-4b9e-8c75-f62133241689" providerId="ADAL" clId="{DD84B0A5-09DF-4A3D-B46F-031754A9563F}" dt="2022-02-03T21:30:03.704" v="945" actId="478"/>
          <ac:spMkLst>
            <pc:docMk/>
            <pc:sldMk cId="3198489829" sldId="408"/>
            <ac:spMk id="35" creationId="{821F15BA-2ACE-496F-83AE-0C3E8FC8750A}"/>
          </ac:spMkLst>
        </pc:spChg>
        <pc:spChg chg="add mod">
          <ac:chgData name="Froduald Kabanza" userId="edf393d0-642b-4b9e-8c75-f62133241689" providerId="ADAL" clId="{DD84B0A5-09DF-4A3D-B46F-031754A9563F}" dt="2022-02-03T21:33:44.261" v="1160" actId="1076"/>
          <ac:spMkLst>
            <pc:docMk/>
            <pc:sldMk cId="3198489829" sldId="408"/>
            <ac:spMk id="36" creationId="{8E77156F-2505-4749-8DEF-75943CC8A0F9}"/>
          </ac:spMkLst>
        </pc:spChg>
        <pc:spChg chg="add mod">
          <ac:chgData name="Froduald Kabanza" userId="edf393d0-642b-4b9e-8c75-f62133241689" providerId="ADAL" clId="{DD84B0A5-09DF-4A3D-B46F-031754A9563F}" dt="2022-02-03T21:35:23.603" v="1168" actId="1076"/>
          <ac:spMkLst>
            <pc:docMk/>
            <pc:sldMk cId="3198489829" sldId="408"/>
            <ac:spMk id="37" creationId="{0F377278-A32D-4084-AB53-F3AA9CE13BC7}"/>
          </ac:spMkLst>
        </pc:spChg>
        <pc:grpChg chg="mod">
          <ac:chgData name="Froduald Kabanza" userId="edf393d0-642b-4b9e-8c75-f62133241689" providerId="ADAL" clId="{DD84B0A5-09DF-4A3D-B46F-031754A9563F}" dt="2022-02-03T21:35:12.254" v="1166" actId="14100"/>
          <ac:grpSpMkLst>
            <pc:docMk/>
            <pc:sldMk cId="3198489829" sldId="408"/>
            <ac:grpSpMk id="9" creationId="{E1ED7E96-D92D-4121-AC47-9EFAA242DEF6}"/>
          </ac:grpSpMkLst>
        </pc:grpChg>
        <pc:grpChg chg="del">
          <ac:chgData name="Froduald Kabanza" userId="edf393d0-642b-4b9e-8c75-f62133241689" providerId="ADAL" clId="{DD84B0A5-09DF-4A3D-B46F-031754A9563F}" dt="2022-02-03T21:32:37.533" v="1147" actId="165"/>
          <ac:grpSpMkLst>
            <pc:docMk/>
            <pc:sldMk cId="3198489829" sldId="408"/>
            <ac:grpSpMk id="14" creationId="{7BF63E58-8CCB-4EDD-9BF4-0884DF50B8DF}"/>
          </ac:grpSpMkLst>
        </pc:grpChg>
        <pc:cxnChg chg="mod topLvl">
          <ac:chgData name="Froduald Kabanza" userId="edf393d0-642b-4b9e-8c75-f62133241689" providerId="ADAL" clId="{DD84B0A5-09DF-4A3D-B46F-031754A9563F}" dt="2022-02-03T21:32:37.533" v="1147" actId="165"/>
          <ac:cxnSpMkLst>
            <pc:docMk/>
            <pc:sldMk cId="3198489829" sldId="408"/>
            <ac:cxnSpMk id="25" creationId="{67EC9FCD-B01F-455C-9F1E-94465DD2AD52}"/>
          </ac:cxnSpMkLst>
        </pc:cxnChg>
        <pc:cxnChg chg="mod topLvl">
          <ac:chgData name="Froduald Kabanza" userId="edf393d0-642b-4b9e-8c75-f62133241689" providerId="ADAL" clId="{DD84B0A5-09DF-4A3D-B46F-031754A9563F}" dt="2022-02-03T21:32:37.533" v="1147" actId="165"/>
          <ac:cxnSpMkLst>
            <pc:docMk/>
            <pc:sldMk cId="3198489829" sldId="408"/>
            <ac:cxnSpMk id="26" creationId="{DCE863F5-C380-42A3-BB8C-29E1CEF441B6}"/>
          </ac:cxnSpMkLst>
        </pc:cxnChg>
        <pc:cxnChg chg="mod topLvl">
          <ac:chgData name="Froduald Kabanza" userId="edf393d0-642b-4b9e-8c75-f62133241689" providerId="ADAL" clId="{DD84B0A5-09DF-4A3D-B46F-031754A9563F}" dt="2022-02-03T21:32:53.377" v="1149" actId="1076"/>
          <ac:cxnSpMkLst>
            <pc:docMk/>
            <pc:sldMk cId="3198489829" sldId="408"/>
            <ac:cxnSpMk id="27" creationId="{A0D7559C-6A7F-4157-86F0-FF02695BBAC4}"/>
          </ac:cxnSpMkLst>
        </pc:cxnChg>
      </pc:sldChg>
      <pc:sldChg chg="addSp modSp mod">
        <pc:chgData name="Froduald Kabanza" userId="edf393d0-642b-4b9e-8c75-f62133241689" providerId="ADAL" clId="{DD84B0A5-09DF-4A3D-B46F-031754A9563F}" dt="2022-02-03T23:13:21.087" v="4452" actId="1076"/>
        <pc:sldMkLst>
          <pc:docMk/>
          <pc:sldMk cId="0" sldId="701"/>
        </pc:sldMkLst>
        <pc:graphicFrameChg chg="add mod modGraphic">
          <ac:chgData name="Froduald Kabanza" userId="edf393d0-642b-4b9e-8c75-f62133241689" providerId="ADAL" clId="{DD84B0A5-09DF-4A3D-B46F-031754A9563F}" dt="2022-02-03T23:13:21.087" v="4452" actId="1076"/>
          <ac:graphicFrameMkLst>
            <pc:docMk/>
            <pc:sldMk cId="0" sldId="701"/>
            <ac:graphicFrameMk id="3" creationId="{984F034A-7DEE-4183-A497-71B609716185}"/>
          </ac:graphicFrameMkLst>
        </pc:graphicFrameChg>
      </pc:sldChg>
      <pc:sldChg chg="addSp delSp modSp mod modAnim">
        <pc:chgData name="Froduald Kabanza" userId="edf393d0-642b-4b9e-8c75-f62133241689" providerId="ADAL" clId="{DD84B0A5-09DF-4A3D-B46F-031754A9563F}" dt="2022-02-03T22:57:48.285" v="3354" actId="1076"/>
        <pc:sldMkLst>
          <pc:docMk/>
          <pc:sldMk cId="0" sldId="703"/>
        </pc:sldMkLst>
        <pc:spChg chg="mod topLvl">
          <ac:chgData name="Froduald Kabanza" userId="edf393d0-642b-4b9e-8c75-f62133241689" providerId="ADAL" clId="{DD84B0A5-09DF-4A3D-B46F-031754A9563F}" dt="2022-02-03T22:57:48.285" v="3354" actId="1076"/>
          <ac:spMkLst>
            <pc:docMk/>
            <pc:sldMk cId="0" sldId="703"/>
            <ac:spMk id="44" creationId="{E4C5A5C0-02E1-40AC-9622-7B0DA7580883}"/>
          </ac:spMkLst>
        </pc:spChg>
        <pc:spChg chg="mod topLvl">
          <ac:chgData name="Froduald Kabanza" userId="edf393d0-642b-4b9e-8c75-f62133241689" providerId="ADAL" clId="{DD84B0A5-09DF-4A3D-B46F-031754A9563F}" dt="2022-02-03T22:57:48.285" v="3354" actId="1076"/>
          <ac:spMkLst>
            <pc:docMk/>
            <pc:sldMk cId="0" sldId="703"/>
            <ac:spMk id="45" creationId="{719ED210-83CE-4371-92D8-79976ED0A5FD}"/>
          </ac:spMkLst>
        </pc:spChg>
        <pc:spChg chg="mod topLvl">
          <ac:chgData name="Froduald Kabanza" userId="edf393d0-642b-4b9e-8c75-f62133241689" providerId="ADAL" clId="{DD84B0A5-09DF-4A3D-B46F-031754A9563F}" dt="2022-02-03T22:57:48.285" v="3354" actId="1076"/>
          <ac:spMkLst>
            <pc:docMk/>
            <pc:sldMk cId="0" sldId="703"/>
            <ac:spMk id="46" creationId="{16577D44-95EB-4469-BBBD-CBC543F9D7EC}"/>
          </ac:spMkLst>
        </pc:spChg>
        <pc:spChg chg="mod topLvl">
          <ac:chgData name="Froduald Kabanza" userId="edf393d0-642b-4b9e-8c75-f62133241689" providerId="ADAL" clId="{DD84B0A5-09DF-4A3D-B46F-031754A9563F}" dt="2022-02-03T22:57:48.285" v="3354" actId="1076"/>
          <ac:spMkLst>
            <pc:docMk/>
            <pc:sldMk cId="0" sldId="703"/>
            <ac:spMk id="47" creationId="{754BC41B-A052-4069-960E-75ED85399FAD}"/>
          </ac:spMkLst>
        </pc:spChg>
        <pc:spChg chg="mod topLvl">
          <ac:chgData name="Froduald Kabanza" userId="edf393d0-642b-4b9e-8c75-f62133241689" providerId="ADAL" clId="{DD84B0A5-09DF-4A3D-B46F-031754A9563F}" dt="2022-02-03T22:57:48.285" v="3354" actId="1076"/>
          <ac:spMkLst>
            <pc:docMk/>
            <pc:sldMk cId="0" sldId="703"/>
            <ac:spMk id="52" creationId="{3835A5E8-3573-4D2D-9822-0DDF675E65CF}"/>
          </ac:spMkLst>
        </pc:spChg>
        <pc:spChg chg="mod topLvl">
          <ac:chgData name="Froduald Kabanza" userId="edf393d0-642b-4b9e-8c75-f62133241689" providerId="ADAL" clId="{DD84B0A5-09DF-4A3D-B46F-031754A9563F}" dt="2022-02-03T22:57:48.285" v="3354" actId="1076"/>
          <ac:spMkLst>
            <pc:docMk/>
            <pc:sldMk cId="0" sldId="703"/>
            <ac:spMk id="53" creationId="{0626971C-DA32-466D-A15D-3A9319EDC145}"/>
          </ac:spMkLst>
        </pc:spChg>
        <pc:spChg chg="mod topLvl">
          <ac:chgData name="Froduald Kabanza" userId="edf393d0-642b-4b9e-8c75-f62133241689" providerId="ADAL" clId="{DD84B0A5-09DF-4A3D-B46F-031754A9563F}" dt="2022-02-03T22:57:48.285" v="3354" actId="1076"/>
          <ac:spMkLst>
            <pc:docMk/>
            <pc:sldMk cId="0" sldId="703"/>
            <ac:spMk id="54" creationId="{ED8ACD6D-667E-453F-8E8B-022FE47FB52B}"/>
          </ac:spMkLst>
        </pc:spChg>
        <pc:spChg chg="mod topLvl">
          <ac:chgData name="Froduald Kabanza" userId="edf393d0-642b-4b9e-8c75-f62133241689" providerId="ADAL" clId="{DD84B0A5-09DF-4A3D-B46F-031754A9563F}" dt="2022-02-03T22:57:48.285" v="3354" actId="1076"/>
          <ac:spMkLst>
            <pc:docMk/>
            <pc:sldMk cId="0" sldId="703"/>
            <ac:spMk id="55" creationId="{9562CAE6-39EA-4EEF-AC9A-1D9A7FFFFE80}"/>
          </ac:spMkLst>
        </pc:spChg>
        <pc:spChg chg="mod topLvl">
          <ac:chgData name="Froduald Kabanza" userId="edf393d0-642b-4b9e-8c75-f62133241689" providerId="ADAL" clId="{DD84B0A5-09DF-4A3D-B46F-031754A9563F}" dt="2022-02-03T22:57:48.285" v="3354" actId="1076"/>
          <ac:spMkLst>
            <pc:docMk/>
            <pc:sldMk cId="0" sldId="703"/>
            <ac:spMk id="61" creationId="{D9438C8F-27AC-41F5-A614-1D5EFE03CADE}"/>
          </ac:spMkLst>
        </pc:spChg>
        <pc:spChg chg="mod topLvl">
          <ac:chgData name="Froduald Kabanza" userId="edf393d0-642b-4b9e-8c75-f62133241689" providerId="ADAL" clId="{DD84B0A5-09DF-4A3D-B46F-031754A9563F}" dt="2022-02-03T22:57:48.285" v="3354" actId="1076"/>
          <ac:spMkLst>
            <pc:docMk/>
            <pc:sldMk cId="0" sldId="703"/>
            <ac:spMk id="62" creationId="{D42A8AF1-72E3-4F60-9191-6D5C2EDF4465}"/>
          </ac:spMkLst>
        </pc:spChg>
        <pc:spChg chg="mod topLvl">
          <ac:chgData name="Froduald Kabanza" userId="edf393d0-642b-4b9e-8c75-f62133241689" providerId="ADAL" clId="{DD84B0A5-09DF-4A3D-B46F-031754A9563F}" dt="2022-02-03T22:57:48.285" v="3354" actId="1076"/>
          <ac:spMkLst>
            <pc:docMk/>
            <pc:sldMk cId="0" sldId="703"/>
            <ac:spMk id="63" creationId="{7F78FFAE-D7A6-455A-9F72-AB059FF770BE}"/>
          </ac:spMkLst>
        </pc:spChg>
        <pc:spChg chg="mod topLvl">
          <ac:chgData name="Froduald Kabanza" userId="edf393d0-642b-4b9e-8c75-f62133241689" providerId="ADAL" clId="{DD84B0A5-09DF-4A3D-B46F-031754A9563F}" dt="2022-02-03T22:57:48.285" v="3354" actId="1076"/>
          <ac:spMkLst>
            <pc:docMk/>
            <pc:sldMk cId="0" sldId="703"/>
            <ac:spMk id="64" creationId="{22190C7B-854B-4871-87DA-4F4828373C63}"/>
          </ac:spMkLst>
        </pc:spChg>
        <pc:spChg chg="mod topLvl">
          <ac:chgData name="Froduald Kabanza" userId="edf393d0-642b-4b9e-8c75-f62133241689" providerId="ADAL" clId="{DD84B0A5-09DF-4A3D-B46F-031754A9563F}" dt="2022-02-03T22:57:48.285" v="3354" actId="1076"/>
          <ac:spMkLst>
            <pc:docMk/>
            <pc:sldMk cId="0" sldId="703"/>
            <ac:spMk id="65" creationId="{DF5CFD4E-25F7-418B-8177-D7E8363F23A4}"/>
          </ac:spMkLst>
        </pc:spChg>
        <pc:spChg chg="mod topLvl">
          <ac:chgData name="Froduald Kabanza" userId="edf393d0-642b-4b9e-8c75-f62133241689" providerId="ADAL" clId="{DD84B0A5-09DF-4A3D-B46F-031754A9563F}" dt="2022-02-03T22:57:48.285" v="3354" actId="1076"/>
          <ac:spMkLst>
            <pc:docMk/>
            <pc:sldMk cId="0" sldId="703"/>
            <ac:spMk id="66" creationId="{4A731F1D-8BB0-45E1-A309-3F99BCD291FB}"/>
          </ac:spMkLst>
        </pc:spChg>
        <pc:spChg chg="mod topLvl">
          <ac:chgData name="Froduald Kabanza" userId="edf393d0-642b-4b9e-8c75-f62133241689" providerId="ADAL" clId="{DD84B0A5-09DF-4A3D-B46F-031754A9563F}" dt="2022-02-03T22:57:48.285" v="3354" actId="1076"/>
          <ac:spMkLst>
            <pc:docMk/>
            <pc:sldMk cId="0" sldId="703"/>
            <ac:spMk id="67" creationId="{9F9092AB-9920-4DD0-AEED-3631F43DD80A}"/>
          </ac:spMkLst>
        </pc:spChg>
        <pc:spChg chg="mod topLvl">
          <ac:chgData name="Froduald Kabanza" userId="edf393d0-642b-4b9e-8c75-f62133241689" providerId="ADAL" clId="{DD84B0A5-09DF-4A3D-B46F-031754A9563F}" dt="2022-02-03T22:57:48.285" v="3354" actId="1076"/>
          <ac:spMkLst>
            <pc:docMk/>
            <pc:sldMk cId="0" sldId="703"/>
            <ac:spMk id="68" creationId="{0BF67160-D159-4A8F-9317-1163E6905D52}"/>
          </ac:spMkLst>
        </pc:spChg>
        <pc:spChg chg="mod topLvl">
          <ac:chgData name="Froduald Kabanza" userId="edf393d0-642b-4b9e-8c75-f62133241689" providerId="ADAL" clId="{DD84B0A5-09DF-4A3D-B46F-031754A9563F}" dt="2022-02-03T22:57:48.285" v="3354" actId="1076"/>
          <ac:spMkLst>
            <pc:docMk/>
            <pc:sldMk cId="0" sldId="703"/>
            <ac:spMk id="69" creationId="{3559B21E-CAC4-4664-A04A-F2B2E07D559A}"/>
          </ac:spMkLst>
        </pc:spChg>
        <pc:spChg chg="mod topLvl">
          <ac:chgData name="Froduald Kabanza" userId="edf393d0-642b-4b9e-8c75-f62133241689" providerId="ADAL" clId="{DD84B0A5-09DF-4A3D-B46F-031754A9563F}" dt="2022-02-03T22:57:48.285" v="3354" actId="1076"/>
          <ac:spMkLst>
            <pc:docMk/>
            <pc:sldMk cId="0" sldId="703"/>
            <ac:spMk id="70" creationId="{5F1AC7F7-A603-4865-964A-3FE648344160}"/>
          </ac:spMkLst>
        </pc:spChg>
        <pc:spChg chg="mod topLvl">
          <ac:chgData name="Froduald Kabanza" userId="edf393d0-642b-4b9e-8c75-f62133241689" providerId="ADAL" clId="{DD84B0A5-09DF-4A3D-B46F-031754A9563F}" dt="2022-02-03T22:57:48.285" v="3354" actId="1076"/>
          <ac:spMkLst>
            <pc:docMk/>
            <pc:sldMk cId="0" sldId="703"/>
            <ac:spMk id="71" creationId="{5B8F7EF4-94DF-4591-9E10-A5CD0262E8DE}"/>
          </ac:spMkLst>
        </pc:spChg>
        <pc:spChg chg="mod topLvl">
          <ac:chgData name="Froduald Kabanza" userId="edf393d0-642b-4b9e-8c75-f62133241689" providerId="ADAL" clId="{DD84B0A5-09DF-4A3D-B46F-031754A9563F}" dt="2022-02-03T22:57:48.285" v="3354" actId="1076"/>
          <ac:spMkLst>
            <pc:docMk/>
            <pc:sldMk cId="0" sldId="703"/>
            <ac:spMk id="72" creationId="{4FC1C669-7906-4702-991D-C661F53FD957}"/>
          </ac:spMkLst>
        </pc:spChg>
        <pc:spChg chg="mod topLvl">
          <ac:chgData name="Froduald Kabanza" userId="edf393d0-642b-4b9e-8c75-f62133241689" providerId="ADAL" clId="{DD84B0A5-09DF-4A3D-B46F-031754A9563F}" dt="2022-02-03T22:57:48.285" v="3354" actId="1076"/>
          <ac:spMkLst>
            <pc:docMk/>
            <pc:sldMk cId="0" sldId="703"/>
            <ac:spMk id="73" creationId="{B705B20D-AD0A-4400-BE6D-59BE0CB84430}"/>
          </ac:spMkLst>
        </pc:spChg>
        <pc:spChg chg="mod">
          <ac:chgData name="Froduald Kabanza" userId="edf393d0-642b-4b9e-8c75-f62133241689" providerId="ADAL" clId="{DD84B0A5-09DF-4A3D-B46F-031754A9563F}" dt="2022-02-03T22:29:12.502" v="2153" actId="1076"/>
          <ac:spMkLst>
            <pc:docMk/>
            <pc:sldMk cId="0" sldId="703"/>
            <ac:spMk id="26626" creationId="{00000000-0000-0000-0000-000000000000}"/>
          </ac:spMkLst>
        </pc:spChg>
        <pc:spChg chg="mod">
          <ac:chgData name="Froduald Kabanza" userId="edf393d0-642b-4b9e-8c75-f62133241689" providerId="ADAL" clId="{DD84B0A5-09DF-4A3D-B46F-031754A9563F}" dt="2022-02-03T22:57:35.878" v="3352" actId="1076"/>
          <ac:spMkLst>
            <pc:docMk/>
            <pc:sldMk cId="0" sldId="703"/>
            <ac:spMk id="168966" creationId="{00000000-0000-0000-0000-000000000000}"/>
          </ac:spMkLst>
        </pc:spChg>
        <pc:grpChg chg="del mod">
          <ac:chgData name="Froduald Kabanza" userId="edf393d0-642b-4b9e-8c75-f62133241689" providerId="ADAL" clId="{DD84B0A5-09DF-4A3D-B46F-031754A9563F}" dt="2022-02-03T22:22:58.866" v="1863" actId="165"/>
          <ac:grpSpMkLst>
            <pc:docMk/>
            <pc:sldMk cId="0" sldId="703"/>
            <ac:grpSpMk id="43" creationId="{107844E3-0546-4D95-A18A-485957B47815}"/>
          </ac:grpSpMkLst>
        </pc:grpChg>
        <pc:graphicFrameChg chg="mod">
          <ac:chgData name="Froduald Kabanza" userId="edf393d0-642b-4b9e-8c75-f62133241689" providerId="ADAL" clId="{DD84B0A5-09DF-4A3D-B46F-031754A9563F}" dt="2022-02-03T22:57:39.999" v="3353" actId="1076"/>
          <ac:graphicFrameMkLst>
            <pc:docMk/>
            <pc:sldMk cId="0" sldId="703"/>
            <ac:graphicFrameMk id="3" creationId="{462232F2-0FC0-4DB2-B27A-335EB5E9F57A}"/>
          </ac:graphicFrameMkLst>
        </pc:graphicFrameChg>
        <pc:graphicFrameChg chg="add del mod modGraphic">
          <ac:chgData name="Froduald Kabanza" userId="edf393d0-642b-4b9e-8c75-f62133241689" providerId="ADAL" clId="{DD84B0A5-09DF-4A3D-B46F-031754A9563F}" dt="2022-02-03T12:44:39.897" v="4" actId="478"/>
          <ac:graphicFrameMkLst>
            <pc:docMk/>
            <pc:sldMk cId="0" sldId="703"/>
            <ac:graphicFrameMk id="4" creationId="{5A277AC6-01FF-42FE-B16B-E1C0DA280D56}"/>
          </ac:graphicFrameMkLst>
        </pc:graphicFrameChg>
        <pc:cxnChg chg="mod topLvl">
          <ac:chgData name="Froduald Kabanza" userId="edf393d0-642b-4b9e-8c75-f62133241689" providerId="ADAL" clId="{DD84B0A5-09DF-4A3D-B46F-031754A9563F}" dt="2022-02-03T22:57:48.285" v="3354" actId="1076"/>
          <ac:cxnSpMkLst>
            <pc:docMk/>
            <pc:sldMk cId="0" sldId="703"/>
            <ac:cxnSpMk id="48" creationId="{42C5EE0F-8264-4082-A69B-07C7FCB53A68}"/>
          </ac:cxnSpMkLst>
        </pc:cxnChg>
        <pc:cxnChg chg="add del mod">
          <ac:chgData name="Froduald Kabanza" userId="edf393d0-642b-4b9e-8c75-f62133241689" providerId="ADAL" clId="{DD84B0A5-09DF-4A3D-B46F-031754A9563F}" dt="2022-02-03T22:22:45.277" v="1860" actId="478"/>
          <ac:cxnSpMkLst>
            <pc:docMk/>
            <pc:sldMk cId="0" sldId="703"/>
            <ac:cxnSpMk id="49" creationId="{21A94798-7928-46B5-A4C8-FC25CA0FC521}"/>
          </ac:cxnSpMkLst>
        </pc:cxnChg>
        <pc:cxnChg chg="mod topLvl">
          <ac:chgData name="Froduald Kabanza" userId="edf393d0-642b-4b9e-8c75-f62133241689" providerId="ADAL" clId="{DD84B0A5-09DF-4A3D-B46F-031754A9563F}" dt="2022-02-03T22:57:48.285" v="3354" actId="1076"/>
          <ac:cxnSpMkLst>
            <pc:docMk/>
            <pc:sldMk cId="0" sldId="703"/>
            <ac:cxnSpMk id="50" creationId="{915EB657-F73C-4EBE-BA27-5D0C7FF0DD40}"/>
          </ac:cxnSpMkLst>
        </pc:cxnChg>
        <pc:cxnChg chg="add del mod">
          <ac:chgData name="Froduald Kabanza" userId="edf393d0-642b-4b9e-8c75-f62133241689" providerId="ADAL" clId="{DD84B0A5-09DF-4A3D-B46F-031754A9563F}" dt="2022-02-03T22:22:43.157" v="1859" actId="478"/>
          <ac:cxnSpMkLst>
            <pc:docMk/>
            <pc:sldMk cId="0" sldId="703"/>
            <ac:cxnSpMk id="51" creationId="{C88138BC-05E8-45B6-ADBC-1D80F5C7C9FC}"/>
          </ac:cxnSpMkLst>
        </pc:cxnChg>
        <pc:cxnChg chg="mod topLvl">
          <ac:chgData name="Froduald Kabanza" userId="edf393d0-642b-4b9e-8c75-f62133241689" providerId="ADAL" clId="{DD84B0A5-09DF-4A3D-B46F-031754A9563F}" dt="2022-02-03T22:57:48.285" v="3354" actId="1076"/>
          <ac:cxnSpMkLst>
            <pc:docMk/>
            <pc:sldMk cId="0" sldId="703"/>
            <ac:cxnSpMk id="56" creationId="{5C172C22-A49C-46DF-9543-70D4E5B63AA0}"/>
          </ac:cxnSpMkLst>
        </pc:cxnChg>
        <pc:cxnChg chg="add del mod">
          <ac:chgData name="Froduald Kabanza" userId="edf393d0-642b-4b9e-8c75-f62133241689" providerId="ADAL" clId="{DD84B0A5-09DF-4A3D-B46F-031754A9563F}" dt="2022-02-03T22:22:40.594" v="1858" actId="478"/>
          <ac:cxnSpMkLst>
            <pc:docMk/>
            <pc:sldMk cId="0" sldId="703"/>
            <ac:cxnSpMk id="57" creationId="{3DE1EE2D-99F4-42A0-8D8A-A6C006100E80}"/>
          </ac:cxnSpMkLst>
        </pc:cxnChg>
        <pc:cxnChg chg="mod topLvl">
          <ac:chgData name="Froduald Kabanza" userId="edf393d0-642b-4b9e-8c75-f62133241689" providerId="ADAL" clId="{DD84B0A5-09DF-4A3D-B46F-031754A9563F}" dt="2022-02-03T22:57:48.285" v="3354" actId="1076"/>
          <ac:cxnSpMkLst>
            <pc:docMk/>
            <pc:sldMk cId="0" sldId="703"/>
            <ac:cxnSpMk id="58" creationId="{2289664D-1C78-4ECB-B876-5DB75341F581}"/>
          </ac:cxnSpMkLst>
        </pc:cxnChg>
        <pc:cxnChg chg="add del mod topLvl">
          <ac:chgData name="Froduald Kabanza" userId="edf393d0-642b-4b9e-8c75-f62133241689" providerId="ADAL" clId="{DD84B0A5-09DF-4A3D-B46F-031754A9563F}" dt="2022-02-03T22:57:48.285" v="3354" actId="1076"/>
          <ac:cxnSpMkLst>
            <pc:docMk/>
            <pc:sldMk cId="0" sldId="703"/>
            <ac:cxnSpMk id="59" creationId="{A24C9727-07C3-4B91-955D-FFE9CECC385B}"/>
          </ac:cxnSpMkLst>
        </pc:cxnChg>
        <pc:cxnChg chg="mod topLvl">
          <ac:chgData name="Froduald Kabanza" userId="edf393d0-642b-4b9e-8c75-f62133241689" providerId="ADAL" clId="{DD84B0A5-09DF-4A3D-B46F-031754A9563F}" dt="2022-02-03T22:57:48.285" v="3354" actId="1076"/>
          <ac:cxnSpMkLst>
            <pc:docMk/>
            <pc:sldMk cId="0" sldId="703"/>
            <ac:cxnSpMk id="60" creationId="{A452E4AE-6F31-4D3D-9190-BD28DF2692FF}"/>
          </ac:cxnSpMkLst>
        </pc:cxnChg>
        <pc:cxnChg chg="mod topLvl">
          <ac:chgData name="Froduald Kabanza" userId="edf393d0-642b-4b9e-8c75-f62133241689" providerId="ADAL" clId="{DD84B0A5-09DF-4A3D-B46F-031754A9563F}" dt="2022-02-03T22:57:48.285" v="3354" actId="1076"/>
          <ac:cxnSpMkLst>
            <pc:docMk/>
            <pc:sldMk cId="0" sldId="703"/>
            <ac:cxnSpMk id="74" creationId="{73ED6EEB-443F-4BF8-9980-3D3014E31AC9}"/>
          </ac:cxnSpMkLst>
        </pc:cxnChg>
        <pc:cxnChg chg="mod topLvl">
          <ac:chgData name="Froduald Kabanza" userId="edf393d0-642b-4b9e-8c75-f62133241689" providerId="ADAL" clId="{DD84B0A5-09DF-4A3D-B46F-031754A9563F}" dt="2022-02-03T22:57:48.285" v="3354" actId="1076"/>
          <ac:cxnSpMkLst>
            <pc:docMk/>
            <pc:sldMk cId="0" sldId="703"/>
            <ac:cxnSpMk id="75" creationId="{762DBD28-D065-4629-A3D7-5F60AC25A39D}"/>
          </ac:cxnSpMkLst>
        </pc:cxnChg>
        <pc:cxnChg chg="mod topLvl">
          <ac:chgData name="Froduald Kabanza" userId="edf393d0-642b-4b9e-8c75-f62133241689" providerId="ADAL" clId="{DD84B0A5-09DF-4A3D-B46F-031754A9563F}" dt="2022-02-03T22:57:48.285" v="3354" actId="1076"/>
          <ac:cxnSpMkLst>
            <pc:docMk/>
            <pc:sldMk cId="0" sldId="703"/>
            <ac:cxnSpMk id="76" creationId="{7CF2E1B0-6059-464D-B248-0D760FCC5061}"/>
          </ac:cxnSpMkLst>
        </pc:cxnChg>
        <pc:cxnChg chg="add mod">
          <ac:chgData name="Froduald Kabanza" userId="edf393d0-642b-4b9e-8c75-f62133241689" providerId="ADAL" clId="{DD84B0A5-09DF-4A3D-B46F-031754A9563F}" dt="2022-02-03T22:57:48.285" v="3354" actId="1076"/>
          <ac:cxnSpMkLst>
            <pc:docMk/>
            <pc:sldMk cId="0" sldId="703"/>
            <ac:cxnSpMk id="77" creationId="{6E96683D-8B55-4526-BD29-DA8F3D85B5FA}"/>
          </ac:cxnSpMkLst>
        </pc:cxnChg>
        <pc:cxnChg chg="add mod">
          <ac:chgData name="Froduald Kabanza" userId="edf393d0-642b-4b9e-8c75-f62133241689" providerId="ADAL" clId="{DD84B0A5-09DF-4A3D-B46F-031754A9563F}" dt="2022-02-03T22:57:48.285" v="3354" actId="1076"/>
          <ac:cxnSpMkLst>
            <pc:docMk/>
            <pc:sldMk cId="0" sldId="703"/>
            <ac:cxnSpMk id="78" creationId="{348AEBEE-A27D-42C1-8347-6B2EE734D801}"/>
          </ac:cxnSpMkLst>
        </pc:cxnChg>
        <pc:cxnChg chg="add mod">
          <ac:chgData name="Froduald Kabanza" userId="edf393d0-642b-4b9e-8c75-f62133241689" providerId="ADAL" clId="{DD84B0A5-09DF-4A3D-B46F-031754A9563F}" dt="2022-02-03T22:57:48.285" v="3354" actId="1076"/>
          <ac:cxnSpMkLst>
            <pc:docMk/>
            <pc:sldMk cId="0" sldId="703"/>
            <ac:cxnSpMk id="79" creationId="{ECB88369-C1E7-4618-ABB7-D7E028647453}"/>
          </ac:cxnSpMkLst>
        </pc:cxnChg>
      </pc:sldChg>
      <pc:sldChg chg="addSp delSp modSp mod modAnim modNotes modNotesTx">
        <pc:chgData name="Froduald Kabanza" userId="edf393d0-642b-4b9e-8c75-f62133241689" providerId="ADAL" clId="{DD84B0A5-09DF-4A3D-B46F-031754A9563F}" dt="2022-02-03T23:11:19.794" v="4441" actId="113"/>
        <pc:sldMkLst>
          <pc:docMk/>
          <pc:sldMk cId="3429968907" sldId="707"/>
        </pc:sldMkLst>
        <pc:spChg chg="mod topLvl">
          <ac:chgData name="Froduald Kabanza" userId="edf393d0-642b-4b9e-8c75-f62133241689" providerId="ADAL" clId="{DD84B0A5-09DF-4A3D-B46F-031754A9563F}" dt="2022-02-03T22:58:49.210" v="3361" actId="1076"/>
          <ac:spMkLst>
            <pc:docMk/>
            <pc:sldMk cId="3429968907" sldId="707"/>
            <ac:spMk id="8" creationId="{52259C1B-A9C7-4459-9660-EC2853FC9E8F}"/>
          </ac:spMkLst>
        </pc:spChg>
        <pc:spChg chg="mod topLvl">
          <ac:chgData name="Froduald Kabanza" userId="edf393d0-642b-4b9e-8c75-f62133241689" providerId="ADAL" clId="{DD84B0A5-09DF-4A3D-B46F-031754A9563F}" dt="2022-02-03T22:58:49.210" v="3361" actId="1076"/>
          <ac:spMkLst>
            <pc:docMk/>
            <pc:sldMk cId="3429968907" sldId="707"/>
            <ac:spMk id="9" creationId="{2C9E8A9E-F5E3-439B-8D22-8FBA0AC91DA4}"/>
          </ac:spMkLst>
        </pc:spChg>
        <pc:spChg chg="mod topLvl">
          <ac:chgData name="Froduald Kabanza" userId="edf393d0-642b-4b9e-8c75-f62133241689" providerId="ADAL" clId="{DD84B0A5-09DF-4A3D-B46F-031754A9563F}" dt="2022-02-03T22:58:38.683" v="3360" actId="1076"/>
          <ac:spMkLst>
            <pc:docMk/>
            <pc:sldMk cId="3429968907" sldId="707"/>
            <ac:spMk id="12" creationId="{C8F6CF7D-6EFC-4ADB-B452-C58E8EB19168}"/>
          </ac:spMkLst>
        </pc:spChg>
        <pc:spChg chg="mod topLvl">
          <ac:chgData name="Froduald Kabanza" userId="edf393d0-642b-4b9e-8c75-f62133241689" providerId="ADAL" clId="{DD84B0A5-09DF-4A3D-B46F-031754A9563F}" dt="2022-02-03T22:58:38.683" v="3360" actId="1076"/>
          <ac:spMkLst>
            <pc:docMk/>
            <pc:sldMk cId="3429968907" sldId="707"/>
            <ac:spMk id="13" creationId="{2ABC6FB8-A75E-4A3C-B05C-484469B48006}"/>
          </ac:spMkLst>
        </pc:spChg>
        <pc:spChg chg="mod topLvl">
          <ac:chgData name="Froduald Kabanza" userId="edf393d0-642b-4b9e-8c75-f62133241689" providerId="ADAL" clId="{DD84B0A5-09DF-4A3D-B46F-031754A9563F}" dt="2022-02-03T22:58:31.970" v="3359" actId="1076"/>
          <ac:spMkLst>
            <pc:docMk/>
            <pc:sldMk cId="3429968907" sldId="707"/>
            <ac:spMk id="16" creationId="{76BEA78E-7D7F-4F1F-87EB-7E0A3F8AE903}"/>
          </ac:spMkLst>
        </pc:spChg>
        <pc:spChg chg="mod">
          <ac:chgData name="Froduald Kabanza" userId="edf393d0-642b-4b9e-8c75-f62133241689" providerId="ADAL" clId="{DD84B0A5-09DF-4A3D-B46F-031754A9563F}" dt="2022-02-03T23:11:19.794" v="4441" actId="113"/>
          <ac:spMkLst>
            <pc:docMk/>
            <pc:sldMk cId="3429968907" sldId="707"/>
            <ac:spMk id="168966" creationId="{00000000-0000-0000-0000-000000000000}"/>
          </ac:spMkLst>
        </pc:spChg>
        <pc:grpChg chg="add del mod">
          <ac:chgData name="Froduald Kabanza" userId="edf393d0-642b-4b9e-8c75-f62133241689" providerId="ADAL" clId="{DD84B0A5-09DF-4A3D-B46F-031754A9563F}" dt="2022-02-03T22:45:24.333" v="2663" actId="165"/>
          <ac:grpSpMkLst>
            <pc:docMk/>
            <pc:sldMk cId="3429968907" sldId="707"/>
            <ac:grpSpMk id="7" creationId="{6459C792-E110-493F-AB86-732AF26B9A7A}"/>
          </ac:grpSpMkLst>
        </pc:grpChg>
        <pc:grpChg chg="add del mod">
          <ac:chgData name="Froduald Kabanza" userId="edf393d0-642b-4b9e-8c75-f62133241689" providerId="ADAL" clId="{DD84B0A5-09DF-4A3D-B46F-031754A9563F}" dt="2022-02-03T22:45:24.333" v="2663" actId="165"/>
          <ac:grpSpMkLst>
            <pc:docMk/>
            <pc:sldMk cId="3429968907" sldId="707"/>
            <ac:grpSpMk id="11" creationId="{455877E9-D970-4455-898F-DA5A91C27074}"/>
          </ac:grpSpMkLst>
        </pc:grpChg>
        <pc:grpChg chg="add del mod">
          <ac:chgData name="Froduald Kabanza" userId="edf393d0-642b-4b9e-8c75-f62133241689" providerId="ADAL" clId="{DD84B0A5-09DF-4A3D-B46F-031754A9563F}" dt="2022-02-03T22:45:24.333" v="2663" actId="165"/>
          <ac:grpSpMkLst>
            <pc:docMk/>
            <pc:sldMk cId="3429968907" sldId="707"/>
            <ac:grpSpMk id="15" creationId="{887BE44D-0377-4CA3-BF1B-DC2FC96A4847}"/>
          </ac:grpSpMkLst>
        </pc:grpChg>
        <pc:graphicFrameChg chg="add mod">
          <ac:chgData name="Froduald Kabanza" userId="edf393d0-642b-4b9e-8c75-f62133241689" providerId="ADAL" clId="{DD84B0A5-09DF-4A3D-B46F-031754A9563F}" dt="2022-02-03T22:52:36.368" v="3291" actId="1076"/>
          <ac:graphicFrameMkLst>
            <pc:docMk/>
            <pc:sldMk cId="3429968907" sldId="707"/>
            <ac:graphicFrameMk id="19" creationId="{3E19CD21-6ADC-4AC0-BE23-E70E9283C29A}"/>
          </ac:graphicFrameMkLst>
        </pc:graphicFrameChg>
        <pc:cxnChg chg="del mod topLvl">
          <ac:chgData name="Froduald Kabanza" userId="edf393d0-642b-4b9e-8c75-f62133241689" providerId="ADAL" clId="{DD84B0A5-09DF-4A3D-B46F-031754A9563F}" dt="2022-02-03T22:45:35.590" v="2666" actId="478"/>
          <ac:cxnSpMkLst>
            <pc:docMk/>
            <pc:sldMk cId="3429968907" sldId="707"/>
            <ac:cxnSpMk id="10" creationId="{937381F9-78DE-4F7F-B68C-73E68959F75B}"/>
          </ac:cxnSpMkLst>
        </pc:cxnChg>
        <pc:cxnChg chg="del mod topLvl">
          <ac:chgData name="Froduald Kabanza" userId="edf393d0-642b-4b9e-8c75-f62133241689" providerId="ADAL" clId="{DD84B0A5-09DF-4A3D-B46F-031754A9563F}" dt="2022-02-03T22:45:39.992" v="2668" actId="478"/>
          <ac:cxnSpMkLst>
            <pc:docMk/>
            <pc:sldMk cId="3429968907" sldId="707"/>
            <ac:cxnSpMk id="14" creationId="{4BC3C6DC-CA96-4764-AEA8-4394E3E4F4F3}"/>
          </ac:cxnSpMkLst>
        </pc:cxnChg>
        <pc:cxnChg chg="mod topLvl">
          <ac:chgData name="Froduald Kabanza" userId="edf393d0-642b-4b9e-8c75-f62133241689" providerId="ADAL" clId="{DD84B0A5-09DF-4A3D-B46F-031754A9563F}" dt="2022-02-03T22:58:31.970" v="3359" actId="1076"/>
          <ac:cxnSpMkLst>
            <pc:docMk/>
            <pc:sldMk cId="3429968907" sldId="707"/>
            <ac:cxnSpMk id="17" creationId="{1A70AAE6-092C-479D-9BC7-1051CF1B479E}"/>
          </ac:cxnSpMkLst>
        </pc:cxnChg>
      </pc:sldChg>
      <pc:sldChg chg="del">
        <pc:chgData name="Froduald Kabanza" userId="edf393d0-642b-4b9e-8c75-f62133241689" providerId="ADAL" clId="{DD84B0A5-09DF-4A3D-B46F-031754A9563F}" dt="2022-02-03T21:43:17.549" v="1281" actId="2696"/>
        <pc:sldMkLst>
          <pc:docMk/>
          <pc:sldMk cId="1328830623" sldId="710"/>
        </pc:sldMkLst>
      </pc:sldChg>
      <pc:sldChg chg="modSp mod">
        <pc:chgData name="Froduald Kabanza" userId="edf393d0-642b-4b9e-8c75-f62133241689" providerId="ADAL" clId="{DD84B0A5-09DF-4A3D-B46F-031754A9563F}" dt="2022-02-03T23:32:55.882" v="5273" actId="20577"/>
        <pc:sldMkLst>
          <pc:docMk/>
          <pc:sldMk cId="1416502319" sldId="712"/>
        </pc:sldMkLst>
        <pc:spChg chg="mod">
          <ac:chgData name="Froduald Kabanza" userId="edf393d0-642b-4b9e-8c75-f62133241689" providerId="ADAL" clId="{DD84B0A5-09DF-4A3D-B46F-031754A9563F}" dt="2022-02-03T23:32:55.882" v="5273" actId="20577"/>
          <ac:spMkLst>
            <pc:docMk/>
            <pc:sldMk cId="1416502319" sldId="712"/>
            <ac:spMk id="87043" creationId="{00000000-0000-0000-0000-000000000000}"/>
          </ac:spMkLst>
        </pc:spChg>
      </pc:sldChg>
      <pc:sldChg chg="modSp modAnim">
        <pc:chgData name="Froduald Kabanza" userId="edf393d0-642b-4b9e-8c75-f62133241689" providerId="ADAL" clId="{DD84B0A5-09DF-4A3D-B46F-031754A9563F}" dt="2022-02-03T23:35:47.944" v="5318"/>
        <pc:sldMkLst>
          <pc:docMk/>
          <pc:sldMk cId="357249560" sldId="713"/>
        </pc:sldMkLst>
        <pc:spChg chg="mod">
          <ac:chgData name="Froduald Kabanza" userId="edf393d0-642b-4b9e-8c75-f62133241689" providerId="ADAL" clId="{DD84B0A5-09DF-4A3D-B46F-031754A9563F}" dt="2022-02-03T23:34:55.465" v="5317" actId="20577"/>
          <ac:spMkLst>
            <pc:docMk/>
            <pc:sldMk cId="357249560" sldId="713"/>
            <ac:spMk id="87043" creationId="{00000000-0000-0000-0000-000000000000}"/>
          </ac:spMkLst>
        </pc:spChg>
      </pc:sldChg>
      <pc:sldChg chg="ord">
        <pc:chgData name="Froduald Kabanza" userId="edf393d0-642b-4b9e-8c75-f62133241689" providerId="ADAL" clId="{DD84B0A5-09DF-4A3D-B46F-031754A9563F}" dt="2022-02-03T23:31:19.031" v="5180"/>
        <pc:sldMkLst>
          <pc:docMk/>
          <pc:sldMk cId="2201857414" sldId="714"/>
        </pc:sldMkLst>
      </pc:sldChg>
      <pc:sldChg chg="modSp mod">
        <pc:chgData name="Froduald Kabanza" userId="edf393d0-642b-4b9e-8c75-f62133241689" providerId="ADAL" clId="{DD84B0A5-09DF-4A3D-B46F-031754A9563F}" dt="2022-02-03T23:34:06.520" v="5294" actId="20577"/>
        <pc:sldMkLst>
          <pc:docMk/>
          <pc:sldMk cId="2074640708" sldId="715"/>
        </pc:sldMkLst>
        <pc:spChg chg="mod">
          <ac:chgData name="Froduald Kabanza" userId="edf393d0-642b-4b9e-8c75-f62133241689" providerId="ADAL" clId="{DD84B0A5-09DF-4A3D-B46F-031754A9563F}" dt="2022-02-03T23:34:06.520" v="5294" actId="20577"/>
          <ac:spMkLst>
            <pc:docMk/>
            <pc:sldMk cId="2074640708" sldId="715"/>
            <ac:spMk id="87042" creationId="{00000000-0000-0000-0000-000000000000}"/>
          </ac:spMkLst>
        </pc:spChg>
      </pc:sldChg>
      <pc:sldChg chg="delSp add ord">
        <pc:chgData name="Froduald Kabanza" userId="edf393d0-642b-4b9e-8c75-f62133241689" providerId="ADAL" clId="{DD84B0A5-09DF-4A3D-B46F-031754A9563F}" dt="2022-02-10T11:01:45.755" v="5362"/>
        <pc:sldMkLst>
          <pc:docMk/>
          <pc:sldMk cId="2797320359" sldId="716"/>
        </pc:sldMkLst>
        <pc:spChg chg="del">
          <ac:chgData name="Froduald Kabanza" userId="edf393d0-642b-4b9e-8c75-f62133241689" providerId="ADAL" clId="{DD84B0A5-09DF-4A3D-B46F-031754A9563F}" dt="2022-02-10T10:58:58.388" v="5358" actId="478"/>
          <ac:spMkLst>
            <pc:docMk/>
            <pc:sldMk cId="2797320359" sldId="716"/>
            <ac:spMk id="8" creationId="{4C33AEA6-6672-436E-BBA1-6D8B1EB98AFF}"/>
          </ac:spMkLst>
        </pc:spChg>
      </pc:sldChg>
    </pc:docChg>
  </pc:docChgLst>
  <pc:docChgLst>
    <pc:chgData name="Froduald Kabanza" userId="edf393d0-642b-4b9e-8c75-f62133241689" providerId="ADAL" clId="{FD76EFDA-3628-4D21-80C0-A7A4E3F7DB09}"/>
    <pc:docChg chg="undo custSel addSld delSld modSld sldOrd addSection delSection modSection">
      <pc:chgData name="Froduald Kabanza" userId="edf393d0-642b-4b9e-8c75-f62133241689" providerId="ADAL" clId="{FD76EFDA-3628-4D21-80C0-A7A4E3F7DB09}" dt="2022-01-14T14:33:56.175" v="4169" actId="729"/>
      <pc:docMkLst>
        <pc:docMk/>
      </pc:docMkLst>
      <pc:sldChg chg="add">
        <pc:chgData name="Froduald Kabanza" userId="edf393d0-642b-4b9e-8c75-f62133241689" providerId="ADAL" clId="{FD76EFDA-3628-4D21-80C0-A7A4E3F7DB09}" dt="2022-01-13T03:38:19.405" v="138"/>
        <pc:sldMkLst>
          <pc:docMk/>
          <pc:sldMk cId="2337432705" sldId="272"/>
        </pc:sldMkLst>
      </pc:sldChg>
      <pc:sldChg chg="add">
        <pc:chgData name="Froduald Kabanza" userId="edf393d0-642b-4b9e-8c75-f62133241689" providerId="ADAL" clId="{FD76EFDA-3628-4D21-80C0-A7A4E3F7DB09}" dt="2022-01-13T03:38:19.405" v="138"/>
        <pc:sldMkLst>
          <pc:docMk/>
          <pc:sldMk cId="2398835341" sldId="273"/>
        </pc:sldMkLst>
      </pc:sldChg>
      <pc:sldChg chg="del">
        <pc:chgData name="Froduald Kabanza" userId="edf393d0-642b-4b9e-8c75-f62133241689" providerId="ADAL" clId="{FD76EFDA-3628-4D21-80C0-A7A4E3F7DB09}" dt="2022-01-13T03:32:06.750" v="103" actId="2696"/>
        <pc:sldMkLst>
          <pc:docMk/>
          <pc:sldMk cId="4230539853" sldId="274"/>
        </pc:sldMkLst>
      </pc:sldChg>
      <pc:sldChg chg="add">
        <pc:chgData name="Froduald Kabanza" userId="edf393d0-642b-4b9e-8c75-f62133241689" providerId="ADAL" clId="{FD76EFDA-3628-4D21-80C0-A7A4E3F7DB09}" dt="2022-01-13T03:38:19.405" v="138"/>
        <pc:sldMkLst>
          <pc:docMk/>
          <pc:sldMk cId="4107664909" sldId="275"/>
        </pc:sldMkLst>
      </pc:sldChg>
      <pc:sldChg chg="del">
        <pc:chgData name="Froduald Kabanza" userId="edf393d0-642b-4b9e-8c75-f62133241689" providerId="ADAL" clId="{FD76EFDA-3628-4D21-80C0-A7A4E3F7DB09}" dt="2022-01-13T03:32:06.750" v="103" actId="2696"/>
        <pc:sldMkLst>
          <pc:docMk/>
          <pc:sldMk cId="1745173593" sldId="277"/>
        </pc:sldMkLst>
      </pc:sldChg>
      <pc:sldChg chg="del">
        <pc:chgData name="Froduald Kabanza" userId="edf393d0-642b-4b9e-8c75-f62133241689" providerId="ADAL" clId="{FD76EFDA-3628-4D21-80C0-A7A4E3F7DB09}" dt="2022-01-13T03:32:06.750" v="103" actId="2696"/>
        <pc:sldMkLst>
          <pc:docMk/>
          <pc:sldMk cId="317194344" sldId="278"/>
        </pc:sldMkLst>
      </pc:sldChg>
      <pc:sldChg chg="del">
        <pc:chgData name="Froduald Kabanza" userId="edf393d0-642b-4b9e-8c75-f62133241689" providerId="ADAL" clId="{FD76EFDA-3628-4D21-80C0-A7A4E3F7DB09}" dt="2022-01-13T03:32:06.750" v="103" actId="2696"/>
        <pc:sldMkLst>
          <pc:docMk/>
          <pc:sldMk cId="3598221116" sldId="279"/>
        </pc:sldMkLst>
      </pc:sldChg>
      <pc:sldChg chg="del">
        <pc:chgData name="Froduald Kabanza" userId="edf393d0-642b-4b9e-8c75-f62133241689" providerId="ADAL" clId="{FD76EFDA-3628-4D21-80C0-A7A4E3F7DB09}" dt="2022-01-13T03:32:06.750" v="103" actId="2696"/>
        <pc:sldMkLst>
          <pc:docMk/>
          <pc:sldMk cId="2541051675" sldId="280"/>
        </pc:sldMkLst>
      </pc:sldChg>
      <pc:sldChg chg="del">
        <pc:chgData name="Froduald Kabanza" userId="edf393d0-642b-4b9e-8c75-f62133241689" providerId="ADAL" clId="{FD76EFDA-3628-4D21-80C0-A7A4E3F7DB09}" dt="2022-01-13T03:32:06.750" v="103" actId="2696"/>
        <pc:sldMkLst>
          <pc:docMk/>
          <pc:sldMk cId="436770665" sldId="281"/>
        </pc:sldMkLst>
      </pc:sldChg>
      <pc:sldChg chg="del">
        <pc:chgData name="Froduald Kabanza" userId="edf393d0-642b-4b9e-8c75-f62133241689" providerId="ADAL" clId="{FD76EFDA-3628-4D21-80C0-A7A4E3F7DB09}" dt="2022-01-13T03:32:06.750" v="103" actId="2696"/>
        <pc:sldMkLst>
          <pc:docMk/>
          <pc:sldMk cId="3834209445" sldId="282"/>
        </pc:sldMkLst>
      </pc:sldChg>
      <pc:sldChg chg="del">
        <pc:chgData name="Froduald Kabanza" userId="edf393d0-642b-4b9e-8c75-f62133241689" providerId="ADAL" clId="{FD76EFDA-3628-4D21-80C0-A7A4E3F7DB09}" dt="2022-01-13T03:32:06.750" v="103" actId="2696"/>
        <pc:sldMkLst>
          <pc:docMk/>
          <pc:sldMk cId="842712576" sldId="283"/>
        </pc:sldMkLst>
      </pc:sldChg>
      <pc:sldChg chg="del">
        <pc:chgData name="Froduald Kabanza" userId="edf393d0-642b-4b9e-8c75-f62133241689" providerId="ADAL" clId="{FD76EFDA-3628-4D21-80C0-A7A4E3F7DB09}" dt="2022-01-13T03:32:06.750" v="103" actId="2696"/>
        <pc:sldMkLst>
          <pc:docMk/>
          <pc:sldMk cId="788343803" sldId="284"/>
        </pc:sldMkLst>
      </pc:sldChg>
      <pc:sldChg chg="addSp delSp modSp add mod">
        <pc:chgData name="Froduald Kabanza" userId="edf393d0-642b-4b9e-8c75-f62133241689" providerId="ADAL" clId="{FD76EFDA-3628-4D21-80C0-A7A4E3F7DB09}" dt="2022-01-13T12:38:39.200" v="1613" actId="20577"/>
        <pc:sldMkLst>
          <pc:docMk/>
          <pc:sldMk cId="384707231" sldId="285"/>
        </pc:sldMkLst>
        <pc:spChg chg="mod">
          <ac:chgData name="Froduald Kabanza" userId="edf393d0-642b-4b9e-8c75-f62133241689" providerId="ADAL" clId="{FD76EFDA-3628-4D21-80C0-A7A4E3F7DB09}" dt="2022-01-13T12:38:39.200" v="1613" actId="20577"/>
          <ac:spMkLst>
            <pc:docMk/>
            <pc:sldMk cId="384707231" sldId="285"/>
            <ac:spMk id="5" creationId="{00000000-0000-0000-0000-000000000000}"/>
          </ac:spMkLst>
        </pc:spChg>
        <pc:spChg chg="mod">
          <ac:chgData name="Froduald Kabanza" userId="edf393d0-642b-4b9e-8c75-f62133241689" providerId="ADAL" clId="{FD76EFDA-3628-4D21-80C0-A7A4E3F7DB09}" dt="2022-01-13T12:37:16.801" v="1586" actId="14100"/>
          <ac:spMkLst>
            <pc:docMk/>
            <pc:sldMk cId="384707231" sldId="285"/>
            <ac:spMk id="7" creationId="{00000000-0000-0000-0000-000000000000}"/>
          </ac:spMkLst>
        </pc:spChg>
        <pc:spChg chg="add mod">
          <ac:chgData name="Froduald Kabanza" userId="edf393d0-642b-4b9e-8c75-f62133241689" providerId="ADAL" clId="{FD76EFDA-3628-4D21-80C0-A7A4E3F7DB09}" dt="2022-01-13T12:35:17.633" v="1543" actId="164"/>
          <ac:spMkLst>
            <pc:docMk/>
            <pc:sldMk cId="384707231" sldId="285"/>
            <ac:spMk id="11" creationId="{9F28E306-C47D-4AFC-BBD2-6E747AB34C63}"/>
          </ac:spMkLst>
        </pc:spChg>
        <pc:spChg chg="mod">
          <ac:chgData name="Froduald Kabanza" userId="edf393d0-642b-4b9e-8c75-f62133241689" providerId="ADAL" clId="{FD76EFDA-3628-4D21-80C0-A7A4E3F7DB09}" dt="2022-01-13T12:33:01.711" v="1498" actId="1076"/>
          <ac:spMkLst>
            <pc:docMk/>
            <pc:sldMk cId="384707231" sldId="285"/>
            <ac:spMk id="38" creationId="{00000000-0000-0000-0000-000000000000}"/>
          </ac:spMkLst>
        </pc:spChg>
        <pc:grpChg chg="del">
          <ac:chgData name="Froduald Kabanza" userId="edf393d0-642b-4b9e-8c75-f62133241689" providerId="ADAL" clId="{FD76EFDA-3628-4D21-80C0-A7A4E3F7DB09}" dt="2022-01-13T12:36:13.132" v="1582" actId="165"/>
          <ac:grpSpMkLst>
            <pc:docMk/>
            <pc:sldMk cId="384707231" sldId="285"/>
            <ac:grpSpMk id="8" creationId="{00000000-0000-0000-0000-000000000000}"/>
          </ac:grpSpMkLst>
        </pc:grpChg>
        <pc:grpChg chg="add mod">
          <ac:chgData name="Froduald Kabanza" userId="edf393d0-642b-4b9e-8c75-f62133241689" providerId="ADAL" clId="{FD76EFDA-3628-4D21-80C0-A7A4E3F7DB09}" dt="2022-01-13T12:35:17.633" v="1543" actId="164"/>
          <ac:grpSpMkLst>
            <pc:docMk/>
            <pc:sldMk cId="384707231" sldId="285"/>
            <ac:grpSpMk id="13" creationId="{7D8D8779-83EF-4E5C-AD1E-6BBAEBC46FD7}"/>
          </ac:grpSpMkLst>
        </pc:grpChg>
        <pc:grpChg chg="del mod topLvl">
          <ac:chgData name="Froduald Kabanza" userId="edf393d0-642b-4b9e-8c75-f62133241689" providerId="ADAL" clId="{FD76EFDA-3628-4D21-80C0-A7A4E3F7DB09}" dt="2022-01-13T12:36:19.516" v="1583" actId="165"/>
          <ac:grpSpMkLst>
            <pc:docMk/>
            <pc:sldMk cId="384707231" sldId="285"/>
            <ac:grpSpMk id="17" creationId="{00000000-0000-0000-0000-000000000000}"/>
          </ac:grpSpMkLst>
        </pc:grpChg>
        <pc:grpChg chg="add mod">
          <ac:chgData name="Froduald Kabanza" userId="edf393d0-642b-4b9e-8c75-f62133241689" providerId="ADAL" clId="{FD76EFDA-3628-4D21-80C0-A7A4E3F7DB09}" dt="2022-01-13T12:38:06.755" v="1597" actId="164"/>
          <ac:grpSpMkLst>
            <pc:docMk/>
            <pc:sldMk cId="384707231" sldId="285"/>
            <ac:grpSpMk id="18" creationId="{35D016D2-E7A3-4D86-A629-9A8AB1C9597F}"/>
          </ac:grpSpMkLst>
        </pc:grpChg>
        <pc:picChg chg="mod topLvl">
          <ac:chgData name="Froduald Kabanza" userId="edf393d0-642b-4b9e-8c75-f62133241689" providerId="ADAL" clId="{FD76EFDA-3628-4D21-80C0-A7A4E3F7DB09}" dt="2022-01-13T12:38:06.755" v="1597" actId="164"/>
          <ac:picMkLst>
            <pc:docMk/>
            <pc:sldMk cId="384707231" sldId="285"/>
            <ac:picMk id="3" creationId="{00000000-0000-0000-0000-000000000000}"/>
          </ac:picMkLst>
        </pc:picChg>
        <pc:picChg chg="add mod">
          <ac:chgData name="Froduald Kabanza" userId="edf393d0-642b-4b9e-8c75-f62133241689" providerId="ADAL" clId="{FD76EFDA-3628-4D21-80C0-A7A4E3F7DB09}" dt="2022-01-13T12:35:17.633" v="1543" actId="164"/>
          <ac:picMkLst>
            <pc:docMk/>
            <pc:sldMk cId="384707231" sldId="285"/>
            <ac:picMk id="10" creationId="{F918AB97-F8A4-4151-9E5C-8B14D4EA7C6A}"/>
          </ac:picMkLst>
        </pc:picChg>
        <pc:picChg chg="del mod">
          <ac:chgData name="Froduald Kabanza" userId="edf393d0-642b-4b9e-8c75-f62133241689" providerId="ADAL" clId="{FD76EFDA-3628-4D21-80C0-A7A4E3F7DB09}" dt="2022-01-13T12:36:01.401" v="1581" actId="478"/>
          <ac:picMkLst>
            <pc:docMk/>
            <pc:sldMk cId="384707231" sldId="285"/>
            <ac:picMk id="12" creationId="{00000000-0000-0000-0000-000000000000}"/>
          </ac:picMkLst>
        </pc:picChg>
        <pc:picChg chg="del mod topLvl">
          <ac:chgData name="Froduald Kabanza" userId="edf393d0-642b-4b9e-8c75-f62133241689" providerId="ADAL" clId="{FD76EFDA-3628-4D21-80C0-A7A4E3F7DB09}" dt="2022-01-13T12:36:25.732" v="1585" actId="478"/>
          <ac:picMkLst>
            <pc:docMk/>
            <pc:sldMk cId="384707231" sldId="285"/>
            <ac:picMk id="14" creationId="{00000000-0000-0000-0000-000000000000}"/>
          </ac:picMkLst>
        </pc:picChg>
        <pc:picChg chg="add mod ord">
          <ac:chgData name="Froduald Kabanza" userId="edf393d0-642b-4b9e-8c75-f62133241689" providerId="ADAL" clId="{FD76EFDA-3628-4D21-80C0-A7A4E3F7DB09}" dt="2022-01-13T12:38:06.755" v="1597" actId="164"/>
          <ac:picMkLst>
            <pc:docMk/>
            <pc:sldMk cId="384707231" sldId="285"/>
            <ac:picMk id="16" creationId="{5C44EACF-83C1-42E5-A0A4-266A46090786}"/>
          </ac:picMkLst>
        </pc:picChg>
        <pc:picChg chg="mod topLvl">
          <ac:chgData name="Froduald Kabanza" userId="edf393d0-642b-4b9e-8c75-f62133241689" providerId="ADAL" clId="{FD76EFDA-3628-4D21-80C0-A7A4E3F7DB09}" dt="2022-01-13T12:38:06.755" v="1597" actId="164"/>
          <ac:picMkLst>
            <pc:docMk/>
            <pc:sldMk cId="384707231" sldId="285"/>
            <ac:picMk id="19" creationId="{00000000-0000-0000-0000-000000000000}"/>
          </ac:picMkLst>
        </pc:picChg>
        <pc:picChg chg="del mod">
          <ac:chgData name="Froduald Kabanza" userId="edf393d0-642b-4b9e-8c75-f62133241689" providerId="ADAL" clId="{FD76EFDA-3628-4D21-80C0-A7A4E3F7DB09}" dt="2022-01-13T12:35:59.883" v="1580" actId="478"/>
          <ac:picMkLst>
            <pc:docMk/>
            <pc:sldMk cId="384707231" sldId="285"/>
            <ac:picMk id="20" creationId="{00000000-0000-0000-0000-000000000000}"/>
          </ac:picMkLst>
        </pc:picChg>
      </pc:sldChg>
      <pc:sldChg chg="addSp delSp modSp add mod modNotesTx">
        <pc:chgData name="Froduald Kabanza" userId="edf393d0-642b-4b9e-8c75-f62133241689" providerId="ADAL" clId="{FD76EFDA-3628-4D21-80C0-A7A4E3F7DB09}" dt="2022-01-13T14:24:30.684" v="2085" actId="20577"/>
        <pc:sldMkLst>
          <pc:docMk/>
          <pc:sldMk cId="1078233146" sldId="286"/>
        </pc:sldMkLst>
        <pc:spChg chg="mod">
          <ac:chgData name="Froduald Kabanza" userId="edf393d0-642b-4b9e-8c75-f62133241689" providerId="ADAL" clId="{FD76EFDA-3628-4D21-80C0-A7A4E3F7DB09}" dt="2022-01-13T12:38:47.963" v="1629" actId="20577"/>
          <ac:spMkLst>
            <pc:docMk/>
            <pc:sldMk cId="1078233146" sldId="286"/>
            <ac:spMk id="5" creationId="{00000000-0000-0000-0000-000000000000}"/>
          </ac:spMkLst>
        </pc:spChg>
        <pc:spChg chg="del mod">
          <ac:chgData name="Froduald Kabanza" userId="edf393d0-642b-4b9e-8c75-f62133241689" providerId="ADAL" clId="{FD76EFDA-3628-4D21-80C0-A7A4E3F7DB09}" dt="2022-01-13T03:52:28.307" v="266" actId="478"/>
          <ac:spMkLst>
            <pc:docMk/>
            <pc:sldMk cId="1078233146" sldId="286"/>
            <ac:spMk id="7" creationId="{00000000-0000-0000-0000-000000000000}"/>
          </ac:spMkLst>
        </pc:spChg>
        <pc:spChg chg="add del mod">
          <ac:chgData name="Froduald Kabanza" userId="edf393d0-642b-4b9e-8c75-f62133241689" providerId="ADAL" clId="{FD76EFDA-3628-4D21-80C0-A7A4E3F7DB09}" dt="2022-01-13T03:52:45.204" v="270" actId="478"/>
          <ac:spMkLst>
            <pc:docMk/>
            <pc:sldMk cId="1078233146" sldId="286"/>
            <ac:spMk id="12" creationId="{A6A2C56A-EE25-4AB2-BCBC-500551D8B4A8}"/>
          </ac:spMkLst>
        </pc:spChg>
        <pc:spChg chg="add mod">
          <ac:chgData name="Froduald Kabanza" userId="edf393d0-642b-4b9e-8c75-f62133241689" providerId="ADAL" clId="{FD76EFDA-3628-4D21-80C0-A7A4E3F7DB09}" dt="2022-01-13T03:57:06.252" v="386" actId="164"/>
          <ac:spMkLst>
            <pc:docMk/>
            <pc:sldMk cId="1078233146" sldId="286"/>
            <ac:spMk id="13" creationId="{F317B582-6551-4D49-A514-4AEE84BDEEA7}"/>
          </ac:spMkLst>
        </pc:spChg>
        <pc:spChg chg="add mod">
          <ac:chgData name="Froduald Kabanza" userId="edf393d0-642b-4b9e-8c75-f62133241689" providerId="ADAL" clId="{FD76EFDA-3628-4D21-80C0-A7A4E3F7DB09}" dt="2022-01-13T14:24:30.684" v="2085" actId="20577"/>
          <ac:spMkLst>
            <pc:docMk/>
            <pc:sldMk cId="1078233146" sldId="286"/>
            <ac:spMk id="16" creationId="{09265148-76CA-46BB-BC40-777B6B5481B4}"/>
          </ac:spMkLst>
        </pc:spChg>
        <pc:spChg chg="add mod">
          <ac:chgData name="Froduald Kabanza" userId="edf393d0-642b-4b9e-8c75-f62133241689" providerId="ADAL" clId="{FD76EFDA-3628-4D21-80C0-A7A4E3F7DB09}" dt="2022-01-13T03:54:12.564" v="330" actId="20577"/>
          <ac:spMkLst>
            <pc:docMk/>
            <pc:sldMk cId="1078233146" sldId="286"/>
            <ac:spMk id="17" creationId="{7DC3E06C-A72A-43E6-B1E1-D1DB8C904AFA}"/>
          </ac:spMkLst>
        </pc:spChg>
        <pc:spChg chg="add mod">
          <ac:chgData name="Froduald Kabanza" userId="edf393d0-642b-4b9e-8c75-f62133241689" providerId="ADAL" clId="{FD76EFDA-3628-4D21-80C0-A7A4E3F7DB09}" dt="2022-01-13T03:58:07.498" v="473" actId="1076"/>
          <ac:spMkLst>
            <pc:docMk/>
            <pc:sldMk cId="1078233146" sldId="286"/>
            <ac:spMk id="18" creationId="{B283D908-813F-4950-83E1-BB60BCFCE5AB}"/>
          </ac:spMkLst>
        </pc:spChg>
        <pc:spChg chg="add mod">
          <ac:chgData name="Froduald Kabanza" userId="edf393d0-642b-4b9e-8c75-f62133241689" providerId="ADAL" clId="{FD76EFDA-3628-4D21-80C0-A7A4E3F7DB09}" dt="2022-01-13T03:58:16.761" v="474" actId="207"/>
          <ac:spMkLst>
            <pc:docMk/>
            <pc:sldMk cId="1078233146" sldId="286"/>
            <ac:spMk id="19" creationId="{54201F65-E07A-41E8-8239-BB0165D1048A}"/>
          </ac:spMkLst>
        </pc:spChg>
        <pc:spChg chg="add mod">
          <ac:chgData name="Froduald Kabanza" userId="edf393d0-642b-4b9e-8c75-f62133241689" providerId="ADAL" clId="{FD76EFDA-3628-4D21-80C0-A7A4E3F7DB09}" dt="2022-01-13T03:57:55.719" v="471" actId="20577"/>
          <ac:spMkLst>
            <pc:docMk/>
            <pc:sldMk cId="1078233146" sldId="286"/>
            <ac:spMk id="23" creationId="{EFB5B29D-84C6-4F29-8656-C6DE62484B36}"/>
          </ac:spMkLst>
        </pc:spChg>
        <pc:grpChg chg="add mod">
          <ac:chgData name="Froduald Kabanza" userId="edf393d0-642b-4b9e-8c75-f62133241689" providerId="ADAL" clId="{FD76EFDA-3628-4D21-80C0-A7A4E3F7DB09}" dt="2022-01-13T03:57:06.252" v="386" actId="164"/>
          <ac:grpSpMkLst>
            <pc:docMk/>
            <pc:sldMk cId="1078233146" sldId="286"/>
            <ac:grpSpMk id="14" creationId="{E2167A89-D314-49FE-B728-EAAC17032878}"/>
          </ac:grpSpMkLst>
        </pc:grpChg>
        <pc:picChg chg="mod">
          <ac:chgData name="Froduald Kabanza" userId="edf393d0-642b-4b9e-8c75-f62133241689" providerId="ADAL" clId="{FD76EFDA-3628-4D21-80C0-A7A4E3F7DB09}" dt="2022-01-13T03:57:06.252" v="386" actId="164"/>
          <ac:picMkLst>
            <pc:docMk/>
            <pc:sldMk cId="1078233146" sldId="286"/>
            <ac:picMk id="3" creationId="{00000000-0000-0000-0000-000000000000}"/>
          </ac:picMkLst>
        </pc:picChg>
        <pc:picChg chg="del">
          <ac:chgData name="Froduald Kabanza" userId="edf393d0-642b-4b9e-8c75-f62133241689" providerId="ADAL" clId="{FD76EFDA-3628-4D21-80C0-A7A4E3F7DB09}" dt="2022-01-13T03:50:54.276" v="234" actId="478"/>
          <ac:picMkLst>
            <pc:docMk/>
            <pc:sldMk cId="1078233146" sldId="286"/>
            <ac:picMk id="8" creationId="{00000000-0000-0000-0000-000000000000}"/>
          </ac:picMkLst>
        </pc:picChg>
        <pc:picChg chg="del">
          <ac:chgData name="Froduald Kabanza" userId="edf393d0-642b-4b9e-8c75-f62133241689" providerId="ADAL" clId="{FD76EFDA-3628-4D21-80C0-A7A4E3F7DB09}" dt="2022-01-13T03:50:49.377" v="232" actId="478"/>
          <ac:picMkLst>
            <pc:docMk/>
            <pc:sldMk cId="1078233146" sldId="286"/>
            <ac:picMk id="9" creationId="{00000000-0000-0000-0000-000000000000}"/>
          </ac:picMkLst>
        </pc:picChg>
        <pc:picChg chg="del">
          <ac:chgData name="Froduald Kabanza" userId="edf393d0-642b-4b9e-8c75-f62133241689" providerId="ADAL" clId="{FD76EFDA-3628-4D21-80C0-A7A4E3F7DB09}" dt="2022-01-13T03:50:56.761" v="235" actId="478"/>
          <ac:picMkLst>
            <pc:docMk/>
            <pc:sldMk cId="1078233146" sldId="286"/>
            <ac:picMk id="10" creationId="{00000000-0000-0000-0000-000000000000}"/>
          </ac:picMkLst>
        </pc:picChg>
        <pc:picChg chg="del">
          <ac:chgData name="Froduald Kabanza" userId="edf393d0-642b-4b9e-8c75-f62133241689" providerId="ADAL" clId="{FD76EFDA-3628-4D21-80C0-A7A4E3F7DB09}" dt="2022-01-13T03:50:47.292" v="231" actId="478"/>
          <ac:picMkLst>
            <pc:docMk/>
            <pc:sldMk cId="1078233146" sldId="286"/>
            <ac:picMk id="11" creationId="{00000000-0000-0000-0000-000000000000}"/>
          </ac:picMkLst>
        </pc:picChg>
        <pc:picChg chg="mod">
          <ac:chgData name="Froduald Kabanza" userId="edf393d0-642b-4b9e-8c75-f62133241689" providerId="ADAL" clId="{FD76EFDA-3628-4D21-80C0-A7A4E3F7DB09}" dt="2022-01-13T03:58:00.929" v="472" actId="1076"/>
          <ac:picMkLst>
            <pc:docMk/>
            <pc:sldMk cId="1078233146" sldId="286"/>
            <ac:picMk id="15" creationId="{00000000-0000-0000-0000-000000000000}"/>
          </ac:picMkLst>
        </pc:picChg>
        <pc:picChg chg="del">
          <ac:chgData name="Froduald Kabanza" userId="edf393d0-642b-4b9e-8c75-f62133241689" providerId="ADAL" clId="{FD76EFDA-3628-4D21-80C0-A7A4E3F7DB09}" dt="2022-01-13T03:53:04.691" v="278" actId="478"/>
          <ac:picMkLst>
            <pc:docMk/>
            <pc:sldMk cId="1078233146" sldId="286"/>
            <ac:picMk id="21" creationId="{00000000-0000-0000-0000-000000000000}"/>
          </ac:picMkLst>
        </pc:picChg>
        <pc:picChg chg="del">
          <ac:chgData name="Froduald Kabanza" userId="edf393d0-642b-4b9e-8c75-f62133241689" providerId="ADAL" clId="{FD76EFDA-3628-4D21-80C0-A7A4E3F7DB09}" dt="2022-01-13T03:53:58.510" v="322" actId="478"/>
          <ac:picMkLst>
            <pc:docMk/>
            <pc:sldMk cId="1078233146" sldId="286"/>
            <ac:picMk id="22" creationId="{00000000-0000-0000-0000-000000000000}"/>
          </ac:picMkLst>
        </pc:picChg>
      </pc:sldChg>
      <pc:sldChg chg="delSp modSp add mod">
        <pc:chgData name="Froduald Kabanza" userId="edf393d0-642b-4b9e-8c75-f62133241689" providerId="ADAL" clId="{FD76EFDA-3628-4D21-80C0-A7A4E3F7DB09}" dt="2022-01-14T12:03:50.526" v="2478" actId="790"/>
        <pc:sldMkLst>
          <pc:docMk/>
          <pc:sldMk cId="2780644363" sldId="287"/>
        </pc:sldMkLst>
        <pc:spChg chg="del">
          <ac:chgData name="Froduald Kabanza" userId="edf393d0-642b-4b9e-8c75-f62133241689" providerId="ADAL" clId="{FD76EFDA-3628-4D21-80C0-A7A4E3F7DB09}" dt="2022-01-14T00:19:39.556" v="2262" actId="478"/>
          <ac:spMkLst>
            <pc:docMk/>
            <pc:sldMk cId="2780644363" sldId="287"/>
            <ac:spMk id="3" creationId="{00000000-0000-0000-0000-000000000000}"/>
          </ac:spMkLst>
        </pc:spChg>
        <pc:spChg chg="mod">
          <ac:chgData name="Froduald Kabanza" userId="edf393d0-642b-4b9e-8c75-f62133241689" providerId="ADAL" clId="{FD76EFDA-3628-4D21-80C0-A7A4E3F7DB09}" dt="2022-01-14T00:21:42.087" v="2340" actId="20577"/>
          <ac:spMkLst>
            <pc:docMk/>
            <pc:sldMk cId="2780644363" sldId="287"/>
            <ac:spMk id="5" creationId="{00000000-0000-0000-0000-000000000000}"/>
          </ac:spMkLst>
        </pc:spChg>
        <pc:spChg chg="mod">
          <ac:chgData name="Froduald Kabanza" userId="edf393d0-642b-4b9e-8c75-f62133241689" providerId="ADAL" clId="{FD76EFDA-3628-4D21-80C0-A7A4E3F7DB09}" dt="2022-01-14T12:03:50.526" v="2478" actId="790"/>
          <ac:spMkLst>
            <pc:docMk/>
            <pc:sldMk cId="2780644363" sldId="287"/>
            <ac:spMk id="7" creationId="{00000000-0000-0000-0000-000000000000}"/>
          </ac:spMkLst>
        </pc:spChg>
        <pc:spChg chg="del">
          <ac:chgData name="Froduald Kabanza" userId="edf393d0-642b-4b9e-8c75-f62133241689" providerId="ADAL" clId="{FD76EFDA-3628-4D21-80C0-A7A4E3F7DB09}" dt="2022-01-14T00:19:41.873" v="2263" actId="478"/>
          <ac:spMkLst>
            <pc:docMk/>
            <pc:sldMk cId="2780644363" sldId="287"/>
            <ac:spMk id="8" creationId="{00000000-0000-0000-0000-000000000000}"/>
          </ac:spMkLst>
        </pc:spChg>
        <pc:picChg chg="del mod">
          <ac:chgData name="Froduald Kabanza" userId="edf393d0-642b-4b9e-8c75-f62133241689" providerId="ADAL" clId="{FD76EFDA-3628-4D21-80C0-A7A4E3F7DB09}" dt="2022-01-14T00:19:43.091" v="2264" actId="478"/>
          <ac:picMkLst>
            <pc:docMk/>
            <pc:sldMk cId="2780644363" sldId="287"/>
            <ac:picMk id="11" creationId="{00000000-0000-0000-0000-000000000000}"/>
          </ac:picMkLst>
        </pc:picChg>
      </pc:sldChg>
      <pc:sldChg chg="add">
        <pc:chgData name="Froduald Kabanza" userId="edf393d0-642b-4b9e-8c75-f62133241689" providerId="ADAL" clId="{FD76EFDA-3628-4D21-80C0-A7A4E3F7DB09}" dt="2022-01-13T03:38:19.405" v="138"/>
        <pc:sldMkLst>
          <pc:docMk/>
          <pc:sldMk cId="1342979568" sldId="288"/>
        </pc:sldMkLst>
      </pc:sldChg>
      <pc:sldChg chg="add">
        <pc:chgData name="Froduald Kabanza" userId="edf393d0-642b-4b9e-8c75-f62133241689" providerId="ADAL" clId="{FD76EFDA-3628-4D21-80C0-A7A4E3F7DB09}" dt="2022-01-13T03:38:19.405" v="138"/>
        <pc:sldMkLst>
          <pc:docMk/>
          <pc:sldMk cId="2043587431" sldId="289"/>
        </pc:sldMkLst>
      </pc:sldChg>
      <pc:sldChg chg="addSp delSp modSp add mod modNotesTx">
        <pc:chgData name="Froduald Kabanza" userId="edf393d0-642b-4b9e-8c75-f62133241689" providerId="ADAL" clId="{FD76EFDA-3628-4D21-80C0-A7A4E3F7DB09}" dt="2022-01-14T12:27:15.621" v="2795" actId="164"/>
        <pc:sldMkLst>
          <pc:docMk/>
          <pc:sldMk cId="2201054131" sldId="290"/>
        </pc:sldMkLst>
        <pc:spChg chg="mod">
          <ac:chgData name="Froduald Kabanza" userId="edf393d0-642b-4b9e-8c75-f62133241689" providerId="ADAL" clId="{FD76EFDA-3628-4D21-80C0-A7A4E3F7DB09}" dt="2022-01-14T12:18:09.163" v="2724" actId="14100"/>
          <ac:spMkLst>
            <pc:docMk/>
            <pc:sldMk cId="2201054131" sldId="290"/>
            <ac:spMk id="3" creationId="{00000000-0000-0000-0000-000000000000}"/>
          </ac:spMkLst>
        </pc:spChg>
        <pc:spChg chg="add mod">
          <ac:chgData name="Froduald Kabanza" userId="edf393d0-642b-4b9e-8c75-f62133241689" providerId="ADAL" clId="{FD76EFDA-3628-4D21-80C0-A7A4E3F7DB09}" dt="2022-01-14T12:16:38.527" v="2653" actId="14100"/>
          <ac:spMkLst>
            <pc:docMk/>
            <pc:sldMk cId="2201054131" sldId="290"/>
            <ac:spMk id="15" creationId="{C0695B16-CB1D-4C01-A05B-C92FE8817269}"/>
          </ac:spMkLst>
        </pc:spChg>
        <pc:spChg chg="del">
          <ac:chgData name="Froduald Kabanza" userId="edf393d0-642b-4b9e-8c75-f62133241689" providerId="ADAL" clId="{FD76EFDA-3628-4D21-80C0-A7A4E3F7DB09}" dt="2022-01-13T12:46:37.080" v="1787" actId="478"/>
          <ac:spMkLst>
            <pc:docMk/>
            <pc:sldMk cId="2201054131" sldId="290"/>
            <ac:spMk id="22" creationId="{00000000-0000-0000-0000-000000000000}"/>
          </ac:spMkLst>
        </pc:spChg>
        <pc:spChg chg="add mod">
          <ac:chgData name="Froduald Kabanza" userId="edf393d0-642b-4b9e-8c75-f62133241689" providerId="ADAL" clId="{FD76EFDA-3628-4D21-80C0-A7A4E3F7DB09}" dt="2022-01-14T12:18:50.040" v="2728" actId="790"/>
          <ac:spMkLst>
            <pc:docMk/>
            <pc:sldMk cId="2201054131" sldId="290"/>
            <ac:spMk id="22" creationId="{C505C3DC-0984-4257-A375-E1357DBAAD54}"/>
          </ac:spMkLst>
        </pc:spChg>
        <pc:spChg chg="add del mod">
          <ac:chgData name="Froduald Kabanza" userId="edf393d0-642b-4b9e-8c75-f62133241689" providerId="ADAL" clId="{FD76EFDA-3628-4D21-80C0-A7A4E3F7DB09}" dt="2022-01-14T12:15:29.653" v="2634" actId="478"/>
          <ac:spMkLst>
            <pc:docMk/>
            <pc:sldMk cId="2201054131" sldId="290"/>
            <ac:spMk id="47" creationId="{40CEA214-6E37-47F4-B087-9B256B610F1E}"/>
          </ac:spMkLst>
        </pc:spChg>
        <pc:spChg chg="add del mod">
          <ac:chgData name="Froduald Kabanza" userId="edf393d0-642b-4b9e-8c75-f62133241689" providerId="ADAL" clId="{FD76EFDA-3628-4D21-80C0-A7A4E3F7DB09}" dt="2022-01-14T12:15:29.653" v="2634" actId="478"/>
          <ac:spMkLst>
            <pc:docMk/>
            <pc:sldMk cId="2201054131" sldId="290"/>
            <ac:spMk id="48" creationId="{0C234CFF-E04D-4FF0-94F7-A888654393E0}"/>
          </ac:spMkLst>
        </pc:spChg>
        <pc:spChg chg="mod topLvl">
          <ac:chgData name="Froduald Kabanza" userId="edf393d0-642b-4b9e-8c75-f62133241689" providerId="ADAL" clId="{FD76EFDA-3628-4D21-80C0-A7A4E3F7DB09}" dt="2022-01-14T12:27:15.621" v="2795" actId="164"/>
          <ac:spMkLst>
            <pc:docMk/>
            <pc:sldMk cId="2201054131" sldId="290"/>
            <ac:spMk id="53" creationId="{2792B0A5-1F36-4B81-A64A-3A8D78A86295}"/>
          </ac:spMkLst>
        </pc:spChg>
        <pc:spChg chg="mod topLvl">
          <ac:chgData name="Froduald Kabanza" userId="edf393d0-642b-4b9e-8c75-f62133241689" providerId="ADAL" clId="{FD76EFDA-3628-4D21-80C0-A7A4E3F7DB09}" dt="2022-01-14T12:27:15.621" v="2795" actId="164"/>
          <ac:spMkLst>
            <pc:docMk/>
            <pc:sldMk cId="2201054131" sldId="290"/>
            <ac:spMk id="54" creationId="{E3B74DB5-1C88-4C2C-8E28-EC3C3CC581AC}"/>
          </ac:spMkLst>
        </pc:spChg>
        <pc:spChg chg="mod topLvl">
          <ac:chgData name="Froduald Kabanza" userId="edf393d0-642b-4b9e-8c75-f62133241689" providerId="ADAL" clId="{FD76EFDA-3628-4D21-80C0-A7A4E3F7DB09}" dt="2022-01-14T12:27:15.621" v="2795" actId="164"/>
          <ac:spMkLst>
            <pc:docMk/>
            <pc:sldMk cId="2201054131" sldId="290"/>
            <ac:spMk id="60" creationId="{A2FE489C-631D-4D41-A61C-A1DCAE58A601}"/>
          </ac:spMkLst>
        </pc:spChg>
        <pc:spChg chg="mod topLvl">
          <ac:chgData name="Froduald Kabanza" userId="edf393d0-642b-4b9e-8c75-f62133241689" providerId="ADAL" clId="{FD76EFDA-3628-4D21-80C0-A7A4E3F7DB09}" dt="2022-01-14T12:27:15.621" v="2795" actId="164"/>
          <ac:spMkLst>
            <pc:docMk/>
            <pc:sldMk cId="2201054131" sldId="290"/>
            <ac:spMk id="61" creationId="{C829ED2C-FD66-40C1-8FF2-F39A79DCD297}"/>
          </ac:spMkLst>
        </pc:spChg>
        <pc:spChg chg="mod topLvl">
          <ac:chgData name="Froduald Kabanza" userId="edf393d0-642b-4b9e-8c75-f62133241689" providerId="ADAL" clId="{FD76EFDA-3628-4D21-80C0-A7A4E3F7DB09}" dt="2022-01-14T12:27:15.621" v="2795" actId="164"/>
          <ac:spMkLst>
            <pc:docMk/>
            <pc:sldMk cId="2201054131" sldId="290"/>
            <ac:spMk id="66" creationId="{9492AD3B-09A2-422B-8A07-1C03AF235FA5}"/>
          </ac:spMkLst>
        </pc:spChg>
        <pc:spChg chg="mod topLvl">
          <ac:chgData name="Froduald Kabanza" userId="edf393d0-642b-4b9e-8c75-f62133241689" providerId="ADAL" clId="{FD76EFDA-3628-4D21-80C0-A7A4E3F7DB09}" dt="2022-01-14T12:27:15.621" v="2795" actId="164"/>
          <ac:spMkLst>
            <pc:docMk/>
            <pc:sldMk cId="2201054131" sldId="290"/>
            <ac:spMk id="67" creationId="{3E9A902C-E12F-4355-B8FC-3842B5387C19}"/>
          </ac:spMkLst>
        </pc:spChg>
        <pc:spChg chg="del mod">
          <ac:chgData name="Froduald Kabanza" userId="edf393d0-642b-4b9e-8c75-f62133241689" providerId="ADAL" clId="{FD76EFDA-3628-4D21-80C0-A7A4E3F7DB09}" dt="2022-01-13T12:45:43.705" v="1783" actId="478"/>
          <ac:spMkLst>
            <pc:docMk/>
            <pc:sldMk cId="2201054131" sldId="290"/>
            <ac:spMk id="72" creationId="{00000000-0000-0000-0000-000000000000}"/>
          </ac:spMkLst>
        </pc:spChg>
        <pc:spChg chg="mod topLvl">
          <ac:chgData name="Froduald Kabanza" userId="edf393d0-642b-4b9e-8c75-f62133241689" providerId="ADAL" clId="{FD76EFDA-3628-4D21-80C0-A7A4E3F7DB09}" dt="2022-01-14T12:27:15.621" v="2795" actId="164"/>
          <ac:spMkLst>
            <pc:docMk/>
            <pc:sldMk cId="2201054131" sldId="290"/>
            <ac:spMk id="84" creationId="{F3A42FD2-E977-49BF-9F7E-B341F4A44003}"/>
          </ac:spMkLst>
        </pc:spChg>
        <pc:spChg chg="mod topLvl">
          <ac:chgData name="Froduald Kabanza" userId="edf393d0-642b-4b9e-8c75-f62133241689" providerId="ADAL" clId="{FD76EFDA-3628-4D21-80C0-A7A4E3F7DB09}" dt="2022-01-14T12:27:15.621" v="2795" actId="164"/>
          <ac:spMkLst>
            <pc:docMk/>
            <pc:sldMk cId="2201054131" sldId="290"/>
            <ac:spMk id="88" creationId="{7A6C66AB-E348-47DA-A3BA-A2C7B4056605}"/>
          </ac:spMkLst>
        </pc:spChg>
        <pc:spChg chg="mod topLvl">
          <ac:chgData name="Froduald Kabanza" userId="edf393d0-642b-4b9e-8c75-f62133241689" providerId="ADAL" clId="{FD76EFDA-3628-4D21-80C0-A7A4E3F7DB09}" dt="2022-01-14T12:27:15.621" v="2795" actId="164"/>
          <ac:spMkLst>
            <pc:docMk/>
            <pc:sldMk cId="2201054131" sldId="290"/>
            <ac:spMk id="89" creationId="{7BDD8B0F-2C0C-42FB-8465-21666798104A}"/>
          </ac:spMkLst>
        </pc:spChg>
        <pc:spChg chg="mod topLvl">
          <ac:chgData name="Froduald Kabanza" userId="edf393d0-642b-4b9e-8c75-f62133241689" providerId="ADAL" clId="{FD76EFDA-3628-4D21-80C0-A7A4E3F7DB09}" dt="2022-01-14T12:27:15.621" v="2795" actId="164"/>
          <ac:spMkLst>
            <pc:docMk/>
            <pc:sldMk cId="2201054131" sldId="290"/>
            <ac:spMk id="90" creationId="{B4604440-D7A4-4AEB-A200-2D515A3B3E3C}"/>
          </ac:spMkLst>
        </pc:spChg>
        <pc:spChg chg="mod topLvl">
          <ac:chgData name="Froduald Kabanza" userId="edf393d0-642b-4b9e-8c75-f62133241689" providerId="ADAL" clId="{FD76EFDA-3628-4D21-80C0-A7A4E3F7DB09}" dt="2022-01-14T12:27:15.621" v="2795" actId="164"/>
          <ac:spMkLst>
            <pc:docMk/>
            <pc:sldMk cId="2201054131" sldId="290"/>
            <ac:spMk id="93" creationId="{1B38BD54-B0AC-4078-A97C-1D591B35BC37}"/>
          </ac:spMkLst>
        </pc:spChg>
        <pc:spChg chg="mod topLvl">
          <ac:chgData name="Froduald Kabanza" userId="edf393d0-642b-4b9e-8c75-f62133241689" providerId="ADAL" clId="{FD76EFDA-3628-4D21-80C0-A7A4E3F7DB09}" dt="2022-01-14T12:27:15.621" v="2795" actId="164"/>
          <ac:spMkLst>
            <pc:docMk/>
            <pc:sldMk cId="2201054131" sldId="290"/>
            <ac:spMk id="94" creationId="{2EBAEC60-E8D2-4E9E-8BB8-312F52FA5B00}"/>
          </ac:spMkLst>
        </pc:spChg>
        <pc:spChg chg="mod topLvl">
          <ac:chgData name="Froduald Kabanza" userId="edf393d0-642b-4b9e-8c75-f62133241689" providerId="ADAL" clId="{FD76EFDA-3628-4D21-80C0-A7A4E3F7DB09}" dt="2022-01-14T12:27:15.621" v="2795" actId="164"/>
          <ac:spMkLst>
            <pc:docMk/>
            <pc:sldMk cId="2201054131" sldId="290"/>
            <ac:spMk id="99" creationId="{0ED38159-32B5-4B26-8AE6-60F67F8825D4}"/>
          </ac:spMkLst>
        </pc:spChg>
        <pc:spChg chg="mod topLvl">
          <ac:chgData name="Froduald Kabanza" userId="edf393d0-642b-4b9e-8c75-f62133241689" providerId="ADAL" clId="{FD76EFDA-3628-4D21-80C0-A7A4E3F7DB09}" dt="2022-01-14T12:27:15.621" v="2795" actId="164"/>
          <ac:spMkLst>
            <pc:docMk/>
            <pc:sldMk cId="2201054131" sldId="290"/>
            <ac:spMk id="100" creationId="{19C8E734-8D05-4FE8-8CA2-FAF2DCD0641B}"/>
          </ac:spMkLst>
        </pc:spChg>
        <pc:spChg chg="mod">
          <ac:chgData name="Froduald Kabanza" userId="edf393d0-642b-4b9e-8c75-f62133241689" providerId="ADAL" clId="{FD76EFDA-3628-4D21-80C0-A7A4E3F7DB09}" dt="2022-01-14T12:27:15.621" v="2795" actId="164"/>
          <ac:spMkLst>
            <pc:docMk/>
            <pc:sldMk cId="2201054131" sldId="290"/>
            <ac:spMk id="101" creationId="{337F30AF-762D-4E6C-BF1F-C3BC9F59E1A4}"/>
          </ac:spMkLst>
        </pc:spChg>
        <pc:spChg chg="mod">
          <ac:chgData name="Froduald Kabanza" userId="edf393d0-642b-4b9e-8c75-f62133241689" providerId="ADAL" clId="{FD76EFDA-3628-4D21-80C0-A7A4E3F7DB09}" dt="2022-01-14T12:27:15.621" v="2795" actId="164"/>
          <ac:spMkLst>
            <pc:docMk/>
            <pc:sldMk cId="2201054131" sldId="290"/>
            <ac:spMk id="102" creationId="{0F2B21E2-6C10-45C6-9CF6-1590689DFA2D}"/>
          </ac:spMkLst>
        </pc:spChg>
        <pc:spChg chg="mod">
          <ac:chgData name="Froduald Kabanza" userId="edf393d0-642b-4b9e-8c75-f62133241689" providerId="ADAL" clId="{FD76EFDA-3628-4D21-80C0-A7A4E3F7DB09}" dt="2022-01-14T12:27:15.621" v="2795" actId="164"/>
          <ac:spMkLst>
            <pc:docMk/>
            <pc:sldMk cId="2201054131" sldId="290"/>
            <ac:spMk id="103" creationId="{67E43622-7009-488C-AA83-375C6613FA7B}"/>
          </ac:spMkLst>
        </pc:spChg>
        <pc:spChg chg="mod">
          <ac:chgData name="Froduald Kabanza" userId="edf393d0-642b-4b9e-8c75-f62133241689" providerId="ADAL" clId="{FD76EFDA-3628-4D21-80C0-A7A4E3F7DB09}" dt="2022-01-14T12:27:15.621" v="2795" actId="164"/>
          <ac:spMkLst>
            <pc:docMk/>
            <pc:sldMk cId="2201054131" sldId="290"/>
            <ac:spMk id="104" creationId="{0A6389BE-ED31-4EDA-BCED-47DB154EB380}"/>
          </ac:spMkLst>
        </pc:spChg>
        <pc:spChg chg="mod">
          <ac:chgData name="Froduald Kabanza" userId="edf393d0-642b-4b9e-8c75-f62133241689" providerId="ADAL" clId="{FD76EFDA-3628-4D21-80C0-A7A4E3F7DB09}" dt="2022-01-14T12:27:15.621" v="2795" actId="164"/>
          <ac:spMkLst>
            <pc:docMk/>
            <pc:sldMk cId="2201054131" sldId="290"/>
            <ac:spMk id="105" creationId="{468F6ACB-3032-47F9-B016-EC9DA75FAE91}"/>
          </ac:spMkLst>
        </pc:spChg>
        <pc:spChg chg="mod">
          <ac:chgData name="Froduald Kabanza" userId="edf393d0-642b-4b9e-8c75-f62133241689" providerId="ADAL" clId="{FD76EFDA-3628-4D21-80C0-A7A4E3F7DB09}" dt="2022-01-14T12:27:15.621" v="2795" actId="164"/>
          <ac:spMkLst>
            <pc:docMk/>
            <pc:sldMk cId="2201054131" sldId="290"/>
            <ac:spMk id="106" creationId="{FDD14CAE-9947-40A2-9A28-E68806684D0F}"/>
          </ac:spMkLst>
        </pc:spChg>
        <pc:spChg chg="mod">
          <ac:chgData name="Froduald Kabanza" userId="edf393d0-642b-4b9e-8c75-f62133241689" providerId="ADAL" clId="{FD76EFDA-3628-4D21-80C0-A7A4E3F7DB09}" dt="2022-01-14T12:27:15.621" v="2795" actId="164"/>
          <ac:spMkLst>
            <pc:docMk/>
            <pc:sldMk cId="2201054131" sldId="290"/>
            <ac:spMk id="107" creationId="{9A07632C-7CAC-493D-9B14-D689E6484D61}"/>
          </ac:spMkLst>
        </pc:spChg>
        <pc:spChg chg="mod">
          <ac:chgData name="Froduald Kabanza" userId="edf393d0-642b-4b9e-8c75-f62133241689" providerId="ADAL" clId="{FD76EFDA-3628-4D21-80C0-A7A4E3F7DB09}" dt="2022-01-14T12:27:15.621" v="2795" actId="164"/>
          <ac:spMkLst>
            <pc:docMk/>
            <pc:sldMk cId="2201054131" sldId="290"/>
            <ac:spMk id="108" creationId="{03539773-B8AB-4AA4-B97F-6B8B00BDE4BF}"/>
          </ac:spMkLst>
        </pc:spChg>
        <pc:spChg chg="mod">
          <ac:chgData name="Froduald Kabanza" userId="edf393d0-642b-4b9e-8c75-f62133241689" providerId="ADAL" clId="{FD76EFDA-3628-4D21-80C0-A7A4E3F7DB09}" dt="2022-01-14T12:27:15.621" v="2795" actId="164"/>
          <ac:spMkLst>
            <pc:docMk/>
            <pc:sldMk cId="2201054131" sldId="290"/>
            <ac:spMk id="109" creationId="{AC5E1C35-7FF4-4681-9C39-1E956C6E0607}"/>
          </ac:spMkLst>
        </pc:spChg>
        <pc:spChg chg="mod">
          <ac:chgData name="Froduald Kabanza" userId="edf393d0-642b-4b9e-8c75-f62133241689" providerId="ADAL" clId="{FD76EFDA-3628-4D21-80C0-A7A4E3F7DB09}" dt="2022-01-14T12:27:15.621" v="2795" actId="164"/>
          <ac:spMkLst>
            <pc:docMk/>
            <pc:sldMk cId="2201054131" sldId="290"/>
            <ac:spMk id="110" creationId="{922726EB-AB36-4B11-8D8F-BF49F690002B}"/>
          </ac:spMkLst>
        </pc:spChg>
        <pc:spChg chg="add mod">
          <ac:chgData name="Froduald Kabanza" userId="edf393d0-642b-4b9e-8c75-f62133241689" providerId="ADAL" clId="{FD76EFDA-3628-4D21-80C0-A7A4E3F7DB09}" dt="2022-01-14T12:18:50.040" v="2728" actId="790"/>
          <ac:spMkLst>
            <pc:docMk/>
            <pc:sldMk cId="2201054131" sldId="290"/>
            <ac:spMk id="112" creationId="{67191A24-06B0-4AEC-A888-D8BE72278297}"/>
          </ac:spMkLst>
        </pc:spChg>
        <pc:spChg chg="add mod">
          <ac:chgData name="Froduald Kabanza" userId="edf393d0-642b-4b9e-8c75-f62133241689" providerId="ADAL" clId="{FD76EFDA-3628-4D21-80C0-A7A4E3F7DB09}" dt="2022-01-14T12:18:50.040" v="2728" actId="790"/>
          <ac:spMkLst>
            <pc:docMk/>
            <pc:sldMk cId="2201054131" sldId="290"/>
            <ac:spMk id="113" creationId="{47E8424F-8887-4D23-BBD1-65665ECBBA3A}"/>
          </ac:spMkLst>
        </pc:spChg>
        <pc:spChg chg="del">
          <ac:chgData name="Froduald Kabanza" userId="edf393d0-642b-4b9e-8c75-f62133241689" providerId="ADAL" clId="{FD76EFDA-3628-4D21-80C0-A7A4E3F7DB09}" dt="2022-01-14T12:14:24.576" v="2632" actId="478"/>
          <ac:spMkLst>
            <pc:docMk/>
            <pc:sldMk cId="2201054131" sldId="290"/>
            <ac:spMk id="121" creationId="{00000000-0000-0000-0000-000000000000}"/>
          </ac:spMkLst>
        </pc:spChg>
        <pc:grpChg chg="add mod">
          <ac:chgData name="Froduald Kabanza" userId="edf393d0-642b-4b9e-8c75-f62133241689" providerId="ADAL" clId="{FD76EFDA-3628-4D21-80C0-A7A4E3F7DB09}" dt="2022-01-14T12:27:15.621" v="2795" actId="164"/>
          <ac:grpSpMkLst>
            <pc:docMk/>
            <pc:sldMk cId="2201054131" sldId="290"/>
            <ac:grpSpMk id="32" creationId="{D4ECDC71-D435-4703-8395-6F8A4D60C37A}"/>
          </ac:grpSpMkLst>
        </pc:grpChg>
        <pc:grpChg chg="add del mod">
          <ac:chgData name="Froduald Kabanza" userId="edf393d0-642b-4b9e-8c75-f62133241689" providerId="ADAL" clId="{FD76EFDA-3628-4D21-80C0-A7A4E3F7DB09}" dt="2022-01-14T12:22:07.375" v="2783" actId="165"/>
          <ac:grpSpMkLst>
            <pc:docMk/>
            <pc:sldMk cId="2201054131" sldId="290"/>
            <ac:grpSpMk id="49" creationId="{72771524-FC23-41DA-A940-E2A5EA258055}"/>
          </ac:grpSpMkLst>
        </pc:grpChg>
        <pc:grpChg chg="mod topLvl">
          <ac:chgData name="Froduald Kabanza" userId="edf393d0-642b-4b9e-8c75-f62133241689" providerId="ADAL" clId="{FD76EFDA-3628-4D21-80C0-A7A4E3F7DB09}" dt="2022-01-14T12:27:15.621" v="2795" actId="164"/>
          <ac:grpSpMkLst>
            <pc:docMk/>
            <pc:sldMk cId="2201054131" sldId="290"/>
            <ac:grpSpMk id="52" creationId="{3616873E-6F3C-4DB0-89A0-88C2522956C4}"/>
          </ac:grpSpMkLst>
        </pc:grpChg>
        <pc:grpChg chg="mod topLvl">
          <ac:chgData name="Froduald Kabanza" userId="edf393d0-642b-4b9e-8c75-f62133241689" providerId="ADAL" clId="{FD76EFDA-3628-4D21-80C0-A7A4E3F7DB09}" dt="2022-01-14T12:27:15.621" v="2795" actId="164"/>
          <ac:grpSpMkLst>
            <pc:docMk/>
            <pc:sldMk cId="2201054131" sldId="290"/>
            <ac:grpSpMk id="55" creationId="{51096821-E278-4441-9B69-4A6C7F4BEBDE}"/>
          </ac:grpSpMkLst>
        </pc:grpChg>
        <pc:grpChg chg="mod topLvl">
          <ac:chgData name="Froduald Kabanza" userId="edf393d0-642b-4b9e-8c75-f62133241689" providerId="ADAL" clId="{FD76EFDA-3628-4D21-80C0-A7A4E3F7DB09}" dt="2022-01-14T12:27:15.621" v="2795" actId="164"/>
          <ac:grpSpMkLst>
            <pc:docMk/>
            <pc:sldMk cId="2201054131" sldId="290"/>
            <ac:grpSpMk id="56" creationId="{AADC296C-AC13-402F-9ECE-14A2BACFDEA8}"/>
          </ac:grpSpMkLst>
        </pc:grpChg>
        <pc:grpChg chg="mod topLvl">
          <ac:chgData name="Froduald Kabanza" userId="edf393d0-642b-4b9e-8c75-f62133241689" providerId="ADAL" clId="{FD76EFDA-3628-4D21-80C0-A7A4E3F7DB09}" dt="2022-01-14T12:27:15.621" v="2795" actId="164"/>
          <ac:grpSpMkLst>
            <pc:docMk/>
            <pc:sldMk cId="2201054131" sldId="290"/>
            <ac:grpSpMk id="58" creationId="{62E208FC-0AD3-4AE0-A83D-F96F7B2BB1AF}"/>
          </ac:grpSpMkLst>
        </pc:grpChg>
        <pc:grpChg chg="mod topLvl">
          <ac:chgData name="Froduald Kabanza" userId="edf393d0-642b-4b9e-8c75-f62133241689" providerId="ADAL" clId="{FD76EFDA-3628-4D21-80C0-A7A4E3F7DB09}" dt="2022-01-14T12:27:15.621" v="2795" actId="164"/>
          <ac:grpSpMkLst>
            <pc:docMk/>
            <pc:sldMk cId="2201054131" sldId="290"/>
            <ac:grpSpMk id="59" creationId="{504E35D9-1B64-4B89-8CC7-945ED2D18AB4}"/>
          </ac:grpSpMkLst>
        </pc:grpChg>
        <pc:grpChg chg="del mod">
          <ac:chgData name="Froduald Kabanza" userId="edf393d0-642b-4b9e-8c75-f62133241689" providerId="ADAL" clId="{FD76EFDA-3628-4D21-80C0-A7A4E3F7DB09}" dt="2022-01-14T12:15:29.653" v="2634" actId="478"/>
          <ac:grpSpMkLst>
            <pc:docMk/>
            <pc:sldMk cId="2201054131" sldId="290"/>
            <ac:grpSpMk id="97" creationId="{00000000-0000-0000-0000-000000000000}"/>
          </ac:grpSpMkLst>
        </pc:grpChg>
        <pc:grpChg chg="del">
          <ac:chgData name="Froduald Kabanza" userId="edf393d0-642b-4b9e-8c75-f62133241689" providerId="ADAL" clId="{FD76EFDA-3628-4D21-80C0-A7A4E3F7DB09}" dt="2022-01-14T12:15:29.653" v="2634" actId="478"/>
          <ac:grpSpMkLst>
            <pc:docMk/>
            <pc:sldMk cId="2201054131" sldId="290"/>
            <ac:grpSpMk id="98" creationId="{00000000-0000-0000-0000-000000000000}"/>
          </ac:grpSpMkLst>
        </pc:grpChg>
        <pc:picChg chg="del">
          <ac:chgData name="Froduald Kabanza" userId="edf393d0-642b-4b9e-8c75-f62133241689" providerId="ADAL" clId="{FD76EFDA-3628-4D21-80C0-A7A4E3F7DB09}" dt="2022-01-14T12:15:29.653" v="2634" actId="478"/>
          <ac:picMkLst>
            <pc:docMk/>
            <pc:sldMk cId="2201054131" sldId="290"/>
            <ac:picMk id="7" creationId="{00000000-0000-0000-0000-000000000000}"/>
          </ac:picMkLst>
        </pc:picChg>
        <pc:cxnChg chg="add mod">
          <ac:chgData name="Froduald Kabanza" userId="edf393d0-642b-4b9e-8c75-f62133241689" providerId="ADAL" clId="{FD76EFDA-3628-4D21-80C0-A7A4E3F7DB09}" dt="2022-01-14T12:16:43.012" v="2654" actId="14100"/>
          <ac:cxnSpMkLst>
            <pc:docMk/>
            <pc:sldMk cId="2201054131" sldId="290"/>
            <ac:cxnSpMk id="13" creationId="{043F08D9-724B-4EBC-9FAF-D5A4C507DE95}"/>
          </ac:cxnSpMkLst>
        </pc:cxnChg>
        <pc:cxnChg chg="mod">
          <ac:chgData name="Froduald Kabanza" userId="edf393d0-642b-4b9e-8c75-f62133241689" providerId="ADAL" clId="{FD76EFDA-3628-4D21-80C0-A7A4E3F7DB09}" dt="2022-01-14T12:15:29.653" v="2634" actId="478"/>
          <ac:cxnSpMkLst>
            <pc:docMk/>
            <pc:sldMk cId="2201054131" sldId="290"/>
            <ac:cxnSpMk id="24" creationId="{00000000-0000-0000-0000-000000000000}"/>
          </ac:cxnSpMkLst>
        </pc:cxnChg>
        <pc:cxnChg chg="mod topLvl">
          <ac:chgData name="Froduald Kabanza" userId="edf393d0-642b-4b9e-8c75-f62133241689" providerId="ADAL" clId="{FD76EFDA-3628-4D21-80C0-A7A4E3F7DB09}" dt="2022-01-14T12:27:15.621" v="2795" actId="164"/>
          <ac:cxnSpMkLst>
            <pc:docMk/>
            <pc:sldMk cId="2201054131" sldId="290"/>
            <ac:cxnSpMk id="50" creationId="{08968B20-E822-4848-B64B-A1BD6AFE7C94}"/>
          </ac:cxnSpMkLst>
        </pc:cxnChg>
        <pc:cxnChg chg="mod topLvl">
          <ac:chgData name="Froduald Kabanza" userId="edf393d0-642b-4b9e-8c75-f62133241689" providerId="ADAL" clId="{FD76EFDA-3628-4D21-80C0-A7A4E3F7DB09}" dt="2022-01-14T12:27:15.621" v="2795" actId="164"/>
          <ac:cxnSpMkLst>
            <pc:docMk/>
            <pc:sldMk cId="2201054131" sldId="290"/>
            <ac:cxnSpMk id="51" creationId="{9049E1E2-40A8-4E71-A2CD-D48EF486F410}"/>
          </ac:cxnSpMkLst>
        </pc:cxnChg>
        <pc:cxnChg chg="mod topLvl">
          <ac:chgData name="Froduald Kabanza" userId="edf393d0-642b-4b9e-8c75-f62133241689" providerId="ADAL" clId="{FD76EFDA-3628-4D21-80C0-A7A4E3F7DB09}" dt="2022-01-14T12:27:15.621" v="2795" actId="164"/>
          <ac:cxnSpMkLst>
            <pc:docMk/>
            <pc:sldMk cId="2201054131" sldId="290"/>
            <ac:cxnSpMk id="72" creationId="{3FBEFEF3-C498-4631-ACC4-8D8B623A5864}"/>
          </ac:cxnSpMkLst>
        </pc:cxnChg>
        <pc:cxnChg chg="mod topLvl">
          <ac:chgData name="Froduald Kabanza" userId="edf393d0-642b-4b9e-8c75-f62133241689" providerId="ADAL" clId="{FD76EFDA-3628-4D21-80C0-A7A4E3F7DB09}" dt="2022-01-14T12:27:15.621" v="2795" actId="164"/>
          <ac:cxnSpMkLst>
            <pc:docMk/>
            <pc:sldMk cId="2201054131" sldId="290"/>
            <ac:cxnSpMk id="73" creationId="{06A9BAC7-9030-47CC-99EC-07BA1D1990F8}"/>
          </ac:cxnSpMkLst>
        </pc:cxnChg>
        <pc:cxnChg chg="mod">
          <ac:chgData name="Froduald Kabanza" userId="edf393d0-642b-4b9e-8c75-f62133241689" providerId="ADAL" clId="{FD76EFDA-3628-4D21-80C0-A7A4E3F7DB09}" dt="2022-01-14T12:15:29.653" v="2634" actId="478"/>
          <ac:cxnSpMkLst>
            <pc:docMk/>
            <pc:sldMk cId="2201054131" sldId="290"/>
            <ac:cxnSpMk id="74" creationId="{00000000-0000-0000-0000-000000000000}"/>
          </ac:cxnSpMkLst>
        </pc:cxnChg>
        <pc:cxnChg chg="mod topLvl">
          <ac:chgData name="Froduald Kabanza" userId="edf393d0-642b-4b9e-8c75-f62133241689" providerId="ADAL" clId="{FD76EFDA-3628-4D21-80C0-A7A4E3F7DB09}" dt="2022-01-14T12:27:15.621" v="2795" actId="164"/>
          <ac:cxnSpMkLst>
            <pc:docMk/>
            <pc:sldMk cId="2201054131" sldId="290"/>
            <ac:cxnSpMk id="76" creationId="{058D0812-13A3-4E08-A9D0-66981EE74AE6}"/>
          </ac:cxnSpMkLst>
        </pc:cxnChg>
        <pc:cxnChg chg="mod topLvl">
          <ac:chgData name="Froduald Kabanza" userId="edf393d0-642b-4b9e-8c75-f62133241689" providerId="ADAL" clId="{FD76EFDA-3628-4D21-80C0-A7A4E3F7DB09}" dt="2022-01-14T12:27:15.621" v="2795" actId="164"/>
          <ac:cxnSpMkLst>
            <pc:docMk/>
            <pc:sldMk cId="2201054131" sldId="290"/>
            <ac:cxnSpMk id="78" creationId="{EE0BD712-5153-4556-9628-F16A5C979670}"/>
          </ac:cxnSpMkLst>
        </pc:cxnChg>
        <pc:cxnChg chg="mod topLvl">
          <ac:chgData name="Froduald Kabanza" userId="edf393d0-642b-4b9e-8c75-f62133241689" providerId="ADAL" clId="{FD76EFDA-3628-4D21-80C0-A7A4E3F7DB09}" dt="2022-01-14T12:27:15.621" v="2795" actId="164"/>
          <ac:cxnSpMkLst>
            <pc:docMk/>
            <pc:sldMk cId="2201054131" sldId="290"/>
            <ac:cxnSpMk id="79" creationId="{74AEC370-C732-4933-8EED-D5B5D65AB233}"/>
          </ac:cxnSpMkLst>
        </pc:cxnChg>
        <pc:cxnChg chg="mod topLvl">
          <ac:chgData name="Froduald Kabanza" userId="edf393d0-642b-4b9e-8c75-f62133241689" providerId="ADAL" clId="{FD76EFDA-3628-4D21-80C0-A7A4E3F7DB09}" dt="2022-01-14T12:27:15.621" v="2795" actId="164"/>
          <ac:cxnSpMkLst>
            <pc:docMk/>
            <pc:sldMk cId="2201054131" sldId="290"/>
            <ac:cxnSpMk id="81" creationId="{0DB82F48-303E-4393-8DEA-BFFD78BE4302}"/>
          </ac:cxnSpMkLst>
        </pc:cxnChg>
        <pc:cxnChg chg="mod topLvl">
          <ac:chgData name="Froduald Kabanza" userId="edf393d0-642b-4b9e-8c75-f62133241689" providerId="ADAL" clId="{FD76EFDA-3628-4D21-80C0-A7A4E3F7DB09}" dt="2022-01-14T12:27:15.621" v="2795" actId="164"/>
          <ac:cxnSpMkLst>
            <pc:docMk/>
            <pc:sldMk cId="2201054131" sldId="290"/>
            <ac:cxnSpMk id="82" creationId="{18C43570-DC5A-4C17-BC08-E66D415956F6}"/>
          </ac:cxnSpMkLst>
        </pc:cxnChg>
        <pc:cxnChg chg="mod topLvl">
          <ac:chgData name="Froduald Kabanza" userId="edf393d0-642b-4b9e-8c75-f62133241689" providerId="ADAL" clId="{FD76EFDA-3628-4D21-80C0-A7A4E3F7DB09}" dt="2022-01-14T12:27:15.621" v="2795" actId="164"/>
          <ac:cxnSpMkLst>
            <pc:docMk/>
            <pc:sldMk cId="2201054131" sldId="290"/>
            <ac:cxnSpMk id="83" creationId="{5AB291CB-B5B0-47C4-8BE2-FBE478A8E59F}"/>
          </ac:cxnSpMkLst>
        </pc:cxnChg>
        <pc:cxnChg chg="add mod">
          <ac:chgData name="Froduald Kabanza" userId="edf393d0-642b-4b9e-8c75-f62133241689" providerId="ADAL" clId="{FD76EFDA-3628-4D21-80C0-A7A4E3F7DB09}" dt="2022-01-14T12:16:48.573" v="2656" actId="14100"/>
          <ac:cxnSpMkLst>
            <pc:docMk/>
            <pc:sldMk cId="2201054131" sldId="290"/>
            <ac:cxnSpMk id="111" creationId="{6F2DE114-F16D-4A47-AD0F-F8ED55C75DA8}"/>
          </ac:cxnSpMkLst>
        </pc:cxnChg>
        <pc:cxnChg chg="add mod">
          <ac:chgData name="Froduald Kabanza" userId="edf393d0-642b-4b9e-8c75-f62133241689" providerId="ADAL" clId="{FD76EFDA-3628-4D21-80C0-A7A4E3F7DB09}" dt="2022-01-14T12:27:15.621" v="2795" actId="164"/>
          <ac:cxnSpMkLst>
            <pc:docMk/>
            <pc:sldMk cId="2201054131" sldId="290"/>
            <ac:cxnSpMk id="114" creationId="{E5A967A9-5107-4BD7-85CD-7695070F1CB8}"/>
          </ac:cxnSpMkLst>
        </pc:cxnChg>
      </pc:sldChg>
      <pc:sldChg chg="addSp delSp modSp add mod modNotesTx">
        <pc:chgData name="Froduald Kabanza" userId="edf393d0-642b-4b9e-8c75-f62133241689" providerId="ADAL" clId="{FD76EFDA-3628-4D21-80C0-A7A4E3F7DB09}" dt="2022-01-14T14:32:56.488" v="4168" actId="114"/>
        <pc:sldMkLst>
          <pc:docMk/>
          <pc:sldMk cId="1468201806" sldId="291"/>
        </pc:sldMkLst>
        <pc:spChg chg="mod">
          <ac:chgData name="Froduald Kabanza" userId="edf393d0-642b-4b9e-8c75-f62133241689" providerId="ADAL" clId="{FD76EFDA-3628-4D21-80C0-A7A4E3F7DB09}" dt="2022-01-13T15:10:44.127" v="2121" actId="1076"/>
          <ac:spMkLst>
            <pc:docMk/>
            <pc:sldMk cId="1468201806" sldId="291"/>
            <ac:spMk id="3" creationId="{00000000-0000-0000-0000-000000000000}"/>
          </ac:spMkLst>
        </pc:spChg>
        <pc:spChg chg="add mod">
          <ac:chgData name="Froduald Kabanza" userId="edf393d0-642b-4b9e-8c75-f62133241689" providerId="ADAL" clId="{FD76EFDA-3628-4D21-80C0-A7A4E3F7DB09}" dt="2022-01-14T14:32:56.488" v="4168" actId="114"/>
          <ac:spMkLst>
            <pc:docMk/>
            <pc:sldMk cId="1468201806" sldId="291"/>
            <ac:spMk id="11" creationId="{DA17290E-86D6-4B3F-A653-2509C9B03EEC}"/>
          </ac:spMkLst>
        </pc:spChg>
        <pc:spChg chg="del">
          <ac:chgData name="Froduald Kabanza" userId="edf393d0-642b-4b9e-8c75-f62133241689" providerId="ADAL" clId="{FD76EFDA-3628-4D21-80C0-A7A4E3F7DB09}" dt="2022-01-13T15:16:47.701" v="2128" actId="478"/>
          <ac:spMkLst>
            <pc:docMk/>
            <pc:sldMk cId="1468201806" sldId="291"/>
            <ac:spMk id="17" creationId="{00000000-0000-0000-0000-000000000000}"/>
          </ac:spMkLst>
        </pc:spChg>
        <pc:spChg chg="add mod">
          <ac:chgData name="Froduald Kabanza" userId="edf393d0-642b-4b9e-8c75-f62133241689" providerId="ADAL" clId="{FD76EFDA-3628-4D21-80C0-A7A4E3F7DB09}" dt="2022-01-14T00:18:38.540" v="2259" actId="1076"/>
          <ac:spMkLst>
            <pc:docMk/>
            <pc:sldMk cId="1468201806" sldId="291"/>
            <ac:spMk id="18" creationId="{767C6A07-F90B-4FB1-9C71-A5F3CDE88987}"/>
          </ac:spMkLst>
        </pc:spChg>
        <pc:spChg chg="add mod">
          <ac:chgData name="Froduald Kabanza" userId="edf393d0-642b-4b9e-8c75-f62133241689" providerId="ADAL" clId="{FD76EFDA-3628-4D21-80C0-A7A4E3F7DB09}" dt="2022-01-13T15:10:52.832" v="2124" actId="1076"/>
          <ac:spMkLst>
            <pc:docMk/>
            <pc:sldMk cId="1468201806" sldId="291"/>
            <ac:spMk id="19" creationId="{FC6099D2-E529-4ECA-8E26-2F3028D05FA2}"/>
          </ac:spMkLst>
        </pc:spChg>
        <pc:spChg chg="add mod">
          <ac:chgData name="Froduald Kabanza" userId="edf393d0-642b-4b9e-8c75-f62133241689" providerId="ADAL" clId="{FD76EFDA-3628-4D21-80C0-A7A4E3F7DB09}" dt="2022-01-13T15:24:41.524" v="2179"/>
          <ac:spMkLst>
            <pc:docMk/>
            <pc:sldMk cId="1468201806" sldId="291"/>
            <ac:spMk id="20" creationId="{6F7019C7-5602-48D2-9666-78A62492A63E}"/>
          </ac:spMkLst>
        </pc:spChg>
        <pc:spChg chg="add mod">
          <ac:chgData name="Froduald Kabanza" userId="edf393d0-642b-4b9e-8c75-f62133241689" providerId="ADAL" clId="{FD76EFDA-3628-4D21-80C0-A7A4E3F7DB09}" dt="2022-01-13T15:26:29.557" v="2196" actId="1076"/>
          <ac:spMkLst>
            <pc:docMk/>
            <pc:sldMk cId="1468201806" sldId="291"/>
            <ac:spMk id="21" creationId="{2BD7D72C-2A16-42CC-916A-EE877E17F58A}"/>
          </ac:spMkLst>
        </pc:spChg>
        <pc:spChg chg="add mod">
          <ac:chgData name="Froduald Kabanza" userId="edf393d0-642b-4b9e-8c75-f62133241689" providerId="ADAL" clId="{FD76EFDA-3628-4D21-80C0-A7A4E3F7DB09}" dt="2022-01-13T15:26:35.517" v="2197" actId="1076"/>
          <ac:spMkLst>
            <pc:docMk/>
            <pc:sldMk cId="1468201806" sldId="291"/>
            <ac:spMk id="22" creationId="{BB96C078-7499-41F8-A203-1C4A5173C3B3}"/>
          </ac:spMkLst>
        </pc:spChg>
        <pc:spChg chg="add mod">
          <ac:chgData name="Froduald Kabanza" userId="edf393d0-642b-4b9e-8c75-f62133241689" providerId="ADAL" clId="{FD76EFDA-3628-4D21-80C0-A7A4E3F7DB09}" dt="2022-01-13T15:26:41.430" v="2198" actId="1076"/>
          <ac:spMkLst>
            <pc:docMk/>
            <pc:sldMk cId="1468201806" sldId="291"/>
            <ac:spMk id="23" creationId="{4E6CB825-46E6-4449-B468-7C6793D6D517}"/>
          </ac:spMkLst>
        </pc:spChg>
        <pc:spChg chg="add mod">
          <ac:chgData name="Froduald Kabanza" userId="edf393d0-642b-4b9e-8c75-f62133241689" providerId="ADAL" clId="{FD76EFDA-3628-4D21-80C0-A7A4E3F7DB09}" dt="2022-01-13T15:26:53.181" v="2201" actId="1076"/>
          <ac:spMkLst>
            <pc:docMk/>
            <pc:sldMk cId="1468201806" sldId="291"/>
            <ac:spMk id="24" creationId="{DA3A9221-0321-47C1-8D3A-E2764067A615}"/>
          </ac:spMkLst>
        </pc:spChg>
        <pc:spChg chg="add mod">
          <ac:chgData name="Froduald Kabanza" userId="edf393d0-642b-4b9e-8c75-f62133241689" providerId="ADAL" clId="{FD76EFDA-3628-4D21-80C0-A7A4E3F7DB09}" dt="2022-01-13T15:27:12.228" v="2202" actId="1076"/>
          <ac:spMkLst>
            <pc:docMk/>
            <pc:sldMk cId="1468201806" sldId="291"/>
            <ac:spMk id="25" creationId="{FA512CEC-AFAC-49F8-81C4-CBC85F5280BD}"/>
          </ac:spMkLst>
        </pc:spChg>
        <pc:spChg chg="del">
          <ac:chgData name="Froduald Kabanza" userId="edf393d0-642b-4b9e-8c75-f62133241689" providerId="ADAL" clId="{FD76EFDA-3628-4D21-80C0-A7A4E3F7DB09}" dt="2022-01-13T15:16:44.600" v="2127" actId="478"/>
          <ac:spMkLst>
            <pc:docMk/>
            <pc:sldMk cId="1468201806" sldId="291"/>
            <ac:spMk id="73" creationId="{00000000-0000-0000-0000-000000000000}"/>
          </ac:spMkLst>
        </pc:spChg>
        <pc:spChg chg="del">
          <ac:chgData name="Froduald Kabanza" userId="edf393d0-642b-4b9e-8c75-f62133241689" providerId="ADAL" clId="{FD76EFDA-3628-4D21-80C0-A7A4E3F7DB09}" dt="2022-01-13T15:16:44.600" v="2127" actId="478"/>
          <ac:spMkLst>
            <pc:docMk/>
            <pc:sldMk cId="1468201806" sldId="291"/>
            <ac:spMk id="78" creationId="{00000000-0000-0000-0000-000000000000}"/>
          </ac:spMkLst>
        </pc:spChg>
        <pc:spChg chg="del">
          <ac:chgData name="Froduald Kabanza" userId="edf393d0-642b-4b9e-8c75-f62133241689" providerId="ADAL" clId="{FD76EFDA-3628-4D21-80C0-A7A4E3F7DB09}" dt="2022-01-13T15:16:44.600" v="2127" actId="478"/>
          <ac:spMkLst>
            <pc:docMk/>
            <pc:sldMk cId="1468201806" sldId="291"/>
            <ac:spMk id="79" creationId="{00000000-0000-0000-0000-000000000000}"/>
          </ac:spMkLst>
        </pc:spChg>
        <pc:spChg chg="del">
          <ac:chgData name="Froduald Kabanza" userId="edf393d0-642b-4b9e-8c75-f62133241689" providerId="ADAL" clId="{FD76EFDA-3628-4D21-80C0-A7A4E3F7DB09}" dt="2022-01-13T15:16:44.600" v="2127" actId="478"/>
          <ac:spMkLst>
            <pc:docMk/>
            <pc:sldMk cId="1468201806" sldId="291"/>
            <ac:spMk id="81" creationId="{00000000-0000-0000-0000-000000000000}"/>
          </ac:spMkLst>
        </pc:spChg>
        <pc:spChg chg="del">
          <ac:chgData name="Froduald Kabanza" userId="edf393d0-642b-4b9e-8c75-f62133241689" providerId="ADAL" clId="{FD76EFDA-3628-4D21-80C0-A7A4E3F7DB09}" dt="2022-01-13T15:16:47.701" v="2128" actId="478"/>
          <ac:spMkLst>
            <pc:docMk/>
            <pc:sldMk cId="1468201806" sldId="291"/>
            <ac:spMk id="82" creationId="{00000000-0000-0000-0000-000000000000}"/>
          </ac:spMkLst>
        </pc:spChg>
        <pc:grpChg chg="add mod">
          <ac:chgData name="Froduald Kabanza" userId="edf393d0-642b-4b9e-8c75-f62133241689" providerId="ADAL" clId="{FD76EFDA-3628-4D21-80C0-A7A4E3F7DB09}" dt="2022-01-13T15:26:01.053" v="2190" actId="1076"/>
          <ac:grpSpMkLst>
            <pc:docMk/>
            <pc:sldMk cId="1468201806" sldId="291"/>
            <ac:grpSpMk id="15" creationId="{4F49860C-C91F-4C82-9D41-57D5D8E09BF4}"/>
          </ac:grpSpMkLst>
        </pc:grpChg>
        <pc:picChg chg="add del">
          <ac:chgData name="Froduald Kabanza" userId="edf393d0-642b-4b9e-8c75-f62133241689" providerId="ADAL" clId="{FD76EFDA-3628-4D21-80C0-A7A4E3F7DB09}" dt="2022-01-13T15:18:48.798" v="2133" actId="478"/>
          <ac:picMkLst>
            <pc:docMk/>
            <pc:sldMk cId="1468201806" sldId="291"/>
            <ac:picMk id="8" creationId="{A9CD8D53-172B-402D-9319-2964EE8AA251}"/>
          </ac:picMkLst>
        </pc:picChg>
        <pc:picChg chg="add mod">
          <ac:chgData name="Froduald Kabanza" userId="edf393d0-642b-4b9e-8c75-f62133241689" providerId="ADAL" clId="{FD76EFDA-3628-4D21-80C0-A7A4E3F7DB09}" dt="2022-01-13T15:23:46.044" v="2177" actId="164"/>
          <ac:picMkLst>
            <pc:docMk/>
            <pc:sldMk cId="1468201806" sldId="291"/>
            <ac:picMk id="10" creationId="{9E592AA2-353A-4DCE-903E-9EDA68B4BDC3}"/>
          </ac:picMkLst>
        </pc:picChg>
        <pc:picChg chg="mod">
          <ac:chgData name="Froduald Kabanza" userId="edf393d0-642b-4b9e-8c75-f62133241689" providerId="ADAL" clId="{FD76EFDA-3628-4D21-80C0-A7A4E3F7DB09}" dt="2022-01-13T15:10:46.688" v="2122" actId="1076"/>
          <ac:picMkLst>
            <pc:docMk/>
            <pc:sldMk cId="1468201806" sldId="291"/>
            <ac:picMk id="13" creationId="{00000000-0000-0000-0000-000000000000}"/>
          </ac:picMkLst>
        </pc:picChg>
        <pc:picChg chg="add mod">
          <ac:chgData name="Froduald Kabanza" userId="edf393d0-642b-4b9e-8c75-f62133241689" providerId="ADAL" clId="{FD76EFDA-3628-4D21-80C0-A7A4E3F7DB09}" dt="2022-01-13T15:23:46.044" v="2177" actId="164"/>
          <ac:picMkLst>
            <pc:docMk/>
            <pc:sldMk cId="1468201806" sldId="291"/>
            <ac:picMk id="14" creationId="{A791C178-6C7F-4041-A59A-852EFDE678F9}"/>
          </ac:picMkLst>
        </pc:picChg>
        <pc:picChg chg="del mod">
          <ac:chgData name="Froduald Kabanza" userId="edf393d0-642b-4b9e-8c75-f62133241689" providerId="ADAL" clId="{FD76EFDA-3628-4D21-80C0-A7A4E3F7DB09}" dt="2022-01-13T15:18:43.679" v="2131" actId="478"/>
          <ac:picMkLst>
            <pc:docMk/>
            <pc:sldMk cId="1468201806" sldId="291"/>
            <ac:picMk id="16" creationId="{00000000-0000-0000-0000-000000000000}"/>
          </ac:picMkLst>
        </pc:picChg>
        <pc:picChg chg="del">
          <ac:chgData name="Froduald Kabanza" userId="edf393d0-642b-4b9e-8c75-f62133241689" providerId="ADAL" clId="{FD76EFDA-3628-4D21-80C0-A7A4E3F7DB09}" dt="2022-01-13T15:16:57.823" v="2130" actId="478"/>
          <ac:picMkLst>
            <pc:docMk/>
            <pc:sldMk cId="1468201806" sldId="291"/>
            <ac:picMk id="28" creationId="{00000000-0000-0000-0000-000000000000}"/>
          </ac:picMkLst>
        </pc:picChg>
      </pc:sldChg>
      <pc:sldChg chg="addSp delSp modSp add del mod ord modNotesTx">
        <pc:chgData name="Froduald Kabanza" userId="edf393d0-642b-4b9e-8c75-f62133241689" providerId="ADAL" clId="{FD76EFDA-3628-4D21-80C0-A7A4E3F7DB09}" dt="2022-01-14T13:12:17.665" v="4126" actId="2696"/>
        <pc:sldMkLst>
          <pc:docMk/>
          <pc:sldMk cId="539950645" sldId="292"/>
        </pc:sldMkLst>
        <pc:spChg chg="mod">
          <ac:chgData name="Froduald Kabanza" userId="edf393d0-642b-4b9e-8c75-f62133241689" providerId="ADAL" clId="{FD76EFDA-3628-4D21-80C0-A7A4E3F7DB09}" dt="2022-01-14T12:12:14.607" v="2630" actId="113"/>
          <ac:spMkLst>
            <pc:docMk/>
            <pc:sldMk cId="539950645" sldId="292"/>
            <ac:spMk id="3" creationId="{00000000-0000-0000-0000-000000000000}"/>
          </ac:spMkLst>
        </pc:spChg>
        <pc:spChg chg="add mod">
          <ac:chgData name="Froduald Kabanza" userId="edf393d0-642b-4b9e-8c75-f62133241689" providerId="ADAL" clId="{FD76EFDA-3628-4D21-80C0-A7A4E3F7DB09}" dt="2022-01-14T11:57:56.726" v="2475" actId="164"/>
          <ac:spMkLst>
            <pc:docMk/>
            <pc:sldMk cId="539950645" sldId="292"/>
            <ac:spMk id="7" creationId="{43E99BE8-6BA4-4558-9A20-9FFF8C4E14B9}"/>
          </ac:spMkLst>
        </pc:spChg>
        <pc:spChg chg="add mod ord">
          <ac:chgData name="Froduald Kabanza" userId="edf393d0-642b-4b9e-8c75-f62133241689" providerId="ADAL" clId="{FD76EFDA-3628-4D21-80C0-A7A4E3F7DB09}" dt="2022-01-14T11:57:56.726" v="2475" actId="164"/>
          <ac:spMkLst>
            <pc:docMk/>
            <pc:sldMk cId="539950645" sldId="292"/>
            <ac:spMk id="50" creationId="{FA3A0BB4-6865-45B8-9E7D-CCAAD13E8594}"/>
          </ac:spMkLst>
        </pc:spChg>
        <pc:spChg chg="mod">
          <ac:chgData name="Froduald Kabanza" userId="edf393d0-642b-4b9e-8c75-f62133241689" providerId="ADAL" clId="{FD76EFDA-3628-4D21-80C0-A7A4E3F7DB09}" dt="2022-01-14T12:22:45.717" v="2790" actId="165"/>
          <ac:spMkLst>
            <pc:docMk/>
            <pc:sldMk cId="539950645" sldId="292"/>
            <ac:spMk id="103" creationId="{00000000-0000-0000-0000-000000000000}"/>
          </ac:spMkLst>
        </pc:spChg>
        <pc:spChg chg="mod">
          <ac:chgData name="Froduald Kabanza" userId="edf393d0-642b-4b9e-8c75-f62133241689" providerId="ADAL" clId="{FD76EFDA-3628-4D21-80C0-A7A4E3F7DB09}" dt="2022-01-14T12:22:45.717" v="2790" actId="165"/>
          <ac:spMkLst>
            <pc:docMk/>
            <pc:sldMk cId="539950645" sldId="292"/>
            <ac:spMk id="104" creationId="{00000000-0000-0000-0000-000000000000}"/>
          </ac:spMkLst>
        </pc:spChg>
        <pc:spChg chg="mod topLvl">
          <ac:chgData name="Froduald Kabanza" userId="edf393d0-642b-4b9e-8c75-f62133241689" providerId="ADAL" clId="{FD76EFDA-3628-4D21-80C0-A7A4E3F7DB09}" dt="2022-01-14T12:22:45.717" v="2790" actId="165"/>
          <ac:spMkLst>
            <pc:docMk/>
            <pc:sldMk cId="539950645" sldId="292"/>
            <ac:spMk id="105" creationId="{00000000-0000-0000-0000-000000000000}"/>
          </ac:spMkLst>
        </pc:spChg>
        <pc:spChg chg="mod topLvl">
          <ac:chgData name="Froduald Kabanza" userId="edf393d0-642b-4b9e-8c75-f62133241689" providerId="ADAL" clId="{FD76EFDA-3628-4D21-80C0-A7A4E3F7DB09}" dt="2022-01-14T12:22:45.717" v="2790" actId="165"/>
          <ac:spMkLst>
            <pc:docMk/>
            <pc:sldMk cId="539950645" sldId="292"/>
            <ac:spMk id="106" creationId="{00000000-0000-0000-0000-000000000000}"/>
          </ac:spMkLst>
        </pc:spChg>
        <pc:spChg chg="mod">
          <ac:chgData name="Froduald Kabanza" userId="edf393d0-642b-4b9e-8c75-f62133241689" providerId="ADAL" clId="{FD76EFDA-3628-4D21-80C0-A7A4E3F7DB09}" dt="2022-01-14T12:22:45.717" v="2790" actId="165"/>
          <ac:spMkLst>
            <pc:docMk/>
            <pc:sldMk cId="539950645" sldId="292"/>
            <ac:spMk id="108" creationId="{00000000-0000-0000-0000-000000000000}"/>
          </ac:spMkLst>
        </pc:spChg>
        <pc:spChg chg="mod">
          <ac:chgData name="Froduald Kabanza" userId="edf393d0-642b-4b9e-8c75-f62133241689" providerId="ADAL" clId="{FD76EFDA-3628-4D21-80C0-A7A4E3F7DB09}" dt="2022-01-14T12:22:45.717" v="2790" actId="165"/>
          <ac:spMkLst>
            <pc:docMk/>
            <pc:sldMk cId="539950645" sldId="292"/>
            <ac:spMk id="109" creationId="{00000000-0000-0000-0000-000000000000}"/>
          </ac:spMkLst>
        </pc:spChg>
        <pc:spChg chg="mod">
          <ac:chgData name="Froduald Kabanza" userId="edf393d0-642b-4b9e-8c75-f62133241689" providerId="ADAL" clId="{FD76EFDA-3628-4D21-80C0-A7A4E3F7DB09}" dt="2022-01-14T12:22:45.717" v="2790" actId="165"/>
          <ac:spMkLst>
            <pc:docMk/>
            <pc:sldMk cId="539950645" sldId="292"/>
            <ac:spMk id="111" creationId="{00000000-0000-0000-0000-000000000000}"/>
          </ac:spMkLst>
        </pc:spChg>
        <pc:spChg chg="mod">
          <ac:chgData name="Froduald Kabanza" userId="edf393d0-642b-4b9e-8c75-f62133241689" providerId="ADAL" clId="{FD76EFDA-3628-4D21-80C0-A7A4E3F7DB09}" dt="2022-01-14T12:22:45.717" v="2790" actId="165"/>
          <ac:spMkLst>
            <pc:docMk/>
            <pc:sldMk cId="539950645" sldId="292"/>
            <ac:spMk id="112" creationId="{00000000-0000-0000-0000-000000000000}"/>
          </ac:spMkLst>
        </pc:spChg>
        <pc:spChg chg="mod">
          <ac:chgData name="Froduald Kabanza" userId="edf393d0-642b-4b9e-8c75-f62133241689" providerId="ADAL" clId="{FD76EFDA-3628-4D21-80C0-A7A4E3F7DB09}" dt="2022-01-14T12:22:45.717" v="2790" actId="165"/>
          <ac:spMkLst>
            <pc:docMk/>
            <pc:sldMk cId="539950645" sldId="292"/>
            <ac:spMk id="114" creationId="{00000000-0000-0000-0000-000000000000}"/>
          </ac:spMkLst>
        </pc:spChg>
        <pc:spChg chg="mod">
          <ac:chgData name="Froduald Kabanza" userId="edf393d0-642b-4b9e-8c75-f62133241689" providerId="ADAL" clId="{FD76EFDA-3628-4D21-80C0-A7A4E3F7DB09}" dt="2022-01-14T12:22:45.717" v="2790" actId="165"/>
          <ac:spMkLst>
            <pc:docMk/>
            <pc:sldMk cId="539950645" sldId="292"/>
            <ac:spMk id="115" creationId="{00000000-0000-0000-0000-000000000000}"/>
          </ac:spMkLst>
        </pc:spChg>
        <pc:spChg chg="mod">
          <ac:chgData name="Froduald Kabanza" userId="edf393d0-642b-4b9e-8c75-f62133241689" providerId="ADAL" clId="{FD76EFDA-3628-4D21-80C0-A7A4E3F7DB09}" dt="2022-01-14T12:22:45.717" v="2790" actId="165"/>
          <ac:spMkLst>
            <pc:docMk/>
            <pc:sldMk cId="539950645" sldId="292"/>
            <ac:spMk id="117" creationId="{00000000-0000-0000-0000-000000000000}"/>
          </ac:spMkLst>
        </pc:spChg>
        <pc:spChg chg="mod">
          <ac:chgData name="Froduald Kabanza" userId="edf393d0-642b-4b9e-8c75-f62133241689" providerId="ADAL" clId="{FD76EFDA-3628-4D21-80C0-A7A4E3F7DB09}" dt="2022-01-14T12:22:45.717" v="2790" actId="165"/>
          <ac:spMkLst>
            <pc:docMk/>
            <pc:sldMk cId="539950645" sldId="292"/>
            <ac:spMk id="118" creationId="{00000000-0000-0000-0000-000000000000}"/>
          </ac:spMkLst>
        </pc:spChg>
        <pc:spChg chg="mod topLvl">
          <ac:chgData name="Froduald Kabanza" userId="edf393d0-642b-4b9e-8c75-f62133241689" providerId="ADAL" clId="{FD76EFDA-3628-4D21-80C0-A7A4E3F7DB09}" dt="2022-01-14T12:22:45.717" v="2790" actId="165"/>
          <ac:spMkLst>
            <pc:docMk/>
            <pc:sldMk cId="539950645" sldId="292"/>
            <ac:spMk id="119" creationId="{00000000-0000-0000-0000-000000000000}"/>
          </ac:spMkLst>
        </pc:spChg>
        <pc:spChg chg="mod topLvl">
          <ac:chgData name="Froduald Kabanza" userId="edf393d0-642b-4b9e-8c75-f62133241689" providerId="ADAL" clId="{FD76EFDA-3628-4D21-80C0-A7A4E3F7DB09}" dt="2022-01-14T12:22:45.717" v="2790" actId="165"/>
          <ac:spMkLst>
            <pc:docMk/>
            <pc:sldMk cId="539950645" sldId="292"/>
            <ac:spMk id="120" creationId="{00000000-0000-0000-0000-000000000000}"/>
          </ac:spMkLst>
        </pc:spChg>
        <pc:spChg chg="mod topLvl">
          <ac:chgData name="Froduald Kabanza" userId="edf393d0-642b-4b9e-8c75-f62133241689" providerId="ADAL" clId="{FD76EFDA-3628-4D21-80C0-A7A4E3F7DB09}" dt="2022-01-14T12:22:45.717" v="2790" actId="165"/>
          <ac:spMkLst>
            <pc:docMk/>
            <pc:sldMk cId="539950645" sldId="292"/>
            <ac:spMk id="122" creationId="{00000000-0000-0000-0000-000000000000}"/>
          </ac:spMkLst>
        </pc:spChg>
        <pc:spChg chg="mod topLvl">
          <ac:chgData name="Froduald Kabanza" userId="edf393d0-642b-4b9e-8c75-f62133241689" providerId="ADAL" clId="{FD76EFDA-3628-4D21-80C0-A7A4E3F7DB09}" dt="2022-01-14T12:22:45.717" v="2790" actId="165"/>
          <ac:spMkLst>
            <pc:docMk/>
            <pc:sldMk cId="539950645" sldId="292"/>
            <ac:spMk id="123" creationId="{00000000-0000-0000-0000-000000000000}"/>
          </ac:spMkLst>
        </pc:spChg>
        <pc:spChg chg="mod topLvl">
          <ac:chgData name="Froduald Kabanza" userId="edf393d0-642b-4b9e-8c75-f62133241689" providerId="ADAL" clId="{FD76EFDA-3628-4D21-80C0-A7A4E3F7DB09}" dt="2022-01-14T12:22:45.717" v="2790" actId="165"/>
          <ac:spMkLst>
            <pc:docMk/>
            <pc:sldMk cId="539950645" sldId="292"/>
            <ac:spMk id="132" creationId="{00000000-0000-0000-0000-000000000000}"/>
          </ac:spMkLst>
        </pc:spChg>
        <pc:spChg chg="mod topLvl">
          <ac:chgData name="Froduald Kabanza" userId="edf393d0-642b-4b9e-8c75-f62133241689" providerId="ADAL" clId="{FD76EFDA-3628-4D21-80C0-A7A4E3F7DB09}" dt="2022-01-14T12:22:45.717" v="2790" actId="165"/>
          <ac:spMkLst>
            <pc:docMk/>
            <pc:sldMk cId="539950645" sldId="292"/>
            <ac:spMk id="133" creationId="{00000000-0000-0000-0000-000000000000}"/>
          </ac:spMkLst>
        </pc:spChg>
        <pc:spChg chg="mod topLvl">
          <ac:chgData name="Froduald Kabanza" userId="edf393d0-642b-4b9e-8c75-f62133241689" providerId="ADAL" clId="{FD76EFDA-3628-4D21-80C0-A7A4E3F7DB09}" dt="2022-01-14T12:22:45.717" v="2790" actId="165"/>
          <ac:spMkLst>
            <pc:docMk/>
            <pc:sldMk cId="539950645" sldId="292"/>
            <ac:spMk id="135" creationId="{00000000-0000-0000-0000-000000000000}"/>
          </ac:spMkLst>
        </pc:spChg>
        <pc:spChg chg="mod topLvl">
          <ac:chgData name="Froduald Kabanza" userId="edf393d0-642b-4b9e-8c75-f62133241689" providerId="ADAL" clId="{FD76EFDA-3628-4D21-80C0-A7A4E3F7DB09}" dt="2022-01-14T12:22:45.717" v="2790" actId="165"/>
          <ac:spMkLst>
            <pc:docMk/>
            <pc:sldMk cId="539950645" sldId="292"/>
            <ac:spMk id="136" creationId="{00000000-0000-0000-0000-000000000000}"/>
          </ac:spMkLst>
        </pc:spChg>
        <pc:spChg chg="mod topLvl">
          <ac:chgData name="Froduald Kabanza" userId="edf393d0-642b-4b9e-8c75-f62133241689" providerId="ADAL" clId="{FD76EFDA-3628-4D21-80C0-A7A4E3F7DB09}" dt="2022-01-14T12:22:45.717" v="2790" actId="165"/>
          <ac:spMkLst>
            <pc:docMk/>
            <pc:sldMk cId="539950645" sldId="292"/>
            <ac:spMk id="137" creationId="{00000000-0000-0000-0000-000000000000}"/>
          </ac:spMkLst>
        </pc:spChg>
        <pc:spChg chg="mod topLvl">
          <ac:chgData name="Froduald Kabanza" userId="edf393d0-642b-4b9e-8c75-f62133241689" providerId="ADAL" clId="{FD76EFDA-3628-4D21-80C0-A7A4E3F7DB09}" dt="2022-01-14T12:22:45.717" v="2790" actId="165"/>
          <ac:spMkLst>
            <pc:docMk/>
            <pc:sldMk cId="539950645" sldId="292"/>
            <ac:spMk id="138" creationId="{00000000-0000-0000-0000-000000000000}"/>
          </ac:spMkLst>
        </pc:spChg>
        <pc:spChg chg="mod topLvl">
          <ac:chgData name="Froduald Kabanza" userId="edf393d0-642b-4b9e-8c75-f62133241689" providerId="ADAL" clId="{FD76EFDA-3628-4D21-80C0-A7A4E3F7DB09}" dt="2022-01-14T12:22:45.717" v="2790" actId="165"/>
          <ac:spMkLst>
            <pc:docMk/>
            <pc:sldMk cId="539950645" sldId="292"/>
            <ac:spMk id="139" creationId="{00000000-0000-0000-0000-000000000000}"/>
          </ac:spMkLst>
        </pc:spChg>
        <pc:spChg chg="mod topLvl">
          <ac:chgData name="Froduald Kabanza" userId="edf393d0-642b-4b9e-8c75-f62133241689" providerId="ADAL" clId="{FD76EFDA-3628-4D21-80C0-A7A4E3F7DB09}" dt="2022-01-14T12:22:45.717" v="2790" actId="165"/>
          <ac:spMkLst>
            <pc:docMk/>
            <pc:sldMk cId="539950645" sldId="292"/>
            <ac:spMk id="140" creationId="{00000000-0000-0000-0000-000000000000}"/>
          </ac:spMkLst>
        </pc:spChg>
        <pc:grpChg chg="add del mod">
          <ac:chgData name="Froduald Kabanza" userId="edf393d0-642b-4b9e-8c75-f62133241689" providerId="ADAL" clId="{FD76EFDA-3628-4D21-80C0-A7A4E3F7DB09}" dt="2022-01-14T12:09:09.689" v="2483" actId="478"/>
          <ac:grpSpMkLst>
            <pc:docMk/>
            <pc:sldMk cId="539950645" sldId="292"/>
            <ac:grpSpMk id="11" creationId="{280B620C-5F43-4C9E-88E5-DD4D2B9424FB}"/>
          </ac:grpSpMkLst>
        </pc:grpChg>
        <pc:grpChg chg="del">
          <ac:chgData name="Froduald Kabanza" userId="edf393d0-642b-4b9e-8c75-f62133241689" providerId="ADAL" clId="{FD76EFDA-3628-4D21-80C0-A7A4E3F7DB09}" dt="2022-01-14T12:22:45.717" v="2790" actId="165"/>
          <ac:grpSpMkLst>
            <pc:docMk/>
            <pc:sldMk cId="539950645" sldId="292"/>
            <ac:grpSpMk id="48" creationId="{00000000-0000-0000-0000-000000000000}"/>
          </ac:grpSpMkLst>
        </pc:grpChg>
        <pc:grpChg chg="mod topLvl">
          <ac:chgData name="Froduald Kabanza" userId="edf393d0-642b-4b9e-8c75-f62133241689" providerId="ADAL" clId="{FD76EFDA-3628-4D21-80C0-A7A4E3F7DB09}" dt="2022-01-14T12:22:45.717" v="2790" actId="165"/>
          <ac:grpSpMkLst>
            <pc:docMk/>
            <pc:sldMk cId="539950645" sldId="292"/>
            <ac:grpSpMk id="102" creationId="{00000000-0000-0000-0000-000000000000}"/>
          </ac:grpSpMkLst>
        </pc:grpChg>
        <pc:grpChg chg="mod topLvl">
          <ac:chgData name="Froduald Kabanza" userId="edf393d0-642b-4b9e-8c75-f62133241689" providerId="ADAL" clId="{FD76EFDA-3628-4D21-80C0-A7A4E3F7DB09}" dt="2022-01-14T12:22:45.717" v="2790" actId="165"/>
          <ac:grpSpMkLst>
            <pc:docMk/>
            <pc:sldMk cId="539950645" sldId="292"/>
            <ac:grpSpMk id="107" creationId="{00000000-0000-0000-0000-000000000000}"/>
          </ac:grpSpMkLst>
        </pc:grpChg>
        <pc:grpChg chg="mod topLvl">
          <ac:chgData name="Froduald Kabanza" userId="edf393d0-642b-4b9e-8c75-f62133241689" providerId="ADAL" clId="{FD76EFDA-3628-4D21-80C0-A7A4E3F7DB09}" dt="2022-01-14T12:22:45.717" v="2790" actId="165"/>
          <ac:grpSpMkLst>
            <pc:docMk/>
            <pc:sldMk cId="539950645" sldId="292"/>
            <ac:grpSpMk id="110" creationId="{00000000-0000-0000-0000-000000000000}"/>
          </ac:grpSpMkLst>
        </pc:grpChg>
        <pc:grpChg chg="mod topLvl">
          <ac:chgData name="Froduald Kabanza" userId="edf393d0-642b-4b9e-8c75-f62133241689" providerId="ADAL" clId="{FD76EFDA-3628-4D21-80C0-A7A4E3F7DB09}" dt="2022-01-14T12:22:45.717" v="2790" actId="165"/>
          <ac:grpSpMkLst>
            <pc:docMk/>
            <pc:sldMk cId="539950645" sldId="292"/>
            <ac:grpSpMk id="113" creationId="{00000000-0000-0000-0000-000000000000}"/>
          </ac:grpSpMkLst>
        </pc:grpChg>
        <pc:grpChg chg="mod topLvl">
          <ac:chgData name="Froduald Kabanza" userId="edf393d0-642b-4b9e-8c75-f62133241689" providerId="ADAL" clId="{FD76EFDA-3628-4D21-80C0-A7A4E3F7DB09}" dt="2022-01-14T12:22:45.717" v="2790" actId="165"/>
          <ac:grpSpMkLst>
            <pc:docMk/>
            <pc:sldMk cId="539950645" sldId="292"/>
            <ac:grpSpMk id="116" creationId="{00000000-0000-0000-0000-000000000000}"/>
          </ac:grpSpMkLst>
        </pc:grpChg>
        <pc:picChg chg="del">
          <ac:chgData name="Froduald Kabanza" userId="edf393d0-642b-4b9e-8c75-f62133241689" providerId="ADAL" clId="{FD76EFDA-3628-4D21-80C0-A7A4E3F7DB09}" dt="2022-01-13T12:51:07.178" v="1868" actId="478"/>
          <ac:picMkLst>
            <pc:docMk/>
            <pc:sldMk cId="539950645" sldId="292"/>
            <ac:picMk id="38" creationId="{00000000-0000-0000-0000-000000000000}"/>
          </ac:picMkLst>
        </pc:picChg>
        <pc:picChg chg="del">
          <ac:chgData name="Froduald Kabanza" userId="edf393d0-642b-4b9e-8c75-f62133241689" providerId="ADAL" clId="{FD76EFDA-3628-4D21-80C0-A7A4E3F7DB09}" dt="2022-01-14T12:10:22.045" v="2532" actId="478"/>
          <ac:picMkLst>
            <pc:docMk/>
            <pc:sldMk cId="539950645" sldId="292"/>
            <ac:picMk id="39" creationId="{00000000-0000-0000-0000-000000000000}"/>
          </ac:picMkLst>
        </pc:picChg>
        <pc:picChg chg="del">
          <ac:chgData name="Froduald Kabanza" userId="edf393d0-642b-4b9e-8c75-f62133241689" providerId="ADAL" clId="{FD76EFDA-3628-4D21-80C0-A7A4E3F7DB09}" dt="2022-01-14T12:10:18.508" v="2531" actId="478"/>
          <ac:picMkLst>
            <pc:docMk/>
            <pc:sldMk cId="539950645" sldId="292"/>
            <ac:picMk id="43" creationId="{00000000-0000-0000-0000-000000000000}"/>
          </ac:picMkLst>
        </pc:picChg>
        <pc:picChg chg="del mod">
          <ac:chgData name="Froduald Kabanza" userId="edf393d0-642b-4b9e-8c75-f62133241689" providerId="ADAL" clId="{FD76EFDA-3628-4D21-80C0-A7A4E3F7DB09}" dt="2022-01-13T12:51:35.160" v="1879" actId="478"/>
          <ac:picMkLst>
            <pc:docMk/>
            <pc:sldMk cId="539950645" sldId="292"/>
            <ac:picMk id="46" creationId="{00000000-0000-0000-0000-000000000000}"/>
          </ac:picMkLst>
        </pc:picChg>
        <pc:picChg chg="add del mod">
          <ac:chgData name="Froduald Kabanza" userId="edf393d0-642b-4b9e-8c75-f62133241689" providerId="ADAL" clId="{FD76EFDA-3628-4D21-80C0-A7A4E3F7DB09}" dt="2022-01-14T11:52:38.281" v="2433" actId="478"/>
          <ac:picMkLst>
            <pc:docMk/>
            <pc:sldMk cId="539950645" sldId="292"/>
            <ac:picMk id="51" creationId="{A9372C8C-0AF4-4EAC-BF33-A969D9F96A23}"/>
          </ac:picMkLst>
        </pc:picChg>
        <pc:cxnChg chg="add mod">
          <ac:chgData name="Froduald Kabanza" userId="edf393d0-642b-4b9e-8c75-f62133241689" providerId="ADAL" clId="{FD76EFDA-3628-4D21-80C0-A7A4E3F7DB09}" dt="2022-01-14T11:57:56.726" v="2475" actId="164"/>
          <ac:cxnSpMkLst>
            <pc:docMk/>
            <pc:sldMk cId="539950645" sldId="292"/>
            <ac:cxnSpMk id="9" creationId="{0D7E1A57-1902-43A2-A67B-778500608AB6}"/>
          </ac:cxnSpMkLst>
        </pc:cxnChg>
        <pc:cxnChg chg="add mod">
          <ac:chgData name="Froduald Kabanza" userId="edf393d0-642b-4b9e-8c75-f62133241689" providerId="ADAL" clId="{FD76EFDA-3628-4D21-80C0-A7A4E3F7DB09}" dt="2022-01-14T12:22:53.192" v="2792" actId="1076"/>
          <ac:cxnSpMkLst>
            <pc:docMk/>
            <pc:sldMk cId="539950645" sldId="292"/>
            <ac:cxnSpMk id="57" creationId="{7899FEC9-50C9-426B-A47A-F974A9E5DF93}"/>
          </ac:cxnSpMkLst>
        </pc:cxnChg>
        <pc:cxnChg chg="mod topLvl">
          <ac:chgData name="Froduald Kabanza" userId="edf393d0-642b-4b9e-8c75-f62133241689" providerId="ADAL" clId="{FD76EFDA-3628-4D21-80C0-A7A4E3F7DB09}" dt="2022-01-14T12:22:45.717" v="2790" actId="165"/>
          <ac:cxnSpMkLst>
            <pc:docMk/>
            <pc:sldMk cId="539950645" sldId="292"/>
            <ac:cxnSpMk id="100" creationId="{00000000-0000-0000-0000-000000000000}"/>
          </ac:cxnSpMkLst>
        </pc:cxnChg>
        <pc:cxnChg chg="mod topLvl">
          <ac:chgData name="Froduald Kabanza" userId="edf393d0-642b-4b9e-8c75-f62133241689" providerId="ADAL" clId="{FD76EFDA-3628-4D21-80C0-A7A4E3F7DB09}" dt="2022-01-14T12:22:45.717" v="2790" actId="165"/>
          <ac:cxnSpMkLst>
            <pc:docMk/>
            <pc:sldMk cId="539950645" sldId="292"/>
            <ac:cxnSpMk id="101" creationId="{00000000-0000-0000-0000-000000000000}"/>
          </ac:cxnSpMkLst>
        </pc:cxnChg>
        <pc:cxnChg chg="mod topLvl">
          <ac:chgData name="Froduald Kabanza" userId="edf393d0-642b-4b9e-8c75-f62133241689" providerId="ADAL" clId="{FD76EFDA-3628-4D21-80C0-A7A4E3F7DB09}" dt="2022-01-14T12:22:45.717" v="2790" actId="165"/>
          <ac:cxnSpMkLst>
            <pc:docMk/>
            <pc:sldMk cId="539950645" sldId="292"/>
            <ac:cxnSpMk id="124" creationId="{00000000-0000-0000-0000-000000000000}"/>
          </ac:cxnSpMkLst>
        </pc:cxnChg>
        <pc:cxnChg chg="mod topLvl">
          <ac:chgData name="Froduald Kabanza" userId="edf393d0-642b-4b9e-8c75-f62133241689" providerId="ADAL" clId="{FD76EFDA-3628-4D21-80C0-A7A4E3F7DB09}" dt="2022-01-14T12:22:45.717" v="2790" actId="165"/>
          <ac:cxnSpMkLst>
            <pc:docMk/>
            <pc:sldMk cId="539950645" sldId="292"/>
            <ac:cxnSpMk id="125" creationId="{00000000-0000-0000-0000-000000000000}"/>
          </ac:cxnSpMkLst>
        </pc:cxnChg>
        <pc:cxnChg chg="mod topLvl">
          <ac:chgData name="Froduald Kabanza" userId="edf393d0-642b-4b9e-8c75-f62133241689" providerId="ADAL" clId="{FD76EFDA-3628-4D21-80C0-A7A4E3F7DB09}" dt="2022-01-14T12:22:45.717" v="2790" actId="165"/>
          <ac:cxnSpMkLst>
            <pc:docMk/>
            <pc:sldMk cId="539950645" sldId="292"/>
            <ac:cxnSpMk id="126" creationId="{00000000-0000-0000-0000-000000000000}"/>
          </ac:cxnSpMkLst>
        </pc:cxnChg>
        <pc:cxnChg chg="mod topLvl">
          <ac:chgData name="Froduald Kabanza" userId="edf393d0-642b-4b9e-8c75-f62133241689" providerId="ADAL" clId="{FD76EFDA-3628-4D21-80C0-A7A4E3F7DB09}" dt="2022-01-14T12:22:45.717" v="2790" actId="165"/>
          <ac:cxnSpMkLst>
            <pc:docMk/>
            <pc:sldMk cId="539950645" sldId="292"/>
            <ac:cxnSpMk id="127" creationId="{00000000-0000-0000-0000-000000000000}"/>
          </ac:cxnSpMkLst>
        </pc:cxnChg>
        <pc:cxnChg chg="mod topLvl">
          <ac:chgData name="Froduald Kabanza" userId="edf393d0-642b-4b9e-8c75-f62133241689" providerId="ADAL" clId="{FD76EFDA-3628-4D21-80C0-A7A4E3F7DB09}" dt="2022-01-14T12:22:45.717" v="2790" actId="165"/>
          <ac:cxnSpMkLst>
            <pc:docMk/>
            <pc:sldMk cId="539950645" sldId="292"/>
            <ac:cxnSpMk id="128" creationId="{00000000-0000-0000-0000-000000000000}"/>
          </ac:cxnSpMkLst>
        </pc:cxnChg>
        <pc:cxnChg chg="mod topLvl">
          <ac:chgData name="Froduald Kabanza" userId="edf393d0-642b-4b9e-8c75-f62133241689" providerId="ADAL" clId="{FD76EFDA-3628-4D21-80C0-A7A4E3F7DB09}" dt="2022-01-14T12:22:45.717" v="2790" actId="165"/>
          <ac:cxnSpMkLst>
            <pc:docMk/>
            <pc:sldMk cId="539950645" sldId="292"/>
            <ac:cxnSpMk id="129" creationId="{00000000-0000-0000-0000-000000000000}"/>
          </ac:cxnSpMkLst>
        </pc:cxnChg>
        <pc:cxnChg chg="mod topLvl">
          <ac:chgData name="Froduald Kabanza" userId="edf393d0-642b-4b9e-8c75-f62133241689" providerId="ADAL" clId="{FD76EFDA-3628-4D21-80C0-A7A4E3F7DB09}" dt="2022-01-14T12:22:45.717" v="2790" actId="165"/>
          <ac:cxnSpMkLst>
            <pc:docMk/>
            <pc:sldMk cId="539950645" sldId="292"/>
            <ac:cxnSpMk id="130" creationId="{00000000-0000-0000-0000-000000000000}"/>
          </ac:cxnSpMkLst>
        </pc:cxnChg>
        <pc:cxnChg chg="mod topLvl">
          <ac:chgData name="Froduald Kabanza" userId="edf393d0-642b-4b9e-8c75-f62133241689" providerId="ADAL" clId="{FD76EFDA-3628-4D21-80C0-A7A4E3F7DB09}" dt="2022-01-14T12:22:45.717" v="2790" actId="165"/>
          <ac:cxnSpMkLst>
            <pc:docMk/>
            <pc:sldMk cId="539950645" sldId="292"/>
            <ac:cxnSpMk id="131" creationId="{00000000-0000-0000-0000-000000000000}"/>
          </ac:cxnSpMkLst>
        </pc:cxnChg>
      </pc:sldChg>
      <pc:sldChg chg="delSp modSp add mod">
        <pc:chgData name="Froduald Kabanza" userId="edf393d0-642b-4b9e-8c75-f62133241689" providerId="ADAL" clId="{FD76EFDA-3628-4D21-80C0-A7A4E3F7DB09}" dt="2022-01-14T00:27:33.435" v="2391" actId="478"/>
        <pc:sldMkLst>
          <pc:docMk/>
          <pc:sldMk cId="1137589390" sldId="293"/>
        </pc:sldMkLst>
        <pc:spChg chg="del mod">
          <ac:chgData name="Froduald Kabanza" userId="edf393d0-642b-4b9e-8c75-f62133241689" providerId="ADAL" clId="{FD76EFDA-3628-4D21-80C0-A7A4E3F7DB09}" dt="2022-01-14T00:27:33.435" v="2391" actId="478"/>
          <ac:spMkLst>
            <pc:docMk/>
            <pc:sldMk cId="1137589390" sldId="293"/>
            <ac:spMk id="20" creationId="{00000000-0000-0000-0000-000000000000}"/>
          </ac:spMkLst>
        </pc:spChg>
        <pc:spChg chg="del">
          <ac:chgData name="Froduald Kabanza" userId="edf393d0-642b-4b9e-8c75-f62133241689" providerId="ADAL" clId="{FD76EFDA-3628-4D21-80C0-A7A4E3F7DB09}" dt="2022-01-14T00:27:18.435" v="2388" actId="478"/>
          <ac:spMkLst>
            <pc:docMk/>
            <pc:sldMk cId="1137589390" sldId="293"/>
            <ac:spMk id="22" creationId="{00000000-0000-0000-0000-000000000000}"/>
          </ac:spMkLst>
        </pc:spChg>
        <pc:picChg chg="del">
          <ac:chgData name="Froduald Kabanza" userId="edf393d0-642b-4b9e-8c75-f62133241689" providerId="ADAL" clId="{FD76EFDA-3628-4D21-80C0-A7A4E3F7DB09}" dt="2022-01-14T00:27:32.210" v="2390" actId="478"/>
          <ac:picMkLst>
            <pc:docMk/>
            <pc:sldMk cId="1137589390" sldId="293"/>
            <ac:picMk id="21" creationId="{00000000-0000-0000-0000-000000000000}"/>
          </ac:picMkLst>
        </pc:picChg>
      </pc:sldChg>
      <pc:sldChg chg="addSp modSp add mod">
        <pc:chgData name="Froduald Kabanza" userId="edf393d0-642b-4b9e-8c75-f62133241689" providerId="ADAL" clId="{FD76EFDA-3628-4D21-80C0-A7A4E3F7DB09}" dt="2022-01-14T13:13:03.095" v="4128" actId="1076"/>
        <pc:sldMkLst>
          <pc:docMk/>
          <pc:sldMk cId="2921400890" sldId="294"/>
        </pc:sldMkLst>
        <pc:cxnChg chg="add mod">
          <ac:chgData name="Froduald Kabanza" userId="edf393d0-642b-4b9e-8c75-f62133241689" providerId="ADAL" clId="{FD76EFDA-3628-4D21-80C0-A7A4E3F7DB09}" dt="2022-01-14T13:13:03.095" v="4128" actId="1076"/>
          <ac:cxnSpMkLst>
            <pc:docMk/>
            <pc:sldMk cId="2921400890" sldId="294"/>
            <ac:cxnSpMk id="51" creationId="{DF2556FB-400A-40D8-8A4D-62EED5DE1952}"/>
          </ac:cxnSpMkLst>
        </pc:cxnChg>
      </pc:sldChg>
      <pc:sldChg chg="addSp delSp modSp add mod">
        <pc:chgData name="Froduald Kabanza" userId="edf393d0-642b-4b9e-8c75-f62133241689" providerId="ADAL" clId="{FD76EFDA-3628-4D21-80C0-A7A4E3F7DB09}" dt="2022-01-14T13:23:34.023" v="4143" actId="1076"/>
        <pc:sldMkLst>
          <pc:docMk/>
          <pc:sldMk cId="1022742266" sldId="295"/>
        </pc:sldMkLst>
        <pc:picChg chg="add del mod">
          <ac:chgData name="Froduald Kabanza" userId="edf393d0-642b-4b9e-8c75-f62133241689" providerId="ADAL" clId="{FD76EFDA-3628-4D21-80C0-A7A4E3F7DB09}" dt="2022-01-14T13:23:34.023" v="4143" actId="1076"/>
          <ac:picMkLst>
            <pc:docMk/>
            <pc:sldMk cId="1022742266" sldId="295"/>
            <ac:picMk id="8" creationId="{00000000-0000-0000-0000-000000000000}"/>
          </ac:picMkLst>
        </pc:picChg>
        <pc:picChg chg="add del mod">
          <ac:chgData name="Froduald Kabanza" userId="edf393d0-642b-4b9e-8c75-f62133241689" providerId="ADAL" clId="{FD76EFDA-3628-4D21-80C0-A7A4E3F7DB09}" dt="2022-01-14T13:21:31.222" v="4133"/>
          <ac:picMkLst>
            <pc:docMk/>
            <pc:sldMk cId="1022742266" sldId="295"/>
            <ac:picMk id="67" creationId="{3CAAD175-A938-48E5-AD52-C51D31C853A4}"/>
          </ac:picMkLst>
        </pc:picChg>
        <pc:picChg chg="add del mod">
          <ac:chgData name="Froduald Kabanza" userId="edf393d0-642b-4b9e-8c75-f62133241689" providerId="ADAL" clId="{FD76EFDA-3628-4D21-80C0-A7A4E3F7DB09}" dt="2022-01-14T13:23:33.291" v="4142"/>
          <ac:picMkLst>
            <pc:docMk/>
            <pc:sldMk cId="1022742266" sldId="295"/>
            <ac:picMk id="68" creationId="{EEB949A1-67FB-4843-8910-EEA56AC4B598}"/>
          </ac:picMkLst>
        </pc:picChg>
        <pc:cxnChg chg="add mod">
          <ac:chgData name="Froduald Kabanza" userId="edf393d0-642b-4b9e-8c75-f62133241689" providerId="ADAL" clId="{FD76EFDA-3628-4D21-80C0-A7A4E3F7DB09}" dt="2022-01-14T13:13:11.399" v="4130" actId="1076"/>
          <ac:cxnSpMkLst>
            <pc:docMk/>
            <pc:sldMk cId="1022742266" sldId="295"/>
            <ac:cxnSpMk id="62" creationId="{A1964196-50D9-4BCD-A2EF-EF01D8429C5D}"/>
          </ac:cxnSpMkLst>
        </pc:cxnChg>
      </pc:sldChg>
      <pc:sldChg chg="modSp add del mod ord modShow">
        <pc:chgData name="Froduald Kabanza" userId="edf393d0-642b-4b9e-8c75-f62133241689" providerId="ADAL" clId="{FD76EFDA-3628-4D21-80C0-A7A4E3F7DB09}" dt="2022-01-14T13:24:51.748" v="4163"/>
        <pc:sldMkLst>
          <pc:docMk/>
          <pc:sldMk cId="2756581671" sldId="296"/>
        </pc:sldMkLst>
        <pc:spChg chg="mod">
          <ac:chgData name="Froduald Kabanza" userId="edf393d0-642b-4b9e-8c75-f62133241689" providerId="ADAL" clId="{FD76EFDA-3628-4D21-80C0-A7A4E3F7DB09}" dt="2022-01-14T13:24:08.059" v="4158" actId="20577"/>
          <ac:spMkLst>
            <pc:docMk/>
            <pc:sldMk cId="2756581671" sldId="296"/>
            <ac:spMk id="7" creationId="{00000000-0000-0000-0000-000000000000}"/>
          </ac:spMkLst>
        </pc:spChg>
        <pc:picChg chg="mod">
          <ac:chgData name="Froduald Kabanza" userId="edf393d0-642b-4b9e-8c75-f62133241689" providerId="ADAL" clId="{FD76EFDA-3628-4D21-80C0-A7A4E3F7DB09}" dt="2022-01-14T13:22:18.506" v="4135" actId="1076"/>
          <ac:picMkLst>
            <pc:docMk/>
            <pc:sldMk cId="2756581671" sldId="296"/>
            <ac:picMk id="33" creationId="{00000000-0000-0000-0000-000000000000}"/>
          </ac:picMkLst>
        </pc:picChg>
      </pc:sldChg>
      <pc:sldChg chg="addSp delSp modSp add mod">
        <pc:chgData name="Froduald Kabanza" userId="edf393d0-642b-4b9e-8c75-f62133241689" providerId="ADAL" clId="{FD76EFDA-3628-4D21-80C0-A7A4E3F7DB09}" dt="2022-01-14T00:26:33.465" v="2386" actId="1076"/>
        <pc:sldMkLst>
          <pc:docMk/>
          <pc:sldMk cId="3786721930" sldId="297"/>
        </pc:sldMkLst>
        <pc:spChg chg="del">
          <ac:chgData name="Froduald Kabanza" userId="edf393d0-642b-4b9e-8c75-f62133241689" providerId="ADAL" clId="{FD76EFDA-3628-4D21-80C0-A7A4E3F7DB09}" dt="2022-01-14T00:23:50.349" v="2350" actId="478"/>
          <ac:spMkLst>
            <pc:docMk/>
            <pc:sldMk cId="3786721930" sldId="297"/>
            <ac:spMk id="3" creationId="{00000000-0000-0000-0000-000000000000}"/>
          </ac:spMkLst>
        </pc:spChg>
        <pc:spChg chg="add del mod">
          <ac:chgData name="Froduald Kabanza" userId="edf393d0-642b-4b9e-8c75-f62133241689" providerId="ADAL" clId="{FD76EFDA-3628-4D21-80C0-A7A4E3F7DB09}" dt="2022-01-14T00:24:05.450" v="2351" actId="478"/>
          <ac:spMkLst>
            <pc:docMk/>
            <pc:sldMk cId="3786721930" sldId="297"/>
            <ac:spMk id="7" creationId="{DF3BAC5D-6E20-4380-B75D-E3317DA0C6ED}"/>
          </ac:spMkLst>
        </pc:spChg>
        <pc:spChg chg="add del">
          <ac:chgData name="Froduald Kabanza" userId="edf393d0-642b-4b9e-8c75-f62133241689" providerId="ADAL" clId="{FD76EFDA-3628-4D21-80C0-A7A4E3F7DB09}" dt="2022-01-14T00:23:41.587" v="2349" actId="478"/>
          <ac:spMkLst>
            <pc:docMk/>
            <pc:sldMk cId="3786721930" sldId="297"/>
            <ac:spMk id="17" creationId="{00000000-0000-0000-0000-000000000000}"/>
          </ac:spMkLst>
        </pc:spChg>
        <pc:spChg chg="mod">
          <ac:chgData name="Froduald Kabanza" userId="edf393d0-642b-4b9e-8c75-f62133241689" providerId="ADAL" clId="{FD76EFDA-3628-4D21-80C0-A7A4E3F7DB09}" dt="2022-01-14T00:26:33.465" v="2386" actId="1076"/>
          <ac:spMkLst>
            <pc:docMk/>
            <pc:sldMk cId="3786721930" sldId="297"/>
            <ac:spMk id="18" creationId="{00000000-0000-0000-0000-000000000000}"/>
          </ac:spMkLst>
        </pc:spChg>
        <pc:spChg chg="mod">
          <ac:chgData name="Froduald Kabanza" userId="edf393d0-642b-4b9e-8c75-f62133241689" providerId="ADAL" clId="{FD76EFDA-3628-4D21-80C0-A7A4E3F7DB09}" dt="2022-01-14T00:22:38.704" v="2341"/>
          <ac:spMkLst>
            <pc:docMk/>
            <pc:sldMk cId="3786721930" sldId="297"/>
            <ac:spMk id="24" creationId="{527C3974-5346-42F0-9ADF-62CA784A0047}"/>
          </ac:spMkLst>
        </pc:spChg>
        <pc:spChg chg="add mod">
          <ac:chgData name="Froduald Kabanza" userId="edf393d0-642b-4b9e-8c75-f62133241689" providerId="ADAL" clId="{FD76EFDA-3628-4D21-80C0-A7A4E3F7DB09}" dt="2022-01-14T00:24:28.762" v="2371" actId="14100"/>
          <ac:spMkLst>
            <pc:docMk/>
            <pc:sldMk cId="3786721930" sldId="297"/>
            <ac:spMk id="26" creationId="{F4C17648-C0AC-47C6-9246-3088C9DC9088}"/>
          </ac:spMkLst>
        </pc:spChg>
        <pc:spChg chg="add mod">
          <ac:chgData name="Froduald Kabanza" userId="edf393d0-642b-4b9e-8c75-f62133241689" providerId="ADAL" clId="{FD76EFDA-3628-4D21-80C0-A7A4E3F7DB09}" dt="2022-01-14T00:25:00.871" v="2378" actId="1076"/>
          <ac:spMkLst>
            <pc:docMk/>
            <pc:sldMk cId="3786721930" sldId="297"/>
            <ac:spMk id="27" creationId="{4CAA0B24-D096-4019-95A2-BEB028EF066C}"/>
          </ac:spMkLst>
        </pc:spChg>
        <pc:spChg chg="mod">
          <ac:chgData name="Froduald Kabanza" userId="edf393d0-642b-4b9e-8c75-f62133241689" providerId="ADAL" clId="{FD76EFDA-3628-4D21-80C0-A7A4E3F7DB09}" dt="2022-01-14T00:25:16.359" v="2379"/>
          <ac:spMkLst>
            <pc:docMk/>
            <pc:sldMk cId="3786721930" sldId="297"/>
            <ac:spMk id="31" creationId="{B3B83A65-1A48-4F05-A87B-673DF4F31EA1}"/>
          </ac:spMkLst>
        </pc:spChg>
        <pc:spChg chg="add del mod">
          <ac:chgData name="Froduald Kabanza" userId="edf393d0-642b-4b9e-8c75-f62133241689" providerId="ADAL" clId="{FD76EFDA-3628-4D21-80C0-A7A4E3F7DB09}" dt="2022-01-14T00:25:31.141" v="2381" actId="478"/>
          <ac:spMkLst>
            <pc:docMk/>
            <pc:sldMk cId="3786721930" sldId="297"/>
            <ac:spMk id="33" creationId="{79F2473D-5140-4E83-ABA2-FDEE4AFA7FF2}"/>
          </ac:spMkLst>
        </pc:spChg>
        <pc:spChg chg="add del mod">
          <ac:chgData name="Froduald Kabanza" userId="edf393d0-642b-4b9e-8c75-f62133241689" providerId="ADAL" clId="{FD76EFDA-3628-4D21-80C0-A7A4E3F7DB09}" dt="2022-01-14T00:25:31.141" v="2381" actId="478"/>
          <ac:spMkLst>
            <pc:docMk/>
            <pc:sldMk cId="3786721930" sldId="297"/>
            <ac:spMk id="34" creationId="{50E93E8B-E100-48FF-A973-8549A3E493FC}"/>
          </ac:spMkLst>
        </pc:spChg>
        <pc:spChg chg="add del mod">
          <ac:chgData name="Froduald Kabanza" userId="edf393d0-642b-4b9e-8c75-f62133241689" providerId="ADAL" clId="{FD76EFDA-3628-4D21-80C0-A7A4E3F7DB09}" dt="2022-01-14T00:25:31.141" v="2381" actId="478"/>
          <ac:spMkLst>
            <pc:docMk/>
            <pc:sldMk cId="3786721930" sldId="297"/>
            <ac:spMk id="35" creationId="{06298E5E-0D50-4A08-8F70-00A67340E0DB}"/>
          </ac:spMkLst>
        </pc:spChg>
        <pc:spChg chg="mod">
          <ac:chgData name="Froduald Kabanza" userId="edf393d0-642b-4b9e-8c75-f62133241689" providerId="ADAL" clId="{FD76EFDA-3628-4D21-80C0-A7A4E3F7DB09}" dt="2022-01-14T00:25:54.138" v="2382"/>
          <ac:spMkLst>
            <pc:docMk/>
            <pc:sldMk cId="3786721930" sldId="297"/>
            <ac:spMk id="38" creationId="{43270506-757E-4015-8249-0453E4BA875C}"/>
          </ac:spMkLst>
        </pc:spChg>
        <pc:spChg chg="add mod">
          <ac:chgData name="Froduald Kabanza" userId="edf393d0-642b-4b9e-8c75-f62133241689" providerId="ADAL" clId="{FD76EFDA-3628-4D21-80C0-A7A4E3F7DB09}" dt="2022-01-14T00:26:02.910" v="2383" actId="1076"/>
          <ac:spMkLst>
            <pc:docMk/>
            <pc:sldMk cId="3786721930" sldId="297"/>
            <ac:spMk id="40" creationId="{50348A46-0268-4C34-B881-DA3DD3B78A02}"/>
          </ac:spMkLst>
        </pc:spChg>
        <pc:spChg chg="add mod">
          <ac:chgData name="Froduald Kabanza" userId="edf393d0-642b-4b9e-8c75-f62133241689" providerId="ADAL" clId="{FD76EFDA-3628-4D21-80C0-A7A4E3F7DB09}" dt="2022-01-14T00:26:02.910" v="2383" actId="1076"/>
          <ac:spMkLst>
            <pc:docMk/>
            <pc:sldMk cId="3786721930" sldId="297"/>
            <ac:spMk id="41" creationId="{A0871CAE-6A26-43C8-AFE6-BC515BAEE4F3}"/>
          </ac:spMkLst>
        </pc:spChg>
        <pc:spChg chg="add mod">
          <ac:chgData name="Froduald Kabanza" userId="edf393d0-642b-4b9e-8c75-f62133241689" providerId="ADAL" clId="{FD76EFDA-3628-4D21-80C0-A7A4E3F7DB09}" dt="2022-01-14T00:26:02.910" v="2383" actId="1076"/>
          <ac:spMkLst>
            <pc:docMk/>
            <pc:sldMk cId="3786721930" sldId="297"/>
            <ac:spMk id="42" creationId="{545937A0-1D39-4B56-B51A-93EB1A266C4F}"/>
          </ac:spMkLst>
        </pc:spChg>
        <pc:spChg chg="add mod">
          <ac:chgData name="Froduald Kabanza" userId="edf393d0-642b-4b9e-8c75-f62133241689" providerId="ADAL" clId="{FD76EFDA-3628-4D21-80C0-A7A4E3F7DB09}" dt="2022-01-14T00:26:02.910" v="2383" actId="1076"/>
          <ac:spMkLst>
            <pc:docMk/>
            <pc:sldMk cId="3786721930" sldId="297"/>
            <ac:spMk id="43" creationId="{35EBB2C3-B65E-4609-B436-0AE60330F280}"/>
          </ac:spMkLst>
        </pc:spChg>
        <pc:spChg chg="add mod">
          <ac:chgData name="Froduald Kabanza" userId="edf393d0-642b-4b9e-8c75-f62133241689" providerId="ADAL" clId="{FD76EFDA-3628-4D21-80C0-A7A4E3F7DB09}" dt="2022-01-14T00:26:02.910" v="2383" actId="1076"/>
          <ac:spMkLst>
            <pc:docMk/>
            <pc:sldMk cId="3786721930" sldId="297"/>
            <ac:spMk id="44" creationId="{B692D376-B54E-48CD-A859-CCEA048EF6C0}"/>
          </ac:spMkLst>
        </pc:spChg>
        <pc:spChg chg="add mod">
          <ac:chgData name="Froduald Kabanza" userId="edf393d0-642b-4b9e-8c75-f62133241689" providerId="ADAL" clId="{FD76EFDA-3628-4D21-80C0-A7A4E3F7DB09}" dt="2022-01-14T00:26:02.910" v="2383" actId="1076"/>
          <ac:spMkLst>
            <pc:docMk/>
            <pc:sldMk cId="3786721930" sldId="297"/>
            <ac:spMk id="45" creationId="{CAF44262-5B71-4844-AA2F-9741F4DF0FC8}"/>
          </ac:spMkLst>
        </pc:spChg>
        <pc:spChg chg="add del">
          <ac:chgData name="Froduald Kabanza" userId="edf393d0-642b-4b9e-8c75-f62133241689" providerId="ADAL" clId="{FD76EFDA-3628-4D21-80C0-A7A4E3F7DB09}" dt="2022-01-14T00:23:50.349" v="2350" actId="478"/>
          <ac:spMkLst>
            <pc:docMk/>
            <pc:sldMk cId="3786721930" sldId="297"/>
            <ac:spMk id="73" creationId="{00000000-0000-0000-0000-000000000000}"/>
          </ac:spMkLst>
        </pc:spChg>
        <pc:spChg chg="add del">
          <ac:chgData name="Froduald Kabanza" userId="edf393d0-642b-4b9e-8c75-f62133241689" providerId="ADAL" clId="{FD76EFDA-3628-4D21-80C0-A7A4E3F7DB09}" dt="2022-01-14T00:23:50.349" v="2350" actId="478"/>
          <ac:spMkLst>
            <pc:docMk/>
            <pc:sldMk cId="3786721930" sldId="297"/>
            <ac:spMk id="78" creationId="{00000000-0000-0000-0000-000000000000}"/>
          </ac:spMkLst>
        </pc:spChg>
        <pc:spChg chg="add del">
          <ac:chgData name="Froduald Kabanza" userId="edf393d0-642b-4b9e-8c75-f62133241689" providerId="ADAL" clId="{FD76EFDA-3628-4D21-80C0-A7A4E3F7DB09}" dt="2022-01-14T00:23:41.587" v="2349" actId="478"/>
          <ac:spMkLst>
            <pc:docMk/>
            <pc:sldMk cId="3786721930" sldId="297"/>
            <ac:spMk id="79" creationId="{00000000-0000-0000-0000-000000000000}"/>
          </ac:spMkLst>
        </pc:spChg>
        <pc:spChg chg="add del">
          <ac:chgData name="Froduald Kabanza" userId="edf393d0-642b-4b9e-8c75-f62133241689" providerId="ADAL" clId="{FD76EFDA-3628-4D21-80C0-A7A4E3F7DB09}" dt="2022-01-14T00:23:41.587" v="2349" actId="478"/>
          <ac:spMkLst>
            <pc:docMk/>
            <pc:sldMk cId="3786721930" sldId="297"/>
            <ac:spMk id="81" creationId="{00000000-0000-0000-0000-000000000000}"/>
          </ac:spMkLst>
        </pc:spChg>
        <pc:spChg chg="add del">
          <ac:chgData name="Froduald Kabanza" userId="edf393d0-642b-4b9e-8c75-f62133241689" providerId="ADAL" clId="{FD76EFDA-3628-4D21-80C0-A7A4E3F7DB09}" dt="2022-01-14T00:23:50.349" v="2350" actId="478"/>
          <ac:spMkLst>
            <pc:docMk/>
            <pc:sldMk cId="3786721930" sldId="297"/>
            <ac:spMk id="82" creationId="{00000000-0000-0000-0000-000000000000}"/>
          </ac:spMkLst>
        </pc:spChg>
        <pc:grpChg chg="add del mod">
          <ac:chgData name="Froduald Kabanza" userId="edf393d0-642b-4b9e-8c75-f62133241689" providerId="ADAL" clId="{FD76EFDA-3628-4D21-80C0-A7A4E3F7DB09}" dt="2022-01-14T00:23:07.583" v="2343" actId="478"/>
          <ac:grpSpMkLst>
            <pc:docMk/>
            <pc:sldMk cId="3786721930" sldId="297"/>
            <ac:grpSpMk id="21" creationId="{6F7432D4-6EB5-44B5-A18D-E28CBC9DCAD9}"/>
          </ac:grpSpMkLst>
        </pc:grpChg>
        <pc:grpChg chg="add del mod">
          <ac:chgData name="Froduald Kabanza" userId="edf393d0-642b-4b9e-8c75-f62133241689" providerId="ADAL" clId="{FD76EFDA-3628-4D21-80C0-A7A4E3F7DB09}" dt="2022-01-14T00:25:31.141" v="2381" actId="478"/>
          <ac:grpSpMkLst>
            <pc:docMk/>
            <pc:sldMk cId="3786721930" sldId="297"/>
            <ac:grpSpMk id="29" creationId="{7D23FEFF-D7DB-4DAD-9463-F480FB7B9239}"/>
          </ac:grpSpMkLst>
        </pc:grpChg>
        <pc:grpChg chg="add mod">
          <ac:chgData name="Froduald Kabanza" userId="edf393d0-642b-4b9e-8c75-f62133241689" providerId="ADAL" clId="{FD76EFDA-3628-4D21-80C0-A7A4E3F7DB09}" dt="2022-01-14T00:26:02.910" v="2383" actId="1076"/>
          <ac:grpSpMkLst>
            <pc:docMk/>
            <pc:sldMk cId="3786721930" sldId="297"/>
            <ac:grpSpMk id="36" creationId="{D3775BE7-359A-4B4B-9BBD-6BDAEBEACCAD}"/>
          </ac:grpSpMkLst>
        </pc:grpChg>
        <pc:picChg chg="add del">
          <ac:chgData name="Froduald Kabanza" userId="edf393d0-642b-4b9e-8c75-f62133241689" providerId="ADAL" clId="{FD76EFDA-3628-4D21-80C0-A7A4E3F7DB09}" dt="2022-01-14T00:23:41.587" v="2349" actId="478"/>
          <ac:picMkLst>
            <pc:docMk/>
            <pc:sldMk cId="3786721930" sldId="297"/>
            <ac:picMk id="16" creationId="{00000000-0000-0000-0000-000000000000}"/>
          </ac:picMkLst>
        </pc:picChg>
        <pc:picChg chg="mod">
          <ac:chgData name="Froduald Kabanza" userId="edf393d0-642b-4b9e-8c75-f62133241689" providerId="ADAL" clId="{FD76EFDA-3628-4D21-80C0-A7A4E3F7DB09}" dt="2022-01-14T00:22:38.704" v="2341"/>
          <ac:picMkLst>
            <pc:docMk/>
            <pc:sldMk cId="3786721930" sldId="297"/>
            <ac:picMk id="22" creationId="{0C26AAFC-4D23-4205-BF94-3128DD36F575}"/>
          </ac:picMkLst>
        </pc:picChg>
        <pc:picChg chg="mod">
          <ac:chgData name="Froduald Kabanza" userId="edf393d0-642b-4b9e-8c75-f62133241689" providerId="ADAL" clId="{FD76EFDA-3628-4D21-80C0-A7A4E3F7DB09}" dt="2022-01-14T00:22:38.704" v="2341"/>
          <ac:picMkLst>
            <pc:docMk/>
            <pc:sldMk cId="3786721930" sldId="297"/>
            <ac:picMk id="25" creationId="{EE2B533E-07EB-4AB0-AE4F-362AA4B2ED07}"/>
          </ac:picMkLst>
        </pc:picChg>
        <pc:picChg chg="add del">
          <ac:chgData name="Froduald Kabanza" userId="edf393d0-642b-4b9e-8c75-f62133241689" providerId="ADAL" clId="{FD76EFDA-3628-4D21-80C0-A7A4E3F7DB09}" dt="2022-01-14T00:23:41.587" v="2349" actId="478"/>
          <ac:picMkLst>
            <pc:docMk/>
            <pc:sldMk cId="3786721930" sldId="297"/>
            <ac:picMk id="28" creationId="{00000000-0000-0000-0000-000000000000}"/>
          </ac:picMkLst>
        </pc:picChg>
        <pc:picChg chg="mod">
          <ac:chgData name="Froduald Kabanza" userId="edf393d0-642b-4b9e-8c75-f62133241689" providerId="ADAL" clId="{FD76EFDA-3628-4D21-80C0-A7A4E3F7DB09}" dt="2022-01-14T00:25:16.359" v="2379"/>
          <ac:picMkLst>
            <pc:docMk/>
            <pc:sldMk cId="3786721930" sldId="297"/>
            <ac:picMk id="30" creationId="{20FF3B45-6877-43BC-BD28-6C977D4C5C67}"/>
          </ac:picMkLst>
        </pc:picChg>
        <pc:picChg chg="mod">
          <ac:chgData name="Froduald Kabanza" userId="edf393d0-642b-4b9e-8c75-f62133241689" providerId="ADAL" clId="{FD76EFDA-3628-4D21-80C0-A7A4E3F7DB09}" dt="2022-01-14T00:25:16.359" v="2379"/>
          <ac:picMkLst>
            <pc:docMk/>
            <pc:sldMk cId="3786721930" sldId="297"/>
            <ac:picMk id="32" creationId="{29CD69ED-6830-4F24-858E-8475B52A7189}"/>
          </ac:picMkLst>
        </pc:picChg>
        <pc:picChg chg="mod">
          <ac:chgData name="Froduald Kabanza" userId="edf393d0-642b-4b9e-8c75-f62133241689" providerId="ADAL" clId="{FD76EFDA-3628-4D21-80C0-A7A4E3F7DB09}" dt="2022-01-14T00:25:54.138" v="2382"/>
          <ac:picMkLst>
            <pc:docMk/>
            <pc:sldMk cId="3786721930" sldId="297"/>
            <ac:picMk id="37" creationId="{C1BBC618-55CB-41F4-942D-A4D8C8EAD777}"/>
          </ac:picMkLst>
        </pc:picChg>
        <pc:picChg chg="mod">
          <ac:chgData name="Froduald Kabanza" userId="edf393d0-642b-4b9e-8c75-f62133241689" providerId="ADAL" clId="{FD76EFDA-3628-4D21-80C0-A7A4E3F7DB09}" dt="2022-01-14T00:25:54.138" v="2382"/>
          <ac:picMkLst>
            <pc:docMk/>
            <pc:sldMk cId="3786721930" sldId="297"/>
            <ac:picMk id="39" creationId="{8C91A479-C6D2-4C5C-B6A0-69D350EA660A}"/>
          </ac:picMkLst>
        </pc:picChg>
      </pc:sldChg>
      <pc:sldChg chg="addSp delSp modSp add mod">
        <pc:chgData name="Froduald Kabanza" userId="edf393d0-642b-4b9e-8c75-f62133241689" providerId="ADAL" clId="{FD76EFDA-3628-4D21-80C0-A7A4E3F7DB09}" dt="2022-01-13T12:38:56.183" v="1645" actId="20577"/>
        <pc:sldMkLst>
          <pc:docMk/>
          <pc:sldMk cId="3402660454" sldId="298"/>
        </pc:sldMkLst>
        <pc:spChg chg="mod">
          <ac:chgData name="Froduald Kabanza" userId="edf393d0-642b-4b9e-8c75-f62133241689" providerId="ADAL" clId="{FD76EFDA-3628-4D21-80C0-A7A4E3F7DB09}" dt="2022-01-13T12:38:56.183" v="1645" actId="20577"/>
          <ac:spMkLst>
            <pc:docMk/>
            <pc:sldMk cId="3402660454" sldId="298"/>
            <ac:spMk id="5" creationId="{00000000-0000-0000-0000-000000000000}"/>
          </ac:spMkLst>
        </pc:spChg>
        <pc:spChg chg="mod">
          <ac:chgData name="Froduald Kabanza" userId="edf393d0-642b-4b9e-8c75-f62133241689" providerId="ADAL" clId="{FD76EFDA-3628-4D21-80C0-A7A4E3F7DB09}" dt="2022-01-13T03:45:00.344" v="214" actId="14100"/>
          <ac:spMkLst>
            <pc:docMk/>
            <pc:sldMk cId="3402660454" sldId="298"/>
            <ac:spMk id="7" creationId="{00000000-0000-0000-0000-000000000000}"/>
          </ac:spMkLst>
        </pc:spChg>
        <pc:spChg chg="mod ord">
          <ac:chgData name="Froduald Kabanza" userId="edf393d0-642b-4b9e-8c75-f62133241689" providerId="ADAL" clId="{FD76EFDA-3628-4D21-80C0-A7A4E3F7DB09}" dt="2022-01-13T03:45:55.472" v="228" actId="166"/>
          <ac:spMkLst>
            <pc:docMk/>
            <pc:sldMk cId="3402660454" sldId="298"/>
            <ac:spMk id="10" creationId="{00000000-0000-0000-0000-000000000000}"/>
          </ac:spMkLst>
        </pc:spChg>
        <pc:spChg chg="add mod">
          <ac:chgData name="Froduald Kabanza" userId="edf393d0-642b-4b9e-8c75-f62133241689" providerId="ADAL" clId="{FD76EFDA-3628-4D21-80C0-A7A4E3F7DB09}" dt="2022-01-13T03:43:28.303" v="183" actId="1076"/>
          <ac:spMkLst>
            <pc:docMk/>
            <pc:sldMk cId="3402660454" sldId="298"/>
            <ac:spMk id="12" creationId="{96D2318E-E16B-4738-9A03-9013EED1097B}"/>
          </ac:spMkLst>
        </pc:spChg>
        <pc:spChg chg="add mod ord">
          <ac:chgData name="Froduald Kabanza" userId="edf393d0-642b-4b9e-8c75-f62133241689" providerId="ADAL" clId="{FD76EFDA-3628-4D21-80C0-A7A4E3F7DB09}" dt="2022-01-13T03:45:55.472" v="228" actId="166"/>
          <ac:spMkLst>
            <pc:docMk/>
            <pc:sldMk cId="3402660454" sldId="298"/>
            <ac:spMk id="13" creationId="{DC589AEB-FEBB-474A-B5DA-A867A603681B}"/>
          </ac:spMkLst>
        </pc:spChg>
        <pc:spChg chg="add mod ord">
          <ac:chgData name="Froduald Kabanza" userId="edf393d0-642b-4b9e-8c75-f62133241689" providerId="ADAL" clId="{FD76EFDA-3628-4D21-80C0-A7A4E3F7DB09}" dt="2022-01-13T03:45:55.472" v="228" actId="166"/>
          <ac:spMkLst>
            <pc:docMk/>
            <pc:sldMk cId="3402660454" sldId="298"/>
            <ac:spMk id="14" creationId="{ADB3298C-C8AE-4B73-A70A-F4A5AA40203E}"/>
          </ac:spMkLst>
        </pc:spChg>
        <pc:picChg chg="del">
          <ac:chgData name="Froduald Kabanza" userId="edf393d0-642b-4b9e-8c75-f62133241689" providerId="ADAL" clId="{FD76EFDA-3628-4D21-80C0-A7A4E3F7DB09}" dt="2022-01-13T03:40:12.441" v="139" actId="478"/>
          <ac:picMkLst>
            <pc:docMk/>
            <pc:sldMk cId="3402660454" sldId="298"/>
            <ac:picMk id="8" creationId="{00000000-0000-0000-0000-000000000000}"/>
          </ac:picMkLst>
        </pc:picChg>
        <pc:picChg chg="del mod">
          <ac:chgData name="Froduald Kabanza" userId="edf393d0-642b-4b9e-8c75-f62133241689" providerId="ADAL" clId="{FD76EFDA-3628-4D21-80C0-A7A4E3F7DB09}" dt="2022-01-13T03:44:05.153" v="204" actId="478"/>
          <ac:picMkLst>
            <pc:docMk/>
            <pc:sldMk cId="3402660454" sldId="298"/>
            <ac:picMk id="9" creationId="{00000000-0000-0000-0000-000000000000}"/>
          </ac:picMkLst>
        </pc:picChg>
        <pc:picChg chg="add mod">
          <ac:chgData name="Froduald Kabanza" userId="edf393d0-642b-4b9e-8c75-f62133241689" providerId="ADAL" clId="{FD76EFDA-3628-4D21-80C0-A7A4E3F7DB09}" dt="2022-01-13T03:45:45.471" v="227" actId="1076"/>
          <ac:picMkLst>
            <pc:docMk/>
            <pc:sldMk cId="3402660454" sldId="298"/>
            <ac:picMk id="11" creationId="{ABE10474-C67F-486C-BA50-03A61F039F4D}"/>
          </ac:picMkLst>
        </pc:picChg>
      </pc:sldChg>
      <pc:sldChg chg="add">
        <pc:chgData name="Froduald Kabanza" userId="edf393d0-642b-4b9e-8c75-f62133241689" providerId="ADAL" clId="{FD76EFDA-3628-4D21-80C0-A7A4E3F7DB09}" dt="2022-01-13T03:38:19.405" v="138"/>
        <pc:sldMkLst>
          <pc:docMk/>
          <pc:sldMk cId="802917911" sldId="299"/>
        </pc:sldMkLst>
      </pc:sldChg>
      <pc:sldChg chg="add">
        <pc:chgData name="Froduald Kabanza" userId="edf393d0-642b-4b9e-8c75-f62133241689" providerId="ADAL" clId="{FD76EFDA-3628-4D21-80C0-A7A4E3F7DB09}" dt="2022-01-13T03:38:19.405" v="138"/>
        <pc:sldMkLst>
          <pc:docMk/>
          <pc:sldMk cId="2533186122" sldId="300"/>
        </pc:sldMkLst>
      </pc:sldChg>
      <pc:sldChg chg="add mod modShow">
        <pc:chgData name="Froduald Kabanza" userId="edf393d0-642b-4b9e-8c75-f62133241689" providerId="ADAL" clId="{FD76EFDA-3628-4D21-80C0-A7A4E3F7DB09}" dt="2022-01-14T14:33:56.175" v="4169" actId="729"/>
        <pc:sldMkLst>
          <pc:docMk/>
          <pc:sldMk cId="550447450" sldId="301"/>
        </pc:sldMkLst>
      </pc:sldChg>
      <pc:sldChg chg="del">
        <pc:chgData name="Froduald Kabanza" userId="edf393d0-642b-4b9e-8c75-f62133241689" providerId="ADAL" clId="{FD76EFDA-3628-4D21-80C0-A7A4E3F7DB09}" dt="2022-01-13T03:32:06.750" v="103" actId="2696"/>
        <pc:sldMkLst>
          <pc:docMk/>
          <pc:sldMk cId="2334352291" sldId="302"/>
        </pc:sldMkLst>
      </pc:sldChg>
      <pc:sldChg chg="del">
        <pc:chgData name="Froduald Kabanza" userId="edf393d0-642b-4b9e-8c75-f62133241689" providerId="ADAL" clId="{FD76EFDA-3628-4D21-80C0-A7A4E3F7DB09}" dt="2022-01-13T03:32:06.750" v="103" actId="2696"/>
        <pc:sldMkLst>
          <pc:docMk/>
          <pc:sldMk cId="2178316958" sldId="303"/>
        </pc:sldMkLst>
      </pc:sldChg>
      <pc:sldChg chg="del">
        <pc:chgData name="Froduald Kabanza" userId="edf393d0-642b-4b9e-8c75-f62133241689" providerId="ADAL" clId="{FD76EFDA-3628-4D21-80C0-A7A4E3F7DB09}" dt="2022-01-13T03:32:06.750" v="103" actId="2696"/>
        <pc:sldMkLst>
          <pc:docMk/>
          <pc:sldMk cId="241673613" sldId="305"/>
        </pc:sldMkLst>
      </pc:sldChg>
      <pc:sldChg chg="del">
        <pc:chgData name="Froduald Kabanza" userId="edf393d0-642b-4b9e-8c75-f62133241689" providerId="ADAL" clId="{FD76EFDA-3628-4D21-80C0-A7A4E3F7DB09}" dt="2022-01-13T03:32:06.750" v="103" actId="2696"/>
        <pc:sldMkLst>
          <pc:docMk/>
          <pc:sldMk cId="3748585956" sldId="306"/>
        </pc:sldMkLst>
      </pc:sldChg>
      <pc:sldChg chg="del">
        <pc:chgData name="Froduald Kabanza" userId="edf393d0-642b-4b9e-8c75-f62133241689" providerId="ADAL" clId="{FD76EFDA-3628-4D21-80C0-A7A4E3F7DB09}" dt="2022-01-13T03:32:06.750" v="103" actId="2696"/>
        <pc:sldMkLst>
          <pc:docMk/>
          <pc:sldMk cId="3827977529" sldId="307"/>
        </pc:sldMkLst>
      </pc:sldChg>
      <pc:sldChg chg="del">
        <pc:chgData name="Froduald Kabanza" userId="edf393d0-642b-4b9e-8c75-f62133241689" providerId="ADAL" clId="{FD76EFDA-3628-4D21-80C0-A7A4E3F7DB09}" dt="2022-01-13T03:32:06.750" v="103" actId="2696"/>
        <pc:sldMkLst>
          <pc:docMk/>
          <pc:sldMk cId="2161390196" sldId="308"/>
        </pc:sldMkLst>
      </pc:sldChg>
      <pc:sldChg chg="del">
        <pc:chgData name="Froduald Kabanza" userId="edf393d0-642b-4b9e-8c75-f62133241689" providerId="ADAL" clId="{FD76EFDA-3628-4D21-80C0-A7A4E3F7DB09}" dt="2022-01-13T03:32:06.750" v="103" actId="2696"/>
        <pc:sldMkLst>
          <pc:docMk/>
          <pc:sldMk cId="2873655752" sldId="309"/>
        </pc:sldMkLst>
      </pc:sldChg>
      <pc:sldChg chg="del">
        <pc:chgData name="Froduald Kabanza" userId="edf393d0-642b-4b9e-8c75-f62133241689" providerId="ADAL" clId="{FD76EFDA-3628-4D21-80C0-A7A4E3F7DB09}" dt="2022-01-13T03:32:06.750" v="103" actId="2696"/>
        <pc:sldMkLst>
          <pc:docMk/>
          <pc:sldMk cId="3315856328" sldId="310"/>
        </pc:sldMkLst>
      </pc:sldChg>
      <pc:sldChg chg="del">
        <pc:chgData name="Froduald Kabanza" userId="edf393d0-642b-4b9e-8c75-f62133241689" providerId="ADAL" clId="{FD76EFDA-3628-4D21-80C0-A7A4E3F7DB09}" dt="2022-01-13T03:32:06.750" v="103" actId="2696"/>
        <pc:sldMkLst>
          <pc:docMk/>
          <pc:sldMk cId="1984947524" sldId="311"/>
        </pc:sldMkLst>
      </pc:sldChg>
      <pc:sldChg chg="del">
        <pc:chgData name="Froduald Kabanza" userId="edf393d0-642b-4b9e-8c75-f62133241689" providerId="ADAL" clId="{FD76EFDA-3628-4D21-80C0-A7A4E3F7DB09}" dt="2022-01-13T03:32:06.750" v="103" actId="2696"/>
        <pc:sldMkLst>
          <pc:docMk/>
          <pc:sldMk cId="2162630763" sldId="312"/>
        </pc:sldMkLst>
      </pc:sldChg>
      <pc:sldChg chg="del">
        <pc:chgData name="Froduald Kabanza" userId="edf393d0-642b-4b9e-8c75-f62133241689" providerId="ADAL" clId="{FD76EFDA-3628-4D21-80C0-A7A4E3F7DB09}" dt="2022-01-13T03:32:06.750" v="103" actId="2696"/>
        <pc:sldMkLst>
          <pc:docMk/>
          <pc:sldMk cId="3312794274" sldId="313"/>
        </pc:sldMkLst>
      </pc:sldChg>
      <pc:sldChg chg="add del mod modShow">
        <pc:chgData name="Froduald Kabanza" userId="edf393d0-642b-4b9e-8c75-f62133241689" providerId="ADAL" clId="{FD76EFDA-3628-4D21-80C0-A7A4E3F7DB09}" dt="2022-01-14T12:08:23.242" v="2482" actId="2696"/>
        <pc:sldMkLst>
          <pc:docMk/>
          <pc:sldMk cId="166861636" sldId="314"/>
        </pc:sldMkLst>
      </pc:sldChg>
      <pc:sldChg chg="add ord">
        <pc:chgData name="Froduald Kabanza" userId="edf393d0-642b-4b9e-8c75-f62133241689" providerId="ADAL" clId="{FD76EFDA-3628-4D21-80C0-A7A4E3F7DB09}" dt="2022-01-13T04:03:36.982" v="508"/>
        <pc:sldMkLst>
          <pc:docMk/>
          <pc:sldMk cId="887528362" sldId="315"/>
        </pc:sldMkLst>
      </pc:sldChg>
      <pc:sldChg chg="delSp modSp add mod ord">
        <pc:chgData name="Froduald Kabanza" userId="edf393d0-642b-4b9e-8c75-f62133241689" providerId="ADAL" clId="{FD76EFDA-3628-4D21-80C0-A7A4E3F7DB09}" dt="2022-01-13T04:03:36.982" v="508"/>
        <pc:sldMkLst>
          <pc:docMk/>
          <pc:sldMk cId="3247295168" sldId="316"/>
        </pc:sldMkLst>
        <pc:spChg chg="mod">
          <ac:chgData name="Froduald Kabanza" userId="edf393d0-642b-4b9e-8c75-f62133241689" providerId="ADAL" clId="{FD76EFDA-3628-4D21-80C0-A7A4E3F7DB09}" dt="2022-01-13T04:02:56.180" v="506" actId="20577"/>
          <ac:spMkLst>
            <pc:docMk/>
            <pc:sldMk cId="3247295168" sldId="316"/>
            <ac:spMk id="3" creationId="{00000000-0000-0000-0000-000000000000}"/>
          </ac:spMkLst>
        </pc:spChg>
        <pc:picChg chg="del mod">
          <ac:chgData name="Froduald Kabanza" userId="edf393d0-642b-4b9e-8c75-f62133241689" providerId="ADAL" clId="{FD76EFDA-3628-4D21-80C0-A7A4E3F7DB09}" dt="2022-01-13T04:02:38.277" v="491" actId="478"/>
          <ac:picMkLst>
            <pc:docMk/>
            <pc:sldMk cId="3247295168" sldId="316"/>
            <ac:picMk id="8" creationId="{00000000-0000-0000-0000-000000000000}"/>
          </ac:picMkLst>
        </pc:picChg>
      </pc:sldChg>
      <pc:sldChg chg="add">
        <pc:chgData name="Froduald Kabanza" userId="edf393d0-642b-4b9e-8c75-f62133241689" providerId="ADAL" clId="{FD76EFDA-3628-4D21-80C0-A7A4E3F7DB09}" dt="2022-01-13T03:38:19.405" v="138"/>
        <pc:sldMkLst>
          <pc:docMk/>
          <pc:sldMk cId="1754317728" sldId="318"/>
        </pc:sldMkLst>
      </pc:sldChg>
      <pc:sldChg chg="del">
        <pc:chgData name="Froduald Kabanza" userId="edf393d0-642b-4b9e-8c75-f62133241689" providerId="ADAL" clId="{FD76EFDA-3628-4D21-80C0-A7A4E3F7DB09}" dt="2022-01-13T03:32:06.750" v="103" actId="2696"/>
        <pc:sldMkLst>
          <pc:docMk/>
          <pc:sldMk cId="765397883" sldId="319"/>
        </pc:sldMkLst>
      </pc:sldChg>
      <pc:sldChg chg="del">
        <pc:chgData name="Froduald Kabanza" userId="edf393d0-642b-4b9e-8c75-f62133241689" providerId="ADAL" clId="{FD76EFDA-3628-4D21-80C0-A7A4E3F7DB09}" dt="2022-01-13T03:32:06.750" v="103" actId="2696"/>
        <pc:sldMkLst>
          <pc:docMk/>
          <pc:sldMk cId="631832539" sldId="320"/>
        </pc:sldMkLst>
      </pc:sldChg>
      <pc:sldChg chg="del">
        <pc:chgData name="Froduald Kabanza" userId="edf393d0-642b-4b9e-8c75-f62133241689" providerId="ADAL" clId="{FD76EFDA-3628-4D21-80C0-A7A4E3F7DB09}" dt="2022-01-13T03:32:06.750" v="103" actId="2696"/>
        <pc:sldMkLst>
          <pc:docMk/>
          <pc:sldMk cId="49345070" sldId="321"/>
        </pc:sldMkLst>
      </pc:sldChg>
      <pc:sldChg chg="del">
        <pc:chgData name="Froduald Kabanza" userId="edf393d0-642b-4b9e-8c75-f62133241689" providerId="ADAL" clId="{FD76EFDA-3628-4D21-80C0-A7A4E3F7DB09}" dt="2022-01-13T03:32:06.750" v="103" actId="2696"/>
        <pc:sldMkLst>
          <pc:docMk/>
          <pc:sldMk cId="483720708" sldId="322"/>
        </pc:sldMkLst>
      </pc:sldChg>
      <pc:sldChg chg="del">
        <pc:chgData name="Froduald Kabanza" userId="edf393d0-642b-4b9e-8c75-f62133241689" providerId="ADAL" clId="{FD76EFDA-3628-4D21-80C0-A7A4E3F7DB09}" dt="2022-01-13T03:32:06.750" v="103" actId="2696"/>
        <pc:sldMkLst>
          <pc:docMk/>
          <pc:sldMk cId="1208533659" sldId="323"/>
        </pc:sldMkLst>
      </pc:sldChg>
      <pc:sldChg chg="del">
        <pc:chgData name="Froduald Kabanza" userId="edf393d0-642b-4b9e-8c75-f62133241689" providerId="ADAL" clId="{FD76EFDA-3628-4D21-80C0-A7A4E3F7DB09}" dt="2022-01-13T03:32:06.750" v="103" actId="2696"/>
        <pc:sldMkLst>
          <pc:docMk/>
          <pc:sldMk cId="4282900533" sldId="325"/>
        </pc:sldMkLst>
      </pc:sldChg>
      <pc:sldChg chg="del">
        <pc:chgData name="Froduald Kabanza" userId="edf393d0-642b-4b9e-8c75-f62133241689" providerId="ADAL" clId="{FD76EFDA-3628-4D21-80C0-A7A4E3F7DB09}" dt="2022-01-13T03:32:06.750" v="103" actId="2696"/>
        <pc:sldMkLst>
          <pc:docMk/>
          <pc:sldMk cId="131219693" sldId="326"/>
        </pc:sldMkLst>
      </pc:sldChg>
      <pc:sldChg chg="del">
        <pc:chgData name="Froduald Kabanza" userId="edf393d0-642b-4b9e-8c75-f62133241689" providerId="ADAL" clId="{FD76EFDA-3628-4D21-80C0-A7A4E3F7DB09}" dt="2022-01-13T03:32:06.750" v="103" actId="2696"/>
        <pc:sldMkLst>
          <pc:docMk/>
          <pc:sldMk cId="3430609234" sldId="327"/>
        </pc:sldMkLst>
      </pc:sldChg>
      <pc:sldChg chg="del">
        <pc:chgData name="Froduald Kabanza" userId="edf393d0-642b-4b9e-8c75-f62133241689" providerId="ADAL" clId="{FD76EFDA-3628-4D21-80C0-A7A4E3F7DB09}" dt="2022-01-13T03:32:06.750" v="103" actId="2696"/>
        <pc:sldMkLst>
          <pc:docMk/>
          <pc:sldMk cId="133095923" sldId="328"/>
        </pc:sldMkLst>
      </pc:sldChg>
      <pc:sldChg chg="del">
        <pc:chgData name="Froduald Kabanza" userId="edf393d0-642b-4b9e-8c75-f62133241689" providerId="ADAL" clId="{FD76EFDA-3628-4D21-80C0-A7A4E3F7DB09}" dt="2022-01-13T03:32:06.750" v="103" actId="2696"/>
        <pc:sldMkLst>
          <pc:docMk/>
          <pc:sldMk cId="4053412895" sldId="329"/>
        </pc:sldMkLst>
      </pc:sldChg>
      <pc:sldChg chg="del">
        <pc:chgData name="Froduald Kabanza" userId="edf393d0-642b-4b9e-8c75-f62133241689" providerId="ADAL" clId="{FD76EFDA-3628-4D21-80C0-A7A4E3F7DB09}" dt="2022-01-13T03:32:06.750" v="103" actId="2696"/>
        <pc:sldMkLst>
          <pc:docMk/>
          <pc:sldMk cId="4233783229" sldId="330"/>
        </pc:sldMkLst>
      </pc:sldChg>
      <pc:sldChg chg="del">
        <pc:chgData name="Froduald Kabanza" userId="edf393d0-642b-4b9e-8c75-f62133241689" providerId="ADAL" clId="{FD76EFDA-3628-4D21-80C0-A7A4E3F7DB09}" dt="2022-01-13T03:32:06.750" v="103" actId="2696"/>
        <pc:sldMkLst>
          <pc:docMk/>
          <pc:sldMk cId="1390770509" sldId="331"/>
        </pc:sldMkLst>
      </pc:sldChg>
      <pc:sldChg chg="modSp mod">
        <pc:chgData name="Froduald Kabanza" userId="edf393d0-642b-4b9e-8c75-f62133241689" providerId="ADAL" clId="{FD76EFDA-3628-4D21-80C0-A7A4E3F7DB09}" dt="2022-01-13T02:55:13.515" v="34" actId="20577"/>
        <pc:sldMkLst>
          <pc:docMk/>
          <pc:sldMk cId="154423500" sldId="332"/>
        </pc:sldMkLst>
        <pc:spChg chg="mod">
          <ac:chgData name="Froduald Kabanza" userId="edf393d0-642b-4b9e-8c75-f62133241689" providerId="ADAL" clId="{FD76EFDA-3628-4D21-80C0-A7A4E3F7DB09}" dt="2022-01-13T02:55:13.515" v="34" actId="20577"/>
          <ac:spMkLst>
            <pc:docMk/>
            <pc:sldMk cId="154423500" sldId="332"/>
            <ac:spMk id="6" creationId="{50B0FB34-D872-45C2-9416-85ECF442F569}"/>
          </ac:spMkLst>
        </pc:spChg>
      </pc:sldChg>
      <pc:sldChg chg="modSp mod">
        <pc:chgData name="Froduald Kabanza" userId="edf393d0-642b-4b9e-8c75-f62133241689" providerId="ADAL" clId="{FD76EFDA-3628-4D21-80C0-A7A4E3F7DB09}" dt="2022-01-13T12:45:10.920" v="1781" actId="20577"/>
        <pc:sldMkLst>
          <pc:docMk/>
          <pc:sldMk cId="2174123187" sldId="333"/>
        </pc:sldMkLst>
        <pc:spChg chg="mod">
          <ac:chgData name="Froduald Kabanza" userId="edf393d0-642b-4b9e-8c75-f62133241689" providerId="ADAL" clId="{FD76EFDA-3628-4D21-80C0-A7A4E3F7DB09}" dt="2022-01-13T12:45:10.920" v="1781" actId="20577"/>
          <ac:spMkLst>
            <pc:docMk/>
            <pc:sldMk cId="2174123187" sldId="333"/>
            <ac:spMk id="3" creationId="{00000000-0000-0000-0000-000000000000}"/>
          </ac:spMkLst>
        </pc:spChg>
      </pc:sldChg>
      <pc:sldChg chg="add">
        <pc:chgData name="Froduald Kabanza" userId="edf393d0-642b-4b9e-8c75-f62133241689" providerId="ADAL" clId="{FD76EFDA-3628-4D21-80C0-A7A4E3F7DB09}" dt="2022-01-13T03:38:19.405" v="138"/>
        <pc:sldMkLst>
          <pc:docMk/>
          <pc:sldMk cId="2091324528" sldId="334"/>
        </pc:sldMkLst>
      </pc:sldChg>
      <pc:sldChg chg="modSp add mod">
        <pc:chgData name="Froduald Kabanza" userId="edf393d0-642b-4b9e-8c75-f62133241689" providerId="ADAL" clId="{FD76EFDA-3628-4D21-80C0-A7A4E3F7DB09}" dt="2022-01-14T00:28:42.737" v="2394" actId="313"/>
        <pc:sldMkLst>
          <pc:docMk/>
          <pc:sldMk cId="3233692689" sldId="335"/>
        </pc:sldMkLst>
        <pc:spChg chg="mod">
          <ac:chgData name="Froduald Kabanza" userId="edf393d0-642b-4b9e-8c75-f62133241689" providerId="ADAL" clId="{FD76EFDA-3628-4D21-80C0-A7A4E3F7DB09}" dt="2022-01-14T00:28:42.737" v="2394" actId="313"/>
          <ac:spMkLst>
            <pc:docMk/>
            <pc:sldMk cId="3233692689" sldId="335"/>
            <ac:spMk id="69" creationId="{00000000-0000-0000-0000-000000000000}"/>
          </ac:spMkLst>
        </pc:spChg>
      </pc:sldChg>
      <pc:sldChg chg="modSp add mod">
        <pc:chgData name="Froduald Kabanza" userId="edf393d0-642b-4b9e-8c75-f62133241689" providerId="ADAL" clId="{FD76EFDA-3628-4D21-80C0-A7A4E3F7DB09}" dt="2022-01-14T00:28:44.536" v="2396" actId="313"/>
        <pc:sldMkLst>
          <pc:docMk/>
          <pc:sldMk cId="2505903100" sldId="336"/>
        </pc:sldMkLst>
        <pc:spChg chg="mod">
          <ac:chgData name="Froduald Kabanza" userId="edf393d0-642b-4b9e-8c75-f62133241689" providerId="ADAL" clId="{FD76EFDA-3628-4D21-80C0-A7A4E3F7DB09}" dt="2022-01-14T00:28:44.536" v="2396" actId="313"/>
          <ac:spMkLst>
            <pc:docMk/>
            <pc:sldMk cId="2505903100" sldId="336"/>
            <ac:spMk id="69" creationId="{00000000-0000-0000-0000-000000000000}"/>
          </ac:spMkLst>
        </pc:spChg>
      </pc:sldChg>
      <pc:sldChg chg="modSp add mod">
        <pc:chgData name="Froduald Kabanza" userId="edf393d0-642b-4b9e-8c75-f62133241689" providerId="ADAL" clId="{FD76EFDA-3628-4D21-80C0-A7A4E3F7DB09}" dt="2022-01-14T00:28:46.045" v="2398" actId="313"/>
        <pc:sldMkLst>
          <pc:docMk/>
          <pc:sldMk cId="760469732" sldId="337"/>
        </pc:sldMkLst>
        <pc:spChg chg="mod">
          <ac:chgData name="Froduald Kabanza" userId="edf393d0-642b-4b9e-8c75-f62133241689" providerId="ADAL" clId="{FD76EFDA-3628-4D21-80C0-A7A4E3F7DB09}" dt="2022-01-14T00:28:46.045" v="2398" actId="313"/>
          <ac:spMkLst>
            <pc:docMk/>
            <pc:sldMk cId="760469732" sldId="337"/>
            <ac:spMk id="69" creationId="{00000000-0000-0000-0000-000000000000}"/>
          </ac:spMkLst>
        </pc:spChg>
      </pc:sldChg>
      <pc:sldChg chg="modSp add mod">
        <pc:chgData name="Froduald Kabanza" userId="edf393d0-642b-4b9e-8c75-f62133241689" providerId="ADAL" clId="{FD76EFDA-3628-4D21-80C0-A7A4E3F7DB09}" dt="2022-01-14T00:28:47.645" v="2400" actId="313"/>
        <pc:sldMkLst>
          <pc:docMk/>
          <pc:sldMk cId="1659542426" sldId="338"/>
        </pc:sldMkLst>
        <pc:spChg chg="mod">
          <ac:chgData name="Froduald Kabanza" userId="edf393d0-642b-4b9e-8c75-f62133241689" providerId="ADAL" clId="{FD76EFDA-3628-4D21-80C0-A7A4E3F7DB09}" dt="2022-01-14T00:28:47.645" v="2400" actId="313"/>
          <ac:spMkLst>
            <pc:docMk/>
            <pc:sldMk cId="1659542426" sldId="338"/>
            <ac:spMk id="69" creationId="{00000000-0000-0000-0000-000000000000}"/>
          </ac:spMkLst>
        </pc:spChg>
      </pc:sldChg>
      <pc:sldChg chg="modSp add mod">
        <pc:chgData name="Froduald Kabanza" userId="edf393d0-642b-4b9e-8c75-f62133241689" providerId="ADAL" clId="{FD76EFDA-3628-4D21-80C0-A7A4E3F7DB09}" dt="2022-01-14T00:28:48.998" v="2402" actId="313"/>
        <pc:sldMkLst>
          <pc:docMk/>
          <pc:sldMk cId="2240488301" sldId="339"/>
        </pc:sldMkLst>
        <pc:spChg chg="mod">
          <ac:chgData name="Froduald Kabanza" userId="edf393d0-642b-4b9e-8c75-f62133241689" providerId="ADAL" clId="{FD76EFDA-3628-4D21-80C0-A7A4E3F7DB09}" dt="2022-01-14T00:28:48.998" v="2402" actId="313"/>
          <ac:spMkLst>
            <pc:docMk/>
            <pc:sldMk cId="2240488301" sldId="339"/>
            <ac:spMk id="69" creationId="{00000000-0000-0000-0000-000000000000}"/>
          </ac:spMkLst>
        </pc:spChg>
      </pc:sldChg>
      <pc:sldChg chg="add">
        <pc:chgData name="Froduald Kabanza" userId="edf393d0-642b-4b9e-8c75-f62133241689" providerId="ADAL" clId="{FD76EFDA-3628-4D21-80C0-A7A4E3F7DB09}" dt="2022-01-13T03:38:19.405" v="138"/>
        <pc:sldMkLst>
          <pc:docMk/>
          <pc:sldMk cId="3278982110" sldId="340"/>
        </pc:sldMkLst>
      </pc:sldChg>
      <pc:sldChg chg="add">
        <pc:chgData name="Froduald Kabanza" userId="edf393d0-642b-4b9e-8c75-f62133241689" providerId="ADAL" clId="{FD76EFDA-3628-4D21-80C0-A7A4E3F7DB09}" dt="2022-01-13T03:38:19.405" v="138"/>
        <pc:sldMkLst>
          <pc:docMk/>
          <pc:sldMk cId="3686218996" sldId="341"/>
        </pc:sldMkLst>
      </pc:sldChg>
      <pc:sldChg chg="add">
        <pc:chgData name="Froduald Kabanza" userId="edf393d0-642b-4b9e-8c75-f62133241689" providerId="ADAL" clId="{FD76EFDA-3628-4D21-80C0-A7A4E3F7DB09}" dt="2022-01-13T03:38:19.405" v="138"/>
        <pc:sldMkLst>
          <pc:docMk/>
          <pc:sldMk cId="3736106395" sldId="342"/>
        </pc:sldMkLst>
      </pc:sldChg>
      <pc:sldChg chg="add">
        <pc:chgData name="Froduald Kabanza" userId="edf393d0-642b-4b9e-8c75-f62133241689" providerId="ADAL" clId="{FD76EFDA-3628-4D21-80C0-A7A4E3F7DB09}" dt="2022-01-13T03:38:19.405" v="138"/>
        <pc:sldMkLst>
          <pc:docMk/>
          <pc:sldMk cId="1908118156" sldId="343"/>
        </pc:sldMkLst>
      </pc:sldChg>
      <pc:sldChg chg="add">
        <pc:chgData name="Froduald Kabanza" userId="edf393d0-642b-4b9e-8c75-f62133241689" providerId="ADAL" clId="{FD76EFDA-3628-4D21-80C0-A7A4E3F7DB09}" dt="2022-01-13T03:38:19.405" v="138"/>
        <pc:sldMkLst>
          <pc:docMk/>
          <pc:sldMk cId="2194448215" sldId="344"/>
        </pc:sldMkLst>
      </pc:sldChg>
      <pc:sldChg chg="add">
        <pc:chgData name="Froduald Kabanza" userId="edf393d0-642b-4b9e-8c75-f62133241689" providerId="ADAL" clId="{FD76EFDA-3628-4D21-80C0-A7A4E3F7DB09}" dt="2022-01-13T03:38:19.405" v="138"/>
        <pc:sldMkLst>
          <pc:docMk/>
          <pc:sldMk cId="3562930832" sldId="345"/>
        </pc:sldMkLst>
      </pc:sldChg>
      <pc:sldChg chg="add">
        <pc:chgData name="Froduald Kabanza" userId="edf393d0-642b-4b9e-8c75-f62133241689" providerId="ADAL" clId="{FD76EFDA-3628-4D21-80C0-A7A4E3F7DB09}" dt="2022-01-13T03:38:19.405" v="138"/>
        <pc:sldMkLst>
          <pc:docMk/>
          <pc:sldMk cId="214723033" sldId="346"/>
        </pc:sldMkLst>
      </pc:sldChg>
      <pc:sldChg chg="add">
        <pc:chgData name="Froduald Kabanza" userId="edf393d0-642b-4b9e-8c75-f62133241689" providerId="ADAL" clId="{FD76EFDA-3628-4D21-80C0-A7A4E3F7DB09}" dt="2022-01-13T03:38:19.405" v="138"/>
        <pc:sldMkLst>
          <pc:docMk/>
          <pc:sldMk cId="1998427748" sldId="347"/>
        </pc:sldMkLst>
      </pc:sldChg>
      <pc:sldChg chg="addSp delSp modSp add mod delAnim">
        <pc:chgData name="Froduald Kabanza" userId="edf393d0-642b-4b9e-8c75-f62133241689" providerId="ADAL" clId="{FD76EFDA-3628-4D21-80C0-A7A4E3F7DB09}" dt="2022-01-13T04:10:18.902" v="615" actId="207"/>
        <pc:sldMkLst>
          <pc:docMk/>
          <pc:sldMk cId="4093814862" sldId="348"/>
        </pc:sldMkLst>
        <pc:spChg chg="del">
          <ac:chgData name="Froduald Kabanza" userId="edf393d0-642b-4b9e-8c75-f62133241689" providerId="ADAL" clId="{FD76EFDA-3628-4D21-80C0-A7A4E3F7DB09}" dt="2022-01-13T04:09:39.121" v="552" actId="478"/>
          <ac:spMkLst>
            <pc:docMk/>
            <pc:sldMk cId="4093814862" sldId="348"/>
            <ac:spMk id="2" creationId="{00000000-0000-0000-0000-000000000000}"/>
          </ac:spMkLst>
        </pc:spChg>
        <pc:spChg chg="del">
          <ac:chgData name="Froduald Kabanza" userId="edf393d0-642b-4b9e-8c75-f62133241689" providerId="ADAL" clId="{FD76EFDA-3628-4D21-80C0-A7A4E3F7DB09}" dt="2022-01-13T04:08:35.371" v="547" actId="478"/>
          <ac:spMkLst>
            <pc:docMk/>
            <pc:sldMk cId="4093814862" sldId="348"/>
            <ac:spMk id="8" creationId="{00000000-0000-0000-0000-000000000000}"/>
          </ac:spMkLst>
        </pc:spChg>
        <pc:spChg chg="del">
          <ac:chgData name="Froduald Kabanza" userId="edf393d0-642b-4b9e-8c75-f62133241689" providerId="ADAL" clId="{FD76EFDA-3628-4D21-80C0-A7A4E3F7DB09}" dt="2022-01-13T04:09:39.121" v="552" actId="478"/>
          <ac:spMkLst>
            <pc:docMk/>
            <pc:sldMk cId="4093814862" sldId="348"/>
            <ac:spMk id="9" creationId="{00000000-0000-0000-0000-000000000000}"/>
          </ac:spMkLst>
        </pc:spChg>
        <pc:spChg chg="del">
          <ac:chgData name="Froduald Kabanza" userId="edf393d0-642b-4b9e-8c75-f62133241689" providerId="ADAL" clId="{FD76EFDA-3628-4D21-80C0-A7A4E3F7DB09}" dt="2022-01-13T04:09:39.121" v="552" actId="478"/>
          <ac:spMkLst>
            <pc:docMk/>
            <pc:sldMk cId="4093814862" sldId="348"/>
            <ac:spMk id="10" creationId="{00000000-0000-0000-0000-000000000000}"/>
          </ac:spMkLst>
        </pc:spChg>
        <pc:spChg chg="del">
          <ac:chgData name="Froduald Kabanza" userId="edf393d0-642b-4b9e-8c75-f62133241689" providerId="ADAL" clId="{FD76EFDA-3628-4D21-80C0-A7A4E3F7DB09}" dt="2022-01-13T04:08:40.447" v="549" actId="478"/>
          <ac:spMkLst>
            <pc:docMk/>
            <pc:sldMk cId="4093814862" sldId="348"/>
            <ac:spMk id="42" creationId="{00000000-0000-0000-0000-000000000000}"/>
          </ac:spMkLst>
        </pc:spChg>
        <pc:spChg chg="del">
          <ac:chgData name="Froduald Kabanza" userId="edf393d0-642b-4b9e-8c75-f62133241689" providerId="ADAL" clId="{FD76EFDA-3628-4D21-80C0-A7A4E3F7DB09}" dt="2022-01-13T04:08:38.728" v="548" actId="478"/>
          <ac:spMkLst>
            <pc:docMk/>
            <pc:sldMk cId="4093814862" sldId="348"/>
            <ac:spMk id="48" creationId="{00000000-0000-0000-0000-000000000000}"/>
          </ac:spMkLst>
        </pc:spChg>
        <pc:spChg chg="mod">
          <ac:chgData name="Froduald Kabanza" userId="edf393d0-642b-4b9e-8c75-f62133241689" providerId="ADAL" clId="{FD76EFDA-3628-4D21-80C0-A7A4E3F7DB09}" dt="2022-01-13T04:09:40.669" v="553"/>
          <ac:spMkLst>
            <pc:docMk/>
            <pc:sldMk cId="4093814862" sldId="348"/>
            <ac:spMk id="51" creationId="{2EA0AF0C-3C3E-413F-B160-73B451FD3C61}"/>
          </ac:spMkLst>
        </pc:spChg>
        <pc:spChg chg="mod">
          <ac:chgData name="Froduald Kabanza" userId="edf393d0-642b-4b9e-8c75-f62133241689" providerId="ADAL" clId="{FD76EFDA-3628-4D21-80C0-A7A4E3F7DB09}" dt="2022-01-13T04:10:18.902" v="615" actId="207"/>
          <ac:spMkLst>
            <pc:docMk/>
            <pc:sldMk cId="4093814862" sldId="348"/>
            <ac:spMk id="52" creationId="{D3A543D9-68EB-4445-946F-C37F17E90ED9}"/>
          </ac:spMkLst>
        </pc:spChg>
        <pc:spChg chg="mod">
          <ac:chgData name="Froduald Kabanza" userId="edf393d0-642b-4b9e-8c75-f62133241689" providerId="ADAL" clId="{FD76EFDA-3628-4D21-80C0-A7A4E3F7DB09}" dt="2022-01-13T04:09:40.669" v="553"/>
          <ac:spMkLst>
            <pc:docMk/>
            <pc:sldMk cId="4093814862" sldId="348"/>
            <ac:spMk id="53" creationId="{A63F952C-781C-44FF-AA3F-72200258498A}"/>
          </ac:spMkLst>
        </pc:spChg>
        <pc:spChg chg="mod">
          <ac:chgData name="Froduald Kabanza" userId="edf393d0-642b-4b9e-8c75-f62133241689" providerId="ADAL" clId="{FD76EFDA-3628-4D21-80C0-A7A4E3F7DB09}" dt="2022-01-13T04:10:18.902" v="615" actId="207"/>
          <ac:spMkLst>
            <pc:docMk/>
            <pc:sldMk cId="4093814862" sldId="348"/>
            <ac:spMk id="54" creationId="{C7391E7E-7F3F-4D36-A958-D16063C8FC67}"/>
          </ac:spMkLst>
        </pc:spChg>
        <pc:spChg chg="mod">
          <ac:chgData name="Froduald Kabanza" userId="edf393d0-642b-4b9e-8c75-f62133241689" providerId="ADAL" clId="{FD76EFDA-3628-4D21-80C0-A7A4E3F7DB09}" dt="2022-01-13T04:10:18.902" v="615" actId="207"/>
          <ac:spMkLst>
            <pc:docMk/>
            <pc:sldMk cId="4093814862" sldId="348"/>
            <ac:spMk id="55" creationId="{546E19BA-F180-4B73-9AC5-28E4A376EA57}"/>
          </ac:spMkLst>
        </pc:spChg>
        <pc:spChg chg="mod">
          <ac:chgData name="Froduald Kabanza" userId="edf393d0-642b-4b9e-8c75-f62133241689" providerId="ADAL" clId="{FD76EFDA-3628-4D21-80C0-A7A4E3F7DB09}" dt="2022-01-13T04:10:18.902" v="615" actId="207"/>
          <ac:spMkLst>
            <pc:docMk/>
            <pc:sldMk cId="4093814862" sldId="348"/>
            <ac:spMk id="56" creationId="{E2ED6468-2CDE-45DC-9360-701ECA618F7D}"/>
          </ac:spMkLst>
        </pc:spChg>
        <pc:spChg chg="mod">
          <ac:chgData name="Froduald Kabanza" userId="edf393d0-642b-4b9e-8c75-f62133241689" providerId="ADAL" clId="{FD76EFDA-3628-4D21-80C0-A7A4E3F7DB09}" dt="2022-01-13T04:10:18.902" v="615" actId="207"/>
          <ac:spMkLst>
            <pc:docMk/>
            <pc:sldMk cId="4093814862" sldId="348"/>
            <ac:spMk id="57" creationId="{D855E52F-0F46-470E-94BA-29339E4BC538}"/>
          </ac:spMkLst>
        </pc:spChg>
        <pc:spChg chg="mod">
          <ac:chgData name="Froduald Kabanza" userId="edf393d0-642b-4b9e-8c75-f62133241689" providerId="ADAL" clId="{FD76EFDA-3628-4D21-80C0-A7A4E3F7DB09}" dt="2022-01-13T04:10:18.902" v="615" actId="207"/>
          <ac:spMkLst>
            <pc:docMk/>
            <pc:sldMk cId="4093814862" sldId="348"/>
            <ac:spMk id="58" creationId="{A3D08D0B-B5D0-480E-96B8-0D14B6F28CEF}"/>
          </ac:spMkLst>
        </pc:spChg>
        <pc:spChg chg="mod">
          <ac:chgData name="Froduald Kabanza" userId="edf393d0-642b-4b9e-8c75-f62133241689" providerId="ADAL" clId="{FD76EFDA-3628-4D21-80C0-A7A4E3F7DB09}" dt="2022-01-13T04:10:18.902" v="615" actId="207"/>
          <ac:spMkLst>
            <pc:docMk/>
            <pc:sldMk cId="4093814862" sldId="348"/>
            <ac:spMk id="59" creationId="{A9598667-8941-4FE1-B087-D093DFC912E0}"/>
          </ac:spMkLst>
        </pc:spChg>
        <pc:spChg chg="mod">
          <ac:chgData name="Froduald Kabanza" userId="edf393d0-642b-4b9e-8c75-f62133241689" providerId="ADAL" clId="{FD76EFDA-3628-4D21-80C0-A7A4E3F7DB09}" dt="2022-01-13T04:10:02.290" v="614" actId="20577"/>
          <ac:spMkLst>
            <pc:docMk/>
            <pc:sldMk cId="4093814862" sldId="348"/>
            <ac:spMk id="70657" creationId="{00000000-0000-0000-0000-000000000000}"/>
          </ac:spMkLst>
        </pc:spChg>
        <pc:spChg chg="mod">
          <ac:chgData name="Froduald Kabanza" userId="edf393d0-642b-4b9e-8c75-f62133241689" providerId="ADAL" clId="{FD76EFDA-3628-4D21-80C0-A7A4E3F7DB09}" dt="2022-01-13T04:09:46.535" v="569" actId="20577"/>
          <ac:spMkLst>
            <pc:docMk/>
            <pc:sldMk cId="4093814862" sldId="348"/>
            <ac:spMk id="70659" creationId="{00000000-0000-0000-0000-000000000000}"/>
          </ac:spMkLst>
        </pc:spChg>
        <pc:spChg chg="del">
          <ac:chgData name="Froduald Kabanza" userId="edf393d0-642b-4b9e-8c75-f62133241689" providerId="ADAL" clId="{FD76EFDA-3628-4D21-80C0-A7A4E3F7DB09}" dt="2022-01-13T04:09:35.922" v="551" actId="478"/>
          <ac:spMkLst>
            <pc:docMk/>
            <pc:sldMk cId="4093814862" sldId="348"/>
            <ac:spMk id="70669" creationId="{00000000-0000-0000-0000-000000000000}"/>
          </ac:spMkLst>
        </pc:spChg>
        <pc:grpChg chg="del">
          <ac:chgData name="Froduald Kabanza" userId="edf393d0-642b-4b9e-8c75-f62133241689" providerId="ADAL" clId="{FD76EFDA-3628-4D21-80C0-A7A4E3F7DB09}" dt="2022-01-13T04:09:39.121" v="552" actId="478"/>
          <ac:grpSpMkLst>
            <pc:docMk/>
            <pc:sldMk cId="4093814862" sldId="348"/>
            <ac:grpSpMk id="3" creationId="{00000000-0000-0000-0000-000000000000}"/>
          </ac:grpSpMkLst>
        </pc:grpChg>
        <pc:grpChg chg="del">
          <ac:chgData name="Froduald Kabanza" userId="edf393d0-642b-4b9e-8c75-f62133241689" providerId="ADAL" clId="{FD76EFDA-3628-4D21-80C0-A7A4E3F7DB09}" dt="2022-01-13T04:09:39.121" v="552" actId="478"/>
          <ac:grpSpMkLst>
            <pc:docMk/>
            <pc:sldMk cId="4093814862" sldId="348"/>
            <ac:grpSpMk id="4" creationId="{00000000-0000-0000-0000-000000000000}"/>
          </ac:grpSpMkLst>
        </pc:grpChg>
        <pc:grpChg chg="del">
          <ac:chgData name="Froduald Kabanza" userId="edf393d0-642b-4b9e-8c75-f62133241689" providerId="ADAL" clId="{FD76EFDA-3628-4D21-80C0-A7A4E3F7DB09}" dt="2022-01-13T04:09:39.121" v="552" actId="478"/>
          <ac:grpSpMkLst>
            <pc:docMk/>
            <pc:sldMk cId="4093814862" sldId="348"/>
            <ac:grpSpMk id="23" creationId="{00000000-0000-0000-0000-000000000000}"/>
          </ac:grpSpMkLst>
        </pc:grpChg>
        <pc:grpChg chg="del">
          <ac:chgData name="Froduald Kabanza" userId="edf393d0-642b-4b9e-8c75-f62133241689" providerId="ADAL" clId="{FD76EFDA-3628-4D21-80C0-A7A4E3F7DB09}" dt="2022-01-13T04:08:43.353" v="550" actId="478"/>
          <ac:grpSpMkLst>
            <pc:docMk/>
            <pc:sldMk cId="4093814862" sldId="348"/>
            <ac:grpSpMk id="24" creationId="{00000000-0000-0000-0000-000000000000}"/>
          </ac:grpSpMkLst>
        </pc:grpChg>
        <pc:grpChg chg="add mod">
          <ac:chgData name="Froduald Kabanza" userId="edf393d0-642b-4b9e-8c75-f62133241689" providerId="ADAL" clId="{FD76EFDA-3628-4D21-80C0-A7A4E3F7DB09}" dt="2022-01-13T04:09:40.669" v="553"/>
          <ac:grpSpMkLst>
            <pc:docMk/>
            <pc:sldMk cId="4093814862" sldId="348"/>
            <ac:grpSpMk id="41" creationId="{C504A3C6-2904-4A83-AB07-115DBC19FF0F}"/>
          </ac:grpSpMkLst>
        </pc:grpChg>
        <pc:grpChg chg="del">
          <ac:chgData name="Froduald Kabanza" userId="edf393d0-642b-4b9e-8c75-f62133241689" providerId="ADAL" clId="{FD76EFDA-3628-4D21-80C0-A7A4E3F7DB09}" dt="2022-01-13T04:09:39.121" v="552" actId="478"/>
          <ac:grpSpMkLst>
            <pc:docMk/>
            <pc:sldMk cId="4093814862" sldId="348"/>
            <ac:grpSpMk id="70665" creationId="{00000000-0000-0000-0000-000000000000}"/>
          </ac:grpSpMkLst>
        </pc:grpChg>
        <pc:grpChg chg="del">
          <ac:chgData name="Froduald Kabanza" userId="edf393d0-642b-4b9e-8c75-f62133241689" providerId="ADAL" clId="{FD76EFDA-3628-4D21-80C0-A7A4E3F7DB09}" dt="2022-01-13T04:09:39.121" v="552" actId="478"/>
          <ac:grpSpMkLst>
            <pc:docMk/>
            <pc:sldMk cId="4093814862" sldId="348"/>
            <ac:grpSpMk id="70670" creationId="{00000000-0000-0000-0000-000000000000}"/>
          </ac:grpSpMkLst>
        </pc:grpChg>
        <pc:grpChg chg="del">
          <ac:chgData name="Froduald Kabanza" userId="edf393d0-642b-4b9e-8c75-f62133241689" providerId="ADAL" clId="{FD76EFDA-3628-4D21-80C0-A7A4E3F7DB09}" dt="2022-01-13T04:09:39.121" v="552" actId="478"/>
          <ac:grpSpMkLst>
            <pc:docMk/>
            <pc:sldMk cId="4093814862" sldId="348"/>
            <ac:grpSpMk id="70671" creationId="{00000000-0000-0000-0000-000000000000}"/>
          </ac:grpSpMkLst>
        </pc:grpChg>
        <pc:cxnChg chg="mod">
          <ac:chgData name="Froduald Kabanza" userId="edf393d0-642b-4b9e-8c75-f62133241689" providerId="ADAL" clId="{FD76EFDA-3628-4D21-80C0-A7A4E3F7DB09}" dt="2022-01-13T04:09:39.121" v="552" actId="478"/>
          <ac:cxnSpMkLst>
            <pc:docMk/>
            <pc:sldMk cId="4093814862" sldId="348"/>
            <ac:cxnSpMk id="29" creationId="{00000000-0000-0000-0000-000000000000}"/>
          </ac:cxnSpMkLst>
        </pc:cxnChg>
        <pc:cxnChg chg="mod">
          <ac:chgData name="Froduald Kabanza" userId="edf393d0-642b-4b9e-8c75-f62133241689" providerId="ADAL" clId="{FD76EFDA-3628-4D21-80C0-A7A4E3F7DB09}" dt="2022-01-13T04:09:39.121" v="552" actId="478"/>
          <ac:cxnSpMkLst>
            <pc:docMk/>
            <pc:sldMk cId="4093814862" sldId="348"/>
            <ac:cxnSpMk id="32" creationId="{00000000-0000-0000-0000-000000000000}"/>
          </ac:cxnSpMkLst>
        </pc:cxnChg>
        <pc:cxnChg chg="mod">
          <ac:chgData name="Froduald Kabanza" userId="edf393d0-642b-4b9e-8c75-f62133241689" providerId="ADAL" clId="{FD76EFDA-3628-4D21-80C0-A7A4E3F7DB09}" dt="2022-01-13T04:09:39.121" v="552" actId="478"/>
          <ac:cxnSpMkLst>
            <pc:docMk/>
            <pc:sldMk cId="4093814862" sldId="348"/>
            <ac:cxnSpMk id="34" creationId="{00000000-0000-0000-0000-000000000000}"/>
          </ac:cxnSpMkLst>
        </pc:cxnChg>
        <pc:cxnChg chg="mod">
          <ac:chgData name="Froduald Kabanza" userId="edf393d0-642b-4b9e-8c75-f62133241689" providerId="ADAL" clId="{FD76EFDA-3628-4D21-80C0-A7A4E3F7DB09}" dt="2022-01-13T04:09:39.121" v="552" actId="478"/>
          <ac:cxnSpMkLst>
            <pc:docMk/>
            <pc:sldMk cId="4093814862" sldId="348"/>
            <ac:cxnSpMk id="37" creationId="{00000000-0000-0000-0000-000000000000}"/>
          </ac:cxnSpMkLst>
        </pc:cxnChg>
        <pc:cxnChg chg="mod">
          <ac:chgData name="Froduald Kabanza" userId="edf393d0-642b-4b9e-8c75-f62133241689" providerId="ADAL" clId="{FD76EFDA-3628-4D21-80C0-A7A4E3F7DB09}" dt="2022-01-13T04:08:43.353" v="550" actId="478"/>
          <ac:cxnSpMkLst>
            <pc:docMk/>
            <pc:sldMk cId="4093814862" sldId="348"/>
            <ac:cxnSpMk id="39" creationId="{00000000-0000-0000-0000-000000000000}"/>
          </ac:cxnSpMkLst>
        </pc:cxnChg>
        <pc:cxnChg chg="mod">
          <ac:chgData name="Froduald Kabanza" userId="edf393d0-642b-4b9e-8c75-f62133241689" providerId="ADAL" clId="{FD76EFDA-3628-4D21-80C0-A7A4E3F7DB09}" dt="2022-01-13T04:08:43.353" v="550" actId="478"/>
          <ac:cxnSpMkLst>
            <pc:docMk/>
            <pc:sldMk cId="4093814862" sldId="348"/>
            <ac:cxnSpMk id="40" creationId="{00000000-0000-0000-0000-000000000000}"/>
          </ac:cxnSpMkLst>
        </pc:cxnChg>
        <pc:cxnChg chg="mod">
          <ac:chgData name="Froduald Kabanza" userId="edf393d0-642b-4b9e-8c75-f62133241689" providerId="ADAL" clId="{FD76EFDA-3628-4D21-80C0-A7A4E3F7DB09}" dt="2022-01-13T04:09:39.121" v="552" actId="478"/>
          <ac:cxnSpMkLst>
            <pc:docMk/>
            <pc:sldMk cId="4093814862" sldId="348"/>
            <ac:cxnSpMk id="43" creationId="{00000000-0000-0000-0000-000000000000}"/>
          </ac:cxnSpMkLst>
        </pc:cxnChg>
        <pc:cxnChg chg="del mod">
          <ac:chgData name="Froduald Kabanza" userId="edf393d0-642b-4b9e-8c75-f62133241689" providerId="ADAL" clId="{FD76EFDA-3628-4D21-80C0-A7A4E3F7DB09}" dt="2022-01-13T04:09:39.121" v="552" actId="478"/>
          <ac:cxnSpMkLst>
            <pc:docMk/>
            <pc:sldMk cId="4093814862" sldId="348"/>
            <ac:cxnSpMk id="44" creationId="{00000000-0000-0000-0000-000000000000}"/>
          </ac:cxnSpMkLst>
        </pc:cxnChg>
        <pc:cxnChg chg="mod">
          <ac:chgData name="Froduald Kabanza" userId="edf393d0-642b-4b9e-8c75-f62133241689" providerId="ADAL" clId="{FD76EFDA-3628-4D21-80C0-A7A4E3F7DB09}" dt="2022-01-13T04:09:40.669" v="553"/>
          <ac:cxnSpMkLst>
            <pc:docMk/>
            <pc:sldMk cId="4093814862" sldId="348"/>
            <ac:cxnSpMk id="45" creationId="{617BB6BF-5535-4593-BD95-442CC04D026C}"/>
          </ac:cxnSpMkLst>
        </pc:cxnChg>
        <pc:cxnChg chg="mod">
          <ac:chgData name="Froduald Kabanza" userId="edf393d0-642b-4b9e-8c75-f62133241689" providerId="ADAL" clId="{FD76EFDA-3628-4D21-80C0-A7A4E3F7DB09}" dt="2022-01-13T04:09:39.121" v="552" actId="478"/>
          <ac:cxnSpMkLst>
            <pc:docMk/>
            <pc:sldMk cId="4093814862" sldId="348"/>
            <ac:cxnSpMk id="46" creationId="{00000000-0000-0000-0000-000000000000}"/>
          </ac:cxnSpMkLst>
        </pc:cxnChg>
        <pc:cxnChg chg="del">
          <ac:chgData name="Froduald Kabanza" userId="edf393d0-642b-4b9e-8c75-f62133241689" providerId="ADAL" clId="{FD76EFDA-3628-4D21-80C0-A7A4E3F7DB09}" dt="2022-01-13T04:09:39.121" v="552" actId="478"/>
          <ac:cxnSpMkLst>
            <pc:docMk/>
            <pc:sldMk cId="4093814862" sldId="348"/>
            <ac:cxnSpMk id="47" creationId="{00000000-0000-0000-0000-000000000000}"/>
          </ac:cxnSpMkLst>
        </pc:cxnChg>
        <pc:cxnChg chg="mod">
          <ac:chgData name="Froduald Kabanza" userId="edf393d0-642b-4b9e-8c75-f62133241689" providerId="ADAL" clId="{FD76EFDA-3628-4D21-80C0-A7A4E3F7DB09}" dt="2022-01-13T04:09:39.121" v="552" actId="478"/>
          <ac:cxnSpMkLst>
            <pc:docMk/>
            <pc:sldMk cId="4093814862" sldId="348"/>
            <ac:cxnSpMk id="49" creationId="{00000000-0000-0000-0000-000000000000}"/>
          </ac:cxnSpMkLst>
        </pc:cxnChg>
        <pc:cxnChg chg="mod">
          <ac:chgData name="Froduald Kabanza" userId="edf393d0-642b-4b9e-8c75-f62133241689" providerId="ADAL" clId="{FD76EFDA-3628-4D21-80C0-A7A4E3F7DB09}" dt="2022-01-13T04:09:40.669" v="553"/>
          <ac:cxnSpMkLst>
            <pc:docMk/>
            <pc:sldMk cId="4093814862" sldId="348"/>
            <ac:cxnSpMk id="50" creationId="{DFD1DB5F-6468-4009-A3A0-60F75C16A436}"/>
          </ac:cxnSpMkLst>
        </pc:cxnChg>
        <pc:cxnChg chg="mod">
          <ac:chgData name="Froduald Kabanza" userId="edf393d0-642b-4b9e-8c75-f62133241689" providerId="ADAL" clId="{FD76EFDA-3628-4D21-80C0-A7A4E3F7DB09}" dt="2022-01-13T04:09:40.669" v="553"/>
          <ac:cxnSpMkLst>
            <pc:docMk/>
            <pc:sldMk cId="4093814862" sldId="348"/>
            <ac:cxnSpMk id="60" creationId="{E75E6BCD-1979-46CE-946C-E97FCCA665AD}"/>
          </ac:cxnSpMkLst>
        </pc:cxnChg>
        <pc:cxnChg chg="mod">
          <ac:chgData name="Froduald Kabanza" userId="edf393d0-642b-4b9e-8c75-f62133241689" providerId="ADAL" clId="{FD76EFDA-3628-4D21-80C0-A7A4E3F7DB09}" dt="2022-01-13T04:09:40.669" v="553"/>
          <ac:cxnSpMkLst>
            <pc:docMk/>
            <pc:sldMk cId="4093814862" sldId="348"/>
            <ac:cxnSpMk id="61" creationId="{57F1E334-A380-460C-B665-B48378C2CA9E}"/>
          </ac:cxnSpMkLst>
        </pc:cxnChg>
        <pc:cxnChg chg="mod">
          <ac:chgData name="Froduald Kabanza" userId="edf393d0-642b-4b9e-8c75-f62133241689" providerId="ADAL" clId="{FD76EFDA-3628-4D21-80C0-A7A4E3F7DB09}" dt="2022-01-13T04:09:40.669" v="553"/>
          <ac:cxnSpMkLst>
            <pc:docMk/>
            <pc:sldMk cId="4093814862" sldId="348"/>
            <ac:cxnSpMk id="62" creationId="{ECB2B9A1-9F43-4229-BC97-5C0355448B32}"/>
          </ac:cxnSpMkLst>
        </pc:cxnChg>
        <pc:cxnChg chg="mod">
          <ac:chgData name="Froduald Kabanza" userId="edf393d0-642b-4b9e-8c75-f62133241689" providerId="ADAL" clId="{FD76EFDA-3628-4D21-80C0-A7A4E3F7DB09}" dt="2022-01-13T04:09:40.669" v="553"/>
          <ac:cxnSpMkLst>
            <pc:docMk/>
            <pc:sldMk cId="4093814862" sldId="348"/>
            <ac:cxnSpMk id="63" creationId="{D95B76B8-F279-4C83-B5CB-4F74034A7723}"/>
          </ac:cxnSpMkLst>
        </pc:cxnChg>
        <pc:cxnChg chg="mod">
          <ac:chgData name="Froduald Kabanza" userId="edf393d0-642b-4b9e-8c75-f62133241689" providerId="ADAL" clId="{FD76EFDA-3628-4D21-80C0-A7A4E3F7DB09}" dt="2022-01-13T04:09:40.669" v="553"/>
          <ac:cxnSpMkLst>
            <pc:docMk/>
            <pc:sldMk cId="4093814862" sldId="348"/>
            <ac:cxnSpMk id="64" creationId="{4AAF8814-9938-4671-9C93-093B2838C11F}"/>
          </ac:cxnSpMkLst>
        </pc:cxnChg>
        <pc:cxnChg chg="mod">
          <ac:chgData name="Froduald Kabanza" userId="edf393d0-642b-4b9e-8c75-f62133241689" providerId="ADAL" clId="{FD76EFDA-3628-4D21-80C0-A7A4E3F7DB09}" dt="2022-01-13T04:09:40.669" v="553"/>
          <ac:cxnSpMkLst>
            <pc:docMk/>
            <pc:sldMk cId="4093814862" sldId="348"/>
            <ac:cxnSpMk id="65" creationId="{3D0BA01E-DE9C-4701-8C29-9B5ACD679222}"/>
          </ac:cxnSpMkLst>
        </pc:cxnChg>
        <pc:cxnChg chg="del mod">
          <ac:chgData name="Froduald Kabanza" userId="edf393d0-642b-4b9e-8c75-f62133241689" providerId="ADAL" clId="{FD76EFDA-3628-4D21-80C0-A7A4E3F7DB09}" dt="2022-01-13T04:09:39.121" v="552" actId="478"/>
          <ac:cxnSpMkLst>
            <pc:docMk/>
            <pc:sldMk cId="4093814862" sldId="348"/>
            <ac:cxnSpMk id="88" creationId="{00000000-0000-0000-0000-000000000000}"/>
          </ac:cxnSpMkLst>
        </pc:cxnChg>
      </pc:sldChg>
      <pc:sldChg chg="addSp delSp modSp add mod">
        <pc:chgData name="Froduald Kabanza" userId="edf393d0-642b-4b9e-8c75-f62133241689" providerId="ADAL" clId="{FD76EFDA-3628-4D21-80C0-A7A4E3F7DB09}" dt="2022-01-13T04:12:27.486" v="639" actId="1076"/>
        <pc:sldMkLst>
          <pc:docMk/>
          <pc:sldMk cId="2508412678" sldId="349"/>
        </pc:sldMkLst>
        <pc:picChg chg="add mod">
          <ac:chgData name="Froduald Kabanza" userId="edf393d0-642b-4b9e-8c75-f62133241689" providerId="ADAL" clId="{FD76EFDA-3628-4D21-80C0-A7A4E3F7DB09}" dt="2022-01-13T04:11:21.898" v="621" actId="1076"/>
          <ac:picMkLst>
            <pc:docMk/>
            <pc:sldMk cId="2508412678" sldId="349"/>
            <ac:picMk id="18" creationId="{E0D2AD47-36E6-4A62-8B03-F8229CE525D6}"/>
          </ac:picMkLst>
        </pc:picChg>
        <pc:picChg chg="add mod">
          <ac:chgData name="Froduald Kabanza" userId="edf393d0-642b-4b9e-8c75-f62133241689" providerId="ADAL" clId="{FD76EFDA-3628-4D21-80C0-A7A4E3F7DB09}" dt="2022-01-13T04:11:40.397" v="626" actId="1076"/>
          <ac:picMkLst>
            <pc:docMk/>
            <pc:sldMk cId="2508412678" sldId="349"/>
            <ac:picMk id="19" creationId="{0FB63B32-CA87-471F-9889-6A7D18CAE7CD}"/>
          </ac:picMkLst>
        </pc:picChg>
        <pc:picChg chg="add mod">
          <ac:chgData name="Froduald Kabanza" userId="edf393d0-642b-4b9e-8c75-f62133241689" providerId="ADAL" clId="{FD76EFDA-3628-4D21-80C0-A7A4E3F7DB09}" dt="2022-01-13T04:12:04.285" v="632" actId="1076"/>
          <ac:picMkLst>
            <pc:docMk/>
            <pc:sldMk cId="2508412678" sldId="349"/>
            <ac:picMk id="20" creationId="{04A73333-0969-4F40-9A40-2B989F80C168}"/>
          </ac:picMkLst>
        </pc:picChg>
        <pc:picChg chg="add mod">
          <ac:chgData name="Froduald Kabanza" userId="edf393d0-642b-4b9e-8c75-f62133241689" providerId="ADAL" clId="{FD76EFDA-3628-4D21-80C0-A7A4E3F7DB09}" dt="2022-01-13T04:12:27.486" v="639" actId="1076"/>
          <ac:picMkLst>
            <pc:docMk/>
            <pc:sldMk cId="2508412678" sldId="349"/>
            <ac:picMk id="21" creationId="{64048CCC-011D-4BFE-851F-5664F64AB1F1}"/>
          </ac:picMkLst>
        </pc:picChg>
        <pc:picChg chg="del">
          <ac:chgData name="Froduald Kabanza" userId="edf393d0-642b-4b9e-8c75-f62133241689" providerId="ADAL" clId="{FD76EFDA-3628-4D21-80C0-A7A4E3F7DB09}" dt="2022-01-13T04:10:42.589" v="616" actId="478"/>
          <ac:picMkLst>
            <pc:docMk/>
            <pc:sldMk cId="2508412678" sldId="349"/>
            <ac:picMk id="72709" creationId="{00000000-0000-0000-0000-000000000000}"/>
          </ac:picMkLst>
        </pc:picChg>
        <pc:picChg chg="del">
          <ac:chgData name="Froduald Kabanza" userId="edf393d0-642b-4b9e-8c75-f62133241689" providerId="ADAL" clId="{FD76EFDA-3628-4D21-80C0-A7A4E3F7DB09}" dt="2022-01-13T04:10:42.589" v="616" actId="478"/>
          <ac:picMkLst>
            <pc:docMk/>
            <pc:sldMk cId="2508412678" sldId="349"/>
            <ac:picMk id="72710" creationId="{00000000-0000-0000-0000-000000000000}"/>
          </ac:picMkLst>
        </pc:picChg>
        <pc:picChg chg="del">
          <ac:chgData name="Froduald Kabanza" userId="edf393d0-642b-4b9e-8c75-f62133241689" providerId="ADAL" clId="{FD76EFDA-3628-4D21-80C0-A7A4E3F7DB09}" dt="2022-01-13T04:10:42.589" v="616" actId="478"/>
          <ac:picMkLst>
            <pc:docMk/>
            <pc:sldMk cId="2508412678" sldId="349"/>
            <ac:picMk id="72711" creationId="{00000000-0000-0000-0000-000000000000}"/>
          </ac:picMkLst>
        </pc:picChg>
        <pc:picChg chg="del">
          <ac:chgData name="Froduald Kabanza" userId="edf393d0-642b-4b9e-8c75-f62133241689" providerId="ADAL" clId="{FD76EFDA-3628-4D21-80C0-A7A4E3F7DB09}" dt="2022-01-13T04:10:42.589" v="616" actId="478"/>
          <ac:picMkLst>
            <pc:docMk/>
            <pc:sldMk cId="2508412678" sldId="349"/>
            <ac:picMk id="72712" creationId="{00000000-0000-0000-0000-000000000000}"/>
          </ac:picMkLst>
        </pc:picChg>
      </pc:sldChg>
      <pc:sldChg chg="modSp add mod">
        <pc:chgData name="Froduald Kabanza" userId="edf393d0-642b-4b9e-8c75-f62133241689" providerId="ADAL" clId="{FD76EFDA-3628-4D21-80C0-A7A4E3F7DB09}" dt="2022-01-13T03:59:56.030" v="484" actId="20577"/>
        <pc:sldMkLst>
          <pc:docMk/>
          <pc:sldMk cId="154875991" sldId="350"/>
        </pc:sldMkLst>
        <pc:spChg chg="mod">
          <ac:chgData name="Froduald Kabanza" userId="edf393d0-642b-4b9e-8c75-f62133241689" providerId="ADAL" clId="{FD76EFDA-3628-4D21-80C0-A7A4E3F7DB09}" dt="2022-01-13T03:59:56.030" v="484" actId="20577"/>
          <ac:spMkLst>
            <pc:docMk/>
            <pc:sldMk cId="154875991" sldId="350"/>
            <ac:spMk id="73730" creationId="{00000000-0000-0000-0000-000000000000}"/>
          </ac:spMkLst>
        </pc:spChg>
      </pc:sldChg>
      <pc:sldChg chg="del">
        <pc:chgData name="Froduald Kabanza" userId="edf393d0-642b-4b9e-8c75-f62133241689" providerId="ADAL" clId="{FD76EFDA-3628-4D21-80C0-A7A4E3F7DB09}" dt="2022-01-13T03:32:06.750" v="103" actId="2696"/>
        <pc:sldMkLst>
          <pc:docMk/>
          <pc:sldMk cId="2650065362" sldId="350"/>
        </pc:sldMkLst>
      </pc:sldChg>
      <pc:sldChg chg="modSp new add del mod">
        <pc:chgData name="Froduald Kabanza" userId="edf393d0-642b-4b9e-8c75-f62133241689" providerId="ADAL" clId="{FD76EFDA-3628-4D21-80C0-A7A4E3F7DB09}" dt="2022-01-13T12:42:56.881" v="1768" actId="2696"/>
        <pc:sldMkLst>
          <pc:docMk/>
          <pc:sldMk cId="3017543112" sldId="351"/>
        </pc:sldMkLst>
        <pc:spChg chg="mod">
          <ac:chgData name="Froduald Kabanza" userId="edf393d0-642b-4b9e-8c75-f62133241689" providerId="ADAL" clId="{FD76EFDA-3628-4D21-80C0-A7A4E3F7DB09}" dt="2022-01-13T04:04:06.305" v="539" actId="20577"/>
          <ac:spMkLst>
            <pc:docMk/>
            <pc:sldMk cId="3017543112" sldId="351"/>
            <ac:spMk id="2" creationId="{8D27F8B4-102D-46CB-92C1-0AFB4E35A524}"/>
          </ac:spMkLst>
        </pc:spChg>
        <pc:spChg chg="mod">
          <ac:chgData name="Froduald Kabanza" userId="edf393d0-642b-4b9e-8c75-f62133241689" providerId="ADAL" clId="{FD76EFDA-3628-4D21-80C0-A7A4E3F7DB09}" dt="2022-01-13T04:04:24.597" v="545" actId="20577"/>
          <ac:spMkLst>
            <pc:docMk/>
            <pc:sldMk cId="3017543112" sldId="351"/>
            <ac:spMk id="3" creationId="{314A96A4-3684-47DE-9DFD-914A0113DA83}"/>
          </ac:spMkLst>
        </pc:spChg>
      </pc:sldChg>
      <pc:sldChg chg="del">
        <pc:chgData name="Froduald Kabanza" userId="edf393d0-642b-4b9e-8c75-f62133241689" providerId="ADAL" clId="{FD76EFDA-3628-4D21-80C0-A7A4E3F7DB09}" dt="2022-01-13T03:32:06.750" v="103" actId="2696"/>
        <pc:sldMkLst>
          <pc:docMk/>
          <pc:sldMk cId="4233377127" sldId="351"/>
        </pc:sldMkLst>
      </pc:sldChg>
      <pc:sldChg chg="addSp delSp modSp add mod modNotesTx">
        <pc:chgData name="Froduald Kabanza" userId="edf393d0-642b-4b9e-8c75-f62133241689" providerId="ADAL" clId="{FD76EFDA-3628-4D21-80C0-A7A4E3F7DB09}" dt="2022-01-14T12:27:16.669" v="2796" actId="478"/>
        <pc:sldMkLst>
          <pc:docMk/>
          <pc:sldMk cId="632713" sldId="352"/>
        </pc:sldMkLst>
        <pc:spChg chg="mod">
          <ac:chgData name="Froduald Kabanza" userId="edf393d0-642b-4b9e-8c75-f62133241689" providerId="ADAL" clId="{FD76EFDA-3628-4D21-80C0-A7A4E3F7DB09}" dt="2022-01-13T04:16:35.856" v="704" actId="20577"/>
          <ac:spMkLst>
            <pc:docMk/>
            <pc:sldMk cId="632713" sldId="352"/>
            <ac:spMk id="2" creationId="{00000000-0000-0000-0000-000000000000}"/>
          </ac:spMkLst>
        </pc:spChg>
        <pc:spChg chg="del">
          <ac:chgData name="Froduald Kabanza" userId="edf393d0-642b-4b9e-8c75-f62133241689" providerId="ADAL" clId="{FD76EFDA-3628-4D21-80C0-A7A4E3F7DB09}" dt="2022-01-13T04:16:38.709" v="705" actId="478"/>
          <ac:spMkLst>
            <pc:docMk/>
            <pc:sldMk cId="632713" sldId="352"/>
            <ac:spMk id="3" creationId="{00000000-0000-0000-0000-000000000000}"/>
          </ac:spMkLst>
        </pc:spChg>
        <pc:spChg chg="mod">
          <ac:chgData name="Froduald Kabanza" userId="edf393d0-642b-4b9e-8c75-f62133241689" providerId="ADAL" clId="{FD76EFDA-3628-4D21-80C0-A7A4E3F7DB09}" dt="2022-01-13T04:19:16.459" v="736" actId="20577"/>
          <ac:spMkLst>
            <pc:docMk/>
            <pc:sldMk cId="632713" sldId="352"/>
            <ac:spMk id="5" creationId="{00000000-0000-0000-0000-000000000000}"/>
          </ac:spMkLst>
        </pc:spChg>
        <pc:spChg chg="add del mod">
          <ac:chgData name="Froduald Kabanza" userId="edf393d0-642b-4b9e-8c75-f62133241689" providerId="ADAL" clId="{FD76EFDA-3628-4D21-80C0-A7A4E3F7DB09}" dt="2022-01-13T04:16:41.292" v="706" actId="478"/>
          <ac:spMkLst>
            <pc:docMk/>
            <pc:sldMk cId="632713" sldId="352"/>
            <ac:spMk id="7" creationId="{9F22B813-AA29-47DE-A037-F01D4B4D6323}"/>
          </ac:spMkLst>
        </pc:spChg>
        <pc:spChg chg="del">
          <ac:chgData name="Froduald Kabanza" userId="edf393d0-642b-4b9e-8c75-f62133241689" providerId="ADAL" clId="{FD76EFDA-3628-4D21-80C0-A7A4E3F7DB09}" dt="2022-01-13T04:16:46.621" v="707" actId="478"/>
          <ac:spMkLst>
            <pc:docMk/>
            <pc:sldMk cId="632713" sldId="352"/>
            <ac:spMk id="42" creationId="{00000000-0000-0000-0000-000000000000}"/>
          </ac:spMkLst>
        </pc:spChg>
        <pc:spChg chg="mod">
          <ac:chgData name="Froduald Kabanza" userId="edf393d0-642b-4b9e-8c75-f62133241689" providerId="ADAL" clId="{FD76EFDA-3628-4D21-80C0-A7A4E3F7DB09}" dt="2022-01-13T04:18:37.163" v="715"/>
          <ac:spMkLst>
            <pc:docMk/>
            <pc:sldMk cId="632713" sldId="352"/>
            <ac:spMk id="61" creationId="{EF32AA3C-D8A1-4628-8C1C-F45BB45482F8}"/>
          </ac:spMkLst>
        </pc:spChg>
        <pc:spChg chg="mod">
          <ac:chgData name="Froduald Kabanza" userId="edf393d0-642b-4b9e-8c75-f62133241689" providerId="ADAL" clId="{FD76EFDA-3628-4D21-80C0-A7A4E3F7DB09}" dt="2022-01-13T04:18:37.163" v="715"/>
          <ac:spMkLst>
            <pc:docMk/>
            <pc:sldMk cId="632713" sldId="352"/>
            <ac:spMk id="62" creationId="{969D2586-EBE8-47B0-9782-5533DC601847}"/>
          </ac:spMkLst>
        </pc:spChg>
        <pc:spChg chg="mod">
          <ac:chgData name="Froduald Kabanza" userId="edf393d0-642b-4b9e-8c75-f62133241689" providerId="ADAL" clId="{FD76EFDA-3628-4D21-80C0-A7A4E3F7DB09}" dt="2022-01-13T04:18:37.163" v="715"/>
          <ac:spMkLst>
            <pc:docMk/>
            <pc:sldMk cId="632713" sldId="352"/>
            <ac:spMk id="67" creationId="{FB32FC13-6897-48B9-96F9-526748FAA428}"/>
          </ac:spMkLst>
        </pc:spChg>
        <pc:spChg chg="mod">
          <ac:chgData name="Froduald Kabanza" userId="edf393d0-642b-4b9e-8c75-f62133241689" providerId="ADAL" clId="{FD76EFDA-3628-4D21-80C0-A7A4E3F7DB09}" dt="2022-01-13T04:18:37.163" v="715"/>
          <ac:spMkLst>
            <pc:docMk/>
            <pc:sldMk cId="632713" sldId="352"/>
            <ac:spMk id="68" creationId="{848D495F-CDEC-4BC0-A4DF-6983BC06D9CB}"/>
          </ac:spMkLst>
        </pc:spChg>
        <pc:spChg chg="mod">
          <ac:chgData name="Froduald Kabanza" userId="edf393d0-642b-4b9e-8c75-f62133241689" providerId="ADAL" clId="{FD76EFDA-3628-4D21-80C0-A7A4E3F7DB09}" dt="2022-01-13T04:18:37.163" v="715"/>
          <ac:spMkLst>
            <pc:docMk/>
            <pc:sldMk cId="632713" sldId="352"/>
            <ac:spMk id="69" creationId="{2B62406A-8BB8-48C3-BBC0-1B6151B16D47}"/>
          </ac:spMkLst>
        </pc:spChg>
        <pc:spChg chg="mod">
          <ac:chgData name="Froduald Kabanza" userId="edf393d0-642b-4b9e-8c75-f62133241689" providerId="ADAL" clId="{FD76EFDA-3628-4D21-80C0-A7A4E3F7DB09}" dt="2022-01-13T04:18:37.163" v="715"/>
          <ac:spMkLst>
            <pc:docMk/>
            <pc:sldMk cId="632713" sldId="352"/>
            <ac:spMk id="70" creationId="{82C1EEDD-0E05-4138-B2B0-82C5A80A2629}"/>
          </ac:spMkLst>
        </pc:spChg>
        <pc:spChg chg="mod">
          <ac:chgData name="Froduald Kabanza" userId="edf393d0-642b-4b9e-8c75-f62133241689" providerId="ADAL" clId="{FD76EFDA-3628-4D21-80C0-A7A4E3F7DB09}" dt="2022-01-13T04:18:37.163" v="715"/>
          <ac:spMkLst>
            <pc:docMk/>
            <pc:sldMk cId="632713" sldId="352"/>
            <ac:spMk id="79" creationId="{37522C5F-300B-43A9-ACC5-493FF8591589}"/>
          </ac:spMkLst>
        </pc:spChg>
        <pc:spChg chg="mod">
          <ac:chgData name="Froduald Kabanza" userId="edf393d0-642b-4b9e-8c75-f62133241689" providerId="ADAL" clId="{FD76EFDA-3628-4D21-80C0-A7A4E3F7DB09}" dt="2022-01-13T04:18:37.163" v="715"/>
          <ac:spMkLst>
            <pc:docMk/>
            <pc:sldMk cId="632713" sldId="352"/>
            <ac:spMk id="80" creationId="{834FF1AF-05B7-4F60-A41C-6F2CC1E62204}"/>
          </ac:spMkLst>
        </pc:spChg>
        <pc:spChg chg="mod">
          <ac:chgData name="Froduald Kabanza" userId="edf393d0-642b-4b9e-8c75-f62133241689" providerId="ADAL" clId="{FD76EFDA-3628-4D21-80C0-A7A4E3F7DB09}" dt="2022-01-13T04:18:37.163" v="715"/>
          <ac:spMkLst>
            <pc:docMk/>
            <pc:sldMk cId="632713" sldId="352"/>
            <ac:spMk id="81" creationId="{C0CE17CE-DDAE-4BE9-9184-12D2394E406C}"/>
          </ac:spMkLst>
        </pc:spChg>
        <pc:spChg chg="mod">
          <ac:chgData name="Froduald Kabanza" userId="edf393d0-642b-4b9e-8c75-f62133241689" providerId="ADAL" clId="{FD76EFDA-3628-4D21-80C0-A7A4E3F7DB09}" dt="2022-01-13T04:18:37.163" v="715"/>
          <ac:spMkLst>
            <pc:docMk/>
            <pc:sldMk cId="632713" sldId="352"/>
            <ac:spMk id="82" creationId="{B2423358-DDAB-4DF0-826F-144AF27E0880}"/>
          </ac:spMkLst>
        </pc:spChg>
        <pc:spChg chg="mod">
          <ac:chgData name="Froduald Kabanza" userId="edf393d0-642b-4b9e-8c75-f62133241689" providerId="ADAL" clId="{FD76EFDA-3628-4D21-80C0-A7A4E3F7DB09}" dt="2022-01-13T04:18:37.163" v="715"/>
          <ac:spMkLst>
            <pc:docMk/>
            <pc:sldMk cId="632713" sldId="352"/>
            <ac:spMk id="83" creationId="{2A35D610-183B-442B-8599-CBF2B6D0BB14}"/>
          </ac:spMkLst>
        </pc:spChg>
        <pc:spChg chg="mod">
          <ac:chgData name="Froduald Kabanza" userId="edf393d0-642b-4b9e-8c75-f62133241689" providerId="ADAL" clId="{FD76EFDA-3628-4D21-80C0-A7A4E3F7DB09}" dt="2022-01-13T04:18:37.163" v="715"/>
          <ac:spMkLst>
            <pc:docMk/>
            <pc:sldMk cId="632713" sldId="352"/>
            <ac:spMk id="84" creationId="{D15AB1B6-B02E-486B-86A5-7EE3D30675A0}"/>
          </ac:spMkLst>
        </pc:spChg>
        <pc:spChg chg="mod">
          <ac:chgData name="Froduald Kabanza" userId="edf393d0-642b-4b9e-8c75-f62133241689" providerId="ADAL" clId="{FD76EFDA-3628-4D21-80C0-A7A4E3F7DB09}" dt="2022-01-13T04:18:37.163" v="715"/>
          <ac:spMkLst>
            <pc:docMk/>
            <pc:sldMk cId="632713" sldId="352"/>
            <ac:spMk id="85" creationId="{47A77830-D493-4D76-9D19-224A42B75B5A}"/>
          </ac:spMkLst>
        </pc:spChg>
        <pc:spChg chg="mod">
          <ac:chgData name="Froduald Kabanza" userId="edf393d0-642b-4b9e-8c75-f62133241689" providerId="ADAL" clId="{FD76EFDA-3628-4D21-80C0-A7A4E3F7DB09}" dt="2022-01-13T04:18:37.163" v="715"/>
          <ac:spMkLst>
            <pc:docMk/>
            <pc:sldMk cId="632713" sldId="352"/>
            <ac:spMk id="86" creationId="{C33E1114-4F89-4A2D-BB24-E87F26F9845D}"/>
          </ac:spMkLst>
        </pc:spChg>
        <pc:spChg chg="mod">
          <ac:chgData name="Froduald Kabanza" userId="edf393d0-642b-4b9e-8c75-f62133241689" providerId="ADAL" clId="{FD76EFDA-3628-4D21-80C0-A7A4E3F7DB09}" dt="2022-01-13T04:18:37.163" v="715"/>
          <ac:spMkLst>
            <pc:docMk/>
            <pc:sldMk cId="632713" sldId="352"/>
            <ac:spMk id="87" creationId="{1E528A9A-652F-414B-AD71-3E9C2710F104}"/>
          </ac:spMkLst>
        </pc:spChg>
        <pc:spChg chg="mod">
          <ac:chgData name="Froduald Kabanza" userId="edf393d0-642b-4b9e-8c75-f62133241689" providerId="ADAL" clId="{FD76EFDA-3628-4D21-80C0-A7A4E3F7DB09}" dt="2022-01-13T04:18:37.163" v="715"/>
          <ac:spMkLst>
            <pc:docMk/>
            <pc:sldMk cId="632713" sldId="352"/>
            <ac:spMk id="88" creationId="{F0CDE5CA-622D-42ED-AC03-68EFA1FB76BC}"/>
          </ac:spMkLst>
        </pc:spChg>
        <pc:spChg chg="mod">
          <ac:chgData name="Froduald Kabanza" userId="edf393d0-642b-4b9e-8c75-f62133241689" providerId="ADAL" clId="{FD76EFDA-3628-4D21-80C0-A7A4E3F7DB09}" dt="2022-01-13T04:18:37.163" v="715"/>
          <ac:spMkLst>
            <pc:docMk/>
            <pc:sldMk cId="632713" sldId="352"/>
            <ac:spMk id="89" creationId="{BC9FA39B-07DF-4421-B44E-A4747F6A2C67}"/>
          </ac:spMkLst>
        </pc:spChg>
        <pc:spChg chg="mod">
          <ac:chgData name="Froduald Kabanza" userId="edf393d0-642b-4b9e-8c75-f62133241689" providerId="ADAL" clId="{FD76EFDA-3628-4D21-80C0-A7A4E3F7DB09}" dt="2022-01-13T04:18:37.163" v="715"/>
          <ac:spMkLst>
            <pc:docMk/>
            <pc:sldMk cId="632713" sldId="352"/>
            <ac:spMk id="90" creationId="{DB723E7A-F2A8-4CC7-9BC0-6AAE38825B18}"/>
          </ac:spMkLst>
        </pc:spChg>
        <pc:spChg chg="mod">
          <ac:chgData name="Froduald Kabanza" userId="edf393d0-642b-4b9e-8c75-f62133241689" providerId="ADAL" clId="{FD76EFDA-3628-4D21-80C0-A7A4E3F7DB09}" dt="2022-01-13T04:18:37.163" v="715"/>
          <ac:spMkLst>
            <pc:docMk/>
            <pc:sldMk cId="632713" sldId="352"/>
            <ac:spMk id="91" creationId="{25F9F573-C629-48B5-A057-D6042FFC4B5F}"/>
          </ac:spMkLst>
        </pc:spChg>
        <pc:spChg chg="mod">
          <ac:chgData name="Froduald Kabanza" userId="edf393d0-642b-4b9e-8c75-f62133241689" providerId="ADAL" clId="{FD76EFDA-3628-4D21-80C0-A7A4E3F7DB09}" dt="2022-01-13T04:18:37.163" v="715"/>
          <ac:spMkLst>
            <pc:docMk/>
            <pc:sldMk cId="632713" sldId="352"/>
            <ac:spMk id="92" creationId="{3769D35E-D4D7-4AF5-959F-57A3766CA79E}"/>
          </ac:spMkLst>
        </pc:spChg>
        <pc:spChg chg="mod">
          <ac:chgData name="Froduald Kabanza" userId="edf393d0-642b-4b9e-8c75-f62133241689" providerId="ADAL" clId="{FD76EFDA-3628-4D21-80C0-A7A4E3F7DB09}" dt="2022-01-13T04:18:37.163" v="715"/>
          <ac:spMkLst>
            <pc:docMk/>
            <pc:sldMk cId="632713" sldId="352"/>
            <ac:spMk id="93" creationId="{3CEFB697-E1D5-4A37-A646-0B300A361DF7}"/>
          </ac:spMkLst>
        </pc:spChg>
        <pc:spChg chg="mod">
          <ac:chgData name="Froduald Kabanza" userId="edf393d0-642b-4b9e-8c75-f62133241689" providerId="ADAL" clId="{FD76EFDA-3628-4D21-80C0-A7A4E3F7DB09}" dt="2022-01-13T04:18:37.163" v="715"/>
          <ac:spMkLst>
            <pc:docMk/>
            <pc:sldMk cId="632713" sldId="352"/>
            <ac:spMk id="94" creationId="{BEEF492E-7D98-49D8-8BEF-824BD3B9D87D}"/>
          </ac:spMkLst>
        </pc:spChg>
        <pc:spChg chg="mod">
          <ac:chgData name="Froduald Kabanza" userId="edf393d0-642b-4b9e-8c75-f62133241689" providerId="ADAL" clId="{FD76EFDA-3628-4D21-80C0-A7A4E3F7DB09}" dt="2022-01-13T04:18:37.163" v="715"/>
          <ac:spMkLst>
            <pc:docMk/>
            <pc:sldMk cId="632713" sldId="352"/>
            <ac:spMk id="95" creationId="{BFE85100-B1D7-4CB7-A53B-C3594FA36792}"/>
          </ac:spMkLst>
        </pc:spChg>
        <pc:spChg chg="mod">
          <ac:chgData name="Froduald Kabanza" userId="edf393d0-642b-4b9e-8c75-f62133241689" providerId="ADAL" clId="{FD76EFDA-3628-4D21-80C0-A7A4E3F7DB09}" dt="2022-01-13T04:18:37.163" v="715"/>
          <ac:spMkLst>
            <pc:docMk/>
            <pc:sldMk cId="632713" sldId="352"/>
            <ac:spMk id="96" creationId="{E3C902A5-19A0-417E-820B-B9F72E33F040}"/>
          </ac:spMkLst>
        </pc:spChg>
        <pc:grpChg chg="del">
          <ac:chgData name="Froduald Kabanza" userId="edf393d0-642b-4b9e-8c75-f62133241689" providerId="ADAL" clId="{FD76EFDA-3628-4D21-80C0-A7A4E3F7DB09}" dt="2022-01-13T04:16:46.621" v="707" actId="478"/>
          <ac:grpSpMkLst>
            <pc:docMk/>
            <pc:sldMk cId="632713" sldId="352"/>
            <ac:grpSpMk id="48" creationId="{00000000-0000-0000-0000-000000000000}"/>
          </ac:grpSpMkLst>
        </pc:grpChg>
        <pc:grpChg chg="add del mod">
          <ac:chgData name="Froduald Kabanza" userId="edf393d0-642b-4b9e-8c75-f62133241689" providerId="ADAL" clId="{FD76EFDA-3628-4D21-80C0-A7A4E3F7DB09}" dt="2022-01-14T12:27:16.669" v="2796" actId="478"/>
          <ac:grpSpMkLst>
            <pc:docMk/>
            <pc:sldMk cId="632713" sldId="352"/>
            <ac:grpSpMk id="57" creationId="{E631CB54-9F8B-4BD5-B7CA-C43419553852}"/>
          </ac:grpSpMkLst>
        </pc:grpChg>
        <pc:grpChg chg="mod">
          <ac:chgData name="Froduald Kabanza" userId="edf393d0-642b-4b9e-8c75-f62133241689" providerId="ADAL" clId="{FD76EFDA-3628-4D21-80C0-A7A4E3F7DB09}" dt="2022-01-13T04:18:37.163" v="715"/>
          <ac:grpSpMkLst>
            <pc:docMk/>
            <pc:sldMk cId="632713" sldId="352"/>
            <ac:grpSpMk id="60" creationId="{2C02BCB9-7D66-488D-883B-9D0FB50F9FBE}"/>
          </ac:grpSpMkLst>
        </pc:grpChg>
        <pc:grpChg chg="mod">
          <ac:chgData name="Froduald Kabanza" userId="edf393d0-642b-4b9e-8c75-f62133241689" providerId="ADAL" clId="{FD76EFDA-3628-4D21-80C0-A7A4E3F7DB09}" dt="2022-01-13T04:18:37.163" v="715"/>
          <ac:grpSpMkLst>
            <pc:docMk/>
            <pc:sldMk cId="632713" sldId="352"/>
            <ac:grpSpMk id="63" creationId="{628EB2DE-A6B7-4692-ABF4-836EC66D231D}"/>
          </ac:grpSpMkLst>
        </pc:grpChg>
        <pc:grpChg chg="mod">
          <ac:chgData name="Froduald Kabanza" userId="edf393d0-642b-4b9e-8c75-f62133241689" providerId="ADAL" clId="{FD76EFDA-3628-4D21-80C0-A7A4E3F7DB09}" dt="2022-01-13T04:18:37.163" v="715"/>
          <ac:grpSpMkLst>
            <pc:docMk/>
            <pc:sldMk cId="632713" sldId="352"/>
            <ac:grpSpMk id="64" creationId="{97B343C8-1097-4533-9CCD-3184BE07D7B2}"/>
          </ac:grpSpMkLst>
        </pc:grpChg>
        <pc:grpChg chg="mod">
          <ac:chgData name="Froduald Kabanza" userId="edf393d0-642b-4b9e-8c75-f62133241689" providerId="ADAL" clId="{FD76EFDA-3628-4D21-80C0-A7A4E3F7DB09}" dt="2022-01-13T04:18:37.163" v="715"/>
          <ac:grpSpMkLst>
            <pc:docMk/>
            <pc:sldMk cId="632713" sldId="352"/>
            <ac:grpSpMk id="65" creationId="{2FBFCE34-5C06-4C4D-BF0D-056CB299729F}"/>
          </ac:grpSpMkLst>
        </pc:grpChg>
        <pc:grpChg chg="mod">
          <ac:chgData name="Froduald Kabanza" userId="edf393d0-642b-4b9e-8c75-f62133241689" providerId="ADAL" clId="{FD76EFDA-3628-4D21-80C0-A7A4E3F7DB09}" dt="2022-01-13T04:18:37.163" v="715"/>
          <ac:grpSpMkLst>
            <pc:docMk/>
            <pc:sldMk cId="632713" sldId="352"/>
            <ac:grpSpMk id="66" creationId="{BF6598DA-2DD7-4DF2-83D3-AE425C2BEC7E}"/>
          </ac:grpSpMkLst>
        </pc:grpChg>
        <pc:picChg chg="add del mod">
          <ac:chgData name="Froduald Kabanza" userId="edf393d0-642b-4b9e-8c75-f62133241689" providerId="ADAL" clId="{FD76EFDA-3628-4D21-80C0-A7A4E3F7DB09}" dt="2022-01-13T04:17:14.709" v="710" actId="478"/>
          <ac:picMkLst>
            <pc:docMk/>
            <pc:sldMk cId="632713" sldId="352"/>
            <ac:picMk id="9" creationId="{EB4B4120-DF46-46F8-9D22-309B88AFD529}"/>
          </ac:picMkLst>
        </pc:picChg>
        <pc:picChg chg="add mod">
          <ac:chgData name="Froduald Kabanza" userId="edf393d0-642b-4b9e-8c75-f62133241689" providerId="ADAL" clId="{FD76EFDA-3628-4D21-80C0-A7A4E3F7DB09}" dt="2022-01-13T04:20:14.384" v="741" actId="1076"/>
          <ac:picMkLst>
            <pc:docMk/>
            <pc:sldMk cId="632713" sldId="352"/>
            <ac:picMk id="11" creationId="{FD262F1A-0881-4876-9088-8C4D39EEA9F3}"/>
          </ac:picMkLst>
        </pc:picChg>
        <pc:picChg chg="del">
          <ac:chgData name="Froduald Kabanza" userId="edf393d0-642b-4b9e-8c75-f62133241689" providerId="ADAL" clId="{FD76EFDA-3628-4D21-80C0-A7A4E3F7DB09}" dt="2022-01-13T04:16:46.621" v="707" actId="478"/>
          <ac:picMkLst>
            <pc:docMk/>
            <pc:sldMk cId="632713" sldId="352"/>
            <ac:picMk id="38" creationId="{00000000-0000-0000-0000-000000000000}"/>
          </ac:picMkLst>
        </pc:picChg>
        <pc:picChg chg="del">
          <ac:chgData name="Froduald Kabanza" userId="edf393d0-642b-4b9e-8c75-f62133241689" providerId="ADAL" clId="{FD76EFDA-3628-4D21-80C0-A7A4E3F7DB09}" dt="2022-01-13T04:16:46.621" v="707" actId="478"/>
          <ac:picMkLst>
            <pc:docMk/>
            <pc:sldMk cId="632713" sldId="352"/>
            <ac:picMk id="39" creationId="{00000000-0000-0000-0000-000000000000}"/>
          </ac:picMkLst>
        </pc:picChg>
        <pc:picChg chg="del">
          <ac:chgData name="Froduald Kabanza" userId="edf393d0-642b-4b9e-8c75-f62133241689" providerId="ADAL" clId="{FD76EFDA-3628-4D21-80C0-A7A4E3F7DB09}" dt="2022-01-13T04:16:46.621" v="707" actId="478"/>
          <ac:picMkLst>
            <pc:docMk/>
            <pc:sldMk cId="632713" sldId="352"/>
            <ac:picMk id="43" creationId="{00000000-0000-0000-0000-000000000000}"/>
          </ac:picMkLst>
        </pc:picChg>
        <pc:picChg chg="del">
          <ac:chgData name="Froduald Kabanza" userId="edf393d0-642b-4b9e-8c75-f62133241689" providerId="ADAL" clId="{FD76EFDA-3628-4D21-80C0-A7A4E3F7DB09}" dt="2022-01-13T04:16:46.621" v="707" actId="478"/>
          <ac:picMkLst>
            <pc:docMk/>
            <pc:sldMk cId="632713" sldId="352"/>
            <ac:picMk id="46" creationId="{00000000-0000-0000-0000-000000000000}"/>
          </ac:picMkLst>
        </pc:picChg>
        <pc:picChg chg="add mod">
          <ac:chgData name="Froduald Kabanza" userId="edf393d0-642b-4b9e-8c75-f62133241689" providerId="ADAL" clId="{FD76EFDA-3628-4D21-80C0-A7A4E3F7DB09}" dt="2022-01-13T04:20:23.432" v="745" actId="1076"/>
          <ac:picMkLst>
            <pc:docMk/>
            <pc:sldMk cId="632713" sldId="352"/>
            <ac:picMk id="97" creationId="{38CA905B-899C-45CB-B02F-80601B308A81}"/>
          </ac:picMkLst>
        </pc:picChg>
        <pc:picChg chg="add mod">
          <ac:chgData name="Froduald Kabanza" userId="edf393d0-642b-4b9e-8c75-f62133241689" providerId="ADAL" clId="{FD76EFDA-3628-4D21-80C0-A7A4E3F7DB09}" dt="2022-01-13T04:20:47.678" v="753" actId="1076"/>
          <ac:picMkLst>
            <pc:docMk/>
            <pc:sldMk cId="632713" sldId="352"/>
            <ac:picMk id="98" creationId="{57DB9A98-0EB9-48AE-BCAE-A158D58A4596}"/>
          </ac:picMkLst>
        </pc:picChg>
        <pc:cxnChg chg="mod">
          <ac:chgData name="Froduald Kabanza" userId="edf393d0-642b-4b9e-8c75-f62133241689" providerId="ADAL" clId="{FD76EFDA-3628-4D21-80C0-A7A4E3F7DB09}" dt="2022-01-13T04:18:37.163" v="715"/>
          <ac:cxnSpMkLst>
            <pc:docMk/>
            <pc:sldMk cId="632713" sldId="352"/>
            <ac:cxnSpMk id="58" creationId="{FCA42A26-2874-4A0B-954D-16B653A340B3}"/>
          </ac:cxnSpMkLst>
        </pc:cxnChg>
        <pc:cxnChg chg="mod">
          <ac:chgData name="Froduald Kabanza" userId="edf393d0-642b-4b9e-8c75-f62133241689" providerId="ADAL" clId="{FD76EFDA-3628-4D21-80C0-A7A4E3F7DB09}" dt="2022-01-13T04:18:37.163" v="715"/>
          <ac:cxnSpMkLst>
            <pc:docMk/>
            <pc:sldMk cId="632713" sldId="352"/>
            <ac:cxnSpMk id="59" creationId="{4135DAE1-2DAD-4C96-96EC-A663186E3E06}"/>
          </ac:cxnSpMkLst>
        </pc:cxnChg>
        <pc:cxnChg chg="mod">
          <ac:chgData name="Froduald Kabanza" userId="edf393d0-642b-4b9e-8c75-f62133241689" providerId="ADAL" clId="{FD76EFDA-3628-4D21-80C0-A7A4E3F7DB09}" dt="2022-01-13T04:18:37.163" v="715"/>
          <ac:cxnSpMkLst>
            <pc:docMk/>
            <pc:sldMk cId="632713" sldId="352"/>
            <ac:cxnSpMk id="71" creationId="{2F139385-46B1-4C97-A1DA-9615277736FC}"/>
          </ac:cxnSpMkLst>
        </pc:cxnChg>
        <pc:cxnChg chg="mod">
          <ac:chgData name="Froduald Kabanza" userId="edf393d0-642b-4b9e-8c75-f62133241689" providerId="ADAL" clId="{FD76EFDA-3628-4D21-80C0-A7A4E3F7DB09}" dt="2022-01-13T04:18:37.163" v="715"/>
          <ac:cxnSpMkLst>
            <pc:docMk/>
            <pc:sldMk cId="632713" sldId="352"/>
            <ac:cxnSpMk id="72" creationId="{EB4289C2-1BB5-41D3-B471-92DECFB867E0}"/>
          </ac:cxnSpMkLst>
        </pc:cxnChg>
        <pc:cxnChg chg="mod">
          <ac:chgData name="Froduald Kabanza" userId="edf393d0-642b-4b9e-8c75-f62133241689" providerId="ADAL" clId="{FD76EFDA-3628-4D21-80C0-A7A4E3F7DB09}" dt="2022-01-13T04:18:37.163" v="715"/>
          <ac:cxnSpMkLst>
            <pc:docMk/>
            <pc:sldMk cId="632713" sldId="352"/>
            <ac:cxnSpMk id="73" creationId="{43B63DA0-5215-4FDF-9DAE-5BEDE05C682C}"/>
          </ac:cxnSpMkLst>
        </pc:cxnChg>
        <pc:cxnChg chg="mod">
          <ac:chgData name="Froduald Kabanza" userId="edf393d0-642b-4b9e-8c75-f62133241689" providerId="ADAL" clId="{FD76EFDA-3628-4D21-80C0-A7A4E3F7DB09}" dt="2022-01-13T04:18:37.163" v="715"/>
          <ac:cxnSpMkLst>
            <pc:docMk/>
            <pc:sldMk cId="632713" sldId="352"/>
            <ac:cxnSpMk id="74" creationId="{93CB6D50-BEF4-487D-8039-8CBD0E36C0E8}"/>
          </ac:cxnSpMkLst>
        </pc:cxnChg>
        <pc:cxnChg chg="mod">
          <ac:chgData name="Froduald Kabanza" userId="edf393d0-642b-4b9e-8c75-f62133241689" providerId="ADAL" clId="{FD76EFDA-3628-4D21-80C0-A7A4E3F7DB09}" dt="2022-01-13T04:18:37.163" v="715"/>
          <ac:cxnSpMkLst>
            <pc:docMk/>
            <pc:sldMk cId="632713" sldId="352"/>
            <ac:cxnSpMk id="75" creationId="{D79105DA-50A0-4B83-9698-A1B632D9F0ED}"/>
          </ac:cxnSpMkLst>
        </pc:cxnChg>
        <pc:cxnChg chg="mod">
          <ac:chgData name="Froduald Kabanza" userId="edf393d0-642b-4b9e-8c75-f62133241689" providerId="ADAL" clId="{FD76EFDA-3628-4D21-80C0-A7A4E3F7DB09}" dt="2022-01-13T04:18:37.163" v="715"/>
          <ac:cxnSpMkLst>
            <pc:docMk/>
            <pc:sldMk cId="632713" sldId="352"/>
            <ac:cxnSpMk id="76" creationId="{BE8FFD4D-0A17-43A6-89EB-AA8A893F7315}"/>
          </ac:cxnSpMkLst>
        </pc:cxnChg>
        <pc:cxnChg chg="mod">
          <ac:chgData name="Froduald Kabanza" userId="edf393d0-642b-4b9e-8c75-f62133241689" providerId="ADAL" clId="{FD76EFDA-3628-4D21-80C0-A7A4E3F7DB09}" dt="2022-01-13T04:18:37.163" v="715"/>
          <ac:cxnSpMkLst>
            <pc:docMk/>
            <pc:sldMk cId="632713" sldId="352"/>
            <ac:cxnSpMk id="77" creationId="{FBE44C0D-9677-410B-9EB9-5FAF8B2540CB}"/>
          </ac:cxnSpMkLst>
        </pc:cxnChg>
        <pc:cxnChg chg="mod">
          <ac:chgData name="Froduald Kabanza" userId="edf393d0-642b-4b9e-8c75-f62133241689" providerId="ADAL" clId="{FD76EFDA-3628-4D21-80C0-A7A4E3F7DB09}" dt="2022-01-13T04:18:37.163" v="715"/>
          <ac:cxnSpMkLst>
            <pc:docMk/>
            <pc:sldMk cId="632713" sldId="352"/>
            <ac:cxnSpMk id="78" creationId="{0F26B8E0-83FC-43BD-9B3F-9F6F366EC188}"/>
          </ac:cxnSpMkLst>
        </pc:cxnChg>
      </pc:sldChg>
      <pc:sldChg chg="del">
        <pc:chgData name="Froduald Kabanza" userId="edf393d0-642b-4b9e-8c75-f62133241689" providerId="ADAL" clId="{FD76EFDA-3628-4D21-80C0-A7A4E3F7DB09}" dt="2022-01-13T03:32:06.750" v="103" actId="2696"/>
        <pc:sldMkLst>
          <pc:docMk/>
          <pc:sldMk cId="2509766979" sldId="352"/>
        </pc:sldMkLst>
      </pc:sldChg>
      <pc:sldChg chg="del">
        <pc:chgData name="Froduald Kabanza" userId="edf393d0-642b-4b9e-8c75-f62133241689" providerId="ADAL" clId="{FD76EFDA-3628-4D21-80C0-A7A4E3F7DB09}" dt="2022-01-13T03:32:06.750" v="103" actId="2696"/>
        <pc:sldMkLst>
          <pc:docMk/>
          <pc:sldMk cId="1487334980" sldId="353"/>
        </pc:sldMkLst>
      </pc:sldChg>
      <pc:sldChg chg="addSp delSp modSp add mod modNotesTx">
        <pc:chgData name="Froduald Kabanza" userId="edf393d0-642b-4b9e-8c75-f62133241689" providerId="ADAL" clId="{FD76EFDA-3628-4D21-80C0-A7A4E3F7DB09}" dt="2022-01-13T04:50:13.882" v="1422" actId="20577"/>
        <pc:sldMkLst>
          <pc:docMk/>
          <pc:sldMk cId="2332971116" sldId="353"/>
        </pc:sldMkLst>
        <pc:grpChg chg="del">
          <ac:chgData name="Froduald Kabanza" userId="edf393d0-642b-4b9e-8c75-f62133241689" providerId="ADAL" clId="{FD76EFDA-3628-4D21-80C0-A7A4E3F7DB09}" dt="2022-01-13T04:20:57.405" v="755" actId="478"/>
          <ac:grpSpMkLst>
            <pc:docMk/>
            <pc:sldMk cId="2332971116" sldId="353"/>
            <ac:grpSpMk id="57" creationId="{E631CB54-9F8B-4BD5-B7CA-C43419553852}"/>
          </ac:grpSpMkLst>
        </pc:grpChg>
        <pc:picChg chg="add mod">
          <ac:chgData name="Froduald Kabanza" userId="edf393d0-642b-4b9e-8c75-f62133241689" providerId="ADAL" clId="{FD76EFDA-3628-4D21-80C0-A7A4E3F7DB09}" dt="2022-01-13T04:22:48.750" v="776" actId="1076"/>
          <ac:picMkLst>
            <pc:docMk/>
            <pc:sldMk cId="2332971116" sldId="353"/>
            <ac:picMk id="7" creationId="{8DD18F12-9C4D-45C5-B7CB-8A940CDA2C1D}"/>
          </ac:picMkLst>
        </pc:picChg>
        <pc:picChg chg="del">
          <ac:chgData name="Froduald Kabanza" userId="edf393d0-642b-4b9e-8c75-f62133241689" providerId="ADAL" clId="{FD76EFDA-3628-4D21-80C0-A7A4E3F7DB09}" dt="2022-01-13T04:20:57.405" v="755" actId="478"/>
          <ac:picMkLst>
            <pc:docMk/>
            <pc:sldMk cId="2332971116" sldId="353"/>
            <ac:picMk id="11" creationId="{FD262F1A-0881-4876-9088-8C4D39EEA9F3}"/>
          </ac:picMkLst>
        </pc:picChg>
        <pc:picChg chg="add mod">
          <ac:chgData name="Froduald Kabanza" userId="edf393d0-642b-4b9e-8c75-f62133241689" providerId="ADAL" clId="{FD76EFDA-3628-4D21-80C0-A7A4E3F7DB09}" dt="2022-01-13T04:21:13.782" v="758" actId="1076"/>
          <ac:picMkLst>
            <pc:docMk/>
            <pc:sldMk cId="2332971116" sldId="353"/>
            <ac:picMk id="49" creationId="{1E1DFFBA-C978-426D-9112-E432710C1164}"/>
          </ac:picMkLst>
        </pc:picChg>
        <pc:picChg chg="add mod">
          <ac:chgData name="Froduald Kabanza" userId="edf393d0-642b-4b9e-8c75-f62133241689" providerId="ADAL" clId="{FD76EFDA-3628-4D21-80C0-A7A4E3F7DB09}" dt="2022-01-13T04:21:29.431" v="762" actId="1076"/>
          <ac:picMkLst>
            <pc:docMk/>
            <pc:sldMk cId="2332971116" sldId="353"/>
            <ac:picMk id="50" creationId="{BB6F699E-668A-4A4E-858C-1E9D093A1A07}"/>
          </ac:picMkLst>
        </pc:picChg>
        <pc:picChg chg="add mod">
          <ac:chgData name="Froduald Kabanza" userId="edf393d0-642b-4b9e-8c75-f62133241689" providerId="ADAL" clId="{FD76EFDA-3628-4D21-80C0-A7A4E3F7DB09}" dt="2022-01-13T04:21:46.378" v="767" actId="1076"/>
          <ac:picMkLst>
            <pc:docMk/>
            <pc:sldMk cId="2332971116" sldId="353"/>
            <ac:picMk id="51" creationId="{3933E356-8C85-448B-B532-056F049F7588}"/>
          </ac:picMkLst>
        </pc:picChg>
        <pc:picChg chg="del">
          <ac:chgData name="Froduald Kabanza" userId="edf393d0-642b-4b9e-8c75-f62133241689" providerId="ADAL" clId="{FD76EFDA-3628-4D21-80C0-A7A4E3F7DB09}" dt="2022-01-13T04:20:57.405" v="755" actId="478"/>
          <ac:picMkLst>
            <pc:docMk/>
            <pc:sldMk cId="2332971116" sldId="353"/>
            <ac:picMk id="97" creationId="{38CA905B-899C-45CB-B02F-80601B308A81}"/>
          </ac:picMkLst>
        </pc:picChg>
        <pc:picChg chg="del">
          <ac:chgData name="Froduald Kabanza" userId="edf393d0-642b-4b9e-8c75-f62133241689" providerId="ADAL" clId="{FD76EFDA-3628-4D21-80C0-A7A4E3F7DB09}" dt="2022-01-13T04:20:57.405" v="755" actId="478"/>
          <ac:picMkLst>
            <pc:docMk/>
            <pc:sldMk cId="2332971116" sldId="353"/>
            <ac:picMk id="98" creationId="{57DB9A98-0EB9-48AE-BCAE-A158D58A4596}"/>
          </ac:picMkLst>
        </pc:picChg>
      </pc:sldChg>
      <pc:sldChg chg="modSp new mod">
        <pc:chgData name="Froduald Kabanza" userId="edf393d0-642b-4b9e-8c75-f62133241689" providerId="ADAL" clId="{FD76EFDA-3628-4D21-80C0-A7A4E3F7DB09}" dt="2022-01-13T04:25:49.209" v="828" actId="20577"/>
        <pc:sldMkLst>
          <pc:docMk/>
          <pc:sldMk cId="203389036" sldId="354"/>
        </pc:sldMkLst>
        <pc:spChg chg="mod">
          <ac:chgData name="Froduald Kabanza" userId="edf393d0-642b-4b9e-8c75-f62133241689" providerId="ADAL" clId="{FD76EFDA-3628-4D21-80C0-A7A4E3F7DB09}" dt="2022-01-13T04:25:40.145" v="816" actId="20577"/>
          <ac:spMkLst>
            <pc:docMk/>
            <pc:sldMk cId="203389036" sldId="354"/>
            <ac:spMk id="2" creationId="{85347B59-63E6-40CF-9ED9-DE2BE4800B4E}"/>
          </ac:spMkLst>
        </pc:spChg>
        <pc:spChg chg="mod">
          <ac:chgData name="Froduald Kabanza" userId="edf393d0-642b-4b9e-8c75-f62133241689" providerId="ADAL" clId="{FD76EFDA-3628-4D21-80C0-A7A4E3F7DB09}" dt="2022-01-13T04:25:49.209" v="828" actId="20577"/>
          <ac:spMkLst>
            <pc:docMk/>
            <pc:sldMk cId="203389036" sldId="354"/>
            <ac:spMk id="3" creationId="{E160C084-CBB6-4E99-941C-D409E59AEA07}"/>
          </ac:spMkLst>
        </pc:spChg>
      </pc:sldChg>
      <pc:sldChg chg="modSp add mod">
        <pc:chgData name="Froduald Kabanza" userId="edf393d0-642b-4b9e-8c75-f62133241689" providerId="ADAL" clId="{FD76EFDA-3628-4D21-80C0-A7A4E3F7DB09}" dt="2022-01-13T15:05:56.323" v="2086" actId="313"/>
        <pc:sldMkLst>
          <pc:docMk/>
          <pc:sldMk cId="3924445017" sldId="355"/>
        </pc:sldMkLst>
        <pc:spChg chg="mod">
          <ac:chgData name="Froduald Kabanza" userId="edf393d0-642b-4b9e-8c75-f62133241689" providerId="ADAL" clId="{FD76EFDA-3628-4D21-80C0-A7A4E3F7DB09}" dt="2022-01-13T15:05:56.323" v="2086" actId="313"/>
          <ac:spMkLst>
            <pc:docMk/>
            <pc:sldMk cId="3924445017" sldId="355"/>
            <ac:spMk id="2" creationId="{85347B59-63E6-40CF-9ED9-DE2BE4800B4E}"/>
          </ac:spMkLst>
        </pc:spChg>
        <pc:spChg chg="mod">
          <ac:chgData name="Froduald Kabanza" userId="edf393d0-642b-4b9e-8c75-f62133241689" providerId="ADAL" clId="{FD76EFDA-3628-4D21-80C0-A7A4E3F7DB09}" dt="2022-01-13T04:26:19.721" v="830" actId="20577"/>
          <ac:spMkLst>
            <pc:docMk/>
            <pc:sldMk cId="3924445017" sldId="355"/>
            <ac:spMk id="3" creationId="{E160C084-CBB6-4E99-941C-D409E59AEA07}"/>
          </ac:spMkLst>
        </pc:spChg>
      </pc:sldChg>
      <pc:sldChg chg="addSp delSp modSp add del mod">
        <pc:chgData name="Froduald Kabanza" userId="edf393d0-642b-4b9e-8c75-f62133241689" providerId="ADAL" clId="{FD76EFDA-3628-4D21-80C0-A7A4E3F7DB09}" dt="2022-01-13T04:29:55.729" v="967" actId="2696"/>
        <pc:sldMkLst>
          <pc:docMk/>
          <pc:sldMk cId="2870221971" sldId="356"/>
        </pc:sldMkLst>
        <pc:spChg chg="mod">
          <ac:chgData name="Froduald Kabanza" userId="edf393d0-642b-4b9e-8c75-f62133241689" providerId="ADAL" clId="{FD76EFDA-3628-4D21-80C0-A7A4E3F7DB09}" dt="2022-01-13T04:28:45.182" v="951" actId="20577"/>
          <ac:spMkLst>
            <pc:docMk/>
            <pc:sldMk cId="2870221971" sldId="356"/>
            <ac:spMk id="2" creationId="{00000000-0000-0000-0000-000000000000}"/>
          </ac:spMkLst>
        </pc:spChg>
        <pc:spChg chg="mod">
          <ac:chgData name="Froduald Kabanza" userId="edf393d0-642b-4b9e-8c75-f62133241689" providerId="ADAL" clId="{FD76EFDA-3628-4D21-80C0-A7A4E3F7DB09}" dt="2022-01-13T04:29:22.343" v="952"/>
          <ac:spMkLst>
            <pc:docMk/>
            <pc:sldMk cId="2870221971" sldId="356"/>
            <ac:spMk id="13" creationId="{F698C9F8-9ADA-4FB3-88F8-98E5C2D49DC1}"/>
          </ac:spMkLst>
        </pc:spChg>
        <pc:spChg chg="mod">
          <ac:chgData name="Froduald Kabanza" userId="edf393d0-642b-4b9e-8c75-f62133241689" providerId="ADAL" clId="{FD76EFDA-3628-4D21-80C0-A7A4E3F7DB09}" dt="2022-01-13T04:29:22.343" v="952"/>
          <ac:spMkLst>
            <pc:docMk/>
            <pc:sldMk cId="2870221971" sldId="356"/>
            <ac:spMk id="14" creationId="{E389E467-7C6A-4D6D-916E-F7EC6DA056D4}"/>
          </ac:spMkLst>
        </pc:spChg>
        <pc:spChg chg="mod">
          <ac:chgData name="Froduald Kabanza" userId="edf393d0-642b-4b9e-8c75-f62133241689" providerId="ADAL" clId="{FD76EFDA-3628-4D21-80C0-A7A4E3F7DB09}" dt="2022-01-13T04:29:22.343" v="952"/>
          <ac:spMkLst>
            <pc:docMk/>
            <pc:sldMk cId="2870221971" sldId="356"/>
            <ac:spMk id="17" creationId="{697198FC-3341-465F-A553-B6D2061FA0C6}"/>
          </ac:spMkLst>
        </pc:spChg>
        <pc:spChg chg="mod">
          <ac:chgData name="Froduald Kabanza" userId="edf393d0-642b-4b9e-8c75-f62133241689" providerId="ADAL" clId="{FD76EFDA-3628-4D21-80C0-A7A4E3F7DB09}" dt="2022-01-13T04:29:22.343" v="952"/>
          <ac:spMkLst>
            <pc:docMk/>
            <pc:sldMk cId="2870221971" sldId="356"/>
            <ac:spMk id="18" creationId="{93D02AAF-B7A2-4707-9E94-C1D4BB2DC563}"/>
          </ac:spMkLst>
        </pc:spChg>
        <pc:grpChg chg="add del mod">
          <ac:chgData name="Froduald Kabanza" userId="edf393d0-642b-4b9e-8c75-f62133241689" providerId="ADAL" clId="{FD76EFDA-3628-4D21-80C0-A7A4E3F7DB09}" dt="2022-01-13T04:29:33.431" v="953"/>
          <ac:grpSpMkLst>
            <pc:docMk/>
            <pc:sldMk cId="2870221971" sldId="356"/>
            <ac:grpSpMk id="10" creationId="{758C92DC-2225-46F7-80B0-CCB27A3B5E36}"/>
          </ac:grpSpMkLst>
        </pc:grpChg>
        <pc:picChg chg="add del">
          <ac:chgData name="Froduald Kabanza" userId="edf393d0-642b-4b9e-8c75-f62133241689" providerId="ADAL" clId="{FD76EFDA-3628-4D21-80C0-A7A4E3F7DB09}" dt="2022-01-13T04:29:49.881" v="966"/>
          <ac:picMkLst>
            <pc:docMk/>
            <pc:sldMk cId="2870221971" sldId="356"/>
            <ac:picMk id="3" creationId="{418479EB-D330-44A2-83BE-3E639C0EA62B}"/>
          </ac:picMkLst>
        </pc:picChg>
        <pc:picChg chg="del">
          <ac:chgData name="Froduald Kabanza" userId="edf393d0-642b-4b9e-8c75-f62133241689" providerId="ADAL" clId="{FD76EFDA-3628-4D21-80C0-A7A4E3F7DB09}" dt="2022-01-13T04:27:27.955" v="907" actId="478"/>
          <ac:picMkLst>
            <pc:docMk/>
            <pc:sldMk cId="2870221971" sldId="356"/>
            <ac:picMk id="7" creationId="{8DD18F12-9C4D-45C5-B7CB-8A940CDA2C1D}"/>
          </ac:picMkLst>
        </pc:picChg>
        <pc:picChg chg="mod">
          <ac:chgData name="Froduald Kabanza" userId="edf393d0-642b-4b9e-8c75-f62133241689" providerId="ADAL" clId="{FD76EFDA-3628-4D21-80C0-A7A4E3F7DB09}" dt="2022-01-13T04:29:22.343" v="952"/>
          <ac:picMkLst>
            <pc:docMk/>
            <pc:sldMk cId="2870221971" sldId="356"/>
            <ac:picMk id="11" creationId="{4FDE5E4E-E034-4658-B5B2-22D0FCCCFDB2}"/>
          </ac:picMkLst>
        </pc:picChg>
        <pc:picChg chg="mod">
          <ac:chgData name="Froduald Kabanza" userId="edf393d0-642b-4b9e-8c75-f62133241689" providerId="ADAL" clId="{FD76EFDA-3628-4D21-80C0-A7A4E3F7DB09}" dt="2022-01-13T04:29:22.343" v="952"/>
          <ac:picMkLst>
            <pc:docMk/>
            <pc:sldMk cId="2870221971" sldId="356"/>
            <ac:picMk id="15" creationId="{46FF80C6-AE39-4A15-9929-B02EBCB62226}"/>
          </ac:picMkLst>
        </pc:picChg>
        <pc:picChg chg="del">
          <ac:chgData name="Froduald Kabanza" userId="edf393d0-642b-4b9e-8c75-f62133241689" providerId="ADAL" clId="{FD76EFDA-3628-4D21-80C0-A7A4E3F7DB09}" dt="2022-01-13T04:27:25.941" v="905" actId="478"/>
          <ac:picMkLst>
            <pc:docMk/>
            <pc:sldMk cId="2870221971" sldId="356"/>
            <ac:picMk id="49" creationId="{1E1DFFBA-C978-426D-9112-E432710C1164}"/>
          </ac:picMkLst>
        </pc:picChg>
        <pc:picChg chg="del">
          <ac:chgData name="Froduald Kabanza" userId="edf393d0-642b-4b9e-8c75-f62133241689" providerId="ADAL" clId="{FD76EFDA-3628-4D21-80C0-A7A4E3F7DB09}" dt="2022-01-13T04:27:27.255" v="906" actId="478"/>
          <ac:picMkLst>
            <pc:docMk/>
            <pc:sldMk cId="2870221971" sldId="356"/>
            <ac:picMk id="50" creationId="{BB6F699E-668A-4A4E-858C-1E9D093A1A07}"/>
          </ac:picMkLst>
        </pc:picChg>
        <pc:picChg chg="del">
          <ac:chgData name="Froduald Kabanza" userId="edf393d0-642b-4b9e-8c75-f62133241689" providerId="ADAL" clId="{FD76EFDA-3628-4D21-80C0-A7A4E3F7DB09}" dt="2022-01-13T04:27:28.694" v="908" actId="478"/>
          <ac:picMkLst>
            <pc:docMk/>
            <pc:sldMk cId="2870221971" sldId="356"/>
            <ac:picMk id="51" creationId="{3933E356-8C85-448B-B532-056F049F7588}"/>
          </ac:picMkLst>
        </pc:picChg>
        <pc:cxnChg chg="mod">
          <ac:chgData name="Froduald Kabanza" userId="edf393d0-642b-4b9e-8c75-f62133241689" providerId="ADAL" clId="{FD76EFDA-3628-4D21-80C0-A7A4E3F7DB09}" dt="2022-01-13T04:29:22.343" v="952"/>
          <ac:cxnSpMkLst>
            <pc:docMk/>
            <pc:sldMk cId="2870221971" sldId="356"/>
            <ac:cxnSpMk id="12" creationId="{7F58065A-119D-4742-9CDC-E185C6D06EF4}"/>
          </ac:cxnSpMkLst>
        </pc:cxnChg>
        <pc:cxnChg chg="mod">
          <ac:chgData name="Froduald Kabanza" userId="edf393d0-642b-4b9e-8c75-f62133241689" providerId="ADAL" clId="{FD76EFDA-3628-4D21-80C0-A7A4E3F7DB09}" dt="2022-01-13T04:29:22.343" v="952"/>
          <ac:cxnSpMkLst>
            <pc:docMk/>
            <pc:sldMk cId="2870221971" sldId="356"/>
            <ac:cxnSpMk id="16" creationId="{7613ABCA-705C-4649-AC5F-B4F9C486159C}"/>
          </ac:cxnSpMkLst>
        </pc:cxnChg>
        <pc:cxnChg chg="mod">
          <ac:chgData name="Froduald Kabanza" userId="edf393d0-642b-4b9e-8c75-f62133241689" providerId="ADAL" clId="{FD76EFDA-3628-4D21-80C0-A7A4E3F7DB09}" dt="2022-01-13T04:29:22.343" v="952"/>
          <ac:cxnSpMkLst>
            <pc:docMk/>
            <pc:sldMk cId="2870221971" sldId="356"/>
            <ac:cxnSpMk id="19" creationId="{C4A51774-7F29-4A5D-A821-49EE0C21341A}"/>
          </ac:cxnSpMkLst>
        </pc:cxnChg>
      </pc:sldChg>
      <pc:sldChg chg="del">
        <pc:chgData name="Froduald Kabanza" userId="edf393d0-642b-4b9e-8c75-f62133241689" providerId="ADAL" clId="{FD76EFDA-3628-4D21-80C0-A7A4E3F7DB09}" dt="2022-01-13T03:32:06.750" v="103" actId="2696"/>
        <pc:sldMkLst>
          <pc:docMk/>
          <pc:sldMk cId="1784342540" sldId="404"/>
        </pc:sldMkLst>
      </pc:sldChg>
      <pc:sldChg chg="del">
        <pc:chgData name="Froduald Kabanza" userId="edf393d0-642b-4b9e-8c75-f62133241689" providerId="ADAL" clId="{FD76EFDA-3628-4D21-80C0-A7A4E3F7DB09}" dt="2022-01-13T03:32:06.750" v="103" actId="2696"/>
        <pc:sldMkLst>
          <pc:docMk/>
          <pc:sldMk cId="1206014170" sldId="405"/>
        </pc:sldMkLst>
      </pc:sldChg>
      <pc:sldChg chg="del">
        <pc:chgData name="Froduald Kabanza" userId="edf393d0-642b-4b9e-8c75-f62133241689" providerId="ADAL" clId="{FD76EFDA-3628-4D21-80C0-A7A4E3F7DB09}" dt="2022-01-13T03:32:06.750" v="103" actId="2696"/>
        <pc:sldMkLst>
          <pc:docMk/>
          <pc:sldMk cId="4264296078" sldId="406"/>
        </pc:sldMkLst>
      </pc:sldChg>
      <pc:sldChg chg="del">
        <pc:chgData name="Froduald Kabanza" userId="edf393d0-642b-4b9e-8c75-f62133241689" providerId="ADAL" clId="{FD76EFDA-3628-4D21-80C0-A7A4E3F7DB09}" dt="2022-01-13T03:32:06.750" v="103" actId="2696"/>
        <pc:sldMkLst>
          <pc:docMk/>
          <pc:sldMk cId="701043497" sldId="407"/>
        </pc:sldMkLst>
      </pc:sldChg>
      <pc:sldChg chg="add">
        <pc:chgData name="Froduald Kabanza" userId="edf393d0-642b-4b9e-8c75-f62133241689" providerId="ADAL" clId="{FD76EFDA-3628-4D21-80C0-A7A4E3F7DB09}" dt="2022-01-14T12:08:17.763" v="2481"/>
        <pc:sldMkLst>
          <pc:docMk/>
          <pc:sldMk cId="1687000245" sldId="496"/>
        </pc:sldMkLst>
      </pc:sldChg>
      <pc:sldChg chg="modSp add del mod">
        <pc:chgData name="Froduald Kabanza" userId="edf393d0-642b-4b9e-8c75-f62133241689" providerId="ADAL" clId="{FD76EFDA-3628-4D21-80C0-A7A4E3F7DB09}" dt="2022-01-13T04:12:31.264" v="640" actId="2696"/>
        <pc:sldMkLst>
          <pc:docMk/>
          <pc:sldMk cId="0" sldId="604"/>
        </pc:sldMkLst>
        <pc:picChg chg="mod">
          <ac:chgData name="Froduald Kabanza" userId="edf393d0-642b-4b9e-8c75-f62133241689" providerId="ADAL" clId="{FD76EFDA-3628-4D21-80C0-A7A4E3F7DB09}" dt="2022-01-13T04:11:54.632" v="628" actId="14100"/>
          <ac:picMkLst>
            <pc:docMk/>
            <pc:sldMk cId="0" sldId="604"/>
            <ac:picMk id="4" creationId="{3D9F415C-9508-4809-B53E-C5DB33255286}"/>
          </ac:picMkLst>
        </pc:picChg>
      </pc:sldChg>
      <pc:sldChg chg="modSp add del mod">
        <pc:chgData name="Froduald Kabanza" userId="edf393d0-642b-4b9e-8c75-f62133241689" providerId="ADAL" clId="{FD76EFDA-3628-4D21-80C0-A7A4E3F7DB09}" dt="2022-01-13T04:16:19.131" v="670" actId="2696"/>
        <pc:sldMkLst>
          <pc:docMk/>
          <pc:sldMk cId="355582475" sldId="4500"/>
        </pc:sldMkLst>
        <pc:spChg chg="mod">
          <ac:chgData name="Froduald Kabanza" userId="edf393d0-642b-4b9e-8c75-f62133241689" providerId="ADAL" clId="{FD76EFDA-3628-4D21-80C0-A7A4E3F7DB09}" dt="2022-01-13T04:16:12.398" v="669" actId="20577"/>
          <ac:spMkLst>
            <pc:docMk/>
            <pc:sldMk cId="355582475" sldId="4500"/>
            <ac:spMk id="2" creationId="{8F599603-8CF4-784C-A3E3-C314F7A83ACF}"/>
          </ac:spMkLst>
        </pc:spChg>
      </pc:sldChg>
      <pc:sldChg chg="add del">
        <pc:chgData name="Froduald Kabanza" userId="edf393d0-642b-4b9e-8c75-f62133241689" providerId="ADAL" clId="{FD76EFDA-3628-4D21-80C0-A7A4E3F7DB09}" dt="2022-01-13T04:16:19.131" v="670" actId="2696"/>
        <pc:sldMkLst>
          <pc:docMk/>
          <pc:sldMk cId="2953967258" sldId="4501"/>
        </pc:sldMkLst>
      </pc:sldChg>
      <pc:sldChg chg="add del">
        <pc:chgData name="Froduald Kabanza" userId="edf393d0-642b-4b9e-8c75-f62133241689" providerId="ADAL" clId="{FD76EFDA-3628-4D21-80C0-A7A4E3F7DB09}" dt="2022-01-13T04:16:19.131" v="670" actId="2696"/>
        <pc:sldMkLst>
          <pc:docMk/>
          <pc:sldMk cId="1015862264" sldId="4502"/>
        </pc:sldMkLst>
      </pc:sldChg>
      <pc:sldChg chg="addSp delSp modSp add del mod modClrScheme chgLayout">
        <pc:chgData name="Froduald Kabanza" userId="edf393d0-642b-4b9e-8c75-f62133241689" providerId="ADAL" clId="{FD76EFDA-3628-4D21-80C0-A7A4E3F7DB09}" dt="2022-01-13T04:31:49.942" v="1024" actId="20577"/>
        <pc:sldMkLst>
          <pc:docMk/>
          <pc:sldMk cId="1649721066" sldId="4507"/>
        </pc:sldMkLst>
        <pc:spChg chg="mod ord">
          <ac:chgData name="Froduald Kabanza" userId="edf393d0-642b-4b9e-8c75-f62133241689" providerId="ADAL" clId="{FD76EFDA-3628-4D21-80C0-A7A4E3F7DB09}" dt="2022-01-13T04:31:49.942" v="1024" actId="20577"/>
          <ac:spMkLst>
            <pc:docMk/>
            <pc:sldMk cId="1649721066" sldId="4507"/>
            <ac:spMk id="2" creationId="{8F599603-8CF4-784C-A3E3-C314F7A83ACF}"/>
          </ac:spMkLst>
        </pc:spChg>
        <pc:spChg chg="add del mod ord">
          <ac:chgData name="Froduald Kabanza" userId="edf393d0-642b-4b9e-8c75-f62133241689" providerId="ADAL" clId="{FD76EFDA-3628-4D21-80C0-A7A4E3F7DB09}" dt="2022-01-13T04:31:35.535" v="975" actId="478"/>
          <ac:spMkLst>
            <pc:docMk/>
            <pc:sldMk cId="1649721066" sldId="4507"/>
            <ac:spMk id="3" creationId="{2957C7CE-E644-46C6-80B7-33551455DEBD}"/>
          </ac:spMkLst>
        </pc:spChg>
      </pc:sldChg>
      <pc:sldChg chg="addSp delSp modSp add del mod modClrScheme chgLayout modNotesTx">
        <pc:chgData name="Froduald Kabanza" userId="edf393d0-642b-4b9e-8c75-f62133241689" providerId="ADAL" clId="{FD76EFDA-3628-4D21-80C0-A7A4E3F7DB09}" dt="2022-01-13T04:49:59.690" v="1420" actId="20577"/>
        <pc:sldMkLst>
          <pc:docMk/>
          <pc:sldMk cId="773646227" sldId="4509"/>
        </pc:sldMkLst>
        <pc:spChg chg="mod ord">
          <ac:chgData name="Froduald Kabanza" userId="edf393d0-642b-4b9e-8c75-f62133241689" providerId="ADAL" clId="{FD76EFDA-3628-4D21-80C0-A7A4E3F7DB09}" dt="2022-01-13T04:33:03.165" v="1128" actId="20577"/>
          <ac:spMkLst>
            <pc:docMk/>
            <pc:sldMk cId="773646227" sldId="4509"/>
            <ac:spMk id="2" creationId="{8F599603-8CF4-784C-A3E3-C314F7A83ACF}"/>
          </ac:spMkLst>
        </pc:spChg>
        <pc:spChg chg="add del mod ord">
          <ac:chgData name="Froduald Kabanza" userId="edf393d0-642b-4b9e-8c75-f62133241689" providerId="ADAL" clId="{FD76EFDA-3628-4D21-80C0-A7A4E3F7DB09}" dt="2022-01-13T04:33:06.815" v="1129" actId="478"/>
          <ac:spMkLst>
            <pc:docMk/>
            <pc:sldMk cId="773646227" sldId="4509"/>
            <ac:spMk id="3" creationId="{575B75FA-3FFF-4268-8E1A-9EDD30F63321}"/>
          </ac:spMkLst>
        </pc:spChg>
      </pc:sldChg>
      <pc:sldChg chg="addSp delSp modSp add del mod modClrScheme delAnim modAnim chgLayout modNotesTx">
        <pc:chgData name="Froduald Kabanza" userId="edf393d0-642b-4b9e-8c75-f62133241689" providerId="ADAL" clId="{FD76EFDA-3628-4D21-80C0-A7A4E3F7DB09}" dt="2022-01-13T13:04:33.733" v="2079" actId="20577"/>
        <pc:sldMkLst>
          <pc:docMk/>
          <pc:sldMk cId="1696488560" sldId="4515"/>
        </pc:sldMkLst>
        <pc:spChg chg="mod ord">
          <ac:chgData name="Froduald Kabanza" userId="edf393d0-642b-4b9e-8c75-f62133241689" providerId="ADAL" clId="{FD76EFDA-3628-4D21-80C0-A7A4E3F7DB09}" dt="2022-01-13T04:32:15.198" v="1083" actId="20577"/>
          <ac:spMkLst>
            <pc:docMk/>
            <pc:sldMk cId="1696488560" sldId="4515"/>
            <ac:spMk id="2" creationId="{8F599603-8CF4-784C-A3E3-C314F7A83ACF}"/>
          </ac:spMkLst>
        </pc:spChg>
        <pc:spChg chg="add del mod ord">
          <ac:chgData name="Froduald Kabanza" userId="edf393d0-642b-4b9e-8c75-f62133241689" providerId="ADAL" clId="{FD76EFDA-3628-4D21-80C0-A7A4E3F7DB09}" dt="2022-01-13T12:54:29.878" v="1945" actId="478"/>
          <ac:spMkLst>
            <pc:docMk/>
            <pc:sldMk cId="1696488560" sldId="4515"/>
            <ac:spMk id="4" creationId="{47109B84-882A-483C-8425-71C9916B6288}"/>
          </ac:spMkLst>
        </pc:spChg>
        <pc:spChg chg="del mod">
          <ac:chgData name="Froduald Kabanza" userId="edf393d0-642b-4b9e-8c75-f62133241689" providerId="ADAL" clId="{FD76EFDA-3628-4D21-80C0-A7A4E3F7DB09}" dt="2022-01-13T12:54:34.350" v="1947" actId="478"/>
          <ac:spMkLst>
            <pc:docMk/>
            <pc:sldMk cId="1696488560" sldId="4515"/>
            <ac:spMk id="25" creationId="{7A75B14F-E77C-4759-9BB0-F1A39600DB76}"/>
          </ac:spMkLst>
        </pc:spChg>
        <pc:spChg chg="mod">
          <ac:chgData name="Froduald Kabanza" userId="edf393d0-642b-4b9e-8c75-f62133241689" providerId="ADAL" clId="{FD76EFDA-3628-4D21-80C0-A7A4E3F7DB09}" dt="2022-01-13T13:04:33.733" v="2079" actId="20577"/>
          <ac:spMkLst>
            <pc:docMk/>
            <pc:sldMk cId="1696488560" sldId="4515"/>
            <ac:spMk id="29" creationId="{640394AC-C550-47D7-8FD5-8409A8FC2180}"/>
          </ac:spMkLst>
        </pc:spChg>
        <pc:spChg chg="mod">
          <ac:chgData name="Froduald Kabanza" userId="edf393d0-642b-4b9e-8c75-f62133241689" providerId="ADAL" clId="{FD76EFDA-3628-4D21-80C0-A7A4E3F7DB09}" dt="2022-01-13T12:54:35.502" v="1948"/>
          <ac:spMkLst>
            <pc:docMk/>
            <pc:sldMk cId="1696488560" sldId="4515"/>
            <ac:spMk id="31" creationId="{E06FC1B6-957F-45F5-B7CC-7E32FC94F301}"/>
          </ac:spMkLst>
        </pc:spChg>
        <pc:spChg chg="mod">
          <ac:chgData name="Froduald Kabanza" userId="edf393d0-642b-4b9e-8c75-f62133241689" providerId="ADAL" clId="{FD76EFDA-3628-4D21-80C0-A7A4E3F7DB09}" dt="2022-01-13T12:54:35.502" v="1948"/>
          <ac:spMkLst>
            <pc:docMk/>
            <pc:sldMk cId="1696488560" sldId="4515"/>
            <ac:spMk id="32" creationId="{D48EB195-8E85-4787-95B1-50F60494FF9E}"/>
          </ac:spMkLst>
        </pc:spChg>
        <pc:spChg chg="mod">
          <ac:chgData name="Froduald Kabanza" userId="edf393d0-642b-4b9e-8c75-f62133241689" providerId="ADAL" clId="{FD76EFDA-3628-4D21-80C0-A7A4E3F7DB09}" dt="2022-01-13T12:54:35.502" v="1948"/>
          <ac:spMkLst>
            <pc:docMk/>
            <pc:sldMk cId="1696488560" sldId="4515"/>
            <ac:spMk id="35" creationId="{FCF0F215-2F75-44B8-A732-898D27B91A16}"/>
          </ac:spMkLst>
        </pc:spChg>
        <pc:spChg chg="mod">
          <ac:chgData name="Froduald Kabanza" userId="edf393d0-642b-4b9e-8c75-f62133241689" providerId="ADAL" clId="{FD76EFDA-3628-4D21-80C0-A7A4E3F7DB09}" dt="2022-01-13T12:54:35.502" v="1948"/>
          <ac:spMkLst>
            <pc:docMk/>
            <pc:sldMk cId="1696488560" sldId="4515"/>
            <ac:spMk id="37" creationId="{2B3A6C97-F7AD-4E27-8F17-0E9B826A2809}"/>
          </ac:spMkLst>
        </pc:spChg>
        <pc:spChg chg="mod">
          <ac:chgData name="Froduald Kabanza" userId="edf393d0-642b-4b9e-8c75-f62133241689" providerId="ADAL" clId="{FD76EFDA-3628-4D21-80C0-A7A4E3F7DB09}" dt="2022-01-13T12:54:35.502" v="1948"/>
          <ac:spMkLst>
            <pc:docMk/>
            <pc:sldMk cId="1696488560" sldId="4515"/>
            <ac:spMk id="40" creationId="{B6D2FAE3-FF9B-4D50-BBBE-68D7C3BF2519}"/>
          </ac:spMkLst>
        </pc:spChg>
        <pc:spChg chg="add mod">
          <ac:chgData name="Froduald Kabanza" userId="edf393d0-642b-4b9e-8c75-f62133241689" providerId="ADAL" clId="{FD76EFDA-3628-4D21-80C0-A7A4E3F7DB09}" dt="2022-01-13T12:54:35.502" v="1948"/>
          <ac:spMkLst>
            <pc:docMk/>
            <pc:sldMk cId="1696488560" sldId="4515"/>
            <ac:spMk id="41" creationId="{9A93F359-E2C1-4911-83C9-CEE413E4416F}"/>
          </ac:spMkLst>
        </pc:spChg>
        <pc:spChg chg="add mod">
          <ac:chgData name="Froduald Kabanza" userId="edf393d0-642b-4b9e-8c75-f62133241689" providerId="ADAL" clId="{FD76EFDA-3628-4D21-80C0-A7A4E3F7DB09}" dt="2022-01-13T12:54:35.502" v="1948"/>
          <ac:spMkLst>
            <pc:docMk/>
            <pc:sldMk cId="1696488560" sldId="4515"/>
            <ac:spMk id="42" creationId="{DFD4CA09-8E49-4BA4-AD7C-91F5D824E2F2}"/>
          </ac:spMkLst>
        </pc:spChg>
        <pc:spChg chg="del mod">
          <ac:chgData name="Froduald Kabanza" userId="edf393d0-642b-4b9e-8c75-f62133241689" providerId="ADAL" clId="{FD76EFDA-3628-4D21-80C0-A7A4E3F7DB09}" dt="2022-01-13T12:54:34.350" v="1947" actId="478"/>
          <ac:spMkLst>
            <pc:docMk/>
            <pc:sldMk cId="1696488560" sldId="4515"/>
            <ac:spMk id="70" creationId="{A51E2C61-241E-4D34-97B7-D1F8F9812EDF}"/>
          </ac:spMkLst>
        </pc:spChg>
        <pc:grpChg chg="del">
          <ac:chgData name="Froduald Kabanza" userId="edf393d0-642b-4b9e-8c75-f62133241689" providerId="ADAL" clId="{FD76EFDA-3628-4D21-80C0-A7A4E3F7DB09}" dt="2022-01-13T12:54:30.856" v="1946" actId="478"/>
          <ac:grpSpMkLst>
            <pc:docMk/>
            <pc:sldMk cId="1696488560" sldId="4515"/>
            <ac:grpSpMk id="5" creationId="{0B24EB5B-8D28-42C1-9937-9D308AF6C27B}"/>
          </ac:grpSpMkLst>
        </pc:grpChg>
        <pc:grpChg chg="add mod">
          <ac:chgData name="Froduald Kabanza" userId="edf393d0-642b-4b9e-8c75-f62133241689" providerId="ADAL" clId="{FD76EFDA-3628-4D21-80C0-A7A4E3F7DB09}" dt="2022-01-13T12:54:35.502" v="1948"/>
          <ac:grpSpMkLst>
            <pc:docMk/>
            <pc:sldMk cId="1696488560" sldId="4515"/>
            <ac:grpSpMk id="27" creationId="{364A13CF-C3FD-41B2-9A99-16175DEB549B}"/>
          </ac:grpSpMkLst>
        </pc:grpChg>
        <pc:cxnChg chg="mod">
          <ac:chgData name="Froduald Kabanza" userId="edf393d0-642b-4b9e-8c75-f62133241689" providerId="ADAL" clId="{FD76EFDA-3628-4D21-80C0-A7A4E3F7DB09}" dt="2022-01-13T12:54:35.502" v="1948"/>
          <ac:cxnSpMkLst>
            <pc:docMk/>
            <pc:sldMk cId="1696488560" sldId="4515"/>
            <ac:cxnSpMk id="33" creationId="{DD90CFC1-8DBA-4D4E-A93B-CF0C355E7907}"/>
          </ac:cxnSpMkLst>
        </pc:cxnChg>
        <pc:cxnChg chg="mod">
          <ac:chgData name="Froduald Kabanza" userId="edf393d0-642b-4b9e-8c75-f62133241689" providerId="ADAL" clId="{FD76EFDA-3628-4D21-80C0-A7A4E3F7DB09}" dt="2022-01-13T12:54:35.502" v="1948"/>
          <ac:cxnSpMkLst>
            <pc:docMk/>
            <pc:sldMk cId="1696488560" sldId="4515"/>
            <ac:cxnSpMk id="34" creationId="{122D3EC4-B7FF-4817-8D73-366775F4EAA5}"/>
          </ac:cxnSpMkLst>
        </pc:cxnChg>
        <pc:cxnChg chg="mod">
          <ac:chgData name="Froduald Kabanza" userId="edf393d0-642b-4b9e-8c75-f62133241689" providerId="ADAL" clId="{FD76EFDA-3628-4D21-80C0-A7A4E3F7DB09}" dt="2022-01-13T12:54:35.502" v="1948"/>
          <ac:cxnSpMkLst>
            <pc:docMk/>
            <pc:sldMk cId="1696488560" sldId="4515"/>
            <ac:cxnSpMk id="38" creationId="{2350692E-97CB-4C4D-BCA7-BE73DD527ADF}"/>
          </ac:cxnSpMkLst>
        </pc:cxnChg>
        <pc:cxnChg chg="mod">
          <ac:chgData name="Froduald Kabanza" userId="edf393d0-642b-4b9e-8c75-f62133241689" providerId="ADAL" clId="{FD76EFDA-3628-4D21-80C0-A7A4E3F7DB09}" dt="2022-01-13T12:54:30.856" v="1946" actId="478"/>
          <ac:cxnSpMkLst>
            <pc:docMk/>
            <pc:sldMk cId="1696488560" sldId="4515"/>
            <ac:cxnSpMk id="58" creationId="{B7819DE5-9323-4A13-A16C-B16BB4DBF9A4}"/>
          </ac:cxnSpMkLst>
        </pc:cxnChg>
        <pc:cxnChg chg="mod">
          <ac:chgData name="Froduald Kabanza" userId="edf393d0-642b-4b9e-8c75-f62133241689" providerId="ADAL" clId="{FD76EFDA-3628-4D21-80C0-A7A4E3F7DB09}" dt="2022-01-13T12:54:30.856" v="1946" actId="478"/>
          <ac:cxnSpMkLst>
            <pc:docMk/>
            <pc:sldMk cId="1696488560" sldId="4515"/>
            <ac:cxnSpMk id="59" creationId="{6E0B3B6C-19B9-4893-8606-4F6F9A744ABA}"/>
          </ac:cxnSpMkLst>
        </pc:cxnChg>
      </pc:sldChg>
      <pc:sldChg chg="delSp modSp add del mod modClrScheme chgLayout modNotesTx">
        <pc:chgData name="Froduald Kabanza" userId="edf393d0-642b-4b9e-8c75-f62133241689" providerId="ADAL" clId="{FD76EFDA-3628-4D21-80C0-A7A4E3F7DB09}" dt="2022-01-13T04:49:55.442" v="1419" actId="20577"/>
        <pc:sldMkLst>
          <pc:docMk/>
          <pc:sldMk cId="3963301562" sldId="4516"/>
        </pc:sldMkLst>
        <pc:spChg chg="mod ord">
          <ac:chgData name="Froduald Kabanza" userId="edf393d0-642b-4b9e-8c75-f62133241689" providerId="ADAL" clId="{FD76EFDA-3628-4D21-80C0-A7A4E3F7DB09}" dt="2022-01-13T04:33:41.493" v="1197" actId="20577"/>
          <ac:spMkLst>
            <pc:docMk/>
            <pc:sldMk cId="3963301562" sldId="4516"/>
            <ac:spMk id="2" creationId="{8F599603-8CF4-784C-A3E3-C314F7A83ACF}"/>
          </ac:spMkLst>
        </pc:spChg>
        <pc:spChg chg="del mod ord">
          <ac:chgData name="Froduald Kabanza" userId="edf393d0-642b-4b9e-8c75-f62133241689" providerId="ADAL" clId="{FD76EFDA-3628-4D21-80C0-A7A4E3F7DB09}" dt="2022-01-13T04:34:03.740" v="1199" actId="478"/>
          <ac:spMkLst>
            <pc:docMk/>
            <pc:sldMk cId="3963301562" sldId="4516"/>
            <ac:spMk id="9" creationId="{A45F56F9-7899-4904-ACE2-6C7C9B000141}"/>
          </ac:spMkLst>
        </pc:spChg>
      </pc:sldChg>
      <pc:sldChg chg="delSp modSp add del mod modClrScheme chgLayout">
        <pc:chgData name="Froduald Kabanza" userId="edf393d0-642b-4b9e-8c75-f62133241689" providerId="ADAL" clId="{FD76EFDA-3628-4D21-80C0-A7A4E3F7DB09}" dt="2022-01-13T04:42:54.082" v="1345" actId="2696"/>
        <pc:sldMkLst>
          <pc:docMk/>
          <pc:sldMk cId="3935610972" sldId="4517"/>
        </pc:sldMkLst>
        <pc:spChg chg="mod ord">
          <ac:chgData name="Froduald Kabanza" userId="edf393d0-642b-4b9e-8c75-f62133241689" providerId="ADAL" clId="{FD76EFDA-3628-4D21-80C0-A7A4E3F7DB09}" dt="2022-01-13T04:34:07.891" v="1200"/>
          <ac:spMkLst>
            <pc:docMk/>
            <pc:sldMk cId="3935610972" sldId="4517"/>
            <ac:spMk id="2" creationId="{8F599603-8CF4-784C-A3E3-C314F7A83ACF}"/>
          </ac:spMkLst>
        </pc:spChg>
        <pc:spChg chg="mod">
          <ac:chgData name="Froduald Kabanza" userId="edf393d0-642b-4b9e-8c75-f62133241689" providerId="ADAL" clId="{FD76EFDA-3628-4D21-80C0-A7A4E3F7DB09}" dt="2022-01-13T04:42:40.669" v="1344" actId="20577"/>
          <ac:spMkLst>
            <pc:docMk/>
            <pc:sldMk cId="3935610972" sldId="4517"/>
            <ac:spMk id="3" creationId="{E0DBBC5E-D69A-4EA7-A307-DD417E471C90}"/>
          </ac:spMkLst>
        </pc:spChg>
        <pc:spChg chg="del mod ord">
          <ac:chgData name="Froduald Kabanza" userId="edf393d0-642b-4b9e-8c75-f62133241689" providerId="ADAL" clId="{FD76EFDA-3628-4D21-80C0-A7A4E3F7DB09}" dt="2022-01-13T04:34:14.386" v="1202" actId="478"/>
          <ac:spMkLst>
            <pc:docMk/>
            <pc:sldMk cId="3935610972" sldId="4517"/>
            <ac:spMk id="9" creationId="{A45F56F9-7899-4904-ACE2-6C7C9B000141}"/>
          </ac:spMkLst>
        </pc:spChg>
      </pc:sldChg>
      <pc:sldChg chg="addSp delSp modSp add del mod modClrScheme chgLayout modNotesTx">
        <pc:chgData name="Froduald Kabanza" userId="edf393d0-642b-4b9e-8c75-f62133241689" providerId="ADAL" clId="{FD76EFDA-3628-4D21-80C0-A7A4E3F7DB09}" dt="2022-01-13T04:49:49.037" v="1417" actId="20577"/>
        <pc:sldMkLst>
          <pc:docMk/>
          <pc:sldMk cId="513111251" sldId="4518"/>
        </pc:sldMkLst>
        <pc:spChg chg="del mod ord">
          <ac:chgData name="Froduald Kabanza" userId="edf393d0-642b-4b9e-8c75-f62133241689" providerId="ADAL" clId="{FD76EFDA-3628-4D21-80C0-A7A4E3F7DB09}" dt="2022-01-13T04:36:22.521" v="1203" actId="478"/>
          <ac:spMkLst>
            <pc:docMk/>
            <pc:sldMk cId="513111251" sldId="4518"/>
            <ac:spMk id="2" creationId="{8F599603-8CF4-784C-A3E3-C314F7A83ACF}"/>
          </ac:spMkLst>
        </pc:spChg>
        <pc:spChg chg="mod">
          <ac:chgData name="Froduald Kabanza" userId="edf393d0-642b-4b9e-8c75-f62133241689" providerId="ADAL" clId="{FD76EFDA-3628-4D21-80C0-A7A4E3F7DB09}" dt="2022-01-13T04:42:24.472" v="1342" actId="14100"/>
          <ac:spMkLst>
            <pc:docMk/>
            <pc:sldMk cId="513111251" sldId="4518"/>
            <ac:spMk id="3" creationId="{E0DBBC5E-D69A-4EA7-A307-DD417E471C90}"/>
          </ac:spMkLst>
        </pc:spChg>
        <pc:spChg chg="add del mod">
          <ac:chgData name="Froduald Kabanza" userId="edf393d0-642b-4b9e-8c75-f62133241689" providerId="ADAL" clId="{FD76EFDA-3628-4D21-80C0-A7A4E3F7DB09}" dt="2022-01-13T04:36:25.566" v="1204" actId="478"/>
          <ac:spMkLst>
            <pc:docMk/>
            <pc:sldMk cId="513111251" sldId="4518"/>
            <ac:spMk id="4" creationId="{0851A0C0-3BFC-48A0-8607-6B61F8675FDE}"/>
          </ac:spMkLst>
        </pc:spChg>
        <pc:spChg chg="add mod">
          <ac:chgData name="Froduald Kabanza" userId="edf393d0-642b-4b9e-8c75-f62133241689" providerId="ADAL" clId="{FD76EFDA-3628-4D21-80C0-A7A4E3F7DB09}" dt="2022-01-13T04:36:27.031" v="1205"/>
          <ac:spMkLst>
            <pc:docMk/>
            <pc:sldMk cId="513111251" sldId="4518"/>
            <ac:spMk id="7" creationId="{F6FC5CD0-DDB6-45DA-9EE8-1CF51B39DAFD}"/>
          </ac:spMkLst>
        </pc:spChg>
        <pc:spChg chg="del mod ord">
          <ac:chgData name="Froduald Kabanza" userId="edf393d0-642b-4b9e-8c75-f62133241689" providerId="ADAL" clId="{FD76EFDA-3628-4D21-80C0-A7A4E3F7DB09}" dt="2022-01-13T04:36:39.061" v="1207" actId="478"/>
          <ac:spMkLst>
            <pc:docMk/>
            <pc:sldMk cId="513111251" sldId="4518"/>
            <ac:spMk id="9" creationId="{A45F56F9-7899-4904-ACE2-6C7C9B000141}"/>
          </ac:spMkLst>
        </pc:spChg>
      </pc:sldChg>
      <pc:sldChg chg="addSp delSp modSp add del mod modClrScheme chgLayout modNotesTx">
        <pc:chgData name="Froduald Kabanza" userId="edf393d0-642b-4b9e-8c75-f62133241689" providerId="ADAL" clId="{FD76EFDA-3628-4D21-80C0-A7A4E3F7DB09}" dt="2022-01-13T04:49:34.365" v="1414" actId="20577"/>
        <pc:sldMkLst>
          <pc:docMk/>
          <pc:sldMk cId="3897314829" sldId="4519"/>
        </pc:sldMkLst>
        <pc:spChg chg="del mod ord">
          <ac:chgData name="Froduald Kabanza" userId="edf393d0-642b-4b9e-8c75-f62133241689" providerId="ADAL" clId="{FD76EFDA-3628-4D21-80C0-A7A4E3F7DB09}" dt="2022-01-13T04:36:43.105" v="1208" actId="478"/>
          <ac:spMkLst>
            <pc:docMk/>
            <pc:sldMk cId="3897314829" sldId="4519"/>
            <ac:spMk id="2" creationId="{8F599603-8CF4-784C-A3E3-C314F7A83ACF}"/>
          </ac:spMkLst>
        </pc:spChg>
        <pc:spChg chg="mod">
          <ac:chgData name="Froduald Kabanza" userId="edf393d0-642b-4b9e-8c75-f62133241689" providerId="ADAL" clId="{FD76EFDA-3628-4D21-80C0-A7A4E3F7DB09}" dt="2022-01-13T04:42:04.948" v="1337" actId="1076"/>
          <ac:spMkLst>
            <pc:docMk/>
            <pc:sldMk cId="3897314829" sldId="4519"/>
            <ac:spMk id="3" creationId="{E0DBBC5E-D69A-4EA7-A307-DD417E471C90}"/>
          </ac:spMkLst>
        </pc:spChg>
        <pc:spChg chg="add del mod">
          <ac:chgData name="Froduald Kabanza" userId="edf393d0-642b-4b9e-8c75-f62133241689" providerId="ADAL" clId="{FD76EFDA-3628-4D21-80C0-A7A4E3F7DB09}" dt="2022-01-13T04:36:45.183" v="1209" actId="478"/>
          <ac:spMkLst>
            <pc:docMk/>
            <pc:sldMk cId="3897314829" sldId="4519"/>
            <ac:spMk id="4" creationId="{B8868D51-1FB4-40B9-89D9-2555F6DB3739}"/>
          </ac:spMkLst>
        </pc:spChg>
        <pc:spChg chg="add del mod">
          <ac:chgData name="Froduald Kabanza" userId="edf393d0-642b-4b9e-8c75-f62133241689" providerId="ADAL" clId="{FD76EFDA-3628-4D21-80C0-A7A4E3F7DB09}" dt="2022-01-13T04:36:51.197" v="1212" actId="478"/>
          <ac:spMkLst>
            <pc:docMk/>
            <pc:sldMk cId="3897314829" sldId="4519"/>
            <ac:spMk id="5" creationId="{96428FE9-C2B2-4BB5-957D-433BFF3B946E}"/>
          </ac:spMkLst>
        </pc:spChg>
        <pc:spChg chg="add mod">
          <ac:chgData name="Froduald Kabanza" userId="edf393d0-642b-4b9e-8c75-f62133241689" providerId="ADAL" clId="{FD76EFDA-3628-4D21-80C0-A7A4E3F7DB09}" dt="2022-01-13T04:36:46.652" v="1210"/>
          <ac:spMkLst>
            <pc:docMk/>
            <pc:sldMk cId="3897314829" sldId="4519"/>
            <ac:spMk id="7" creationId="{2E3B2E4A-11E2-42A7-8D45-152B3B9FF36C}"/>
          </ac:spMkLst>
        </pc:spChg>
        <pc:spChg chg="del mod ord">
          <ac:chgData name="Froduald Kabanza" userId="edf393d0-642b-4b9e-8c75-f62133241689" providerId="ADAL" clId="{FD76EFDA-3628-4D21-80C0-A7A4E3F7DB09}" dt="2022-01-13T04:36:49.557" v="1211" actId="478"/>
          <ac:spMkLst>
            <pc:docMk/>
            <pc:sldMk cId="3897314829" sldId="4519"/>
            <ac:spMk id="9" creationId="{A45F56F9-7899-4904-ACE2-6C7C9B000141}"/>
          </ac:spMkLst>
        </pc:spChg>
        <pc:picChg chg="mod">
          <ac:chgData name="Froduald Kabanza" userId="edf393d0-642b-4b9e-8c75-f62133241689" providerId="ADAL" clId="{FD76EFDA-3628-4D21-80C0-A7A4E3F7DB09}" dt="2022-01-13T04:42:07.444" v="1338" actId="1076"/>
          <ac:picMkLst>
            <pc:docMk/>
            <pc:sldMk cId="3897314829" sldId="4519"/>
            <ac:picMk id="2050" creationId="{4665AABB-6081-4B42-86D2-EE19A7E0320C}"/>
          </ac:picMkLst>
        </pc:picChg>
      </pc:sldChg>
      <pc:sldChg chg="addSp delSp modSp add del mod modClrScheme chgLayout modNotesTx">
        <pc:chgData name="Froduald Kabanza" userId="edf393d0-642b-4b9e-8c75-f62133241689" providerId="ADAL" clId="{FD76EFDA-3628-4D21-80C0-A7A4E3F7DB09}" dt="2022-01-13T04:49:29.071" v="1412" actId="20577"/>
        <pc:sldMkLst>
          <pc:docMk/>
          <pc:sldMk cId="3057729708" sldId="4520"/>
        </pc:sldMkLst>
        <pc:spChg chg="del mod ord">
          <ac:chgData name="Froduald Kabanza" userId="edf393d0-642b-4b9e-8c75-f62133241689" providerId="ADAL" clId="{FD76EFDA-3628-4D21-80C0-A7A4E3F7DB09}" dt="2022-01-13T04:36:57.582" v="1213" actId="478"/>
          <ac:spMkLst>
            <pc:docMk/>
            <pc:sldMk cId="3057729708" sldId="4520"/>
            <ac:spMk id="2" creationId="{8F599603-8CF4-784C-A3E3-C314F7A83ACF}"/>
          </ac:spMkLst>
        </pc:spChg>
        <pc:spChg chg="mod">
          <ac:chgData name="Froduald Kabanza" userId="edf393d0-642b-4b9e-8c75-f62133241689" providerId="ADAL" clId="{FD76EFDA-3628-4D21-80C0-A7A4E3F7DB09}" dt="2022-01-13T04:41:56.165" v="1335" actId="255"/>
          <ac:spMkLst>
            <pc:docMk/>
            <pc:sldMk cId="3057729708" sldId="4520"/>
            <ac:spMk id="3" creationId="{E0DBBC5E-D69A-4EA7-A307-DD417E471C90}"/>
          </ac:spMkLst>
        </pc:spChg>
        <pc:spChg chg="add del mod">
          <ac:chgData name="Froduald Kabanza" userId="edf393d0-642b-4b9e-8c75-f62133241689" providerId="ADAL" clId="{FD76EFDA-3628-4D21-80C0-A7A4E3F7DB09}" dt="2022-01-13T04:37:00.598" v="1214" actId="478"/>
          <ac:spMkLst>
            <pc:docMk/>
            <pc:sldMk cId="3057729708" sldId="4520"/>
            <ac:spMk id="5" creationId="{3F631407-2762-4CBE-AF97-90D72D6625C4}"/>
          </ac:spMkLst>
        </pc:spChg>
        <pc:spChg chg="add del mod">
          <ac:chgData name="Froduald Kabanza" userId="edf393d0-642b-4b9e-8c75-f62133241689" providerId="ADAL" clId="{FD76EFDA-3628-4D21-80C0-A7A4E3F7DB09}" dt="2022-01-13T04:37:07.108" v="1217" actId="478"/>
          <ac:spMkLst>
            <pc:docMk/>
            <pc:sldMk cId="3057729708" sldId="4520"/>
            <ac:spMk id="6" creationId="{71D6AEA2-BB85-4226-B3C4-89006D7F6645}"/>
          </ac:spMkLst>
        </pc:spChg>
        <pc:spChg chg="add mod">
          <ac:chgData name="Froduald Kabanza" userId="edf393d0-642b-4b9e-8c75-f62133241689" providerId="ADAL" clId="{FD76EFDA-3628-4D21-80C0-A7A4E3F7DB09}" dt="2022-01-13T04:37:02.073" v="1215"/>
          <ac:spMkLst>
            <pc:docMk/>
            <pc:sldMk cId="3057729708" sldId="4520"/>
            <ac:spMk id="8" creationId="{B2142BD5-56F3-4D7D-9761-F43145EAB55F}"/>
          </ac:spMkLst>
        </pc:spChg>
        <pc:spChg chg="del mod ord">
          <ac:chgData name="Froduald Kabanza" userId="edf393d0-642b-4b9e-8c75-f62133241689" providerId="ADAL" clId="{FD76EFDA-3628-4D21-80C0-A7A4E3F7DB09}" dt="2022-01-13T04:37:05.033" v="1216" actId="478"/>
          <ac:spMkLst>
            <pc:docMk/>
            <pc:sldMk cId="3057729708" sldId="4520"/>
            <ac:spMk id="9" creationId="{A45F56F9-7899-4904-ACE2-6C7C9B000141}"/>
          </ac:spMkLst>
        </pc:spChg>
      </pc:sldChg>
      <pc:sldChg chg="addSp delSp modSp add del mod modClrScheme chgLayout modNotesTx">
        <pc:chgData name="Froduald Kabanza" userId="edf393d0-642b-4b9e-8c75-f62133241689" providerId="ADAL" clId="{FD76EFDA-3628-4D21-80C0-A7A4E3F7DB09}" dt="2022-01-13T04:49:23.569" v="1410" actId="20577"/>
        <pc:sldMkLst>
          <pc:docMk/>
          <pc:sldMk cId="3667664881" sldId="4522"/>
        </pc:sldMkLst>
        <pc:spChg chg="del mod ord">
          <ac:chgData name="Froduald Kabanza" userId="edf393d0-642b-4b9e-8c75-f62133241689" providerId="ADAL" clId="{FD76EFDA-3628-4D21-80C0-A7A4E3F7DB09}" dt="2022-01-13T04:37:12.173" v="1218" actId="478"/>
          <ac:spMkLst>
            <pc:docMk/>
            <pc:sldMk cId="3667664881" sldId="4522"/>
            <ac:spMk id="2" creationId="{8F599603-8CF4-784C-A3E3-C314F7A83ACF}"/>
          </ac:spMkLst>
        </pc:spChg>
        <pc:spChg chg="mod">
          <ac:chgData name="Froduald Kabanza" userId="edf393d0-642b-4b9e-8c75-f62133241689" providerId="ADAL" clId="{FD76EFDA-3628-4D21-80C0-A7A4E3F7DB09}" dt="2022-01-13T04:41:45.831" v="1333" actId="255"/>
          <ac:spMkLst>
            <pc:docMk/>
            <pc:sldMk cId="3667664881" sldId="4522"/>
            <ac:spMk id="3" creationId="{E0DBBC5E-D69A-4EA7-A307-DD417E471C90}"/>
          </ac:spMkLst>
        </pc:spChg>
        <pc:spChg chg="add del mod">
          <ac:chgData name="Froduald Kabanza" userId="edf393d0-642b-4b9e-8c75-f62133241689" providerId="ADAL" clId="{FD76EFDA-3628-4D21-80C0-A7A4E3F7DB09}" dt="2022-01-13T04:37:14.245" v="1219" actId="478"/>
          <ac:spMkLst>
            <pc:docMk/>
            <pc:sldMk cId="3667664881" sldId="4522"/>
            <ac:spMk id="4" creationId="{3E97581D-F3F2-4D0E-B9E7-7E750E3CB204}"/>
          </ac:spMkLst>
        </pc:spChg>
        <pc:spChg chg="add del mod">
          <ac:chgData name="Froduald Kabanza" userId="edf393d0-642b-4b9e-8c75-f62133241689" providerId="ADAL" clId="{FD76EFDA-3628-4D21-80C0-A7A4E3F7DB09}" dt="2022-01-13T04:37:17.788" v="1221" actId="478"/>
          <ac:spMkLst>
            <pc:docMk/>
            <pc:sldMk cId="3667664881" sldId="4522"/>
            <ac:spMk id="5" creationId="{29B339FD-B8E0-411C-9A7E-FD880F34F15B}"/>
          </ac:spMkLst>
        </pc:spChg>
        <pc:spChg chg="add mod">
          <ac:chgData name="Froduald Kabanza" userId="edf393d0-642b-4b9e-8c75-f62133241689" providerId="ADAL" clId="{FD76EFDA-3628-4D21-80C0-A7A4E3F7DB09}" dt="2022-01-13T04:37:19.599" v="1222"/>
          <ac:spMkLst>
            <pc:docMk/>
            <pc:sldMk cId="3667664881" sldId="4522"/>
            <ac:spMk id="8" creationId="{37377440-0986-4FF3-9EEB-C79BC65ACD30}"/>
          </ac:spMkLst>
        </pc:spChg>
        <pc:spChg chg="del mod ord">
          <ac:chgData name="Froduald Kabanza" userId="edf393d0-642b-4b9e-8c75-f62133241689" providerId="ADAL" clId="{FD76EFDA-3628-4D21-80C0-A7A4E3F7DB09}" dt="2022-01-13T04:37:16.244" v="1220" actId="478"/>
          <ac:spMkLst>
            <pc:docMk/>
            <pc:sldMk cId="3667664881" sldId="4522"/>
            <ac:spMk id="9" creationId="{A45F56F9-7899-4904-ACE2-6C7C9B000141}"/>
          </ac:spMkLst>
        </pc:spChg>
      </pc:sldChg>
      <pc:sldChg chg="addSp delSp modSp add del mod modClrScheme chgLayout">
        <pc:chgData name="Froduald Kabanza" userId="edf393d0-642b-4b9e-8c75-f62133241689" providerId="ADAL" clId="{FD76EFDA-3628-4D21-80C0-A7A4E3F7DB09}" dt="2022-01-13T04:43:30.897" v="1347" actId="2696"/>
        <pc:sldMkLst>
          <pc:docMk/>
          <pc:sldMk cId="2724262437" sldId="4523"/>
        </pc:sldMkLst>
        <pc:spChg chg="del mod ord">
          <ac:chgData name="Froduald Kabanza" userId="edf393d0-642b-4b9e-8c75-f62133241689" providerId="ADAL" clId="{FD76EFDA-3628-4D21-80C0-A7A4E3F7DB09}" dt="2022-01-13T04:37:28.672" v="1223" actId="478"/>
          <ac:spMkLst>
            <pc:docMk/>
            <pc:sldMk cId="2724262437" sldId="4523"/>
            <ac:spMk id="2" creationId="{8F599603-8CF4-784C-A3E3-C314F7A83ACF}"/>
          </ac:spMkLst>
        </pc:spChg>
        <pc:spChg chg="add del mod">
          <ac:chgData name="Froduald Kabanza" userId="edf393d0-642b-4b9e-8c75-f62133241689" providerId="ADAL" clId="{FD76EFDA-3628-4D21-80C0-A7A4E3F7DB09}" dt="2022-01-13T04:37:29.876" v="1224" actId="478"/>
          <ac:spMkLst>
            <pc:docMk/>
            <pc:sldMk cId="2724262437" sldId="4523"/>
            <ac:spMk id="3" creationId="{AB1DBC54-5860-4406-B936-E8F301D27DBA}"/>
          </ac:spMkLst>
        </pc:spChg>
        <pc:spChg chg="add del mod">
          <ac:chgData name="Froduald Kabanza" userId="edf393d0-642b-4b9e-8c75-f62133241689" providerId="ADAL" clId="{FD76EFDA-3628-4D21-80C0-A7A4E3F7DB09}" dt="2022-01-13T04:37:37.222" v="1227" actId="478"/>
          <ac:spMkLst>
            <pc:docMk/>
            <pc:sldMk cId="2724262437" sldId="4523"/>
            <ac:spMk id="4" creationId="{FAF27148-5B0D-4E79-ADB8-264DABBE463A}"/>
          </ac:spMkLst>
        </pc:spChg>
        <pc:spChg chg="mod">
          <ac:chgData name="Froduald Kabanza" userId="edf393d0-642b-4b9e-8c75-f62133241689" providerId="ADAL" clId="{FD76EFDA-3628-4D21-80C0-A7A4E3F7DB09}" dt="2022-01-13T04:41:32.676" v="1329" actId="14100"/>
          <ac:spMkLst>
            <pc:docMk/>
            <pc:sldMk cId="2724262437" sldId="4523"/>
            <ac:spMk id="8" creationId="{596E5382-6375-47C0-99D2-1139D051FB9C}"/>
          </ac:spMkLst>
        </pc:spChg>
        <pc:spChg chg="del mod ord">
          <ac:chgData name="Froduald Kabanza" userId="edf393d0-642b-4b9e-8c75-f62133241689" providerId="ADAL" clId="{FD76EFDA-3628-4D21-80C0-A7A4E3F7DB09}" dt="2022-01-13T04:37:34.443" v="1226" actId="478"/>
          <ac:spMkLst>
            <pc:docMk/>
            <pc:sldMk cId="2724262437" sldId="4523"/>
            <ac:spMk id="9" creationId="{A45F56F9-7899-4904-ACE2-6C7C9B000141}"/>
          </ac:spMkLst>
        </pc:spChg>
        <pc:spChg chg="add mod">
          <ac:chgData name="Froduald Kabanza" userId="edf393d0-642b-4b9e-8c75-f62133241689" providerId="ADAL" clId="{FD76EFDA-3628-4D21-80C0-A7A4E3F7DB09}" dt="2022-01-13T04:37:31.260" v="1225"/>
          <ac:spMkLst>
            <pc:docMk/>
            <pc:sldMk cId="2724262437" sldId="4523"/>
            <ac:spMk id="10" creationId="{10E6B8AD-277A-464E-9BCE-900A1FF59F32}"/>
          </ac:spMkLst>
        </pc:spChg>
      </pc:sldChg>
      <pc:sldChg chg="modSp add mod modNotesTx">
        <pc:chgData name="Froduald Kabanza" userId="edf393d0-642b-4b9e-8c75-f62133241689" providerId="ADAL" clId="{FD76EFDA-3628-4D21-80C0-A7A4E3F7DB09}" dt="2022-01-13T23:53:48.851" v="2207" actId="20577"/>
        <pc:sldMkLst>
          <pc:docMk/>
          <pc:sldMk cId="2774597851" sldId="4524"/>
        </pc:sldMkLst>
        <pc:spChg chg="mod">
          <ac:chgData name="Froduald Kabanza" userId="edf393d0-642b-4b9e-8c75-f62133241689" providerId="ADAL" clId="{FD76EFDA-3628-4D21-80C0-A7A4E3F7DB09}" dt="2022-01-13T23:53:48.851" v="2207" actId="20577"/>
          <ac:spMkLst>
            <pc:docMk/>
            <pc:sldMk cId="2774597851" sldId="4524"/>
            <ac:spMk id="8" creationId="{596E5382-6375-47C0-99D2-1139D051FB9C}"/>
          </ac:spMkLst>
        </pc:spChg>
      </pc:sldChg>
      <pc:sldChg chg="addSp delSp modSp add mod modNotesTx">
        <pc:chgData name="Froduald Kabanza" userId="edf393d0-642b-4b9e-8c75-f62133241689" providerId="ADAL" clId="{FD76EFDA-3628-4D21-80C0-A7A4E3F7DB09}" dt="2022-01-13T05:09:00.310" v="1491" actId="20577"/>
        <pc:sldMkLst>
          <pc:docMk/>
          <pc:sldMk cId="1346268480" sldId="4525"/>
        </pc:sldMkLst>
        <pc:spChg chg="del">
          <ac:chgData name="Froduald Kabanza" userId="edf393d0-642b-4b9e-8c75-f62133241689" providerId="ADAL" clId="{FD76EFDA-3628-4D21-80C0-A7A4E3F7DB09}" dt="2022-01-13T04:39:26.556" v="1301" actId="478"/>
          <ac:spMkLst>
            <pc:docMk/>
            <pc:sldMk cId="1346268480" sldId="4525"/>
            <ac:spMk id="7" creationId="{2073DEC7-5B3F-4572-97C7-17A264A9DDE8}"/>
          </ac:spMkLst>
        </pc:spChg>
        <pc:spChg chg="mod">
          <ac:chgData name="Froduald Kabanza" userId="edf393d0-642b-4b9e-8c75-f62133241689" providerId="ADAL" clId="{FD76EFDA-3628-4D21-80C0-A7A4E3F7DB09}" dt="2022-01-13T05:07:34.309" v="1430" actId="1076"/>
          <ac:spMkLst>
            <pc:docMk/>
            <pc:sldMk cId="1346268480" sldId="4525"/>
            <ac:spMk id="8" creationId="{596E5382-6375-47C0-99D2-1139D051FB9C}"/>
          </ac:spMkLst>
        </pc:spChg>
        <pc:spChg chg="add mod">
          <ac:chgData name="Froduald Kabanza" userId="edf393d0-642b-4b9e-8c75-f62133241689" providerId="ADAL" clId="{FD76EFDA-3628-4D21-80C0-A7A4E3F7DB09}" dt="2022-01-13T05:08:42.692" v="1490" actId="20577"/>
          <ac:spMkLst>
            <pc:docMk/>
            <pc:sldMk cId="1346268480" sldId="4525"/>
            <ac:spMk id="9" creationId="{7AE20D6C-519C-4E42-9600-2A14EFF06C9C}"/>
          </ac:spMkLst>
        </pc:spChg>
        <pc:spChg chg="mod">
          <ac:chgData name="Froduald Kabanza" userId="edf393d0-642b-4b9e-8c75-f62133241689" providerId="ADAL" clId="{FD76EFDA-3628-4D21-80C0-A7A4E3F7DB09}" dt="2022-01-13T04:40:20.413" v="1317"/>
          <ac:spMkLst>
            <pc:docMk/>
            <pc:sldMk cId="1346268480" sldId="4525"/>
            <ac:spMk id="13" creationId="{544D7968-592F-4CA1-9115-0BFDA503550D}"/>
          </ac:spMkLst>
        </pc:spChg>
        <pc:spChg chg="mod">
          <ac:chgData name="Froduald Kabanza" userId="edf393d0-642b-4b9e-8c75-f62133241689" providerId="ADAL" clId="{FD76EFDA-3628-4D21-80C0-A7A4E3F7DB09}" dt="2022-01-13T04:40:20.413" v="1317"/>
          <ac:spMkLst>
            <pc:docMk/>
            <pc:sldMk cId="1346268480" sldId="4525"/>
            <ac:spMk id="14" creationId="{F566B6C0-7216-4A59-9A06-84E4A9863DD6}"/>
          </ac:spMkLst>
        </pc:spChg>
        <pc:grpChg chg="add del mod">
          <ac:chgData name="Froduald Kabanza" userId="edf393d0-642b-4b9e-8c75-f62133241689" providerId="ADAL" clId="{FD76EFDA-3628-4D21-80C0-A7A4E3F7DB09}" dt="2022-01-13T05:07:47.719" v="1432" actId="478"/>
          <ac:grpSpMkLst>
            <pc:docMk/>
            <pc:sldMk cId="1346268480" sldId="4525"/>
            <ac:grpSpMk id="11" creationId="{8C51394D-1619-49B6-B3F5-64C9D241CAD4}"/>
          </ac:grpSpMkLst>
        </pc:grpChg>
        <pc:picChg chg="del">
          <ac:chgData name="Froduald Kabanza" userId="edf393d0-642b-4b9e-8c75-f62133241689" providerId="ADAL" clId="{FD76EFDA-3628-4D21-80C0-A7A4E3F7DB09}" dt="2022-01-13T04:39:24.513" v="1300" actId="478"/>
          <ac:picMkLst>
            <pc:docMk/>
            <pc:sldMk cId="1346268480" sldId="4525"/>
            <ac:picMk id="6" creationId="{AC5E7B7D-E189-4B17-84A4-511263C6E5FD}"/>
          </ac:picMkLst>
        </pc:picChg>
        <pc:picChg chg="mod">
          <ac:chgData name="Froduald Kabanza" userId="edf393d0-642b-4b9e-8c75-f62133241689" providerId="ADAL" clId="{FD76EFDA-3628-4D21-80C0-A7A4E3F7DB09}" dt="2022-01-13T04:40:20.413" v="1317"/>
          <ac:picMkLst>
            <pc:docMk/>
            <pc:sldMk cId="1346268480" sldId="4525"/>
            <ac:picMk id="12" creationId="{4D47A585-A130-47DA-8FA6-315B1D4373BB}"/>
          </ac:picMkLst>
        </pc:picChg>
        <pc:picChg chg="add del mod">
          <ac:chgData name="Froduald Kabanza" userId="edf393d0-642b-4b9e-8c75-f62133241689" providerId="ADAL" clId="{FD76EFDA-3628-4D21-80C0-A7A4E3F7DB09}" dt="2022-01-13T05:07:45.396" v="1431" actId="478"/>
          <ac:picMkLst>
            <pc:docMk/>
            <pc:sldMk cId="1346268480" sldId="4525"/>
            <ac:picMk id="15" creationId="{CF1A84F7-1839-4208-9C1C-027F16364C2E}"/>
          </ac:picMkLst>
        </pc:picChg>
      </pc:sldChg>
      <pc:sldChg chg="addSp delSp modSp add mod modNotesTx">
        <pc:chgData name="Froduald Kabanza" userId="edf393d0-642b-4b9e-8c75-f62133241689" providerId="ADAL" clId="{FD76EFDA-3628-4D21-80C0-A7A4E3F7DB09}" dt="2022-01-13T23:57:07.083" v="2256"/>
        <pc:sldMkLst>
          <pc:docMk/>
          <pc:sldMk cId="3961813144" sldId="4526"/>
        </pc:sldMkLst>
        <pc:spChg chg="add mod">
          <ac:chgData name="Froduald Kabanza" userId="edf393d0-642b-4b9e-8c75-f62133241689" providerId="ADAL" clId="{FD76EFDA-3628-4D21-80C0-A7A4E3F7DB09}" dt="2022-01-13T23:56:57.301" v="2254" actId="1076"/>
          <ac:spMkLst>
            <pc:docMk/>
            <pc:sldMk cId="3961813144" sldId="4526"/>
            <ac:spMk id="5" creationId="{C4EBF031-2909-418E-9DCE-862ACA4E9F08}"/>
          </ac:spMkLst>
        </pc:spChg>
        <pc:spChg chg="del">
          <ac:chgData name="Froduald Kabanza" userId="edf393d0-642b-4b9e-8c75-f62133241689" providerId="ADAL" clId="{FD76EFDA-3628-4D21-80C0-A7A4E3F7DB09}" dt="2022-01-13T04:43:49.968" v="1349" actId="478"/>
          <ac:spMkLst>
            <pc:docMk/>
            <pc:sldMk cId="3961813144" sldId="4526"/>
            <ac:spMk id="7" creationId="{2073DEC7-5B3F-4572-97C7-17A264A9DDE8}"/>
          </ac:spMkLst>
        </pc:spChg>
        <pc:spChg chg="mod">
          <ac:chgData name="Froduald Kabanza" userId="edf393d0-642b-4b9e-8c75-f62133241689" providerId="ADAL" clId="{FD76EFDA-3628-4D21-80C0-A7A4E3F7DB09}" dt="2022-01-13T23:54:12.772" v="2213" actId="14100"/>
          <ac:spMkLst>
            <pc:docMk/>
            <pc:sldMk cId="3961813144" sldId="4526"/>
            <ac:spMk id="8" creationId="{596E5382-6375-47C0-99D2-1139D051FB9C}"/>
          </ac:spMkLst>
        </pc:spChg>
        <pc:picChg chg="add del mod">
          <ac:chgData name="Froduald Kabanza" userId="edf393d0-642b-4b9e-8c75-f62133241689" providerId="ADAL" clId="{FD76EFDA-3628-4D21-80C0-A7A4E3F7DB09}" dt="2022-01-13T23:53:28.269" v="2204" actId="478"/>
          <ac:picMkLst>
            <pc:docMk/>
            <pc:sldMk cId="3961813144" sldId="4526"/>
            <ac:picMk id="3" creationId="{E1071DFB-865A-4556-9C97-389E5113116D}"/>
          </ac:picMkLst>
        </pc:picChg>
        <pc:picChg chg="add mod">
          <ac:chgData name="Froduald Kabanza" userId="edf393d0-642b-4b9e-8c75-f62133241689" providerId="ADAL" clId="{FD76EFDA-3628-4D21-80C0-A7A4E3F7DB09}" dt="2022-01-13T23:57:04.325" v="2255" actId="1076"/>
          <ac:picMkLst>
            <pc:docMk/>
            <pc:sldMk cId="3961813144" sldId="4526"/>
            <ac:picMk id="4" creationId="{768AA135-00A6-49C9-BF10-92C741C705A6}"/>
          </ac:picMkLst>
        </pc:picChg>
        <pc:picChg chg="del">
          <ac:chgData name="Froduald Kabanza" userId="edf393d0-642b-4b9e-8c75-f62133241689" providerId="ADAL" clId="{FD76EFDA-3628-4D21-80C0-A7A4E3F7DB09}" dt="2022-01-13T04:43:47.822" v="1348" actId="478"/>
          <ac:picMkLst>
            <pc:docMk/>
            <pc:sldMk cId="3961813144" sldId="4526"/>
            <ac:picMk id="6" creationId="{AC5E7B7D-E189-4B17-84A4-511263C6E5FD}"/>
          </ac:picMkLst>
        </pc:picChg>
        <pc:picChg chg="add del mod">
          <ac:chgData name="Froduald Kabanza" userId="edf393d0-642b-4b9e-8c75-f62133241689" providerId="ADAL" clId="{FD76EFDA-3628-4D21-80C0-A7A4E3F7DB09}" dt="2022-01-13T04:48:35.624" v="1396" actId="478"/>
          <ac:picMkLst>
            <pc:docMk/>
            <pc:sldMk cId="3961813144" sldId="4526"/>
            <ac:picMk id="1026" creationId="{3D86103C-FDD5-4BA5-A6C1-A147F4278B0F}"/>
          </ac:picMkLst>
        </pc:picChg>
      </pc:sldChg>
      <pc:sldChg chg="addSp delSp modSp add mod addAnim delAnim modAnim modNotesTx">
        <pc:chgData name="Froduald Kabanza" userId="edf393d0-642b-4b9e-8c75-f62133241689" providerId="ADAL" clId="{FD76EFDA-3628-4D21-80C0-A7A4E3F7DB09}" dt="2022-01-13T13:04:17.259" v="2077" actId="478"/>
        <pc:sldMkLst>
          <pc:docMk/>
          <pc:sldMk cId="2973499226" sldId="4527"/>
        </pc:sldMkLst>
        <pc:spChg chg="mod">
          <ac:chgData name="Froduald Kabanza" userId="edf393d0-642b-4b9e-8c75-f62133241689" providerId="ADAL" clId="{FD76EFDA-3628-4D21-80C0-A7A4E3F7DB09}" dt="2022-01-13T12:52:51.400" v="1903" actId="20577"/>
          <ac:spMkLst>
            <pc:docMk/>
            <pc:sldMk cId="2973499226" sldId="4527"/>
            <ac:spMk id="2" creationId="{8F599603-8CF4-784C-A3E3-C314F7A83ACF}"/>
          </ac:spMkLst>
        </pc:spChg>
        <pc:spChg chg="del">
          <ac:chgData name="Froduald Kabanza" userId="edf393d0-642b-4b9e-8c75-f62133241689" providerId="ADAL" clId="{FD76EFDA-3628-4D21-80C0-A7A4E3F7DB09}" dt="2022-01-13T12:53:05.233" v="1904" actId="478"/>
          <ac:spMkLst>
            <pc:docMk/>
            <pc:sldMk cId="2973499226" sldId="4527"/>
            <ac:spMk id="4" creationId="{47109B84-882A-483C-8425-71C9916B6288}"/>
          </ac:spMkLst>
        </pc:spChg>
        <pc:spChg chg="add mod">
          <ac:chgData name="Froduald Kabanza" userId="edf393d0-642b-4b9e-8c75-f62133241689" providerId="ADAL" clId="{FD76EFDA-3628-4D21-80C0-A7A4E3F7DB09}" dt="2022-01-13T13:01:07.443" v="2040" actId="1076"/>
          <ac:spMkLst>
            <pc:docMk/>
            <pc:sldMk cId="2973499226" sldId="4527"/>
            <ac:spMk id="8" creationId="{64594171-29BD-4DFD-9C03-A806A7903B96}"/>
          </ac:spMkLst>
        </pc:spChg>
        <pc:spChg chg="add del mod">
          <ac:chgData name="Froduald Kabanza" userId="edf393d0-642b-4b9e-8c75-f62133241689" providerId="ADAL" clId="{FD76EFDA-3628-4D21-80C0-A7A4E3F7DB09}" dt="2022-01-13T12:56:21.044" v="1972" actId="478"/>
          <ac:spMkLst>
            <pc:docMk/>
            <pc:sldMk cId="2973499226" sldId="4527"/>
            <ac:spMk id="25" creationId="{7A75B14F-E77C-4759-9BB0-F1A39600DB76}"/>
          </ac:spMkLst>
        </pc:spChg>
        <pc:spChg chg="add del mod">
          <ac:chgData name="Froduald Kabanza" userId="edf393d0-642b-4b9e-8c75-f62133241689" providerId="ADAL" clId="{FD76EFDA-3628-4D21-80C0-A7A4E3F7DB09}" dt="2022-01-13T12:55:29.684" v="1956"/>
          <ac:spMkLst>
            <pc:docMk/>
            <pc:sldMk cId="2973499226" sldId="4527"/>
            <ac:spMk id="29" creationId="{56369544-57BF-437E-8DAC-55E09E103424}"/>
          </ac:spMkLst>
        </pc:spChg>
        <pc:spChg chg="add mod">
          <ac:chgData name="Froduald Kabanza" userId="edf393d0-642b-4b9e-8c75-f62133241689" providerId="ADAL" clId="{FD76EFDA-3628-4D21-80C0-A7A4E3F7DB09}" dt="2022-01-13T12:58:38.262" v="1996" actId="1076"/>
          <ac:spMkLst>
            <pc:docMk/>
            <pc:sldMk cId="2973499226" sldId="4527"/>
            <ac:spMk id="31" creationId="{339A22AE-6C58-443C-8AA5-9A83E8BAD8A4}"/>
          </ac:spMkLst>
        </pc:spChg>
        <pc:spChg chg="add mod">
          <ac:chgData name="Froduald Kabanza" userId="edf393d0-642b-4b9e-8c75-f62133241689" providerId="ADAL" clId="{FD76EFDA-3628-4D21-80C0-A7A4E3F7DB09}" dt="2022-01-13T13:01:22.095" v="2049" actId="20577"/>
          <ac:spMkLst>
            <pc:docMk/>
            <pc:sldMk cId="2973499226" sldId="4527"/>
            <ac:spMk id="33" creationId="{CBDFC508-C265-4C91-A42B-3F3C29D0CED2}"/>
          </ac:spMkLst>
        </pc:spChg>
        <pc:spChg chg="add mod">
          <ac:chgData name="Froduald Kabanza" userId="edf393d0-642b-4b9e-8c75-f62133241689" providerId="ADAL" clId="{FD76EFDA-3628-4D21-80C0-A7A4E3F7DB09}" dt="2022-01-13T13:01:23.733" v="2050" actId="20577"/>
          <ac:spMkLst>
            <pc:docMk/>
            <pc:sldMk cId="2973499226" sldId="4527"/>
            <ac:spMk id="34" creationId="{11667908-4DFF-4EA9-93E5-1FA7FD806448}"/>
          </ac:spMkLst>
        </pc:spChg>
        <pc:spChg chg="add mod">
          <ac:chgData name="Froduald Kabanza" userId="edf393d0-642b-4b9e-8c75-f62133241689" providerId="ADAL" clId="{FD76EFDA-3628-4D21-80C0-A7A4E3F7DB09}" dt="2022-01-13T13:01:29.113" v="2053" actId="1076"/>
          <ac:spMkLst>
            <pc:docMk/>
            <pc:sldMk cId="2973499226" sldId="4527"/>
            <ac:spMk id="35" creationId="{0E93306D-505D-4478-B912-E4AE1DA27E7C}"/>
          </ac:spMkLst>
        </pc:spChg>
        <pc:spChg chg="add mod">
          <ac:chgData name="Froduald Kabanza" userId="edf393d0-642b-4b9e-8c75-f62133241689" providerId="ADAL" clId="{FD76EFDA-3628-4D21-80C0-A7A4E3F7DB09}" dt="2022-01-13T13:02:41.512" v="2068" actId="1076"/>
          <ac:spMkLst>
            <pc:docMk/>
            <pc:sldMk cId="2973499226" sldId="4527"/>
            <ac:spMk id="40" creationId="{3B32E83B-C7CB-4F68-A82B-A235ADBE5649}"/>
          </ac:spMkLst>
        </pc:spChg>
        <pc:spChg chg="add mod">
          <ac:chgData name="Froduald Kabanza" userId="edf393d0-642b-4b9e-8c75-f62133241689" providerId="ADAL" clId="{FD76EFDA-3628-4D21-80C0-A7A4E3F7DB09}" dt="2022-01-13T13:02:50.524" v="2071" actId="20577"/>
          <ac:spMkLst>
            <pc:docMk/>
            <pc:sldMk cId="2973499226" sldId="4527"/>
            <ac:spMk id="41" creationId="{4815B95A-8F87-4C61-AE85-3C0A27FD2C16}"/>
          </ac:spMkLst>
        </pc:spChg>
        <pc:spChg chg="mod">
          <ac:chgData name="Froduald Kabanza" userId="edf393d0-642b-4b9e-8c75-f62133241689" providerId="ADAL" clId="{FD76EFDA-3628-4D21-80C0-A7A4E3F7DB09}" dt="2022-01-13T13:03:42.483" v="2075" actId="20577"/>
          <ac:spMkLst>
            <pc:docMk/>
            <pc:sldMk cId="2973499226" sldId="4527"/>
            <ac:spMk id="52" creationId="{8D7F5844-8F91-405F-A264-3AF459015D32}"/>
          </ac:spMkLst>
        </pc:spChg>
        <pc:spChg chg="add del">
          <ac:chgData name="Froduald Kabanza" userId="edf393d0-642b-4b9e-8c75-f62133241689" providerId="ADAL" clId="{FD76EFDA-3628-4D21-80C0-A7A4E3F7DB09}" dt="2022-01-13T13:04:17.259" v="2077" actId="478"/>
          <ac:spMkLst>
            <pc:docMk/>
            <pc:sldMk cId="2973499226" sldId="4527"/>
            <ac:spMk id="54" creationId="{A1A19F27-3806-444D-942E-DD4CFF63595A}"/>
          </ac:spMkLst>
        </pc:spChg>
        <pc:spChg chg="mod">
          <ac:chgData name="Froduald Kabanza" userId="edf393d0-642b-4b9e-8c75-f62133241689" providerId="ADAL" clId="{FD76EFDA-3628-4D21-80C0-A7A4E3F7DB09}" dt="2022-01-13T12:54:03.800" v="1913" actId="947"/>
          <ac:spMkLst>
            <pc:docMk/>
            <pc:sldMk cId="2973499226" sldId="4527"/>
            <ac:spMk id="68" creationId="{BCF37A52-89DB-4F7E-8BB7-879B61970CFA}"/>
          </ac:spMkLst>
        </pc:spChg>
        <pc:spChg chg="mod ord">
          <ac:chgData name="Froduald Kabanza" userId="edf393d0-642b-4b9e-8c75-f62133241689" providerId="ADAL" clId="{FD76EFDA-3628-4D21-80C0-A7A4E3F7DB09}" dt="2022-01-13T12:58:41.761" v="1997" actId="1076"/>
          <ac:spMkLst>
            <pc:docMk/>
            <pc:sldMk cId="2973499226" sldId="4527"/>
            <ac:spMk id="70" creationId="{A51E2C61-241E-4D34-97B7-D1F8F9812EDF}"/>
          </ac:spMkLst>
        </pc:spChg>
        <pc:grpChg chg="del">
          <ac:chgData name="Froduald Kabanza" userId="edf393d0-642b-4b9e-8c75-f62133241689" providerId="ADAL" clId="{FD76EFDA-3628-4D21-80C0-A7A4E3F7DB09}" dt="2022-01-13T12:53:06.606" v="1905" actId="478"/>
          <ac:grpSpMkLst>
            <pc:docMk/>
            <pc:sldMk cId="2973499226" sldId="4527"/>
            <ac:grpSpMk id="3" creationId="{1120F811-D48D-4905-B4CC-43A42480B174}"/>
          </ac:grpSpMkLst>
        </pc:grpChg>
        <pc:grpChg chg="add del mod">
          <ac:chgData name="Froduald Kabanza" userId="edf393d0-642b-4b9e-8c75-f62133241689" providerId="ADAL" clId="{FD76EFDA-3628-4D21-80C0-A7A4E3F7DB09}" dt="2022-01-13T13:03:30.756" v="2073" actId="1076"/>
          <ac:grpSpMkLst>
            <pc:docMk/>
            <pc:sldMk cId="2973499226" sldId="4527"/>
            <ac:grpSpMk id="5" creationId="{0B24EB5B-8D28-42C1-9937-9D308AF6C27B}"/>
          </ac:grpSpMkLst>
        </pc:grpChg>
        <pc:picChg chg="add mod">
          <ac:chgData name="Froduald Kabanza" userId="edf393d0-642b-4b9e-8c75-f62133241689" providerId="ADAL" clId="{FD76EFDA-3628-4D21-80C0-A7A4E3F7DB09}" dt="2022-01-13T12:58:32.644" v="1995" actId="14100"/>
          <ac:picMkLst>
            <pc:docMk/>
            <pc:sldMk cId="2973499226" sldId="4527"/>
            <ac:picMk id="7" creationId="{A34E2373-9C32-4CCE-B516-DF1FE2BC6807}"/>
          </ac:picMkLst>
        </pc:picChg>
        <pc:picChg chg="add mod">
          <ac:chgData name="Froduald Kabanza" userId="edf393d0-642b-4b9e-8c75-f62133241689" providerId="ADAL" clId="{FD76EFDA-3628-4D21-80C0-A7A4E3F7DB09}" dt="2022-01-13T13:01:07.443" v="2040" actId="1076"/>
          <ac:picMkLst>
            <pc:docMk/>
            <pc:sldMk cId="2973499226" sldId="4527"/>
            <ac:picMk id="32" creationId="{AD5987CB-D78E-4202-AB10-DDC5A5C67E6E}"/>
          </ac:picMkLst>
        </pc:picChg>
        <pc:cxnChg chg="add mod">
          <ac:chgData name="Froduald Kabanza" userId="edf393d0-642b-4b9e-8c75-f62133241689" providerId="ADAL" clId="{FD76EFDA-3628-4D21-80C0-A7A4E3F7DB09}" dt="2022-01-13T13:02:01.160" v="2057" actId="14100"/>
          <ac:cxnSpMkLst>
            <pc:docMk/>
            <pc:sldMk cId="2973499226" sldId="4527"/>
            <ac:cxnSpMk id="10" creationId="{AF597D09-41E3-4787-8D06-E4786E909874}"/>
          </ac:cxnSpMkLst>
        </pc:cxnChg>
        <pc:cxnChg chg="mod">
          <ac:chgData name="Froduald Kabanza" userId="edf393d0-642b-4b9e-8c75-f62133241689" providerId="ADAL" clId="{FD76EFDA-3628-4D21-80C0-A7A4E3F7DB09}" dt="2022-01-13T13:04:17.259" v="2077" actId="478"/>
          <ac:cxnSpMkLst>
            <pc:docMk/>
            <pc:sldMk cId="2973499226" sldId="4527"/>
            <ac:cxnSpMk id="58" creationId="{B7819DE5-9323-4A13-A16C-B16BB4DBF9A4}"/>
          </ac:cxnSpMkLst>
        </pc:cxnChg>
        <pc:cxnChg chg="mod">
          <ac:chgData name="Froduald Kabanza" userId="edf393d0-642b-4b9e-8c75-f62133241689" providerId="ADAL" clId="{FD76EFDA-3628-4D21-80C0-A7A4E3F7DB09}" dt="2022-01-13T12:56:17.328" v="1971" actId="478"/>
          <ac:cxnSpMkLst>
            <pc:docMk/>
            <pc:sldMk cId="2973499226" sldId="4527"/>
            <ac:cxnSpMk id="59" creationId="{6E0B3B6C-19B9-4893-8606-4F6F9A744ABA}"/>
          </ac:cxnSpMkLst>
        </pc:cxnChg>
      </pc:sldChg>
      <pc:sldChg chg="add del">
        <pc:chgData name="Froduald Kabanza" userId="edf393d0-642b-4b9e-8c75-f62133241689" providerId="ADAL" clId="{FD76EFDA-3628-4D21-80C0-A7A4E3F7DB09}" dt="2022-01-14T00:26:54.795" v="2387" actId="2696"/>
        <pc:sldMkLst>
          <pc:docMk/>
          <pc:sldMk cId="2224043818" sldId="4528"/>
        </pc:sldMkLst>
      </pc:sldChg>
      <pc:sldChg chg="addSp delSp modSp add mod">
        <pc:chgData name="Froduald Kabanza" userId="edf393d0-642b-4b9e-8c75-f62133241689" providerId="ADAL" clId="{FD76EFDA-3628-4D21-80C0-A7A4E3F7DB09}" dt="2022-01-14T12:48:34.309" v="3074" actId="1076"/>
        <pc:sldMkLst>
          <pc:docMk/>
          <pc:sldMk cId="2266241534" sldId="4528"/>
        </pc:sldMkLst>
        <pc:spChg chg="mod">
          <ac:chgData name="Froduald Kabanza" userId="edf393d0-642b-4b9e-8c75-f62133241689" providerId="ADAL" clId="{FD76EFDA-3628-4D21-80C0-A7A4E3F7DB09}" dt="2022-01-14T12:27:41.576" v="2805" actId="20577"/>
          <ac:spMkLst>
            <pc:docMk/>
            <pc:sldMk cId="2266241534" sldId="4528"/>
            <ac:spMk id="2" creationId="{00000000-0000-0000-0000-000000000000}"/>
          </ac:spMkLst>
        </pc:spChg>
        <pc:spChg chg="del">
          <ac:chgData name="Froduald Kabanza" userId="edf393d0-642b-4b9e-8c75-f62133241689" providerId="ADAL" clId="{FD76EFDA-3628-4D21-80C0-A7A4E3F7DB09}" dt="2022-01-14T12:27:48.951" v="2806" actId="478"/>
          <ac:spMkLst>
            <pc:docMk/>
            <pc:sldMk cId="2266241534" sldId="4528"/>
            <ac:spMk id="3" creationId="{00000000-0000-0000-0000-000000000000}"/>
          </ac:spMkLst>
        </pc:spChg>
        <pc:spChg chg="add del mod">
          <ac:chgData name="Froduald Kabanza" userId="edf393d0-642b-4b9e-8c75-f62133241689" providerId="ADAL" clId="{FD76EFDA-3628-4D21-80C0-A7A4E3F7DB09}" dt="2022-01-14T12:27:51.993" v="2807" actId="478"/>
          <ac:spMkLst>
            <pc:docMk/>
            <pc:sldMk cId="2266241534" sldId="4528"/>
            <ac:spMk id="12" creationId="{34BE8409-C720-435E-A12F-FF32ACCCCA20}"/>
          </ac:spMkLst>
        </pc:spChg>
        <pc:spChg chg="add mod">
          <ac:chgData name="Froduald Kabanza" userId="edf393d0-642b-4b9e-8c75-f62133241689" providerId="ADAL" clId="{FD76EFDA-3628-4D21-80C0-A7A4E3F7DB09}" dt="2022-01-14T12:29:12.217" v="2827" actId="164"/>
          <ac:spMkLst>
            <pc:docMk/>
            <pc:sldMk cId="2266241534" sldId="4528"/>
            <ac:spMk id="13" creationId="{3D9C7C11-D88A-4639-AEB6-3F2A2027584F}"/>
          </ac:spMkLst>
        </pc:spChg>
        <pc:spChg chg="add mod">
          <ac:chgData name="Froduald Kabanza" userId="edf393d0-642b-4b9e-8c75-f62133241689" providerId="ADAL" clId="{FD76EFDA-3628-4D21-80C0-A7A4E3F7DB09}" dt="2022-01-14T12:29:12.217" v="2827" actId="164"/>
          <ac:spMkLst>
            <pc:docMk/>
            <pc:sldMk cId="2266241534" sldId="4528"/>
            <ac:spMk id="14" creationId="{DFC85DB9-8F91-42BA-B0C4-F7F2AD53D167}"/>
          </ac:spMkLst>
        </pc:spChg>
        <pc:spChg chg="add mod">
          <ac:chgData name="Froduald Kabanza" userId="edf393d0-642b-4b9e-8c75-f62133241689" providerId="ADAL" clId="{FD76EFDA-3628-4D21-80C0-A7A4E3F7DB09}" dt="2022-01-14T12:41:43.677" v="2946" actId="20577"/>
          <ac:spMkLst>
            <pc:docMk/>
            <pc:sldMk cId="2266241534" sldId="4528"/>
            <ac:spMk id="33" creationId="{6DAC6056-692E-441C-9FC4-8690646A695C}"/>
          </ac:spMkLst>
        </pc:spChg>
        <pc:spChg chg="mod">
          <ac:chgData name="Froduald Kabanza" userId="edf393d0-642b-4b9e-8c75-f62133241689" providerId="ADAL" clId="{FD76EFDA-3628-4D21-80C0-A7A4E3F7DB09}" dt="2022-01-14T12:32:54.251" v="2859" actId="164"/>
          <ac:spMkLst>
            <pc:docMk/>
            <pc:sldMk cId="2266241534" sldId="4528"/>
            <ac:spMk id="47" creationId="{40CEA214-6E37-47F4-B087-9B256B610F1E}"/>
          </ac:spMkLst>
        </pc:spChg>
        <pc:spChg chg="mod">
          <ac:chgData name="Froduald Kabanza" userId="edf393d0-642b-4b9e-8c75-f62133241689" providerId="ADAL" clId="{FD76EFDA-3628-4D21-80C0-A7A4E3F7DB09}" dt="2022-01-14T12:33:28.820" v="2863" actId="1076"/>
          <ac:spMkLst>
            <pc:docMk/>
            <pc:sldMk cId="2266241534" sldId="4528"/>
            <ac:spMk id="48" creationId="{0C234CFF-E04D-4FF0-94F7-A888654393E0}"/>
          </ac:spMkLst>
        </pc:spChg>
        <pc:spChg chg="add mod">
          <ac:chgData name="Froduald Kabanza" userId="edf393d0-642b-4b9e-8c75-f62133241689" providerId="ADAL" clId="{FD76EFDA-3628-4D21-80C0-A7A4E3F7DB09}" dt="2022-01-14T12:43:54.653" v="3032" actId="1076"/>
          <ac:spMkLst>
            <pc:docMk/>
            <pc:sldMk cId="2266241534" sldId="4528"/>
            <ac:spMk id="51" creationId="{1A52F4AB-7F88-4157-AE44-46FBF8E9C247}"/>
          </ac:spMkLst>
        </pc:spChg>
        <pc:spChg chg="add mod">
          <ac:chgData name="Froduald Kabanza" userId="edf393d0-642b-4b9e-8c75-f62133241689" providerId="ADAL" clId="{FD76EFDA-3628-4D21-80C0-A7A4E3F7DB09}" dt="2022-01-14T12:48:16.282" v="3073" actId="14100"/>
          <ac:spMkLst>
            <pc:docMk/>
            <pc:sldMk cId="2266241534" sldId="4528"/>
            <ac:spMk id="60" creationId="{17A3AD87-ED8C-4A76-A77B-6396C6F014B0}"/>
          </ac:spMkLst>
        </pc:spChg>
        <pc:grpChg chg="add mod">
          <ac:chgData name="Froduald Kabanza" userId="edf393d0-642b-4b9e-8c75-f62133241689" providerId="ADAL" clId="{FD76EFDA-3628-4D21-80C0-A7A4E3F7DB09}" dt="2022-01-14T12:33:04.370" v="2860" actId="164"/>
          <ac:grpSpMkLst>
            <pc:docMk/>
            <pc:sldMk cId="2266241534" sldId="4528"/>
            <ac:grpSpMk id="15" creationId="{2C287ACD-C744-4148-9585-21A805B8EDDB}"/>
          </ac:grpSpMkLst>
        </pc:grpChg>
        <pc:grpChg chg="add mod">
          <ac:chgData name="Froduald Kabanza" userId="edf393d0-642b-4b9e-8c75-f62133241689" providerId="ADAL" clId="{FD76EFDA-3628-4D21-80C0-A7A4E3F7DB09}" dt="2022-01-14T12:33:04.370" v="2860" actId="164"/>
          <ac:grpSpMkLst>
            <pc:docMk/>
            <pc:sldMk cId="2266241534" sldId="4528"/>
            <ac:grpSpMk id="16" creationId="{A100E78D-CAD8-47AC-8CFA-954B9C154558}"/>
          </ac:grpSpMkLst>
        </pc:grpChg>
        <pc:grpChg chg="add mod">
          <ac:chgData name="Froduald Kabanza" userId="edf393d0-642b-4b9e-8c75-f62133241689" providerId="ADAL" clId="{FD76EFDA-3628-4D21-80C0-A7A4E3F7DB09}" dt="2022-01-14T12:33:33.880" v="2864" actId="1076"/>
          <ac:grpSpMkLst>
            <pc:docMk/>
            <pc:sldMk cId="2266241534" sldId="4528"/>
            <ac:grpSpMk id="28" creationId="{01EDAC80-937F-4A7F-B5DE-E2DF371B09AB}"/>
          </ac:grpSpMkLst>
        </pc:grpChg>
        <pc:grpChg chg="add mod">
          <ac:chgData name="Froduald Kabanza" userId="edf393d0-642b-4b9e-8c75-f62133241689" providerId="ADAL" clId="{FD76EFDA-3628-4D21-80C0-A7A4E3F7DB09}" dt="2022-01-14T12:33:33.880" v="2864" actId="1076"/>
          <ac:grpSpMkLst>
            <pc:docMk/>
            <pc:sldMk cId="2266241534" sldId="4528"/>
            <ac:grpSpMk id="30" creationId="{D909294C-67EE-4144-8123-3909E4D7CC05}"/>
          </ac:grpSpMkLst>
        </pc:grpChg>
        <pc:grpChg chg="mod">
          <ac:chgData name="Froduald Kabanza" userId="edf393d0-642b-4b9e-8c75-f62133241689" providerId="ADAL" clId="{FD76EFDA-3628-4D21-80C0-A7A4E3F7DB09}" dt="2022-01-14T12:32:54.251" v="2859" actId="164"/>
          <ac:grpSpMkLst>
            <pc:docMk/>
            <pc:sldMk cId="2266241534" sldId="4528"/>
            <ac:grpSpMk id="97" creationId="{00000000-0000-0000-0000-000000000000}"/>
          </ac:grpSpMkLst>
        </pc:grpChg>
        <pc:grpChg chg="mod">
          <ac:chgData name="Froduald Kabanza" userId="edf393d0-642b-4b9e-8c75-f62133241689" providerId="ADAL" clId="{FD76EFDA-3628-4D21-80C0-A7A4E3F7DB09}" dt="2022-01-14T12:30:39.351" v="2839" actId="164"/>
          <ac:grpSpMkLst>
            <pc:docMk/>
            <pc:sldMk cId="2266241534" sldId="4528"/>
            <ac:grpSpMk id="98" creationId="{00000000-0000-0000-0000-000000000000}"/>
          </ac:grpSpMkLst>
        </pc:grpChg>
        <pc:picChg chg="mod">
          <ac:chgData name="Froduald Kabanza" userId="edf393d0-642b-4b9e-8c75-f62133241689" providerId="ADAL" clId="{FD76EFDA-3628-4D21-80C0-A7A4E3F7DB09}" dt="2022-01-14T12:30:39.351" v="2839" actId="164"/>
          <ac:picMkLst>
            <pc:docMk/>
            <pc:sldMk cId="2266241534" sldId="4528"/>
            <ac:picMk id="7" creationId="{00000000-0000-0000-0000-000000000000}"/>
          </ac:picMkLst>
        </pc:picChg>
        <pc:picChg chg="add del mod">
          <ac:chgData name="Froduald Kabanza" userId="edf393d0-642b-4b9e-8c75-f62133241689" providerId="ADAL" clId="{FD76EFDA-3628-4D21-80C0-A7A4E3F7DB09}" dt="2022-01-14T12:32:36.721" v="2856" actId="478"/>
          <ac:picMkLst>
            <pc:docMk/>
            <pc:sldMk cId="2266241534" sldId="4528"/>
            <ac:picMk id="22" creationId="{7390B33C-271E-459E-A746-88AFF6222D33}"/>
          </ac:picMkLst>
        </pc:picChg>
        <pc:picChg chg="add mod">
          <ac:chgData name="Froduald Kabanza" userId="edf393d0-642b-4b9e-8c75-f62133241689" providerId="ADAL" clId="{FD76EFDA-3628-4D21-80C0-A7A4E3F7DB09}" dt="2022-01-14T12:48:34.309" v="3074" actId="1076"/>
          <ac:picMkLst>
            <pc:docMk/>
            <pc:sldMk cId="2266241534" sldId="4528"/>
            <ac:picMk id="32" creationId="{B1F529BD-1028-41BA-BBF2-A5FA2C5AF35D}"/>
          </ac:picMkLst>
        </pc:picChg>
      </pc:sldChg>
      <pc:sldChg chg="add del">
        <pc:chgData name="Froduald Kabanza" userId="edf393d0-642b-4b9e-8c75-f62133241689" providerId="ADAL" clId="{FD76EFDA-3628-4D21-80C0-A7A4E3F7DB09}" dt="2022-01-14T00:18:48.261" v="2260" actId="2696"/>
        <pc:sldMkLst>
          <pc:docMk/>
          <pc:sldMk cId="3774919629" sldId="4528"/>
        </pc:sldMkLst>
      </pc:sldChg>
      <pc:sldChg chg="addSp delSp modSp add mod modNotesTx">
        <pc:chgData name="Froduald Kabanza" userId="edf393d0-642b-4b9e-8c75-f62133241689" providerId="ADAL" clId="{FD76EFDA-3628-4D21-80C0-A7A4E3F7DB09}" dt="2022-01-14T12:53:57.905" v="3355" actId="20577"/>
        <pc:sldMkLst>
          <pc:docMk/>
          <pc:sldMk cId="1329600981" sldId="4529"/>
        </pc:sldMkLst>
        <pc:spChg chg="mod">
          <ac:chgData name="Froduald Kabanza" userId="edf393d0-642b-4b9e-8c75-f62133241689" providerId="ADAL" clId="{FD76EFDA-3628-4D21-80C0-A7A4E3F7DB09}" dt="2022-01-14T12:51:38.915" v="3094" actId="165"/>
          <ac:spMkLst>
            <pc:docMk/>
            <pc:sldMk cId="1329600981" sldId="4529"/>
            <ac:spMk id="8" creationId="{00000000-0000-0000-0000-000000000000}"/>
          </ac:spMkLst>
        </pc:spChg>
        <pc:spChg chg="add del mod">
          <ac:chgData name="Froduald Kabanza" userId="edf393d0-642b-4b9e-8c75-f62133241689" providerId="ADAL" clId="{FD76EFDA-3628-4D21-80C0-A7A4E3F7DB09}" dt="2022-01-14T12:49:06.317" v="3076" actId="478"/>
          <ac:spMkLst>
            <pc:docMk/>
            <pc:sldMk cId="1329600981" sldId="4529"/>
            <ac:spMk id="12" creationId="{1AE261F8-03CA-4BC2-BD5F-C9B4B9C94378}"/>
          </ac:spMkLst>
        </pc:spChg>
        <pc:spChg chg="mod topLvl">
          <ac:chgData name="Froduald Kabanza" userId="edf393d0-642b-4b9e-8c75-f62133241689" providerId="ADAL" clId="{FD76EFDA-3628-4D21-80C0-A7A4E3F7DB09}" dt="2022-01-14T12:52:17.848" v="3100" actId="164"/>
          <ac:spMkLst>
            <pc:docMk/>
            <pc:sldMk cId="1329600981" sldId="4529"/>
            <ac:spMk id="13" creationId="{3D9C7C11-D88A-4639-AEB6-3F2A2027584F}"/>
          </ac:spMkLst>
        </pc:spChg>
        <pc:spChg chg="mod topLvl">
          <ac:chgData name="Froduald Kabanza" userId="edf393d0-642b-4b9e-8c75-f62133241689" providerId="ADAL" clId="{FD76EFDA-3628-4D21-80C0-A7A4E3F7DB09}" dt="2022-01-14T12:52:17.848" v="3100" actId="164"/>
          <ac:spMkLst>
            <pc:docMk/>
            <pc:sldMk cId="1329600981" sldId="4529"/>
            <ac:spMk id="14" creationId="{DFC85DB9-8F91-42BA-B0C4-F7F2AD53D167}"/>
          </ac:spMkLst>
        </pc:spChg>
        <pc:spChg chg="mod">
          <ac:chgData name="Froduald Kabanza" userId="edf393d0-642b-4b9e-8c75-f62133241689" providerId="ADAL" clId="{FD76EFDA-3628-4D21-80C0-A7A4E3F7DB09}" dt="2022-01-14T12:51:38.915" v="3094" actId="165"/>
          <ac:spMkLst>
            <pc:docMk/>
            <pc:sldMk cId="1329600981" sldId="4529"/>
            <ac:spMk id="18" creationId="{00000000-0000-0000-0000-000000000000}"/>
          </ac:spMkLst>
        </pc:spChg>
        <pc:spChg chg="mod">
          <ac:chgData name="Froduald Kabanza" userId="edf393d0-642b-4b9e-8c75-f62133241689" providerId="ADAL" clId="{FD76EFDA-3628-4D21-80C0-A7A4E3F7DB09}" dt="2022-01-14T12:51:38.915" v="3094" actId="165"/>
          <ac:spMkLst>
            <pc:docMk/>
            <pc:sldMk cId="1329600981" sldId="4529"/>
            <ac:spMk id="25" creationId="{00000000-0000-0000-0000-000000000000}"/>
          </ac:spMkLst>
        </pc:spChg>
        <pc:spChg chg="mod topLvl">
          <ac:chgData name="Froduald Kabanza" userId="edf393d0-642b-4b9e-8c75-f62133241689" providerId="ADAL" clId="{FD76EFDA-3628-4D21-80C0-A7A4E3F7DB09}" dt="2022-01-14T12:52:24.885" v="3101" actId="164"/>
          <ac:spMkLst>
            <pc:docMk/>
            <pc:sldMk cId="1329600981" sldId="4529"/>
            <ac:spMk id="47" creationId="{40CEA214-6E37-47F4-B087-9B256B610F1E}"/>
          </ac:spMkLst>
        </pc:spChg>
        <pc:spChg chg="mod topLvl">
          <ac:chgData name="Froduald Kabanza" userId="edf393d0-642b-4b9e-8c75-f62133241689" providerId="ADAL" clId="{FD76EFDA-3628-4D21-80C0-A7A4E3F7DB09}" dt="2022-01-14T12:52:17.848" v="3100" actId="164"/>
          <ac:spMkLst>
            <pc:docMk/>
            <pc:sldMk cId="1329600981" sldId="4529"/>
            <ac:spMk id="48" creationId="{0C234CFF-E04D-4FF0-94F7-A888654393E0}"/>
          </ac:spMkLst>
        </pc:spChg>
        <pc:spChg chg="del mod">
          <ac:chgData name="Froduald Kabanza" userId="edf393d0-642b-4b9e-8c75-f62133241689" providerId="ADAL" clId="{FD76EFDA-3628-4D21-80C0-A7A4E3F7DB09}" dt="2022-01-14T12:49:03.433" v="3075" actId="478"/>
          <ac:spMkLst>
            <pc:docMk/>
            <pc:sldMk cId="1329600981" sldId="4529"/>
            <ac:spMk id="51" creationId="{1A52F4AB-7F88-4157-AE44-46FBF8E9C247}"/>
          </ac:spMkLst>
        </pc:spChg>
        <pc:spChg chg="add mod">
          <ac:chgData name="Froduald Kabanza" userId="edf393d0-642b-4b9e-8c75-f62133241689" providerId="ADAL" clId="{FD76EFDA-3628-4D21-80C0-A7A4E3F7DB09}" dt="2022-01-14T12:52:54.666" v="3107" actId="255"/>
          <ac:spMkLst>
            <pc:docMk/>
            <pc:sldMk cId="1329600981" sldId="4529"/>
            <ac:spMk id="56" creationId="{A69EB3D0-B100-4800-BA1E-1903FE9DE286}"/>
          </ac:spMkLst>
        </pc:spChg>
        <pc:spChg chg="add mod">
          <ac:chgData name="Froduald Kabanza" userId="edf393d0-642b-4b9e-8c75-f62133241689" providerId="ADAL" clId="{FD76EFDA-3628-4D21-80C0-A7A4E3F7DB09}" dt="2022-01-14T12:52:54.666" v="3107" actId="255"/>
          <ac:spMkLst>
            <pc:docMk/>
            <pc:sldMk cId="1329600981" sldId="4529"/>
            <ac:spMk id="58" creationId="{3F9A309C-CA57-41C7-981B-EE5106D79C8A}"/>
          </ac:spMkLst>
        </pc:spChg>
        <pc:spChg chg="add mod">
          <ac:chgData name="Froduald Kabanza" userId="edf393d0-642b-4b9e-8c75-f62133241689" providerId="ADAL" clId="{FD76EFDA-3628-4D21-80C0-A7A4E3F7DB09}" dt="2022-01-14T12:52:54.666" v="3107" actId="255"/>
          <ac:spMkLst>
            <pc:docMk/>
            <pc:sldMk cId="1329600981" sldId="4529"/>
            <ac:spMk id="59" creationId="{65E60DFE-66C7-4E0C-B96E-20D28BE652EE}"/>
          </ac:spMkLst>
        </pc:spChg>
        <pc:spChg chg="mod">
          <ac:chgData name="Froduald Kabanza" userId="edf393d0-642b-4b9e-8c75-f62133241689" providerId="ADAL" clId="{FD76EFDA-3628-4D21-80C0-A7A4E3F7DB09}" dt="2022-01-14T12:52:06.748" v="3099" actId="165"/>
          <ac:spMkLst>
            <pc:docMk/>
            <pc:sldMk cId="1329600981" sldId="4529"/>
            <ac:spMk id="62" creationId="{00000000-0000-0000-0000-000000000000}"/>
          </ac:spMkLst>
        </pc:spChg>
        <pc:spChg chg="mod">
          <ac:chgData name="Froduald Kabanza" userId="edf393d0-642b-4b9e-8c75-f62133241689" providerId="ADAL" clId="{FD76EFDA-3628-4D21-80C0-A7A4E3F7DB09}" dt="2022-01-14T12:52:06.748" v="3099" actId="165"/>
          <ac:spMkLst>
            <pc:docMk/>
            <pc:sldMk cId="1329600981" sldId="4529"/>
            <ac:spMk id="68" creationId="{00000000-0000-0000-0000-000000000000}"/>
          </ac:spMkLst>
        </pc:spChg>
        <pc:spChg chg="mod">
          <ac:chgData name="Froduald Kabanza" userId="edf393d0-642b-4b9e-8c75-f62133241689" providerId="ADAL" clId="{FD76EFDA-3628-4D21-80C0-A7A4E3F7DB09}" dt="2022-01-14T12:52:06.748" v="3099" actId="165"/>
          <ac:spMkLst>
            <pc:docMk/>
            <pc:sldMk cId="1329600981" sldId="4529"/>
            <ac:spMk id="75" creationId="{00000000-0000-0000-0000-000000000000}"/>
          </ac:spMkLst>
        </pc:spChg>
        <pc:spChg chg="mod">
          <ac:chgData name="Froduald Kabanza" userId="edf393d0-642b-4b9e-8c75-f62133241689" providerId="ADAL" clId="{FD76EFDA-3628-4D21-80C0-A7A4E3F7DB09}" dt="2022-01-14T12:51:38.915" v="3094" actId="165"/>
          <ac:spMkLst>
            <pc:docMk/>
            <pc:sldMk cId="1329600981" sldId="4529"/>
            <ac:spMk id="77" creationId="{00000000-0000-0000-0000-000000000000}"/>
          </ac:spMkLst>
        </pc:spChg>
        <pc:spChg chg="mod">
          <ac:chgData name="Froduald Kabanza" userId="edf393d0-642b-4b9e-8c75-f62133241689" providerId="ADAL" clId="{FD76EFDA-3628-4D21-80C0-A7A4E3F7DB09}" dt="2022-01-14T12:52:06.748" v="3099" actId="165"/>
          <ac:spMkLst>
            <pc:docMk/>
            <pc:sldMk cId="1329600981" sldId="4529"/>
            <ac:spMk id="92" creationId="{00000000-0000-0000-0000-000000000000}"/>
          </ac:spMkLst>
        </pc:spChg>
        <pc:grpChg chg="add del mod">
          <ac:chgData name="Froduald Kabanza" userId="edf393d0-642b-4b9e-8c75-f62133241689" providerId="ADAL" clId="{FD76EFDA-3628-4D21-80C0-A7A4E3F7DB09}" dt="2022-01-14T12:51:32.121" v="3093" actId="165"/>
          <ac:grpSpMkLst>
            <pc:docMk/>
            <pc:sldMk cId="1329600981" sldId="4529"/>
            <ac:grpSpMk id="3" creationId="{F7024E42-C096-4DB5-864A-68F6ACB45CCD}"/>
          </ac:grpSpMkLst>
        </pc:grpChg>
        <pc:grpChg chg="del mod topLvl">
          <ac:chgData name="Froduald Kabanza" userId="edf393d0-642b-4b9e-8c75-f62133241689" providerId="ADAL" clId="{FD76EFDA-3628-4D21-80C0-A7A4E3F7DB09}" dt="2022-01-14T12:51:47.082" v="3095" actId="165"/>
          <ac:grpSpMkLst>
            <pc:docMk/>
            <pc:sldMk cId="1329600981" sldId="4529"/>
            <ac:grpSpMk id="15" creationId="{2C287ACD-C744-4148-9585-21A805B8EDDB}"/>
          </ac:grpSpMkLst>
        </pc:grpChg>
        <pc:grpChg chg="mod topLvl">
          <ac:chgData name="Froduald Kabanza" userId="edf393d0-642b-4b9e-8c75-f62133241689" providerId="ADAL" clId="{FD76EFDA-3628-4D21-80C0-A7A4E3F7DB09}" dt="2022-01-14T12:52:17.848" v="3100" actId="164"/>
          <ac:grpSpMkLst>
            <pc:docMk/>
            <pc:sldMk cId="1329600981" sldId="4529"/>
            <ac:grpSpMk id="16" creationId="{A100E78D-CAD8-47AC-8CFA-954B9C154558}"/>
          </ac:grpSpMkLst>
        </pc:grpChg>
        <pc:grpChg chg="mod">
          <ac:chgData name="Froduald Kabanza" userId="edf393d0-642b-4b9e-8c75-f62133241689" providerId="ADAL" clId="{FD76EFDA-3628-4D21-80C0-A7A4E3F7DB09}" dt="2022-01-14T12:51:38.915" v="3094" actId="165"/>
          <ac:grpSpMkLst>
            <pc:docMk/>
            <pc:sldMk cId="1329600981" sldId="4529"/>
            <ac:grpSpMk id="26" creationId="{00000000-0000-0000-0000-000000000000}"/>
          </ac:grpSpMkLst>
        </pc:grpChg>
        <pc:grpChg chg="del mod">
          <ac:chgData name="Froduald Kabanza" userId="edf393d0-642b-4b9e-8c75-f62133241689" providerId="ADAL" clId="{FD76EFDA-3628-4D21-80C0-A7A4E3F7DB09}" dt="2022-01-14T12:52:06.748" v="3099" actId="165"/>
          <ac:grpSpMkLst>
            <pc:docMk/>
            <pc:sldMk cId="1329600981" sldId="4529"/>
            <ac:grpSpMk id="28" creationId="{01EDAC80-937F-4A7F-B5DE-E2DF371B09AB}"/>
          </ac:grpSpMkLst>
        </pc:grpChg>
        <pc:grpChg chg="del mod topLvl">
          <ac:chgData name="Froduald Kabanza" userId="edf393d0-642b-4b9e-8c75-f62133241689" providerId="ADAL" clId="{FD76EFDA-3628-4D21-80C0-A7A4E3F7DB09}" dt="2022-01-14T12:51:38.915" v="3094" actId="165"/>
          <ac:grpSpMkLst>
            <pc:docMk/>
            <pc:sldMk cId="1329600981" sldId="4529"/>
            <ac:grpSpMk id="30" creationId="{D909294C-67EE-4144-8123-3909E4D7CC05}"/>
          </ac:grpSpMkLst>
        </pc:grpChg>
        <pc:grpChg chg="add mod">
          <ac:chgData name="Froduald Kabanza" userId="edf393d0-642b-4b9e-8c75-f62133241689" providerId="ADAL" clId="{FD76EFDA-3628-4D21-80C0-A7A4E3F7DB09}" dt="2022-01-14T12:52:31.163" v="3103" actId="1076"/>
          <ac:grpSpMkLst>
            <pc:docMk/>
            <pc:sldMk cId="1329600981" sldId="4529"/>
            <ac:grpSpMk id="31" creationId="{C808A3E9-4584-4A15-B289-D9F49E18D9DE}"/>
          </ac:grpSpMkLst>
        </pc:grpChg>
        <pc:grpChg chg="add mod">
          <ac:chgData name="Froduald Kabanza" userId="edf393d0-642b-4b9e-8c75-f62133241689" providerId="ADAL" clId="{FD76EFDA-3628-4D21-80C0-A7A4E3F7DB09}" dt="2022-01-14T12:52:24.885" v="3101" actId="164"/>
          <ac:grpSpMkLst>
            <pc:docMk/>
            <pc:sldMk cId="1329600981" sldId="4529"/>
            <ac:grpSpMk id="33" creationId="{7DDD420B-F7B2-4FAC-A5B9-A7A537687B76}"/>
          </ac:grpSpMkLst>
        </pc:grpChg>
        <pc:grpChg chg="mod">
          <ac:chgData name="Froduald Kabanza" userId="edf393d0-642b-4b9e-8c75-f62133241689" providerId="ADAL" clId="{FD76EFDA-3628-4D21-80C0-A7A4E3F7DB09}" dt="2022-01-14T12:52:06.748" v="3099" actId="165"/>
          <ac:grpSpMkLst>
            <pc:docMk/>
            <pc:sldMk cId="1329600981" sldId="4529"/>
            <ac:grpSpMk id="57" creationId="{00000000-0000-0000-0000-000000000000}"/>
          </ac:grpSpMkLst>
        </pc:grpChg>
        <pc:grpChg chg="mod">
          <ac:chgData name="Froduald Kabanza" userId="edf393d0-642b-4b9e-8c75-f62133241689" providerId="ADAL" clId="{FD76EFDA-3628-4D21-80C0-A7A4E3F7DB09}" dt="2022-01-14T12:51:38.915" v="3094" actId="165"/>
          <ac:grpSpMkLst>
            <pc:docMk/>
            <pc:sldMk cId="1329600981" sldId="4529"/>
            <ac:grpSpMk id="80" creationId="{00000000-0000-0000-0000-000000000000}"/>
          </ac:grpSpMkLst>
        </pc:grpChg>
        <pc:grpChg chg="mod topLvl">
          <ac:chgData name="Froduald Kabanza" userId="edf393d0-642b-4b9e-8c75-f62133241689" providerId="ADAL" clId="{FD76EFDA-3628-4D21-80C0-A7A4E3F7DB09}" dt="2022-01-14T12:52:24.885" v="3101" actId="164"/>
          <ac:grpSpMkLst>
            <pc:docMk/>
            <pc:sldMk cId="1329600981" sldId="4529"/>
            <ac:grpSpMk id="97" creationId="{00000000-0000-0000-0000-000000000000}"/>
          </ac:grpSpMkLst>
        </pc:grpChg>
        <pc:grpChg chg="mod">
          <ac:chgData name="Froduald Kabanza" userId="edf393d0-642b-4b9e-8c75-f62133241689" providerId="ADAL" clId="{FD76EFDA-3628-4D21-80C0-A7A4E3F7DB09}" dt="2022-01-14T12:51:38.915" v="3094" actId="165"/>
          <ac:grpSpMkLst>
            <pc:docMk/>
            <pc:sldMk cId="1329600981" sldId="4529"/>
            <ac:grpSpMk id="98" creationId="{00000000-0000-0000-0000-000000000000}"/>
          </ac:grpSpMkLst>
        </pc:grpChg>
        <pc:picChg chg="mod">
          <ac:chgData name="Froduald Kabanza" userId="edf393d0-642b-4b9e-8c75-f62133241689" providerId="ADAL" clId="{FD76EFDA-3628-4D21-80C0-A7A4E3F7DB09}" dt="2022-01-14T12:51:38.915" v="3094" actId="165"/>
          <ac:picMkLst>
            <pc:docMk/>
            <pc:sldMk cId="1329600981" sldId="4529"/>
            <ac:picMk id="7" creationId="{00000000-0000-0000-0000-000000000000}"/>
          </ac:picMkLst>
        </pc:picChg>
        <pc:picChg chg="mod">
          <ac:chgData name="Froduald Kabanza" userId="edf393d0-642b-4b9e-8c75-f62133241689" providerId="ADAL" clId="{FD76EFDA-3628-4D21-80C0-A7A4E3F7DB09}" dt="2022-01-14T12:51:38.915" v="3094" actId="165"/>
          <ac:picMkLst>
            <pc:docMk/>
            <pc:sldMk cId="1329600981" sldId="4529"/>
            <ac:picMk id="21" creationId="{00000000-0000-0000-0000-000000000000}"/>
          </ac:picMkLst>
        </pc:picChg>
        <pc:picChg chg="add mod">
          <ac:chgData name="Froduald Kabanza" userId="edf393d0-642b-4b9e-8c75-f62133241689" providerId="ADAL" clId="{FD76EFDA-3628-4D21-80C0-A7A4E3F7DB09}" dt="2022-01-14T12:52:36.313" v="3105" actId="14100"/>
          <ac:picMkLst>
            <pc:docMk/>
            <pc:sldMk cId="1329600981" sldId="4529"/>
            <ac:picMk id="22" creationId="{2AA2B095-6370-443B-B910-6C73C046CDC2}"/>
          </ac:picMkLst>
        </pc:picChg>
        <pc:picChg chg="mod">
          <ac:chgData name="Froduald Kabanza" userId="edf393d0-642b-4b9e-8c75-f62133241689" providerId="ADAL" clId="{FD76EFDA-3628-4D21-80C0-A7A4E3F7DB09}" dt="2022-01-14T12:51:38.915" v="3094" actId="165"/>
          <ac:picMkLst>
            <pc:docMk/>
            <pc:sldMk cId="1329600981" sldId="4529"/>
            <ac:picMk id="23" creationId="{00000000-0000-0000-0000-000000000000}"/>
          </ac:picMkLst>
        </pc:picChg>
        <pc:picChg chg="mod">
          <ac:chgData name="Froduald Kabanza" userId="edf393d0-642b-4b9e-8c75-f62133241689" providerId="ADAL" clId="{FD76EFDA-3628-4D21-80C0-A7A4E3F7DB09}" dt="2022-01-14T12:52:06.748" v="3099" actId="165"/>
          <ac:picMkLst>
            <pc:docMk/>
            <pc:sldMk cId="1329600981" sldId="4529"/>
            <ac:picMk id="27" creationId="{00000000-0000-0000-0000-000000000000}"/>
          </ac:picMkLst>
        </pc:picChg>
        <pc:picChg chg="mod">
          <ac:chgData name="Froduald Kabanza" userId="edf393d0-642b-4b9e-8c75-f62133241689" providerId="ADAL" clId="{FD76EFDA-3628-4D21-80C0-A7A4E3F7DB09}" dt="2022-01-14T12:52:06.748" v="3099" actId="165"/>
          <ac:picMkLst>
            <pc:docMk/>
            <pc:sldMk cId="1329600981" sldId="4529"/>
            <ac:picMk id="29" creationId="{00000000-0000-0000-0000-000000000000}"/>
          </ac:picMkLst>
        </pc:picChg>
        <pc:picChg chg="del">
          <ac:chgData name="Froduald Kabanza" userId="edf393d0-642b-4b9e-8c75-f62133241689" providerId="ADAL" clId="{FD76EFDA-3628-4D21-80C0-A7A4E3F7DB09}" dt="2022-01-14T12:35:27.621" v="2877" actId="478"/>
          <ac:picMkLst>
            <pc:docMk/>
            <pc:sldMk cId="1329600981" sldId="4529"/>
            <ac:picMk id="32" creationId="{B1F529BD-1028-41BA-BBF2-A5FA2C5AF35D}"/>
          </ac:picMkLst>
        </pc:picChg>
        <pc:picChg chg="add mod">
          <ac:chgData name="Froduald Kabanza" userId="edf393d0-642b-4b9e-8c75-f62133241689" providerId="ADAL" clId="{FD76EFDA-3628-4D21-80C0-A7A4E3F7DB09}" dt="2022-01-14T12:38:05.232" v="2901" actId="1076"/>
          <ac:picMkLst>
            <pc:docMk/>
            <pc:sldMk cId="1329600981" sldId="4529"/>
            <ac:picMk id="54" creationId="{640B6B0E-2E03-4581-8958-34221F3D115B}"/>
          </ac:picMkLst>
        </pc:picChg>
        <pc:picChg chg="mod">
          <ac:chgData name="Froduald Kabanza" userId="edf393d0-642b-4b9e-8c75-f62133241689" providerId="ADAL" clId="{FD76EFDA-3628-4D21-80C0-A7A4E3F7DB09}" dt="2022-01-14T12:52:06.748" v="3099" actId="165"/>
          <ac:picMkLst>
            <pc:docMk/>
            <pc:sldMk cId="1329600981" sldId="4529"/>
            <ac:picMk id="71" creationId="{00000000-0000-0000-0000-000000000000}"/>
          </ac:picMkLst>
        </pc:picChg>
        <pc:picChg chg="mod">
          <ac:chgData name="Froduald Kabanza" userId="edf393d0-642b-4b9e-8c75-f62133241689" providerId="ADAL" clId="{FD76EFDA-3628-4D21-80C0-A7A4E3F7DB09}" dt="2022-01-14T12:52:06.748" v="3099" actId="165"/>
          <ac:picMkLst>
            <pc:docMk/>
            <pc:sldMk cId="1329600981" sldId="4529"/>
            <ac:picMk id="85" creationId="{00000000-0000-0000-0000-000000000000}"/>
          </ac:picMkLst>
        </pc:picChg>
        <pc:picChg chg="mod">
          <ac:chgData name="Froduald Kabanza" userId="edf393d0-642b-4b9e-8c75-f62133241689" providerId="ADAL" clId="{FD76EFDA-3628-4D21-80C0-A7A4E3F7DB09}" dt="2022-01-14T12:52:06.748" v="3099" actId="165"/>
          <ac:picMkLst>
            <pc:docMk/>
            <pc:sldMk cId="1329600981" sldId="4529"/>
            <ac:picMk id="86" creationId="{00000000-0000-0000-0000-000000000000}"/>
          </ac:picMkLst>
        </pc:picChg>
        <pc:picChg chg="mod">
          <ac:chgData name="Froduald Kabanza" userId="edf393d0-642b-4b9e-8c75-f62133241689" providerId="ADAL" clId="{FD76EFDA-3628-4D21-80C0-A7A4E3F7DB09}" dt="2022-01-14T12:52:06.748" v="3099" actId="165"/>
          <ac:picMkLst>
            <pc:docMk/>
            <pc:sldMk cId="1329600981" sldId="4529"/>
            <ac:picMk id="87" creationId="{00000000-0000-0000-0000-000000000000}"/>
          </ac:picMkLst>
        </pc:picChg>
        <pc:picChg chg="mod">
          <ac:chgData name="Froduald Kabanza" userId="edf393d0-642b-4b9e-8c75-f62133241689" providerId="ADAL" clId="{FD76EFDA-3628-4D21-80C0-A7A4E3F7DB09}" dt="2022-01-14T12:52:06.748" v="3099" actId="165"/>
          <ac:picMkLst>
            <pc:docMk/>
            <pc:sldMk cId="1329600981" sldId="4529"/>
            <ac:picMk id="91" creationId="{00000000-0000-0000-0000-000000000000}"/>
          </ac:picMkLst>
        </pc:picChg>
        <pc:picChg chg="mod">
          <ac:chgData name="Froduald Kabanza" userId="edf393d0-642b-4b9e-8c75-f62133241689" providerId="ADAL" clId="{FD76EFDA-3628-4D21-80C0-A7A4E3F7DB09}" dt="2022-01-14T12:51:38.915" v="3094" actId="165"/>
          <ac:picMkLst>
            <pc:docMk/>
            <pc:sldMk cId="1329600981" sldId="4529"/>
            <ac:picMk id="95" creationId="{00000000-0000-0000-0000-000000000000}"/>
          </ac:picMkLst>
        </pc:picChg>
        <pc:picChg chg="mod">
          <ac:chgData name="Froduald Kabanza" userId="edf393d0-642b-4b9e-8c75-f62133241689" providerId="ADAL" clId="{FD76EFDA-3628-4D21-80C0-A7A4E3F7DB09}" dt="2022-01-14T12:52:06.748" v="3099" actId="165"/>
          <ac:picMkLst>
            <pc:docMk/>
            <pc:sldMk cId="1329600981" sldId="4529"/>
            <ac:picMk id="96" creationId="{00000000-0000-0000-0000-000000000000}"/>
          </ac:picMkLst>
        </pc:picChg>
        <pc:cxnChg chg="mod">
          <ac:chgData name="Froduald Kabanza" userId="edf393d0-642b-4b9e-8c75-f62133241689" providerId="ADAL" clId="{FD76EFDA-3628-4D21-80C0-A7A4E3F7DB09}" dt="2022-01-14T12:51:38.915" v="3094" actId="165"/>
          <ac:cxnSpMkLst>
            <pc:docMk/>
            <pc:sldMk cId="1329600981" sldId="4529"/>
            <ac:cxnSpMk id="9" creationId="{00000000-0000-0000-0000-000000000000}"/>
          </ac:cxnSpMkLst>
        </pc:cxnChg>
        <pc:cxnChg chg="mod">
          <ac:chgData name="Froduald Kabanza" userId="edf393d0-642b-4b9e-8c75-f62133241689" providerId="ADAL" clId="{FD76EFDA-3628-4D21-80C0-A7A4E3F7DB09}" dt="2022-01-14T12:51:38.915" v="3094" actId="165"/>
          <ac:cxnSpMkLst>
            <pc:docMk/>
            <pc:sldMk cId="1329600981" sldId="4529"/>
            <ac:cxnSpMk id="10" creationId="{00000000-0000-0000-0000-000000000000}"/>
          </ac:cxnSpMkLst>
        </pc:cxnChg>
        <pc:cxnChg chg="mod">
          <ac:chgData name="Froduald Kabanza" userId="edf393d0-642b-4b9e-8c75-f62133241689" providerId="ADAL" clId="{FD76EFDA-3628-4D21-80C0-A7A4E3F7DB09}" dt="2022-01-14T12:51:38.915" v="3094" actId="165"/>
          <ac:cxnSpMkLst>
            <pc:docMk/>
            <pc:sldMk cId="1329600981" sldId="4529"/>
            <ac:cxnSpMk id="11" creationId="{00000000-0000-0000-0000-000000000000}"/>
          </ac:cxnSpMkLst>
        </pc:cxnChg>
        <pc:cxnChg chg="mod">
          <ac:chgData name="Froduald Kabanza" userId="edf393d0-642b-4b9e-8c75-f62133241689" providerId="ADAL" clId="{FD76EFDA-3628-4D21-80C0-A7A4E3F7DB09}" dt="2022-01-14T12:51:38.915" v="3094" actId="165"/>
          <ac:cxnSpMkLst>
            <pc:docMk/>
            <pc:sldMk cId="1329600981" sldId="4529"/>
            <ac:cxnSpMk id="19" creationId="{00000000-0000-0000-0000-000000000000}"/>
          </ac:cxnSpMkLst>
        </pc:cxnChg>
        <pc:cxnChg chg="mod">
          <ac:chgData name="Froduald Kabanza" userId="edf393d0-642b-4b9e-8c75-f62133241689" providerId="ADAL" clId="{FD76EFDA-3628-4D21-80C0-A7A4E3F7DB09}" dt="2022-01-14T12:51:38.915" v="3094" actId="165"/>
          <ac:cxnSpMkLst>
            <pc:docMk/>
            <pc:sldMk cId="1329600981" sldId="4529"/>
            <ac:cxnSpMk id="20" creationId="{00000000-0000-0000-0000-000000000000}"/>
          </ac:cxnSpMkLst>
        </pc:cxnChg>
        <pc:cxnChg chg="mod">
          <ac:chgData name="Froduald Kabanza" userId="edf393d0-642b-4b9e-8c75-f62133241689" providerId="ADAL" clId="{FD76EFDA-3628-4D21-80C0-A7A4E3F7DB09}" dt="2022-01-14T12:51:38.915" v="3094" actId="165"/>
          <ac:cxnSpMkLst>
            <pc:docMk/>
            <pc:sldMk cId="1329600981" sldId="4529"/>
            <ac:cxnSpMk id="24" creationId="{00000000-0000-0000-0000-000000000000}"/>
          </ac:cxnSpMkLst>
        </pc:cxnChg>
        <pc:cxnChg chg="mod">
          <ac:chgData name="Froduald Kabanza" userId="edf393d0-642b-4b9e-8c75-f62133241689" providerId="ADAL" clId="{FD76EFDA-3628-4D21-80C0-A7A4E3F7DB09}" dt="2022-01-14T12:52:06.748" v="3099" actId="165"/>
          <ac:cxnSpMkLst>
            <pc:docMk/>
            <pc:sldMk cId="1329600981" sldId="4529"/>
            <ac:cxnSpMk id="63" creationId="{00000000-0000-0000-0000-000000000000}"/>
          </ac:cxnSpMkLst>
        </pc:cxnChg>
        <pc:cxnChg chg="mod">
          <ac:chgData name="Froduald Kabanza" userId="edf393d0-642b-4b9e-8c75-f62133241689" providerId="ADAL" clId="{FD76EFDA-3628-4D21-80C0-A7A4E3F7DB09}" dt="2022-01-14T12:52:06.748" v="3099" actId="165"/>
          <ac:cxnSpMkLst>
            <pc:docMk/>
            <pc:sldMk cId="1329600981" sldId="4529"/>
            <ac:cxnSpMk id="64" creationId="{00000000-0000-0000-0000-000000000000}"/>
          </ac:cxnSpMkLst>
        </pc:cxnChg>
        <pc:cxnChg chg="mod">
          <ac:chgData name="Froduald Kabanza" userId="edf393d0-642b-4b9e-8c75-f62133241689" providerId="ADAL" clId="{FD76EFDA-3628-4D21-80C0-A7A4E3F7DB09}" dt="2022-01-14T12:52:06.748" v="3099" actId="165"/>
          <ac:cxnSpMkLst>
            <pc:docMk/>
            <pc:sldMk cId="1329600981" sldId="4529"/>
            <ac:cxnSpMk id="65" creationId="{00000000-0000-0000-0000-000000000000}"/>
          </ac:cxnSpMkLst>
        </pc:cxnChg>
        <pc:cxnChg chg="mod">
          <ac:chgData name="Froduald Kabanza" userId="edf393d0-642b-4b9e-8c75-f62133241689" providerId="ADAL" clId="{FD76EFDA-3628-4D21-80C0-A7A4E3F7DB09}" dt="2022-01-14T12:52:06.748" v="3099" actId="165"/>
          <ac:cxnSpMkLst>
            <pc:docMk/>
            <pc:sldMk cId="1329600981" sldId="4529"/>
            <ac:cxnSpMk id="69" creationId="{00000000-0000-0000-0000-000000000000}"/>
          </ac:cxnSpMkLst>
        </pc:cxnChg>
        <pc:cxnChg chg="mod">
          <ac:chgData name="Froduald Kabanza" userId="edf393d0-642b-4b9e-8c75-f62133241689" providerId="ADAL" clId="{FD76EFDA-3628-4D21-80C0-A7A4E3F7DB09}" dt="2022-01-14T12:52:06.748" v="3099" actId="165"/>
          <ac:cxnSpMkLst>
            <pc:docMk/>
            <pc:sldMk cId="1329600981" sldId="4529"/>
            <ac:cxnSpMk id="70" creationId="{00000000-0000-0000-0000-000000000000}"/>
          </ac:cxnSpMkLst>
        </pc:cxnChg>
        <pc:cxnChg chg="mod">
          <ac:chgData name="Froduald Kabanza" userId="edf393d0-642b-4b9e-8c75-f62133241689" providerId="ADAL" clId="{FD76EFDA-3628-4D21-80C0-A7A4E3F7DB09}" dt="2022-01-14T12:52:06.748" v="3099" actId="165"/>
          <ac:cxnSpMkLst>
            <pc:docMk/>
            <pc:sldMk cId="1329600981" sldId="4529"/>
            <ac:cxnSpMk id="74" creationId="{00000000-0000-0000-0000-000000000000}"/>
          </ac:cxnSpMkLst>
        </pc:cxnChg>
      </pc:sldChg>
      <pc:sldChg chg="addSp delSp modSp add mod modNotesTx">
        <pc:chgData name="Froduald Kabanza" userId="edf393d0-642b-4b9e-8c75-f62133241689" providerId="ADAL" clId="{FD76EFDA-3628-4D21-80C0-A7A4E3F7DB09}" dt="2022-01-14T13:11:02.864" v="4125" actId="947"/>
        <pc:sldMkLst>
          <pc:docMk/>
          <pc:sldMk cId="3375036596" sldId="4530"/>
        </pc:sldMkLst>
        <pc:spChg chg="mod">
          <ac:chgData name="Froduald Kabanza" userId="edf393d0-642b-4b9e-8c75-f62133241689" providerId="ADAL" clId="{FD76EFDA-3628-4D21-80C0-A7A4E3F7DB09}" dt="2022-01-14T13:03:16.228" v="3949" actId="20577"/>
          <ac:spMkLst>
            <pc:docMk/>
            <pc:sldMk cId="3375036596" sldId="4530"/>
            <ac:spMk id="2" creationId="{00000000-0000-0000-0000-000000000000}"/>
          </ac:spMkLst>
        </pc:spChg>
        <pc:spChg chg="add del mod">
          <ac:chgData name="Froduald Kabanza" userId="edf393d0-642b-4b9e-8c75-f62133241689" providerId="ADAL" clId="{FD76EFDA-3628-4D21-80C0-A7A4E3F7DB09}" dt="2022-01-14T12:55:35.943" v="3410" actId="478"/>
          <ac:spMkLst>
            <pc:docMk/>
            <pc:sldMk cId="3375036596" sldId="4530"/>
            <ac:spMk id="3" creationId="{FADEDB4F-3333-4C38-8D1A-7E035E572660}"/>
          </ac:spMkLst>
        </pc:spChg>
        <pc:spChg chg="add mod">
          <ac:chgData name="Froduald Kabanza" userId="edf393d0-642b-4b9e-8c75-f62133241689" providerId="ADAL" clId="{FD76EFDA-3628-4D21-80C0-A7A4E3F7DB09}" dt="2022-01-14T13:07:48.962" v="4019" actId="1076"/>
          <ac:spMkLst>
            <pc:docMk/>
            <pc:sldMk cId="3375036596" sldId="4530"/>
            <ac:spMk id="15" creationId="{1C4618B3-63CE-4262-B5BB-044717281CC5}"/>
          </ac:spMkLst>
        </pc:spChg>
        <pc:spChg chg="del">
          <ac:chgData name="Froduald Kabanza" userId="edf393d0-642b-4b9e-8c75-f62133241689" providerId="ADAL" clId="{FD76EFDA-3628-4D21-80C0-A7A4E3F7DB09}" dt="2022-01-14T12:55:29.483" v="3409" actId="478"/>
          <ac:spMkLst>
            <pc:docMk/>
            <pc:sldMk cId="3375036596" sldId="4530"/>
            <ac:spMk id="56" creationId="{A69EB3D0-B100-4800-BA1E-1903FE9DE286}"/>
          </ac:spMkLst>
        </pc:spChg>
        <pc:spChg chg="del mod">
          <ac:chgData name="Froduald Kabanza" userId="edf393d0-642b-4b9e-8c75-f62133241689" providerId="ADAL" clId="{FD76EFDA-3628-4D21-80C0-A7A4E3F7DB09}" dt="2022-01-14T12:56:25.525" v="3528" actId="478"/>
          <ac:spMkLst>
            <pc:docMk/>
            <pc:sldMk cId="3375036596" sldId="4530"/>
            <ac:spMk id="58" creationId="{3F9A309C-CA57-41C7-981B-EE5106D79C8A}"/>
          </ac:spMkLst>
        </pc:spChg>
        <pc:spChg chg="del">
          <ac:chgData name="Froduald Kabanza" userId="edf393d0-642b-4b9e-8c75-f62133241689" providerId="ADAL" clId="{FD76EFDA-3628-4D21-80C0-A7A4E3F7DB09}" dt="2022-01-14T12:55:40.325" v="3411" actId="478"/>
          <ac:spMkLst>
            <pc:docMk/>
            <pc:sldMk cId="3375036596" sldId="4530"/>
            <ac:spMk id="59" creationId="{65E60DFE-66C7-4E0C-B96E-20D28BE652EE}"/>
          </ac:spMkLst>
        </pc:spChg>
        <pc:spChg chg="add mod">
          <ac:chgData name="Froduald Kabanza" userId="edf393d0-642b-4b9e-8c75-f62133241689" providerId="ADAL" clId="{FD76EFDA-3628-4D21-80C0-A7A4E3F7DB09}" dt="2022-01-14T13:00:38.659" v="3921" actId="20577"/>
          <ac:spMkLst>
            <pc:docMk/>
            <pc:sldMk cId="3375036596" sldId="4530"/>
            <ac:spMk id="60" creationId="{7AD1AA2B-E9B9-41B4-87A9-FD41D5001553}"/>
          </ac:spMkLst>
        </pc:spChg>
        <pc:spChg chg="add mod">
          <ac:chgData name="Froduald Kabanza" userId="edf393d0-642b-4b9e-8c75-f62133241689" providerId="ADAL" clId="{FD76EFDA-3628-4D21-80C0-A7A4E3F7DB09}" dt="2022-01-14T13:07:42.539" v="4018" actId="1076"/>
          <ac:spMkLst>
            <pc:docMk/>
            <pc:sldMk cId="3375036596" sldId="4530"/>
            <ac:spMk id="61" creationId="{B7D7BA22-65E3-4BF1-BADB-F2D532ACAC3C}"/>
          </ac:spMkLst>
        </pc:spChg>
        <pc:spChg chg="add mod">
          <ac:chgData name="Froduald Kabanza" userId="edf393d0-642b-4b9e-8c75-f62133241689" providerId="ADAL" clId="{FD76EFDA-3628-4D21-80C0-A7A4E3F7DB09}" dt="2022-01-14T13:05:27.712" v="3972" actId="1076"/>
          <ac:spMkLst>
            <pc:docMk/>
            <pc:sldMk cId="3375036596" sldId="4530"/>
            <ac:spMk id="66" creationId="{EBF8795B-FBE1-4504-816B-11C3CCCAF589}"/>
          </ac:spMkLst>
        </pc:spChg>
        <pc:spChg chg="add mod">
          <ac:chgData name="Froduald Kabanza" userId="edf393d0-642b-4b9e-8c75-f62133241689" providerId="ADAL" clId="{FD76EFDA-3628-4D21-80C0-A7A4E3F7DB09}" dt="2022-01-14T13:05:30.915" v="3973" actId="1076"/>
          <ac:spMkLst>
            <pc:docMk/>
            <pc:sldMk cId="3375036596" sldId="4530"/>
            <ac:spMk id="67" creationId="{FDF43FD1-DD86-4A01-AF52-3B67F79A9097}"/>
          </ac:spMkLst>
        </pc:spChg>
        <pc:spChg chg="add mod">
          <ac:chgData name="Froduald Kabanza" userId="edf393d0-642b-4b9e-8c75-f62133241689" providerId="ADAL" clId="{FD76EFDA-3628-4D21-80C0-A7A4E3F7DB09}" dt="2022-01-14T13:07:53.986" v="4020" actId="1076"/>
          <ac:spMkLst>
            <pc:docMk/>
            <pc:sldMk cId="3375036596" sldId="4530"/>
            <ac:spMk id="72" creationId="{EC897764-3367-4EC7-AFBA-C6452E34A810}"/>
          </ac:spMkLst>
        </pc:spChg>
        <pc:spChg chg="add mod">
          <ac:chgData name="Froduald Kabanza" userId="edf393d0-642b-4b9e-8c75-f62133241689" providerId="ADAL" clId="{FD76EFDA-3628-4D21-80C0-A7A4E3F7DB09}" dt="2022-01-14T13:11:02.864" v="4125" actId="947"/>
          <ac:spMkLst>
            <pc:docMk/>
            <pc:sldMk cId="3375036596" sldId="4530"/>
            <ac:spMk id="73" creationId="{0041A671-8DAC-4285-B7CE-0F1C21726DFB}"/>
          </ac:spMkLst>
        </pc:spChg>
        <pc:grpChg chg="del">
          <ac:chgData name="Froduald Kabanza" userId="edf393d0-642b-4b9e-8c75-f62133241689" providerId="ADAL" clId="{FD76EFDA-3628-4D21-80C0-A7A4E3F7DB09}" dt="2022-01-14T12:55:10.796" v="3405" actId="478"/>
          <ac:grpSpMkLst>
            <pc:docMk/>
            <pc:sldMk cId="3375036596" sldId="4530"/>
            <ac:grpSpMk id="31" creationId="{C808A3E9-4584-4A15-B289-D9F49E18D9DE}"/>
          </ac:grpSpMkLst>
        </pc:grpChg>
        <pc:grpChg chg="del">
          <ac:chgData name="Froduald Kabanza" userId="edf393d0-642b-4b9e-8c75-f62133241689" providerId="ADAL" clId="{FD76EFDA-3628-4D21-80C0-A7A4E3F7DB09}" dt="2022-01-14T12:55:10.796" v="3405" actId="478"/>
          <ac:grpSpMkLst>
            <pc:docMk/>
            <pc:sldMk cId="3375036596" sldId="4530"/>
            <ac:grpSpMk id="33" creationId="{7DDD420B-F7B2-4FAC-A5B9-A7A537687B76}"/>
          </ac:grpSpMkLst>
        </pc:grpChg>
        <pc:picChg chg="mod">
          <ac:chgData name="Froduald Kabanza" userId="edf393d0-642b-4b9e-8c75-f62133241689" providerId="ADAL" clId="{FD76EFDA-3628-4D21-80C0-A7A4E3F7DB09}" dt="2022-01-14T13:03:27.968" v="3953" actId="1076"/>
          <ac:picMkLst>
            <pc:docMk/>
            <pc:sldMk cId="3375036596" sldId="4530"/>
            <ac:picMk id="22" creationId="{2AA2B095-6370-443B-B910-6C73C046CDC2}"/>
          </ac:picMkLst>
        </pc:picChg>
        <pc:picChg chg="mod">
          <ac:chgData name="Froduald Kabanza" userId="edf393d0-642b-4b9e-8c75-f62133241689" providerId="ADAL" clId="{FD76EFDA-3628-4D21-80C0-A7A4E3F7DB09}" dt="2022-01-14T13:03:22.282" v="3950" actId="1076"/>
          <ac:picMkLst>
            <pc:docMk/>
            <pc:sldMk cId="3375036596" sldId="4530"/>
            <ac:picMk id="54" creationId="{640B6B0E-2E03-4581-8958-34221F3D115B}"/>
          </ac:picMkLst>
        </pc:picChg>
        <pc:cxnChg chg="mod">
          <ac:chgData name="Froduald Kabanza" userId="edf393d0-642b-4b9e-8c75-f62133241689" providerId="ADAL" clId="{FD76EFDA-3628-4D21-80C0-A7A4E3F7DB09}" dt="2022-01-14T12:55:10.796" v="3405" actId="478"/>
          <ac:cxnSpMkLst>
            <pc:docMk/>
            <pc:sldMk cId="3375036596" sldId="4530"/>
            <ac:cxnSpMk id="24" creationId="{00000000-0000-0000-0000-000000000000}"/>
          </ac:cxnSpMkLst>
        </pc:cxnChg>
        <pc:cxnChg chg="mod">
          <ac:chgData name="Froduald Kabanza" userId="edf393d0-642b-4b9e-8c75-f62133241689" providerId="ADAL" clId="{FD76EFDA-3628-4D21-80C0-A7A4E3F7DB09}" dt="2022-01-14T12:55:10.796" v="3405" actId="478"/>
          <ac:cxnSpMkLst>
            <pc:docMk/>
            <pc:sldMk cId="3375036596" sldId="4530"/>
            <ac:cxnSpMk id="74" creationId="{00000000-0000-0000-0000-000000000000}"/>
          </ac:cxnSpMkLst>
        </pc:cxnChg>
      </pc:sldChg>
      <pc:sldMasterChg chg="delSldLayout">
        <pc:chgData name="Froduald Kabanza" userId="edf393d0-642b-4b9e-8c75-f62133241689" providerId="ADAL" clId="{FD76EFDA-3628-4D21-80C0-A7A4E3F7DB09}" dt="2022-01-13T04:16:19.131" v="670" actId="2696"/>
        <pc:sldMasterMkLst>
          <pc:docMk/>
          <pc:sldMasterMk cId="0" sldId="2147483684"/>
        </pc:sldMasterMkLst>
        <pc:sldLayoutChg chg="del">
          <pc:chgData name="Froduald Kabanza" userId="edf393d0-642b-4b9e-8c75-f62133241689" providerId="ADAL" clId="{FD76EFDA-3628-4D21-80C0-A7A4E3F7DB09}" dt="2022-01-13T04:16:19.131" v="670" actId="2696"/>
          <pc:sldLayoutMkLst>
            <pc:docMk/>
            <pc:sldMasterMk cId="0" sldId="2147483684"/>
            <pc:sldLayoutMk cId="2387367099" sldId="2147483683"/>
          </pc:sldLayoutMkLst>
        </pc:sldLayoutChg>
      </pc:sldMasterChg>
    </pc:docChg>
  </pc:docChgLst>
  <pc:docChgLst>
    <pc:chgData name="Froduald Kabanza" userId="edf393d0-642b-4b9e-8c75-f62133241689" providerId="ADAL" clId="{6A794C28-E0BB-45D4-B164-B06BE35F58F5}"/>
    <pc:docChg chg="undo redo custSel addSld delSld modSld sldOrd addSection modSection">
      <pc:chgData name="Froduald Kabanza" userId="edf393d0-642b-4b9e-8c75-f62133241689" providerId="ADAL" clId="{6A794C28-E0BB-45D4-B164-B06BE35F58F5}" dt="2022-01-28T00:44:52.135" v="1441" actId="729"/>
      <pc:docMkLst>
        <pc:docMk/>
      </pc:docMkLst>
      <pc:sldChg chg="modSp add mod">
        <pc:chgData name="Froduald Kabanza" userId="edf393d0-642b-4b9e-8c75-f62133241689" providerId="ADAL" clId="{6A794C28-E0BB-45D4-B164-B06BE35F58F5}" dt="2022-01-27T23:18:21.855" v="678" actId="20577"/>
        <pc:sldMkLst>
          <pc:docMk/>
          <pc:sldMk cId="0" sldId="258"/>
        </pc:sldMkLst>
        <pc:spChg chg="mod">
          <ac:chgData name="Froduald Kabanza" userId="edf393d0-642b-4b9e-8c75-f62133241689" providerId="ADAL" clId="{6A794C28-E0BB-45D4-B164-B06BE35F58F5}" dt="2022-01-27T23:18:21.855" v="678" actId="20577"/>
          <ac:spMkLst>
            <pc:docMk/>
            <pc:sldMk cId="0" sldId="258"/>
            <ac:spMk id="75779" creationId="{00000000-0000-0000-0000-000000000000}"/>
          </ac:spMkLst>
        </pc:spChg>
      </pc:sldChg>
      <pc:sldChg chg="addSp delSp modSp add mod modAnim">
        <pc:chgData name="Froduald Kabanza" userId="edf393d0-642b-4b9e-8c75-f62133241689" providerId="ADAL" clId="{6A794C28-E0BB-45D4-B164-B06BE35F58F5}" dt="2022-01-27T22:50:19.551" v="284"/>
        <pc:sldMkLst>
          <pc:docMk/>
          <pc:sldMk cId="0" sldId="259"/>
        </pc:sldMkLst>
        <pc:spChg chg="add del mod">
          <ac:chgData name="Froduald Kabanza" userId="edf393d0-642b-4b9e-8c75-f62133241689" providerId="ADAL" clId="{6A794C28-E0BB-45D4-B164-B06BE35F58F5}" dt="2022-01-27T22:46:28.556" v="253" actId="478"/>
          <ac:spMkLst>
            <pc:docMk/>
            <pc:sldMk cId="0" sldId="259"/>
            <ac:spMk id="5" creationId="{42D9A0DB-B1A9-4D27-B9EE-6097FE5B4B1E}"/>
          </ac:spMkLst>
        </pc:spChg>
        <pc:spChg chg="mod">
          <ac:chgData name="Froduald Kabanza" userId="edf393d0-642b-4b9e-8c75-f62133241689" providerId="ADAL" clId="{6A794C28-E0BB-45D4-B164-B06BE35F58F5}" dt="2022-01-27T22:49:37.662" v="279" actId="20577"/>
          <ac:spMkLst>
            <pc:docMk/>
            <pc:sldMk cId="0" sldId="259"/>
            <ac:spMk id="46082" creationId="{00000000-0000-0000-0000-000000000000}"/>
          </ac:spMkLst>
        </pc:spChg>
        <pc:spChg chg="mod topLvl">
          <ac:chgData name="Froduald Kabanza" userId="edf393d0-642b-4b9e-8c75-f62133241689" providerId="ADAL" clId="{6A794C28-E0BB-45D4-B164-B06BE35F58F5}" dt="2022-01-27T22:49:29.053" v="278" actId="164"/>
          <ac:spMkLst>
            <pc:docMk/>
            <pc:sldMk cId="0" sldId="259"/>
            <ac:spMk id="46092" creationId="{00000000-0000-0000-0000-000000000000}"/>
          </ac:spMkLst>
        </pc:spChg>
        <pc:spChg chg="mod topLvl">
          <ac:chgData name="Froduald Kabanza" userId="edf393d0-642b-4b9e-8c75-f62133241689" providerId="ADAL" clId="{6A794C28-E0BB-45D4-B164-B06BE35F58F5}" dt="2022-01-27T22:49:29.053" v="278" actId="164"/>
          <ac:spMkLst>
            <pc:docMk/>
            <pc:sldMk cId="0" sldId="259"/>
            <ac:spMk id="46093" creationId="{00000000-0000-0000-0000-000000000000}"/>
          </ac:spMkLst>
        </pc:spChg>
        <pc:spChg chg="mod topLvl">
          <ac:chgData name="Froduald Kabanza" userId="edf393d0-642b-4b9e-8c75-f62133241689" providerId="ADAL" clId="{6A794C28-E0BB-45D4-B164-B06BE35F58F5}" dt="2022-01-27T22:48:57.302" v="269" actId="164"/>
          <ac:spMkLst>
            <pc:docMk/>
            <pc:sldMk cId="0" sldId="259"/>
            <ac:spMk id="46094" creationId="{00000000-0000-0000-0000-000000000000}"/>
          </ac:spMkLst>
        </pc:spChg>
        <pc:spChg chg="mod topLvl">
          <ac:chgData name="Froduald Kabanza" userId="edf393d0-642b-4b9e-8c75-f62133241689" providerId="ADAL" clId="{6A794C28-E0BB-45D4-B164-B06BE35F58F5}" dt="2022-01-27T22:48:57.302" v="269" actId="164"/>
          <ac:spMkLst>
            <pc:docMk/>
            <pc:sldMk cId="0" sldId="259"/>
            <ac:spMk id="46095" creationId="{00000000-0000-0000-0000-000000000000}"/>
          </ac:spMkLst>
        </pc:spChg>
        <pc:grpChg chg="del">
          <ac:chgData name="Froduald Kabanza" userId="edf393d0-642b-4b9e-8c75-f62133241689" providerId="ADAL" clId="{6A794C28-E0BB-45D4-B164-B06BE35F58F5}" dt="2022-01-27T22:48:23.286" v="263" actId="165"/>
          <ac:grpSpMkLst>
            <pc:docMk/>
            <pc:sldMk cId="0" sldId="259"/>
            <ac:grpSpMk id="2" creationId="{00000000-0000-0000-0000-000000000000}"/>
          </ac:grpSpMkLst>
        </pc:grpChg>
        <pc:grpChg chg="del mod">
          <ac:chgData name="Froduald Kabanza" userId="edf393d0-642b-4b9e-8c75-f62133241689" providerId="ADAL" clId="{6A794C28-E0BB-45D4-B164-B06BE35F58F5}" dt="2022-01-27T22:49:10.836" v="273" actId="165"/>
          <ac:grpSpMkLst>
            <pc:docMk/>
            <pc:sldMk cId="0" sldId="259"/>
            <ac:grpSpMk id="3" creationId="{00000000-0000-0000-0000-000000000000}"/>
          </ac:grpSpMkLst>
        </pc:grpChg>
        <pc:grpChg chg="mod">
          <ac:chgData name="Froduald Kabanza" userId="edf393d0-642b-4b9e-8c75-f62133241689" providerId="ADAL" clId="{6A794C28-E0BB-45D4-B164-B06BE35F58F5}" dt="2022-01-27T22:49:04.676" v="271" actId="1076"/>
          <ac:grpSpMkLst>
            <pc:docMk/>
            <pc:sldMk cId="0" sldId="259"/>
            <ac:grpSpMk id="4" creationId="{00000000-0000-0000-0000-000000000000}"/>
          </ac:grpSpMkLst>
        </pc:grpChg>
        <pc:grpChg chg="add mod">
          <ac:chgData name="Froduald Kabanza" userId="edf393d0-642b-4b9e-8c75-f62133241689" providerId="ADAL" clId="{6A794C28-E0BB-45D4-B164-B06BE35F58F5}" dt="2022-01-27T22:49:00.393" v="270" actId="1076"/>
          <ac:grpSpMkLst>
            <pc:docMk/>
            <pc:sldMk cId="0" sldId="259"/>
            <ac:grpSpMk id="6" creationId="{9D8FF7FE-1C9A-442F-8EE6-B91F8A095D21}"/>
          </ac:grpSpMkLst>
        </pc:grpChg>
        <pc:grpChg chg="add mod">
          <ac:chgData name="Froduald Kabanza" userId="edf393d0-642b-4b9e-8c75-f62133241689" providerId="ADAL" clId="{6A794C28-E0BB-45D4-B164-B06BE35F58F5}" dt="2022-01-27T22:49:29.053" v="278" actId="164"/>
          <ac:grpSpMkLst>
            <pc:docMk/>
            <pc:sldMk cId="0" sldId="259"/>
            <ac:grpSpMk id="7" creationId="{9FA0EFCE-A8BC-4F90-AACD-972802D9AF49}"/>
          </ac:grpSpMkLst>
        </pc:grpChg>
        <pc:picChg chg="add mod ord">
          <ac:chgData name="Froduald Kabanza" userId="edf393d0-642b-4b9e-8c75-f62133241689" providerId="ADAL" clId="{6A794C28-E0BB-45D4-B164-B06BE35F58F5}" dt="2022-01-27T22:48:51.870" v="268" actId="1076"/>
          <ac:picMkLst>
            <pc:docMk/>
            <pc:sldMk cId="0" sldId="259"/>
            <ac:picMk id="17" creationId="{F3234D83-9E6F-48EC-9E1D-4D88D391504F}"/>
          </ac:picMkLst>
        </pc:picChg>
        <pc:picChg chg="del">
          <ac:chgData name="Froduald Kabanza" userId="edf393d0-642b-4b9e-8c75-f62133241689" providerId="ADAL" clId="{6A794C28-E0BB-45D4-B164-B06BE35F58F5}" dt="2022-01-27T22:46:24.207" v="252" actId="478"/>
          <ac:picMkLst>
            <pc:docMk/>
            <pc:sldMk cId="0" sldId="259"/>
            <ac:picMk id="46083" creationId="{00000000-0000-0000-0000-000000000000}"/>
          </ac:picMkLst>
        </pc:picChg>
      </pc:sldChg>
      <pc:sldChg chg="add">
        <pc:chgData name="Froduald Kabanza" userId="edf393d0-642b-4b9e-8c75-f62133241689" providerId="ADAL" clId="{6A794C28-E0BB-45D4-B164-B06BE35F58F5}" dt="2022-01-27T22:43:08.773" v="239"/>
        <pc:sldMkLst>
          <pc:docMk/>
          <pc:sldMk cId="0" sldId="262"/>
        </pc:sldMkLst>
      </pc:sldChg>
      <pc:sldChg chg="add">
        <pc:chgData name="Froduald Kabanza" userId="edf393d0-642b-4b9e-8c75-f62133241689" providerId="ADAL" clId="{6A794C28-E0BB-45D4-B164-B06BE35F58F5}" dt="2022-01-27T22:43:08.773" v="239"/>
        <pc:sldMkLst>
          <pc:docMk/>
          <pc:sldMk cId="0" sldId="263"/>
        </pc:sldMkLst>
      </pc:sldChg>
      <pc:sldChg chg="add">
        <pc:chgData name="Froduald Kabanza" userId="edf393d0-642b-4b9e-8c75-f62133241689" providerId="ADAL" clId="{6A794C28-E0BB-45D4-B164-B06BE35F58F5}" dt="2022-01-27T22:43:08.773" v="239"/>
        <pc:sldMkLst>
          <pc:docMk/>
          <pc:sldMk cId="0" sldId="264"/>
        </pc:sldMkLst>
      </pc:sldChg>
      <pc:sldChg chg="add">
        <pc:chgData name="Froduald Kabanza" userId="edf393d0-642b-4b9e-8c75-f62133241689" providerId="ADAL" clId="{6A794C28-E0BB-45D4-B164-B06BE35F58F5}" dt="2022-01-27T22:43:08.773" v="239"/>
        <pc:sldMkLst>
          <pc:docMk/>
          <pc:sldMk cId="0" sldId="265"/>
        </pc:sldMkLst>
      </pc:sldChg>
      <pc:sldChg chg="add">
        <pc:chgData name="Froduald Kabanza" userId="edf393d0-642b-4b9e-8c75-f62133241689" providerId="ADAL" clId="{6A794C28-E0BB-45D4-B164-B06BE35F58F5}" dt="2022-01-27T22:43:08.773" v="239"/>
        <pc:sldMkLst>
          <pc:docMk/>
          <pc:sldMk cId="0" sldId="268"/>
        </pc:sldMkLst>
      </pc:sldChg>
      <pc:sldChg chg="add">
        <pc:chgData name="Froduald Kabanza" userId="edf393d0-642b-4b9e-8c75-f62133241689" providerId="ADAL" clId="{6A794C28-E0BB-45D4-B164-B06BE35F58F5}" dt="2022-01-27T22:43:08.773" v="239"/>
        <pc:sldMkLst>
          <pc:docMk/>
          <pc:sldMk cId="0" sldId="269"/>
        </pc:sldMkLst>
      </pc:sldChg>
      <pc:sldChg chg="add">
        <pc:chgData name="Froduald Kabanza" userId="edf393d0-642b-4b9e-8c75-f62133241689" providerId="ADAL" clId="{6A794C28-E0BB-45D4-B164-B06BE35F58F5}" dt="2022-01-27T22:43:08.773" v="239"/>
        <pc:sldMkLst>
          <pc:docMk/>
          <pc:sldMk cId="0" sldId="270"/>
        </pc:sldMkLst>
      </pc:sldChg>
      <pc:sldChg chg="add mod ord modShow">
        <pc:chgData name="Froduald Kabanza" userId="edf393d0-642b-4b9e-8c75-f62133241689" providerId="ADAL" clId="{6A794C28-E0BB-45D4-B164-B06BE35F58F5}" dt="2022-01-27T23:51:25.251" v="960" actId="729"/>
        <pc:sldMkLst>
          <pc:docMk/>
          <pc:sldMk cId="0" sldId="273"/>
        </pc:sldMkLst>
      </pc:sldChg>
      <pc:sldChg chg="add">
        <pc:chgData name="Froduald Kabanza" userId="edf393d0-642b-4b9e-8c75-f62133241689" providerId="ADAL" clId="{6A794C28-E0BB-45D4-B164-B06BE35F58F5}" dt="2022-01-27T22:43:08.773" v="239"/>
        <pc:sldMkLst>
          <pc:docMk/>
          <pc:sldMk cId="0" sldId="284"/>
        </pc:sldMkLst>
      </pc:sldChg>
      <pc:sldChg chg="add">
        <pc:chgData name="Froduald Kabanza" userId="edf393d0-642b-4b9e-8c75-f62133241689" providerId="ADAL" clId="{6A794C28-E0BB-45D4-B164-B06BE35F58F5}" dt="2022-01-27T22:44:09.562" v="243"/>
        <pc:sldMkLst>
          <pc:docMk/>
          <pc:sldMk cId="0" sldId="286"/>
        </pc:sldMkLst>
      </pc:sldChg>
      <pc:sldChg chg="add">
        <pc:chgData name="Froduald Kabanza" userId="edf393d0-642b-4b9e-8c75-f62133241689" providerId="ADAL" clId="{6A794C28-E0BB-45D4-B164-B06BE35F58F5}" dt="2022-01-27T22:44:09.562" v="243"/>
        <pc:sldMkLst>
          <pc:docMk/>
          <pc:sldMk cId="0" sldId="287"/>
        </pc:sldMkLst>
      </pc:sldChg>
      <pc:sldChg chg="add">
        <pc:chgData name="Froduald Kabanza" userId="edf393d0-642b-4b9e-8c75-f62133241689" providerId="ADAL" clId="{6A794C28-E0BB-45D4-B164-B06BE35F58F5}" dt="2022-01-27T22:44:09.562" v="243"/>
        <pc:sldMkLst>
          <pc:docMk/>
          <pc:sldMk cId="0" sldId="289"/>
        </pc:sldMkLst>
      </pc:sldChg>
      <pc:sldChg chg="add">
        <pc:chgData name="Froduald Kabanza" userId="edf393d0-642b-4b9e-8c75-f62133241689" providerId="ADAL" clId="{6A794C28-E0BB-45D4-B164-B06BE35F58F5}" dt="2022-01-27T22:44:09.562" v="243"/>
        <pc:sldMkLst>
          <pc:docMk/>
          <pc:sldMk cId="0" sldId="290"/>
        </pc:sldMkLst>
      </pc:sldChg>
      <pc:sldChg chg="add">
        <pc:chgData name="Froduald Kabanza" userId="edf393d0-642b-4b9e-8c75-f62133241689" providerId="ADAL" clId="{6A794C28-E0BB-45D4-B164-B06BE35F58F5}" dt="2022-01-27T22:44:09.562" v="243"/>
        <pc:sldMkLst>
          <pc:docMk/>
          <pc:sldMk cId="0" sldId="291"/>
        </pc:sldMkLst>
      </pc:sldChg>
      <pc:sldChg chg="add">
        <pc:chgData name="Froduald Kabanza" userId="edf393d0-642b-4b9e-8c75-f62133241689" providerId="ADAL" clId="{6A794C28-E0BB-45D4-B164-B06BE35F58F5}" dt="2022-01-27T22:43:08.773" v="239"/>
        <pc:sldMkLst>
          <pc:docMk/>
          <pc:sldMk cId="3718596149" sldId="294"/>
        </pc:sldMkLst>
      </pc:sldChg>
      <pc:sldChg chg="add">
        <pc:chgData name="Froduald Kabanza" userId="edf393d0-642b-4b9e-8c75-f62133241689" providerId="ADAL" clId="{6A794C28-E0BB-45D4-B164-B06BE35F58F5}" dt="2022-01-27T22:43:08.773" v="239"/>
        <pc:sldMkLst>
          <pc:docMk/>
          <pc:sldMk cId="2874717157" sldId="295"/>
        </pc:sldMkLst>
      </pc:sldChg>
      <pc:sldChg chg="add">
        <pc:chgData name="Froduald Kabanza" userId="edf393d0-642b-4b9e-8c75-f62133241689" providerId="ADAL" clId="{6A794C28-E0BB-45D4-B164-B06BE35F58F5}" dt="2022-01-27T22:44:09.562" v="243"/>
        <pc:sldMkLst>
          <pc:docMk/>
          <pc:sldMk cId="3677752330" sldId="299"/>
        </pc:sldMkLst>
      </pc:sldChg>
      <pc:sldChg chg="modSp add mod modShow">
        <pc:chgData name="Froduald Kabanza" userId="edf393d0-642b-4b9e-8c75-f62133241689" providerId="ADAL" clId="{6A794C28-E0BB-45D4-B164-B06BE35F58F5}" dt="2022-01-28T00:30:39.575" v="1385" actId="729"/>
        <pc:sldMkLst>
          <pc:docMk/>
          <pc:sldMk cId="2667678292" sldId="300"/>
        </pc:sldMkLst>
        <pc:spChg chg="mod">
          <ac:chgData name="Froduald Kabanza" userId="edf393d0-642b-4b9e-8c75-f62133241689" providerId="ADAL" clId="{6A794C28-E0BB-45D4-B164-B06BE35F58F5}" dt="2022-01-27T22:59:47.202" v="425" actId="5793"/>
          <ac:spMkLst>
            <pc:docMk/>
            <pc:sldMk cId="2667678292" sldId="300"/>
            <ac:spMk id="48131" creationId="{00000000-0000-0000-0000-000000000000}"/>
          </ac:spMkLst>
        </pc:spChg>
        <pc:spChg chg="mod">
          <ac:chgData name="Froduald Kabanza" userId="edf393d0-642b-4b9e-8c75-f62133241689" providerId="ADAL" clId="{6A794C28-E0BB-45D4-B164-B06BE35F58F5}" dt="2022-01-27T22:59:15.158" v="412" actId="20577"/>
          <ac:spMkLst>
            <pc:docMk/>
            <pc:sldMk cId="2667678292" sldId="300"/>
            <ac:spMk id="50178" creationId="{00000000-0000-0000-0000-000000000000}"/>
          </ac:spMkLst>
        </pc:spChg>
      </pc:sldChg>
      <pc:sldChg chg="addSp delSp modSp add mod modAnim">
        <pc:chgData name="Froduald Kabanza" userId="edf393d0-642b-4b9e-8c75-f62133241689" providerId="ADAL" clId="{6A794C28-E0BB-45D4-B164-B06BE35F58F5}" dt="2022-01-28T00:41:04.360" v="1421" actId="20577"/>
        <pc:sldMkLst>
          <pc:docMk/>
          <pc:sldMk cId="2156395761" sldId="301"/>
        </pc:sldMkLst>
        <pc:spChg chg="mod">
          <ac:chgData name="Froduald Kabanza" userId="edf393d0-642b-4b9e-8c75-f62133241689" providerId="ADAL" clId="{6A794C28-E0BB-45D4-B164-B06BE35F58F5}" dt="2022-01-28T00:41:04.360" v="1421" actId="20577"/>
          <ac:spMkLst>
            <pc:docMk/>
            <pc:sldMk cId="2156395761" sldId="301"/>
            <ac:spMk id="2" creationId="{00000000-0000-0000-0000-000000000000}"/>
          </ac:spMkLst>
        </pc:spChg>
        <pc:spChg chg="mod">
          <ac:chgData name="Froduald Kabanza" userId="edf393d0-642b-4b9e-8c75-f62133241689" providerId="ADAL" clId="{6A794C28-E0BB-45D4-B164-B06BE35F58F5}" dt="2022-01-27T23:19:21.018" v="702" actId="20577"/>
          <ac:spMkLst>
            <pc:docMk/>
            <pc:sldMk cId="2156395761" sldId="301"/>
            <ac:spMk id="50178" creationId="{00000000-0000-0000-0000-000000000000}"/>
          </ac:spMkLst>
        </pc:spChg>
        <pc:graphicFrameChg chg="del">
          <ac:chgData name="Froduald Kabanza" userId="edf393d0-642b-4b9e-8c75-f62133241689" providerId="ADAL" clId="{6A794C28-E0BB-45D4-B164-B06BE35F58F5}" dt="2022-01-27T23:02:25.385" v="428" actId="478"/>
          <ac:graphicFrameMkLst>
            <pc:docMk/>
            <pc:sldMk cId="2156395761" sldId="301"/>
            <ac:graphicFrameMk id="10" creationId="{00000000-0000-0000-0000-000000000000}"/>
          </ac:graphicFrameMkLst>
        </pc:graphicFrameChg>
        <pc:picChg chg="add mod">
          <ac:chgData name="Froduald Kabanza" userId="edf393d0-642b-4b9e-8c75-f62133241689" providerId="ADAL" clId="{6A794C28-E0BB-45D4-B164-B06BE35F58F5}" dt="2022-01-27T23:06:55.829" v="550" actId="1076"/>
          <ac:picMkLst>
            <pc:docMk/>
            <pc:sldMk cId="2156395761" sldId="301"/>
            <ac:picMk id="4" creationId="{447D90B5-02DF-495C-B467-815B1021C09A}"/>
          </ac:picMkLst>
        </pc:picChg>
      </pc:sldChg>
      <pc:sldChg chg="addSp delSp modSp add mod modAnim">
        <pc:chgData name="Froduald Kabanza" userId="edf393d0-642b-4b9e-8c75-f62133241689" providerId="ADAL" clId="{6A794C28-E0BB-45D4-B164-B06BE35F58F5}" dt="2022-01-27T23:29:19.301" v="737"/>
        <pc:sldMkLst>
          <pc:docMk/>
          <pc:sldMk cId="1031080359" sldId="302"/>
        </pc:sldMkLst>
        <pc:spChg chg="mod">
          <ac:chgData name="Froduald Kabanza" userId="edf393d0-642b-4b9e-8c75-f62133241689" providerId="ADAL" clId="{6A794C28-E0BB-45D4-B164-B06BE35F58F5}" dt="2022-01-27T23:27:20.485" v="726" actId="208"/>
          <ac:spMkLst>
            <pc:docMk/>
            <pc:sldMk cId="1031080359" sldId="302"/>
            <ac:spMk id="2" creationId="{00000000-0000-0000-0000-000000000000}"/>
          </ac:spMkLst>
        </pc:spChg>
        <pc:spChg chg="del mod">
          <ac:chgData name="Froduald Kabanza" userId="edf393d0-642b-4b9e-8c75-f62133241689" providerId="ADAL" clId="{6A794C28-E0BB-45D4-B164-B06BE35F58F5}" dt="2022-01-27T23:25:14.127" v="708" actId="478"/>
          <ac:spMkLst>
            <pc:docMk/>
            <pc:sldMk cId="1031080359" sldId="302"/>
            <ac:spMk id="4" creationId="{00000000-0000-0000-0000-000000000000}"/>
          </ac:spMkLst>
        </pc:spChg>
        <pc:spChg chg="del">
          <ac:chgData name="Froduald Kabanza" userId="edf393d0-642b-4b9e-8c75-f62133241689" providerId="ADAL" clId="{6A794C28-E0BB-45D4-B164-B06BE35F58F5}" dt="2022-01-27T23:25:18.532" v="709" actId="478"/>
          <ac:spMkLst>
            <pc:docMk/>
            <pc:sldMk cId="1031080359" sldId="302"/>
            <ac:spMk id="5" creationId="{00000000-0000-0000-0000-000000000000}"/>
          </ac:spMkLst>
        </pc:spChg>
        <pc:spChg chg="add mod">
          <ac:chgData name="Froduald Kabanza" userId="edf393d0-642b-4b9e-8c75-f62133241689" providerId="ADAL" clId="{6A794C28-E0BB-45D4-B164-B06BE35F58F5}" dt="2022-01-27T23:27:08.123" v="724" actId="1076"/>
          <ac:spMkLst>
            <pc:docMk/>
            <pc:sldMk cId="1031080359" sldId="302"/>
            <ac:spMk id="16" creationId="{AEF68D0A-8E6D-4240-BFEF-1FBDA77DD61F}"/>
          </ac:spMkLst>
        </pc:spChg>
        <pc:spChg chg="add mod">
          <ac:chgData name="Froduald Kabanza" userId="edf393d0-642b-4b9e-8c75-f62133241689" providerId="ADAL" clId="{6A794C28-E0BB-45D4-B164-B06BE35F58F5}" dt="2022-01-27T23:28:11.239" v="729" actId="208"/>
          <ac:spMkLst>
            <pc:docMk/>
            <pc:sldMk cId="1031080359" sldId="302"/>
            <ac:spMk id="18" creationId="{69EE59D9-E373-4809-82E5-5B25A92F6886}"/>
          </ac:spMkLst>
        </pc:spChg>
        <pc:graphicFrameChg chg="del">
          <ac:chgData name="Froduald Kabanza" userId="edf393d0-642b-4b9e-8c75-f62133241689" providerId="ADAL" clId="{6A794C28-E0BB-45D4-B164-B06BE35F58F5}" dt="2022-01-27T23:20:31.983" v="704" actId="478"/>
          <ac:graphicFrameMkLst>
            <pc:docMk/>
            <pc:sldMk cId="1031080359" sldId="302"/>
            <ac:graphicFrameMk id="10" creationId="{00000000-0000-0000-0000-000000000000}"/>
          </ac:graphicFrameMkLst>
        </pc:graphicFrameChg>
        <pc:picChg chg="add mod">
          <ac:chgData name="Froduald Kabanza" userId="edf393d0-642b-4b9e-8c75-f62133241689" providerId="ADAL" clId="{6A794C28-E0BB-45D4-B164-B06BE35F58F5}" dt="2022-01-27T23:20:42.578" v="705"/>
          <ac:picMkLst>
            <pc:docMk/>
            <pc:sldMk cId="1031080359" sldId="302"/>
            <ac:picMk id="11" creationId="{8A3AEE62-54F9-4022-BB80-E0F818391DA5}"/>
          </ac:picMkLst>
        </pc:picChg>
        <pc:cxnChg chg="add del mod">
          <ac:chgData name="Froduald Kabanza" userId="edf393d0-642b-4b9e-8c75-f62133241689" providerId="ADAL" clId="{6A794C28-E0BB-45D4-B164-B06BE35F58F5}" dt="2022-01-27T23:26:06.074" v="715" actId="478"/>
          <ac:cxnSpMkLst>
            <pc:docMk/>
            <pc:sldMk cId="1031080359" sldId="302"/>
            <ac:cxnSpMk id="6" creationId="{0DAC10E4-58DE-496A-A4EB-461A400E37E1}"/>
          </ac:cxnSpMkLst>
        </pc:cxnChg>
      </pc:sldChg>
      <pc:sldChg chg="addSp delSp modSp add mod modAnim">
        <pc:chgData name="Froduald Kabanza" userId="edf393d0-642b-4b9e-8c75-f62133241689" providerId="ADAL" clId="{6A794C28-E0BB-45D4-B164-B06BE35F58F5}" dt="2022-01-27T23:59:53.283" v="1117" actId="14100"/>
        <pc:sldMkLst>
          <pc:docMk/>
          <pc:sldMk cId="3845446957" sldId="303"/>
        </pc:sldMkLst>
        <pc:spChg chg="mod">
          <ac:chgData name="Froduald Kabanza" userId="edf393d0-642b-4b9e-8c75-f62133241689" providerId="ADAL" clId="{6A794C28-E0BB-45D4-B164-B06BE35F58F5}" dt="2022-01-27T23:59:53.283" v="1117" actId="14100"/>
          <ac:spMkLst>
            <pc:docMk/>
            <pc:sldMk cId="3845446957" sldId="303"/>
            <ac:spMk id="2" creationId="{00000000-0000-0000-0000-000000000000}"/>
          </ac:spMkLst>
        </pc:spChg>
        <pc:spChg chg="add mod">
          <ac:chgData name="Froduald Kabanza" userId="edf393d0-642b-4b9e-8c75-f62133241689" providerId="ADAL" clId="{6A794C28-E0BB-45D4-B164-B06BE35F58F5}" dt="2022-01-27T23:53:43.681" v="1042" actId="1076"/>
          <ac:spMkLst>
            <pc:docMk/>
            <pc:sldMk cId="3845446957" sldId="303"/>
            <ac:spMk id="12" creationId="{27416E6F-DE7B-4F54-A8F7-E84208ADF510}"/>
          </ac:spMkLst>
        </pc:spChg>
        <pc:spChg chg="add del mod">
          <ac:chgData name="Froduald Kabanza" userId="edf393d0-642b-4b9e-8c75-f62133241689" providerId="ADAL" clId="{6A794C28-E0BB-45D4-B164-B06BE35F58F5}" dt="2022-01-27T23:33:09.735" v="747"/>
          <ac:spMkLst>
            <pc:docMk/>
            <pc:sldMk cId="3845446957" sldId="303"/>
            <ac:spMk id="13" creationId="{935F4E07-150B-4E06-939E-75FF54F4243A}"/>
          </ac:spMkLst>
        </pc:spChg>
        <pc:spChg chg="add mod">
          <ac:chgData name="Froduald Kabanza" userId="edf393d0-642b-4b9e-8c75-f62133241689" providerId="ADAL" clId="{6A794C28-E0BB-45D4-B164-B06BE35F58F5}" dt="2022-01-27T23:53:43.681" v="1042" actId="1076"/>
          <ac:spMkLst>
            <pc:docMk/>
            <pc:sldMk cId="3845446957" sldId="303"/>
            <ac:spMk id="14" creationId="{D42FF42E-62F8-410A-93C3-373340F5E0F8}"/>
          </ac:spMkLst>
        </pc:spChg>
        <pc:graphicFrameChg chg="del">
          <ac:chgData name="Froduald Kabanza" userId="edf393d0-642b-4b9e-8c75-f62133241689" providerId="ADAL" clId="{6A794C28-E0BB-45D4-B164-B06BE35F58F5}" dt="2022-01-27T23:30:28.932" v="738" actId="478"/>
          <ac:graphicFrameMkLst>
            <pc:docMk/>
            <pc:sldMk cId="3845446957" sldId="303"/>
            <ac:graphicFrameMk id="10" creationId="{00000000-0000-0000-0000-000000000000}"/>
          </ac:graphicFrameMkLst>
        </pc:graphicFrameChg>
        <pc:picChg chg="add mod">
          <ac:chgData name="Froduald Kabanza" userId="edf393d0-642b-4b9e-8c75-f62133241689" providerId="ADAL" clId="{6A794C28-E0BB-45D4-B164-B06BE35F58F5}" dt="2022-01-27T23:53:43.681" v="1042" actId="1076"/>
          <ac:picMkLst>
            <pc:docMk/>
            <pc:sldMk cId="3845446957" sldId="303"/>
            <ac:picMk id="11" creationId="{E484356F-7262-4FD4-9921-07ED2CB185F3}"/>
          </ac:picMkLst>
        </pc:picChg>
      </pc:sldChg>
      <pc:sldChg chg="addSp delSp modSp add mod modAnim modShow">
        <pc:chgData name="Froduald Kabanza" userId="edf393d0-642b-4b9e-8c75-f62133241689" providerId="ADAL" clId="{6A794C28-E0BB-45D4-B164-B06BE35F58F5}" dt="2022-01-28T00:21:55.441" v="1324" actId="729"/>
        <pc:sldMkLst>
          <pc:docMk/>
          <pc:sldMk cId="727868616" sldId="304"/>
        </pc:sldMkLst>
        <pc:spChg chg="mod">
          <ac:chgData name="Froduald Kabanza" userId="edf393d0-642b-4b9e-8c75-f62133241689" providerId="ADAL" clId="{6A794C28-E0BB-45D4-B164-B06BE35F58F5}" dt="2022-01-27T23:59:43.701" v="1114" actId="5793"/>
          <ac:spMkLst>
            <pc:docMk/>
            <pc:sldMk cId="727868616" sldId="304"/>
            <ac:spMk id="2" creationId="{00000000-0000-0000-0000-000000000000}"/>
          </ac:spMkLst>
        </pc:spChg>
        <pc:spChg chg="add mod">
          <ac:chgData name="Froduald Kabanza" userId="edf393d0-642b-4b9e-8c75-f62133241689" providerId="ADAL" clId="{6A794C28-E0BB-45D4-B164-B06BE35F58F5}" dt="2022-01-27T23:34:17.669" v="754"/>
          <ac:spMkLst>
            <pc:docMk/>
            <pc:sldMk cId="727868616" sldId="304"/>
            <ac:spMk id="12" creationId="{3708A5BA-9B4B-4F4E-894E-3BB34DDD2322}"/>
          </ac:spMkLst>
        </pc:spChg>
        <pc:spChg chg="add mod">
          <ac:chgData name="Froduald Kabanza" userId="edf393d0-642b-4b9e-8c75-f62133241689" providerId="ADAL" clId="{6A794C28-E0BB-45D4-B164-B06BE35F58F5}" dt="2022-01-27T23:35:56.915" v="768" actId="1076"/>
          <ac:spMkLst>
            <pc:docMk/>
            <pc:sldMk cId="727868616" sldId="304"/>
            <ac:spMk id="13" creationId="{E8296404-32CD-401D-ABA0-46A0C08204AB}"/>
          </ac:spMkLst>
        </pc:spChg>
        <pc:spChg chg="add mod">
          <ac:chgData name="Froduald Kabanza" userId="edf393d0-642b-4b9e-8c75-f62133241689" providerId="ADAL" clId="{6A794C28-E0BB-45D4-B164-B06BE35F58F5}" dt="2022-01-27T23:35:37.170" v="767" actId="1076"/>
          <ac:spMkLst>
            <pc:docMk/>
            <pc:sldMk cId="727868616" sldId="304"/>
            <ac:spMk id="14" creationId="{3D71BB8A-8E96-4235-ADC9-B50F5BD49525}"/>
          </ac:spMkLst>
        </pc:spChg>
        <pc:spChg chg="add mod">
          <ac:chgData name="Froduald Kabanza" userId="edf393d0-642b-4b9e-8c75-f62133241689" providerId="ADAL" clId="{6A794C28-E0BB-45D4-B164-B06BE35F58F5}" dt="2022-01-27T23:35:31.565" v="766" actId="1076"/>
          <ac:spMkLst>
            <pc:docMk/>
            <pc:sldMk cId="727868616" sldId="304"/>
            <ac:spMk id="15" creationId="{4980B7B0-B2A8-4FE4-9457-F9884719576D}"/>
          </ac:spMkLst>
        </pc:spChg>
        <pc:graphicFrameChg chg="del">
          <ac:chgData name="Froduald Kabanza" userId="edf393d0-642b-4b9e-8c75-f62133241689" providerId="ADAL" clId="{6A794C28-E0BB-45D4-B164-B06BE35F58F5}" dt="2022-01-27T23:34:04.044" v="753" actId="478"/>
          <ac:graphicFrameMkLst>
            <pc:docMk/>
            <pc:sldMk cId="727868616" sldId="304"/>
            <ac:graphicFrameMk id="10" creationId="{00000000-0000-0000-0000-000000000000}"/>
          </ac:graphicFrameMkLst>
        </pc:graphicFrameChg>
        <pc:picChg chg="add mod">
          <ac:chgData name="Froduald Kabanza" userId="edf393d0-642b-4b9e-8c75-f62133241689" providerId="ADAL" clId="{6A794C28-E0BB-45D4-B164-B06BE35F58F5}" dt="2022-01-27T23:35:28.576" v="764" actId="1076"/>
          <ac:picMkLst>
            <pc:docMk/>
            <pc:sldMk cId="727868616" sldId="304"/>
            <ac:picMk id="11" creationId="{33B93352-1706-4E62-B048-20D75CD1EA84}"/>
          </ac:picMkLst>
        </pc:picChg>
      </pc:sldChg>
      <pc:sldChg chg="addSp delSp modSp add mod modAnim">
        <pc:chgData name="Froduald Kabanza" userId="edf393d0-642b-4b9e-8c75-f62133241689" providerId="ADAL" clId="{6A794C28-E0BB-45D4-B164-B06BE35F58F5}" dt="2022-01-27T23:47:02.658" v="956" actId="113"/>
        <pc:sldMkLst>
          <pc:docMk/>
          <pc:sldMk cId="1831209848" sldId="305"/>
        </pc:sldMkLst>
        <pc:spChg chg="mod">
          <ac:chgData name="Froduald Kabanza" userId="edf393d0-642b-4b9e-8c75-f62133241689" providerId="ADAL" clId="{6A794C28-E0BB-45D4-B164-B06BE35F58F5}" dt="2022-01-27T23:47:02.658" v="956" actId="113"/>
          <ac:spMkLst>
            <pc:docMk/>
            <pc:sldMk cId="1831209848" sldId="305"/>
            <ac:spMk id="2" creationId="{00000000-0000-0000-0000-000000000000}"/>
          </ac:spMkLst>
        </pc:spChg>
        <pc:spChg chg="add mod">
          <ac:chgData name="Froduald Kabanza" userId="edf393d0-642b-4b9e-8c75-f62133241689" providerId="ADAL" clId="{6A794C28-E0BB-45D4-B164-B06BE35F58F5}" dt="2022-01-27T23:46:54.848" v="954" actId="1076"/>
          <ac:spMkLst>
            <pc:docMk/>
            <pc:sldMk cId="1831209848" sldId="305"/>
            <ac:spMk id="12" creationId="{DFF6395C-23FF-49B7-9FB2-12F9003864F5}"/>
          </ac:spMkLst>
        </pc:spChg>
        <pc:spChg chg="add mod">
          <ac:chgData name="Froduald Kabanza" userId="edf393d0-642b-4b9e-8c75-f62133241689" providerId="ADAL" clId="{6A794C28-E0BB-45D4-B164-B06BE35F58F5}" dt="2022-01-27T23:46:54.848" v="954" actId="1076"/>
          <ac:spMkLst>
            <pc:docMk/>
            <pc:sldMk cId="1831209848" sldId="305"/>
            <ac:spMk id="13" creationId="{26958181-8091-46A0-ABCD-768BF3E10650}"/>
          </ac:spMkLst>
        </pc:spChg>
        <pc:spChg chg="add mod">
          <ac:chgData name="Froduald Kabanza" userId="edf393d0-642b-4b9e-8c75-f62133241689" providerId="ADAL" clId="{6A794C28-E0BB-45D4-B164-B06BE35F58F5}" dt="2022-01-27T23:46:54.848" v="954" actId="1076"/>
          <ac:spMkLst>
            <pc:docMk/>
            <pc:sldMk cId="1831209848" sldId="305"/>
            <ac:spMk id="14" creationId="{0A3AAEF2-AF89-4E2B-A4B9-F9C91F2C692C}"/>
          </ac:spMkLst>
        </pc:spChg>
        <pc:spChg chg="add mod">
          <ac:chgData name="Froduald Kabanza" userId="edf393d0-642b-4b9e-8c75-f62133241689" providerId="ADAL" clId="{6A794C28-E0BB-45D4-B164-B06BE35F58F5}" dt="2022-01-27T23:46:54.848" v="954" actId="1076"/>
          <ac:spMkLst>
            <pc:docMk/>
            <pc:sldMk cId="1831209848" sldId="305"/>
            <ac:spMk id="15" creationId="{5F7414BD-1025-4DA7-B42F-001C3A8A87D5}"/>
          </ac:spMkLst>
        </pc:spChg>
        <pc:spChg chg="add mod">
          <ac:chgData name="Froduald Kabanza" userId="edf393d0-642b-4b9e-8c75-f62133241689" providerId="ADAL" clId="{6A794C28-E0BB-45D4-B164-B06BE35F58F5}" dt="2022-01-27T23:46:54.848" v="954" actId="1076"/>
          <ac:spMkLst>
            <pc:docMk/>
            <pc:sldMk cId="1831209848" sldId="305"/>
            <ac:spMk id="16" creationId="{ABFD1E2A-4E0F-4C0B-992C-363922358067}"/>
          </ac:spMkLst>
        </pc:spChg>
        <pc:spChg chg="add mod">
          <ac:chgData name="Froduald Kabanza" userId="edf393d0-642b-4b9e-8c75-f62133241689" providerId="ADAL" clId="{6A794C28-E0BB-45D4-B164-B06BE35F58F5}" dt="2022-01-27T23:46:54.848" v="954" actId="1076"/>
          <ac:spMkLst>
            <pc:docMk/>
            <pc:sldMk cId="1831209848" sldId="305"/>
            <ac:spMk id="17" creationId="{3CE02CA9-64F7-4957-AF93-4D451F38E20E}"/>
          </ac:spMkLst>
        </pc:spChg>
        <pc:graphicFrameChg chg="del">
          <ac:chgData name="Froduald Kabanza" userId="edf393d0-642b-4b9e-8c75-f62133241689" providerId="ADAL" clId="{6A794C28-E0BB-45D4-B164-B06BE35F58F5}" dt="2022-01-27T23:36:46.537" v="769" actId="478"/>
          <ac:graphicFrameMkLst>
            <pc:docMk/>
            <pc:sldMk cId="1831209848" sldId="305"/>
            <ac:graphicFrameMk id="10" creationId="{00000000-0000-0000-0000-000000000000}"/>
          </ac:graphicFrameMkLst>
        </pc:graphicFrameChg>
        <pc:picChg chg="add mod">
          <ac:chgData name="Froduald Kabanza" userId="edf393d0-642b-4b9e-8c75-f62133241689" providerId="ADAL" clId="{6A794C28-E0BB-45D4-B164-B06BE35F58F5}" dt="2022-01-27T23:46:54.848" v="954" actId="1076"/>
          <ac:picMkLst>
            <pc:docMk/>
            <pc:sldMk cId="1831209848" sldId="305"/>
            <ac:picMk id="11" creationId="{93EBAC08-0A65-4B3B-87D6-029FE8C66BC2}"/>
          </ac:picMkLst>
        </pc:picChg>
      </pc:sldChg>
      <pc:sldChg chg="addSp delSp modSp add mod delAnim modAnim">
        <pc:chgData name="Froduald Kabanza" userId="edf393d0-642b-4b9e-8c75-f62133241689" providerId="ADAL" clId="{6A794C28-E0BB-45D4-B164-B06BE35F58F5}" dt="2022-01-28T00:31:24.091" v="1389"/>
        <pc:sldMkLst>
          <pc:docMk/>
          <pc:sldMk cId="1419507535" sldId="306"/>
        </pc:sldMkLst>
        <pc:spChg chg="mod">
          <ac:chgData name="Froduald Kabanza" userId="edf393d0-642b-4b9e-8c75-f62133241689" providerId="ADAL" clId="{6A794C28-E0BB-45D4-B164-B06BE35F58F5}" dt="2022-01-28T00:03:27.513" v="1148" actId="14100"/>
          <ac:spMkLst>
            <pc:docMk/>
            <pc:sldMk cId="1419507535" sldId="306"/>
            <ac:spMk id="2" creationId="{00000000-0000-0000-0000-000000000000}"/>
          </ac:spMkLst>
        </pc:spChg>
        <pc:spChg chg="add mod">
          <ac:chgData name="Froduald Kabanza" userId="edf393d0-642b-4b9e-8c75-f62133241689" providerId="ADAL" clId="{6A794C28-E0BB-45D4-B164-B06BE35F58F5}" dt="2022-01-28T00:03:01.339" v="1146" actId="208"/>
          <ac:spMkLst>
            <pc:docMk/>
            <pc:sldMk cId="1419507535" sldId="306"/>
            <ac:spMk id="3" creationId="{E4242ABE-3403-4BE9-8CD7-24C59E36DBA1}"/>
          </ac:spMkLst>
        </pc:spChg>
        <pc:spChg chg="del">
          <ac:chgData name="Froduald Kabanza" userId="edf393d0-642b-4b9e-8c75-f62133241689" providerId="ADAL" clId="{6A794C28-E0BB-45D4-B164-B06BE35F58F5}" dt="2022-01-27T23:58:25.851" v="1065" actId="478"/>
          <ac:spMkLst>
            <pc:docMk/>
            <pc:sldMk cId="1419507535" sldId="306"/>
            <ac:spMk id="17" creationId="{00000000-0000-0000-0000-000000000000}"/>
          </ac:spMkLst>
        </pc:spChg>
        <pc:spChg chg="add mod">
          <ac:chgData name="Froduald Kabanza" userId="edf393d0-642b-4b9e-8c75-f62133241689" providerId="ADAL" clId="{6A794C28-E0BB-45D4-B164-B06BE35F58F5}" dt="2022-01-28T00:01:19.706" v="1128" actId="208"/>
          <ac:spMkLst>
            <pc:docMk/>
            <pc:sldMk cId="1419507535" sldId="306"/>
            <ac:spMk id="18" creationId="{E45321B2-742D-4EB0-B433-C28AA63BD256}"/>
          </ac:spMkLst>
        </pc:spChg>
        <pc:spChg chg="del">
          <ac:chgData name="Froduald Kabanza" userId="edf393d0-642b-4b9e-8c75-f62133241689" providerId="ADAL" clId="{6A794C28-E0BB-45D4-B164-B06BE35F58F5}" dt="2022-01-27T23:58:26.998" v="1066" actId="478"/>
          <ac:spMkLst>
            <pc:docMk/>
            <pc:sldMk cId="1419507535" sldId="306"/>
            <ac:spMk id="19" creationId="{00000000-0000-0000-0000-000000000000}"/>
          </ac:spMkLst>
        </pc:spChg>
        <pc:spChg chg="add mod">
          <ac:chgData name="Froduald Kabanza" userId="edf393d0-642b-4b9e-8c75-f62133241689" providerId="ADAL" clId="{6A794C28-E0BB-45D4-B164-B06BE35F58F5}" dt="2022-01-28T00:01:19.706" v="1128" actId="208"/>
          <ac:spMkLst>
            <pc:docMk/>
            <pc:sldMk cId="1419507535" sldId="306"/>
            <ac:spMk id="20" creationId="{CB2EFCAF-CDAA-4116-9042-1BC8C6E39524}"/>
          </ac:spMkLst>
        </pc:spChg>
        <pc:spChg chg="add del mod">
          <ac:chgData name="Froduald Kabanza" userId="edf393d0-642b-4b9e-8c75-f62133241689" providerId="ADAL" clId="{6A794C28-E0BB-45D4-B164-B06BE35F58F5}" dt="2022-01-28T00:02:13.435" v="1138"/>
          <ac:spMkLst>
            <pc:docMk/>
            <pc:sldMk cId="1419507535" sldId="306"/>
            <ac:spMk id="21" creationId="{EAA7AD4D-3936-48AE-9BC5-EB914F34BFCD}"/>
          </ac:spMkLst>
        </pc:spChg>
        <pc:spChg chg="add del mod">
          <ac:chgData name="Froduald Kabanza" userId="edf393d0-642b-4b9e-8c75-f62133241689" providerId="ADAL" clId="{6A794C28-E0BB-45D4-B164-B06BE35F58F5}" dt="2022-01-28T00:02:13.435" v="1138"/>
          <ac:spMkLst>
            <pc:docMk/>
            <pc:sldMk cId="1419507535" sldId="306"/>
            <ac:spMk id="22" creationId="{F86A88CC-ADA6-4E9C-9AD0-0001F87DF36D}"/>
          </ac:spMkLst>
        </pc:spChg>
        <pc:grpChg chg="del">
          <ac:chgData name="Froduald Kabanza" userId="edf393d0-642b-4b9e-8c75-f62133241689" providerId="ADAL" clId="{6A794C28-E0BB-45D4-B164-B06BE35F58F5}" dt="2022-01-27T23:58:23.218" v="1063" actId="478"/>
          <ac:grpSpMkLst>
            <pc:docMk/>
            <pc:sldMk cId="1419507535" sldId="306"/>
            <ac:grpSpMk id="14" creationId="{00000000-0000-0000-0000-000000000000}"/>
          </ac:grpSpMkLst>
        </pc:grpChg>
        <pc:grpChg chg="del">
          <ac:chgData name="Froduald Kabanza" userId="edf393d0-642b-4b9e-8c75-f62133241689" providerId="ADAL" clId="{6A794C28-E0BB-45D4-B164-B06BE35F58F5}" dt="2022-01-27T23:58:24.499" v="1064" actId="478"/>
          <ac:grpSpMkLst>
            <pc:docMk/>
            <pc:sldMk cId="1419507535" sldId="306"/>
            <ac:grpSpMk id="15" creationId="{00000000-0000-0000-0000-000000000000}"/>
          </ac:grpSpMkLst>
        </pc:grpChg>
        <pc:graphicFrameChg chg="del">
          <ac:chgData name="Froduald Kabanza" userId="edf393d0-642b-4b9e-8c75-f62133241689" providerId="ADAL" clId="{6A794C28-E0BB-45D4-B164-B06BE35F58F5}" dt="2022-01-27T23:58:20.034" v="1062" actId="478"/>
          <ac:graphicFrameMkLst>
            <pc:docMk/>
            <pc:sldMk cId="1419507535" sldId="306"/>
            <ac:graphicFrameMk id="10" creationId="{00000000-0000-0000-0000-000000000000}"/>
          </ac:graphicFrameMkLst>
        </pc:graphicFrameChg>
        <pc:picChg chg="add del mod">
          <ac:chgData name="Froduald Kabanza" userId="edf393d0-642b-4b9e-8c75-f62133241689" providerId="ADAL" clId="{6A794C28-E0BB-45D4-B164-B06BE35F58F5}" dt="2022-01-28T00:02:13.075" v="1137" actId="478"/>
          <ac:picMkLst>
            <pc:docMk/>
            <pc:sldMk cId="1419507535" sldId="306"/>
            <ac:picMk id="16" creationId="{CE4C7CAA-A0BA-41BD-89B1-180E353BA12F}"/>
          </ac:picMkLst>
        </pc:picChg>
      </pc:sldChg>
      <pc:sldChg chg="add">
        <pc:chgData name="Froduald Kabanza" userId="edf393d0-642b-4b9e-8c75-f62133241689" providerId="ADAL" clId="{6A794C28-E0BB-45D4-B164-B06BE35F58F5}" dt="2022-01-27T22:43:08.773" v="239"/>
        <pc:sldMkLst>
          <pc:docMk/>
          <pc:sldMk cId="3116829216" sldId="308"/>
        </pc:sldMkLst>
      </pc:sldChg>
      <pc:sldChg chg="addSp delSp modSp add mod modAnim modShow">
        <pc:chgData name="Froduald Kabanza" userId="edf393d0-642b-4b9e-8c75-f62133241689" providerId="ADAL" clId="{6A794C28-E0BB-45D4-B164-B06BE35F58F5}" dt="2022-01-28T00:22:10.768" v="1325" actId="729"/>
        <pc:sldMkLst>
          <pc:docMk/>
          <pc:sldMk cId="2829588892" sldId="311"/>
        </pc:sldMkLst>
        <pc:spChg chg="add mod">
          <ac:chgData name="Froduald Kabanza" userId="edf393d0-642b-4b9e-8c75-f62133241689" providerId="ADAL" clId="{6A794C28-E0BB-45D4-B164-B06BE35F58F5}" dt="2022-01-27T23:56:06.400" v="1054" actId="1076"/>
          <ac:spMkLst>
            <pc:docMk/>
            <pc:sldMk cId="2829588892" sldId="311"/>
            <ac:spMk id="12" creationId="{266DDB56-8200-48EF-B08A-A6891644E5C6}"/>
          </ac:spMkLst>
        </pc:spChg>
        <pc:spChg chg="add mod">
          <ac:chgData name="Froduald Kabanza" userId="edf393d0-642b-4b9e-8c75-f62133241689" providerId="ADAL" clId="{6A794C28-E0BB-45D4-B164-B06BE35F58F5}" dt="2022-01-27T23:56:06.400" v="1054" actId="1076"/>
          <ac:spMkLst>
            <pc:docMk/>
            <pc:sldMk cId="2829588892" sldId="311"/>
            <ac:spMk id="13" creationId="{EEB76B50-D777-4900-84FB-D3A4E9D7B459}"/>
          </ac:spMkLst>
        </pc:spChg>
        <pc:spChg chg="add mod">
          <ac:chgData name="Froduald Kabanza" userId="edf393d0-642b-4b9e-8c75-f62133241689" providerId="ADAL" clId="{6A794C28-E0BB-45D4-B164-B06BE35F58F5}" dt="2022-01-27T23:56:47.346" v="1060" actId="208"/>
          <ac:spMkLst>
            <pc:docMk/>
            <pc:sldMk cId="2829588892" sldId="311"/>
            <ac:spMk id="14" creationId="{91CBF1C3-A5C7-44EE-9CC3-820CC0A6EE65}"/>
          </ac:spMkLst>
        </pc:spChg>
        <pc:spChg chg="add mod">
          <ac:chgData name="Froduald Kabanza" userId="edf393d0-642b-4b9e-8c75-f62133241689" providerId="ADAL" clId="{6A794C28-E0BB-45D4-B164-B06BE35F58F5}" dt="2022-01-27T23:56:47.346" v="1060" actId="208"/>
          <ac:spMkLst>
            <pc:docMk/>
            <pc:sldMk cId="2829588892" sldId="311"/>
            <ac:spMk id="15" creationId="{7637C149-A985-438F-90A1-E5E9CA8D8908}"/>
          </ac:spMkLst>
        </pc:spChg>
        <pc:graphicFrameChg chg="del">
          <ac:chgData name="Froduald Kabanza" userId="edf393d0-642b-4b9e-8c75-f62133241689" providerId="ADAL" clId="{6A794C28-E0BB-45D4-B164-B06BE35F58F5}" dt="2022-01-27T23:55:29.974" v="1051" actId="478"/>
          <ac:graphicFrameMkLst>
            <pc:docMk/>
            <pc:sldMk cId="2829588892" sldId="311"/>
            <ac:graphicFrameMk id="10" creationId="{00000000-0000-0000-0000-000000000000}"/>
          </ac:graphicFrameMkLst>
        </pc:graphicFrameChg>
        <pc:picChg chg="add mod">
          <ac:chgData name="Froduald Kabanza" userId="edf393d0-642b-4b9e-8c75-f62133241689" providerId="ADAL" clId="{6A794C28-E0BB-45D4-B164-B06BE35F58F5}" dt="2022-01-27T23:55:40.405" v="1052"/>
          <ac:picMkLst>
            <pc:docMk/>
            <pc:sldMk cId="2829588892" sldId="311"/>
            <ac:picMk id="11" creationId="{5B3B6BD4-1A3B-44CB-B647-1267EAA867C8}"/>
          </ac:picMkLst>
        </pc:picChg>
      </pc:sldChg>
      <pc:sldChg chg="add del">
        <pc:chgData name="Froduald Kabanza" userId="edf393d0-642b-4b9e-8c75-f62133241689" providerId="ADAL" clId="{6A794C28-E0BB-45D4-B164-B06BE35F58F5}" dt="2022-01-27T23:19:53.201" v="703" actId="2696"/>
        <pc:sldMkLst>
          <pc:docMk/>
          <pc:sldMk cId="3622993980" sldId="312"/>
        </pc:sldMkLst>
      </pc:sldChg>
      <pc:sldChg chg="add">
        <pc:chgData name="Froduald Kabanza" userId="edf393d0-642b-4b9e-8c75-f62133241689" providerId="ADAL" clId="{6A794C28-E0BB-45D4-B164-B06BE35F58F5}" dt="2022-01-27T22:43:08.773" v="239"/>
        <pc:sldMkLst>
          <pc:docMk/>
          <pc:sldMk cId="3384656867" sldId="313"/>
        </pc:sldMkLst>
      </pc:sldChg>
      <pc:sldChg chg="addSp delSp modSp add mod addAnim delAnim modAnim">
        <pc:chgData name="Froduald Kabanza" userId="edf393d0-642b-4b9e-8c75-f62133241689" providerId="ADAL" clId="{6A794C28-E0BB-45D4-B164-B06BE35F58F5}" dt="2022-01-28T00:00:03.501" v="1119" actId="5793"/>
        <pc:sldMkLst>
          <pc:docMk/>
          <pc:sldMk cId="3380569862" sldId="314"/>
        </pc:sldMkLst>
        <pc:spChg chg="mod">
          <ac:chgData name="Froduald Kabanza" userId="edf393d0-642b-4b9e-8c75-f62133241689" providerId="ADAL" clId="{6A794C28-E0BB-45D4-B164-B06BE35F58F5}" dt="2022-01-28T00:00:03.501" v="1119" actId="5793"/>
          <ac:spMkLst>
            <pc:docMk/>
            <pc:sldMk cId="3380569862" sldId="314"/>
            <ac:spMk id="2" creationId="{00000000-0000-0000-0000-000000000000}"/>
          </ac:spMkLst>
        </pc:spChg>
        <pc:spChg chg="del mod topLvl">
          <ac:chgData name="Froduald Kabanza" userId="edf393d0-642b-4b9e-8c75-f62133241689" providerId="ADAL" clId="{6A794C28-E0BB-45D4-B164-B06BE35F58F5}" dt="2022-01-27T23:12:01.079" v="574" actId="478"/>
          <ac:spMkLst>
            <pc:docMk/>
            <pc:sldMk cId="3380569862" sldId="314"/>
            <ac:spMk id="3" creationId="{00000000-0000-0000-0000-000000000000}"/>
          </ac:spMkLst>
        </pc:spChg>
        <pc:spChg chg="del mod topLvl">
          <ac:chgData name="Froduald Kabanza" userId="edf393d0-642b-4b9e-8c75-f62133241689" providerId="ADAL" clId="{6A794C28-E0BB-45D4-B164-B06BE35F58F5}" dt="2022-01-27T23:13:54.080" v="592" actId="478"/>
          <ac:spMkLst>
            <pc:docMk/>
            <pc:sldMk cId="3380569862" sldId="314"/>
            <ac:spMk id="4" creationId="{00000000-0000-0000-0000-000000000000}"/>
          </ac:spMkLst>
        </pc:spChg>
        <pc:spChg chg="mod topLvl">
          <ac:chgData name="Froduald Kabanza" userId="edf393d0-642b-4b9e-8c75-f62133241689" providerId="ADAL" clId="{6A794C28-E0BB-45D4-B164-B06BE35F58F5}" dt="2022-01-27T23:15:43.784" v="607" actId="164"/>
          <ac:spMkLst>
            <pc:docMk/>
            <pc:sldMk cId="3380569862" sldId="314"/>
            <ac:spMk id="5" creationId="{00000000-0000-0000-0000-000000000000}"/>
          </ac:spMkLst>
        </pc:spChg>
        <pc:spChg chg="add mod">
          <ac:chgData name="Froduald Kabanza" userId="edf393d0-642b-4b9e-8c75-f62133241689" providerId="ADAL" clId="{6A794C28-E0BB-45D4-B164-B06BE35F58F5}" dt="2022-01-27T23:16:21.408" v="611" actId="164"/>
          <ac:spMkLst>
            <pc:docMk/>
            <pc:sldMk cId="3380569862" sldId="314"/>
            <ac:spMk id="11" creationId="{0F243097-AF05-4248-950E-32EC757C6D2A}"/>
          </ac:spMkLst>
        </pc:spChg>
        <pc:spChg chg="mod topLvl">
          <ac:chgData name="Froduald Kabanza" userId="edf393d0-642b-4b9e-8c75-f62133241689" providerId="ADAL" clId="{6A794C28-E0BB-45D4-B164-B06BE35F58F5}" dt="2022-01-27T23:15:51.668" v="608" actId="164"/>
          <ac:spMkLst>
            <pc:docMk/>
            <pc:sldMk cId="3380569862" sldId="314"/>
            <ac:spMk id="12" creationId="{00000000-0000-0000-0000-000000000000}"/>
          </ac:spMkLst>
        </pc:spChg>
        <pc:spChg chg="add mod">
          <ac:chgData name="Froduald Kabanza" userId="edf393d0-642b-4b9e-8c75-f62133241689" providerId="ADAL" clId="{6A794C28-E0BB-45D4-B164-B06BE35F58F5}" dt="2022-01-27T23:15:43.784" v="607" actId="164"/>
          <ac:spMkLst>
            <pc:docMk/>
            <pc:sldMk cId="3380569862" sldId="314"/>
            <ac:spMk id="20" creationId="{FA7EA440-72EE-4FEE-B012-3CCDA8063332}"/>
          </ac:spMkLst>
        </pc:spChg>
        <pc:grpChg chg="del mod">
          <ac:chgData name="Froduald Kabanza" userId="edf393d0-642b-4b9e-8c75-f62133241689" providerId="ADAL" clId="{6A794C28-E0BB-45D4-B164-B06BE35F58F5}" dt="2022-01-27T23:11:56.885" v="573" actId="165"/>
          <ac:grpSpMkLst>
            <pc:docMk/>
            <pc:sldMk cId="3380569862" sldId="314"/>
            <ac:grpSpMk id="6" creationId="{00000000-0000-0000-0000-000000000000}"/>
          </ac:grpSpMkLst>
        </pc:grpChg>
        <pc:grpChg chg="add del">
          <ac:chgData name="Froduald Kabanza" userId="edf393d0-642b-4b9e-8c75-f62133241689" providerId="ADAL" clId="{6A794C28-E0BB-45D4-B164-B06BE35F58F5}" dt="2022-01-27T23:13:48.768" v="591" actId="165"/>
          <ac:grpSpMkLst>
            <pc:docMk/>
            <pc:sldMk cId="3380569862" sldId="314"/>
            <ac:grpSpMk id="14" creationId="{00000000-0000-0000-0000-000000000000}"/>
          </ac:grpSpMkLst>
        </pc:grpChg>
        <pc:grpChg chg="add mod">
          <ac:chgData name="Froduald Kabanza" userId="edf393d0-642b-4b9e-8c75-f62133241689" providerId="ADAL" clId="{6A794C28-E0BB-45D4-B164-B06BE35F58F5}" dt="2022-01-27T23:15:43.784" v="607" actId="164"/>
          <ac:grpSpMkLst>
            <pc:docMk/>
            <pc:sldMk cId="3380569862" sldId="314"/>
            <ac:grpSpMk id="23" creationId="{8C2B0F8F-F8F1-4500-8743-043D0B11D80F}"/>
          </ac:grpSpMkLst>
        </pc:grpChg>
        <pc:grpChg chg="add mod">
          <ac:chgData name="Froduald Kabanza" userId="edf393d0-642b-4b9e-8c75-f62133241689" providerId="ADAL" clId="{6A794C28-E0BB-45D4-B164-B06BE35F58F5}" dt="2022-01-27T23:16:21.408" v="611" actId="164"/>
          <ac:grpSpMkLst>
            <pc:docMk/>
            <pc:sldMk cId="3380569862" sldId="314"/>
            <ac:grpSpMk id="24" creationId="{48BC9747-04D6-4774-8714-C7020F2F02EE}"/>
          </ac:grpSpMkLst>
        </pc:grpChg>
        <pc:grpChg chg="add mod">
          <ac:chgData name="Froduald Kabanza" userId="edf393d0-642b-4b9e-8c75-f62133241689" providerId="ADAL" clId="{6A794C28-E0BB-45D4-B164-B06BE35F58F5}" dt="2022-01-27T23:16:21.408" v="611" actId="164"/>
          <ac:grpSpMkLst>
            <pc:docMk/>
            <pc:sldMk cId="3380569862" sldId="314"/>
            <ac:grpSpMk id="25" creationId="{A725A516-CF27-45B8-AD03-D94CFC653E82}"/>
          </ac:grpSpMkLst>
        </pc:grpChg>
        <pc:graphicFrameChg chg="del">
          <ac:chgData name="Froduald Kabanza" userId="edf393d0-642b-4b9e-8c75-f62133241689" providerId="ADAL" clId="{6A794C28-E0BB-45D4-B164-B06BE35F58F5}" dt="2022-01-27T23:08:45.106" v="565" actId="478"/>
          <ac:graphicFrameMkLst>
            <pc:docMk/>
            <pc:sldMk cId="3380569862" sldId="314"/>
            <ac:graphicFrameMk id="10" creationId="{00000000-0000-0000-0000-000000000000}"/>
          </ac:graphicFrameMkLst>
        </pc:graphicFrameChg>
        <pc:picChg chg="add mod">
          <ac:chgData name="Froduald Kabanza" userId="edf393d0-642b-4b9e-8c75-f62133241689" providerId="ADAL" clId="{6A794C28-E0BB-45D4-B164-B06BE35F58F5}" dt="2022-01-27T23:10:31.349" v="570" actId="1076"/>
          <ac:picMkLst>
            <pc:docMk/>
            <pc:sldMk cId="3380569862" sldId="314"/>
            <ac:picMk id="15" creationId="{6040B4D5-FEFE-4236-B5F6-F3C3A3C14E20}"/>
          </ac:picMkLst>
        </pc:picChg>
        <pc:cxnChg chg="add mod">
          <ac:chgData name="Froduald Kabanza" userId="edf393d0-642b-4b9e-8c75-f62133241689" providerId="ADAL" clId="{6A794C28-E0BB-45D4-B164-B06BE35F58F5}" dt="2022-01-27T23:15:51.668" v="608" actId="164"/>
          <ac:cxnSpMkLst>
            <pc:docMk/>
            <pc:sldMk cId="3380569862" sldId="314"/>
            <ac:cxnSpMk id="16" creationId="{DCF09B0D-E9CA-411B-8F0E-C90A73D4F281}"/>
          </ac:cxnSpMkLst>
        </pc:cxnChg>
        <pc:cxnChg chg="add mod">
          <ac:chgData name="Froduald Kabanza" userId="edf393d0-642b-4b9e-8c75-f62133241689" providerId="ADAL" clId="{6A794C28-E0BB-45D4-B164-B06BE35F58F5}" dt="2022-01-27T23:15:43.784" v="607" actId="164"/>
          <ac:cxnSpMkLst>
            <pc:docMk/>
            <pc:sldMk cId="3380569862" sldId="314"/>
            <ac:cxnSpMk id="22" creationId="{FB1D4C4B-16AE-453C-89EA-DE7BB99B4F1D}"/>
          </ac:cxnSpMkLst>
        </pc:cxnChg>
      </pc:sldChg>
      <pc:sldChg chg="modSp add mod modAnim">
        <pc:chgData name="Froduald Kabanza" userId="edf393d0-642b-4b9e-8c75-f62133241689" providerId="ADAL" clId="{6A794C28-E0BB-45D4-B164-B06BE35F58F5}" dt="2022-01-28T00:38:20.852" v="1411"/>
        <pc:sldMkLst>
          <pc:docMk/>
          <pc:sldMk cId="2610094761" sldId="315"/>
        </pc:sldMkLst>
        <pc:spChg chg="mod">
          <ac:chgData name="Froduald Kabanza" userId="edf393d0-642b-4b9e-8c75-f62133241689" providerId="ADAL" clId="{6A794C28-E0BB-45D4-B164-B06BE35F58F5}" dt="2022-01-28T00:17:25.386" v="1315" actId="14100"/>
          <ac:spMkLst>
            <pc:docMk/>
            <pc:sldMk cId="2610094761" sldId="315"/>
            <ac:spMk id="71683" creationId="{00000000-0000-0000-0000-000000000000}"/>
          </ac:spMkLst>
        </pc:spChg>
      </pc:sldChg>
      <pc:sldChg chg="delSp modSp add mod delAnim modAnim">
        <pc:chgData name="Froduald Kabanza" userId="edf393d0-642b-4b9e-8c75-f62133241689" providerId="ADAL" clId="{6A794C28-E0BB-45D4-B164-B06BE35F58F5}" dt="2022-01-28T00:41:42.246" v="1425" actId="478"/>
        <pc:sldMkLst>
          <pc:docMk/>
          <pc:sldMk cId="3462170054" sldId="316"/>
        </pc:sldMkLst>
        <pc:spChg chg="mod">
          <ac:chgData name="Froduald Kabanza" userId="edf393d0-642b-4b9e-8c75-f62133241689" providerId="ADAL" clId="{6A794C28-E0BB-45D4-B164-B06BE35F58F5}" dt="2022-01-28T00:09:57.892" v="1234" actId="208"/>
          <ac:spMkLst>
            <pc:docMk/>
            <pc:sldMk cId="3462170054" sldId="316"/>
            <ac:spMk id="2" creationId="{00000000-0000-0000-0000-000000000000}"/>
          </ac:spMkLst>
        </pc:spChg>
        <pc:spChg chg="mod">
          <ac:chgData name="Froduald Kabanza" userId="edf393d0-642b-4b9e-8c75-f62133241689" providerId="ADAL" clId="{6A794C28-E0BB-45D4-B164-B06BE35F58F5}" dt="2022-01-28T00:09:49.293" v="1233" actId="207"/>
          <ac:spMkLst>
            <pc:docMk/>
            <pc:sldMk cId="3462170054" sldId="316"/>
            <ac:spMk id="5" creationId="{00000000-0000-0000-0000-000000000000}"/>
          </ac:spMkLst>
        </pc:spChg>
        <pc:spChg chg="mod">
          <ac:chgData name="Froduald Kabanza" userId="edf393d0-642b-4b9e-8c75-f62133241689" providerId="ADAL" clId="{6A794C28-E0BB-45D4-B164-B06BE35F58F5}" dt="2022-01-28T00:09:38.151" v="1232" actId="207"/>
          <ac:spMkLst>
            <pc:docMk/>
            <pc:sldMk cId="3462170054" sldId="316"/>
            <ac:spMk id="11" creationId="{00000000-0000-0000-0000-000000000000}"/>
          </ac:spMkLst>
        </pc:spChg>
        <pc:spChg chg="mod">
          <ac:chgData name="Froduald Kabanza" userId="edf393d0-642b-4b9e-8c75-f62133241689" providerId="ADAL" clId="{6A794C28-E0BB-45D4-B164-B06BE35F58F5}" dt="2022-01-28T00:10:04.720" v="1235" actId="208"/>
          <ac:spMkLst>
            <pc:docMk/>
            <pc:sldMk cId="3462170054" sldId="316"/>
            <ac:spMk id="12" creationId="{00000000-0000-0000-0000-000000000000}"/>
          </ac:spMkLst>
        </pc:spChg>
        <pc:spChg chg="mod">
          <ac:chgData name="Froduald Kabanza" userId="edf393d0-642b-4b9e-8c75-f62133241689" providerId="ADAL" clId="{6A794C28-E0BB-45D4-B164-B06BE35F58F5}" dt="2022-01-28T00:41:38.602" v="1423" actId="20577"/>
          <ac:spMkLst>
            <pc:docMk/>
            <pc:sldMk cId="3462170054" sldId="316"/>
            <ac:spMk id="71683" creationId="{00000000-0000-0000-0000-000000000000}"/>
          </ac:spMkLst>
        </pc:spChg>
        <pc:grpChg chg="del mod">
          <ac:chgData name="Froduald Kabanza" userId="edf393d0-642b-4b9e-8c75-f62133241689" providerId="ADAL" clId="{6A794C28-E0BB-45D4-B164-B06BE35F58F5}" dt="2022-01-28T00:41:42.246" v="1425" actId="478"/>
          <ac:grpSpMkLst>
            <pc:docMk/>
            <pc:sldMk cId="3462170054" sldId="316"/>
            <ac:grpSpMk id="6" creationId="{00000000-0000-0000-0000-000000000000}"/>
          </ac:grpSpMkLst>
        </pc:grpChg>
        <pc:grpChg chg="del mod">
          <ac:chgData name="Froduald Kabanza" userId="edf393d0-642b-4b9e-8c75-f62133241689" providerId="ADAL" clId="{6A794C28-E0BB-45D4-B164-B06BE35F58F5}" dt="2022-01-28T00:41:41.087" v="1424" actId="478"/>
          <ac:grpSpMkLst>
            <pc:docMk/>
            <pc:sldMk cId="3462170054" sldId="316"/>
            <ac:grpSpMk id="10" creationId="{00000000-0000-0000-0000-000000000000}"/>
          </ac:grpSpMkLst>
        </pc:grpChg>
        <pc:cxnChg chg="mod">
          <ac:chgData name="Froduald Kabanza" userId="edf393d0-642b-4b9e-8c75-f62133241689" providerId="ADAL" clId="{6A794C28-E0BB-45D4-B164-B06BE35F58F5}" dt="2022-01-28T00:09:57.892" v="1234" actId="208"/>
          <ac:cxnSpMkLst>
            <pc:docMk/>
            <pc:sldMk cId="3462170054" sldId="316"/>
            <ac:cxnSpMk id="4" creationId="{00000000-0000-0000-0000-000000000000}"/>
          </ac:cxnSpMkLst>
        </pc:cxnChg>
        <pc:cxnChg chg="mod">
          <ac:chgData name="Froduald Kabanza" userId="edf393d0-642b-4b9e-8c75-f62133241689" providerId="ADAL" clId="{6A794C28-E0BB-45D4-B164-B06BE35F58F5}" dt="2022-01-28T00:10:04.720" v="1235" actId="208"/>
          <ac:cxnSpMkLst>
            <pc:docMk/>
            <pc:sldMk cId="3462170054" sldId="316"/>
            <ac:cxnSpMk id="13" creationId="{00000000-0000-0000-0000-000000000000}"/>
          </ac:cxnSpMkLst>
        </pc:cxnChg>
      </pc:sldChg>
      <pc:sldChg chg="add mod modShow">
        <pc:chgData name="Froduald Kabanza" userId="edf393d0-642b-4b9e-8c75-f62133241689" providerId="ADAL" clId="{6A794C28-E0BB-45D4-B164-B06BE35F58F5}" dt="2022-01-28T00:20:18.230" v="1320" actId="729"/>
        <pc:sldMkLst>
          <pc:docMk/>
          <pc:sldMk cId="195208514" sldId="317"/>
        </pc:sldMkLst>
      </pc:sldChg>
      <pc:sldChg chg="add del ord">
        <pc:chgData name="Froduald Kabanza" userId="edf393d0-642b-4b9e-8c75-f62133241689" providerId="ADAL" clId="{6A794C28-E0BB-45D4-B164-B06BE35F58F5}" dt="2022-01-28T00:29:51.120" v="1384"/>
        <pc:sldMkLst>
          <pc:docMk/>
          <pc:sldMk cId="2783460332" sldId="318"/>
        </pc:sldMkLst>
      </pc:sldChg>
      <pc:sldChg chg="add mod modShow">
        <pc:chgData name="Froduald Kabanza" userId="edf393d0-642b-4b9e-8c75-f62133241689" providerId="ADAL" clId="{6A794C28-E0BB-45D4-B164-B06BE35F58F5}" dt="2022-01-28T00:20:29.735" v="1321" actId="729"/>
        <pc:sldMkLst>
          <pc:docMk/>
          <pc:sldMk cId="1126359096" sldId="320"/>
        </pc:sldMkLst>
      </pc:sldChg>
      <pc:sldChg chg="delSp modSp add mod delAnim modAnim">
        <pc:chgData name="Froduald Kabanza" userId="edf393d0-642b-4b9e-8c75-f62133241689" providerId="ADAL" clId="{6A794C28-E0BB-45D4-B164-B06BE35F58F5}" dt="2022-01-28T00:43:33.935" v="1431" actId="20577"/>
        <pc:sldMkLst>
          <pc:docMk/>
          <pc:sldMk cId="729640008" sldId="321"/>
        </pc:sldMkLst>
        <pc:spChg chg="del mod">
          <ac:chgData name="Froduald Kabanza" userId="edf393d0-642b-4b9e-8c75-f62133241689" providerId="ADAL" clId="{6A794C28-E0BB-45D4-B164-B06BE35F58F5}" dt="2022-01-28T00:43:29.229" v="1429" actId="478"/>
          <ac:spMkLst>
            <pc:docMk/>
            <pc:sldMk cId="729640008" sldId="321"/>
            <ac:spMk id="2" creationId="{00000000-0000-0000-0000-000000000000}"/>
          </ac:spMkLst>
        </pc:spChg>
        <pc:spChg chg="mod">
          <ac:chgData name="Froduald Kabanza" userId="edf393d0-642b-4b9e-8c75-f62133241689" providerId="ADAL" clId="{6A794C28-E0BB-45D4-B164-B06BE35F58F5}" dt="2022-01-28T00:43:33.935" v="1431" actId="20577"/>
          <ac:spMkLst>
            <pc:docMk/>
            <pc:sldMk cId="729640008" sldId="321"/>
            <ac:spMk id="71683" creationId="{00000000-0000-0000-0000-000000000000}"/>
          </ac:spMkLst>
        </pc:spChg>
      </pc:sldChg>
      <pc:sldChg chg="delSp modSp add mod delAnim modAnim">
        <pc:chgData name="Froduald Kabanza" userId="edf393d0-642b-4b9e-8c75-f62133241689" providerId="ADAL" clId="{6A794C28-E0BB-45D4-B164-B06BE35F58F5}" dt="2022-01-28T00:44:37.358" v="1440" actId="478"/>
        <pc:sldMkLst>
          <pc:docMk/>
          <pc:sldMk cId="1030035001" sldId="322"/>
        </pc:sldMkLst>
        <pc:spChg chg="del">
          <ac:chgData name="Froduald Kabanza" userId="edf393d0-642b-4b9e-8c75-f62133241689" providerId="ADAL" clId="{6A794C28-E0BB-45D4-B164-B06BE35F58F5}" dt="2022-01-28T00:44:35.035" v="1438" actId="478"/>
          <ac:spMkLst>
            <pc:docMk/>
            <pc:sldMk cId="1030035001" sldId="322"/>
            <ac:spMk id="19" creationId="{00000000-0000-0000-0000-000000000000}"/>
          </ac:spMkLst>
        </pc:spChg>
        <pc:spChg chg="del">
          <ac:chgData name="Froduald Kabanza" userId="edf393d0-642b-4b9e-8c75-f62133241689" providerId="ADAL" clId="{6A794C28-E0BB-45D4-B164-B06BE35F58F5}" dt="2022-01-28T00:44:35.035" v="1438" actId="478"/>
          <ac:spMkLst>
            <pc:docMk/>
            <pc:sldMk cId="1030035001" sldId="322"/>
            <ac:spMk id="22" creationId="{00000000-0000-0000-0000-000000000000}"/>
          </ac:spMkLst>
        </pc:spChg>
        <pc:spChg chg="del">
          <ac:chgData name="Froduald Kabanza" userId="edf393d0-642b-4b9e-8c75-f62133241689" providerId="ADAL" clId="{6A794C28-E0BB-45D4-B164-B06BE35F58F5}" dt="2022-01-28T00:44:35.035" v="1438" actId="478"/>
          <ac:spMkLst>
            <pc:docMk/>
            <pc:sldMk cId="1030035001" sldId="322"/>
            <ac:spMk id="23" creationId="{00000000-0000-0000-0000-000000000000}"/>
          </ac:spMkLst>
        </pc:spChg>
        <pc:spChg chg="del">
          <ac:chgData name="Froduald Kabanza" userId="edf393d0-642b-4b9e-8c75-f62133241689" providerId="ADAL" clId="{6A794C28-E0BB-45D4-B164-B06BE35F58F5}" dt="2022-01-28T00:44:35.035" v="1438" actId="478"/>
          <ac:spMkLst>
            <pc:docMk/>
            <pc:sldMk cId="1030035001" sldId="322"/>
            <ac:spMk id="24" creationId="{00000000-0000-0000-0000-000000000000}"/>
          </ac:spMkLst>
        </pc:spChg>
        <pc:spChg chg="mod">
          <ac:chgData name="Froduald Kabanza" userId="edf393d0-642b-4b9e-8c75-f62133241689" providerId="ADAL" clId="{6A794C28-E0BB-45D4-B164-B06BE35F58F5}" dt="2022-01-28T00:44:31.226" v="1437" actId="14100"/>
          <ac:spMkLst>
            <pc:docMk/>
            <pc:sldMk cId="1030035001" sldId="322"/>
            <ac:spMk id="82947" creationId="{00000000-0000-0000-0000-000000000000}"/>
          </ac:spMkLst>
        </pc:spChg>
        <pc:grpChg chg="del">
          <ac:chgData name="Froduald Kabanza" userId="edf393d0-642b-4b9e-8c75-f62133241689" providerId="ADAL" clId="{6A794C28-E0BB-45D4-B164-B06BE35F58F5}" dt="2022-01-28T00:44:37.358" v="1440" actId="478"/>
          <ac:grpSpMkLst>
            <pc:docMk/>
            <pc:sldMk cId="1030035001" sldId="322"/>
            <ac:grpSpMk id="21" creationId="{00000000-0000-0000-0000-000000000000}"/>
          </ac:grpSpMkLst>
        </pc:grpChg>
        <pc:grpChg chg="del">
          <ac:chgData name="Froduald Kabanza" userId="edf393d0-642b-4b9e-8c75-f62133241689" providerId="ADAL" clId="{6A794C28-E0BB-45D4-B164-B06BE35F58F5}" dt="2022-01-28T00:44:36.178" v="1439" actId="478"/>
          <ac:grpSpMkLst>
            <pc:docMk/>
            <pc:sldMk cId="1030035001" sldId="322"/>
            <ac:grpSpMk id="25" creationId="{00000000-0000-0000-0000-000000000000}"/>
          </ac:grpSpMkLst>
        </pc:grpChg>
        <pc:graphicFrameChg chg="del">
          <ac:chgData name="Froduald Kabanza" userId="edf393d0-642b-4b9e-8c75-f62133241689" providerId="ADAL" clId="{6A794C28-E0BB-45D4-B164-B06BE35F58F5}" dt="2022-01-28T00:44:35.035" v="1438" actId="478"/>
          <ac:graphicFrameMkLst>
            <pc:docMk/>
            <pc:sldMk cId="1030035001" sldId="322"/>
            <ac:graphicFrameMk id="7" creationId="{00000000-0000-0000-0000-000000000000}"/>
          </ac:graphicFrameMkLst>
        </pc:graphicFrameChg>
      </pc:sldChg>
      <pc:sldChg chg="add mod modShow">
        <pc:chgData name="Froduald Kabanza" userId="edf393d0-642b-4b9e-8c75-f62133241689" providerId="ADAL" clId="{6A794C28-E0BB-45D4-B164-B06BE35F58F5}" dt="2022-01-28T00:39:51.643" v="1420" actId="729"/>
        <pc:sldMkLst>
          <pc:docMk/>
          <pc:sldMk cId="1497012420" sldId="324"/>
        </pc:sldMkLst>
      </pc:sldChg>
      <pc:sldChg chg="modSp add mod modShow">
        <pc:chgData name="Froduald Kabanza" userId="edf393d0-642b-4b9e-8c75-f62133241689" providerId="ADAL" clId="{6A794C28-E0BB-45D4-B164-B06BE35F58F5}" dt="2022-01-28T00:35:03.118" v="1408" actId="20577"/>
        <pc:sldMkLst>
          <pc:docMk/>
          <pc:sldMk cId="730812303" sldId="325"/>
        </pc:sldMkLst>
        <pc:spChg chg="mod">
          <ac:chgData name="Froduald Kabanza" userId="edf393d0-642b-4b9e-8c75-f62133241689" providerId="ADAL" clId="{6A794C28-E0BB-45D4-B164-B06BE35F58F5}" dt="2022-01-28T00:35:03.118" v="1408" actId="20577"/>
          <ac:spMkLst>
            <pc:docMk/>
            <pc:sldMk cId="730812303" sldId="325"/>
            <ac:spMk id="84995" creationId="{00000000-0000-0000-0000-000000000000}"/>
          </ac:spMkLst>
        </pc:spChg>
      </pc:sldChg>
      <pc:sldChg chg="add">
        <pc:chgData name="Froduald Kabanza" userId="edf393d0-642b-4b9e-8c75-f62133241689" providerId="ADAL" clId="{6A794C28-E0BB-45D4-B164-B06BE35F58F5}" dt="2022-01-27T23:02:14.933" v="427"/>
        <pc:sldMkLst>
          <pc:docMk/>
          <pc:sldMk cId="2293528354" sldId="327"/>
        </pc:sldMkLst>
      </pc:sldChg>
      <pc:sldChg chg="add ord">
        <pc:chgData name="Froduald Kabanza" userId="edf393d0-642b-4b9e-8c75-f62133241689" providerId="ADAL" clId="{6A794C28-E0BB-45D4-B164-B06BE35F58F5}" dt="2022-01-27T22:42:26.699" v="236"/>
        <pc:sldMkLst>
          <pc:docMk/>
          <pc:sldMk cId="2878374036" sldId="328"/>
        </pc:sldMkLst>
      </pc:sldChg>
      <pc:sldChg chg="add mod modShow">
        <pc:chgData name="Froduald Kabanza" userId="edf393d0-642b-4b9e-8c75-f62133241689" providerId="ADAL" clId="{6A794C28-E0BB-45D4-B164-B06BE35F58F5}" dt="2022-01-28T00:33:53.979" v="1391" actId="729"/>
        <pc:sldMkLst>
          <pc:docMk/>
          <pc:sldMk cId="2087469875" sldId="329"/>
        </pc:sldMkLst>
      </pc:sldChg>
      <pc:sldChg chg="add">
        <pc:chgData name="Froduald Kabanza" userId="edf393d0-642b-4b9e-8c75-f62133241689" providerId="ADAL" clId="{6A794C28-E0BB-45D4-B164-B06BE35F58F5}" dt="2022-01-27T22:44:09.562" v="243"/>
        <pc:sldMkLst>
          <pc:docMk/>
          <pc:sldMk cId="582336383" sldId="330"/>
        </pc:sldMkLst>
      </pc:sldChg>
      <pc:sldChg chg="add">
        <pc:chgData name="Froduald Kabanza" userId="edf393d0-642b-4b9e-8c75-f62133241689" providerId="ADAL" clId="{6A794C28-E0BB-45D4-B164-B06BE35F58F5}" dt="2022-01-27T22:44:09.562" v="243"/>
        <pc:sldMkLst>
          <pc:docMk/>
          <pc:sldMk cId="3689290701" sldId="331"/>
        </pc:sldMkLst>
      </pc:sldChg>
      <pc:sldChg chg="modSp mod">
        <pc:chgData name="Froduald Kabanza" userId="edf393d0-642b-4b9e-8c75-f62133241689" providerId="ADAL" clId="{6A794C28-E0BB-45D4-B164-B06BE35F58F5}" dt="2022-01-27T22:18:06.329" v="47" actId="207"/>
        <pc:sldMkLst>
          <pc:docMk/>
          <pc:sldMk cId="154423500" sldId="332"/>
        </pc:sldMkLst>
        <pc:spChg chg="mod">
          <ac:chgData name="Froduald Kabanza" userId="edf393d0-642b-4b9e-8c75-f62133241689" providerId="ADAL" clId="{6A794C28-E0BB-45D4-B164-B06BE35F58F5}" dt="2022-01-27T22:18:06.329" v="47" actId="207"/>
          <ac:spMkLst>
            <pc:docMk/>
            <pc:sldMk cId="154423500" sldId="332"/>
            <ac:spMk id="6" creationId="{50B0FB34-D872-45C2-9416-85ECF442F569}"/>
          </ac:spMkLst>
        </pc:spChg>
      </pc:sldChg>
      <pc:sldChg chg="del">
        <pc:chgData name="Froduald Kabanza" userId="edf393d0-642b-4b9e-8c75-f62133241689" providerId="ADAL" clId="{6A794C28-E0BB-45D4-B164-B06BE35F58F5}" dt="2022-01-27T22:18:28.320" v="49" actId="2696"/>
        <pc:sldMkLst>
          <pc:docMk/>
          <pc:sldMk cId="404981859" sldId="405"/>
        </pc:sldMkLst>
      </pc:sldChg>
      <pc:sldChg chg="delSp modSp del mod">
        <pc:chgData name="Froduald Kabanza" userId="edf393d0-642b-4b9e-8c75-f62133241689" providerId="ADAL" clId="{6A794C28-E0BB-45D4-B164-B06BE35F58F5}" dt="2022-01-27T22:24:15.377" v="66" actId="2696"/>
        <pc:sldMkLst>
          <pc:docMk/>
          <pc:sldMk cId="2282563712" sldId="696"/>
        </pc:sldMkLst>
        <pc:spChg chg="mod">
          <ac:chgData name="Froduald Kabanza" userId="edf393d0-642b-4b9e-8c75-f62133241689" providerId="ADAL" clId="{6A794C28-E0BB-45D4-B164-B06BE35F58F5}" dt="2022-01-27T22:19:41.318" v="59" actId="1076"/>
          <ac:spMkLst>
            <pc:docMk/>
            <pc:sldMk cId="2282563712" sldId="696"/>
            <ac:spMk id="2" creationId="{00000000-0000-0000-0000-000000000000}"/>
          </ac:spMkLst>
        </pc:spChg>
        <pc:spChg chg="mod">
          <ac:chgData name="Froduald Kabanza" userId="edf393d0-642b-4b9e-8c75-f62133241689" providerId="ADAL" clId="{6A794C28-E0BB-45D4-B164-B06BE35F58F5}" dt="2022-01-27T22:19:41.318" v="59" actId="1076"/>
          <ac:spMkLst>
            <pc:docMk/>
            <pc:sldMk cId="2282563712" sldId="696"/>
            <ac:spMk id="8" creationId="{00000000-0000-0000-0000-000000000000}"/>
          </ac:spMkLst>
        </pc:spChg>
        <pc:spChg chg="mod">
          <ac:chgData name="Froduald Kabanza" userId="edf393d0-642b-4b9e-8c75-f62133241689" providerId="ADAL" clId="{6A794C28-E0BB-45D4-B164-B06BE35F58F5}" dt="2022-01-27T22:19:41.318" v="59" actId="1076"/>
          <ac:spMkLst>
            <pc:docMk/>
            <pc:sldMk cId="2282563712" sldId="696"/>
            <ac:spMk id="9" creationId="{00000000-0000-0000-0000-000000000000}"/>
          </ac:spMkLst>
        </pc:spChg>
        <pc:spChg chg="mod">
          <ac:chgData name="Froduald Kabanza" userId="edf393d0-642b-4b9e-8c75-f62133241689" providerId="ADAL" clId="{6A794C28-E0BB-45D4-B164-B06BE35F58F5}" dt="2022-01-27T22:19:41.318" v="59" actId="1076"/>
          <ac:spMkLst>
            <pc:docMk/>
            <pc:sldMk cId="2282563712" sldId="696"/>
            <ac:spMk id="10" creationId="{00000000-0000-0000-0000-000000000000}"/>
          </ac:spMkLst>
        </pc:spChg>
        <pc:spChg chg="mod">
          <ac:chgData name="Froduald Kabanza" userId="edf393d0-642b-4b9e-8c75-f62133241689" providerId="ADAL" clId="{6A794C28-E0BB-45D4-B164-B06BE35F58F5}" dt="2022-01-27T22:19:41.318" v="59" actId="1076"/>
          <ac:spMkLst>
            <pc:docMk/>
            <pc:sldMk cId="2282563712" sldId="696"/>
            <ac:spMk id="12" creationId="{00000000-0000-0000-0000-000000000000}"/>
          </ac:spMkLst>
        </pc:spChg>
        <pc:spChg chg="mod">
          <ac:chgData name="Froduald Kabanza" userId="edf393d0-642b-4b9e-8c75-f62133241689" providerId="ADAL" clId="{6A794C28-E0BB-45D4-B164-B06BE35F58F5}" dt="2022-01-27T22:19:41.318" v="59" actId="1076"/>
          <ac:spMkLst>
            <pc:docMk/>
            <pc:sldMk cId="2282563712" sldId="696"/>
            <ac:spMk id="13" creationId="{00000000-0000-0000-0000-000000000000}"/>
          </ac:spMkLst>
        </pc:spChg>
        <pc:spChg chg="mod">
          <ac:chgData name="Froduald Kabanza" userId="edf393d0-642b-4b9e-8c75-f62133241689" providerId="ADAL" clId="{6A794C28-E0BB-45D4-B164-B06BE35F58F5}" dt="2022-01-27T22:19:41.318" v="59" actId="1076"/>
          <ac:spMkLst>
            <pc:docMk/>
            <pc:sldMk cId="2282563712" sldId="696"/>
            <ac:spMk id="14" creationId="{00000000-0000-0000-0000-000000000000}"/>
          </ac:spMkLst>
        </pc:spChg>
        <pc:spChg chg="mod">
          <ac:chgData name="Froduald Kabanza" userId="edf393d0-642b-4b9e-8c75-f62133241689" providerId="ADAL" clId="{6A794C28-E0BB-45D4-B164-B06BE35F58F5}" dt="2022-01-27T22:19:41.318" v="59" actId="1076"/>
          <ac:spMkLst>
            <pc:docMk/>
            <pc:sldMk cId="2282563712" sldId="696"/>
            <ac:spMk id="15" creationId="{00000000-0000-0000-0000-000000000000}"/>
          </ac:spMkLst>
        </pc:spChg>
        <pc:spChg chg="mod">
          <ac:chgData name="Froduald Kabanza" userId="edf393d0-642b-4b9e-8c75-f62133241689" providerId="ADAL" clId="{6A794C28-E0BB-45D4-B164-B06BE35F58F5}" dt="2022-01-27T22:19:41.318" v="59" actId="1076"/>
          <ac:spMkLst>
            <pc:docMk/>
            <pc:sldMk cId="2282563712" sldId="696"/>
            <ac:spMk id="16" creationId="{00000000-0000-0000-0000-000000000000}"/>
          </ac:spMkLst>
        </pc:spChg>
        <pc:spChg chg="del">
          <ac:chgData name="Froduald Kabanza" userId="edf393d0-642b-4b9e-8c75-f62133241689" providerId="ADAL" clId="{6A794C28-E0BB-45D4-B164-B06BE35F58F5}" dt="2022-01-27T22:18:44.845" v="55" actId="478"/>
          <ac:spMkLst>
            <pc:docMk/>
            <pc:sldMk cId="2282563712" sldId="696"/>
            <ac:spMk id="29" creationId="{30C3C5B1-5776-4650-8EF8-E56C7045F286}"/>
          </ac:spMkLst>
        </pc:spChg>
        <pc:spChg chg="del">
          <ac:chgData name="Froduald Kabanza" userId="edf393d0-642b-4b9e-8c75-f62133241689" providerId="ADAL" clId="{6A794C28-E0BB-45D4-B164-B06BE35F58F5}" dt="2022-01-27T22:18:34.737" v="50" actId="478"/>
          <ac:spMkLst>
            <pc:docMk/>
            <pc:sldMk cId="2282563712" sldId="696"/>
            <ac:spMk id="32" creationId="{D439E595-C23F-4975-BC48-622137693B5B}"/>
          </ac:spMkLst>
        </pc:spChg>
        <pc:spChg chg="del">
          <ac:chgData name="Froduald Kabanza" userId="edf393d0-642b-4b9e-8c75-f62133241689" providerId="ADAL" clId="{6A794C28-E0BB-45D4-B164-B06BE35F58F5}" dt="2022-01-27T22:18:43.586" v="54" actId="478"/>
          <ac:spMkLst>
            <pc:docMk/>
            <pc:sldMk cId="2282563712" sldId="696"/>
            <ac:spMk id="48" creationId="{BFB80F63-8F2A-4533-97C3-E8A2F92798B9}"/>
          </ac:spMkLst>
        </pc:spChg>
        <pc:grpChg chg="del">
          <ac:chgData name="Froduald Kabanza" userId="edf393d0-642b-4b9e-8c75-f62133241689" providerId="ADAL" clId="{6A794C28-E0BB-45D4-B164-B06BE35F58F5}" dt="2022-01-27T22:18:39.632" v="52" actId="478"/>
          <ac:grpSpMkLst>
            <pc:docMk/>
            <pc:sldMk cId="2282563712" sldId="696"/>
            <ac:grpSpMk id="39" creationId="{4FAB8FEE-ABF2-4A01-B9AE-1C57245F009D}"/>
          </ac:grpSpMkLst>
        </pc:grpChg>
        <pc:cxnChg chg="mod">
          <ac:chgData name="Froduald Kabanza" userId="edf393d0-642b-4b9e-8c75-f62133241689" providerId="ADAL" clId="{6A794C28-E0BB-45D4-B164-B06BE35F58F5}" dt="2022-01-27T22:19:41.318" v="59" actId="1076"/>
          <ac:cxnSpMkLst>
            <pc:docMk/>
            <pc:sldMk cId="2282563712" sldId="696"/>
            <ac:cxnSpMk id="24" creationId="{00000000-0000-0000-0000-000000000000}"/>
          </ac:cxnSpMkLst>
        </pc:cxnChg>
        <pc:cxnChg chg="mod">
          <ac:chgData name="Froduald Kabanza" userId="edf393d0-642b-4b9e-8c75-f62133241689" providerId="ADAL" clId="{6A794C28-E0BB-45D4-B164-B06BE35F58F5}" dt="2022-01-27T22:19:41.318" v="59" actId="1076"/>
          <ac:cxnSpMkLst>
            <pc:docMk/>
            <pc:sldMk cId="2282563712" sldId="696"/>
            <ac:cxnSpMk id="27" creationId="{00000000-0000-0000-0000-000000000000}"/>
          </ac:cxnSpMkLst>
        </pc:cxnChg>
        <pc:cxnChg chg="mod">
          <ac:chgData name="Froduald Kabanza" userId="edf393d0-642b-4b9e-8c75-f62133241689" providerId="ADAL" clId="{6A794C28-E0BB-45D4-B164-B06BE35F58F5}" dt="2022-01-27T22:19:41.318" v="59" actId="1076"/>
          <ac:cxnSpMkLst>
            <pc:docMk/>
            <pc:sldMk cId="2282563712" sldId="696"/>
            <ac:cxnSpMk id="30" creationId="{00000000-0000-0000-0000-000000000000}"/>
          </ac:cxnSpMkLst>
        </pc:cxnChg>
        <pc:cxnChg chg="del mod">
          <ac:chgData name="Froduald Kabanza" userId="edf393d0-642b-4b9e-8c75-f62133241689" providerId="ADAL" clId="{6A794C28-E0BB-45D4-B164-B06BE35F58F5}" dt="2022-01-27T22:18:42.024" v="53" actId="478"/>
          <ac:cxnSpMkLst>
            <pc:docMk/>
            <pc:sldMk cId="2282563712" sldId="696"/>
            <ac:cxnSpMk id="31" creationId="{C0636592-C669-454E-BACB-0C0B57088A92}"/>
          </ac:cxnSpMkLst>
        </pc:cxnChg>
        <pc:cxnChg chg="mod">
          <ac:chgData name="Froduald Kabanza" userId="edf393d0-642b-4b9e-8c75-f62133241689" providerId="ADAL" clId="{6A794C28-E0BB-45D4-B164-B06BE35F58F5}" dt="2022-01-27T22:19:41.318" v="59" actId="1076"/>
          <ac:cxnSpMkLst>
            <pc:docMk/>
            <pc:sldMk cId="2282563712" sldId="696"/>
            <ac:cxnSpMk id="33" creationId="{00000000-0000-0000-0000-000000000000}"/>
          </ac:cxnSpMkLst>
        </pc:cxnChg>
        <pc:cxnChg chg="mod">
          <ac:chgData name="Froduald Kabanza" userId="edf393d0-642b-4b9e-8c75-f62133241689" providerId="ADAL" clId="{6A794C28-E0BB-45D4-B164-B06BE35F58F5}" dt="2022-01-27T22:18:39.632" v="52" actId="478"/>
          <ac:cxnSpMkLst>
            <pc:docMk/>
            <pc:sldMk cId="2282563712" sldId="696"/>
            <ac:cxnSpMk id="36" creationId="{190EDA56-222D-419F-BA7A-13282E10550F}"/>
          </ac:cxnSpMkLst>
        </pc:cxnChg>
        <pc:cxnChg chg="mod">
          <ac:chgData name="Froduald Kabanza" userId="edf393d0-642b-4b9e-8c75-f62133241689" providerId="ADAL" clId="{6A794C28-E0BB-45D4-B164-B06BE35F58F5}" dt="2022-01-27T22:19:41.318" v="59" actId="1076"/>
          <ac:cxnSpMkLst>
            <pc:docMk/>
            <pc:sldMk cId="2282563712" sldId="696"/>
            <ac:cxnSpMk id="41" creationId="{00000000-0000-0000-0000-000000000000}"/>
          </ac:cxnSpMkLst>
        </pc:cxnChg>
        <pc:cxnChg chg="mod">
          <ac:chgData name="Froduald Kabanza" userId="edf393d0-642b-4b9e-8c75-f62133241689" providerId="ADAL" clId="{6A794C28-E0BB-45D4-B164-B06BE35F58F5}" dt="2022-01-27T22:19:41.318" v="59" actId="1076"/>
          <ac:cxnSpMkLst>
            <pc:docMk/>
            <pc:sldMk cId="2282563712" sldId="696"/>
            <ac:cxnSpMk id="44" creationId="{00000000-0000-0000-0000-000000000000}"/>
          </ac:cxnSpMkLst>
        </pc:cxnChg>
        <pc:cxnChg chg="mod">
          <ac:chgData name="Froduald Kabanza" userId="edf393d0-642b-4b9e-8c75-f62133241689" providerId="ADAL" clId="{6A794C28-E0BB-45D4-B164-B06BE35F58F5}" dt="2022-01-27T22:19:41.318" v="59" actId="1076"/>
          <ac:cxnSpMkLst>
            <pc:docMk/>
            <pc:sldMk cId="2282563712" sldId="696"/>
            <ac:cxnSpMk id="47" creationId="{00000000-0000-0000-0000-000000000000}"/>
          </ac:cxnSpMkLst>
        </pc:cxnChg>
        <pc:cxnChg chg="del mod">
          <ac:chgData name="Froduald Kabanza" userId="edf393d0-642b-4b9e-8c75-f62133241689" providerId="ADAL" clId="{6A794C28-E0BB-45D4-B164-B06BE35F58F5}" dt="2022-01-27T22:18:36.478" v="51" actId="478"/>
          <ac:cxnSpMkLst>
            <pc:docMk/>
            <pc:sldMk cId="2282563712" sldId="696"/>
            <ac:cxnSpMk id="53" creationId="{1E28376C-BF10-4029-9D4A-8BC049E4E93D}"/>
          </ac:cxnSpMkLst>
        </pc:cxnChg>
        <pc:cxnChg chg="mod">
          <ac:chgData name="Froduald Kabanza" userId="edf393d0-642b-4b9e-8c75-f62133241689" providerId="ADAL" clId="{6A794C28-E0BB-45D4-B164-B06BE35F58F5}" dt="2022-01-27T22:19:41.318" v="59" actId="1076"/>
          <ac:cxnSpMkLst>
            <pc:docMk/>
            <pc:sldMk cId="2282563712" sldId="696"/>
            <ac:cxnSpMk id="88" creationId="{00000000-0000-0000-0000-000000000000}"/>
          </ac:cxnSpMkLst>
        </pc:cxnChg>
      </pc:sldChg>
      <pc:sldChg chg="delSp modSp add mod">
        <pc:chgData name="Froduald Kabanza" userId="edf393d0-642b-4b9e-8c75-f62133241689" providerId="ADAL" clId="{6A794C28-E0BB-45D4-B164-B06BE35F58F5}" dt="2022-01-27T22:21:40.400" v="65" actId="207"/>
        <pc:sldMkLst>
          <pc:docMk/>
          <pc:sldMk cId="0" sldId="697"/>
        </pc:sldMkLst>
        <pc:spChg chg="mod">
          <ac:chgData name="Froduald Kabanza" userId="edf393d0-642b-4b9e-8c75-f62133241689" providerId="ADAL" clId="{6A794C28-E0BB-45D4-B164-B06BE35F58F5}" dt="2022-01-27T22:21:28.749" v="62" actId="208"/>
          <ac:spMkLst>
            <pc:docMk/>
            <pc:sldMk cId="0" sldId="697"/>
            <ac:spMk id="8" creationId="{00000000-0000-0000-0000-000000000000}"/>
          </ac:spMkLst>
        </pc:spChg>
        <pc:spChg chg="mod">
          <ac:chgData name="Froduald Kabanza" userId="edf393d0-642b-4b9e-8c75-f62133241689" providerId="ADAL" clId="{6A794C28-E0BB-45D4-B164-B06BE35F58F5}" dt="2022-01-27T22:21:32.031" v="63" actId="208"/>
          <ac:spMkLst>
            <pc:docMk/>
            <pc:sldMk cId="0" sldId="697"/>
            <ac:spMk id="15" creationId="{00000000-0000-0000-0000-000000000000}"/>
          </ac:spMkLst>
        </pc:spChg>
        <pc:spChg chg="mod">
          <ac:chgData name="Froduald Kabanza" userId="edf393d0-642b-4b9e-8c75-f62133241689" providerId="ADAL" clId="{6A794C28-E0BB-45D4-B164-B06BE35F58F5}" dt="2022-01-27T22:21:40.400" v="65" actId="207"/>
          <ac:spMkLst>
            <pc:docMk/>
            <pc:sldMk cId="0" sldId="697"/>
            <ac:spMk id="16" creationId="{00000000-0000-0000-0000-000000000000}"/>
          </ac:spMkLst>
        </pc:spChg>
        <pc:spChg chg="del">
          <ac:chgData name="Froduald Kabanza" userId="edf393d0-642b-4b9e-8c75-f62133241689" providerId="ADAL" clId="{6A794C28-E0BB-45D4-B164-B06BE35F58F5}" dt="2022-01-27T22:21:22.015" v="61" actId="478"/>
          <ac:spMkLst>
            <pc:docMk/>
            <pc:sldMk cId="0" sldId="697"/>
            <ac:spMk id="32" creationId="{D439E595-C23F-4975-BC48-622137693B5B}"/>
          </ac:spMkLst>
        </pc:spChg>
        <pc:cxnChg chg="del mod">
          <ac:chgData name="Froduald Kabanza" userId="edf393d0-642b-4b9e-8c75-f62133241689" providerId="ADAL" clId="{6A794C28-E0BB-45D4-B164-B06BE35F58F5}" dt="2022-01-27T22:21:22.015" v="61" actId="478"/>
          <ac:cxnSpMkLst>
            <pc:docMk/>
            <pc:sldMk cId="0" sldId="697"/>
            <ac:cxnSpMk id="53" creationId="{1E28376C-BF10-4029-9D4A-8BC049E4E93D}"/>
          </ac:cxnSpMkLst>
        </pc:cxnChg>
      </pc:sldChg>
      <pc:sldChg chg="add">
        <pc:chgData name="Froduald Kabanza" userId="edf393d0-642b-4b9e-8c75-f62133241689" providerId="ADAL" clId="{6A794C28-E0BB-45D4-B164-B06BE35F58F5}" dt="2022-01-27T22:44:09.562" v="243"/>
        <pc:sldMkLst>
          <pc:docMk/>
          <pc:sldMk cId="3042594984" sldId="698"/>
        </pc:sldMkLst>
      </pc:sldChg>
      <pc:sldChg chg="add">
        <pc:chgData name="Froduald Kabanza" userId="edf393d0-642b-4b9e-8c75-f62133241689" providerId="ADAL" clId="{6A794C28-E0BB-45D4-B164-B06BE35F58F5}" dt="2022-01-27T22:44:09.562" v="243"/>
        <pc:sldMkLst>
          <pc:docMk/>
          <pc:sldMk cId="4051689559" sldId="699"/>
        </pc:sldMkLst>
      </pc:sldChg>
      <pc:sldChg chg="addSp delSp modSp add mod delAnim modNotesTx">
        <pc:chgData name="Froduald Kabanza" userId="edf393d0-642b-4b9e-8c75-f62133241689" providerId="ADAL" clId="{6A794C28-E0BB-45D4-B164-B06BE35F58F5}" dt="2022-01-27T22:53:18.894" v="374" actId="20577"/>
        <pc:sldMkLst>
          <pc:docMk/>
          <pc:sldMk cId="954024358" sldId="700"/>
        </pc:sldMkLst>
        <pc:spChg chg="add del mod">
          <ac:chgData name="Froduald Kabanza" userId="edf393d0-642b-4b9e-8c75-f62133241689" providerId="ADAL" clId="{6A794C28-E0BB-45D4-B164-B06BE35F58F5}" dt="2022-01-27T22:50:34.836" v="286" actId="478"/>
          <ac:spMkLst>
            <pc:docMk/>
            <pc:sldMk cId="954024358" sldId="700"/>
            <ac:spMk id="5" creationId="{57F5CEAE-128F-43CE-B41E-153E672C015C}"/>
          </ac:spMkLst>
        </pc:spChg>
        <pc:spChg chg="mod">
          <ac:chgData name="Froduald Kabanza" userId="edf393d0-642b-4b9e-8c75-f62133241689" providerId="ADAL" clId="{6A794C28-E0BB-45D4-B164-B06BE35F58F5}" dt="2022-01-27T22:51:59.219" v="368" actId="20577"/>
          <ac:spMkLst>
            <pc:docMk/>
            <pc:sldMk cId="954024358" sldId="700"/>
            <ac:spMk id="46082" creationId="{00000000-0000-0000-0000-000000000000}"/>
          </ac:spMkLst>
        </pc:spChg>
        <pc:grpChg chg="del">
          <ac:chgData name="Froduald Kabanza" userId="edf393d0-642b-4b9e-8c75-f62133241689" providerId="ADAL" clId="{6A794C28-E0BB-45D4-B164-B06BE35F58F5}" dt="2022-01-27T22:50:38.559" v="288" actId="478"/>
          <ac:grpSpMkLst>
            <pc:docMk/>
            <pc:sldMk cId="954024358" sldId="700"/>
            <ac:grpSpMk id="2" creationId="{00000000-0000-0000-0000-000000000000}"/>
          </ac:grpSpMkLst>
        </pc:grpChg>
        <pc:grpChg chg="del">
          <ac:chgData name="Froduald Kabanza" userId="edf393d0-642b-4b9e-8c75-f62133241689" providerId="ADAL" clId="{6A794C28-E0BB-45D4-B164-B06BE35F58F5}" dt="2022-01-27T22:50:40.069" v="289" actId="478"/>
          <ac:grpSpMkLst>
            <pc:docMk/>
            <pc:sldMk cId="954024358" sldId="700"/>
            <ac:grpSpMk id="3" creationId="{00000000-0000-0000-0000-000000000000}"/>
          </ac:grpSpMkLst>
        </pc:grpChg>
        <pc:grpChg chg="del">
          <ac:chgData name="Froduald Kabanza" userId="edf393d0-642b-4b9e-8c75-f62133241689" providerId="ADAL" clId="{6A794C28-E0BB-45D4-B164-B06BE35F58F5}" dt="2022-01-27T22:50:36.268" v="287" actId="478"/>
          <ac:grpSpMkLst>
            <pc:docMk/>
            <pc:sldMk cId="954024358" sldId="700"/>
            <ac:grpSpMk id="4" creationId="{00000000-0000-0000-0000-000000000000}"/>
          </ac:grpSpMkLst>
        </pc:grpChg>
        <pc:picChg chg="add mod">
          <ac:chgData name="Froduald Kabanza" userId="edf393d0-642b-4b9e-8c75-f62133241689" providerId="ADAL" clId="{6A794C28-E0BB-45D4-B164-B06BE35F58F5}" dt="2022-01-27T22:53:11.645" v="373" actId="1076"/>
          <ac:picMkLst>
            <pc:docMk/>
            <pc:sldMk cId="954024358" sldId="700"/>
            <ac:picMk id="7" creationId="{731690A8-E34D-4326-8322-194242E1CE08}"/>
          </ac:picMkLst>
        </pc:picChg>
        <pc:picChg chg="del">
          <ac:chgData name="Froduald Kabanza" userId="edf393d0-642b-4b9e-8c75-f62133241689" providerId="ADAL" clId="{6A794C28-E0BB-45D4-B164-B06BE35F58F5}" dt="2022-01-27T22:50:31.141" v="285" actId="478"/>
          <ac:picMkLst>
            <pc:docMk/>
            <pc:sldMk cId="954024358" sldId="700"/>
            <ac:picMk id="46083" creationId="{00000000-0000-0000-0000-000000000000}"/>
          </ac:picMkLst>
        </pc:picChg>
      </pc:sldChg>
      <pc:sldChg chg="modSp add del mod">
        <pc:chgData name="Froduald Kabanza" userId="edf393d0-642b-4b9e-8c75-f62133241689" providerId="ADAL" clId="{6A794C28-E0BB-45D4-B164-B06BE35F58F5}" dt="2022-01-27T23:47:09.434" v="957" actId="2696"/>
        <pc:sldMkLst>
          <pc:docMk/>
          <pc:sldMk cId="2064014537" sldId="701"/>
        </pc:sldMkLst>
        <pc:spChg chg="mod">
          <ac:chgData name="Froduald Kabanza" userId="edf393d0-642b-4b9e-8c75-f62133241689" providerId="ADAL" clId="{6A794C28-E0BB-45D4-B164-B06BE35F58F5}" dt="2022-01-27T23:41:26.567" v="881" actId="20577"/>
          <ac:spMkLst>
            <pc:docMk/>
            <pc:sldMk cId="2064014537" sldId="701"/>
            <ac:spMk id="2" creationId="{00000000-0000-0000-0000-000000000000}"/>
          </ac:spMkLst>
        </pc:spChg>
      </pc:sldChg>
      <pc:sldChg chg="modSp add mod ord modNotesTx">
        <pc:chgData name="Froduald Kabanza" userId="edf393d0-642b-4b9e-8c75-f62133241689" providerId="ADAL" clId="{6A794C28-E0BB-45D4-B164-B06BE35F58F5}" dt="2022-01-28T00:19:53.301" v="1319"/>
        <pc:sldMkLst>
          <pc:docMk/>
          <pc:sldMk cId="3327362603" sldId="701"/>
        </pc:sldMkLst>
        <pc:spChg chg="mod">
          <ac:chgData name="Froduald Kabanza" userId="edf393d0-642b-4b9e-8c75-f62133241689" providerId="ADAL" clId="{6A794C28-E0BB-45D4-B164-B06BE35F58F5}" dt="2022-01-28T00:14:57.378" v="1291" actId="20577"/>
          <ac:spMkLst>
            <pc:docMk/>
            <pc:sldMk cId="3327362603" sldId="701"/>
            <ac:spMk id="71683" creationId="{00000000-0000-0000-0000-000000000000}"/>
          </ac:spMkLst>
        </pc:spChg>
      </pc:sldChg>
      <pc:sldChg chg="add mod modShow">
        <pc:chgData name="Froduald Kabanza" userId="edf393d0-642b-4b9e-8c75-f62133241689" providerId="ADAL" clId="{6A794C28-E0BB-45D4-B164-B06BE35F58F5}" dt="2022-01-28T00:41:46.309" v="1426" actId="729"/>
        <pc:sldMkLst>
          <pc:docMk/>
          <pc:sldMk cId="455541592" sldId="702"/>
        </pc:sldMkLst>
      </pc:sldChg>
      <pc:sldChg chg="add mod modAnim modShow">
        <pc:chgData name="Froduald Kabanza" userId="edf393d0-642b-4b9e-8c75-f62133241689" providerId="ADAL" clId="{6A794C28-E0BB-45D4-B164-B06BE35F58F5}" dt="2022-01-28T00:43:51.883" v="1433" actId="729"/>
        <pc:sldMkLst>
          <pc:docMk/>
          <pc:sldMk cId="2843424620" sldId="703"/>
        </pc:sldMkLst>
      </pc:sldChg>
      <pc:sldChg chg="add mod modShow">
        <pc:chgData name="Froduald Kabanza" userId="edf393d0-642b-4b9e-8c75-f62133241689" providerId="ADAL" clId="{6A794C28-E0BB-45D4-B164-B06BE35F58F5}" dt="2022-01-28T00:44:52.135" v="1441" actId="729"/>
        <pc:sldMkLst>
          <pc:docMk/>
          <pc:sldMk cId="3606334556" sldId="704"/>
        </pc:sldMkLst>
      </pc:sldChg>
      <pc:sldChg chg="del">
        <pc:chgData name="Froduald Kabanza" userId="edf393d0-642b-4b9e-8c75-f62133241689" providerId="ADAL" clId="{6A794C28-E0BB-45D4-B164-B06BE35F58F5}" dt="2022-01-27T22:18:23.621" v="48" actId="2696"/>
        <pc:sldMkLst>
          <pc:docMk/>
          <pc:sldMk cId="1125303256" sldId="721"/>
        </pc:sldMkLst>
      </pc:sldChg>
      <pc:sldChg chg="del">
        <pc:chgData name="Froduald Kabanza" userId="edf393d0-642b-4b9e-8c75-f62133241689" providerId="ADAL" clId="{6A794C28-E0BB-45D4-B164-B06BE35F58F5}" dt="2022-01-27T22:18:23.621" v="48" actId="2696"/>
        <pc:sldMkLst>
          <pc:docMk/>
          <pc:sldMk cId="4057936831" sldId="722"/>
        </pc:sldMkLst>
      </pc:sldChg>
      <pc:sldChg chg="del">
        <pc:chgData name="Froduald Kabanza" userId="edf393d0-642b-4b9e-8c75-f62133241689" providerId="ADAL" clId="{6A794C28-E0BB-45D4-B164-B06BE35F58F5}" dt="2022-01-27T22:18:23.621" v="48" actId="2696"/>
        <pc:sldMkLst>
          <pc:docMk/>
          <pc:sldMk cId="1102593250" sldId="723"/>
        </pc:sldMkLst>
      </pc:sldChg>
      <pc:sldChg chg="del">
        <pc:chgData name="Froduald Kabanza" userId="edf393d0-642b-4b9e-8c75-f62133241689" providerId="ADAL" clId="{6A794C28-E0BB-45D4-B164-B06BE35F58F5}" dt="2022-01-27T22:18:23.621" v="48" actId="2696"/>
        <pc:sldMkLst>
          <pc:docMk/>
          <pc:sldMk cId="382338790" sldId="724"/>
        </pc:sldMkLst>
      </pc:sldChg>
      <pc:sldChg chg="del">
        <pc:chgData name="Froduald Kabanza" userId="edf393d0-642b-4b9e-8c75-f62133241689" providerId="ADAL" clId="{6A794C28-E0BB-45D4-B164-B06BE35F58F5}" dt="2022-01-27T22:18:23.621" v="48" actId="2696"/>
        <pc:sldMkLst>
          <pc:docMk/>
          <pc:sldMk cId="630549713" sldId="725"/>
        </pc:sldMkLst>
      </pc:sldChg>
      <pc:sldChg chg="del">
        <pc:chgData name="Froduald Kabanza" userId="edf393d0-642b-4b9e-8c75-f62133241689" providerId="ADAL" clId="{6A794C28-E0BB-45D4-B164-B06BE35F58F5}" dt="2022-01-27T22:18:28.320" v="49" actId="2696"/>
        <pc:sldMkLst>
          <pc:docMk/>
          <pc:sldMk cId="806857235" sldId="726"/>
        </pc:sldMkLst>
      </pc:sldChg>
      <pc:sldChg chg="del">
        <pc:chgData name="Froduald Kabanza" userId="edf393d0-642b-4b9e-8c75-f62133241689" providerId="ADAL" clId="{6A794C28-E0BB-45D4-B164-B06BE35F58F5}" dt="2022-01-27T22:18:23.621" v="48" actId="2696"/>
        <pc:sldMkLst>
          <pc:docMk/>
          <pc:sldMk cId="2817923177" sldId="727"/>
        </pc:sldMkLst>
      </pc:sldChg>
      <pc:sldChg chg="del">
        <pc:chgData name="Froduald Kabanza" userId="edf393d0-642b-4b9e-8c75-f62133241689" providerId="ADAL" clId="{6A794C28-E0BB-45D4-B164-B06BE35F58F5}" dt="2022-01-27T22:18:23.621" v="48" actId="2696"/>
        <pc:sldMkLst>
          <pc:docMk/>
          <pc:sldMk cId="2525625781" sldId="728"/>
        </pc:sldMkLst>
      </pc:sldChg>
    </pc:docChg>
  </pc:docChgLst>
  <pc:docChgLst>
    <pc:chgData name="DJeff Kanda Nkashama" userId="S::nkad2101@usherbrooke.ca::c3c87171-fd8c-4e2b-8ca8-32e7de6ccf7b" providerId="AD" clId="Web-{B9962151-8073-4501-A1D7-50C78C2AAB03}"/>
    <pc:docChg chg="modSld">
      <pc:chgData name="DJeff Kanda Nkashama" userId="S::nkad2101@usherbrooke.ca::c3c87171-fd8c-4e2b-8ca8-32e7de6ccf7b" providerId="AD" clId="Web-{B9962151-8073-4501-A1D7-50C78C2AAB03}" dt="2022-01-13T01:08:01.308" v="177"/>
      <pc:docMkLst>
        <pc:docMk/>
      </pc:docMkLst>
      <pc:sldChg chg="addSp delSp modSp">
        <pc:chgData name="DJeff Kanda Nkashama" userId="S::nkad2101@usherbrooke.ca::c3c87171-fd8c-4e2b-8ca8-32e7de6ccf7b" providerId="AD" clId="Web-{B9962151-8073-4501-A1D7-50C78C2AAB03}" dt="2022-01-13T01:08:01.308" v="177"/>
        <pc:sldMkLst>
          <pc:docMk/>
          <pc:sldMk cId="436770665" sldId="281"/>
        </pc:sldMkLst>
        <pc:spChg chg="ord">
          <ac:chgData name="DJeff Kanda Nkashama" userId="S::nkad2101@usherbrooke.ca::c3c87171-fd8c-4e2b-8ca8-32e7de6ccf7b" providerId="AD" clId="Web-{B9962151-8073-4501-A1D7-50C78C2AAB03}" dt="2022-01-13T01:07:40.996" v="172"/>
          <ac:spMkLst>
            <pc:docMk/>
            <pc:sldMk cId="436770665" sldId="281"/>
            <ac:spMk id="2" creationId="{00000000-0000-0000-0000-000000000000}"/>
          </ac:spMkLst>
        </pc:spChg>
        <pc:spChg chg="ord">
          <ac:chgData name="DJeff Kanda Nkashama" userId="S::nkad2101@usherbrooke.ca::c3c87171-fd8c-4e2b-8ca8-32e7de6ccf7b" providerId="AD" clId="Web-{B9962151-8073-4501-A1D7-50C78C2AAB03}" dt="2022-01-13T01:07:47.074" v="174"/>
          <ac:spMkLst>
            <pc:docMk/>
            <pc:sldMk cId="436770665" sldId="281"/>
            <ac:spMk id="5" creationId="{00000000-0000-0000-0000-000000000000}"/>
          </ac:spMkLst>
        </pc:spChg>
        <pc:spChg chg="ord">
          <ac:chgData name="DJeff Kanda Nkashama" userId="S::nkad2101@usherbrooke.ca::c3c87171-fd8c-4e2b-8ca8-32e7de6ccf7b" providerId="AD" clId="Web-{B9962151-8073-4501-A1D7-50C78C2AAB03}" dt="2022-01-13T01:08:01.308" v="177"/>
          <ac:spMkLst>
            <pc:docMk/>
            <pc:sldMk cId="436770665" sldId="281"/>
            <ac:spMk id="6" creationId="{00000000-0000-0000-0000-000000000000}"/>
          </ac:spMkLst>
        </pc:spChg>
        <pc:spChg chg="mod">
          <ac:chgData name="DJeff Kanda Nkashama" userId="S::nkad2101@usherbrooke.ca::c3c87171-fd8c-4e2b-8ca8-32e7de6ccf7b" providerId="AD" clId="Web-{B9962151-8073-4501-A1D7-50C78C2AAB03}" dt="2022-01-13T01:07:08.073" v="167" actId="1076"/>
          <ac:spMkLst>
            <pc:docMk/>
            <pc:sldMk cId="436770665" sldId="281"/>
            <ac:spMk id="7" creationId="{00000000-0000-0000-0000-000000000000}"/>
          </ac:spMkLst>
        </pc:spChg>
        <pc:spChg chg="add mod">
          <ac:chgData name="DJeff Kanda Nkashama" userId="S::nkad2101@usherbrooke.ca::c3c87171-fd8c-4e2b-8ca8-32e7de6ccf7b" providerId="AD" clId="Web-{B9962151-8073-4501-A1D7-50C78C2AAB03}" dt="2022-01-13T00:59:14.522" v="119" actId="1076"/>
          <ac:spMkLst>
            <pc:docMk/>
            <pc:sldMk cId="436770665" sldId="281"/>
            <ac:spMk id="9" creationId="{601B2254-17E8-4F66-BF90-FF934237DCCC}"/>
          </ac:spMkLst>
        </pc:spChg>
        <pc:spChg chg="add del mod">
          <ac:chgData name="DJeff Kanda Nkashama" userId="S::nkad2101@usherbrooke.ca::c3c87171-fd8c-4e2b-8ca8-32e7de6ccf7b" providerId="AD" clId="Web-{B9962151-8073-4501-A1D7-50C78C2AAB03}" dt="2022-01-13T00:57:41.553" v="95"/>
          <ac:spMkLst>
            <pc:docMk/>
            <pc:sldMk cId="436770665" sldId="281"/>
            <ac:spMk id="10" creationId="{43018D5B-79A3-41D1-AD5E-37DA209F943B}"/>
          </ac:spMkLst>
        </pc:spChg>
        <pc:spChg chg="add del mod">
          <ac:chgData name="DJeff Kanda Nkashama" userId="S::nkad2101@usherbrooke.ca::c3c87171-fd8c-4e2b-8ca8-32e7de6ccf7b" providerId="AD" clId="Web-{B9962151-8073-4501-A1D7-50C78C2AAB03}" dt="2022-01-13T01:06:22.964" v="163"/>
          <ac:spMkLst>
            <pc:docMk/>
            <pc:sldMk cId="436770665" sldId="281"/>
            <ac:spMk id="11" creationId="{4C4CDC81-C8E2-46D3-A7B3-F324AB4DC2E1}"/>
          </ac:spMkLst>
        </pc:spChg>
        <pc:spChg chg="add mod ord">
          <ac:chgData name="DJeff Kanda Nkashama" userId="S::nkad2101@usherbrooke.ca::c3c87171-fd8c-4e2b-8ca8-32e7de6ccf7b" providerId="AD" clId="Web-{B9962151-8073-4501-A1D7-50C78C2AAB03}" dt="2022-01-13T01:07:49.855" v="175" actId="1076"/>
          <ac:spMkLst>
            <pc:docMk/>
            <pc:sldMk cId="436770665" sldId="281"/>
            <ac:spMk id="12" creationId="{C3C1CB57-B618-41E9-BC18-71D4D55CE323}"/>
          </ac:spMkLst>
        </pc:spChg>
        <pc:spChg chg="add mod">
          <ac:chgData name="DJeff Kanda Nkashama" userId="S::nkad2101@usherbrooke.ca::c3c87171-fd8c-4e2b-8ca8-32e7de6ccf7b" providerId="AD" clId="Web-{B9962151-8073-4501-A1D7-50C78C2AAB03}" dt="2022-01-13T00:59:14.538" v="120" actId="1076"/>
          <ac:spMkLst>
            <pc:docMk/>
            <pc:sldMk cId="436770665" sldId="281"/>
            <ac:spMk id="19" creationId="{55136E59-92EB-4274-B469-2A6A0DC417B0}"/>
          </ac:spMkLst>
        </pc:spChg>
        <pc:spChg chg="add mod">
          <ac:chgData name="DJeff Kanda Nkashama" userId="S::nkad2101@usherbrooke.ca::c3c87171-fd8c-4e2b-8ca8-32e7de6ccf7b" providerId="AD" clId="Web-{B9962151-8073-4501-A1D7-50C78C2AAB03}" dt="2022-01-13T00:59:14.538" v="121" actId="1076"/>
          <ac:spMkLst>
            <pc:docMk/>
            <pc:sldMk cId="436770665" sldId="281"/>
            <ac:spMk id="20" creationId="{575BA779-77C0-4EA8-B186-56551600A0E7}"/>
          </ac:spMkLst>
        </pc:spChg>
        <pc:spChg chg="add mod">
          <ac:chgData name="DJeff Kanda Nkashama" userId="S::nkad2101@usherbrooke.ca::c3c87171-fd8c-4e2b-8ca8-32e7de6ccf7b" providerId="AD" clId="Web-{B9962151-8073-4501-A1D7-50C78C2AAB03}" dt="2022-01-13T00:59:14.554" v="122" actId="1076"/>
          <ac:spMkLst>
            <pc:docMk/>
            <pc:sldMk cId="436770665" sldId="281"/>
            <ac:spMk id="21" creationId="{F2DF4EC5-9EA6-4AE8-A31A-BBF4E6A3C0E8}"/>
          </ac:spMkLst>
        </pc:spChg>
        <pc:spChg chg="add mod">
          <ac:chgData name="DJeff Kanda Nkashama" userId="S::nkad2101@usherbrooke.ca::c3c87171-fd8c-4e2b-8ca8-32e7de6ccf7b" providerId="AD" clId="Web-{B9962151-8073-4501-A1D7-50C78C2AAB03}" dt="2022-01-13T00:59:14.554" v="123" actId="1076"/>
          <ac:spMkLst>
            <pc:docMk/>
            <pc:sldMk cId="436770665" sldId="281"/>
            <ac:spMk id="22" creationId="{1CD58E65-4A83-4E67-B087-51703308588F}"/>
          </ac:spMkLst>
        </pc:spChg>
        <pc:spChg chg="add mod">
          <ac:chgData name="DJeff Kanda Nkashama" userId="S::nkad2101@usherbrooke.ca::c3c87171-fd8c-4e2b-8ca8-32e7de6ccf7b" providerId="AD" clId="Web-{B9962151-8073-4501-A1D7-50C78C2AAB03}" dt="2022-01-13T00:59:21.460" v="127" actId="1076"/>
          <ac:spMkLst>
            <pc:docMk/>
            <pc:sldMk cId="436770665" sldId="281"/>
            <ac:spMk id="23" creationId="{828CD79F-004A-448B-8C40-642362EA0764}"/>
          </ac:spMkLst>
        </pc:spChg>
        <pc:spChg chg="add mod">
          <ac:chgData name="DJeff Kanda Nkashama" userId="S::nkad2101@usherbrooke.ca::c3c87171-fd8c-4e2b-8ca8-32e7de6ccf7b" providerId="AD" clId="Web-{B9962151-8073-4501-A1D7-50C78C2AAB03}" dt="2022-01-13T00:59:14.569" v="125" actId="1076"/>
          <ac:spMkLst>
            <pc:docMk/>
            <pc:sldMk cId="436770665" sldId="281"/>
            <ac:spMk id="24" creationId="{F7E4BF57-C40C-4E9A-A9CF-D32353D3269F}"/>
          </ac:spMkLst>
        </pc:spChg>
        <pc:spChg chg="add mod">
          <ac:chgData name="DJeff Kanda Nkashama" userId="S::nkad2101@usherbrooke.ca::c3c87171-fd8c-4e2b-8ca8-32e7de6ccf7b" providerId="AD" clId="Web-{B9962151-8073-4501-A1D7-50C78C2AAB03}" dt="2022-01-13T00:59:24.241" v="128" actId="1076"/>
          <ac:spMkLst>
            <pc:docMk/>
            <pc:sldMk cId="436770665" sldId="281"/>
            <ac:spMk id="26" creationId="{846B4978-DA94-4624-A28C-38EC74C337BC}"/>
          </ac:spMkLst>
        </pc:spChg>
        <pc:spChg chg="add mod">
          <ac:chgData name="DJeff Kanda Nkashama" userId="S::nkad2101@usherbrooke.ca::c3c87171-fd8c-4e2b-8ca8-32e7de6ccf7b" providerId="AD" clId="Web-{B9962151-8073-4501-A1D7-50C78C2AAB03}" dt="2022-01-13T00:56:11.614" v="87" actId="1076"/>
          <ac:spMkLst>
            <pc:docMk/>
            <pc:sldMk cId="436770665" sldId="281"/>
            <ac:spMk id="28" creationId="{E8D12F97-8BC3-48AF-B860-844FE212F547}"/>
          </ac:spMkLst>
        </pc:spChg>
        <pc:spChg chg="add mod">
          <ac:chgData name="DJeff Kanda Nkashama" userId="S::nkad2101@usherbrooke.ca::c3c87171-fd8c-4e2b-8ca8-32e7de6ccf7b" providerId="AD" clId="Web-{B9962151-8073-4501-A1D7-50C78C2AAB03}" dt="2022-01-13T00:55:55.770" v="79"/>
          <ac:spMkLst>
            <pc:docMk/>
            <pc:sldMk cId="436770665" sldId="281"/>
            <ac:spMk id="29" creationId="{B45982FC-CA8F-4A31-A663-7687CE0715B7}"/>
          </ac:spMkLst>
        </pc:spChg>
        <pc:spChg chg="add mod">
          <ac:chgData name="DJeff Kanda Nkashama" userId="S::nkad2101@usherbrooke.ca::c3c87171-fd8c-4e2b-8ca8-32e7de6ccf7b" providerId="AD" clId="Web-{B9962151-8073-4501-A1D7-50C78C2AAB03}" dt="2022-01-13T00:55:55.786" v="80"/>
          <ac:spMkLst>
            <pc:docMk/>
            <pc:sldMk cId="436770665" sldId="281"/>
            <ac:spMk id="31" creationId="{E66D7DF6-CE23-43D0-866D-30EB29E3D45D}"/>
          </ac:spMkLst>
        </pc:spChg>
        <pc:spChg chg="add mod">
          <ac:chgData name="DJeff Kanda Nkashama" userId="S::nkad2101@usherbrooke.ca::c3c87171-fd8c-4e2b-8ca8-32e7de6ccf7b" providerId="AD" clId="Web-{B9962151-8073-4501-A1D7-50C78C2AAB03}" dt="2022-01-13T00:55:55.802" v="81"/>
          <ac:spMkLst>
            <pc:docMk/>
            <pc:sldMk cId="436770665" sldId="281"/>
            <ac:spMk id="32" creationId="{8E0DB2ED-4D66-4EF4-9B6D-F73F93EE642A}"/>
          </ac:spMkLst>
        </pc:spChg>
        <pc:spChg chg="add mod">
          <ac:chgData name="DJeff Kanda Nkashama" userId="S::nkad2101@usherbrooke.ca::c3c87171-fd8c-4e2b-8ca8-32e7de6ccf7b" providerId="AD" clId="Web-{B9962151-8073-4501-A1D7-50C78C2AAB03}" dt="2022-01-13T00:55:55.802" v="82"/>
          <ac:spMkLst>
            <pc:docMk/>
            <pc:sldMk cId="436770665" sldId="281"/>
            <ac:spMk id="33" creationId="{32CD6BD1-87A8-4718-A24F-2F915097D7D0}"/>
          </ac:spMkLst>
        </pc:spChg>
        <pc:spChg chg="add mod">
          <ac:chgData name="DJeff Kanda Nkashama" userId="S::nkad2101@usherbrooke.ca::c3c87171-fd8c-4e2b-8ca8-32e7de6ccf7b" providerId="AD" clId="Web-{B9962151-8073-4501-A1D7-50C78C2AAB03}" dt="2022-01-13T00:55:55.817" v="83"/>
          <ac:spMkLst>
            <pc:docMk/>
            <pc:sldMk cId="436770665" sldId="281"/>
            <ac:spMk id="34" creationId="{ABECA23B-93EA-4AC4-8E49-504F940F2FE1}"/>
          </ac:spMkLst>
        </pc:spChg>
        <pc:spChg chg="add mod">
          <ac:chgData name="DJeff Kanda Nkashama" userId="S::nkad2101@usherbrooke.ca::c3c87171-fd8c-4e2b-8ca8-32e7de6ccf7b" providerId="AD" clId="Web-{B9962151-8073-4501-A1D7-50C78C2AAB03}" dt="2022-01-13T00:55:55.833" v="84"/>
          <ac:spMkLst>
            <pc:docMk/>
            <pc:sldMk cId="436770665" sldId="281"/>
            <ac:spMk id="35" creationId="{C4A9877C-F368-4DF2-A10C-7FAB42D07EB5}"/>
          </ac:spMkLst>
        </pc:spChg>
        <pc:spChg chg="add mod">
          <ac:chgData name="DJeff Kanda Nkashama" userId="S::nkad2101@usherbrooke.ca::c3c87171-fd8c-4e2b-8ca8-32e7de6ccf7b" providerId="AD" clId="Web-{B9962151-8073-4501-A1D7-50C78C2AAB03}" dt="2022-01-13T00:56:07.224" v="86" actId="1076"/>
          <ac:spMkLst>
            <pc:docMk/>
            <pc:sldMk cId="436770665" sldId="281"/>
            <ac:spMk id="36" creationId="{EF81E761-F3FC-4321-8945-72E0F19F9DE1}"/>
          </ac:spMkLst>
        </pc:spChg>
        <pc:cxnChg chg="add mod">
          <ac:chgData name="DJeff Kanda Nkashama" userId="S::nkad2101@usherbrooke.ca::c3c87171-fd8c-4e2b-8ca8-32e7de6ccf7b" providerId="AD" clId="Web-{B9962151-8073-4501-A1D7-50C78C2AAB03}" dt="2022-01-13T00:56:20.880" v="88" actId="14100"/>
          <ac:cxnSpMkLst>
            <pc:docMk/>
            <pc:sldMk cId="436770665" sldId="281"/>
            <ac:cxnSpMk id="3" creationId="{E3926B5E-C120-46CC-8A3D-FD3224B14B3D}"/>
          </ac:cxnSpMkLst>
        </pc:cxnChg>
        <pc:cxnChg chg="add mod">
          <ac:chgData name="DJeff Kanda Nkashama" userId="S::nkad2101@usherbrooke.ca::c3c87171-fd8c-4e2b-8ca8-32e7de6ccf7b" providerId="AD" clId="Web-{B9962151-8073-4501-A1D7-50C78C2AAB03}" dt="2022-01-13T00:53:44.019" v="14" actId="1076"/>
          <ac:cxnSpMkLst>
            <pc:docMk/>
            <pc:sldMk cId="436770665" sldId="281"/>
            <ac:cxnSpMk id="15" creationId="{2B6D7380-16EA-45A0-B1A3-DA8D0196AB1B}"/>
          </ac:cxnSpMkLst>
        </pc:cxnChg>
        <pc:cxnChg chg="add mod">
          <ac:chgData name="DJeff Kanda Nkashama" userId="S::nkad2101@usherbrooke.ca::c3c87171-fd8c-4e2b-8ca8-32e7de6ccf7b" providerId="AD" clId="Web-{B9962151-8073-4501-A1D7-50C78C2AAB03}" dt="2022-01-13T00:54:09.660" v="18" actId="1076"/>
          <ac:cxnSpMkLst>
            <pc:docMk/>
            <pc:sldMk cId="436770665" sldId="281"/>
            <ac:cxnSpMk id="17" creationId="{18BDE2C9-6519-484B-AC25-3D03C6E89382}"/>
          </ac:cxnSpMkLst>
        </pc:cxnChg>
      </pc:sldChg>
    </pc:docChg>
  </pc:docChgLst>
  <pc:docChgLst>
    <pc:chgData name="Froduald Kabanza" userId="edf393d0-642b-4b9e-8c75-f62133241689" providerId="ADAL" clId="{E88FD71B-3789-4655-88D2-EC6B1E5CF00E}"/>
    <pc:docChg chg="undo custSel addSld modSld modSection">
      <pc:chgData name="Froduald Kabanza" userId="edf393d0-642b-4b9e-8c75-f62133241689" providerId="ADAL" clId="{E88FD71B-3789-4655-88D2-EC6B1E5CF00E}" dt="2024-02-08T22:14:26.321" v="32" actId="14100"/>
      <pc:docMkLst>
        <pc:docMk/>
      </pc:docMkLst>
      <pc:sldChg chg="mod modShow">
        <pc:chgData name="Froduald Kabanza" userId="edf393d0-642b-4b9e-8c75-f62133241689" providerId="ADAL" clId="{E88FD71B-3789-4655-88D2-EC6B1E5CF00E}" dt="2024-02-08T00:57:43.922" v="1" actId="729"/>
        <pc:sldMkLst>
          <pc:docMk/>
          <pc:sldMk cId="0" sldId="260"/>
        </pc:sldMkLst>
      </pc:sldChg>
      <pc:sldChg chg="mod modShow">
        <pc:chgData name="Froduald Kabanza" userId="edf393d0-642b-4b9e-8c75-f62133241689" providerId="ADAL" clId="{E88FD71B-3789-4655-88D2-EC6B1E5CF00E}" dt="2024-02-08T00:57:43.922" v="1" actId="729"/>
        <pc:sldMkLst>
          <pc:docMk/>
          <pc:sldMk cId="0" sldId="261"/>
        </pc:sldMkLst>
      </pc:sldChg>
      <pc:sldChg chg="mod modShow">
        <pc:chgData name="Froduald Kabanza" userId="edf393d0-642b-4b9e-8c75-f62133241689" providerId="ADAL" clId="{E88FD71B-3789-4655-88D2-EC6B1E5CF00E}" dt="2024-02-08T22:09:28.377" v="16" actId="729"/>
        <pc:sldMkLst>
          <pc:docMk/>
          <pc:sldMk cId="0" sldId="262"/>
        </pc:sldMkLst>
      </pc:sldChg>
      <pc:sldChg chg="mod modShow">
        <pc:chgData name="Froduald Kabanza" userId="edf393d0-642b-4b9e-8c75-f62133241689" providerId="ADAL" clId="{E88FD71B-3789-4655-88D2-EC6B1E5CF00E}" dt="2024-02-08T00:57:43.922" v="1" actId="729"/>
        <pc:sldMkLst>
          <pc:docMk/>
          <pc:sldMk cId="0" sldId="264"/>
        </pc:sldMkLst>
      </pc:sldChg>
      <pc:sldChg chg="mod modShow">
        <pc:chgData name="Froduald Kabanza" userId="edf393d0-642b-4b9e-8c75-f62133241689" providerId="ADAL" clId="{E88FD71B-3789-4655-88D2-EC6B1E5CF00E}" dt="2024-02-08T00:57:43.922" v="1" actId="729"/>
        <pc:sldMkLst>
          <pc:docMk/>
          <pc:sldMk cId="0" sldId="265"/>
        </pc:sldMkLst>
      </pc:sldChg>
      <pc:sldChg chg="mod modShow">
        <pc:chgData name="Froduald Kabanza" userId="edf393d0-642b-4b9e-8c75-f62133241689" providerId="ADAL" clId="{E88FD71B-3789-4655-88D2-EC6B1E5CF00E}" dt="2024-02-08T22:09:51.627" v="17" actId="729"/>
        <pc:sldMkLst>
          <pc:docMk/>
          <pc:sldMk cId="0" sldId="268"/>
        </pc:sldMkLst>
      </pc:sldChg>
      <pc:sldChg chg="mod modShow">
        <pc:chgData name="Froduald Kabanza" userId="edf393d0-642b-4b9e-8c75-f62133241689" providerId="ADAL" clId="{E88FD71B-3789-4655-88D2-EC6B1E5CF00E}" dt="2024-02-08T22:11:31.648" v="22" actId="729"/>
        <pc:sldMkLst>
          <pc:docMk/>
          <pc:sldMk cId="0" sldId="272"/>
        </pc:sldMkLst>
      </pc:sldChg>
      <pc:sldChg chg="mod modShow">
        <pc:chgData name="Froduald Kabanza" userId="edf393d0-642b-4b9e-8c75-f62133241689" providerId="ADAL" clId="{E88FD71B-3789-4655-88D2-EC6B1E5CF00E}" dt="2024-02-08T22:11:31.648" v="22" actId="729"/>
        <pc:sldMkLst>
          <pc:docMk/>
          <pc:sldMk cId="0" sldId="273"/>
        </pc:sldMkLst>
      </pc:sldChg>
      <pc:sldChg chg="mod modShow">
        <pc:chgData name="Froduald Kabanza" userId="edf393d0-642b-4b9e-8c75-f62133241689" providerId="ADAL" clId="{E88FD71B-3789-4655-88D2-EC6B1E5CF00E}" dt="2024-02-08T22:11:31.648" v="22" actId="729"/>
        <pc:sldMkLst>
          <pc:docMk/>
          <pc:sldMk cId="0" sldId="274"/>
        </pc:sldMkLst>
      </pc:sldChg>
      <pc:sldChg chg="mod modShow">
        <pc:chgData name="Froduald Kabanza" userId="edf393d0-642b-4b9e-8c75-f62133241689" providerId="ADAL" clId="{E88FD71B-3789-4655-88D2-EC6B1E5CF00E}" dt="2024-02-08T22:11:31.648" v="22" actId="729"/>
        <pc:sldMkLst>
          <pc:docMk/>
          <pc:sldMk cId="0" sldId="275"/>
        </pc:sldMkLst>
      </pc:sldChg>
      <pc:sldChg chg="mod modShow">
        <pc:chgData name="Froduald Kabanza" userId="edf393d0-642b-4b9e-8c75-f62133241689" providerId="ADAL" clId="{E88FD71B-3789-4655-88D2-EC6B1E5CF00E}" dt="2024-02-08T22:11:31.648" v="22" actId="729"/>
        <pc:sldMkLst>
          <pc:docMk/>
          <pc:sldMk cId="0" sldId="276"/>
        </pc:sldMkLst>
      </pc:sldChg>
      <pc:sldChg chg="mod modShow">
        <pc:chgData name="Froduald Kabanza" userId="edf393d0-642b-4b9e-8c75-f62133241689" providerId="ADAL" clId="{E88FD71B-3789-4655-88D2-EC6B1E5CF00E}" dt="2024-02-08T22:11:31.648" v="22" actId="729"/>
        <pc:sldMkLst>
          <pc:docMk/>
          <pc:sldMk cId="0" sldId="277"/>
        </pc:sldMkLst>
      </pc:sldChg>
      <pc:sldChg chg="mod modShow">
        <pc:chgData name="Froduald Kabanza" userId="edf393d0-642b-4b9e-8c75-f62133241689" providerId="ADAL" clId="{E88FD71B-3789-4655-88D2-EC6B1E5CF00E}" dt="2024-02-08T22:11:31.648" v="22" actId="729"/>
        <pc:sldMkLst>
          <pc:docMk/>
          <pc:sldMk cId="0" sldId="278"/>
        </pc:sldMkLst>
      </pc:sldChg>
      <pc:sldChg chg="mod modShow">
        <pc:chgData name="Froduald Kabanza" userId="edf393d0-642b-4b9e-8c75-f62133241689" providerId="ADAL" clId="{E88FD71B-3789-4655-88D2-EC6B1E5CF00E}" dt="2024-02-08T00:57:43.922" v="1" actId="729"/>
        <pc:sldMkLst>
          <pc:docMk/>
          <pc:sldMk cId="0" sldId="283"/>
        </pc:sldMkLst>
      </pc:sldChg>
      <pc:sldChg chg="mod modShow">
        <pc:chgData name="Froduald Kabanza" userId="edf393d0-642b-4b9e-8c75-f62133241689" providerId="ADAL" clId="{E88FD71B-3789-4655-88D2-EC6B1E5CF00E}" dt="2024-02-08T00:57:43.922" v="1" actId="729"/>
        <pc:sldMkLst>
          <pc:docMk/>
          <pc:sldMk cId="0" sldId="284"/>
        </pc:sldMkLst>
      </pc:sldChg>
      <pc:sldChg chg="addSp modSp mod modShow">
        <pc:chgData name="Froduald Kabanza" userId="edf393d0-642b-4b9e-8c75-f62133241689" providerId="ADAL" clId="{E88FD71B-3789-4655-88D2-EC6B1E5CF00E}" dt="2024-02-08T22:14:26.321" v="32" actId="14100"/>
        <pc:sldMkLst>
          <pc:docMk/>
          <pc:sldMk cId="0" sldId="286"/>
        </pc:sldMkLst>
        <pc:graphicFrameChg chg="add mod">
          <ac:chgData name="Froduald Kabanza" userId="edf393d0-642b-4b9e-8c75-f62133241689" providerId="ADAL" clId="{E88FD71B-3789-4655-88D2-EC6B1E5CF00E}" dt="2024-02-08T22:13:52.200" v="25" actId="1076"/>
          <ac:graphicFrameMkLst>
            <pc:docMk/>
            <pc:sldMk cId="0" sldId="286"/>
            <ac:graphicFrameMk id="2" creationId="{3C920005-E46C-1422-8427-6727946E2D82}"/>
          </ac:graphicFrameMkLst>
        </pc:graphicFrameChg>
        <pc:graphicFrameChg chg="add mod">
          <ac:chgData name="Froduald Kabanza" userId="edf393d0-642b-4b9e-8c75-f62133241689" providerId="ADAL" clId="{E88FD71B-3789-4655-88D2-EC6B1E5CF00E}" dt="2024-02-08T22:14:13.490" v="29" actId="1076"/>
          <ac:graphicFrameMkLst>
            <pc:docMk/>
            <pc:sldMk cId="0" sldId="286"/>
            <ac:graphicFrameMk id="3" creationId="{70098271-E04C-3805-3BDE-15EA14BF4828}"/>
          </ac:graphicFrameMkLst>
        </pc:graphicFrameChg>
        <pc:cxnChg chg="add mod">
          <ac:chgData name="Froduald Kabanza" userId="edf393d0-642b-4b9e-8c75-f62133241689" providerId="ADAL" clId="{E88FD71B-3789-4655-88D2-EC6B1E5CF00E}" dt="2024-02-08T22:14:09.204" v="28" actId="14100"/>
          <ac:cxnSpMkLst>
            <pc:docMk/>
            <pc:sldMk cId="0" sldId="286"/>
            <ac:cxnSpMk id="4" creationId="{6EED6C9E-5E33-27A9-AE1E-80ED462C9888}"/>
          </ac:cxnSpMkLst>
        </pc:cxnChg>
        <pc:cxnChg chg="add mod">
          <ac:chgData name="Froduald Kabanza" userId="edf393d0-642b-4b9e-8c75-f62133241689" providerId="ADAL" clId="{E88FD71B-3789-4655-88D2-EC6B1E5CF00E}" dt="2024-02-08T22:14:26.321" v="32" actId="14100"/>
          <ac:cxnSpMkLst>
            <pc:docMk/>
            <pc:sldMk cId="0" sldId="286"/>
            <ac:cxnSpMk id="5" creationId="{96D52EE8-FEC8-3348-4A36-80EAE038981D}"/>
          </ac:cxnSpMkLst>
        </pc:cxnChg>
      </pc:sldChg>
      <pc:sldChg chg="mod modShow">
        <pc:chgData name="Froduald Kabanza" userId="edf393d0-642b-4b9e-8c75-f62133241689" providerId="ADAL" clId="{E88FD71B-3789-4655-88D2-EC6B1E5CF00E}" dt="2024-02-08T00:57:43.922" v="1" actId="729"/>
        <pc:sldMkLst>
          <pc:docMk/>
          <pc:sldMk cId="0" sldId="287"/>
        </pc:sldMkLst>
      </pc:sldChg>
      <pc:sldChg chg="mod modShow">
        <pc:chgData name="Froduald Kabanza" userId="edf393d0-642b-4b9e-8c75-f62133241689" providerId="ADAL" clId="{E88FD71B-3789-4655-88D2-EC6B1E5CF00E}" dt="2024-02-08T00:57:43.922" v="1" actId="729"/>
        <pc:sldMkLst>
          <pc:docMk/>
          <pc:sldMk cId="0" sldId="290"/>
        </pc:sldMkLst>
      </pc:sldChg>
      <pc:sldChg chg="mod modShow">
        <pc:chgData name="Froduald Kabanza" userId="edf393d0-642b-4b9e-8c75-f62133241689" providerId="ADAL" clId="{E88FD71B-3789-4655-88D2-EC6B1E5CF00E}" dt="2024-02-08T00:57:43.922" v="1" actId="729"/>
        <pc:sldMkLst>
          <pc:docMk/>
          <pc:sldMk cId="0" sldId="314"/>
        </pc:sldMkLst>
      </pc:sldChg>
      <pc:sldChg chg="mod modShow">
        <pc:chgData name="Froduald Kabanza" userId="edf393d0-642b-4b9e-8c75-f62133241689" providerId="ADAL" clId="{E88FD71B-3789-4655-88D2-EC6B1E5CF00E}" dt="2024-02-08T00:57:43.922" v="1" actId="729"/>
        <pc:sldMkLst>
          <pc:docMk/>
          <pc:sldMk cId="0" sldId="315"/>
        </pc:sldMkLst>
      </pc:sldChg>
      <pc:sldChg chg="mod modShow">
        <pc:chgData name="Froduald Kabanza" userId="edf393d0-642b-4b9e-8c75-f62133241689" providerId="ADAL" clId="{E88FD71B-3789-4655-88D2-EC6B1E5CF00E}" dt="2024-02-08T00:57:43.922" v="1" actId="729"/>
        <pc:sldMkLst>
          <pc:docMk/>
          <pc:sldMk cId="0" sldId="316"/>
        </pc:sldMkLst>
      </pc:sldChg>
      <pc:sldChg chg="mod modShow">
        <pc:chgData name="Froduald Kabanza" userId="edf393d0-642b-4b9e-8c75-f62133241689" providerId="ADAL" clId="{E88FD71B-3789-4655-88D2-EC6B1E5CF00E}" dt="2024-02-08T00:57:43.922" v="1" actId="729"/>
        <pc:sldMkLst>
          <pc:docMk/>
          <pc:sldMk cId="0" sldId="318"/>
        </pc:sldMkLst>
      </pc:sldChg>
      <pc:sldChg chg="mod modShow">
        <pc:chgData name="Froduald Kabanza" userId="edf393d0-642b-4b9e-8c75-f62133241689" providerId="ADAL" clId="{E88FD71B-3789-4655-88D2-EC6B1E5CF00E}" dt="2024-02-08T00:57:43.922" v="1" actId="729"/>
        <pc:sldMkLst>
          <pc:docMk/>
          <pc:sldMk cId="0" sldId="320"/>
        </pc:sldMkLst>
      </pc:sldChg>
      <pc:sldChg chg="mod modShow">
        <pc:chgData name="Froduald Kabanza" userId="edf393d0-642b-4b9e-8c75-f62133241689" providerId="ADAL" clId="{E88FD71B-3789-4655-88D2-EC6B1E5CF00E}" dt="2024-02-08T00:57:43.922" v="1" actId="729"/>
        <pc:sldMkLst>
          <pc:docMk/>
          <pc:sldMk cId="0" sldId="321"/>
        </pc:sldMkLst>
      </pc:sldChg>
      <pc:sldChg chg="mod modShow">
        <pc:chgData name="Froduald Kabanza" userId="edf393d0-642b-4b9e-8c75-f62133241689" providerId="ADAL" clId="{E88FD71B-3789-4655-88D2-EC6B1E5CF00E}" dt="2024-02-08T00:57:43.922" v="1" actId="729"/>
        <pc:sldMkLst>
          <pc:docMk/>
          <pc:sldMk cId="0" sldId="322"/>
        </pc:sldMkLst>
      </pc:sldChg>
      <pc:sldChg chg="mod modShow">
        <pc:chgData name="Froduald Kabanza" userId="edf393d0-642b-4b9e-8c75-f62133241689" providerId="ADAL" clId="{E88FD71B-3789-4655-88D2-EC6B1E5CF00E}" dt="2024-02-08T00:57:43.922" v="1" actId="729"/>
        <pc:sldMkLst>
          <pc:docMk/>
          <pc:sldMk cId="0" sldId="323"/>
        </pc:sldMkLst>
      </pc:sldChg>
      <pc:sldChg chg="mod modShow">
        <pc:chgData name="Froduald Kabanza" userId="edf393d0-642b-4b9e-8c75-f62133241689" providerId="ADAL" clId="{E88FD71B-3789-4655-88D2-EC6B1E5CF00E}" dt="2024-02-08T00:57:43.922" v="1" actId="729"/>
        <pc:sldMkLst>
          <pc:docMk/>
          <pc:sldMk cId="0" sldId="324"/>
        </pc:sldMkLst>
      </pc:sldChg>
      <pc:sldChg chg="mod modShow">
        <pc:chgData name="Froduald Kabanza" userId="edf393d0-642b-4b9e-8c75-f62133241689" providerId="ADAL" clId="{E88FD71B-3789-4655-88D2-EC6B1E5CF00E}" dt="2024-02-08T00:57:43.922" v="1" actId="729"/>
        <pc:sldMkLst>
          <pc:docMk/>
          <pc:sldMk cId="0" sldId="325"/>
        </pc:sldMkLst>
      </pc:sldChg>
      <pc:sldChg chg="mod modShow">
        <pc:chgData name="Froduald Kabanza" userId="edf393d0-642b-4b9e-8c75-f62133241689" providerId="ADAL" clId="{E88FD71B-3789-4655-88D2-EC6B1E5CF00E}" dt="2024-02-08T00:57:43.922" v="1" actId="729"/>
        <pc:sldMkLst>
          <pc:docMk/>
          <pc:sldMk cId="0" sldId="326"/>
        </pc:sldMkLst>
      </pc:sldChg>
      <pc:sldChg chg="mod modShow">
        <pc:chgData name="Froduald Kabanza" userId="edf393d0-642b-4b9e-8c75-f62133241689" providerId="ADAL" clId="{E88FD71B-3789-4655-88D2-EC6B1E5CF00E}" dt="2024-02-08T00:57:43.922" v="1" actId="729"/>
        <pc:sldMkLst>
          <pc:docMk/>
          <pc:sldMk cId="0" sldId="327"/>
        </pc:sldMkLst>
      </pc:sldChg>
      <pc:sldChg chg="mod modShow">
        <pc:chgData name="Froduald Kabanza" userId="edf393d0-642b-4b9e-8c75-f62133241689" providerId="ADAL" clId="{E88FD71B-3789-4655-88D2-EC6B1E5CF00E}" dt="2024-02-08T00:57:43.922" v="1" actId="729"/>
        <pc:sldMkLst>
          <pc:docMk/>
          <pc:sldMk cId="0" sldId="328"/>
        </pc:sldMkLst>
      </pc:sldChg>
      <pc:sldChg chg="mod modShow">
        <pc:chgData name="Froduald Kabanza" userId="edf393d0-642b-4b9e-8c75-f62133241689" providerId="ADAL" clId="{E88FD71B-3789-4655-88D2-EC6B1E5CF00E}" dt="2024-02-08T00:57:43.922" v="1" actId="729"/>
        <pc:sldMkLst>
          <pc:docMk/>
          <pc:sldMk cId="0" sldId="329"/>
        </pc:sldMkLst>
      </pc:sldChg>
      <pc:sldChg chg="mod modShow">
        <pc:chgData name="Froduald Kabanza" userId="edf393d0-642b-4b9e-8c75-f62133241689" providerId="ADAL" clId="{E88FD71B-3789-4655-88D2-EC6B1E5CF00E}" dt="2024-02-08T00:57:43.922" v="1" actId="729"/>
        <pc:sldMkLst>
          <pc:docMk/>
          <pc:sldMk cId="0" sldId="330"/>
        </pc:sldMkLst>
      </pc:sldChg>
      <pc:sldChg chg="mod modShow">
        <pc:chgData name="Froduald Kabanza" userId="edf393d0-642b-4b9e-8c75-f62133241689" providerId="ADAL" clId="{E88FD71B-3789-4655-88D2-EC6B1E5CF00E}" dt="2024-02-08T00:57:43.922" v="1" actId="729"/>
        <pc:sldMkLst>
          <pc:docMk/>
          <pc:sldMk cId="0" sldId="331"/>
        </pc:sldMkLst>
      </pc:sldChg>
      <pc:sldChg chg="mod modShow">
        <pc:chgData name="Froduald Kabanza" userId="edf393d0-642b-4b9e-8c75-f62133241689" providerId="ADAL" clId="{E88FD71B-3789-4655-88D2-EC6B1E5CF00E}" dt="2024-02-08T00:57:43.922" v="1" actId="729"/>
        <pc:sldMkLst>
          <pc:docMk/>
          <pc:sldMk cId="154423500" sldId="332"/>
        </pc:sldMkLst>
      </pc:sldChg>
      <pc:sldChg chg="mod modShow">
        <pc:chgData name="Froduald Kabanza" userId="edf393d0-642b-4b9e-8c75-f62133241689" providerId="ADAL" clId="{E88FD71B-3789-4655-88D2-EC6B1E5CF00E}" dt="2024-02-08T00:57:43.922" v="1" actId="729"/>
        <pc:sldMkLst>
          <pc:docMk/>
          <pc:sldMk cId="0" sldId="333"/>
        </pc:sldMkLst>
      </pc:sldChg>
      <pc:sldChg chg="mod modShow">
        <pc:chgData name="Froduald Kabanza" userId="edf393d0-642b-4b9e-8c75-f62133241689" providerId="ADAL" clId="{E88FD71B-3789-4655-88D2-EC6B1E5CF00E}" dt="2024-02-08T00:57:43.922" v="1" actId="729"/>
        <pc:sldMkLst>
          <pc:docMk/>
          <pc:sldMk cId="0" sldId="334"/>
        </pc:sldMkLst>
      </pc:sldChg>
      <pc:sldChg chg="mod modShow">
        <pc:chgData name="Froduald Kabanza" userId="edf393d0-642b-4b9e-8c75-f62133241689" providerId="ADAL" clId="{E88FD71B-3789-4655-88D2-EC6B1E5CF00E}" dt="2024-02-08T00:57:43.922" v="1" actId="729"/>
        <pc:sldMkLst>
          <pc:docMk/>
          <pc:sldMk cId="0" sldId="335"/>
        </pc:sldMkLst>
      </pc:sldChg>
      <pc:sldChg chg="mod modShow">
        <pc:chgData name="Froduald Kabanza" userId="edf393d0-642b-4b9e-8c75-f62133241689" providerId="ADAL" clId="{E88FD71B-3789-4655-88D2-EC6B1E5CF00E}" dt="2024-02-08T00:57:43.922" v="1" actId="729"/>
        <pc:sldMkLst>
          <pc:docMk/>
          <pc:sldMk cId="0" sldId="336"/>
        </pc:sldMkLst>
      </pc:sldChg>
      <pc:sldChg chg="mod modShow">
        <pc:chgData name="Froduald Kabanza" userId="edf393d0-642b-4b9e-8c75-f62133241689" providerId="ADAL" clId="{E88FD71B-3789-4655-88D2-EC6B1E5CF00E}" dt="2024-02-08T00:57:43.922" v="1" actId="729"/>
        <pc:sldMkLst>
          <pc:docMk/>
          <pc:sldMk cId="0" sldId="337"/>
        </pc:sldMkLst>
      </pc:sldChg>
      <pc:sldChg chg="mod modShow">
        <pc:chgData name="Froduald Kabanza" userId="edf393d0-642b-4b9e-8c75-f62133241689" providerId="ADAL" clId="{E88FD71B-3789-4655-88D2-EC6B1E5CF00E}" dt="2024-02-08T00:57:43.922" v="1" actId="729"/>
        <pc:sldMkLst>
          <pc:docMk/>
          <pc:sldMk cId="0" sldId="338"/>
        </pc:sldMkLst>
      </pc:sldChg>
      <pc:sldChg chg="mod modShow">
        <pc:chgData name="Froduald Kabanza" userId="edf393d0-642b-4b9e-8c75-f62133241689" providerId="ADAL" clId="{E88FD71B-3789-4655-88D2-EC6B1E5CF00E}" dt="2024-02-08T00:57:43.922" v="1" actId="729"/>
        <pc:sldMkLst>
          <pc:docMk/>
          <pc:sldMk cId="0" sldId="339"/>
        </pc:sldMkLst>
      </pc:sldChg>
      <pc:sldChg chg="mod modShow">
        <pc:chgData name="Froduald Kabanza" userId="edf393d0-642b-4b9e-8c75-f62133241689" providerId="ADAL" clId="{E88FD71B-3789-4655-88D2-EC6B1E5CF00E}" dt="2024-02-08T00:57:43.922" v="1" actId="729"/>
        <pc:sldMkLst>
          <pc:docMk/>
          <pc:sldMk cId="0" sldId="340"/>
        </pc:sldMkLst>
      </pc:sldChg>
      <pc:sldChg chg="mod modShow">
        <pc:chgData name="Froduald Kabanza" userId="edf393d0-642b-4b9e-8c75-f62133241689" providerId="ADAL" clId="{E88FD71B-3789-4655-88D2-EC6B1E5CF00E}" dt="2024-02-08T00:57:43.922" v="1" actId="729"/>
        <pc:sldMkLst>
          <pc:docMk/>
          <pc:sldMk cId="0" sldId="341"/>
        </pc:sldMkLst>
      </pc:sldChg>
      <pc:sldChg chg="mod modShow">
        <pc:chgData name="Froduald Kabanza" userId="edf393d0-642b-4b9e-8c75-f62133241689" providerId="ADAL" clId="{E88FD71B-3789-4655-88D2-EC6B1E5CF00E}" dt="2024-02-08T00:57:43.922" v="1" actId="729"/>
        <pc:sldMkLst>
          <pc:docMk/>
          <pc:sldMk cId="0" sldId="342"/>
        </pc:sldMkLst>
      </pc:sldChg>
      <pc:sldChg chg="mod modShow">
        <pc:chgData name="Froduald Kabanza" userId="edf393d0-642b-4b9e-8c75-f62133241689" providerId="ADAL" clId="{E88FD71B-3789-4655-88D2-EC6B1E5CF00E}" dt="2024-02-08T00:57:43.922" v="1" actId="729"/>
        <pc:sldMkLst>
          <pc:docMk/>
          <pc:sldMk cId="0" sldId="343"/>
        </pc:sldMkLst>
      </pc:sldChg>
      <pc:sldChg chg="mod modShow">
        <pc:chgData name="Froduald Kabanza" userId="edf393d0-642b-4b9e-8c75-f62133241689" providerId="ADAL" clId="{E88FD71B-3789-4655-88D2-EC6B1E5CF00E}" dt="2024-02-08T00:57:43.922" v="1" actId="729"/>
        <pc:sldMkLst>
          <pc:docMk/>
          <pc:sldMk cId="0" sldId="344"/>
        </pc:sldMkLst>
      </pc:sldChg>
      <pc:sldChg chg="mod modShow">
        <pc:chgData name="Froduald Kabanza" userId="edf393d0-642b-4b9e-8c75-f62133241689" providerId="ADAL" clId="{E88FD71B-3789-4655-88D2-EC6B1E5CF00E}" dt="2024-02-08T00:57:43.922" v="1" actId="729"/>
        <pc:sldMkLst>
          <pc:docMk/>
          <pc:sldMk cId="0" sldId="345"/>
        </pc:sldMkLst>
      </pc:sldChg>
      <pc:sldChg chg="mod modShow">
        <pc:chgData name="Froduald Kabanza" userId="edf393d0-642b-4b9e-8c75-f62133241689" providerId="ADAL" clId="{E88FD71B-3789-4655-88D2-EC6B1E5CF00E}" dt="2024-02-08T00:57:43.922" v="1" actId="729"/>
        <pc:sldMkLst>
          <pc:docMk/>
          <pc:sldMk cId="0" sldId="346"/>
        </pc:sldMkLst>
      </pc:sldChg>
      <pc:sldChg chg="mod modShow">
        <pc:chgData name="Froduald Kabanza" userId="edf393d0-642b-4b9e-8c75-f62133241689" providerId="ADAL" clId="{E88FD71B-3789-4655-88D2-EC6B1E5CF00E}" dt="2024-02-08T00:57:43.922" v="1" actId="729"/>
        <pc:sldMkLst>
          <pc:docMk/>
          <pc:sldMk cId="0" sldId="347"/>
        </pc:sldMkLst>
      </pc:sldChg>
      <pc:sldChg chg="mod modShow">
        <pc:chgData name="Froduald Kabanza" userId="edf393d0-642b-4b9e-8c75-f62133241689" providerId="ADAL" clId="{E88FD71B-3789-4655-88D2-EC6B1E5CF00E}" dt="2024-02-08T00:57:43.922" v="1" actId="729"/>
        <pc:sldMkLst>
          <pc:docMk/>
          <pc:sldMk cId="0" sldId="348"/>
        </pc:sldMkLst>
      </pc:sldChg>
      <pc:sldChg chg="mod modShow">
        <pc:chgData name="Froduald Kabanza" userId="edf393d0-642b-4b9e-8c75-f62133241689" providerId="ADAL" clId="{E88FD71B-3789-4655-88D2-EC6B1E5CF00E}" dt="2024-02-08T00:57:43.922" v="1" actId="729"/>
        <pc:sldMkLst>
          <pc:docMk/>
          <pc:sldMk cId="2508412678" sldId="349"/>
        </pc:sldMkLst>
      </pc:sldChg>
      <pc:sldChg chg="mod modShow">
        <pc:chgData name="Froduald Kabanza" userId="edf393d0-642b-4b9e-8c75-f62133241689" providerId="ADAL" clId="{E88FD71B-3789-4655-88D2-EC6B1E5CF00E}" dt="2024-02-08T00:57:43.922" v="1" actId="729"/>
        <pc:sldMkLst>
          <pc:docMk/>
          <pc:sldMk cId="0" sldId="350"/>
        </pc:sldMkLst>
      </pc:sldChg>
      <pc:sldChg chg="mod modShow">
        <pc:chgData name="Froduald Kabanza" userId="edf393d0-642b-4b9e-8c75-f62133241689" providerId="ADAL" clId="{E88FD71B-3789-4655-88D2-EC6B1E5CF00E}" dt="2024-02-08T00:57:43.922" v="1" actId="729"/>
        <pc:sldMkLst>
          <pc:docMk/>
          <pc:sldMk cId="0" sldId="351"/>
        </pc:sldMkLst>
      </pc:sldChg>
      <pc:sldChg chg="mod modShow">
        <pc:chgData name="Froduald Kabanza" userId="edf393d0-642b-4b9e-8c75-f62133241689" providerId="ADAL" clId="{E88FD71B-3789-4655-88D2-EC6B1E5CF00E}" dt="2024-02-08T00:57:43.922" v="1" actId="729"/>
        <pc:sldMkLst>
          <pc:docMk/>
          <pc:sldMk cId="0" sldId="352"/>
        </pc:sldMkLst>
      </pc:sldChg>
      <pc:sldChg chg="mod modShow">
        <pc:chgData name="Froduald Kabanza" userId="edf393d0-642b-4b9e-8c75-f62133241689" providerId="ADAL" clId="{E88FD71B-3789-4655-88D2-EC6B1E5CF00E}" dt="2024-02-08T00:57:43.922" v="1" actId="729"/>
        <pc:sldMkLst>
          <pc:docMk/>
          <pc:sldMk cId="0" sldId="353"/>
        </pc:sldMkLst>
      </pc:sldChg>
      <pc:sldChg chg="mod modShow">
        <pc:chgData name="Froduald Kabanza" userId="edf393d0-642b-4b9e-8c75-f62133241689" providerId="ADAL" clId="{E88FD71B-3789-4655-88D2-EC6B1E5CF00E}" dt="2024-02-08T00:57:43.922" v="1" actId="729"/>
        <pc:sldMkLst>
          <pc:docMk/>
          <pc:sldMk cId="0" sldId="354"/>
        </pc:sldMkLst>
      </pc:sldChg>
      <pc:sldChg chg="mod modShow">
        <pc:chgData name="Froduald Kabanza" userId="edf393d0-642b-4b9e-8c75-f62133241689" providerId="ADAL" clId="{E88FD71B-3789-4655-88D2-EC6B1E5CF00E}" dt="2024-02-08T00:57:43.922" v="1" actId="729"/>
        <pc:sldMkLst>
          <pc:docMk/>
          <pc:sldMk cId="0" sldId="355"/>
        </pc:sldMkLst>
      </pc:sldChg>
      <pc:sldChg chg="mod modShow">
        <pc:chgData name="Froduald Kabanza" userId="edf393d0-642b-4b9e-8c75-f62133241689" providerId="ADAL" clId="{E88FD71B-3789-4655-88D2-EC6B1E5CF00E}" dt="2024-02-08T00:57:43.922" v="1" actId="729"/>
        <pc:sldMkLst>
          <pc:docMk/>
          <pc:sldMk cId="0" sldId="370"/>
        </pc:sldMkLst>
      </pc:sldChg>
      <pc:sldChg chg="mod modShow">
        <pc:chgData name="Froduald Kabanza" userId="edf393d0-642b-4b9e-8c75-f62133241689" providerId="ADAL" clId="{E88FD71B-3789-4655-88D2-EC6B1E5CF00E}" dt="2024-02-08T00:57:43.922" v="1" actId="729"/>
        <pc:sldMkLst>
          <pc:docMk/>
          <pc:sldMk cId="0" sldId="371"/>
        </pc:sldMkLst>
      </pc:sldChg>
      <pc:sldChg chg="mod modShow">
        <pc:chgData name="Froduald Kabanza" userId="edf393d0-642b-4b9e-8c75-f62133241689" providerId="ADAL" clId="{E88FD71B-3789-4655-88D2-EC6B1E5CF00E}" dt="2024-02-08T00:57:43.922" v="1" actId="729"/>
        <pc:sldMkLst>
          <pc:docMk/>
          <pc:sldMk cId="0" sldId="372"/>
        </pc:sldMkLst>
      </pc:sldChg>
      <pc:sldChg chg="mod modShow">
        <pc:chgData name="Froduald Kabanza" userId="edf393d0-642b-4b9e-8c75-f62133241689" providerId="ADAL" clId="{E88FD71B-3789-4655-88D2-EC6B1E5CF00E}" dt="2024-02-08T00:57:43.922" v="1" actId="729"/>
        <pc:sldMkLst>
          <pc:docMk/>
          <pc:sldMk cId="0" sldId="373"/>
        </pc:sldMkLst>
      </pc:sldChg>
      <pc:sldChg chg="mod modShow">
        <pc:chgData name="Froduald Kabanza" userId="edf393d0-642b-4b9e-8c75-f62133241689" providerId="ADAL" clId="{E88FD71B-3789-4655-88D2-EC6B1E5CF00E}" dt="2024-02-08T00:57:43.922" v="1" actId="729"/>
        <pc:sldMkLst>
          <pc:docMk/>
          <pc:sldMk cId="0" sldId="374"/>
        </pc:sldMkLst>
      </pc:sldChg>
      <pc:sldChg chg="mod modShow">
        <pc:chgData name="Froduald Kabanza" userId="edf393d0-642b-4b9e-8c75-f62133241689" providerId="ADAL" clId="{E88FD71B-3789-4655-88D2-EC6B1E5CF00E}" dt="2024-02-08T00:57:43.922" v="1" actId="729"/>
        <pc:sldMkLst>
          <pc:docMk/>
          <pc:sldMk cId="0" sldId="375"/>
        </pc:sldMkLst>
      </pc:sldChg>
      <pc:sldChg chg="mod modShow">
        <pc:chgData name="Froduald Kabanza" userId="edf393d0-642b-4b9e-8c75-f62133241689" providerId="ADAL" clId="{E88FD71B-3789-4655-88D2-EC6B1E5CF00E}" dt="2024-02-08T00:57:43.922" v="1" actId="729"/>
        <pc:sldMkLst>
          <pc:docMk/>
          <pc:sldMk cId="0" sldId="376"/>
        </pc:sldMkLst>
      </pc:sldChg>
      <pc:sldChg chg="mod modShow">
        <pc:chgData name="Froduald Kabanza" userId="edf393d0-642b-4b9e-8c75-f62133241689" providerId="ADAL" clId="{E88FD71B-3789-4655-88D2-EC6B1E5CF00E}" dt="2024-02-08T00:57:43.922" v="1" actId="729"/>
        <pc:sldMkLst>
          <pc:docMk/>
          <pc:sldMk cId="0" sldId="377"/>
        </pc:sldMkLst>
      </pc:sldChg>
      <pc:sldChg chg="mod modShow">
        <pc:chgData name="Froduald Kabanza" userId="edf393d0-642b-4b9e-8c75-f62133241689" providerId="ADAL" clId="{E88FD71B-3789-4655-88D2-EC6B1E5CF00E}" dt="2024-02-08T00:57:43.922" v="1" actId="729"/>
        <pc:sldMkLst>
          <pc:docMk/>
          <pc:sldMk cId="0" sldId="378"/>
        </pc:sldMkLst>
      </pc:sldChg>
      <pc:sldChg chg="mod modShow">
        <pc:chgData name="Froduald Kabanza" userId="edf393d0-642b-4b9e-8c75-f62133241689" providerId="ADAL" clId="{E88FD71B-3789-4655-88D2-EC6B1E5CF00E}" dt="2024-02-08T00:57:43.922" v="1" actId="729"/>
        <pc:sldMkLst>
          <pc:docMk/>
          <pc:sldMk cId="0" sldId="379"/>
        </pc:sldMkLst>
      </pc:sldChg>
      <pc:sldChg chg="mod modShow">
        <pc:chgData name="Froduald Kabanza" userId="edf393d0-642b-4b9e-8c75-f62133241689" providerId="ADAL" clId="{E88FD71B-3789-4655-88D2-EC6B1E5CF00E}" dt="2024-02-08T00:57:43.922" v="1" actId="729"/>
        <pc:sldMkLst>
          <pc:docMk/>
          <pc:sldMk cId="0" sldId="380"/>
        </pc:sldMkLst>
      </pc:sldChg>
      <pc:sldChg chg="mod modShow">
        <pc:chgData name="Froduald Kabanza" userId="edf393d0-642b-4b9e-8c75-f62133241689" providerId="ADAL" clId="{E88FD71B-3789-4655-88D2-EC6B1E5CF00E}" dt="2024-02-08T00:57:43.922" v="1" actId="729"/>
        <pc:sldMkLst>
          <pc:docMk/>
          <pc:sldMk cId="0" sldId="381"/>
        </pc:sldMkLst>
      </pc:sldChg>
      <pc:sldChg chg="mod modShow">
        <pc:chgData name="Froduald Kabanza" userId="edf393d0-642b-4b9e-8c75-f62133241689" providerId="ADAL" clId="{E88FD71B-3789-4655-88D2-EC6B1E5CF00E}" dt="2024-02-08T00:57:43.922" v="1" actId="729"/>
        <pc:sldMkLst>
          <pc:docMk/>
          <pc:sldMk cId="0" sldId="382"/>
        </pc:sldMkLst>
      </pc:sldChg>
      <pc:sldChg chg="mod modShow">
        <pc:chgData name="Froduald Kabanza" userId="edf393d0-642b-4b9e-8c75-f62133241689" providerId="ADAL" clId="{E88FD71B-3789-4655-88D2-EC6B1E5CF00E}" dt="2024-02-08T00:57:43.922" v="1" actId="729"/>
        <pc:sldMkLst>
          <pc:docMk/>
          <pc:sldMk cId="0" sldId="383"/>
        </pc:sldMkLst>
      </pc:sldChg>
      <pc:sldChg chg="mod modShow">
        <pc:chgData name="Froduald Kabanza" userId="edf393d0-642b-4b9e-8c75-f62133241689" providerId="ADAL" clId="{E88FD71B-3789-4655-88D2-EC6B1E5CF00E}" dt="2024-02-08T00:57:43.922" v="1" actId="729"/>
        <pc:sldMkLst>
          <pc:docMk/>
          <pc:sldMk cId="0" sldId="384"/>
        </pc:sldMkLst>
      </pc:sldChg>
      <pc:sldChg chg="mod modShow">
        <pc:chgData name="Froduald Kabanza" userId="edf393d0-642b-4b9e-8c75-f62133241689" providerId="ADAL" clId="{E88FD71B-3789-4655-88D2-EC6B1E5CF00E}" dt="2024-02-08T00:57:43.922" v="1" actId="729"/>
        <pc:sldMkLst>
          <pc:docMk/>
          <pc:sldMk cId="0" sldId="385"/>
        </pc:sldMkLst>
      </pc:sldChg>
      <pc:sldChg chg="mod modShow">
        <pc:chgData name="Froduald Kabanza" userId="edf393d0-642b-4b9e-8c75-f62133241689" providerId="ADAL" clId="{E88FD71B-3789-4655-88D2-EC6B1E5CF00E}" dt="2024-02-08T22:07:29.878" v="10" actId="729"/>
        <pc:sldMkLst>
          <pc:docMk/>
          <pc:sldMk cId="0" sldId="386"/>
        </pc:sldMkLst>
      </pc:sldChg>
      <pc:sldChg chg="mod modShow">
        <pc:chgData name="Froduald Kabanza" userId="edf393d0-642b-4b9e-8c75-f62133241689" providerId="ADAL" clId="{E88FD71B-3789-4655-88D2-EC6B1E5CF00E}" dt="2024-02-08T00:57:43.922" v="1" actId="729"/>
        <pc:sldMkLst>
          <pc:docMk/>
          <pc:sldMk cId="0" sldId="387"/>
        </pc:sldMkLst>
      </pc:sldChg>
      <pc:sldChg chg="mod modShow">
        <pc:chgData name="Froduald Kabanza" userId="edf393d0-642b-4b9e-8c75-f62133241689" providerId="ADAL" clId="{E88FD71B-3789-4655-88D2-EC6B1E5CF00E}" dt="2024-02-08T00:57:43.922" v="1" actId="729"/>
        <pc:sldMkLst>
          <pc:docMk/>
          <pc:sldMk cId="0" sldId="388"/>
        </pc:sldMkLst>
      </pc:sldChg>
      <pc:sldChg chg="mod modShow">
        <pc:chgData name="Froduald Kabanza" userId="edf393d0-642b-4b9e-8c75-f62133241689" providerId="ADAL" clId="{E88FD71B-3789-4655-88D2-EC6B1E5CF00E}" dt="2024-02-08T00:57:43.922" v="1" actId="729"/>
        <pc:sldMkLst>
          <pc:docMk/>
          <pc:sldMk cId="0" sldId="389"/>
        </pc:sldMkLst>
      </pc:sldChg>
      <pc:sldChg chg="mod modShow">
        <pc:chgData name="Froduald Kabanza" userId="edf393d0-642b-4b9e-8c75-f62133241689" providerId="ADAL" clId="{E88FD71B-3789-4655-88D2-EC6B1E5CF00E}" dt="2024-02-08T00:57:43.922" v="1" actId="729"/>
        <pc:sldMkLst>
          <pc:docMk/>
          <pc:sldMk cId="0" sldId="390"/>
        </pc:sldMkLst>
      </pc:sldChg>
      <pc:sldChg chg="mod modShow">
        <pc:chgData name="Froduald Kabanza" userId="edf393d0-642b-4b9e-8c75-f62133241689" providerId="ADAL" clId="{E88FD71B-3789-4655-88D2-EC6B1E5CF00E}" dt="2024-02-08T00:57:43.922" v="1" actId="729"/>
        <pc:sldMkLst>
          <pc:docMk/>
          <pc:sldMk cId="0" sldId="393"/>
        </pc:sldMkLst>
      </pc:sldChg>
      <pc:sldChg chg="mod modShow">
        <pc:chgData name="Froduald Kabanza" userId="edf393d0-642b-4b9e-8c75-f62133241689" providerId="ADAL" clId="{E88FD71B-3789-4655-88D2-EC6B1E5CF00E}" dt="2024-02-08T00:57:43.922" v="1" actId="729"/>
        <pc:sldMkLst>
          <pc:docMk/>
          <pc:sldMk cId="0" sldId="394"/>
        </pc:sldMkLst>
      </pc:sldChg>
      <pc:sldChg chg="mod modShow">
        <pc:chgData name="Froduald Kabanza" userId="edf393d0-642b-4b9e-8c75-f62133241689" providerId="ADAL" clId="{E88FD71B-3789-4655-88D2-EC6B1E5CF00E}" dt="2024-02-08T22:11:31.648" v="22" actId="729"/>
        <pc:sldMkLst>
          <pc:docMk/>
          <pc:sldMk cId="0" sldId="395"/>
        </pc:sldMkLst>
      </pc:sldChg>
      <pc:sldChg chg="mod modShow">
        <pc:chgData name="Froduald Kabanza" userId="edf393d0-642b-4b9e-8c75-f62133241689" providerId="ADAL" clId="{E88FD71B-3789-4655-88D2-EC6B1E5CF00E}" dt="2024-02-08T00:57:43.922" v="1" actId="729"/>
        <pc:sldMkLst>
          <pc:docMk/>
          <pc:sldMk cId="0" sldId="396"/>
        </pc:sldMkLst>
      </pc:sldChg>
      <pc:sldChg chg="mod modShow">
        <pc:chgData name="Froduald Kabanza" userId="edf393d0-642b-4b9e-8c75-f62133241689" providerId="ADAL" clId="{E88FD71B-3789-4655-88D2-EC6B1E5CF00E}" dt="2024-02-08T00:57:43.922" v="1" actId="729"/>
        <pc:sldMkLst>
          <pc:docMk/>
          <pc:sldMk cId="0" sldId="399"/>
        </pc:sldMkLst>
      </pc:sldChg>
      <pc:sldChg chg="mod modShow">
        <pc:chgData name="Froduald Kabanza" userId="edf393d0-642b-4b9e-8c75-f62133241689" providerId="ADAL" clId="{E88FD71B-3789-4655-88D2-EC6B1E5CF00E}" dt="2024-02-08T00:57:43.922" v="1" actId="729"/>
        <pc:sldMkLst>
          <pc:docMk/>
          <pc:sldMk cId="3270955028" sldId="402"/>
        </pc:sldMkLst>
      </pc:sldChg>
      <pc:sldChg chg="mod modShow">
        <pc:chgData name="Froduald Kabanza" userId="edf393d0-642b-4b9e-8c75-f62133241689" providerId="ADAL" clId="{E88FD71B-3789-4655-88D2-EC6B1E5CF00E}" dt="2024-02-08T00:57:43.922" v="1" actId="729"/>
        <pc:sldMkLst>
          <pc:docMk/>
          <pc:sldMk cId="2240767122" sldId="403"/>
        </pc:sldMkLst>
      </pc:sldChg>
      <pc:sldChg chg="addSp modSp mod modShow">
        <pc:chgData name="Froduald Kabanza" userId="edf393d0-642b-4b9e-8c75-f62133241689" providerId="ADAL" clId="{E88FD71B-3789-4655-88D2-EC6B1E5CF00E}" dt="2024-02-08T22:08:50.213" v="15" actId="208"/>
        <pc:sldMkLst>
          <pc:docMk/>
          <pc:sldMk cId="106664215" sldId="404"/>
        </pc:sldMkLst>
        <pc:spChg chg="add mod">
          <ac:chgData name="Froduald Kabanza" userId="edf393d0-642b-4b9e-8c75-f62133241689" providerId="ADAL" clId="{E88FD71B-3789-4655-88D2-EC6B1E5CF00E}" dt="2024-02-08T22:08:50.213" v="15" actId="208"/>
          <ac:spMkLst>
            <pc:docMk/>
            <pc:sldMk cId="106664215" sldId="404"/>
            <ac:spMk id="2" creationId="{057897D2-4A87-70A9-347A-0EA501BC1F19}"/>
          </ac:spMkLst>
        </pc:spChg>
      </pc:sldChg>
      <pc:sldChg chg="mod modShow">
        <pc:chgData name="Froduald Kabanza" userId="edf393d0-642b-4b9e-8c75-f62133241689" providerId="ADAL" clId="{E88FD71B-3789-4655-88D2-EC6B1E5CF00E}" dt="2024-02-08T22:07:59.810" v="11" actId="729"/>
        <pc:sldMkLst>
          <pc:docMk/>
          <pc:sldMk cId="404981859" sldId="405"/>
        </pc:sldMkLst>
      </pc:sldChg>
      <pc:sldChg chg="mod modShow">
        <pc:chgData name="Froduald Kabanza" userId="edf393d0-642b-4b9e-8c75-f62133241689" providerId="ADAL" clId="{E88FD71B-3789-4655-88D2-EC6B1E5CF00E}" dt="2024-02-08T00:57:43.922" v="1" actId="729"/>
        <pc:sldMkLst>
          <pc:docMk/>
          <pc:sldMk cId="3198489829" sldId="408"/>
        </pc:sldMkLst>
      </pc:sldChg>
      <pc:sldChg chg="mod modShow">
        <pc:chgData name="Froduald Kabanza" userId="edf393d0-642b-4b9e-8c75-f62133241689" providerId="ADAL" clId="{E88FD71B-3789-4655-88D2-EC6B1E5CF00E}" dt="2024-02-08T00:57:43.922" v="1" actId="729"/>
        <pc:sldMkLst>
          <pc:docMk/>
          <pc:sldMk cId="0" sldId="585"/>
        </pc:sldMkLst>
      </pc:sldChg>
      <pc:sldChg chg="mod modShow">
        <pc:chgData name="Froduald Kabanza" userId="edf393d0-642b-4b9e-8c75-f62133241689" providerId="ADAL" clId="{E88FD71B-3789-4655-88D2-EC6B1E5CF00E}" dt="2024-02-08T00:57:43.922" v="1" actId="729"/>
        <pc:sldMkLst>
          <pc:docMk/>
          <pc:sldMk cId="0" sldId="697"/>
        </pc:sldMkLst>
      </pc:sldChg>
      <pc:sldChg chg="mod modShow">
        <pc:chgData name="Froduald Kabanza" userId="edf393d0-642b-4b9e-8c75-f62133241689" providerId="ADAL" clId="{E88FD71B-3789-4655-88D2-EC6B1E5CF00E}" dt="2024-02-08T00:57:43.922" v="1" actId="729"/>
        <pc:sldMkLst>
          <pc:docMk/>
          <pc:sldMk cId="0" sldId="698"/>
        </pc:sldMkLst>
      </pc:sldChg>
      <pc:sldChg chg="mod modShow">
        <pc:chgData name="Froduald Kabanza" userId="edf393d0-642b-4b9e-8c75-f62133241689" providerId="ADAL" clId="{E88FD71B-3789-4655-88D2-EC6B1E5CF00E}" dt="2024-02-08T00:57:43.922" v="1" actId="729"/>
        <pc:sldMkLst>
          <pc:docMk/>
          <pc:sldMk cId="0" sldId="700"/>
        </pc:sldMkLst>
      </pc:sldChg>
      <pc:sldChg chg="modSp mod modShow">
        <pc:chgData name="Froduald Kabanza" userId="edf393d0-642b-4b9e-8c75-f62133241689" providerId="ADAL" clId="{E88FD71B-3789-4655-88D2-EC6B1E5CF00E}" dt="2024-02-08T01:11:50.609" v="2" actId="20577"/>
        <pc:sldMkLst>
          <pc:docMk/>
          <pc:sldMk cId="0" sldId="701"/>
        </pc:sldMkLst>
        <pc:spChg chg="mod">
          <ac:chgData name="Froduald Kabanza" userId="edf393d0-642b-4b9e-8c75-f62133241689" providerId="ADAL" clId="{E88FD71B-3789-4655-88D2-EC6B1E5CF00E}" dt="2024-02-08T01:11:50.609" v="2" actId="20577"/>
          <ac:spMkLst>
            <pc:docMk/>
            <pc:sldMk cId="0" sldId="701"/>
            <ac:spMk id="25602" creationId="{00000000-0000-0000-0000-000000000000}"/>
          </ac:spMkLst>
        </pc:spChg>
      </pc:sldChg>
      <pc:sldChg chg="mod modShow">
        <pc:chgData name="Froduald Kabanza" userId="edf393d0-642b-4b9e-8c75-f62133241689" providerId="ADAL" clId="{E88FD71B-3789-4655-88D2-EC6B1E5CF00E}" dt="2024-02-08T00:57:43.922" v="1" actId="729"/>
        <pc:sldMkLst>
          <pc:docMk/>
          <pc:sldMk cId="0" sldId="703"/>
        </pc:sldMkLst>
      </pc:sldChg>
      <pc:sldChg chg="mod modShow">
        <pc:chgData name="Froduald Kabanza" userId="edf393d0-642b-4b9e-8c75-f62133241689" providerId="ADAL" clId="{E88FD71B-3789-4655-88D2-EC6B1E5CF00E}" dt="2024-02-08T00:57:43.922" v="1" actId="729"/>
        <pc:sldMkLst>
          <pc:docMk/>
          <pc:sldMk cId="0" sldId="704"/>
        </pc:sldMkLst>
      </pc:sldChg>
      <pc:sldChg chg="mod modShow">
        <pc:chgData name="Froduald Kabanza" userId="edf393d0-642b-4b9e-8c75-f62133241689" providerId="ADAL" clId="{E88FD71B-3789-4655-88D2-EC6B1E5CF00E}" dt="2024-02-08T00:57:43.922" v="1" actId="729"/>
        <pc:sldMkLst>
          <pc:docMk/>
          <pc:sldMk cId="2699818229" sldId="705"/>
        </pc:sldMkLst>
      </pc:sldChg>
      <pc:sldChg chg="mod modShow">
        <pc:chgData name="Froduald Kabanza" userId="edf393d0-642b-4b9e-8c75-f62133241689" providerId="ADAL" clId="{E88FD71B-3789-4655-88D2-EC6B1E5CF00E}" dt="2024-02-08T00:57:43.922" v="1" actId="729"/>
        <pc:sldMkLst>
          <pc:docMk/>
          <pc:sldMk cId="2299019697" sldId="706"/>
        </pc:sldMkLst>
      </pc:sldChg>
      <pc:sldChg chg="addSp modSp mod modShow">
        <pc:chgData name="Froduald Kabanza" userId="edf393d0-642b-4b9e-8c75-f62133241689" providerId="ADAL" clId="{E88FD71B-3789-4655-88D2-EC6B1E5CF00E}" dt="2024-02-08T22:10:41.110" v="21" actId="208"/>
        <pc:sldMkLst>
          <pc:docMk/>
          <pc:sldMk cId="3429968907" sldId="707"/>
        </pc:sldMkLst>
        <pc:spChg chg="add mod">
          <ac:chgData name="Froduald Kabanza" userId="edf393d0-642b-4b9e-8c75-f62133241689" providerId="ADAL" clId="{E88FD71B-3789-4655-88D2-EC6B1E5CF00E}" dt="2024-02-08T22:10:41.110" v="21" actId="208"/>
          <ac:spMkLst>
            <pc:docMk/>
            <pc:sldMk cId="3429968907" sldId="707"/>
            <ac:spMk id="2" creationId="{D5A9FA18-6589-A4E1-7E89-63E6CA64A5FB}"/>
          </ac:spMkLst>
        </pc:spChg>
      </pc:sldChg>
      <pc:sldChg chg="mod modShow">
        <pc:chgData name="Froduald Kabanza" userId="edf393d0-642b-4b9e-8c75-f62133241689" providerId="ADAL" clId="{E88FD71B-3789-4655-88D2-EC6B1E5CF00E}" dt="2024-02-08T22:11:49.224" v="23" actId="729"/>
        <pc:sldMkLst>
          <pc:docMk/>
          <pc:sldMk cId="3050930556" sldId="708"/>
        </pc:sldMkLst>
      </pc:sldChg>
      <pc:sldChg chg="mod modShow">
        <pc:chgData name="Froduald Kabanza" userId="edf393d0-642b-4b9e-8c75-f62133241689" providerId="ADAL" clId="{E88FD71B-3789-4655-88D2-EC6B1E5CF00E}" dt="2024-02-08T00:57:43.922" v="1" actId="729"/>
        <pc:sldMkLst>
          <pc:docMk/>
          <pc:sldMk cId="3289469900" sldId="709"/>
        </pc:sldMkLst>
      </pc:sldChg>
      <pc:sldChg chg="mod modShow">
        <pc:chgData name="Froduald Kabanza" userId="edf393d0-642b-4b9e-8c75-f62133241689" providerId="ADAL" clId="{E88FD71B-3789-4655-88D2-EC6B1E5CF00E}" dt="2024-02-08T00:57:43.922" v="1" actId="729"/>
        <pc:sldMkLst>
          <pc:docMk/>
          <pc:sldMk cId="677725290" sldId="711"/>
        </pc:sldMkLst>
      </pc:sldChg>
      <pc:sldChg chg="mod modShow">
        <pc:chgData name="Froduald Kabanza" userId="edf393d0-642b-4b9e-8c75-f62133241689" providerId="ADAL" clId="{E88FD71B-3789-4655-88D2-EC6B1E5CF00E}" dt="2024-02-08T01:28:50.284" v="9" actId="729"/>
        <pc:sldMkLst>
          <pc:docMk/>
          <pc:sldMk cId="1416502319" sldId="712"/>
        </pc:sldMkLst>
      </pc:sldChg>
      <pc:sldChg chg="modSp mod modShow">
        <pc:chgData name="Froduald Kabanza" userId="edf393d0-642b-4b9e-8c75-f62133241689" providerId="ADAL" clId="{E88FD71B-3789-4655-88D2-EC6B1E5CF00E}" dt="2024-02-08T01:28:50.284" v="9" actId="729"/>
        <pc:sldMkLst>
          <pc:docMk/>
          <pc:sldMk cId="357249560" sldId="713"/>
        </pc:sldMkLst>
        <pc:spChg chg="mod">
          <ac:chgData name="Froduald Kabanza" userId="edf393d0-642b-4b9e-8c75-f62133241689" providerId="ADAL" clId="{E88FD71B-3789-4655-88D2-EC6B1E5CF00E}" dt="2024-02-08T01:27:20.444" v="6"/>
          <ac:spMkLst>
            <pc:docMk/>
            <pc:sldMk cId="357249560" sldId="713"/>
            <ac:spMk id="87043" creationId="{00000000-0000-0000-0000-000000000000}"/>
          </ac:spMkLst>
        </pc:spChg>
      </pc:sldChg>
      <pc:sldChg chg="mod modShow">
        <pc:chgData name="Froduald Kabanza" userId="edf393d0-642b-4b9e-8c75-f62133241689" providerId="ADAL" clId="{E88FD71B-3789-4655-88D2-EC6B1E5CF00E}" dt="2024-02-08T01:28:50.284" v="9" actId="729"/>
        <pc:sldMkLst>
          <pc:docMk/>
          <pc:sldMk cId="2201857414" sldId="714"/>
        </pc:sldMkLst>
      </pc:sldChg>
      <pc:sldChg chg="mod modShow">
        <pc:chgData name="Froduald Kabanza" userId="edf393d0-642b-4b9e-8c75-f62133241689" providerId="ADAL" clId="{E88FD71B-3789-4655-88D2-EC6B1E5CF00E}" dt="2024-02-08T01:28:50.284" v="9" actId="729"/>
        <pc:sldMkLst>
          <pc:docMk/>
          <pc:sldMk cId="2074640708" sldId="715"/>
        </pc:sldMkLst>
      </pc:sldChg>
      <pc:sldChg chg="mod modShow">
        <pc:chgData name="Froduald Kabanza" userId="edf393d0-642b-4b9e-8c75-f62133241689" providerId="ADAL" clId="{E88FD71B-3789-4655-88D2-EC6B1E5CF00E}" dt="2024-02-08T22:11:31.648" v="22" actId="729"/>
        <pc:sldMkLst>
          <pc:docMk/>
          <pc:sldMk cId="2797320359" sldId="716"/>
        </pc:sldMkLst>
      </pc:sldChg>
      <pc:sldChg chg="mod modShow">
        <pc:chgData name="Froduald Kabanza" userId="edf393d0-642b-4b9e-8c75-f62133241689" providerId="ADAL" clId="{E88FD71B-3789-4655-88D2-EC6B1E5CF00E}" dt="2024-02-08T00:57:43.922" v="1" actId="729"/>
        <pc:sldMkLst>
          <pc:docMk/>
          <pc:sldMk cId="1323970155" sldId="717"/>
        </pc:sldMkLst>
      </pc:sldChg>
      <pc:sldChg chg="add">
        <pc:chgData name="Froduald Kabanza" userId="edf393d0-642b-4b9e-8c75-f62133241689" providerId="ADAL" clId="{E88FD71B-3789-4655-88D2-EC6B1E5CF00E}" dt="2024-02-08T22:08:24.161" v="12" actId="2890"/>
        <pc:sldMkLst>
          <pc:docMk/>
          <pc:sldMk cId="1485067098" sldId="718"/>
        </pc:sldMkLst>
      </pc:sldChg>
      <pc:sldChg chg="add">
        <pc:chgData name="Froduald Kabanza" userId="edf393d0-642b-4b9e-8c75-f62133241689" providerId="ADAL" clId="{E88FD71B-3789-4655-88D2-EC6B1E5CF00E}" dt="2024-02-08T22:10:08.820" v="18" actId="2890"/>
        <pc:sldMkLst>
          <pc:docMk/>
          <pc:sldMk cId="2348795396" sldId="719"/>
        </pc:sldMkLst>
      </pc:sldChg>
    </pc:docChg>
  </pc:docChgLst>
  <pc:docChgLst>
    <pc:chgData name="Maxime Alvarez" userId="S::alvm2702@usherbrooke.ca::94b8b51a-7ca9-4b9e-96ad-6707a6da9ee6" providerId="AD" clId="Web-{B48262D1-67EE-8D21-5743-D4B9C1C16951}"/>
    <pc:docChg chg="modSld">
      <pc:chgData name="Maxime Alvarez" userId="S::alvm2702@usherbrooke.ca::94b8b51a-7ca9-4b9e-96ad-6707a6da9ee6" providerId="AD" clId="Web-{B48262D1-67EE-8D21-5743-D4B9C1C16951}" dt="2022-03-03T03:39:34.888" v="13" actId="14100"/>
      <pc:docMkLst>
        <pc:docMk/>
      </pc:docMkLst>
      <pc:sldChg chg="modSp">
        <pc:chgData name="Maxime Alvarez" userId="S::alvm2702@usherbrooke.ca::94b8b51a-7ca9-4b9e-96ad-6707a6da9ee6" providerId="AD" clId="Web-{B48262D1-67EE-8D21-5743-D4B9C1C16951}" dt="2022-03-03T03:39:34.888" v="13" actId="14100"/>
        <pc:sldMkLst>
          <pc:docMk/>
          <pc:sldMk cId="0" sldId="701"/>
        </pc:sldMkLst>
        <pc:graphicFrameChg chg="mod">
          <ac:chgData name="Maxime Alvarez" userId="S::alvm2702@usherbrooke.ca::94b8b51a-7ca9-4b9e-96ad-6707a6da9ee6" providerId="AD" clId="Web-{B48262D1-67EE-8D21-5743-D4B9C1C16951}" dt="2022-03-03T03:39:34.888" v="13" actId="14100"/>
          <ac:graphicFrameMkLst>
            <pc:docMk/>
            <pc:sldMk cId="0" sldId="701"/>
            <ac:graphicFrameMk id="3" creationId="{984F034A-7DEE-4183-A497-71B609716185}"/>
          </ac:graphicFrameMkLst>
        </pc:graphicFrameChg>
      </pc:sldChg>
      <pc:sldChg chg="modSp">
        <pc:chgData name="Maxime Alvarez" userId="S::alvm2702@usherbrooke.ca::94b8b51a-7ca9-4b9e-96ad-6707a6da9ee6" providerId="AD" clId="Web-{B48262D1-67EE-8D21-5743-D4B9C1C16951}" dt="2022-03-03T02:08:56.438" v="9" actId="14100"/>
        <pc:sldMkLst>
          <pc:docMk/>
          <pc:sldMk cId="0" sldId="703"/>
        </pc:sldMkLst>
        <pc:graphicFrameChg chg="mod">
          <ac:chgData name="Maxime Alvarez" userId="S::alvm2702@usherbrooke.ca::94b8b51a-7ca9-4b9e-96ad-6707a6da9ee6" providerId="AD" clId="Web-{B48262D1-67EE-8D21-5743-D4B9C1C16951}" dt="2022-03-03T02:08:56.438" v="9" actId="14100"/>
          <ac:graphicFrameMkLst>
            <pc:docMk/>
            <pc:sldMk cId="0" sldId="703"/>
            <ac:graphicFrameMk id="3" creationId="{462232F2-0FC0-4DB2-B27A-335EB5E9F57A}"/>
          </ac:graphicFrameMkLst>
        </pc:graphicFrameChg>
      </pc:sldChg>
      <pc:sldChg chg="modSp">
        <pc:chgData name="Maxime Alvarez" userId="S::alvm2702@usherbrooke.ca::94b8b51a-7ca9-4b9e-96ad-6707a6da9ee6" providerId="AD" clId="Web-{B48262D1-67EE-8D21-5743-D4B9C1C16951}" dt="2022-03-03T02:10:44.002" v="11" actId="1076"/>
        <pc:sldMkLst>
          <pc:docMk/>
          <pc:sldMk cId="3429968907" sldId="707"/>
        </pc:sldMkLst>
        <pc:graphicFrameChg chg="mod">
          <ac:chgData name="Maxime Alvarez" userId="S::alvm2702@usherbrooke.ca::94b8b51a-7ca9-4b9e-96ad-6707a6da9ee6" providerId="AD" clId="Web-{B48262D1-67EE-8D21-5743-D4B9C1C16951}" dt="2022-03-03T02:10:44.002" v="11" actId="1076"/>
          <ac:graphicFrameMkLst>
            <pc:docMk/>
            <pc:sldMk cId="3429968907" sldId="707"/>
            <ac:graphicFrameMk id="19" creationId="{3E19CD21-6ADC-4AC0-BE23-E70E9283C29A}"/>
          </ac:graphicFrameMkLst>
        </pc:graphicFrameChg>
      </pc:sldChg>
    </pc:docChg>
  </pc:docChgLst>
  <pc:docChgLst>
    <pc:chgData name="Froduald Kabanza" userId="edf393d0-642b-4b9e-8c75-f62133241689" providerId="ADAL" clId="{C98418F4-F3A8-446B-8654-1D5CDEBD94FD}"/>
    <pc:docChg chg="custSel addSld modSld addSection delSection modSection">
      <pc:chgData name="Froduald Kabanza" userId="edf393d0-642b-4b9e-8c75-f62133241689" providerId="ADAL" clId="{C98418F4-F3A8-446B-8654-1D5CDEBD94FD}" dt="2023-02-09T12:35:04.821" v="162" actId="729"/>
      <pc:docMkLst>
        <pc:docMk/>
      </pc:docMkLst>
      <pc:sldChg chg="mod modShow">
        <pc:chgData name="Froduald Kabanza" userId="edf393d0-642b-4b9e-8c75-f62133241689" providerId="ADAL" clId="{C98418F4-F3A8-446B-8654-1D5CDEBD94FD}" dt="2023-02-09T12:29:39.295" v="156" actId="729"/>
        <pc:sldMkLst>
          <pc:docMk/>
          <pc:sldMk cId="0" sldId="262"/>
        </pc:sldMkLst>
      </pc:sldChg>
      <pc:sldChg chg="mod modShow">
        <pc:chgData name="Froduald Kabanza" userId="edf393d0-642b-4b9e-8c75-f62133241689" providerId="ADAL" clId="{C98418F4-F3A8-446B-8654-1D5CDEBD94FD}" dt="2023-02-09T12:35:04.821" v="162" actId="729"/>
        <pc:sldMkLst>
          <pc:docMk/>
          <pc:sldMk cId="0" sldId="268"/>
        </pc:sldMkLst>
      </pc:sldChg>
      <pc:sldChg chg="mod modShow">
        <pc:chgData name="Froduald Kabanza" userId="edf393d0-642b-4b9e-8c75-f62133241689" providerId="ADAL" clId="{C98418F4-F3A8-446B-8654-1D5CDEBD94FD}" dt="2023-02-09T12:31:55.761" v="157" actId="729"/>
        <pc:sldMkLst>
          <pc:docMk/>
          <pc:sldMk cId="0" sldId="272"/>
        </pc:sldMkLst>
      </pc:sldChg>
      <pc:sldChg chg="mod modShow">
        <pc:chgData name="Froduald Kabanza" userId="edf393d0-642b-4b9e-8c75-f62133241689" providerId="ADAL" clId="{C98418F4-F3A8-446B-8654-1D5CDEBD94FD}" dt="2023-02-09T12:31:55.761" v="157" actId="729"/>
        <pc:sldMkLst>
          <pc:docMk/>
          <pc:sldMk cId="0" sldId="273"/>
        </pc:sldMkLst>
      </pc:sldChg>
      <pc:sldChg chg="mod modShow">
        <pc:chgData name="Froduald Kabanza" userId="edf393d0-642b-4b9e-8c75-f62133241689" providerId="ADAL" clId="{C98418F4-F3A8-446B-8654-1D5CDEBD94FD}" dt="2023-02-09T12:31:55.761" v="157" actId="729"/>
        <pc:sldMkLst>
          <pc:docMk/>
          <pc:sldMk cId="0" sldId="275"/>
        </pc:sldMkLst>
      </pc:sldChg>
      <pc:sldChg chg="mod modShow">
        <pc:chgData name="Froduald Kabanza" userId="edf393d0-642b-4b9e-8c75-f62133241689" providerId="ADAL" clId="{C98418F4-F3A8-446B-8654-1D5CDEBD94FD}" dt="2023-02-09T12:31:55.761" v="157" actId="729"/>
        <pc:sldMkLst>
          <pc:docMk/>
          <pc:sldMk cId="0" sldId="276"/>
        </pc:sldMkLst>
      </pc:sldChg>
      <pc:sldChg chg="mod modShow">
        <pc:chgData name="Froduald Kabanza" userId="edf393d0-642b-4b9e-8c75-f62133241689" providerId="ADAL" clId="{C98418F4-F3A8-446B-8654-1D5CDEBD94FD}" dt="2023-02-09T12:31:55.761" v="157" actId="729"/>
        <pc:sldMkLst>
          <pc:docMk/>
          <pc:sldMk cId="0" sldId="277"/>
        </pc:sldMkLst>
      </pc:sldChg>
      <pc:sldChg chg="modSp mod modShow">
        <pc:chgData name="Froduald Kabanza" userId="edf393d0-642b-4b9e-8c75-f62133241689" providerId="ADAL" clId="{C98418F4-F3A8-446B-8654-1D5CDEBD94FD}" dt="2023-02-09T12:31:55.761" v="157" actId="729"/>
        <pc:sldMkLst>
          <pc:docMk/>
          <pc:sldMk cId="0" sldId="278"/>
        </pc:sldMkLst>
        <pc:spChg chg="mod">
          <ac:chgData name="Froduald Kabanza" userId="edf393d0-642b-4b9e-8c75-f62133241689" providerId="ADAL" clId="{C98418F4-F3A8-446B-8654-1D5CDEBD94FD}" dt="2023-02-02T02:55:29.316" v="50" actId="20577"/>
          <ac:spMkLst>
            <pc:docMk/>
            <pc:sldMk cId="0" sldId="278"/>
            <ac:spMk id="183299" creationId="{00000000-0000-0000-0000-000000000000}"/>
          </ac:spMkLst>
        </pc:spChg>
      </pc:sldChg>
      <pc:sldChg chg="modSp mod">
        <pc:chgData name="Froduald Kabanza" userId="edf393d0-642b-4b9e-8c75-f62133241689" providerId="ADAL" clId="{C98418F4-F3A8-446B-8654-1D5CDEBD94FD}" dt="2023-02-02T03:14:29.855" v="155" actId="20577"/>
        <pc:sldMkLst>
          <pc:docMk/>
          <pc:sldMk cId="154423500" sldId="332"/>
        </pc:sldMkLst>
        <pc:spChg chg="mod">
          <ac:chgData name="Froduald Kabanza" userId="edf393d0-642b-4b9e-8c75-f62133241689" providerId="ADAL" clId="{C98418F4-F3A8-446B-8654-1D5CDEBD94FD}" dt="2023-02-02T02:43:32.816" v="0" actId="20577"/>
          <ac:spMkLst>
            <pc:docMk/>
            <pc:sldMk cId="154423500" sldId="332"/>
            <ac:spMk id="6" creationId="{50B0FB34-D872-45C2-9416-85ECF442F569}"/>
          </ac:spMkLst>
        </pc:spChg>
        <pc:spChg chg="mod">
          <ac:chgData name="Froduald Kabanza" userId="edf393d0-642b-4b9e-8c75-f62133241689" providerId="ADAL" clId="{C98418F4-F3A8-446B-8654-1D5CDEBD94FD}" dt="2023-02-02T03:14:29.855" v="155" actId="20577"/>
          <ac:spMkLst>
            <pc:docMk/>
            <pc:sldMk cId="154423500" sldId="332"/>
            <ac:spMk id="7" creationId="{9D9D7E22-6E14-4E34-957C-A91469454C2C}"/>
          </ac:spMkLst>
        </pc:spChg>
      </pc:sldChg>
      <pc:sldChg chg="modSp mod">
        <pc:chgData name="Froduald Kabanza" userId="edf393d0-642b-4b9e-8c75-f62133241689" providerId="ADAL" clId="{C98418F4-F3A8-446B-8654-1D5CDEBD94FD}" dt="2023-02-02T02:54:05.223" v="17" actId="1076"/>
        <pc:sldMkLst>
          <pc:docMk/>
          <pc:sldMk cId="0" sldId="345"/>
        </pc:sldMkLst>
        <pc:graphicFrameChg chg="mod">
          <ac:chgData name="Froduald Kabanza" userId="edf393d0-642b-4b9e-8c75-f62133241689" providerId="ADAL" clId="{C98418F4-F3A8-446B-8654-1D5CDEBD94FD}" dt="2023-02-02T02:54:05.223" v="17" actId="1076"/>
          <ac:graphicFrameMkLst>
            <pc:docMk/>
            <pc:sldMk cId="0" sldId="345"/>
            <ac:graphicFrameMk id="4" creationId="{5771B1C3-1077-4FC8-BD0A-79F37D737CA7}"/>
          </ac:graphicFrameMkLst>
        </pc:graphicFrameChg>
      </pc:sldChg>
      <pc:sldChg chg="modSp">
        <pc:chgData name="Froduald Kabanza" userId="edf393d0-642b-4b9e-8c75-f62133241689" providerId="ADAL" clId="{C98418F4-F3A8-446B-8654-1D5CDEBD94FD}" dt="2023-02-02T02:56:54.126" v="52" actId="20577"/>
        <pc:sldMkLst>
          <pc:docMk/>
          <pc:sldMk cId="0" sldId="385"/>
        </pc:sldMkLst>
        <pc:spChg chg="mod">
          <ac:chgData name="Froduald Kabanza" userId="edf393d0-642b-4b9e-8c75-f62133241689" providerId="ADAL" clId="{C98418F4-F3A8-446B-8654-1D5CDEBD94FD}" dt="2023-02-02T02:56:54.126" v="52" actId="20577"/>
          <ac:spMkLst>
            <pc:docMk/>
            <pc:sldMk cId="0" sldId="385"/>
            <ac:spMk id="87043" creationId="{00000000-0000-0000-0000-000000000000}"/>
          </ac:spMkLst>
        </pc:spChg>
      </pc:sldChg>
      <pc:sldChg chg="mod modShow">
        <pc:chgData name="Froduald Kabanza" userId="edf393d0-642b-4b9e-8c75-f62133241689" providerId="ADAL" clId="{C98418F4-F3A8-446B-8654-1D5CDEBD94FD}" dt="2023-02-09T12:34:02.465" v="161" actId="729"/>
        <pc:sldMkLst>
          <pc:docMk/>
          <pc:sldMk cId="0" sldId="387"/>
        </pc:sldMkLst>
      </pc:sldChg>
      <pc:sldChg chg="mod modShow">
        <pc:chgData name="Froduald Kabanza" userId="edf393d0-642b-4b9e-8c75-f62133241689" providerId="ADAL" clId="{C98418F4-F3A8-446B-8654-1D5CDEBD94FD}" dt="2023-02-09T12:31:55.761" v="157" actId="729"/>
        <pc:sldMkLst>
          <pc:docMk/>
          <pc:sldMk cId="0" sldId="395"/>
        </pc:sldMkLst>
      </pc:sldChg>
      <pc:sldChg chg="delSp mod">
        <pc:chgData name="Froduald Kabanza" userId="edf393d0-642b-4b9e-8c75-f62133241689" providerId="ADAL" clId="{C98418F4-F3A8-446B-8654-1D5CDEBD94FD}" dt="2023-02-02T02:53:23.960" v="15" actId="478"/>
        <pc:sldMkLst>
          <pc:docMk/>
          <pc:sldMk cId="0" sldId="701"/>
        </pc:sldMkLst>
        <pc:graphicFrameChg chg="del">
          <ac:chgData name="Froduald Kabanza" userId="edf393d0-642b-4b9e-8c75-f62133241689" providerId="ADAL" clId="{C98418F4-F3A8-446B-8654-1D5CDEBD94FD}" dt="2023-02-02T02:53:23.960" v="15" actId="478"/>
          <ac:graphicFrameMkLst>
            <pc:docMk/>
            <pc:sldMk cId="0" sldId="701"/>
            <ac:graphicFrameMk id="3" creationId="{984F034A-7DEE-4183-A497-71B609716185}"/>
          </ac:graphicFrameMkLst>
        </pc:graphicFrameChg>
      </pc:sldChg>
      <pc:sldChg chg="modSp mod">
        <pc:chgData name="Froduald Kabanza" userId="edf393d0-642b-4b9e-8c75-f62133241689" providerId="ADAL" clId="{C98418F4-F3A8-446B-8654-1D5CDEBD94FD}" dt="2023-02-02T02:50:05.297" v="12" actId="1076"/>
        <pc:sldMkLst>
          <pc:docMk/>
          <pc:sldMk cId="0" sldId="703"/>
        </pc:sldMkLst>
        <pc:graphicFrameChg chg="mod">
          <ac:chgData name="Froduald Kabanza" userId="edf393d0-642b-4b9e-8c75-f62133241689" providerId="ADAL" clId="{C98418F4-F3A8-446B-8654-1D5CDEBD94FD}" dt="2023-02-02T02:50:05.297" v="12" actId="1076"/>
          <ac:graphicFrameMkLst>
            <pc:docMk/>
            <pc:sldMk cId="0" sldId="703"/>
            <ac:graphicFrameMk id="3" creationId="{462232F2-0FC0-4DB2-B27A-335EB5E9F57A}"/>
          </ac:graphicFrameMkLst>
        </pc:graphicFrameChg>
      </pc:sldChg>
      <pc:sldChg chg="delSp modSp mod delAnim">
        <pc:chgData name="Froduald Kabanza" userId="edf393d0-642b-4b9e-8c75-f62133241689" providerId="ADAL" clId="{C98418F4-F3A8-446B-8654-1D5CDEBD94FD}" dt="2023-02-02T02:51:14.770" v="14" actId="478"/>
        <pc:sldMkLst>
          <pc:docMk/>
          <pc:sldMk cId="3429968907" sldId="707"/>
        </pc:sldMkLst>
        <pc:graphicFrameChg chg="del mod">
          <ac:chgData name="Froduald Kabanza" userId="edf393d0-642b-4b9e-8c75-f62133241689" providerId="ADAL" clId="{C98418F4-F3A8-446B-8654-1D5CDEBD94FD}" dt="2023-02-02T02:51:14.770" v="14" actId="478"/>
          <ac:graphicFrameMkLst>
            <pc:docMk/>
            <pc:sldMk cId="3429968907" sldId="707"/>
            <ac:graphicFrameMk id="19" creationId="{3E19CD21-6ADC-4AC0-BE23-E70E9283C29A}"/>
          </ac:graphicFrameMkLst>
        </pc:graphicFrameChg>
      </pc:sldChg>
      <pc:sldChg chg="modSp mod modShow">
        <pc:chgData name="Froduald Kabanza" userId="edf393d0-642b-4b9e-8c75-f62133241689" providerId="ADAL" clId="{C98418F4-F3A8-446B-8654-1D5CDEBD94FD}" dt="2023-02-09T12:32:42.478" v="159" actId="729"/>
        <pc:sldMkLst>
          <pc:docMk/>
          <pc:sldMk cId="3050930556" sldId="708"/>
        </pc:sldMkLst>
        <pc:spChg chg="mod">
          <ac:chgData name="Froduald Kabanza" userId="edf393d0-642b-4b9e-8c75-f62133241689" providerId="ADAL" clId="{C98418F4-F3A8-446B-8654-1D5CDEBD94FD}" dt="2023-02-02T03:07:53.485" v="151" actId="20577"/>
          <ac:spMkLst>
            <pc:docMk/>
            <pc:sldMk cId="3050930556" sldId="708"/>
            <ac:spMk id="87043" creationId="{00000000-0000-0000-0000-000000000000}"/>
          </ac:spMkLst>
        </pc:spChg>
      </pc:sldChg>
      <pc:sldChg chg="modSp">
        <pc:chgData name="Froduald Kabanza" userId="edf393d0-642b-4b9e-8c75-f62133241689" providerId="ADAL" clId="{C98418F4-F3A8-446B-8654-1D5CDEBD94FD}" dt="2023-02-02T03:05:33.917" v="71" actId="20577"/>
        <pc:sldMkLst>
          <pc:docMk/>
          <pc:sldMk cId="3289469900" sldId="709"/>
        </pc:sldMkLst>
        <pc:spChg chg="mod">
          <ac:chgData name="Froduald Kabanza" userId="edf393d0-642b-4b9e-8c75-f62133241689" providerId="ADAL" clId="{C98418F4-F3A8-446B-8654-1D5CDEBD94FD}" dt="2023-02-02T03:05:33.917" v="71" actId="20577"/>
          <ac:spMkLst>
            <pc:docMk/>
            <pc:sldMk cId="3289469900" sldId="709"/>
            <ac:spMk id="87043" creationId="{00000000-0000-0000-0000-000000000000}"/>
          </ac:spMkLst>
        </pc:spChg>
      </pc:sldChg>
      <pc:sldChg chg="mod modShow">
        <pc:chgData name="Froduald Kabanza" userId="edf393d0-642b-4b9e-8c75-f62133241689" providerId="ADAL" clId="{C98418F4-F3A8-446B-8654-1D5CDEBD94FD}" dt="2023-02-09T12:32:34.478" v="158" actId="729"/>
        <pc:sldMkLst>
          <pc:docMk/>
          <pc:sldMk cId="1416502319" sldId="712"/>
        </pc:sldMkLst>
      </pc:sldChg>
      <pc:sldChg chg="mod modShow">
        <pc:chgData name="Froduald Kabanza" userId="edf393d0-642b-4b9e-8c75-f62133241689" providerId="ADAL" clId="{C98418F4-F3A8-446B-8654-1D5CDEBD94FD}" dt="2023-02-09T12:32:34.478" v="158" actId="729"/>
        <pc:sldMkLst>
          <pc:docMk/>
          <pc:sldMk cId="357249560" sldId="713"/>
        </pc:sldMkLst>
      </pc:sldChg>
      <pc:sldChg chg="modSp mod modShow">
        <pc:chgData name="Froduald Kabanza" userId="edf393d0-642b-4b9e-8c75-f62133241689" providerId="ADAL" clId="{C98418F4-F3A8-446B-8654-1D5CDEBD94FD}" dt="2023-02-09T12:32:34.478" v="158" actId="729"/>
        <pc:sldMkLst>
          <pc:docMk/>
          <pc:sldMk cId="2201857414" sldId="714"/>
        </pc:sldMkLst>
        <pc:spChg chg="mod">
          <ac:chgData name="Froduald Kabanza" userId="edf393d0-642b-4b9e-8c75-f62133241689" providerId="ADAL" clId="{C98418F4-F3A8-446B-8654-1D5CDEBD94FD}" dt="2023-02-02T03:08:40.070" v="153" actId="20577"/>
          <ac:spMkLst>
            <pc:docMk/>
            <pc:sldMk cId="2201857414" sldId="714"/>
            <ac:spMk id="87042" creationId="{00000000-0000-0000-0000-000000000000}"/>
          </ac:spMkLst>
        </pc:spChg>
      </pc:sldChg>
      <pc:sldChg chg="mod modShow">
        <pc:chgData name="Froduald Kabanza" userId="edf393d0-642b-4b9e-8c75-f62133241689" providerId="ADAL" clId="{C98418F4-F3A8-446B-8654-1D5CDEBD94FD}" dt="2023-02-09T12:32:34.478" v="158" actId="729"/>
        <pc:sldMkLst>
          <pc:docMk/>
          <pc:sldMk cId="2074640708" sldId="715"/>
        </pc:sldMkLst>
      </pc:sldChg>
      <pc:sldChg chg="mod modShow">
        <pc:chgData name="Froduald Kabanza" userId="edf393d0-642b-4b9e-8c75-f62133241689" providerId="ADAL" clId="{C98418F4-F3A8-446B-8654-1D5CDEBD94FD}" dt="2023-02-09T12:31:55.761" v="157" actId="729"/>
        <pc:sldMkLst>
          <pc:docMk/>
          <pc:sldMk cId="2797320359" sldId="716"/>
        </pc:sldMkLst>
      </pc:sldChg>
      <pc:sldChg chg="delSp modSp new mod">
        <pc:chgData name="Froduald Kabanza" userId="edf393d0-642b-4b9e-8c75-f62133241689" providerId="ADAL" clId="{C98418F4-F3A8-446B-8654-1D5CDEBD94FD}" dt="2023-02-02T03:07:22.308" v="141" actId="20577"/>
        <pc:sldMkLst>
          <pc:docMk/>
          <pc:sldMk cId="1323970155" sldId="717"/>
        </pc:sldMkLst>
        <pc:spChg chg="mod">
          <ac:chgData name="Froduald Kabanza" userId="edf393d0-642b-4b9e-8c75-f62133241689" providerId="ADAL" clId="{C98418F4-F3A8-446B-8654-1D5CDEBD94FD}" dt="2023-02-02T03:07:22.308" v="141" actId="20577"/>
          <ac:spMkLst>
            <pc:docMk/>
            <pc:sldMk cId="1323970155" sldId="717"/>
            <ac:spMk id="2" creationId="{6B6E3A7A-660F-D77A-5112-45457B37AEC4}"/>
          </ac:spMkLst>
        </pc:spChg>
        <pc:spChg chg="del">
          <ac:chgData name="Froduald Kabanza" userId="edf393d0-642b-4b9e-8c75-f62133241689" providerId="ADAL" clId="{C98418F4-F3A8-446B-8654-1D5CDEBD94FD}" dt="2023-02-02T03:07:04.469" v="75" actId="478"/>
          <ac:spMkLst>
            <pc:docMk/>
            <pc:sldMk cId="1323970155" sldId="717"/>
            <ac:spMk id="3" creationId="{01084257-E654-C362-BF2D-C4BBA8D16811}"/>
          </ac:spMkLst>
        </pc:spChg>
      </pc:sldChg>
    </pc:docChg>
  </pc:docChgLst>
  <pc:docChgLst>
    <pc:chgData name="Froduald Kabanza" userId="edf393d0-642b-4b9e-8c75-f62133241689" providerId="ADAL" clId="{2F313F48-DE9E-4735-A99B-FA9B9BED9B38}"/>
    <pc:docChg chg="undo custSel addSld delSld modSld sldOrd addSection delSection modSection">
      <pc:chgData name="Froduald Kabanza" userId="edf393d0-642b-4b9e-8c75-f62133241689" providerId="ADAL" clId="{2F313F48-DE9E-4735-A99B-FA9B9BED9B38}" dt="2022-01-27T05:37:12.176" v="16356" actId="20577"/>
      <pc:docMkLst>
        <pc:docMk/>
      </pc:docMkLst>
      <pc:sldChg chg="modSp del mod ord">
        <pc:chgData name="Froduald Kabanza" userId="edf393d0-642b-4b9e-8c75-f62133241689" providerId="ADAL" clId="{2F313F48-DE9E-4735-A99B-FA9B9BED9B38}" dt="2022-01-24T17:02:38.151" v="2132" actId="2696"/>
        <pc:sldMkLst>
          <pc:docMk/>
          <pc:sldMk cId="3462170054" sldId="316"/>
        </pc:sldMkLst>
        <pc:spChg chg="mod">
          <ac:chgData name="Froduald Kabanza" userId="edf393d0-642b-4b9e-8c75-f62133241689" providerId="ADAL" clId="{2F313F48-DE9E-4735-A99B-FA9B9BED9B38}" dt="2022-01-24T17:01:39.480" v="2131" actId="114"/>
          <ac:spMkLst>
            <pc:docMk/>
            <pc:sldMk cId="3462170054" sldId="316"/>
            <ac:spMk id="19458" creationId="{B426BC12-65E3-4555-B092-5EBB3954A320}"/>
          </ac:spMkLst>
        </pc:spChg>
      </pc:sldChg>
      <pc:sldChg chg="modSp mod">
        <pc:chgData name="Froduald Kabanza" userId="edf393d0-642b-4b9e-8c75-f62133241689" providerId="ADAL" clId="{2F313F48-DE9E-4735-A99B-FA9B9BED9B38}" dt="2022-01-24T16:21:52.076" v="39" actId="20577"/>
        <pc:sldMkLst>
          <pc:docMk/>
          <pc:sldMk cId="154423500" sldId="332"/>
        </pc:sldMkLst>
        <pc:spChg chg="mod">
          <ac:chgData name="Froduald Kabanza" userId="edf393d0-642b-4b9e-8c75-f62133241689" providerId="ADAL" clId="{2F313F48-DE9E-4735-A99B-FA9B9BED9B38}" dt="2022-01-24T16:21:52.076" v="39" actId="20577"/>
          <ac:spMkLst>
            <pc:docMk/>
            <pc:sldMk cId="154423500" sldId="332"/>
            <ac:spMk id="6" creationId="{50B0FB34-D872-45C2-9416-85ECF442F569}"/>
          </ac:spMkLst>
        </pc:spChg>
      </pc:sldChg>
      <pc:sldChg chg="del ord">
        <pc:chgData name="Froduald Kabanza" userId="edf393d0-642b-4b9e-8c75-f62133241689" providerId="ADAL" clId="{2F313F48-DE9E-4735-A99B-FA9B9BED9B38}" dt="2022-01-24T17:02:38.151" v="2132" actId="2696"/>
        <pc:sldMkLst>
          <pc:docMk/>
          <pc:sldMk cId="0" sldId="355"/>
        </pc:sldMkLst>
      </pc:sldChg>
      <pc:sldChg chg="modSp mod">
        <pc:chgData name="Froduald Kabanza" userId="edf393d0-642b-4b9e-8c75-f62133241689" providerId="ADAL" clId="{2F313F48-DE9E-4735-A99B-FA9B9BED9B38}" dt="2022-01-27T05:37:12.176" v="16356" actId="20577"/>
        <pc:sldMkLst>
          <pc:docMk/>
          <pc:sldMk cId="404981859" sldId="405"/>
        </pc:sldMkLst>
        <pc:spChg chg="mod">
          <ac:chgData name="Froduald Kabanza" userId="edf393d0-642b-4b9e-8c75-f62133241689" providerId="ADAL" clId="{2F313F48-DE9E-4735-A99B-FA9B9BED9B38}" dt="2022-01-27T05:37:12.176" v="16356" actId="20577"/>
          <ac:spMkLst>
            <pc:docMk/>
            <pc:sldMk cId="404981859" sldId="405"/>
            <ac:spMk id="92162" creationId="{8315D294-25C1-4B08-B7F5-BD720D2B3860}"/>
          </ac:spMkLst>
        </pc:spChg>
      </pc:sldChg>
      <pc:sldChg chg="modSp mod">
        <pc:chgData name="Froduald Kabanza" userId="edf393d0-642b-4b9e-8c75-f62133241689" providerId="ADAL" clId="{2F313F48-DE9E-4735-A99B-FA9B9BED9B38}" dt="2022-01-27T05:36:03.409" v="16352" actId="20577"/>
        <pc:sldMkLst>
          <pc:docMk/>
          <pc:sldMk cId="0" sldId="514"/>
        </pc:sldMkLst>
        <pc:spChg chg="mod">
          <ac:chgData name="Froduald Kabanza" userId="edf393d0-642b-4b9e-8c75-f62133241689" providerId="ADAL" clId="{2F313F48-DE9E-4735-A99B-FA9B9BED9B38}" dt="2022-01-27T05:36:03.409" v="16352" actId="20577"/>
          <ac:spMkLst>
            <pc:docMk/>
            <pc:sldMk cId="0" sldId="514"/>
            <ac:spMk id="88066" creationId="{0D3290DF-85AB-47E0-9329-4813CED7CA4C}"/>
          </ac:spMkLst>
        </pc:spChg>
      </pc:sldChg>
      <pc:sldChg chg="addSp delSp modSp mod">
        <pc:chgData name="Froduald Kabanza" userId="edf393d0-642b-4b9e-8c75-f62133241689" providerId="ADAL" clId="{2F313F48-DE9E-4735-A99B-FA9B9BED9B38}" dt="2022-01-27T05:36:23.296" v="16354" actId="20577"/>
        <pc:sldMkLst>
          <pc:docMk/>
          <pc:sldMk cId="2282563712" sldId="696"/>
        </pc:sldMkLst>
        <pc:spChg chg="mod">
          <ac:chgData name="Froduald Kabanza" userId="edf393d0-642b-4b9e-8c75-f62133241689" providerId="ADAL" clId="{2F313F48-DE9E-4735-A99B-FA9B9BED9B38}" dt="2022-01-24T17:08:59.274" v="2338" actId="1076"/>
          <ac:spMkLst>
            <pc:docMk/>
            <pc:sldMk cId="2282563712" sldId="696"/>
            <ac:spMk id="2" creationId="{00000000-0000-0000-0000-000000000000}"/>
          </ac:spMkLst>
        </pc:spChg>
        <pc:spChg chg="mod">
          <ac:chgData name="Froduald Kabanza" userId="edf393d0-642b-4b9e-8c75-f62133241689" providerId="ADAL" clId="{2F313F48-DE9E-4735-A99B-FA9B9BED9B38}" dt="2022-01-24T17:09:23.953" v="2344" actId="208"/>
          <ac:spMkLst>
            <pc:docMk/>
            <pc:sldMk cId="2282563712" sldId="696"/>
            <ac:spMk id="8" creationId="{00000000-0000-0000-0000-000000000000}"/>
          </ac:spMkLst>
        </pc:spChg>
        <pc:spChg chg="mod">
          <ac:chgData name="Froduald Kabanza" userId="edf393d0-642b-4b9e-8c75-f62133241689" providerId="ADAL" clId="{2F313F48-DE9E-4735-A99B-FA9B9BED9B38}" dt="2022-01-24T17:05:21.544" v="2165" actId="1076"/>
          <ac:spMkLst>
            <pc:docMk/>
            <pc:sldMk cId="2282563712" sldId="696"/>
            <ac:spMk id="9" creationId="{00000000-0000-0000-0000-000000000000}"/>
          </ac:spMkLst>
        </pc:spChg>
        <pc:spChg chg="mod">
          <ac:chgData name="Froduald Kabanza" userId="edf393d0-642b-4b9e-8c75-f62133241689" providerId="ADAL" clId="{2F313F48-DE9E-4735-A99B-FA9B9BED9B38}" dt="2022-01-24T17:08:58.594" v="2335" actId="1076"/>
          <ac:spMkLst>
            <pc:docMk/>
            <pc:sldMk cId="2282563712" sldId="696"/>
            <ac:spMk id="10" creationId="{00000000-0000-0000-0000-000000000000}"/>
          </ac:spMkLst>
        </pc:spChg>
        <pc:spChg chg="mod">
          <ac:chgData name="Froduald Kabanza" userId="edf393d0-642b-4b9e-8c75-f62133241689" providerId="ADAL" clId="{2F313F48-DE9E-4735-A99B-FA9B9BED9B38}" dt="2022-01-24T17:08:59.641" v="2340" actId="1076"/>
          <ac:spMkLst>
            <pc:docMk/>
            <pc:sldMk cId="2282563712" sldId="696"/>
            <ac:spMk id="12" creationId="{00000000-0000-0000-0000-000000000000}"/>
          </ac:spMkLst>
        </pc:spChg>
        <pc:spChg chg="mod">
          <ac:chgData name="Froduald Kabanza" userId="edf393d0-642b-4b9e-8c75-f62133241689" providerId="ADAL" clId="{2F313F48-DE9E-4735-A99B-FA9B9BED9B38}" dt="2022-01-24T17:05:21.544" v="2165" actId="1076"/>
          <ac:spMkLst>
            <pc:docMk/>
            <pc:sldMk cId="2282563712" sldId="696"/>
            <ac:spMk id="13" creationId="{00000000-0000-0000-0000-000000000000}"/>
          </ac:spMkLst>
        </pc:spChg>
        <pc:spChg chg="mod">
          <ac:chgData name="Froduald Kabanza" userId="edf393d0-642b-4b9e-8c75-f62133241689" providerId="ADAL" clId="{2F313F48-DE9E-4735-A99B-FA9B9BED9B38}" dt="2022-01-24T17:05:21.544" v="2165" actId="1076"/>
          <ac:spMkLst>
            <pc:docMk/>
            <pc:sldMk cId="2282563712" sldId="696"/>
            <ac:spMk id="14" creationId="{00000000-0000-0000-0000-000000000000}"/>
          </ac:spMkLst>
        </pc:spChg>
        <pc:spChg chg="mod">
          <ac:chgData name="Froduald Kabanza" userId="edf393d0-642b-4b9e-8c75-f62133241689" providerId="ADAL" clId="{2F313F48-DE9E-4735-A99B-FA9B9BED9B38}" dt="2022-01-24T17:05:21.544" v="2165" actId="1076"/>
          <ac:spMkLst>
            <pc:docMk/>
            <pc:sldMk cId="2282563712" sldId="696"/>
            <ac:spMk id="15" creationId="{00000000-0000-0000-0000-000000000000}"/>
          </ac:spMkLst>
        </pc:spChg>
        <pc:spChg chg="mod">
          <ac:chgData name="Froduald Kabanza" userId="edf393d0-642b-4b9e-8c75-f62133241689" providerId="ADAL" clId="{2F313F48-DE9E-4735-A99B-FA9B9BED9B38}" dt="2022-01-24T17:09:45.722" v="2348" actId="1076"/>
          <ac:spMkLst>
            <pc:docMk/>
            <pc:sldMk cId="2282563712" sldId="696"/>
            <ac:spMk id="16" creationId="{00000000-0000-0000-0000-000000000000}"/>
          </ac:spMkLst>
        </pc:spChg>
        <pc:spChg chg="mod topLvl">
          <ac:chgData name="Froduald Kabanza" userId="edf393d0-642b-4b9e-8c75-f62133241689" providerId="ADAL" clId="{2F313F48-DE9E-4735-A99B-FA9B9BED9B38}" dt="2022-01-24T17:04:07.496" v="2146" actId="20577"/>
          <ac:spMkLst>
            <pc:docMk/>
            <pc:sldMk cId="2282563712" sldId="696"/>
            <ac:spMk id="29" creationId="{30C3C5B1-5776-4650-8EF8-E56C7045F286}"/>
          </ac:spMkLst>
        </pc:spChg>
        <pc:spChg chg="add mod">
          <ac:chgData name="Froduald Kabanza" userId="edf393d0-642b-4b9e-8c75-f62133241689" providerId="ADAL" clId="{2F313F48-DE9E-4735-A99B-FA9B9BED9B38}" dt="2022-01-27T05:36:23.296" v="16354" actId="20577"/>
          <ac:spMkLst>
            <pc:docMk/>
            <pc:sldMk cId="2282563712" sldId="696"/>
            <ac:spMk id="32" creationId="{D439E595-C23F-4975-BC48-622137693B5B}"/>
          </ac:spMkLst>
        </pc:spChg>
        <pc:spChg chg="mod">
          <ac:chgData name="Froduald Kabanza" userId="edf393d0-642b-4b9e-8c75-f62133241689" providerId="ADAL" clId="{2F313F48-DE9E-4735-A99B-FA9B9BED9B38}" dt="2022-01-24T17:03:31.392" v="2138" actId="255"/>
          <ac:spMkLst>
            <pc:docMk/>
            <pc:sldMk cId="2282563712" sldId="696"/>
            <ac:spMk id="45" creationId="{19F5C7C8-A155-4511-99B5-F0C7044B8112}"/>
          </ac:spMkLst>
        </pc:spChg>
        <pc:spChg chg="mod">
          <ac:chgData name="Froduald Kabanza" userId="edf393d0-642b-4b9e-8c75-f62133241689" providerId="ADAL" clId="{2F313F48-DE9E-4735-A99B-FA9B9BED9B38}" dt="2022-01-24T17:05:29.129" v="2167" actId="1076"/>
          <ac:spMkLst>
            <pc:docMk/>
            <pc:sldMk cId="2282563712" sldId="696"/>
            <ac:spMk id="48" creationId="{BFB80F63-8F2A-4533-97C3-E8A2F92798B9}"/>
          </ac:spMkLst>
        </pc:spChg>
        <pc:spChg chg="mod">
          <ac:chgData name="Froduald Kabanza" userId="edf393d0-642b-4b9e-8c75-f62133241689" providerId="ADAL" clId="{2F313F48-DE9E-4735-A99B-FA9B9BED9B38}" dt="2022-01-24T17:07:08.984" v="2296" actId="1076"/>
          <ac:spMkLst>
            <pc:docMk/>
            <pc:sldMk cId="2282563712" sldId="696"/>
            <ac:spMk id="49" creationId="{6263D7BB-937B-4ED3-AE74-64C49812CF55}"/>
          </ac:spMkLst>
        </pc:spChg>
        <pc:spChg chg="mod">
          <ac:chgData name="Froduald Kabanza" userId="edf393d0-642b-4b9e-8c75-f62133241689" providerId="ADAL" clId="{2F313F48-DE9E-4735-A99B-FA9B9BED9B38}" dt="2022-01-24T17:15:13.575" v="2674" actId="20577"/>
          <ac:spMkLst>
            <pc:docMk/>
            <pc:sldMk cId="2282563712" sldId="696"/>
            <ac:spMk id="22530" creationId="{00000000-0000-0000-0000-000000000000}"/>
          </ac:spMkLst>
        </pc:spChg>
        <pc:grpChg chg="add del mod">
          <ac:chgData name="Froduald Kabanza" userId="edf393d0-642b-4b9e-8c75-f62133241689" providerId="ADAL" clId="{2F313F48-DE9E-4735-A99B-FA9B9BED9B38}" dt="2022-01-24T17:03:45.742" v="2140" actId="165"/>
          <ac:grpSpMkLst>
            <pc:docMk/>
            <pc:sldMk cId="2282563712" sldId="696"/>
            <ac:grpSpMk id="28" creationId="{C6BE69DD-9012-4A03-AC2F-149ED3FD767C}"/>
          </ac:grpSpMkLst>
        </pc:grpChg>
        <pc:grpChg chg="add del mod">
          <ac:chgData name="Froduald Kabanza" userId="edf393d0-642b-4b9e-8c75-f62133241689" providerId="ADAL" clId="{2F313F48-DE9E-4735-A99B-FA9B9BED9B38}" dt="2022-01-24T17:09:05.776" v="2343" actId="1076"/>
          <ac:grpSpMkLst>
            <pc:docMk/>
            <pc:sldMk cId="2282563712" sldId="696"/>
            <ac:grpSpMk id="39" creationId="{4FAB8FEE-ABF2-4A01-B9AE-1C57245F009D}"/>
          </ac:grpSpMkLst>
        </pc:grpChg>
        <pc:cxnChg chg="mod">
          <ac:chgData name="Froduald Kabanza" userId="edf393d0-642b-4b9e-8c75-f62133241689" providerId="ADAL" clId="{2F313F48-DE9E-4735-A99B-FA9B9BED9B38}" dt="2022-01-24T17:09:41.852" v="2347" actId="14100"/>
          <ac:cxnSpMkLst>
            <pc:docMk/>
            <pc:sldMk cId="2282563712" sldId="696"/>
            <ac:cxnSpMk id="24" creationId="{00000000-0000-0000-0000-000000000000}"/>
          </ac:cxnSpMkLst>
        </pc:cxnChg>
        <pc:cxnChg chg="mod">
          <ac:chgData name="Froduald Kabanza" userId="edf393d0-642b-4b9e-8c75-f62133241689" providerId="ADAL" clId="{2F313F48-DE9E-4735-A99B-FA9B9BED9B38}" dt="2022-01-24T17:05:21.544" v="2165" actId="1076"/>
          <ac:cxnSpMkLst>
            <pc:docMk/>
            <pc:sldMk cId="2282563712" sldId="696"/>
            <ac:cxnSpMk id="27" creationId="{00000000-0000-0000-0000-000000000000}"/>
          </ac:cxnSpMkLst>
        </pc:cxnChg>
        <pc:cxnChg chg="mod">
          <ac:chgData name="Froduald Kabanza" userId="edf393d0-642b-4b9e-8c75-f62133241689" providerId="ADAL" clId="{2F313F48-DE9E-4735-A99B-FA9B9BED9B38}" dt="2022-01-24T17:05:21.544" v="2165" actId="1076"/>
          <ac:cxnSpMkLst>
            <pc:docMk/>
            <pc:sldMk cId="2282563712" sldId="696"/>
            <ac:cxnSpMk id="30" creationId="{00000000-0000-0000-0000-000000000000}"/>
          </ac:cxnSpMkLst>
        </pc:cxnChg>
        <pc:cxnChg chg="mod topLvl">
          <ac:chgData name="Froduald Kabanza" userId="edf393d0-642b-4b9e-8c75-f62133241689" providerId="ADAL" clId="{2F313F48-DE9E-4735-A99B-FA9B9BED9B38}" dt="2022-01-24T17:07:36.746" v="2302" actId="14100"/>
          <ac:cxnSpMkLst>
            <pc:docMk/>
            <pc:sldMk cId="2282563712" sldId="696"/>
            <ac:cxnSpMk id="31" creationId="{C0636592-C669-454E-BACB-0C0B57088A92}"/>
          </ac:cxnSpMkLst>
        </pc:cxnChg>
        <pc:cxnChg chg="mod">
          <ac:chgData name="Froduald Kabanza" userId="edf393d0-642b-4b9e-8c75-f62133241689" providerId="ADAL" clId="{2F313F48-DE9E-4735-A99B-FA9B9BED9B38}" dt="2022-01-24T17:05:21.544" v="2165" actId="1076"/>
          <ac:cxnSpMkLst>
            <pc:docMk/>
            <pc:sldMk cId="2282563712" sldId="696"/>
            <ac:cxnSpMk id="33" creationId="{00000000-0000-0000-0000-000000000000}"/>
          </ac:cxnSpMkLst>
        </pc:cxnChg>
        <pc:cxnChg chg="mod">
          <ac:chgData name="Froduald Kabanza" userId="edf393d0-642b-4b9e-8c75-f62133241689" providerId="ADAL" clId="{2F313F48-DE9E-4735-A99B-FA9B9BED9B38}" dt="2022-01-24T17:09:00.264" v="2342" actId="1076"/>
          <ac:cxnSpMkLst>
            <pc:docMk/>
            <pc:sldMk cId="2282563712" sldId="696"/>
            <ac:cxnSpMk id="36" creationId="{190EDA56-222D-419F-BA7A-13282E10550F}"/>
          </ac:cxnSpMkLst>
        </pc:cxnChg>
        <pc:cxnChg chg="mod">
          <ac:chgData name="Froduald Kabanza" userId="edf393d0-642b-4b9e-8c75-f62133241689" providerId="ADAL" clId="{2F313F48-DE9E-4735-A99B-FA9B9BED9B38}" dt="2022-01-24T17:08:59.641" v="2340" actId="1076"/>
          <ac:cxnSpMkLst>
            <pc:docMk/>
            <pc:sldMk cId="2282563712" sldId="696"/>
            <ac:cxnSpMk id="41" creationId="{00000000-0000-0000-0000-000000000000}"/>
          </ac:cxnSpMkLst>
        </pc:cxnChg>
        <pc:cxnChg chg="mod">
          <ac:chgData name="Froduald Kabanza" userId="edf393d0-642b-4b9e-8c75-f62133241689" providerId="ADAL" clId="{2F313F48-DE9E-4735-A99B-FA9B9BED9B38}" dt="2022-01-24T17:05:21.544" v="2165" actId="1076"/>
          <ac:cxnSpMkLst>
            <pc:docMk/>
            <pc:sldMk cId="2282563712" sldId="696"/>
            <ac:cxnSpMk id="44" creationId="{00000000-0000-0000-0000-000000000000}"/>
          </ac:cxnSpMkLst>
        </pc:cxnChg>
        <pc:cxnChg chg="mod">
          <ac:chgData name="Froduald Kabanza" userId="edf393d0-642b-4b9e-8c75-f62133241689" providerId="ADAL" clId="{2F313F48-DE9E-4735-A99B-FA9B9BED9B38}" dt="2022-01-24T17:09:00.264" v="2342" actId="1076"/>
          <ac:cxnSpMkLst>
            <pc:docMk/>
            <pc:sldMk cId="2282563712" sldId="696"/>
            <ac:cxnSpMk id="47" creationId="{00000000-0000-0000-0000-000000000000}"/>
          </ac:cxnSpMkLst>
        </pc:cxnChg>
        <pc:cxnChg chg="add">
          <ac:chgData name="Froduald Kabanza" userId="edf393d0-642b-4b9e-8c75-f62133241689" providerId="ADAL" clId="{2F313F48-DE9E-4735-A99B-FA9B9BED9B38}" dt="2022-01-24T17:09:58.265" v="2350" actId="11529"/>
          <ac:cxnSpMkLst>
            <pc:docMk/>
            <pc:sldMk cId="2282563712" sldId="696"/>
            <ac:cxnSpMk id="53" creationId="{1E28376C-BF10-4029-9D4A-8BC049E4E93D}"/>
          </ac:cxnSpMkLst>
        </pc:cxnChg>
        <pc:cxnChg chg="mod">
          <ac:chgData name="Froduald Kabanza" userId="edf393d0-642b-4b9e-8c75-f62133241689" providerId="ADAL" clId="{2F313F48-DE9E-4735-A99B-FA9B9BED9B38}" dt="2022-01-24T17:09:48.304" v="2349" actId="14100"/>
          <ac:cxnSpMkLst>
            <pc:docMk/>
            <pc:sldMk cId="2282563712" sldId="696"/>
            <ac:cxnSpMk id="88" creationId="{00000000-0000-0000-0000-000000000000}"/>
          </ac:cxnSpMkLst>
        </pc:cxnChg>
      </pc:sldChg>
      <pc:sldChg chg="addSp modSp mod modAnim modNotesTx">
        <pc:chgData name="Froduald Kabanza" userId="edf393d0-642b-4b9e-8c75-f62133241689" providerId="ADAL" clId="{2F313F48-DE9E-4735-A99B-FA9B9BED9B38}" dt="2022-01-27T05:01:45.703" v="15324"/>
        <pc:sldMkLst>
          <pc:docMk/>
          <pc:sldMk cId="844883617" sldId="717"/>
        </pc:sldMkLst>
        <pc:spChg chg="add mod">
          <ac:chgData name="Froduald Kabanza" userId="edf393d0-642b-4b9e-8c75-f62133241689" providerId="ADAL" clId="{2F313F48-DE9E-4735-A99B-FA9B9BED9B38}" dt="2022-01-24T16:42:57.696" v="623" actId="1076"/>
          <ac:spMkLst>
            <pc:docMk/>
            <pc:sldMk cId="844883617" sldId="717"/>
            <ac:spMk id="2" creationId="{81E7E132-087E-4BC2-AA8A-071AA5E77819}"/>
          </ac:spMkLst>
        </pc:spChg>
        <pc:spChg chg="mod">
          <ac:chgData name="Froduald Kabanza" userId="edf393d0-642b-4b9e-8c75-f62133241689" providerId="ADAL" clId="{2F313F48-DE9E-4735-A99B-FA9B9BED9B38}" dt="2022-01-24T16:42:25.471" v="614" actId="255"/>
          <ac:spMkLst>
            <pc:docMk/>
            <pc:sldMk cId="844883617" sldId="717"/>
            <ac:spMk id="11" creationId="{53F906DF-F8E4-4F6C-81E9-07D374945634}"/>
          </ac:spMkLst>
        </pc:spChg>
        <pc:spChg chg="mod">
          <ac:chgData name="Froduald Kabanza" userId="edf393d0-642b-4b9e-8c75-f62133241689" providerId="ADAL" clId="{2F313F48-DE9E-4735-A99B-FA9B9BED9B38}" dt="2022-01-24T16:42:25.471" v="614" actId="255"/>
          <ac:spMkLst>
            <pc:docMk/>
            <pc:sldMk cId="844883617" sldId="717"/>
            <ac:spMk id="12" creationId="{8B7153C5-E54F-4814-9914-E3CC7D651641}"/>
          </ac:spMkLst>
        </pc:spChg>
        <pc:spChg chg="mod">
          <ac:chgData name="Froduald Kabanza" userId="edf393d0-642b-4b9e-8c75-f62133241689" providerId="ADAL" clId="{2F313F48-DE9E-4735-A99B-FA9B9BED9B38}" dt="2022-01-24T16:42:25.471" v="614" actId="255"/>
          <ac:spMkLst>
            <pc:docMk/>
            <pc:sldMk cId="844883617" sldId="717"/>
            <ac:spMk id="17" creationId="{A97722A6-5E58-4F95-BF61-5DFBB47C9FC5}"/>
          </ac:spMkLst>
        </pc:spChg>
        <pc:spChg chg="mod">
          <ac:chgData name="Froduald Kabanza" userId="edf393d0-642b-4b9e-8c75-f62133241689" providerId="ADAL" clId="{2F313F48-DE9E-4735-A99B-FA9B9BED9B38}" dt="2022-01-24T16:42:25.471" v="614" actId="255"/>
          <ac:spMkLst>
            <pc:docMk/>
            <pc:sldMk cId="844883617" sldId="717"/>
            <ac:spMk id="18" creationId="{938C0A34-12EF-47B5-A7DE-621C6D335165}"/>
          </ac:spMkLst>
        </pc:spChg>
        <pc:spChg chg="mod">
          <ac:chgData name="Froduald Kabanza" userId="edf393d0-642b-4b9e-8c75-f62133241689" providerId="ADAL" clId="{2F313F48-DE9E-4735-A99B-FA9B9BED9B38}" dt="2022-01-24T16:42:25.471" v="614" actId="255"/>
          <ac:spMkLst>
            <pc:docMk/>
            <pc:sldMk cId="844883617" sldId="717"/>
            <ac:spMk id="19" creationId="{0F443E00-6582-4A6B-9D50-ECAF56041DB9}"/>
          </ac:spMkLst>
        </pc:spChg>
        <pc:spChg chg="mod">
          <ac:chgData name="Froduald Kabanza" userId="edf393d0-642b-4b9e-8c75-f62133241689" providerId="ADAL" clId="{2F313F48-DE9E-4735-A99B-FA9B9BED9B38}" dt="2022-01-24T16:42:25.471" v="614" actId="255"/>
          <ac:spMkLst>
            <pc:docMk/>
            <pc:sldMk cId="844883617" sldId="717"/>
            <ac:spMk id="20" creationId="{F63C32AB-2DF8-42C3-9FF5-872D4649C534}"/>
          </ac:spMkLst>
        </pc:spChg>
        <pc:spChg chg="mod">
          <ac:chgData name="Froduald Kabanza" userId="edf393d0-642b-4b9e-8c75-f62133241689" providerId="ADAL" clId="{2F313F48-DE9E-4735-A99B-FA9B9BED9B38}" dt="2022-01-24T16:42:25.471" v="614" actId="255"/>
          <ac:spMkLst>
            <pc:docMk/>
            <pc:sldMk cId="844883617" sldId="717"/>
            <ac:spMk id="29" creationId="{4D6EB558-446C-469E-8E6C-13154B06B3CE}"/>
          </ac:spMkLst>
        </pc:spChg>
        <pc:spChg chg="mod">
          <ac:chgData name="Froduald Kabanza" userId="edf393d0-642b-4b9e-8c75-f62133241689" providerId="ADAL" clId="{2F313F48-DE9E-4735-A99B-FA9B9BED9B38}" dt="2022-01-24T16:42:25.471" v="614" actId="255"/>
          <ac:spMkLst>
            <pc:docMk/>
            <pc:sldMk cId="844883617" sldId="717"/>
            <ac:spMk id="30" creationId="{ACED2B44-7C85-486A-9157-3FFE27261243}"/>
          </ac:spMkLst>
        </pc:spChg>
        <pc:spChg chg="mod">
          <ac:chgData name="Froduald Kabanza" userId="edf393d0-642b-4b9e-8c75-f62133241689" providerId="ADAL" clId="{2F313F48-DE9E-4735-A99B-FA9B9BED9B38}" dt="2022-01-24T16:42:25.471" v="614" actId="255"/>
          <ac:spMkLst>
            <pc:docMk/>
            <pc:sldMk cId="844883617" sldId="717"/>
            <ac:spMk id="31" creationId="{9D107A7B-C9C8-4837-8DD3-9AEC8D9AE244}"/>
          </ac:spMkLst>
        </pc:spChg>
        <pc:spChg chg="mod">
          <ac:chgData name="Froduald Kabanza" userId="edf393d0-642b-4b9e-8c75-f62133241689" providerId="ADAL" clId="{2F313F48-DE9E-4735-A99B-FA9B9BED9B38}" dt="2022-01-24T16:42:25.471" v="614" actId="255"/>
          <ac:spMkLst>
            <pc:docMk/>
            <pc:sldMk cId="844883617" sldId="717"/>
            <ac:spMk id="32" creationId="{04FECFE1-FBD4-4E81-BDC8-B909212193E5}"/>
          </ac:spMkLst>
        </pc:spChg>
        <pc:spChg chg="mod">
          <ac:chgData name="Froduald Kabanza" userId="edf393d0-642b-4b9e-8c75-f62133241689" providerId="ADAL" clId="{2F313F48-DE9E-4735-A99B-FA9B9BED9B38}" dt="2022-01-24T16:42:25.471" v="614" actId="255"/>
          <ac:spMkLst>
            <pc:docMk/>
            <pc:sldMk cId="844883617" sldId="717"/>
            <ac:spMk id="33" creationId="{46C7B141-AD1B-4B27-AE9F-FC30CC9BAE29}"/>
          </ac:spMkLst>
        </pc:spChg>
        <pc:spChg chg="mod">
          <ac:chgData name="Froduald Kabanza" userId="edf393d0-642b-4b9e-8c75-f62133241689" providerId="ADAL" clId="{2F313F48-DE9E-4735-A99B-FA9B9BED9B38}" dt="2022-01-24T16:42:25.471" v="614" actId="255"/>
          <ac:spMkLst>
            <pc:docMk/>
            <pc:sldMk cId="844883617" sldId="717"/>
            <ac:spMk id="34" creationId="{F340ADDD-A873-4FAE-8841-7A0C1E7AEB5A}"/>
          </ac:spMkLst>
        </pc:spChg>
        <pc:spChg chg="mod">
          <ac:chgData name="Froduald Kabanza" userId="edf393d0-642b-4b9e-8c75-f62133241689" providerId="ADAL" clId="{2F313F48-DE9E-4735-A99B-FA9B9BED9B38}" dt="2022-01-24T16:42:25.471" v="614" actId="255"/>
          <ac:spMkLst>
            <pc:docMk/>
            <pc:sldMk cId="844883617" sldId="717"/>
            <ac:spMk id="35" creationId="{117D966E-B82E-4256-B74B-2BE88F1EADD3}"/>
          </ac:spMkLst>
        </pc:spChg>
        <pc:spChg chg="mod">
          <ac:chgData name="Froduald Kabanza" userId="edf393d0-642b-4b9e-8c75-f62133241689" providerId="ADAL" clId="{2F313F48-DE9E-4735-A99B-FA9B9BED9B38}" dt="2022-01-24T16:42:25.471" v="614" actId="255"/>
          <ac:spMkLst>
            <pc:docMk/>
            <pc:sldMk cId="844883617" sldId="717"/>
            <ac:spMk id="36" creationId="{7EB1AEF0-3B2F-4E1C-BDC0-67B0B0EE8107}"/>
          </ac:spMkLst>
        </pc:spChg>
        <pc:spChg chg="mod">
          <ac:chgData name="Froduald Kabanza" userId="edf393d0-642b-4b9e-8c75-f62133241689" providerId="ADAL" clId="{2F313F48-DE9E-4735-A99B-FA9B9BED9B38}" dt="2022-01-24T16:42:25.471" v="614" actId="255"/>
          <ac:spMkLst>
            <pc:docMk/>
            <pc:sldMk cId="844883617" sldId="717"/>
            <ac:spMk id="37" creationId="{C3240A52-507E-4B84-96AE-0BC7243AA692}"/>
          </ac:spMkLst>
        </pc:spChg>
        <pc:spChg chg="mod">
          <ac:chgData name="Froduald Kabanza" userId="edf393d0-642b-4b9e-8c75-f62133241689" providerId="ADAL" clId="{2F313F48-DE9E-4735-A99B-FA9B9BED9B38}" dt="2022-01-24T16:42:25.471" v="614" actId="255"/>
          <ac:spMkLst>
            <pc:docMk/>
            <pc:sldMk cId="844883617" sldId="717"/>
            <ac:spMk id="38" creationId="{4A74B5C8-2556-4C74-8C09-658F22BE22EE}"/>
          </ac:spMkLst>
        </pc:spChg>
        <pc:spChg chg="mod">
          <ac:chgData name="Froduald Kabanza" userId="edf393d0-642b-4b9e-8c75-f62133241689" providerId="ADAL" clId="{2F313F48-DE9E-4735-A99B-FA9B9BED9B38}" dt="2022-01-24T16:42:25.471" v="614" actId="255"/>
          <ac:spMkLst>
            <pc:docMk/>
            <pc:sldMk cId="844883617" sldId="717"/>
            <ac:spMk id="39" creationId="{64F5E67D-EF30-427C-BED4-AA1D1F0FDE1E}"/>
          </ac:spMkLst>
        </pc:spChg>
        <pc:spChg chg="mod">
          <ac:chgData name="Froduald Kabanza" userId="edf393d0-642b-4b9e-8c75-f62133241689" providerId="ADAL" clId="{2F313F48-DE9E-4735-A99B-FA9B9BED9B38}" dt="2022-01-24T16:42:25.471" v="614" actId="255"/>
          <ac:spMkLst>
            <pc:docMk/>
            <pc:sldMk cId="844883617" sldId="717"/>
            <ac:spMk id="40" creationId="{04A129FA-5DEA-414C-89CB-7A5D9E72A46A}"/>
          </ac:spMkLst>
        </pc:spChg>
        <pc:spChg chg="mod">
          <ac:chgData name="Froduald Kabanza" userId="edf393d0-642b-4b9e-8c75-f62133241689" providerId="ADAL" clId="{2F313F48-DE9E-4735-A99B-FA9B9BED9B38}" dt="2022-01-24T16:42:25.471" v="614" actId="255"/>
          <ac:spMkLst>
            <pc:docMk/>
            <pc:sldMk cId="844883617" sldId="717"/>
            <ac:spMk id="41" creationId="{1E43682E-C436-4B86-9766-5E161DC7AE85}"/>
          </ac:spMkLst>
        </pc:spChg>
        <pc:spChg chg="mod">
          <ac:chgData name="Froduald Kabanza" userId="edf393d0-642b-4b9e-8c75-f62133241689" providerId="ADAL" clId="{2F313F48-DE9E-4735-A99B-FA9B9BED9B38}" dt="2022-01-24T16:42:25.471" v="614" actId="255"/>
          <ac:spMkLst>
            <pc:docMk/>
            <pc:sldMk cId="844883617" sldId="717"/>
            <ac:spMk id="42" creationId="{2DAF0C50-DD73-49AC-BC95-0071A6603F42}"/>
          </ac:spMkLst>
        </pc:spChg>
        <pc:spChg chg="mod">
          <ac:chgData name="Froduald Kabanza" userId="edf393d0-642b-4b9e-8c75-f62133241689" providerId="ADAL" clId="{2F313F48-DE9E-4735-A99B-FA9B9BED9B38}" dt="2022-01-24T16:42:25.471" v="614" actId="255"/>
          <ac:spMkLst>
            <pc:docMk/>
            <pc:sldMk cId="844883617" sldId="717"/>
            <ac:spMk id="43" creationId="{4AF7796B-64FB-414F-969F-99A332FE9ED6}"/>
          </ac:spMkLst>
        </pc:spChg>
        <pc:spChg chg="mod">
          <ac:chgData name="Froduald Kabanza" userId="edf393d0-642b-4b9e-8c75-f62133241689" providerId="ADAL" clId="{2F313F48-DE9E-4735-A99B-FA9B9BED9B38}" dt="2022-01-24T16:42:25.471" v="614" actId="255"/>
          <ac:spMkLst>
            <pc:docMk/>
            <pc:sldMk cId="844883617" sldId="717"/>
            <ac:spMk id="44" creationId="{0BE9E557-F09B-4AB9-A852-B56509C42094}"/>
          </ac:spMkLst>
        </pc:spChg>
        <pc:spChg chg="mod">
          <ac:chgData name="Froduald Kabanza" userId="edf393d0-642b-4b9e-8c75-f62133241689" providerId="ADAL" clId="{2F313F48-DE9E-4735-A99B-FA9B9BED9B38}" dt="2022-01-24T16:42:25.471" v="614" actId="255"/>
          <ac:spMkLst>
            <pc:docMk/>
            <pc:sldMk cId="844883617" sldId="717"/>
            <ac:spMk id="45" creationId="{A3FEDB80-DD80-4DE3-ACF5-2C86935A4F5C}"/>
          </ac:spMkLst>
        </pc:spChg>
        <pc:spChg chg="mod">
          <ac:chgData name="Froduald Kabanza" userId="edf393d0-642b-4b9e-8c75-f62133241689" providerId="ADAL" clId="{2F313F48-DE9E-4735-A99B-FA9B9BED9B38}" dt="2022-01-24T16:42:25.471" v="614" actId="255"/>
          <ac:spMkLst>
            <pc:docMk/>
            <pc:sldMk cId="844883617" sldId="717"/>
            <ac:spMk id="46" creationId="{CCFC8C51-E5C4-4417-8C44-9729DD3AEEC5}"/>
          </ac:spMkLst>
        </pc:spChg>
        <pc:spChg chg="mod">
          <ac:chgData name="Froduald Kabanza" userId="edf393d0-642b-4b9e-8c75-f62133241689" providerId="ADAL" clId="{2F313F48-DE9E-4735-A99B-FA9B9BED9B38}" dt="2022-01-24T16:45:06.711" v="768" actId="114"/>
          <ac:spMkLst>
            <pc:docMk/>
            <pc:sldMk cId="844883617" sldId="717"/>
            <ac:spMk id="21505" creationId="{951A0312-4847-486A-AA12-7C8AB18BA3C7}"/>
          </ac:spMkLst>
        </pc:spChg>
        <pc:spChg chg="mod">
          <ac:chgData name="Froduald Kabanza" userId="edf393d0-642b-4b9e-8c75-f62133241689" providerId="ADAL" clId="{2F313F48-DE9E-4735-A99B-FA9B9BED9B38}" dt="2022-01-24T16:56:20.101" v="1759" actId="5793"/>
          <ac:spMkLst>
            <pc:docMk/>
            <pc:sldMk cId="844883617" sldId="717"/>
            <ac:spMk id="21506" creationId="{27F2368C-1AA9-4826-A792-30C5A5588C0D}"/>
          </ac:spMkLst>
        </pc:spChg>
        <pc:grpChg chg="add mod">
          <ac:chgData name="Froduald Kabanza" userId="edf393d0-642b-4b9e-8c75-f62133241689" providerId="ADAL" clId="{2F313F48-DE9E-4735-A99B-FA9B9BED9B38}" dt="2022-01-24T16:42:29.550" v="615" actId="14100"/>
          <ac:grpSpMkLst>
            <pc:docMk/>
            <pc:sldMk cId="844883617" sldId="717"/>
            <ac:grpSpMk id="7" creationId="{4AE41DCC-5E3A-4A07-9CA5-96832912DA44}"/>
          </ac:grpSpMkLst>
        </pc:grpChg>
        <pc:grpChg chg="mod">
          <ac:chgData name="Froduald Kabanza" userId="edf393d0-642b-4b9e-8c75-f62133241689" providerId="ADAL" clId="{2F313F48-DE9E-4735-A99B-FA9B9BED9B38}" dt="2022-01-24T16:42:09.589" v="611"/>
          <ac:grpSpMkLst>
            <pc:docMk/>
            <pc:sldMk cId="844883617" sldId="717"/>
            <ac:grpSpMk id="10" creationId="{C1A599F0-14D2-462C-A6DC-BC0EAB50E7B8}"/>
          </ac:grpSpMkLst>
        </pc:grpChg>
        <pc:grpChg chg="mod">
          <ac:chgData name="Froduald Kabanza" userId="edf393d0-642b-4b9e-8c75-f62133241689" providerId="ADAL" clId="{2F313F48-DE9E-4735-A99B-FA9B9BED9B38}" dt="2022-01-24T16:42:09.589" v="611"/>
          <ac:grpSpMkLst>
            <pc:docMk/>
            <pc:sldMk cId="844883617" sldId="717"/>
            <ac:grpSpMk id="13" creationId="{59C5C601-C534-417C-A5BB-492402F38BC8}"/>
          </ac:grpSpMkLst>
        </pc:grpChg>
        <pc:grpChg chg="mod">
          <ac:chgData name="Froduald Kabanza" userId="edf393d0-642b-4b9e-8c75-f62133241689" providerId="ADAL" clId="{2F313F48-DE9E-4735-A99B-FA9B9BED9B38}" dt="2022-01-24T16:42:09.589" v="611"/>
          <ac:grpSpMkLst>
            <pc:docMk/>
            <pc:sldMk cId="844883617" sldId="717"/>
            <ac:grpSpMk id="14" creationId="{5AC0CE9D-A1AD-427B-8099-C85E1496FD2B}"/>
          </ac:grpSpMkLst>
        </pc:grpChg>
        <pc:grpChg chg="mod">
          <ac:chgData name="Froduald Kabanza" userId="edf393d0-642b-4b9e-8c75-f62133241689" providerId="ADAL" clId="{2F313F48-DE9E-4735-A99B-FA9B9BED9B38}" dt="2022-01-24T16:42:09.589" v="611"/>
          <ac:grpSpMkLst>
            <pc:docMk/>
            <pc:sldMk cId="844883617" sldId="717"/>
            <ac:grpSpMk id="15" creationId="{6F034F2C-A1F6-4E1F-9424-C5BC30DA6296}"/>
          </ac:grpSpMkLst>
        </pc:grpChg>
        <pc:grpChg chg="mod">
          <ac:chgData name="Froduald Kabanza" userId="edf393d0-642b-4b9e-8c75-f62133241689" providerId="ADAL" clId="{2F313F48-DE9E-4735-A99B-FA9B9BED9B38}" dt="2022-01-24T16:42:09.589" v="611"/>
          <ac:grpSpMkLst>
            <pc:docMk/>
            <pc:sldMk cId="844883617" sldId="717"/>
            <ac:grpSpMk id="16" creationId="{35022F08-4B91-47CE-A0A1-9A5B379C5318}"/>
          </ac:grpSpMkLst>
        </pc:grpChg>
        <pc:picChg chg="add mod">
          <ac:chgData name="Froduald Kabanza" userId="edf393d0-642b-4b9e-8c75-f62133241689" providerId="ADAL" clId="{2F313F48-DE9E-4735-A99B-FA9B9BED9B38}" dt="2022-01-24T16:47:05.797" v="774" actId="1076"/>
          <ac:picMkLst>
            <pc:docMk/>
            <pc:sldMk cId="844883617" sldId="717"/>
            <ac:picMk id="4" creationId="{E69D5ABA-058A-40E4-8BBF-62D670EEC844}"/>
          </ac:picMkLst>
        </pc:picChg>
        <pc:cxnChg chg="mod">
          <ac:chgData name="Froduald Kabanza" userId="edf393d0-642b-4b9e-8c75-f62133241689" providerId="ADAL" clId="{2F313F48-DE9E-4735-A99B-FA9B9BED9B38}" dt="2022-01-24T16:42:09.589" v="611"/>
          <ac:cxnSpMkLst>
            <pc:docMk/>
            <pc:sldMk cId="844883617" sldId="717"/>
            <ac:cxnSpMk id="8" creationId="{E1E3DFA5-A97A-439C-828D-A5867F109AC8}"/>
          </ac:cxnSpMkLst>
        </pc:cxnChg>
        <pc:cxnChg chg="mod">
          <ac:chgData name="Froduald Kabanza" userId="edf393d0-642b-4b9e-8c75-f62133241689" providerId="ADAL" clId="{2F313F48-DE9E-4735-A99B-FA9B9BED9B38}" dt="2022-01-24T16:42:09.589" v="611"/>
          <ac:cxnSpMkLst>
            <pc:docMk/>
            <pc:sldMk cId="844883617" sldId="717"/>
            <ac:cxnSpMk id="9" creationId="{CAA001F7-6406-44B5-99FC-778C16272EC4}"/>
          </ac:cxnSpMkLst>
        </pc:cxnChg>
        <pc:cxnChg chg="mod">
          <ac:chgData name="Froduald Kabanza" userId="edf393d0-642b-4b9e-8c75-f62133241689" providerId="ADAL" clId="{2F313F48-DE9E-4735-A99B-FA9B9BED9B38}" dt="2022-01-24T16:42:09.589" v="611"/>
          <ac:cxnSpMkLst>
            <pc:docMk/>
            <pc:sldMk cId="844883617" sldId="717"/>
            <ac:cxnSpMk id="21" creationId="{4DA9C530-F32E-43FE-9F3A-46DAAEC7F10A}"/>
          </ac:cxnSpMkLst>
        </pc:cxnChg>
        <pc:cxnChg chg="mod">
          <ac:chgData name="Froduald Kabanza" userId="edf393d0-642b-4b9e-8c75-f62133241689" providerId="ADAL" clId="{2F313F48-DE9E-4735-A99B-FA9B9BED9B38}" dt="2022-01-24T16:42:09.589" v="611"/>
          <ac:cxnSpMkLst>
            <pc:docMk/>
            <pc:sldMk cId="844883617" sldId="717"/>
            <ac:cxnSpMk id="22" creationId="{30EE8055-A158-4C23-AF54-7C9ECC43EFD1}"/>
          </ac:cxnSpMkLst>
        </pc:cxnChg>
        <pc:cxnChg chg="mod">
          <ac:chgData name="Froduald Kabanza" userId="edf393d0-642b-4b9e-8c75-f62133241689" providerId="ADAL" clId="{2F313F48-DE9E-4735-A99B-FA9B9BED9B38}" dt="2022-01-24T16:42:09.589" v="611"/>
          <ac:cxnSpMkLst>
            <pc:docMk/>
            <pc:sldMk cId="844883617" sldId="717"/>
            <ac:cxnSpMk id="23" creationId="{6BDF5237-279A-49BB-9DF4-596E9A4B7DDE}"/>
          </ac:cxnSpMkLst>
        </pc:cxnChg>
        <pc:cxnChg chg="mod">
          <ac:chgData name="Froduald Kabanza" userId="edf393d0-642b-4b9e-8c75-f62133241689" providerId="ADAL" clId="{2F313F48-DE9E-4735-A99B-FA9B9BED9B38}" dt="2022-01-24T16:42:09.589" v="611"/>
          <ac:cxnSpMkLst>
            <pc:docMk/>
            <pc:sldMk cId="844883617" sldId="717"/>
            <ac:cxnSpMk id="24" creationId="{E3E1A2FB-3E55-422C-B204-C2C7579DC6B8}"/>
          </ac:cxnSpMkLst>
        </pc:cxnChg>
        <pc:cxnChg chg="mod">
          <ac:chgData name="Froduald Kabanza" userId="edf393d0-642b-4b9e-8c75-f62133241689" providerId="ADAL" clId="{2F313F48-DE9E-4735-A99B-FA9B9BED9B38}" dt="2022-01-24T16:42:09.589" v="611"/>
          <ac:cxnSpMkLst>
            <pc:docMk/>
            <pc:sldMk cId="844883617" sldId="717"/>
            <ac:cxnSpMk id="25" creationId="{F713F17F-4AFA-4E7A-A69E-FB5BE5F8B6C0}"/>
          </ac:cxnSpMkLst>
        </pc:cxnChg>
        <pc:cxnChg chg="mod">
          <ac:chgData name="Froduald Kabanza" userId="edf393d0-642b-4b9e-8c75-f62133241689" providerId="ADAL" clId="{2F313F48-DE9E-4735-A99B-FA9B9BED9B38}" dt="2022-01-24T16:42:09.589" v="611"/>
          <ac:cxnSpMkLst>
            <pc:docMk/>
            <pc:sldMk cId="844883617" sldId="717"/>
            <ac:cxnSpMk id="26" creationId="{1D825B9D-D84B-4B3A-BA65-B0C4CA39BAB0}"/>
          </ac:cxnSpMkLst>
        </pc:cxnChg>
        <pc:cxnChg chg="mod">
          <ac:chgData name="Froduald Kabanza" userId="edf393d0-642b-4b9e-8c75-f62133241689" providerId="ADAL" clId="{2F313F48-DE9E-4735-A99B-FA9B9BED9B38}" dt="2022-01-24T16:42:09.589" v="611"/>
          <ac:cxnSpMkLst>
            <pc:docMk/>
            <pc:sldMk cId="844883617" sldId="717"/>
            <ac:cxnSpMk id="27" creationId="{77283909-E52D-4856-99CA-8B2E4CFE3686}"/>
          </ac:cxnSpMkLst>
        </pc:cxnChg>
        <pc:cxnChg chg="mod">
          <ac:chgData name="Froduald Kabanza" userId="edf393d0-642b-4b9e-8c75-f62133241689" providerId="ADAL" clId="{2F313F48-DE9E-4735-A99B-FA9B9BED9B38}" dt="2022-01-24T16:42:09.589" v="611"/>
          <ac:cxnSpMkLst>
            <pc:docMk/>
            <pc:sldMk cId="844883617" sldId="717"/>
            <ac:cxnSpMk id="28" creationId="{9179344D-E7C2-4F4F-87EE-480F321C4F82}"/>
          </ac:cxnSpMkLst>
        </pc:cxnChg>
      </pc:sldChg>
      <pc:sldChg chg="delSp modSp add del mod modAnim modNotesTx">
        <pc:chgData name="Froduald Kabanza" userId="edf393d0-642b-4b9e-8c75-f62133241689" providerId="ADAL" clId="{2F313F48-DE9E-4735-A99B-FA9B9BED9B38}" dt="2022-01-26T23:02:39.660" v="4890" actId="2696"/>
        <pc:sldMkLst>
          <pc:docMk/>
          <pc:sldMk cId="893017660" sldId="718"/>
        </pc:sldMkLst>
        <pc:spChg chg="del">
          <ac:chgData name="Froduald Kabanza" userId="edf393d0-642b-4b9e-8c75-f62133241689" providerId="ADAL" clId="{2F313F48-DE9E-4735-A99B-FA9B9BED9B38}" dt="2022-01-24T17:16:22.302" v="2804" actId="478"/>
          <ac:spMkLst>
            <pc:docMk/>
            <pc:sldMk cId="893017660" sldId="718"/>
            <ac:spMk id="2" creationId="{81E7E132-087E-4BC2-AA8A-071AA5E77819}"/>
          </ac:spMkLst>
        </pc:spChg>
        <pc:spChg chg="mod">
          <ac:chgData name="Froduald Kabanza" userId="edf393d0-642b-4b9e-8c75-f62133241689" providerId="ADAL" clId="{2F313F48-DE9E-4735-A99B-FA9B9BED9B38}" dt="2022-01-24T17:15:47.461" v="2710" actId="20577"/>
          <ac:spMkLst>
            <pc:docMk/>
            <pc:sldMk cId="893017660" sldId="718"/>
            <ac:spMk id="21505" creationId="{951A0312-4847-486A-AA12-7C8AB18BA3C7}"/>
          </ac:spMkLst>
        </pc:spChg>
        <pc:spChg chg="mod">
          <ac:chgData name="Froduald Kabanza" userId="edf393d0-642b-4b9e-8c75-f62133241689" providerId="ADAL" clId="{2F313F48-DE9E-4735-A99B-FA9B9BED9B38}" dt="2022-01-24T17:16:55.450" v="2869" actId="20577"/>
          <ac:spMkLst>
            <pc:docMk/>
            <pc:sldMk cId="893017660" sldId="718"/>
            <ac:spMk id="21506" creationId="{27F2368C-1AA9-4826-A792-30C5A5588C0D}"/>
          </ac:spMkLst>
        </pc:spChg>
        <pc:grpChg chg="del">
          <ac:chgData name="Froduald Kabanza" userId="edf393d0-642b-4b9e-8c75-f62133241689" providerId="ADAL" clId="{2F313F48-DE9E-4735-A99B-FA9B9BED9B38}" dt="2022-01-24T17:16:21.125" v="2803" actId="478"/>
          <ac:grpSpMkLst>
            <pc:docMk/>
            <pc:sldMk cId="893017660" sldId="718"/>
            <ac:grpSpMk id="7" creationId="{4AE41DCC-5E3A-4A07-9CA5-96832912DA44}"/>
          </ac:grpSpMkLst>
        </pc:grpChg>
        <pc:picChg chg="del">
          <ac:chgData name="Froduald Kabanza" userId="edf393d0-642b-4b9e-8c75-f62133241689" providerId="ADAL" clId="{2F313F48-DE9E-4735-A99B-FA9B9BED9B38}" dt="2022-01-24T17:16:19.820" v="2802" actId="478"/>
          <ac:picMkLst>
            <pc:docMk/>
            <pc:sldMk cId="893017660" sldId="718"/>
            <ac:picMk id="4" creationId="{E69D5ABA-058A-40E4-8BBF-62D670EEC844}"/>
          </ac:picMkLst>
        </pc:picChg>
      </pc:sldChg>
      <pc:sldChg chg="del">
        <pc:chgData name="Froduald Kabanza" userId="edf393d0-642b-4b9e-8c75-f62133241689" providerId="ADAL" clId="{2F313F48-DE9E-4735-A99B-FA9B9BED9B38}" dt="2022-01-24T17:02:38.151" v="2132" actId="2696"/>
        <pc:sldMkLst>
          <pc:docMk/>
          <pc:sldMk cId="3363106040" sldId="718"/>
        </pc:sldMkLst>
      </pc:sldChg>
      <pc:sldChg chg="del">
        <pc:chgData name="Froduald Kabanza" userId="edf393d0-642b-4b9e-8c75-f62133241689" providerId="ADAL" clId="{2F313F48-DE9E-4735-A99B-FA9B9BED9B38}" dt="2022-01-24T17:02:38.151" v="2132" actId="2696"/>
        <pc:sldMkLst>
          <pc:docMk/>
          <pc:sldMk cId="2240964647" sldId="719"/>
        </pc:sldMkLst>
      </pc:sldChg>
      <pc:sldChg chg="addSp modSp add mod ord modAnim modNotesTx">
        <pc:chgData name="Froduald Kabanza" userId="edf393d0-642b-4b9e-8c75-f62133241689" providerId="ADAL" clId="{2F313F48-DE9E-4735-A99B-FA9B9BED9B38}" dt="2022-01-27T05:06:36.599" v="15355"/>
        <pc:sldMkLst>
          <pc:docMk/>
          <pc:sldMk cId="3058086530" sldId="719"/>
        </pc:sldMkLst>
        <pc:spChg chg="mod">
          <ac:chgData name="Froduald Kabanza" userId="edf393d0-642b-4b9e-8c75-f62133241689" providerId="ADAL" clId="{2F313F48-DE9E-4735-A99B-FA9B9BED9B38}" dt="2022-01-24T17:26:56.510" v="3187" actId="20577"/>
          <ac:spMkLst>
            <pc:docMk/>
            <pc:sldMk cId="3058086530" sldId="719"/>
            <ac:spMk id="21505" creationId="{951A0312-4847-486A-AA12-7C8AB18BA3C7}"/>
          </ac:spMkLst>
        </pc:spChg>
        <pc:spChg chg="mod">
          <ac:chgData name="Froduald Kabanza" userId="edf393d0-642b-4b9e-8c75-f62133241689" providerId="ADAL" clId="{2F313F48-DE9E-4735-A99B-FA9B9BED9B38}" dt="2022-01-27T05:06:11.756" v="15348" actId="114"/>
          <ac:spMkLst>
            <pc:docMk/>
            <pc:sldMk cId="3058086530" sldId="719"/>
            <ac:spMk id="21506" creationId="{27F2368C-1AA9-4826-A792-30C5A5588C0D}"/>
          </ac:spMkLst>
        </pc:spChg>
        <pc:picChg chg="add mod">
          <ac:chgData name="Froduald Kabanza" userId="edf393d0-642b-4b9e-8c75-f62133241689" providerId="ADAL" clId="{2F313F48-DE9E-4735-A99B-FA9B9BED9B38}" dt="2022-01-27T05:06:33.936" v="15354" actId="1076"/>
          <ac:picMkLst>
            <pc:docMk/>
            <pc:sldMk cId="3058086530" sldId="719"/>
            <ac:picMk id="7" creationId="{C1EF9E9B-71EE-4CBC-8747-25235E3B48A3}"/>
          </ac:picMkLst>
        </pc:picChg>
      </pc:sldChg>
      <pc:sldChg chg="del">
        <pc:chgData name="Froduald Kabanza" userId="edf393d0-642b-4b9e-8c75-f62133241689" providerId="ADAL" clId="{2F313F48-DE9E-4735-A99B-FA9B9BED9B38}" dt="2022-01-24T17:02:38.151" v="2132" actId="2696"/>
        <pc:sldMkLst>
          <pc:docMk/>
          <pc:sldMk cId="725492544" sldId="720"/>
        </pc:sldMkLst>
      </pc:sldChg>
      <pc:sldChg chg="addSp modSp add mod modAnim modNotesTx">
        <pc:chgData name="Froduald Kabanza" userId="edf393d0-642b-4b9e-8c75-f62133241689" providerId="ADAL" clId="{2F313F48-DE9E-4735-A99B-FA9B9BED9B38}" dt="2022-01-27T05:05:12.992" v="15347" actId="14100"/>
        <pc:sldMkLst>
          <pc:docMk/>
          <pc:sldMk cId="1344287853" sldId="720"/>
        </pc:sldMkLst>
        <pc:spChg chg="mod">
          <ac:chgData name="Froduald Kabanza" userId="edf393d0-642b-4b9e-8c75-f62133241689" providerId="ADAL" clId="{2F313F48-DE9E-4735-A99B-FA9B9BED9B38}" dt="2022-01-24T17:48:51.453" v="4742"/>
          <ac:spMkLst>
            <pc:docMk/>
            <pc:sldMk cId="1344287853" sldId="720"/>
            <ac:spMk id="11" creationId="{C030BE27-FC47-4E6B-87E3-D71A55126AF8}"/>
          </ac:spMkLst>
        </pc:spChg>
        <pc:spChg chg="mod">
          <ac:chgData name="Froduald Kabanza" userId="edf393d0-642b-4b9e-8c75-f62133241689" providerId="ADAL" clId="{2F313F48-DE9E-4735-A99B-FA9B9BED9B38}" dt="2022-01-24T17:48:51.453" v="4742"/>
          <ac:spMkLst>
            <pc:docMk/>
            <pc:sldMk cId="1344287853" sldId="720"/>
            <ac:spMk id="12" creationId="{E8A748E6-D22F-4BD8-8CEF-A142C90F7A8B}"/>
          </ac:spMkLst>
        </pc:spChg>
        <pc:spChg chg="mod">
          <ac:chgData name="Froduald Kabanza" userId="edf393d0-642b-4b9e-8c75-f62133241689" providerId="ADAL" clId="{2F313F48-DE9E-4735-A99B-FA9B9BED9B38}" dt="2022-01-24T17:48:51.453" v="4742"/>
          <ac:spMkLst>
            <pc:docMk/>
            <pc:sldMk cId="1344287853" sldId="720"/>
            <ac:spMk id="17" creationId="{1E5A5F39-0E8C-4FC2-9B70-B031D23FE421}"/>
          </ac:spMkLst>
        </pc:spChg>
        <pc:spChg chg="mod">
          <ac:chgData name="Froduald Kabanza" userId="edf393d0-642b-4b9e-8c75-f62133241689" providerId="ADAL" clId="{2F313F48-DE9E-4735-A99B-FA9B9BED9B38}" dt="2022-01-24T17:48:51.453" v="4742"/>
          <ac:spMkLst>
            <pc:docMk/>
            <pc:sldMk cId="1344287853" sldId="720"/>
            <ac:spMk id="18" creationId="{0A9483F6-8FE5-4F09-BA1F-A57179E05C55}"/>
          </ac:spMkLst>
        </pc:spChg>
        <pc:spChg chg="mod">
          <ac:chgData name="Froduald Kabanza" userId="edf393d0-642b-4b9e-8c75-f62133241689" providerId="ADAL" clId="{2F313F48-DE9E-4735-A99B-FA9B9BED9B38}" dt="2022-01-24T17:48:51.453" v="4742"/>
          <ac:spMkLst>
            <pc:docMk/>
            <pc:sldMk cId="1344287853" sldId="720"/>
            <ac:spMk id="19" creationId="{01F64B1B-4878-4D6E-921E-E52734B9BA5F}"/>
          </ac:spMkLst>
        </pc:spChg>
        <pc:spChg chg="mod">
          <ac:chgData name="Froduald Kabanza" userId="edf393d0-642b-4b9e-8c75-f62133241689" providerId="ADAL" clId="{2F313F48-DE9E-4735-A99B-FA9B9BED9B38}" dt="2022-01-24T17:48:51.453" v="4742"/>
          <ac:spMkLst>
            <pc:docMk/>
            <pc:sldMk cId="1344287853" sldId="720"/>
            <ac:spMk id="20" creationId="{12650716-913F-43A7-8163-6E9675B523E5}"/>
          </ac:spMkLst>
        </pc:spChg>
        <pc:spChg chg="mod">
          <ac:chgData name="Froduald Kabanza" userId="edf393d0-642b-4b9e-8c75-f62133241689" providerId="ADAL" clId="{2F313F48-DE9E-4735-A99B-FA9B9BED9B38}" dt="2022-01-24T17:48:51.453" v="4742"/>
          <ac:spMkLst>
            <pc:docMk/>
            <pc:sldMk cId="1344287853" sldId="720"/>
            <ac:spMk id="29" creationId="{329C832C-061C-4E80-B268-C8AE52A01D1A}"/>
          </ac:spMkLst>
        </pc:spChg>
        <pc:spChg chg="mod">
          <ac:chgData name="Froduald Kabanza" userId="edf393d0-642b-4b9e-8c75-f62133241689" providerId="ADAL" clId="{2F313F48-DE9E-4735-A99B-FA9B9BED9B38}" dt="2022-01-24T17:48:51.453" v="4742"/>
          <ac:spMkLst>
            <pc:docMk/>
            <pc:sldMk cId="1344287853" sldId="720"/>
            <ac:spMk id="30" creationId="{FC45DDCF-000D-46F6-8040-17FF65C60EE8}"/>
          </ac:spMkLst>
        </pc:spChg>
        <pc:spChg chg="mod">
          <ac:chgData name="Froduald Kabanza" userId="edf393d0-642b-4b9e-8c75-f62133241689" providerId="ADAL" clId="{2F313F48-DE9E-4735-A99B-FA9B9BED9B38}" dt="2022-01-24T17:48:51.453" v="4742"/>
          <ac:spMkLst>
            <pc:docMk/>
            <pc:sldMk cId="1344287853" sldId="720"/>
            <ac:spMk id="31" creationId="{34705ABD-3F0A-42ED-91C0-693587743871}"/>
          </ac:spMkLst>
        </pc:spChg>
        <pc:spChg chg="mod">
          <ac:chgData name="Froduald Kabanza" userId="edf393d0-642b-4b9e-8c75-f62133241689" providerId="ADAL" clId="{2F313F48-DE9E-4735-A99B-FA9B9BED9B38}" dt="2022-01-24T17:48:51.453" v="4742"/>
          <ac:spMkLst>
            <pc:docMk/>
            <pc:sldMk cId="1344287853" sldId="720"/>
            <ac:spMk id="32" creationId="{7900EEB2-CC55-42F8-A37B-6F15E443B569}"/>
          </ac:spMkLst>
        </pc:spChg>
        <pc:spChg chg="mod">
          <ac:chgData name="Froduald Kabanza" userId="edf393d0-642b-4b9e-8c75-f62133241689" providerId="ADAL" clId="{2F313F48-DE9E-4735-A99B-FA9B9BED9B38}" dt="2022-01-24T17:48:51.453" v="4742"/>
          <ac:spMkLst>
            <pc:docMk/>
            <pc:sldMk cId="1344287853" sldId="720"/>
            <ac:spMk id="33" creationId="{2CBC6BD7-B7C2-4528-B115-D2A926E76030}"/>
          </ac:spMkLst>
        </pc:spChg>
        <pc:spChg chg="mod">
          <ac:chgData name="Froduald Kabanza" userId="edf393d0-642b-4b9e-8c75-f62133241689" providerId="ADAL" clId="{2F313F48-DE9E-4735-A99B-FA9B9BED9B38}" dt="2022-01-24T17:48:51.453" v="4742"/>
          <ac:spMkLst>
            <pc:docMk/>
            <pc:sldMk cId="1344287853" sldId="720"/>
            <ac:spMk id="34" creationId="{D68E6E6A-B1EB-4693-81D4-049127E49E68}"/>
          </ac:spMkLst>
        </pc:spChg>
        <pc:spChg chg="mod">
          <ac:chgData name="Froduald Kabanza" userId="edf393d0-642b-4b9e-8c75-f62133241689" providerId="ADAL" clId="{2F313F48-DE9E-4735-A99B-FA9B9BED9B38}" dt="2022-01-24T17:48:51.453" v="4742"/>
          <ac:spMkLst>
            <pc:docMk/>
            <pc:sldMk cId="1344287853" sldId="720"/>
            <ac:spMk id="35" creationId="{2F09C41F-332D-4135-98EF-96EB3AFC4C8D}"/>
          </ac:spMkLst>
        </pc:spChg>
        <pc:spChg chg="mod">
          <ac:chgData name="Froduald Kabanza" userId="edf393d0-642b-4b9e-8c75-f62133241689" providerId="ADAL" clId="{2F313F48-DE9E-4735-A99B-FA9B9BED9B38}" dt="2022-01-24T17:48:51.453" v="4742"/>
          <ac:spMkLst>
            <pc:docMk/>
            <pc:sldMk cId="1344287853" sldId="720"/>
            <ac:spMk id="36" creationId="{1AFA8D6F-A027-4B49-AE28-F431E5B048DB}"/>
          </ac:spMkLst>
        </pc:spChg>
        <pc:spChg chg="mod">
          <ac:chgData name="Froduald Kabanza" userId="edf393d0-642b-4b9e-8c75-f62133241689" providerId="ADAL" clId="{2F313F48-DE9E-4735-A99B-FA9B9BED9B38}" dt="2022-01-24T17:48:51.453" v="4742"/>
          <ac:spMkLst>
            <pc:docMk/>
            <pc:sldMk cId="1344287853" sldId="720"/>
            <ac:spMk id="37" creationId="{2B2B24D5-7644-4771-8BAA-B41360E5885C}"/>
          </ac:spMkLst>
        </pc:spChg>
        <pc:spChg chg="mod">
          <ac:chgData name="Froduald Kabanza" userId="edf393d0-642b-4b9e-8c75-f62133241689" providerId="ADAL" clId="{2F313F48-DE9E-4735-A99B-FA9B9BED9B38}" dt="2022-01-24T17:48:51.453" v="4742"/>
          <ac:spMkLst>
            <pc:docMk/>
            <pc:sldMk cId="1344287853" sldId="720"/>
            <ac:spMk id="38" creationId="{F3826AB1-7176-4839-8ACB-2FE75E6141E1}"/>
          </ac:spMkLst>
        </pc:spChg>
        <pc:spChg chg="mod">
          <ac:chgData name="Froduald Kabanza" userId="edf393d0-642b-4b9e-8c75-f62133241689" providerId="ADAL" clId="{2F313F48-DE9E-4735-A99B-FA9B9BED9B38}" dt="2022-01-24T17:48:51.453" v="4742"/>
          <ac:spMkLst>
            <pc:docMk/>
            <pc:sldMk cId="1344287853" sldId="720"/>
            <ac:spMk id="39" creationId="{6951165A-093E-4CAA-9D13-EE479A58A243}"/>
          </ac:spMkLst>
        </pc:spChg>
        <pc:spChg chg="mod">
          <ac:chgData name="Froduald Kabanza" userId="edf393d0-642b-4b9e-8c75-f62133241689" providerId="ADAL" clId="{2F313F48-DE9E-4735-A99B-FA9B9BED9B38}" dt="2022-01-24T17:48:51.453" v="4742"/>
          <ac:spMkLst>
            <pc:docMk/>
            <pc:sldMk cId="1344287853" sldId="720"/>
            <ac:spMk id="40" creationId="{81327AEC-E349-4D9B-B213-D0B8FAD3661F}"/>
          </ac:spMkLst>
        </pc:spChg>
        <pc:spChg chg="mod">
          <ac:chgData name="Froduald Kabanza" userId="edf393d0-642b-4b9e-8c75-f62133241689" providerId="ADAL" clId="{2F313F48-DE9E-4735-A99B-FA9B9BED9B38}" dt="2022-01-24T17:48:51.453" v="4742"/>
          <ac:spMkLst>
            <pc:docMk/>
            <pc:sldMk cId="1344287853" sldId="720"/>
            <ac:spMk id="41" creationId="{4562B316-7084-4C4B-83A2-B713C8A80BBB}"/>
          </ac:spMkLst>
        </pc:spChg>
        <pc:spChg chg="mod">
          <ac:chgData name="Froduald Kabanza" userId="edf393d0-642b-4b9e-8c75-f62133241689" providerId="ADAL" clId="{2F313F48-DE9E-4735-A99B-FA9B9BED9B38}" dt="2022-01-24T17:48:51.453" v="4742"/>
          <ac:spMkLst>
            <pc:docMk/>
            <pc:sldMk cId="1344287853" sldId="720"/>
            <ac:spMk id="42" creationId="{1FE8CBDA-59FB-42D1-A6CB-AB6ED6335CA5}"/>
          </ac:spMkLst>
        </pc:spChg>
        <pc:spChg chg="mod">
          <ac:chgData name="Froduald Kabanza" userId="edf393d0-642b-4b9e-8c75-f62133241689" providerId="ADAL" clId="{2F313F48-DE9E-4735-A99B-FA9B9BED9B38}" dt="2022-01-24T17:48:51.453" v="4742"/>
          <ac:spMkLst>
            <pc:docMk/>
            <pc:sldMk cId="1344287853" sldId="720"/>
            <ac:spMk id="43" creationId="{92CEEC94-2A35-4AF4-B37D-85242A0B7369}"/>
          </ac:spMkLst>
        </pc:spChg>
        <pc:spChg chg="mod">
          <ac:chgData name="Froduald Kabanza" userId="edf393d0-642b-4b9e-8c75-f62133241689" providerId="ADAL" clId="{2F313F48-DE9E-4735-A99B-FA9B9BED9B38}" dt="2022-01-24T17:48:51.453" v="4742"/>
          <ac:spMkLst>
            <pc:docMk/>
            <pc:sldMk cId="1344287853" sldId="720"/>
            <ac:spMk id="44" creationId="{7353955A-E5E7-4404-8EEC-FDDB771BAD7D}"/>
          </ac:spMkLst>
        </pc:spChg>
        <pc:spChg chg="mod">
          <ac:chgData name="Froduald Kabanza" userId="edf393d0-642b-4b9e-8c75-f62133241689" providerId="ADAL" clId="{2F313F48-DE9E-4735-A99B-FA9B9BED9B38}" dt="2022-01-24T17:48:51.453" v="4742"/>
          <ac:spMkLst>
            <pc:docMk/>
            <pc:sldMk cId="1344287853" sldId="720"/>
            <ac:spMk id="45" creationId="{6943CB49-DFAA-4AE3-BDF1-C301E6137014}"/>
          </ac:spMkLst>
        </pc:spChg>
        <pc:spChg chg="mod">
          <ac:chgData name="Froduald Kabanza" userId="edf393d0-642b-4b9e-8c75-f62133241689" providerId="ADAL" clId="{2F313F48-DE9E-4735-A99B-FA9B9BED9B38}" dt="2022-01-24T17:48:51.453" v="4742"/>
          <ac:spMkLst>
            <pc:docMk/>
            <pc:sldMk cId="1344287853" sldId="720"/>
            <ac:spMk id="46" creationId="{2B55288A-0AA5-4A9C-AD5F-B92765B50AA0}"/>
          </ac:spMkLst>
        </pc:spChg>
        <pc:spChg chg="add mod">
          <ac:chgData name="Froduald Kabanza" userId="edf393d0-642b-4b9e-8c75-f62133241689" providerId="ADAL" clId="{2F313F48-DE9E-4735-A99B-FA9B9BED9B38}" dt="2022-01-24T17:49:11.003" v="4747" actId="1076"/>
          <ac:spMkLst>
            <pc:docMk/>
            <pc:sldMk cId="1344287853" sldId="720"/>
            <ac:spMk id="47" creationId="{CE8A8E87-94C8-4F4B-BCA1-54715A50BF42}"/>
          </ac:spMkLst>
        </pc:spChg>
        <pc:spChg chg="mod">
          <ac:chgData name="Froduald Kabanza" userId="edf393d0-642b-4b9e-8c75-f62133241689" providerId="ADAL" clId="{2F313F48-DE9E-4735-A99B-FA9B9BED9B38}" dt="2022-01-24T17:39:12.640" v="3881"/>
          <ac:spMkLst>
            <pc:docMk/>
            <pc:sldMk cId="1344287853" sldId="720"/>
            <ac:spMk id="21505" creationId="{951A0312-4847-486A-AA12-7C8AB18BA3C7}"/>
          </ac:spMkLst>
        </pc:spChg>
        <pc:spChg chg="mod">
          <ac:chgData name="Froduald Kabanza" userId="edf393d0-642b-4b9e-8c75-f62133241689" providerId="ADAL" clId="{2F313F48-DE9E-4735-A99B-FA9B9BED9B38}" dt="2022-01-27T05:04:41.982" v="15346" actId="20577"/>
          <ac:spMkLst>
            <pc:docMk/>
            <pc:sldMk cId="1344287853" sldId="720"/>
            <ac:spMk id="21506" creationId="{27F2368C-1AA9-4826-A792-30C5A5588C0D}"/>
          </ac:spMkLst>
        </pc:spChg>
        <pc:grpChg chg="add mod">
          <ac:chgData name="Froduald Kabanza" userId="edf393d0-642b-4b9e-8c75-f62133241689" providerId="ADAL" clId="{2F313F48-DE9E-4735-A99B-FA9B9BED9B38}" dt="2022-01-24T17:49:05.904" v="4746" actId="1076"/>
          <ac:grpSpMkLst>
            <pc:docMk/>
            <pc:sldMk cId="1344287853" sldId="720"/>
            <ac:grpSpMk id="7" creationId="{DEA7F2B6-85E4-4526-8D2E-D77E297732CF}"/>
          </ac:grpSpMkLst>
        </pc:grpChg>
        <pc:grpChg chg="mod">
          <ac:chgData name="Froduald Kabanza" userId="edf393d0-642b-4b9e-8c75-f62133241689" providerId="ADAL" clId="{2F313F48-DE9E-4735-A99B-FA9B9BED9B38}" dt="2022-01-24T17:48:51.453" v="4742"/>
          <ac:grpSpMkLst>
            <pc:docMk/>
            <pc:sldMk cId="1344287853" sldId="720"/>
            <ac:grpSpMk id="10" creationId="{EF668274-F82D-4F3B-916C-5CAB538C3F4A}"/>
          </ac:grpSpMkLst>
        </pc:grpChg>
        <pc:grpChg chg="mod">
          <ac:chgData name="Froduald Kabanza" userId="edf393d0-642b-4b9e-8c75-f62133241689" providerId="ADAL" clId="{2F313F48-DE9E-4735-A99B-FA9B9BED9B38}" dt="2022-01-24T17:48:51.453" v="4742"/>
          <ac:grpSpMkLst>
            <pc:docMk/>
            <pc:sldMk cId="1344287853" sldId="720"/>
            <ac:grpSpMk id="13" creationId="{3EC7D185-AED5-4830-8F13-1AC07D43E59B}"/>
          </ac:grpSpMkLst>
        </pc:grpChg>
        <pc:grpChg chg="mod">
          <ac:chgData name="Froduald Kabanza" userId="edf393d0-642b-4b9e-8c75-f62133241689" providerId="ADAL" clId="{2F313F48-DE9E-4735-A99B-FA9B9BED9B38}" dt="2022-01-24T17:48:51.453" v="4742"/>
          <ac:grpSpMkLst>
            <pc:docMk/>
            <pc:sldMk cId="1344287853" sldId="720"/>
            <ac:grpSpMk id="14" creationId="{7EFAE761-050B-41B8-8192-2C1C73B762C8}"/>
          </ac:grpSpMkLst>
        </pc:grpChg>
        <pc:grpChg chg="mod">
          <ac:chgData name="Froduald Kabanza" userId="edf393d0-642b-4b9e-8c75-f62133241689" providerId="ADAL" clId="{2F313F48-DE9E-4735-A99B-FA9B9BED9B38}" dt="2022-01-24T17:48:51.453" v="4742"/>
          <ac:grpSpMkLst>
            <pc:docMk/>
            <pc:sldMk cId="1344287853" sldId="720"/>
            <ac:grpSpMk id="15" creationId="{4D1EB6E2-E077-42E4-8045-0CC8D5D98E2C}"/>
          </ac:grpSpMkLst>
        </pc:grpChg>
        <pc:grpChg chg="mod">
          <ac:chgData name="Froduald Kabanza" userId="edf393d0-642b-4b9e-8c75-f62133241689" providerId="ADAL" clId="{2F313F48-DE9E-4735-A99B-FA9B9BED9B38}" dt="2022-01-24T17:48:51.453" v="4742"/>
          <ac:grpSpMkLst>
            <pc:docMk/>
            <pc:sldMk cId="1344287853" sldId="720"/>
            <ac:grpSpMk id="16" creationId="{8A1FE853-6783-44BF-A895-986D2E41DAB2}"/>
          </ac:grpSpMkLst>
        </pc:grpChg>
        <pc:picChg chg="add mod">
          <ac:chgData name="Froduald Kabanza" userId="edf393d0-642b-4b9e-8c75-f62133241689" providerId="ADAL" clId="{2F313F48-DE9E-4735-A99B-FA9B9BED9B38}" dt="2022-01-27T05:05:12.992" v="15347" actId="14100"/>
          <ac:picMkLst>
            <pc:docMk/>
            <pc:sldMk cId="1344287853" sldId="720"/>
            <ac:picMk id="48" creationId="{B2218FB0-51E3-46F9-8C39-C0C505D3A9AC}"/>
          </ac:picMkLst>
        </pc:picChg>
        <pc:cxnChg chg="mod">
          <ac:chgData name="Froduald Kabanza" userId="edf393d0-642b-4b9e-8c75-f62133241689" providerId="ADAL" clId="{2F313F48-DE9E-4735-A99B-FA9B9BED9B38}" dt="2022-01-24T17:48:51.453" v="4742"/>
          <ac:cxnSpMkLst>
            <pc:docMk/>
            <pc:sldMk cId="1344287853" sldId="720"/>
            <ac:cxnSpMk id="8" creationId="{C6564065-567E-4567-8AB3-E5756EA2D702}"/>
          </ac:cxnSpMkLst>
        </pc:cxnChg>
        <pc:cxnChg chg="mod">
          <ac:chgData name="Froduald Kabanza" userId="edf393d0-642b-4b9e-8c75-f62133241689" providerId="ADAL" clId="{2F313F48-DE9E-4735-A99B-FA9B9BED9B38}" dt="2022-01-24T17:48:51.453" v="4742"/>
          <ac:cxnSpMkLst>
            <pc:docMk/>
            <pc:sldMk cId="1344287853" sldId="720"/>
            <ac:cxnSpMk id="9" creationId="{AECD1835-BFE8-41D8-9872-25F31C5FC23E}"/>
          </ac:cxnSpMkLst>
        </pc:cxnChg>
        <pc:cxnChg chg="mod">
          <ac:chgData name="Froduald Kabanza" userId="edf393d0-642b-4b9e-8c75-f62133241689" providerId="ADAL" clId="{2F313F48-DE9E-4735-A99B-FA9B9BED9B38}" dt="2022-01-24T17:48:51.453" v="4742"/>
          <ac:cxnSpMkLst>
            <pc:docMk/>
            <pc:sldMk cId="1344287853" sldId="720"/>
            <ac:cxnSpMk id="21" creationId="{3A698A45-1CA9-4172-8D99-BA2C90456183}"/>
          </ac:cxnSpMkLst>
        </pc:cxnChg>
        <pc:cxnChg chg="mod">
          <ac:chgData name="Froduald Kabanza" userId="edf393d0-642b-4b9e-8c75-f62133241689" providerId="ADAL" clId="{2F313F48-DE9E-4735-A99B-FA9B9BED9B38}" dt="2022-01-24T17:48:51.453" v="4742"/>
          <ac:cxnSpMkLst>
            <pc:docMk/>
            <pc:sldMk cId="1344287853" sldId="720"/>
            <ac:cxnSpMk id="22" creationId="{36AE87A6-E791-4402-A8FB-60260EC8395A}"/>
          </ac:cxnSpMkLst>
        </pc:cxnChg>
        <pc:cxnChg chg="mod">
          <ac:chgData name="Froduald Kabanza" userId="edf393d0-642b-4b9e-8c75-f62133241689" providerId="ADAL" clId="{2F313F48-DE9E-4735-A99B-FA9B9BED9B38}" dt="2022-01-24T17:48:51.453" v="4742"/>
          <ac:cxnSpMkLst>
            <pc:docMk/>
            <pc:sldMk cId="1344287853" sldId="720"/>
            <ac:cxnSpMk id="23" creationId="{C448EDE6-8CAC-4616-B868-DF9B90CE233A}"/>
          </ac:cxnSpMkLst>
        </pc:cxnChg>
        <pc:cxnChg chg="mod">
          <ac:chgData name="Froduald Kabanza" userId="edf393d0-642b-4b9e-8c75-f62133241689" providerId="ADAL" clId="{2F313F48-DE9E-4735-A99B-FA9B9BED9B38}" dt="2022-01-24T17:48:51.453" v="4742"/>
          <ac:cxnSpMkLst>
            <pc:docMk/>
            <pc:sldMk cId="1344287853" sldId="720"/>
            <ac:cxnSpMk id="24" creationId="{395E45E9-291A-45B8-B143-716E5296C302}"/>
          </ac:cxnSpMkLst>
        </pc:cxnChg>
        <pc:cxnChg chg="mod">
          <ac:chgData name="Froduald Kabanza" userId="edf393d0-642b-4b9e-8c75-f62133241689" providerId="ADAL" clId="{2F313F48-DE9E-4735-A99B-FA9B9BED9B38}" dt="2022-01-24T17:48:51.453" v="4742"/>
          <ac:cxnSpMkLst>
            <pc:docMk/>
            <pc:sldMk cId="1344287853" sldId="720"/>
            <ac:cxnSpMk id="25" creationId="{757FF4AE-6846-41C5-8F78-A7C9FACA7A41}"/>
          </ac:cxnSpMkLst>
        </pc:cxnChg>
        <pc:cxnChg chg="mod">
          <ac:chgData name="Froduald Kabanza" userId="edf393d0-642b-4b9e-8c75-f62133241689" providerId="ADAL" clId="{2F313F48-DE9E-4735-A99B-FA9B9BED9B38}" dt="2022-01-24T17:48:51.453" v="4742"/>
          <ac:cxnSpMkLst>
            <pc:docMk/>
            <pc:sldMk cId="1344287853" sldId="720"/>
            <ac:cxnSpMk id="26" creationId="{271B6468-8BF2-4EFC-9ED4-B41735003A37}"/>
          </ac:cxnSpMkLst>
        </pc:cxnChg>
        <pc:cxnChg chg="mod">
          <ac:chgData name="Froduald Kabanza" userId="edf393d0-642b-4b9e-8c75-f62133241689" providerId="ADAL" clId="{2F313F48-DE9E-4735-A99B-FA9B9BED9B38}" dt="2022-01-24T17:48:51.453" v="4742"/>
          <ac:cxnSpMkLst>
            <pc:docMk/>
            <pc:sldMk cId="1344287853" sldId="720"/>
            <ac:cxnSpMk id="27" creationId="{4719E89A-3557-4F83-988F-9F60492CCE3E}"/>
          </ac:cxnSpMkLst>
        </pc:cxnChg>
        <pc:cxnChg chg="mod">
          <ac:chgData name="Froduald Kabanza" userId="edf393d0-642b-4b9e-8c75-f62133241689" providerId="ADAL" clId="{2F313F48-DE9E-4735-A99B-FA9B9BED9B38}" dt="2022-01-24T17:48:51.453" v="4742"/>
          <ac:cxnSpMkLst>
            <pc:docMk/>
            <pc:sldMk cId="1344287853" sldId="720"/>
            <ac:cxnSpMk id="28" creationId="{174F8EA8-7BE6-4233-A82E-D9840255FB21}"/>
          </ac:cxnSpMkLst>
        </pc:cxnChg>
      </pc:sldChg>
      <pc:sldChg chg="del">
        <pc:chgData name="Froduald Kabanza" userId="edf393d0-642b-4b9e-8c75-f62133241689" providerId="ADAL" clId="{2F313F48-DE9E-4735-A99B-FA9B9BED9B38}" dt="2022-01-24T17:02:38.151" v="2132" actId="2696"/>
        <pc:sldMkLst>
          <pc:docMk/>
          <pc:sldMk cId="1098472937" sldId="721"/>
        </pc:sldMkLst>
      </pc:sldChg>
      <pc:sldChg chg="add">
        <pc:chgData name="Froduald Kabanza" userId="edf393d0-642b-4b9e-8c75-f62133241689" providerId="ADAL" clId="{2F313F48-DE9E-4735-A99B-FA9B9BED9B38}" dt="2022-01-26T23:01:38.094" v="4889" actId="2890"/>
        <pc:sldMkLst>
          <pc:docMk/>
          <pc:sldMk cId="1125303256" sldId="721"/>
        </pc:sldMkLst>
      </pc:sldChg>
      <pc:sldChg chg="modSp add del mod ord">
        <pc:chgData name="Froduald Kabanza" userId="edf393d0-642b-4b9e-8c75-f62133241689" providerId="ADAL" clId="{2F313F48-DE9E-4735-A99B-FA9B9BED9B38}" dt="2022-01-26T23:41:10.352" v="6141" actId="2696"/>
        <pc:sldMkLst>
          <pc:docMk/>
          <pc:sldMk cId="2769035072" sldId="722"/>
        </pc:sldMkLst>
        <pc:spChg chg="mod">
          <ac:chgData name="Froduald Kabanza" userId="edf393d0-642b-4b9e-8c75-f62133241689" providerId="ADAL" clId="{2F313F48-DE9E-4735-A99B-FA9B9BED9B38}" dt="2022-01-26T23:05:12.094" v="5008" actId="20577"/>
          <ac:spMkLst>
            <pc:docMk/>
            <pc:sldMk cId="2769035072" sldId="722"/>
            <ac:spMk id="21505" creationId="{951A0312-4847-486A-AA12-7C8AB18BA3C7}"/>
          </ac:spMkLst>
        </pc:spChg>
        <pc:spChg chg="mod">
          <ac:chgData name="Froduald Kabanza" userId="edf393d0-642b-4b9e-8c75-f62133241689" providerId="ADAL" clId="{2F313F48-DE9E-4735-A99B-FA9B9BED9B38}" dt="2022-01-26T23:40:58.669" v="6140" actId="20577"/>
          <ac:spMkLst>
            <pc:docMk/>
            <pc:sldMk cId="2769035072" sldId="722"/>
            <ac:spMk id="21506" creationId="{27F2368C-1AA9-4826-A792-30C5A5588C0D}"/>
          </ac:spMkLst>
        </pc:spChg>
      </pc:sldChg>
      <pc:sldChg chg="del">
        <pc:chgData name="Froduald Kabanza" userId="edf393d0-642b-4b9e-8c75-f62133241689" providerId="ADAL" clId="{2F313F48-DE9E-4735-A99B-FA9B9BED9B38}" dt="2022-01-24T17:02:38.151" v="2132" actId="2696"/>
        <pc:sldMkLst>
          <pc:docMk/>
          <pc:sldMk cId="1903065243" sldId="723"/>
        </pc:sldMkLst>
      </pc:sldChg>
      <pc:sldChg chg="addSp delSp modSp add del mod modAnim modNotesTx">
        <pc:chgData name="Froduald Kabanza" userId="edf393d0-642b-4b9e-8c75-f62133241689" providerId="ADAL" clId="{2F313F48-DE9E-4735-A99B-FA9B9BED9B38}" dt="2022-01-26T23:29:49.530" v="5991" actId="2696"/>
        <pc:sldMkLst>
          <pc:docMk/>
          <pc:sldMk cId="4194510296" sldId="723"/>
        </pc:sldMkLst>
        <pc:spChg chg="add del mod">
          <ac:chgData name="Froduald Kabanza" userId="edf393d0-642b-4b9e-8c75-f62133241689" providerId="ADAL" clId="{2F313F48-DE9E-4735-A99B-FA9B9BED9B38}" dt="2022-01-26T23:07:20.605" v="5034" actId="478"/>
          <ac:spMkLst>
            <pc:docMk/>
            <pc:sldMk cId="4194510296" sldId="723"/>
            <ac:spMk id="7" creationId="{9EDC488E-46AB-4CAC-B9C9-DBF0B4384192}"/>
          </ac:spMkLst>
        </pc:spChg>
        <pc:spChg chg="add del mod">
          <ac:chgData name="Froduald Kabanza" userId="edf393d0-642b-4b9e-8c75-f62133241689" providerId="ADAL" clId="{2F313F48-DE9E-4735-A99B-FA9B9BED9B38}" dt="2022-01-26T23:26:46.313" v="5946" actId="478"/>
          <ac:spMkLst>
            <pc:docMk/>
            <pc:sldMk cId="4194510296" sldId="723"/>
            <ac:spMk id="8" creationId="{29071963-FC98-4A66-B2D5-139FC188B056}"/>
          </ac:spMkLst>
        </pc:spChg>
        <pc:spChg chg="add del mod">
          <ac:chgData name="Froduald Kabanza" userId="edf393d0-642b-4b9e-8c75-f62133241689" providerId="ADAL" clId="{2F313F48-DE9E-4735-A99B-FA9B9BED9B38}" dt="2022-01-26T23:10:17.951" v="5111" actId="478"/>
          <ac:spMkLst>
            <pc:docMk/>
            <pc:sldMk cId="4194510296" sldId="723"/>
            <ac:spMk id="9" creationId="{88DE833C-E105-45CE-A4A8-C7C98988F7B4}"/>
          </ac:spMkLst>
        </pc:spChg>
        <pc:spChg chg="mod">
          <ac:chgData name="Froduald Kabanza" userId="edf393d0-642b-4b9e-8c75-f62133241689" providerId="ADAL" clId="{2F313F48-DE9E-4735-A99B-FA9B9BED9B38}" dt="2022-01-26T23:07:12.252" v="5032" actId="20577"/>
          <ac:spMkLst>
            <pc:docMk/>
            <pc:sldMk cId="4194510296" sldId="723"/>
            <ac:spMk id="21505" creationId="{951A0312-4847-486A-AA12-7C8AB18BA3C7}"/>
          </ac:spMkLst>
        </pc:spChg>
        <pc:spChg chg="mod">
          <ac:chgData name="Froduald Kabanza" userId="edf393d0-642b-4b9e-8c75-f62133241689" providerId="ADAL" clId="{2F313F48-DE9E-4735-A99B-FA9B9BED9B38}" dt="2022-01-26T23:26:15.908" v="5944" actId="115"/>
          <ac:spMkLst>
            <pc:docMk/>
            <pc:sldMk cId="4194510296" sldId="723"/>
            <ac:spMk id="21506" creationId="{27F2368C-1AA9-4826-A792-30C5A5588C0D}"/>
          </ac:spMkLst>
        </pc:spChg>
      </pc:sldChg>
      <pc:sldChg chg="modSp add ord modAnim">
        <pc:chgData name="Froduald Kabanza" userId="edf393d0-642b-4b9e-8c75-f62133241689" providerId="ADAL" clId="{2F313F48-DE9E-4735-A99B-FA9B9BED9B38}" dt="2022-01-26T23:37:40.718" v="6103"/>
        <pc:sldMkLst>
          <pc:docMk/>
          <pc:sldMk cId="1945819174" sldId="724"/>
        </pc:sldMkLst>
        <pc:spChg chg="mod">
          <ac:chgData name="Froduald Kabanza" userId="edf393d0-642b-4b9e-8c75-f62133241689" providerId="ADAL" clId="{2F313F48-DE9E-4735-A99B-FA9B9BED9B38}" dt="2022-01-26T23:28:28.415" v="5979" actId="20577"/>
          <ac:spMkLst>
            <pc:docMk/>
            <pc:sldMk cId="1945819174" sldId="724"/>
            <ac:spMk id="8" creationId="{29071963-FC98-4A66-B2D5-139FC188B056}"/>
          </ac:spMkLst>
        </pc:spChg>
        <pc:spChg chg="mod">
          <ac:chgData name="Froduald Kabanza" userId="edf393d0-642b-4b9e-8c75-f62133241689" providerId="ADAL" clId="{2F313F48-DE9E-4735-A99B-FA9B9BED9B38}" dt="2022-01-26T23:29:45.430" v="5990" actId="115"/>
          <ac:spMkLst>
            <pc:docMk/>
            <pc:sldMk cId="1945819174" sldId="724"/>
            <ac:spMk id="21506" creationId="{27F2368C-1AA9-4826-A792-30C5A5588C0D}"/>
          </ac:spMkLst>
        </pc:spChg>
      </pc:sldChg>
      <pc:sldChg chg="del">
        <pc:chgData name="Froduald Kabanza" userId="edf393d0-642b-4b9e-8c75-f62133241689" providerId="ADAL" clId="{2F313F48-DE9E-4735-A99B-FA9B9BED9B38}" dt="2022-01-24T17:02:38.151" v="2132" actId="2696"/>
        <pc:sldMkLst>
          <pc:docMk/>
          <pc:sldMk cId="2543898889" sldId="724"/>
        </pc:sldMkLst>
      </pc:sldChg>
      <pc:sldChg chg="del">
        <pc:chgData name="Froduald Kabanza" userId="edf393d0-642b-4b9e-8c75-f62133241689" providerId="ADAL" clId="{2F313F48-DE9E-4735-A99B-FA9B9BED9B38}" dt="2022-01-24T17:02:38.151" v="2132" actId="2696"/>
        <pc:sldMkLst>
          <pc:docMk/>
          <pc:sldMk cId="198210693" sldId="725"/>
        </pc:sldMkLst>
      </pc:sldChg>
      <pc:sldChg chg="addSp delSp modSp add mod ord modAnim">
        <pc:chgData name="Froduald Kabanza" userId="edf393d0-642b-4b9e-8c75-f62133241689" providerId="ADAL" clId="{2F313F48-DE9E-4735-A99B-FA9B9BED9B38}" dt="2022-01-26T23:43:55.315" v="6385" actId="20577"/>
        <pc:sldMkLst>
          <pc:docMk/>
          <pc:sldMk cId="4291106472" sldId="725"/>
        </pc:sldMkLst>
        <pc:spChg chg="add del mod">
          <ac:chgData name="Froduald Kabanza" userId="edf393d0-642b-4b9e-8c75-f62133241689" providerId="ADAL" clId="{2F313F48-DE9E-4735-A99B-FA9B9BED9B38}" dt="2022-01-26T23:31:45.904" v="6001" actId="478"/>
          <ac:spMkLst>
            <pc:docMk/>
            <pc:sldMk cId="4291106472" sldId="725"/>
            <ac:spMk id="2" creationId="{7582CFF7-D96C-4C34-9162-59B7A6B9FAAC}"/>
          </ac:spMkLst>
        </pc:spChg>
        <pc:spChg chg="del">
          <ac:chgData name="Froduald Kabanza" userId="edf393d0-642b-4b9e-8c75-f62133241689" providerId="ADAL" clId="{2F313F48-DE9E-4735-A99B-FA9B9BED9B38}" dt="2022-01-26T23:31:41.580" v="5999" actId="478"/>
          <ac:spMkLst>
            <pc:docMk/>
            <pc:sldMk cId="4291106472" sldId="725"/>
            <ac:spMk id="8" creationId="{29071963-FC98-4A66-B2D5-139FC188B056}"/>
          </ac:spMkLst>
        </pc:spChg>
        <pc:spChg chg="add mod">
          <ac:chgData name="Froduald Kabanza" userId="edf393d0-642b-4b9e-8c75-f62133241689" providerId="ADAL" clId="{2F313F48-DE9E-4735-A99B-FA9B9BED9B38}" dt="2022-01-26T23:35:26.064" v="6090" actId="255"/>
          <ac:spMkLst>
            <pc:docMk/>
            <pc:sldMk cId="4291106472" sldId="725"/>
            <ac:spMk id="13" creationId="{C1793B30-D1CE-4C79-B9C5-D093E81F2449}"/>
          </ac:spMkLst>
        </pc:spChg>
        <pc:spChg chg="mod">
          <ac:chgData name="Froduald Kabanza" userId="edf393d0-642b-4b9e-8c75-f62133241689" providerId="ADAL" clId="{2F313F48-DE9E-4735-A99B-FA9B9BED9B38}" dt="2022-01-26T23:43:55.315" v="6385" actId="20577"/>
          <ac:spMkLst>
            <pc:docMk/>
            <pc:sldMk cId="4291106472" sldId="725"/>
            <ac:spMk id="21505" creationId="{951A0312-4847-486A-AA12-7C8AB18BA3C7}"/>
          </ac:spMkLst>
        </pc:spChg>
        <pc:spChg chg="del">
          <ac:chgData name="Froduald Kabanza" userId="edf393d0-642b-4b9e-8c75-f62133241689" providerId="ADAL" clId="{2F313F48-DE9E-4735-A99B-FA9B9BED9B38}" dt="2022-01-26T23:31:43.496" v="6000" actId="478"/>
          <ac:spMkLst>
            <pc:docMk/>
            <pc:sldMk cId="4291106472" sldId="725"/>
            <ac:spMk id="21506" creationId="{27F2368C-1AA9-4826-A792-30C5A5588C0D}"/>
          </ac:spMkLst>
        </pc:spChg>
        <pc:picChg chg="add del mod">
          <ac:chgData name="Froduald Kabanza" userId="edf393d0-642b-4b9e-8c75-f62133241689" providerId="ADAL" clId="{2F313F48-DE9E-4735-A99B-FA9B9BED9B38}" dt="2022-01-26T23:33:14.202" v="6004" actId="478"/>
          <ac:picMkLst>
            <pc:docMk/>
            <pc:sldMk cId="4291106472" sldId="725"/>
            <ac:picMk id="4" creationId="{2E2DC927-FF99-4C80-8A49-B499C43454F2}"/>
          </ac:picMkLst>
        </pc:picChg>
        <pc:picChg chg="add mod">
          <ac:chgData name="Froduald Kabanza" userId="edf393d0-642b-4b9e-8c75-f62133241689" providerId="ADAL" clId="{2F313F48-DE9E-4735-A99B-FA9B9BED9B38}" dt="2022-01-26T23:35:20.428" v="6088" actId="14100"/>
          <ac:picMkLst>
            <pc:docMk/>
            <pc:sldMk cId="4291106472" sldId="725"/>
            <ac:picMk id="6" creationId="{202BA2F7-D5A7-434E-AAA2-6961353BD5C1}"/>
          </ac:picMkLst>
        </pc:picChg>
      </pc:sldChg>
      <pc:sldChg chg="addSp delSp modSp add mod ord modAnim modNotesTx">
        <pc:chgData name="Froduald Kabanza" userId="edf393d0-642b-4b9e-8c75-f62133241689" providerId="ADAL" clId="{2F313F48-DE9E-4735-A99B-FA9B9BED9B38}" dt="2022-01-26T23:44:47.965" v="6394"/>
        <pc:sldMkLst>
          <pc:docMk/>
          <pc:sldMk cId="549024386" sldId="726"/>
        </pc:sldMkLst>
        <pc:spChg chg="add mod">
          <ac:chgData name="Froduald Kabanza" userId="edf393d0-642b-4b9e-8c75-f62133241689" providerId="ADAL" clId="{2F313F48-DE9E-4735-A99B-FA9B9BED9B38}" dt="2022-01-26T23:35:32.657" v="6091" actId="255"/>
          <ac:spMkLst>
            <pc:docMk/>
            <pc:sldMk cId="549024386" sldId="726"/>
            <ac:spMk id="7" creationId="{710687E4-85A1-4561-88F6-80DE1D1EF510}"/>
          </ac:spMkLst>
        </pc:spChg>
        <pc:spChg chg="add del mod">
          <ac:chgData name="Froduald Kabanza" userId="edf393d0-642b-4b9e-8c75-f62133241689" providerId="ADAL" clId="{2F313F48-DE9E-4735-A99B-FA9B9BED9B38}" dt="2022-01-26T23:42:33.994" v="6193" actId="478"/>
          <ac:spMkLst>
            <pc:docMk/>
            <pc:sldMk cId="549024386" sldId="726"/>
            <ac:spMk id="8" creationId="{FE674B76-B093-4630-8276-3E43FD843F5C}"/>
          </ac:spMkLst>
        </pc:spChg>
        <pc:spChg chg="add del mod">
          <ac:chgData name="Froduald Kabanza" userId="edf393d0-642b-4b9e-8c75-f62133241689" providerId="ADAL" clId="{2F313F48-DE9E-4735-A99B-FA9B9BED9B38}" dt="2022-01-26T23:42:31.612" v="6192" actId="478"/>
          <ac:spMkLst>
            <pc:docMk/>
            <pc:sldMk cId="549024386" sldId="726"/>
            <ac:spMk id="12" creationId="{F4F6FB8D-6BB7-4123-A94D-6D48E2CD3F01}"/>
          </ac:spMkLst>
        </pc:spChg>
        <pc:spChg chg="add mod">
          <ac:chgData name="Froduald Kabanza" userId="edf393d0-642b-4b9e-8c75-f62133241689" providerId="ADAL" clId="{2F313F48-DE9E-4735-A99B-FA9B9BED9B38}" dt="2022-01-26T23:42:38.661" v="6195" actId="1076"/>
          <ac:spMkLst>
            <pc:docMk/>
            <pc:sldMk cId="549024386" sldId="726"/>
            <ac:spMk id="14" creationId="{3ABB3C38-A4C1-4075-9857-91DAE59E55EC}"/>
          </ac:spMkLst>
        </pc:spChg>
        <pc:spChg chg="mod">
          <ac:chgData name="Froduald Kabanza" userId="edf393d0-642b-4b9e-8c75-f62133241689" providerId="ADAL" clId="{2F313F48-DE9E-4735-A99B-FA9B9BED9B38}" dt="2022-01-26T23:44:06.509" v="6389" actId="20577"/>
          <ac:spMkLst>
            <pc:docMk/>
            <pc:sldMk cId="549024386" sldId="726"/>
            <ac:spMk id="21505" creationId="{951A0312-4847-486A-AA12-7C8AB18BA3C7}"/>
          </ac:spMkLst>
        </pc:spChg>
        <pc:picChg chg="add del">
          <ac:chgData name="Froduald Kabanza" userId="edf393d0-642b-4b9e-8c75-f62133241689" providerId="ADAL" clId="{2F313F48-DE9E-4735-A99B-FA9B9BED9B38}" dt="2022-01-26T23:34:07.168" v="6014" actId="478"/>
          <ac:picMkLst>
            <pc:docMk/>
            <pc:sldMk cId="549024386" sldId="726"/>
            <ac:picMk id="3" creationId="{32A645B3-7EEA-4BAA-AE80-1DBFDE8A3B88}"/>
          </ac:picMkLst>
        </pc:picChg>
        <pc:picChg chg="add mod">
          <ac:chgData name="Froduald Kabanza" userId="edf393d0-642b-4b9e-8c75-f62133241689" providerId="ADAL" clId="{2F313F48-DE9E-4735-A99B-FA9B9BED9B38}" dt="2022-01-26T23:39:19.791" v="6109" actId="1076"/>
          <ac:picMkLst>
            <pc:docMk/>
            <pc:sldMk cId="549024386" sldId="726"/>
            <ac:picMk id="5" creationId="{0E2ADD1C-356B-44BC-BA70-DCEC63DE1393}"/>
          </ac:picMkLst>
        </pc:picChg>
        <pc:picChg chg="del">
          <ac:chgData name="Froduald Kabanza" userId="edf393d0-642b-4b9e-8c75-f62133241689" providerId="ADAL" clId="{2F313F48-DE9E-4735-A99B-FA9B9BED9B38}" dt="2022-01-26T23:34:01.469" v="6012" actId="478"/>
          <ac:picMkLst>
            <pc:docMk/>
            <pc:sldMk cId="549024386" sldId="726"/>
            <ac:picMk id="6" creationId="{202BA2F7-D5A7-434E-AAA2-6961353BD5C1}"/>
          </ac:picMkLst>
        </pc:picChg>
      </pc:sldChg>
      <pc:sldChg chg="del">
        <pc:chgData name="Froduald Kabanza" userId="edf393d0-642b-4b9e-8c75-f62133241689" providerId="ADAL" clId="{2F313F48-DE9E-4735-A99B-FA9B9BED9B38}" dt="2022-01-24T17:02:38.151" v="2132" actId="2696"/>
        <pc:sldMkLst>
          <pc:docMk/>
          <pc:sldMk cId="3382995067" sldId="726"/>
        </pc:sldMkLst>
      </pc:sldChg>
      <pc:sldChg chg="addSp delSp modSp add mod ord modNotesTx">
        <pc:chgData name="Froduald Kabanza" userId="edf393d0-642b-4b9e-8c75-f62133241689" providerId="ADAL" clId="{2F313F48-DE9E-4735-A99B-FA9B9BED9B38}" dt="2022-01-27T01:14:29.868" v="9841"/>
        <pc:sldMkLst>
          <pc:docMk/>
          <pc:sldMk cId="313719905" sldId="727"/>
        </pc:sldMkLst>
        <pc:spChg chg="add del mod">
          <ac:chgData name="Froduald Kabanza" userId="edf393d0-642b-4b9e-8c75-f62133241689" providerId="ADAL" clId="{2F313F48-DE9E-4735-A99B-FA9B9BED9B38}" dt="2022-01-27T01:14:28.786" v="9840" actId="478"/>
          <ac:spMkLst>
            <pc:docMk/>
            <pc:sldMk cId="313719905" sldId="727"/>
            <ac:spMk id="4" creationId="{D91C1A70-8FC1-47A6-8A8D-98B865229AD7}"/>
          </ac:spMkLst>
        </pc:spChg>
        <pc:spChg chg="add mod">
          <ac:chgData name="Froduald Kabanza" userId="edf393d0-642b-4b9e-8c75-f62133241689" providerId="ADAL" clId="{2F313F48-DE9E-4735-A99B-FA9B9BED9B38}" dt="2022-01-27T00:00:44.899" v="6604" actId="164"/>
          <ac:spMkLst>
            <pc:docMk/>
            <pc:sldMk cId="313719905" sldId="727"/>
            <ac:spMk id="5" creationId="{E98B8CC7-7715-4EEC-BBF8-96A2C79D22F7}"/>
          </ac:spMkLst>
        </pc:spChg>
        <pc:spChg chg="add mod">
          <ac:chgData name="Froduald Kabanza" userId="edf393d0-642b-4b9e-8c75-f62133241689" providerId="ADAL" clId="{2F313F48-DE9E-4735-A99B-FA9B9BED9B38}" dt="2022-01-27T00:00:44.899" v="6604" actId="164"/>
          <ac:spMkLst>
            <pc:docMk/>
            <pc:sldMk cId="313719905" sldId="727"/>
            <ac:spMk id="7" creationId="{9D7317C2-464E-4C6B-B860-F24ADA8AB435}"/>
          </ac:spMkLst>
        </pc:spChg>
        <pc:spChg chg="del">
          <ac:chgData name="Froduald Kabanza" userId="edf393d0-642b-4b9e-8c75-f62133241689" providerId="ADAL" clId="{2F313F48-DE9E-4735-A99B-FA9B9BED9B38}" dt="2022-01-26T23:47:43.050" v="6408" actId="478"/>
          <ac:spMkLst>
            <pc:docMk/>
            <pc:sldMk cId="313719905" sldId="727"/>
            <ac:spMk id="13" creationId="{C1793B30-D1CE-4C79-B9C5-D093E81F2449}"/>
          </ac:spMkLst>
        </pc:spChg>
        <pc:spChg chg="add mod">
          <ac:chgData name="Froduald Kabanza" userId="edf393d0-642b-4b9e-8c75-f62133241689" providerId="ADAL" clId="{2F313F48-DE9E-4735-A99B-FA9B9BED9B38}" dt="2022-01-27T00:00:44.899" v="6604" actId="164"/>
          <ac:spMkLst>
            <pc:docMk/>
            <pc:sldMk cId="313719905" sldId="727"/>
            <ac:spMk id="14" creationId="{36B895BF-19C7-4DE0-A844-730E7814D74D}"/>
          </ac:spMkLst>
        </pc:spChg>
        <pc:spChg chg="add mod">
          <ac:chgData name="Froduald Kabanza" userId="edf393d0-642b-4b9e-8c75-f62133241689" providerId="ADAL" clId="{2F313F48-DE9E-4735-A99B-FA9B9BED9B38}" dt="2022-01-27T00:00:44.899" v="6604" actId="164"/>
          <ac:spMkLst>
            <pc:docMk/>
            <pc:sldMk cId="313719905" sldId="727"/>
            <ac:spMk id="15" creationId="{A160072E-B581-4176-8291-280B3779F824}"/>
          </ac:spMkLst>
        </pc:spChg>
        <pc:spChg chg="add mod">
          <ac:chgData name="Froduald Kabanza" userId="edf393d0-642b-4b9e-8c75-f62133241689" providerId="ADAL" clId="{2F313F48-DE9E-4735-A99B-FA9B9BED9B38}" dt="2022-01-27T00:00:44.899" v="6604" actId="164"/>
          <ac:spMkLst>
            <pc:docMk/>
            <pc:sldMk cId="313719905" sldId="727"/>
            <ac:spMk id="16" creationId="{339C30C9-5596-4C7C-9FEC-3EE39A5384EC}"/>
          </ac:spMkLst>
        </pc:spChg>
        <pc:spChg chg="add mod">
          <ac:chgData name="Froduald Kabanza" userId="edf393d0-642b-4b9e-8c75-f62133241689" providerId="ADAL" clId="{2F313F48-DE9E-4735-A99B-FA9B9BED9B38}" dt="2022-01-27T00:00:44.899" v="6604" actId="164"/>
          <ac:spMkLst>
            <pc:docMk/>
            <pc:sldMk cId="313719905" sldId="727"/>
            <ac:spMk id="17" creationId="{9CC3686F-AA2F-4409-94F6-DDDCA18D0492}"/>
          </ac:spMkLst>
        </pc:spChg>
        <pc:spChg chg="add mod">
          <ac:chgData name="Froduald Kabanza" userId="edf393d0-642b-4b9e-8c75-f62133241689" providerId="ADAL" clId="{2F313F48-DE9E-4735-A99B-FA9B9BED9B38}" dt="2022-01-27T00:00:44.899" v="6604" actId="164"/>
          <ac:spMkLst>
            <pc:docMk/>
            <pc:sldMk cId="313719905" sldId="727"/>
            <ac:spMk id="18" creationId="{D6205227-58FD-42BC-8F09-0C3BD410B0EC}"/>
          </ac:spMkLst>
        </pc:spChg>
        <pc:spChg chg="add mod">
          <ac:chgData name="Froduald Kabanza" userId="edf393d0-642b-4b9e-8c75-f62133241689" providerId="ADAL" clId="{2F313F48-DE9E-4735-A99B-FA9B9BED9B38}" dt="2022-01-27T00:00:44.899" v="6604" actId="164"/>
          <ac:spMkLst>
            <pc:docMk/>
            <pc:sldMk cId="313719905" sldId="727"/>
            <ac:spMk id="19" creationId="{A843F2A4-DF72-47BC-AE59-BC7635CBF903}"/>
          </ac:spMkLst>
        </pc:spChg>
        <pc:spChg chg="add mod">
          <ac:chgData name="Froduald Kabanza" userId="edf393d0-642b-4b9e-8c75-f62133241689" providerId="ADAL" clId="{2F313F48-DE9E-4735-A99B-FA9B9BED9B38}" dt="2022-01-27T00:00:44.899" v="6604" actId="164"/>
          <ac:spMkLst>
            <pc:docMk/>
            <pc:sldMk cId="313719905" sldId="727"/>
            <ac:spMk id="20" creationId="{3CD6D70E-45F7-4FC9-8A94-13DC0E26ACA7}"/>
          </ac:spMkLst>
        </pc:spChg>
        <pc:spChg chg="add mod">
          <ac:chgData name="Froduald Kabanza" userId="edf393d0-642b-4b9e-8c75-f62133241689" providerId="ADAL" clId="{2F313F48-DE9E-4735-A99B-FA9B9BED9B38}" dt="2022-01-27T00:00:44.899" v="6604" actId="164"/>
          <ac:spMkLst>
            <pc:docMk/>
            <pc:sldMk cId="313719905" sldId="727"/>
            <ac:spMk id="21" creationId="{255BF107-61D4-4A07-9E13-8D42B3BD7351}"/>
          </ac:spMkLst>
        </pc:spChg>
        <pc:spChg chg="add mod">
          <ac:chgData name="Froduald Kabanza" userId="edf393d0-642b-4b9e-8c75-f62133241689" providerId="ADAL" clId="{2F313F48-DE9E-4735-A99B-FA9B9BED9B38}" dt="2022-01-27T00:00:44.899" v="6604" actId="164"/>
          <ac:spMkLst>
            <pc:docMk/>
            <pc:sldMk cId="313719905" sldId="727"/>
            <ac:spMk id="22" creationId="{B42122C7-F581-45D2-93E1-FADCFF6EDFAC}"/>
          </ac:spMkLst>
        </pc:spChg>
        <pc:spChg chg="add mod">
          <ac:chgData name="Froduald Kabanza" userId="edf393d0-642b-4b9e-8c75-f62133241689" providerId="ADAL" clId="{2F313F48-DE9E-4735-A99B-FA9B9BED9B38}" dt="2022-01-27T00:00:44.899" v="6604" actId="164"/>
          <ac:spMkLst>
            <pc:docMk/>
            <pc:sldMk cId="313719905" sldId="727"/>
            <ac:spMk id="23" creationId="{3B075E63-28FD-4DAF-A12A-922191E5C013}"/>
          </ac:spMkLst>
        </pc:spChg>
        <pc:spChg chg="add mod">
          <ac:chgData name="Froduald Kabanza" userId="edf393d0-642b-4b9e-8c75-f62133241689" providerId="ADAL" clId="{2F313F48-DE9E-4735-A99B-FA9B9BED9B38}" dt="2022-01-27T00:00:44.899" v="6604" actId="164"/>
          <ac:spMkLst>
            <pc:docMk/>
            <pc:sldMk cId="313719905" sldId="727"/>
            <ac:spMk id="24" creationId="{29ACD9DE-1CD2-4F71-9B2E-DF624DC90EBD}"/>
          </ac:spMkLst>
        </pc:spChg>
        <pc:spChg chg="add mod">
          <ac:chgData name="Froduald Kabanza" userId="edf393d0-642b-4b9e-8c75-f62133241689" providerId="ADAL" clId="{2F313F48-DE9E-4735-A99B-FA9B9BED9B38}" dt="2022-01-27T01:14:29.868" v="9841"/>
          <ac:spMkLst>
            <pc:docMk/>
            <pc:sldMk cId="313719905" sldId="727"/>
            <ac:spMk id="26" creationId="{CEB4465E-9FDF-4DC3-85E4-935795625BC5}"/>
          </ac:spMkLst>
        </pc:spChg>
        <pc:spChg chg="mod">
          <ac:chgData name="Froduald Kabanza" userId="edf393d0-642b-4b9e-8c75-f62133241689" providerId="ADAL" clId="{2F313F48-DE9E-4735-A99B-FA9B9BED9B38}" dt="2022-01-26T23:47:37.870" v="6407" actId="20577"/>
          <ac:spMkLst>
            <pc:docMk/>
            <pc:sldMk cId="313719905" sldId="727"/>
            <ac:spMk id="21505" creationId="{951A0312-4847-486A-AA12-7C8AB18BA3C7}"/>
          </ac:spMkLst>
        </pc:spChg>
        <pc:grpChg chg="add mod">
          <ac:chgData name="Froduald Kabanza" userId="edf393d0-642b-4b9e-8c75-f62133241689" providerId="ADAL" clId="{2F313F48-DE9E-4735-A99B-FA9B9BED9B38}" dt="2022-01-27T00:00:44.899" v="6604" actId="164"/>
          <ac:grpSpMkLst>
            <pc:docMk/>
            <pc:sldMk cId="313719905" sldId="727"/>
            <ac:grpSpMk id="8" creationId="{C29A8F8A-3D1F-43E0-815E-26522749B160}"/>
          </ac:grpSpMkLst>
        </pc:grpChg>
        <pc:picChg chg="add mod modCrop">
          <ac:chgData name="Froduald Kabanza" userId="edf393d0-642b-4b9e-8c75-f62133241689" providerId="ADAL" clId="{2F313F48-DE9E-4735-A99B-FA9B9BED9B38}" dt="2022-01-26T23:52:46.443" v="6485" actId="14100"/>
          <ac:picMkLst>
            <pc:docMk/>
            <pc:sldMk cId="313719905" sldId="727"/>
            <ac:picMk id="3" creationId="{600BEB37-72D2-497A-8E73-157CBC2D291B}"/>
          </ac:picMkLst>
        </pc:picChg>
        <pc:picChg chg="del">
          <ac:chgData name="Froduald Kabanza" userId="edf393d0-642b-4b9e-8c75-f62133241689" providerId="ADAL" clId="{2F313F48-DE9E-4735-A99B-FA9B9BED9B38}" dt="2022-01-26T23:47:45.542" v="6409" actId="478"/>
          <ac:picMkLst>
            <pc:docMk/>
            <pc:sldMk cId="313719905" sldId="727"/>
            <ac:picMk id="6" creationId="{202BA2F7-D5A7-434E-AAA2-6961353BD5C1}"/>
          </ac:picMkLst>
        </pc:picChg>
        <pc:picChg chg="add mod">
          <ac:chgData name="Froduald Kabanza" userId="edf393d0-642b-4b9e-8c75-f62133241689" providerId="ADAL" clId="{2F313F48-DE9E-4735-A99B-FA9B9BED9B38}" dt="2022-01-27T00:00:44.899" v="6604" actId="164"/>
          <ac:picMkLst>
            <pc:docMk/>
            <pc:sldMk cId="313719905" sldId="727"/>
            <ac:picMk id="11" creationId="{E0431395-5DF5-4408-B054-C3FD618EF33C}"/>
          </ac:picMkLst>
        </pc:picChg>
      </pc:sldChg>
      <pc:sldChg chg="modSp add del mod">
        <pc:chgData name="Froduald Kabanza" userId="edf393d0-642b-4b9e-8c75-f62133241689" providerId="ADAL" clId="{2F313F48-DE9E-4735-A99B-FA9B9BED9B38}" dt="2022-01-26T23:36:48.293" v="6099" actId="2696"/>
        <pc:sldMkLst>
          <pc:docMk/>
          <pc:sldMk cId="1198150598" sldId="727"/>
        </pc:sldMkLst>
        <pc:spChg chg="mod">
          <ac:chgData name="Froduald Kabanza" userId="edf393d0-642b-4b9e-8c75-f62133241689" providerId="ADAL" clId="{2F313F48-DE9E-4735-A99B-FA9B9BED9B38}" dt="2022-01-26T23:36:35.527" v="6096" actId="20577"/>
          <ac:spMkLst>
            <pc:docMk/>
            <pc:sldMk cId="1198150598" sldId="727"/>
            <ac:spMk id="21505" creationId="{951A0312-4847-486A-AA12-7C8AB18BA3C7}"/>
          </ac:spMkLst>
        </pc:spChg>
      </pc:sldChg>
      <pc:sldChg chg="del">
        <pc:chgData name="Froduald Kabanza" userId="edf393d0-642b-4b9e-8c75-f62133241689" providerId="ADAL" clId="{2F313F48-DE9E-4735-A99B-FA9B9BED9B38}" dt="2022-01-24T17:14:27.380" v="2650" actId="2696"/>
        <pc:sldMkLst>
          <pc:docMk/>
          <pc:sldMk cId="1561292342" sldId="727"/>
        </pc:sldMkLst>
      </pc:sldChg>
      <pc:sldChg chg="addSp delSp modSp add del mod">
        <pc:chgData name="Froduald Kabanza" userId="edf393d0-642b-4b9e-8c75-f62133241689" providerId="ADAL" clId="{2F313F48-DE9E-4735-A99B-FA9B9BED9B38}" dt="2022-01-26T23:52:37.332" v="6483" actId="2696"/>
        <pc:sldMkLst>
          <pc:docMk/>
          <pc:sldMk cId="412552575" sldId="728"/>
        </pc:sldMkLst>
        <pc:picChg chg="del">
          <ac:chgData name="Froduald Kabanza" userId="edf393d0-642b-4b9e-8c75-f62133241689" providerId="ADAL" clId="{2F313F48-DE9E-4735-A99B-FA9B9BED9B38}" dt="2022-01-26T23:50:26.888" v="6464" actId="478"/>
          <ac:picMkLst>
            <pc:docMk/>
            <pc:sldMk cId="412552575" sldId="728"/>
            <ac:picMk id="3" creationId="{600BEB37-72D2-497A-8E73-157CBC2D291B}"/>
          </ac:picMkLst>
        </pc:picChg>
        <pc:picChg chg="add mod modCrop">
          <ac:chgData name="Froduald Kabanza" userId="edf393d0-642b-4b9e-8c75-f62133241689" providerId="ADAL" clId="{2F313F48-DE9E-4735-A99B-FA9B9BED9B38}" dt="2022-01-26T23:51:17.764" v="6472" actId="14100"/>
          <ac:picMkLst>
            <pc:docMk/>
            <pc:sldMk cId="412552575" sldId="728"/>
            <ac:picMk id="5" creationId="{6A176A18-F4E3-48D8-A04D-7A30D2194CA9}"/>
          </ac:picMkLst>
        </pc:picChg>
      </pc:sldChg>
      <pc:sldChg chg="del">
        <pc:chgData name="Froduald Kabanza" userId="edf393d0-642b-4b9e-8c75-f62133241689" providerId="ADAL" clId="{2F313F48-DE9E-4735-A99B-FA9B9BED9B38}" dt="2022-01-24T17:02:38.151" v="2132" actId="2696"/>
        <pc:sldMkLst>
          <pc:docMk/>
          <pc:sldMk cId="1589095579" sldId="728"/>
        </pc:sldMkLst>
      </pc:sldChg>
      <pc:sldChg chg="addSp delSp modSp add del mod ord">
        <pc:chgData name="Froduald Kabanza" userId="edf393d0-642b-4b9e-8c75-f62133241689" providerId="ADAL" clId="{2F313F48-DE9E-4735-A99B-FA9B9BED9B38}" dt="2022-01-27T00:43:53.385" v="8093" actId="2696"/>
        <pc:sldMkLst>
          <pc:docMk/>
          <pc:sldMk cId="4042909174" sldId="728"/>
        </pc:sldMkLst>
        <pc:spChg chg="mod">
          <ac:chgData name="Froduald Kabanza" userId="edf393d0-642b-4b9e-8c75-f62133241689" providerId="ADAL" clId="{2F313F48-DE9E-4735-A99B-FA9B9BED9B38}" dt="2022-01-27T00:02:12.616" v="6610" actId="20577"/>
          <ac:spMkLst>
            <pc:docMk/>
            <pc:sldMk cId="4042909174" sldId="728"/>
            <ac:spMk id="21505" creationId="{951A0312-4847-486A-AA12-7C8AB18BA3C7}"/>
          </ac:spMkLst>
        </pc:spChg>
        <pc:grpChg chg="del">
          <ac:chgData name="Froduald Kabanza" userId="edf393d0-642b-4b9e-8c75-f62133241689" providerId="ADAL" clId="{2F313F48-DE9E-4735-A99B-FA9B9BED9B38}" dt="2022-01-27T00:01:51.241" v="6607" actId="478"/>
          <ac:grpSpMkLst>
            <pc:docMk/>
            <pc:sldMk cId="4042909174" sldId="728"/>
            <ac:grpSpMk id="8" creationId="{C29A8F8A-3D1F-43E0-815E-26522749B160}"/>
          </ac:grpSpMkLst>
        </pc:grpChg>
        <pc:picChg chg="del">
          <ac:chgData name="Froduald Kabanza" userId="edf393d0-642b-4b9e-8c75-f62133241689" providerId="ADAL" clId="{2F313F48-DE9E-4735-A99B-FA9B9BED9B38}" dt="2022-01-27T00:02:05.356" v="6608" actId="478"/>
          <ac:picMkLst>
            <pc:docMk/>
            <pc:sldMk cId="4042909174" sldId="728"/>
            <ac:picMk id="3" creationId="{600BEB37-72D2-497A-8E73-157CBC2D291B}"/>
          </ac:picMkLst>
        </pc:picChg>
        <pc:picChg chg="add mod">
          <ac:chgData name="Froduald Kabanza" userId="edf393d0-642b-4b9e-8c75-f62133241689" providerId="ADAL" clId="{2F313F48-DE9E-4735-A99B-FA9B9BED9B38}" dt="2022-01-27T00:02:28.842" v="6614" actId="14100"/>
          <ac:picMkLst>
            <pc:docMk/>
            <pc:sldMk cId="4042909174" sldId="728"/>
            <ac:picMk id="6" creationId="{D5D3E7EB-E7B1-44AE-9E71-FA4C62EF1B13}"/>
          </ac:picMkLst>
        </pc:picChg>
      </pc:sldChg>
      <pc:sldChg chg="addSp delSp modSp add mod">
        <pc:chgData name="Froduald Kabanza" userId="edf393d0-642b-4b9e-8c75-f62133241689" providerId="ADAL" clId="{2F313F48-DE9E-4735-A99B-FA9B9BED9B38}" dt="2022-01-27T01:14:18.847" v="9839" actId="255"/>
        <pc:sldMkLst>
          <pc:docMk/>
          <pc:sldMk cId="985514548" sldId="729"/>
        </pc:sldMkLst>
        <pc:spChg chg="mod">
          <ac:chgData name="Froduald Kabanza" userId="edf393d0-642b-4b9e-8c75-f62133241689" providerId="ADAL" clId="{2F313F48-DE9E-4735-A99B-FA9B9BED9B38}" dt="2022-01-27T01:14:18.847" v="9839" actId="255"/>
          <ac:spMkLst>
            <pc:docMk/>
            <pc:sldMk cId="985514548" sldId="729"/>
            <ac:spMk id="4" creationId="{D91C1A70-8FC1-47A6-8A8D-98B865229AD7}"/>
          </ac:spMkLst>
        </pc:spChg>
        <pc:spChg chg="add mod">
          <ac:chgData name="Froduald Kabanza" userId="edf393d0-642b-4b9e-8c75-f62133241689" providerId="ADAL" clId="{2F313F48-DE9E-4735-A99B-FA9B9BED9B38}" dt="2022-01-27T00:04:52.989" v="6639" actId="1076"/>
          <ac:spMkLst>
            <pc:docMk/>
            <pc:sldMk cId="985514548" sldId="729"/>
            <ac:spMk id="10" creationId="{C5072BE8-6912-4D18-AA40-5C0828759F47}"/>
          </ac:spMkLst>
        </pc:spChg>
        <pc:spChg chg="add mod">
          <ac:chgData name="Froduald Kabanza" userId="edf393d0-642b-4b9e-8c75-f62133241689" providerId="ADAL" clId="{2F313F48-DE9E-4735-A99B-FA9B9BED9B38}" dt="2022-01-27T00:04:56.584" v="6640" actId="1076"/>
          <ac:spMkLst>
            <pc:docMk/>
            <pc:sldMk cId="985514548" sldId="729"/>
            <ac:spMk id="11" creationId="{EBA821D4-F3D9-4161-A2FA-D17EF6844FA3}"/>
          </ac:spMkLst>
        </pc:spChg>
        <pc:picChg chg="add mod">
          <ac:chgData name="Froduald Kabanza" userId="edf393d0-642b-4b9e-8c75-f62133241689" providerId="ADAL" clId="{2F313F48-DE9E-4735-A99B-FA9B9BED9B38}" dt="2022-01-27T00:03:05.323" v="6621" actId="14100"/>
          <ac:picMkLst>
            <pc:docMk/>
            <pc:sldMk cId="985514548" sldId="729"/>
            <ac:picMk id="3" creationId="{223EAB59-B868-43FC-850B-8A2CE729018D}"/>
          </ac:picMkLst>
        </pc:picChg>
        <pc:picChg chg="del">
          <ac:chgData name="Froduald Kabanza" userId="edf393d0-642b-4b9e-8c75-f62133241689" providerId="ADAL" clId="{2F313F48-DE9E-4735-A99B-FA9B9BED9B38}" dt="2022-01-27T00:02:44.764" v="6616" actId="478"/>
          <ac:picMkLst>
            <pc:docMk/>
            <pc:sldMk cId="985514548" sldId="729"/>
            <ac:picMk id="6" creationId="{D5D3E7EB-E7B1-44AE-9E71-FA4C62EF1B13}"/>
          </ac:picMkLst>
        </pc:picChg>
      </pc:sldChg>
      <pc:sldChg chg="del">
        <pc:chgData name="Froduald Kabanza" userId="edf393d0-642b-4b9e-8c75-f62133241689" providerId="ADAL" clId="{2F313F48-DE9E-4735-A99B-FA9B9BED9B38}" dt="2022-01-24T17:14:27.380" v="2650" actId="2696"/>
        <pc:sldMkLst>
          <pc:docMk/>
          <pc:sldMk cId="1443168960" sldId="729"/>
        </pc:sldMkLst>
      </pc:sldChg>
      <pc:sldChg chg="del">
        <pc:chgData name="Froduald Kabanza" userId="edf393d0-642b-4b9e-8c75-f62133241689" providerId="ADAL" clId="{2F313F48-DE9E-4735-A99B-FA9B9BED9B38}" dt="2022-01-24T17:14:27.380" v="2650" actId="2696"/>
        <pc:sldMkLst>
          <pc:docMk/>
          <pc:sldMk cId="1296834776" sldId="730"/>
        </pc:sldMkLst>
      </pc:sldChg>
      <pc:sldChg chg="addSp delSp modSp add mod">
        <pc:chgData name="Froduald Kabanza" userId="edf393d0-642b-4b9e-8c75-f62133241689" providerId="ADAL" clId="{2F313F48-DE9E-4735-A99B-FA9B9BED9B38}" dt="2022-01-27T01:15:44.169" v="9851"/>
        <pc:sldMkLst>
          <pc:docMk/>
          <pc:sldMk cId="3906261564" sldId="730"/>
        </pc:sldMkLst>
        <pc:spChg chg="del mod">
          <ac:chgData name="Froduald Kabanza" userId="edf393d0-642b-4b9e-8c75-f62133241689" providerId="ADAL" clId="{2F313F48-DE9E-4735-A99B-FA9B9BED9B38}" dt="2022-01-27T01:15:43.300" v="9850" actId="478"/>
          <ac:spMkLst>
            <pc:docMk/>
            <pc:sldMk cId="3906261564" sldId="730"/>
            <ac:spMk id="4" creationId="{D91C1A70-8FC1-47A6-8A8D-98B865229AD7}"/>
          </ac:spMkLst>
        </pc:spChg>
        <pc:spChg chg="add mod">
          <ac:chgData name="Froduald Kabanza" userId="edf393d0-642b-4b9e-8c75-f62133241689" providerId="ADAL" clId="{2F313F48-DE9E-4735-A99B-FA9B9BED9B38}" dt="2022-01-27T00:05:24.816" v="6642" actId="1076"/>
          <ac:spMkLst>
            <pc:docMk/>
            <pc:sldMk cId="3906261564" sldId="730"/>
            <ac:spMk id="10" creationId="{2E7A19B4-A0F1-49E2-858D-81F58C71E16D}"/>
          </ac:spMkLst>
        </pc:spChg>
        <pc:spChg chg="add mod">
          <ac:chgData name="Froduald Kabanza" userId="edf393d0-642b-4b9e-8c75-f62133241689" providerId="ADAL" clId="{2F313F48-DE9E-4735-A99B-FA9B9BED9B38}" dt="2022-01-27T00:05:32.677" v="6645" actId="1076"/>
          <ac:spMkLst>
            <pc:docMk/>
            <pc:sldMk cId="3906261564" sldId="730"/>
            <ac:spMk id="11" creationId="{9EBAFE30-3DFF-4F98-816C-171F47321A48}"/>
          </ac:spMkLst>
        </pc:spChg>
        <pc:spChg chg="add mod">
          <ac:chgData name="Froduald Kabanza" userId="edf393d0-642b-4b9e-8c75-f62133241689" providerId="ADAL" clId="{2F313F48-DE9E-4735-A99B-FA9B9BED9B38}" dt="2022-01-27T00:06:05.120" v="6649" actId="1076"/>
          <ac:spMkLst>
            <pc:docMk/>
            <pc:sldMk cId="3906261564" sldId="730"/>
            <ac:spMk id="12" creationId="{6766EE2A-2565-468E-A259-0729A2659CC4}"/>
          </ac:spMkLst>
        </pc:spChg>
        <pc:spChg chg="add mod">
          <ac:chgData name="Froduald Kabanza" userId="edf393d0-642b-4b9e-8c75-f62133241689" providerId="ADAL" clId="{2F313F48-DE9E-4735-A99B-FA9B9BED9B38}" dt="2022-01-27T00:05:48.600" v="6647" actId="1076"/>
          <ac:spMkLst>
            <pc:docMk/>
            <pc:sldMk cId="3906261564" sldId="730"/>
            <ac:spMk id="13" creationId="{E48B6213-28C3-48E8-BBF7-0AD6E7E523EB}"/>
          </ac:spMkLst>
        </pc:spChg>
        <pc:spChg chg="add mod">
          <ac:chgData name="Froduald Kabanza" userId="edf393d0-642b-4b9e-8c75-f62133241689" providerId="ADAL" clId="{2F313F48-DE9E-4735-A99B-FA9B9BED9B38}" dt="2022-01-27T01:15:44.169" v="9851"/>
          <ac:spMkLst>
            <pc:docMk/>
            <pc:sldMk cId="3906261564" sldId="730"/>
            <ac:spMk id="14" creationId="{0A5240C1-F198-4E42-9C71-45E3465E1697}"/>
          </ac:spMkLst>
        </pc:spChg>
        <pc:picChg chg="del">
          <ac:chgData name="Froduald Kabanza" userId="edf393d0-642b-4b9e-8c75-f62133241689" providerId="ADAL" clId="{2F313F48-DE9E-4735-A99B-FA9B9BED9B38}" dt="2022-01-27T00:03:27.113" v="6623" actId="478"/>
          <ac:picMkLst>
            <pc:docMk/>
            <pc:sldMk cId="3906261564" sldId="730"/>
            <ac:picMk id="3" creationId="{223EAB59-B868-43FC-850B-8A2CE729018D}"/>
          </ac:picMkLst>
        </pc:picChg>
        <pc:picChg chg="add mod">
          <ac:chgData name="Froduald Kabanza" userId="edf393d0-642b-4b9e-8c75-f62133241689" providerId="ADAL" clId="{2F313F48-DE9E-4735-A99B-FA9B9BED9B38}" dt="2022-01-27T00:05:28.958" v="6644" actId="1076"/>
          <ac:picMkLst>
            <pc:docMk/>
            <pc:sldMk cId="3906261564" sldId="730"/>
            <ac:picMk id="5" creationId="{6EACC62E-394B-478E-943B-EEAEDB51D81B}"/>
          </ac:picMkLst>
        </pc:picChg>
      </pc:sldChg>
      <pc:sldChg chg="del">
        <pc:chgData name="Froduald Kabanza" userId="edf393d0-642b-4b9e-8c75-f62133241689" providerId="ADAL" clId="{2F313F48-DE9E-4735-A99B-FA9B9BED9B38}" dt="2022-01-24T17:02:38.151" v="2132" actId="2696"/>
        <pc:sldMkLst>
          <pc:docMk/>
          <pc:sldMk cId="2271404291" sldId="731"/>
        </pc:sldMkLst>
      </pc:sldChg>
      <pc:sldChg chg="addSp delSp modSp add mod delAnim modAnim modNotesTx">
        <pc:chgData name="Froduald Kabanza" userId="edf393d0-642b-4b9e-8c75-f62133241689" providerId="ADAL" clId="{2F313F48-DE9E-4735-A99B-FA9B9BED9B38}" dt="2022-01-27T05:15:48.286" v="15479"/>
        <pc:sldMkLst>
          <pc:docMk/>
          <pc:sldMk cId="3300869287" sldId="731"/>
        </pc:sldMkLst>
        <pc:spChg chg="del mod">
          <ac:chgData name="Froduald Kabanza" userId="edf393d0-642b-4b9e-8c75-f62133241689" providerId="ADAL" clId="{2F313F48-DE9E-4735-A99B-FA9B9BED9B38}" dt="2022-01-27T01:15:57.838" v="9853" actId="478"/>
          <ac:spMkLst>
            <pc:docMk/>
            <pc:sldMk cId="3300869287" sldId="731"/>
            <ac:spMk id="4" creationId="{D91C1A70-8FC1-47A6-8A8D-98B865229AD7}"/>
          </ac:spMkLst>
        </pc:spChg>
        <pc:spChg chg="add mod">
          <ac:chgData name="Froduald Kabanza" userId="edf393d0-642b-4b9e-8c75-f62133241689" providerId="ADAL" clId="{2F313F48-DE9E-4735-A99B-FA9B9BED9B38}" dt="2022-01-27T00:08:30.900" v="6675" actId="164"/>
          <ac:spMkLst>
            <pc:docMk/>
            <pc:sldMk cId="3300869287" sldId="731"/>
            <ac:spMk id="6" creationId="{32972063-4D19-4BA7-AAC1-398C34241A00}"/>
          </ac:spMkLst>
        </pc:spChg>
        <pc:spChg chg="add mod">
          <ac:chgData name="Froduald Kabanza" userId="edf393d0-642b-4b9e-8c75-f62133241689" providerId="ADAL" clId="{2F313F48-DE9E-4735-A99B-FA9B9BED9B38}" dt="2022-01-27T05:15:29.533" v="15476" actId="164"/>
          <ac:spMkLst>
            <pc:docMk/>
            <pc:sldMk cId="3300869287" sldId="731"/>
            <ac:spMk id="10" creationId="{62693B0A-B184-448F-9E50-82DEFF130AE0}"/>
          </ac:spMkLst>
        </pc:spChg>
        <pc:spChg chg="add mod">
          <ac:chgData name="Froduald Kabanza" userId="edf393d0-642b-4b9e-8c75-f62133241689" providerId="ADAL" clId="{2F313F48-DE9E-4735-A99B-FA9B9BED9B38}" dt="2022-01-27T05:15:29.533" v="15476" actId="164"/>
          <ac:spMkLst>
            <pc:docMk/>
            <pc:sldMk cId="3300869287" sldId="731"/>
            <ac:spMk id="11" creationId="{A7E41A05-C613-4660-ABD2-49F46D2639A1}"/>
          </ac:spMkLst>
        </pc:spChg>
        <pc:spChg chg="add del mod">
          <ac:chgData name="Froduald Kabanza" userId="edf393d0-642b-4b9e-8c75-f62133241689" providerId="ADAL" clId="{2F313F48-DE9E-4735-A99B-FA9B9BED9B38}" dt="2022-01-27T00:06:36.866" v="6656" actId="478"/>
          <ac:spMkLst>
            <pc:docMk/>
            <pc:sldMk cId="3300869287" sldId="731"/>
            <ac:spMk id="12" creationId="{6281F82C-FB4D-470D-B3B3-602B5C7615CC}"/>
          </ac:spMkLst>
        </pc:spChg>
        <pc:spChg chg="add mod">
          <ac:chgData name="Froduald Kabanza" userId="edf393d0-642b-4b9e-8c75-f62133241689" providerId="ADAL" clId="{2F313F48-DE9E-4735-A99B-FA9B9BED9B38}" dt="2022-01-27T05:15:29.533" v="15476" actId="164"/>
          <ac:spMkLst>
            <pc:docMk/>
            <pc:sldMk cId="3300869287" sldId="731"/>
            <ac:spMk id="13" creationId="{2C02A09A-BBD0-43F3-A944-17D59EC016E0}"/>
          </ac:spMkLst>
        </pc:spChg>
        <pc:spChg chg="add mod">
          <ac:chgData name="Froduald Kabanza" userId="edf393d0-642b-4b9e-8c75-f62133241689" providerId="ADAL" clId="{2F313F48-DE9E-4735-A99B-FA9B9BED9B38}" dt="2022-01-27T05:15:29.533" v="15476" actId="164"/>
          <ac:spMkLst>
            <pc:docMk/>
            <pc:sldMk cId="3300869287" sldId="731"/>
            <ac:spMk id="14" creationId="{C46EE818-096F-4430-A59B-EEA2FE69BA52}"/>
          </ac:spMkLst>
        </pc:spChg>
        <pc:spChg chg="add mod">
          <ac:chgData name="Froduald Kabanza" userId="edf393d0-642b-4b9e-8c75-f62133241689" providerId="ADAL" clId="{2F313F48-DE9E-4735-A99B-FA9B9BED9B38}" dt="2022-01-27T05:15:29.533" v="15476" actId="164"/>
          <ac:spMkLst>
            <pc:docMk/>
            <pc:sldMk cId="3300869287" sldId="731"/>
            <ac:spMk id="15" creationId="{62F705DE-F600-43FB-A731-B4140D4B2F20}"/>
          </ac:spMkLst>
        </pc:spChg>
        <pc:spChg chg="add mod">
          <ac:chgData name="Froduald Kabanza" userId="edf393d0-642b-4b9e-8c75-f62133241689" providerId="ADAL" clId="{2F313F48-DE9E-4735-A99B-FA9B9BED9B38}" dt="2022-01-27T05:15:29.533" v="15476" actId="164"/>
          <ac:spMkLst>
            <pc:docMk/>
            <pc:sldMk cId="3300869287" sldId="731"/>
            <ac:spMk id="16" creationId="{1ABA4C1C-4990-4901-A37E-A26752FE5873}"/>
          </ac:spMkLst>
        </pc:spChg>
        <pc:spChg chg="add mod">
          <ac:chgData name="Froduald Kabanza" userId="edf393d0-642b-4b9e-8c75-f62133241689" providerId="ADAL" clId="{2F313F48-DE9E-4735-A99B-FA9B9BED9B38}" dt="2022-01-27T00:08:30.900" v="6675" actId="164"/>
          <ac:spMkLst>
            <pc:docMk/>
            <pc:sldMk cId="3300869287" sldId="731"/>
            <ac:spMk id="18" creationId="{8FE58DB2-275F-4501-8E7C-C63D2225FFDC}"/>
          </ac:spMkLst>
        </pc:spChg>
        <pc:spChg chg="add mod">
          <ac:chgData name="Froduald Kabanza" userId="edf393d0-642b-4b9e-8c75-f62133241689" providerId="ADAL" clId="{2F313F48-DE9E-4735-A99B-FA9B9BED9B38}" dt="2022-01-27T00:08:30.900" v="6675" actId="164"/>
          <ac:spMkLst>
            <pc:docMk/>
            <pc:sldMk cId="3300869287" sldId="731"/>
            <ac:spMk id="19" creationId="{7D222613-B969-42A8-B3CE-F2CC2AB58A64}"/>
          </ac:spMkLst>
        </pc:spChg>
        <pc:spChg chg="add mod">
          <ac:chgData name="Froduald Kabanza" userId="edf393d0-642b-4b9e-8c75-f62133241689" providerId="ADAL" clId="{2F313F48-DE9E-4735-A99B-FA9B9BED9B38}" dt="2022-01-27T00:08:30.900" v="6675" actId="164"/>
          <ac:spMkLst>
            <pc:docMk/>
            <pc:sldMk cId="3300869287" sldId="731"/>
            <ac:spMk id="20" creationId="{B1E2D9F3-1732-4C82-B147-6C50DB321253}"/>
          </ac:spMkLst>
        </pc:spChg>
        <pc:spChg chg="add mod">
          <ac:chgData name="Froduald Kabanza" userId="edf393d0-642b-4b9e-8c75-f62133241689" providerId="ADAL" clId="{2F313F48-DE9E-4735-A99B-FA9B9BED9B38}" dt="2022-01-27T01:15:58.981" v="9854"/>
          <ac:spMkLst>
            <pc:docMk/>
            <pc:sldMk cId="3300869287" sldId="731"/>
            <ac:spMk id="22" creationId="{4D363635-4623-4AD7-AB99-6406966B5121}"/>
          </ac:spMkLst>
        </pc:spChg>
        <pc:grpChg chg="add mod">
          <ac:chgData name="Froduald Kabanza" userId="edf393d0-642b-4b9e-8c75-f62133241689" providerId="ADAL" clId="{2F313F48-DE9E-4735-A99B-FA9B9BED9B38}" dt="2022-01-27T05:15:29.533" v="15476" actId="164"/>
          <ac:grpSpMkLst>
            <pc:docMk/>
            <pc:sldMk cId="3300869287" sldId="731"/>
            <ac:grpSpMk id="2" creationId="{2663D018-13AD-4293-B5B0-40097BBD6E7C}"/>
          </ac:grpSpMkLst>
        </pc:grpChg>
        <pc:grpChg chg="add mod">
          <ac:chgData name="Froduald Kabanza" userId="edf393d0-642b-4b9e-8c75-f62133241689" providerId="ADAL" clId="{2F313F48-DE9E-4735-A99B-FA9B9BED9B38}" dt="2022-01-27T00:08:30.900" v="6675" actId="164"/>
          <ac:grpSpMkLst>
            <pc:docMk/>
            <pc:sldMk cId="3300869287" sldId="731"/>
            <ac:grpSpMk id="7" creationId="{17B1124F-D871-4EDB-B88D-C45726316A01}"/>
          </ac:grpSpMkLst>
        </pc:grpChg>
        <pc:picChg chg="add mod">
          <ac:chgData name="Froduald Kabanza" userId="edf393d0-642b-4b9e-8c75-f62133241689" providerId="ADAL" clId="{2F313F48-DE9E-4735-A99B-FA9B9BED9B38}" dt="2022-01-27T05:15:29.533" v="15476" actId="164"/>
          <ac:picMkLst>
            <pc:docMk/>
            <pc:sldMk cId="3300869287" sldId="731"/>
            <ac:picMk id="3" creationId="{46637306-428B-4464-86C6-ECC6A402C30F}"/>
          </ac:picMkLst>
        </pc:picChg>
        <pc:picChg chg="del">
          <ac:chgData name="Froduald Kabanza" userId="edf393d0-642b-4b9e-8c75-f62133241689" providerId="ADAL" clId="{2F313F48-DE9E-4735-A99B-FA9B9BED9B38}" dt="2022-01-27T00:04:00.089" v="6630" actId="478"/>
          <ac:picMkLst>
            <pc:docMk/>
            <pc:sldMk cId="3300869287" sldId="731"/>
            <ac:picMk id="5" creationId="{6EACC62E-394B-478E-943B-EEAEDB51D81B}"/>
          </ac:picMkLst>
        </pc:picChg>
      </pc:sldChg>
      <pc:sldChg chg="del">
        <pc:chgData name="Froduald Kabanza" userId="edf393d0-642b-4b9e-8c75-f62133241689" providerId="ADAL" clId="{2F313F48-DE9E-4735-A99B-FA9B9BED9B38}" dt="2022-01-24T17:02:38.151" v="2132" actId="2696"/>
        <pc:sldMkLst>
          <pc:docMk/>
          <pc:sldMk cId="2376456731" sldId="732"/>
        </pc:sldMkLst>
      </pc:sldChg>
      <pc:sldChg chg="addSp delSp modSp add mod ord delAnim modAnim modNotesTx">
        <pc:chgData name="Froduald Kabanza" userId="edf393d0-642b-4b9e-8c75-f62133241689" providerId="ADAL" clId="{2F313F48-DE9E-4735-A99B-FA9B9BED9B38}" dt="2022-01-27T05:18:07.962" v="15492"/>
        <pc:sldMkLst>
          <pc:docMk/>
          <pc:sldMk cId="2715205508" sldId="732"/>
        </pc:sldMkLst>
        <pc:spChg chg="add mod">
          <ac:chgData name="Froduald Kabanza" userId="edf393d0-642b-4b9e-8c75-f62133241689" providerId="ADAL" clId="{2F313F48-DE9E-4735-A99B-FA9B9BED9B38}" dt="2022-01-27T05:17:59.606" v="15491" actId="164"/>
          <ac:spMkLst>
            <pc:docMk/>
            <pc:sldMk cId="2715205508" sldId="732"/>
            <ac:spMk id="2" creationId="{103764F4-83EB-49F2-A989-CE0A121AE9BD}"/>
          </ac:spMkLst>
        </pc:spChg>
        <pc:spChg chg="del">
          <ac:chgData name="Froduald Kabanza" userId="edf393d0-642b-4b9e-8c75-f62133241689" providerId="ADAL" clId="{2F313F48-DE9E-4735-A99B-FA9B9BED9B38}" dt="2022-01-27T00:14:13" v="7171" actId="478"/>
          <ac:spMkLst>
            <pc:docMk/>
            <pc:sldMk cId="2715205508" sldId="732"/>
            <ac:spMk id="4" creationId="{D91C1A70-8FC1-47A6-8A8D-98B865229AD7}"/>
          </ac:spMkLst>
        </pc:spChg>
        <pc:spChg chg="del">
          <ac:chgData name="Froduald Kabanza" userId="edf393d0-642b-4b9e-8c75-f62133241689" providerId="ADAL" clId="{2F313F48-DE9E-4735-A99B-FA9B9BED9B38}" dt="2022-01-27T00:14:13" v="7171" actId="478"/>
          <ac:spMkLst>
            <pc:docMk/>
            <pc:sldMk cId="2715205508" sldId="732"/>
            <ac:spMk id="10" creationId="{62693B0A-B184-448F-9E50-82DEFF130AE0}"/>
          </ac:spMkLst>
        </pc:spChg>
        <pc:spChg chg="del">
          <ac:chgData name="Froduald Kabanza" userId="edf393d0-642b-4b9e-8c75-f62133241689" providerId="ADAL" clId="{2F313F48-DE9E-4735-A99B-FA9B9BED9B38}" dt="2022-01-27T00:14:13" v="7171" actId="478"/>
          <ac:spMkLst>
            <pc:docMk/>
            <pc:sldMk cId="2715205508" sldId="732"/>
            <ac:spMk id="11" creationId="{A7E41A05-C613-4660-ABD2-49F46D2639A1}"/>
          </ac:spMkLst>
        </pc:spChg>
        <pc:spChg chg="del">
          <ac:chgData name="Froduald Kabanza" userId="edf393d0-642b-4b9e-8c75-f62133241689" providerId="ADAL" clId="{2F313F48-DE9E-4735-A99B-FA9B9BED9B38}" dt="2022-01-27T00:14:13" v="7171" actId="478"/>
          <ac:spMkLst>
            <pc:docMk/>
            <pc:sldMk cId="2715205508" sldId="732"/>
            <ac:spMk id="13" creationId="{2C02A09A-BBD0-43F3-A944-17D59EC016E0}"/>
          </ac:spMkLst>
        </pc:spChg>
        <pc:spChg chg="del">
          <ac:chgData name="Froduald Kabanza" userId="edf393d0-642b-4b9e-8c75-f62133241689" providerId="ADAL" clId="{2F313F48-DE9E-4735-A99B-FA9B9BED9B38}" dt="2022-01-27T00:14:13" v="7171" actId="478"/>
          <ac:spMkLst>
            <pc:docMk/>
            <pc:sldMk cId="2715205508" sldId="732"/>
            <ac:spMk id="14" creationId="{C46EE818-096F-4430-A59B-EEA2FE69BA52}"/>
          </ac:spMkLst>
        </pc:spChg>
        <pc:spChg chg="del">
          <ac:chgData name="Froduald Kabanza" userId="edf393d0-642b-4b9e-8c75-f62133241689" providerId="ADAL" clId="{2F313F48-DE9E-4735-A99B-FA9B9BED9B38}" dt="2022-01-27T00:14:13" v="7171" actId="478"/>
          <ac:spMkLst>
            <pc:docMk/>
            <pc:sldMk cId="2715205508" sldId="732"/>
            <ac:spMk id="15" creationId="{62F705DE-F600-43FB-A731-B4140D4B2F20}"/>
          </ac:spMkLst>
        </pc:spChg>
        <pc:spChg chg="del">
          <ac:chgData name="Froduald Kabanza" userId="edf393d0-642b-4b9e-8c75-f62133241689" providerId="ADAL" clId="{2F313F48-DE9E-4735-A99B-FA9B9BED9B38}" dt="2022-01-27T00:14:13" v="7171" actId="478"/>
          <ac:spMkLst>
            <pc:docMk/>
            <pc:sldMk cId="2715205508" sldId="732"/>
            <ac:spMk id="16" creationId="{1ABA4C1C-4990-4901-A37E-A26752FE5873}"/>
          </ac:spMkLst>
        </pc:spChg>
        <pc:spChg chg="add del mod">
          <ac:chgData name="Froduald Kabanza" userId="edf393d0-642b-4b9e-8c75-f62133241689" providerId="ADAL" clId="{2F313F48-DE9E-4735-A99B-FA9B9BED9B38}" dt="2022-01-27T00:22:42.612" v="7238" actId="478"/>
          <ac:spMkLst>
            <pc:docMk/>
            <pc:sldMk cId="2715205508" sldId="732"/>
            <ac:spMk id="24" creationId="{35DA6479-4A7B-4EAD-A29F-E7A8B40FAC38}"/>
          </ac:spMkLst>
        </pc:spChg>
        <pc:spChg chg="add del mod">
          <ac:chgData name="Froduald Kabanza" userId="edf393d0-642b-4b9e-8c75-f62133241689" providerId="ADAL" clId="{2F313F48-DE9E-4735-A99B-FA9B9BED9B38}" dt="2022-01-27T00:22:35.706" v="7237"/>
          <ac:spMkLst>
            <pc:docMk/>
            <pc:sldMk cId="2715205508" sldId="732"/>
            <ac:spMk id="30" creationId="{9A352FF4-7B9D-4AA6-9A74-F2743701EA7E}"/>
          </ac:spMkLst>
        </pc:spChg>
        <pc:spChg chg="mod">
          <ac:chgData name="Froduald Kabanza" userId="edf393d0-642b-4b9e-8c75-f62133241689" providerId="ADAL" clId="{2F313F48-DE9E-4735-A99B-FA9B9BED9B38}" dt="2022-01-27T00:14:00.904" v="7169" actId="20577"/>
          <ac:spMkLst>
            <pc:docMk/>
            <pc:sldMk cId="2715205508" sldId="732"/>
            <ac:spMk id="21505" creationId="{951A0312-4847-486A-AA12-7C8AB18BA3C7}"/>
          </ac:spMkLst>
        </pc:spChg>
        <pc:grpChg chg="add mod">
          <ac:chgData name="Froduald Kabanza" userId="edf393d0-642b-4b9e-8c75-f62133241689" providerId="ADAL" clId="{2F313F48-DE9E-4735-A99B-FA9B9BED9B38}" dt="2022-01-27T05:17:59.606" v="15491" actId="164"/>
          <ac:grpSpMkLst>
            <pc:docMk/>
            <pc:sldMk cId="2715205508" sldId="732"/>
            <ac:grpSpMk id="3" creationId="{A5CF7791-46CB-4FEA-A363-F48D595F22B3}"/>
          </ac:grpSpMkLst>
        </pc:grpChg>
        <pc:grpChg chg="del">
          <ac:chgData name="Froduald Kabanza" userId="edf393d0-642b-4b9e-8c75-f62133241689" providerId="ADAL" clId="{2F313F48-DE9E-4735-A99B-FA9B9BED9B38}" dt="2022-01-27T00:14:13" v="7171" actId="478"/>
          <ac:grpSpMkLst>
            <pc:docMk/>
            <pc:sldMk cId="2715205508" sldId="732"/>
            <ac:grpSpMk id="7" creationId="{17B1124F-D871-4EDB-B88D-C45726316A01}"/>
          </ac:grpSpMkLst>
        </pc:grpChg>
        <pc:graphicFrameChg chg="add del mod modGraphic">
          <ac:chgData name="Froduald Kabanza" userId="edf393d0-642b-4b9e-8c75-f62133241689" providerId="ADAL" clId="{2F313F48-DE9E-4735-A99B-FA9B9BED9B38}" dt="2022-01-27T00:16:00.234" v="7188" actId="478"/>
          <ac:graphicFrameMkLst>
            <pc:docMk/>
            <pc:sldMk cId="2715205508" sldId="732"/>
            <ac:graphicFrameMk id="5" creationId="{7B4EC814-20ED-4484-89F2-65D30F463CBB}"/>
          </ac:graphicFrameMkLst>
        </pc:graphicFrameChg>
        <pc:graphicFrameChg chg="add del mod modGraphic">
          <ac:chgData name="Froduald Kabanza" userId="edf393d0-642b-4b9e-8c75-f62133241689" providerId="ADAL" clId="{2F313F48-DE9E-4735-A99B-FA9B9BED9B38}" dt="2022-01-27T00:19:44.587" v="7218" actId="478"/>
          <ac:graphicFrameMkLst>
            <pc:docMk/>
            <pc:sldMk cId="2715205508" sldId="732"/>
            <ac:graphicFrameMk id="9" creationId="{F44B5E20-022B-4B2E-BF8C-3AEBA1B6E78F}"/>
          </ac:graphicFrameMkLst>
        </pc:graphicFrameChg>
        <pc:picChg chg="del">
          <ac:chgData name="Froduald Kabanza" userId="edf393d0-642b-4b9e-8c75-f62133241689" providerId="ADAL" clId="{2F313F48-DE9E-4735-A99B-FA9B9BED9B38}" dt="2022-01-27T00:14:06.683" v="7170" actId="478"/>
          <ac:picMkLst>
            <pc:docMk/>
            <pc:sldMk cId="2715205508" sldId="732"/>
            <ac:picMk id="3" creationId="{46637306-428B-4464-86C6-ECC6A402C30F}"/>
          </ac:picMkLst>
        </pc:picChg>
        <pc:picChg chg="add del mod">
          <ac:chgData name="Froduald Kabanza" userId="edf393d0-642b-4b9e-8c75-f62133241689" providerId="ADAL" clId="{2F313F48-DE9E-4735-A99B-FA9B9BED9B38}" dt="2022-01-27T00:18:54.650" v="7210" actId="478"/>
          <ac:picMkLst>
            <pc:docMk/>
            <pc:sldMk cId="2715205508" sldId="732"/>
            <ac:picMk id="17" creationId="{7ED7B5E3-A9E9-479C-A679-270A0E6E6E4E}"/>
          </ac:picMkLst>
        </pc:picChg>
        <pc:picChg chg="add del mod">
          <ac:chgData name="Froduald Kabanza" userId="edf393d0-642b-4b9e-8c75-f62133241689" providerId="ADAL" clId="{2F313F48-DE9E-4735-A99B-FA9B9BED9B38}" dt="2022-01-27T00:15:23.698" v="7178" actId="478"/>
          <ac:picMkLst>
            <pc:docMk/>
            <pc:sldMk cId="2715205508" sldId="732"/>
            <ac:picMk id="21" creationId="{12832CFF-2262-4F66-BA84-2407AC99692E}"/>
          </ac:picMkLst>
        </pc:picChg>
        <pc:picChg chg="add mod">
          <ac:chgData name="Froduald Kabanza" userId="edf393d0-642b-4b9e-8c75-f62133241689" providerId="ADAL" clId="{2F313F48-DE9E-4735-A99B-FA9B9BED9B38}" dt="2022-01-27T05:17:59.606" v="15491" actId="164"/>
          <ac:picMkLst>
            <pc:docMk/>
            <pc:sldMk cId="2715205508" sldId="732"/>
            <ac:picMk id="23" creationId="{4760DEFD-7283-4A87-B74C-4253226B0BC2}"/>
          </ac:picMkLst>
        </pc:picChg>
        <pc:picChg chg="add del mod">
          <ac:chgData name="Froduald Kabanza" userId="edf393d0-642b-4b9e-8c75-f62133241689" providerId="ADAL" clId="{2F313F48-DE9E-4735-A99B-FA9B9BED9B38}" dt="2022-01-27T00:24:47.851" v="7246" actId="478"/>
          <ac:picMkLst>
            <pc:docMk/>
            <pc:sldMk cId="2715205508" sldId="732"/>
            <ac:picMk id="26" creationId="{F78ED00C-E0B7-4A8E-9D89-BBCE10C39F4E}"/>
          </ac:picMkLst>
        </pc:picChg>
        <pc:picChg chg="add mod">
          <ac:chgData name="Froduald Kabanza" userId="edf393d0-642b-4b9e-8c75-f62133241689" providerId="ADAL" clId="{2F313F48-DE9E-4735-A99B-FA9B9BED9B38}" dt="2022-01-27T00:22:35.028" v="7236" actId="1076"/>
          <ac:picMkLst>
            <pc:docMk/>
            <pc:sldMk cId="2715205508" sldId="732"/>
            <ac:picMk id="28" creationId="{33DD945D-D6B8-4652-8BDE-B57665BC2392}"/>
          </ac:picMkLst>
        </pc:picChg>
        <pc:picChg chg="add del mod">
          <ac:chgData name="Froduald Kabanza" userId="edf393d0-642b-4b9e-8c75-f62133241689" providerId="ADAL" clId="{2F313F48-DE9E-4735-A99B-FA9B9BED9B38}" dt="2022-01-27T05:16:53.937" v="15481" actId="478"/>
          <ac:picMkLst>
            <pc:docMk/>
            <pc:sldMk cId="2715205508" sldId="732"/>
            <ac:picMk id="29" creationId="{93E654AC-5540-4324-9A64-C9032EDA349F}"/>
          </ac:picMkLst>
        </pc:picChg>
      </pc:sldChg>
      <pc:sldChg chg="addSp delSp modSp add mod ord delAnim modNotesTx">
        <pc:chgData name="Froduald Kabanza" userId="edf393d0-642b-4b9e-8c75-f62133241689" providerId="ADAL" clId="{2F313F48-DE9E-4735-A99B-FA9B9BED9B38}" dt="2022-01-27T05:13:12.507" v="15474" actId="20578"/>
        <pc:sldMkLst>
          <pc:docMk/>
          <pc:sldMk cId="1618409979" sldId="733"/>
        </pc:sldMkLst>
        <pc:spChg chg="mod">
          <ac:chgData name="Froduald Kabanza" userId="edf393d0-642b-4b9e-8c75-f62133241689" providerId="ADAL" clId="{2F313F48-DE9E-4735-A99B-FA9B9BED9B38}" dt="2022-01-27T05:10:04.733" v="15435" actId="20577"/>
          <ac:spMkLst>
            <pc:docMk/>
            <pc:sldMk cId="1618409979" sldId="733"/>
            <ac:spMk id="21505" creationId="{951A0312-4847-486A-AA12-7C8AB18BA3C7}"/>
          </ac:spMkLst>
        </pc:spChg>
        <pc:picChg chg="add del">
          <ac:chgData name="Froduald Kabanza" userId="edf393d0-642b-4b9e-8c75-f62133241689" providerId="ADAL" clId="{2F313F48-DE9E-4735-A99B-FA9B9BED9B38}" dt="2022-01-27T00:27:19.789" v="7338" actId="478"/>
          <ac:picMkLst>
            <pc:docMk/>
            <pc:sldMk cId="1618409979" sldId="733"/>
            <ac:picMk id="3" creationId="{5A25D5F5-C190-40A7-9D42-705FBDB68FCF}"/>
          </ac:picMkLst>
        </pc:picChg>
        <pc:picChg chg="add mod">
          <ac:chgData name="Froduald Kabanza" userId="edf393d0-642b-4b9e-8c75-f62133241689" providerId="ADAL" clId="{2F313F48-DE9E-4735-A99B-FA9B9BED9B38}" dt="2022-01-27T00:27:41.219" v="7341" actId="14100"/>
          <ac:picMkLst>
            <pc:docMk/>
            <pc:sldMk cId="1618409979" sldId="733"/>
            <ac:picMk id="5" creationId="{83A78F39-0C28-43B8-B15F-12490716D0BB}"/>
          </ac:picMkLst>
        </pc:picChg>
        <pc:picChg chg="del">
          <ac:chgData name="Froduald Kabanza" userId="edf393d0-642b-4b9e-8c75-f62133241689" providerId="ADAL" clId="{2F313F48-DE9E-4735-A99B-FA9B9BED9B38}" dt="2022-01-27T00:26:13.151" v="7334" actId="478"/>
          <ac:picMkLst>
            <pc:docMk/>
            <pc:sldMk cId="1618409979" sldId="733"/>
            <ac:picMk id="23" creationId="{4760DEFD-7283-4A87-B74C-4253226B0BC2}"/>
          </ac:picMkLst>
        </pc:picChg>
        <pc:picChg chg="del">
          <ac:chgData name="Froduald Kabanza" userId="edf393d0-642b-4b9e-8c75-f62133241689" providerId="ADAL" clId="{2F313F48-DE9E-4735-A99B-FA9B9BED9B38}" dt="2022-01-27T00:26:11.118" v="7332" actId="478"/>
          <ac:picMkLst>
            <pc:docMk/>
            <pc:sldMk cId="1618409979" sldId="733"/>
            <ac:picMk id="28" creationId="{33DD945D-D6B8-4652-8BDE-B57665BC2392}"/>
          </ac:picMkLst>
        </pc:picChg>
        <pc:picChg chg="del">
          <ac:chgData name="Froduald Kabanza" userId="edf393d0-642b-4b9e-8c75-f62133241689" providerId="ADAL" clId="{2F313F48-DE9E-4735-A99B-FA9B9BED9B38}" dt="2022-01-27T00:26:12.251" v="7333" actId="478"/>
          <ac:picMkLst>
            <pc:docMk/>
            <pc:sldMk cId="1618409979" sldId="733"/>
            <ac:picMk id="29" creationId="{93E654AC-5540-4324-9A64-C9032EDA349F}"/>
          </ac:picMkLst>
        </pc:picChg>
      </pc:sldChg>
      <pc:sldChg chg="addSp delSp modSp add del mod">
        <pc:chgData name="Froduald Kabanza" userId="edf393d0-642b-4b9e-8c75-f62133241689" providerId="ADAL" clId="{2F313F48-DE9E-4735-A99B-FA9B9BED9B38}" dt="2022-01-27T00:16:49.458" v="7202"/>
        <pc:sldMkLst>
          <pc:docMk/>
          <pc:sldMk cId="1799475942" sldId="733"/>
        </pc:sldMkLst>
        <pc:spChg chg="add del mod">
          <ac:chgData name="Froduald Kabanza" userId="edf393d0-642b-4b9e-8c75-f62133241689" providerId="ADAL" clId="{2F313F48-DE9E-4735-A99B-FA9B9BED9B38}" dt="2022-01-27T00:16:48.233" v="7201" actId="478"/>
          <ac:spMkLst>
            <pc:docMk/>
            <pc:sldMk cId="1799475942" sldId="733"/>
            <ac:spMk id="2" creationId="{70E51B34-9A1B-4DB7-9097-D0AE60597C90}"/>
          </ac:spMkLst>
        </pc:spChg>
        <pc:spChg chg="add del">
          <ac:chgData name="Froduald Kabanza" userId="edf393d0-642b-4b9e-8c75-f62133241689" providerId="ADAL" clId="{2F313F48-DE9E-4735-A99B-FA9B9BED9B38}" dt="2022-01-27T00:16:46.850" v="7199" actId="478"/>
          <ac:spMkLst>
            <pc:docMk/>
            <pc:sldMk cId="1799475942" sldId="733"/>
            <ac:spMk id="13" creationId="{C1793B30-D1CE-4C79-B9C5-D093E81F2449}"/>
          </ac:spMkLst>
        </pc:spChg>
        <pc:spChg chg="add del">
          <ac:chgData name="Froduald Kabanza" userId="edf393d0-642b-4b9e-8c75-f62133241689" providerId="ADAL" clId="{2F313F48-DE9E-4735-A99B-FA9B9BED9B38}" dt="2022-01-27T00:16:48.233" v="7201" actId="478"/>
          <ac:spMkLst>
            <pc:docMk/>
            <pc:sldMk cId="1799475942" sldId="733"/>
            <ac:spMk id="21505" creationId="{951A0312-4847-486A-AA12-7C8AB18BA3C7}"/>
          </ac:spMkLst>
        </pc:spChg>
        <pc:picChg chg="mod">
          <ac:chgData name="Froduald Kabanza" userId="edf393d0-642b-4b9e-8c75-f62133241689" providerId="ADAL" clId="{2F313F48-DE9E-4735-A99B-FA9B9BED9B38}" dt="2022-01-27T00:16:46.317" v="7198" actId="14100"/>
          <ac:picMkLst>
            <pc:docMk/>
            <pc:sldMk cId="1799475942" sldId="733"/>
            <ac:picMk id="6" creationId="{202BA2F7-D5A7-434E-AAA2-6961353BD5C1}"/>
          </ac:picMkLst>
        </pc:picChg>
      </pc:sldChg>
      <pc:sldChg chg="del">
        <pc:chgData name="Froduald Kabanza" userId="edf393d0-642b-4b9e-8c75-f62133241689" providerId="ADAL" clId="{2F313F48-DE9E-4735-A99B-FA9B9BED9B38}" dt="2022-01-24T17:02:38.151" v="2132" actId="2696"/>
        <pc:sldMkLst>
          <pc:docMk/>
          <pc:sldMk cId="2585027715" sldId="733"/>
        </pc:sldMkLst>
      </pc:sldChg>
      <pc:sldChg chg="addSp delSp modSp add del mod ord delAnim modAnim">
        <pc:chgData name="Froduald Kabanza" userId="edf393d0-642b-4b9e-8c75-f62133241689" providerId="ADAL" clId="{2F313F48-DE9E-4735-A99B-FA9B9BED9B38}" dt="2022-01-27T05:08:49.283" v="15356" actId="2696"/>
        <pc:sldMkLst>
          <pc:docMk/>
          <pc:sldMk cId="1559915255" sldId="734"/>
        </pc:sldMkLst>
        <pc:spChg chg="del">
          <ac:chgData name="Froduald Kabanza" userId="edf393d0-642b-4b9e-8c75-f62133241689" providerId="ADAL" clId="{2F313F48-DE9E-4735-A99B-FA9B9BED9B38}" dt="2022-01-27T00:30:39.942" v="7371" actId="478"/>
          <ac:spMkLst>
            <pc:docMk/>
            <pc:sldMk cId="1559915255" sldId="734"/>
            <ac:spMk id="7" creationId="{710687E4-85A1-4561-88F6-80DE1D1EF510}"/>
          </ac:spMkLst>
        </pc:spChg>
        <pc:spChg chg="mod">
          <ac:chgData name="Froduald Kabanza" userId="edf393d0-642b-4b9e-8c75-f62133241689" providerId="ADAL" clId="{2F313F48-DE9E-4735-A99B-FA9B9BED9B38}" dt="2022-01-27T00:35:24.995" v="7818"/>
          <ac:spMkLst>
            <pc:docMk/>
            <pc:sldMk cId="1559915255" sldId="734"/>
            <ac:spMk id="12" creationId="{6FA08C6D-AE75-497A-AF75-595CC3FF3753}"/>
          </ac:spMkLst>
        </pc:spChg>
        <pc:spChg chg="mod">
          <ac:chgData name="Froduald Kabanza" userId="edf393d0-642b-4b9e-8c75-f62133241689" providerId="ADAL" clId="{2F313F48-DE9E-4735-A99B-FA9B9BED9B38}" dt="2022-01-27T00:35:24.995" v="7818"/>
          <ac:spMkLst>
            <pc:docMk/>
            <pc:sldMk cId="1559915255" sldId="734"/>
            <ac:spMk id="13" creationId="{ECB770F0-ADD0-41D9-A74C-F66BE1C1A7EE}"/>
          </ac:spMkLst>
        </pc:spChg>
        <pc:spChg chg="mod">
          <ac:chgData name="Froduald Kabanza" userId="edf393d0-642b-4b9e-8c75-f62133241689" providerId="ADAL" clId="{2F313F48-DE9E-4735-A99B-FA9B9BED9B38}" dt="2022-01-27T00:38:16.341" v="7834" actId="14100"/>
          <ac:spMkLst>
            <pc:docMk/>
            <pc:sldMk cId="1559915255" sldId="734"/>
            <ac:spMk id="14" creationId="{3ABB3C38-A4C1-4075-9857-91DAE59E55EC}"/>
          </ac:spMkLst>
        </pc:spChg>
        <pc:spChg chg="mod">
          <ac:chgData name="Froduald Kabanza" userId="edf393d0-642b-4b9e-8c75-f62133241689" providerId="ADAL" clId="{2F313F48-DE9E-4735-A99B-FA9B9BED9B38}" dt="2022-01-27T00:36:21.316" v="7825" actId="14100"/>
          <ac:spMkLst>
            <pc:docMk/>
            <pc:sldMk cId="1559915255" sldId="734"/>
            <ac:spMk id="15" creationId="{0A85C8E8-F340-4E69-8882-1FEFFA9ACEAA}"/>
          </ac:spMkLst>
        </pc:spChg>
        <pc:spChg chg="mod">
          <ac:chgData name="Froduald Kabanza" userId="edf393d0-642b-4b9e-8c75-f62133241689" providerId="ADAL" clId="{2F313F48-DE9E-4735-A99B-FA9B9BED9B38}" dt="2022-01-27T00:35:24.995" v="7818"/>
          <ac:spMkLst>
            <pc:docMk/>
            <pc:sldMk cId="1559915255" sldId="734"/>
            <ac:spMk id="16" creationId="{788BAD94-2319-4CD9-BB10-71F263758B4C}"/>
          </ac:spMkLst>
        </pc:spChg>
        <pc:spChg chg="mod">
          <ac:chgData name="Froduald Kabanza" userId="edf393d0-642b-4b9e-8c75-f62133241689" providerId="ADAL" clId="{2F313F48-DE9E-4735-A99B-FA9B9BED9B38}" dt="2022-01-27T00:35:24.995" v="7818"/>
          <ac:spMkLst>
            <pc:docMk/>
            <pc:sldMk cId="1559915255" sldId="734"/>
            <ac:spMk id="17" creationId="{503D612F-D259-4761-8274-91576DA02ACF}"/>
          </ac:spMkLst>
        </pc:spChg>
        <pc:spChg chg="mod">
          <ac:chgData name="Froduald Kabanza" userId="edf393d0-642b-4b9e-8c75-f62133241689" providerId="ADAL" clId="{2F313F48-DE9E-4735-A99B-FA9B9BED9B38}" dt="2022-01-27T00:35:24.995" v="7818"/>
          <ac:spMkLst>
            <pc:docMk/>
            <pc:sldMk cId="1559915255" sldId="734"/>
            <ac:spMk id="18" creationId="{741EA67E-C6C9-4200-8F86-F57F48F02B9D}"/>
          </ac:spMkLst>
        </pc:spChg>
        <pc:spChg chg="mod">
          <ac:chgData name="Froduald Kabanza" userId="edf393d0-642b-4b9e-8c75-f62133241689" providerId="ADAL" clId="{2F313F48-DE9E-4735-A99B-FA9B9BED9B38}" dt="2022-01-27T00:35:24.995" v="7818"/>
          <ac:spMkLst>
            <pc:docMk/>
            <pc:sldMk cId="1559915255" sldId="734"/>
            <ac:spMk id="19" creationId="{3AB6552F-4635-4108-9335-9085BF87E637}"/>
          </ac:spMkLst>
        </pc:spChg>
        <pc:spChg chg="mod">
          <ac:chgData name="Froduald Kabanza" userId="edf393d0-642b-4b9e-8c75-f62133241689" providerId="ADAL" clId="{2F313F48-DE9E-4735-A99B-FA9B9BED9B38}" dt="2022-01-27T00:35:24.995" v="7818"/>
          <ac:spMkLst>
            <pc:docMk/>
            <pc:sldMk cId="1559915255" sldId="734"/>
            <ac:spMk id="20" creationId="{EEBC9FE5-1AFA-4E4D-B2F5-9E8E49668A3B}"/>
          </ac:spMkLst>
        </pc:spChg>
        <pc:spChg chg="mod">
          <ac:chgData name="Froduald Kabanza" userId="edf393d0-642b-4b9e-8c75-f62133241689" providerId="ADAL" clId="{2F313F48-DE9E-4735-A99B-FA9B9BED9B38}" dt="2022-01-27T00:35:24.995" v="7818"/>
          <ac:spMkLst>
            <pc:docMk/>
            <pc:sldMk cId="1559915255" sldId="734"/>
            <ac:spMk id="21" creationId="{5F55DC7E-2811-4371-8216-A353A9212E9F}"/>
          </ac:spMkLst>
        </pc:spChg>
        <pc:spChg chg="mod">
          <ac:chgData name="Froduald Kabanza" userId="edf393d0-642b-4b9e-8c75-f62133241689" providerId="ADAL" clId="{2F313F48-DE9E-4735-A99B-FA9B9BED9B38}" dt="2022-01-27T00:36:13.887" v="7823" actId="14100"/>
          <ac:spMkLst>
            <pc:docMk/>
            <pc:sldMk cId="1559915255" sldId="734"/>
            <ac:spMk id="22" creationId="{85999622-1C65-497C-9659-0AE2EE50D3C1}"/>
          </ac:spMkLst>
        </pc:spChg>
        <pc:spChg chg="mod">
          <ac:chgData name="Froduald Kabanza" userId="edf393d0-642b-4b9e-8c75-f62133241689" providerId="ADAL" clId="{2F313F48-DE9E-4735-A99B-FA9B9BED9B38}" dt="2022-01-27T00:35:24.995" v="7818"/>
          <ac:spMkLst>
            <pc:docMk/>
            <pc:sldMk cId="1559915255" sldId="734"/>
            <ac:spMk id="23" creationId="{6B66F78F-87DD-4184-AC5B-E2E83C832707}"/>
          </ac:spMkLst>
        </pc:spChg>
        <pc:spChg chg="mod">
          <ac:chgData name="Froduald Kabanza" userId="edf393d0-642b-4b9e-8c75-f62133241689" providerId="ADAL" clId="{2F313F48-DE9E-4735-A99B-FA9B9BED9B38}" dt="2022-01-27T00:36:17.132" v="7824" actId="14100"/>
          <ac:spMkLst>
            <pc:docMk/>
            <pc:sldMk cId="1559915255" sldId="734"/>
            <ac:spMk id="24" creationId="{D3B361E0-DCED-4A03-A636-0BAEB108A54B}"/>
          </ac:spMkLst>
        </pc:spChg>
        <pc:spChg chg="mod">
          <ac:chgData name="Froduald Kabanza" userId="edf393d0-642b-4b9e-8c75-f62133241689" providerId="ADAL" clId="{2F313F48-DE9E-4735-A99B-FA9B9BED9B38}" dt="2022-01-27T00:35:24.995" v="7818"/>
          <ac:spMkLst>
            <pc:docMk/>
            <pc:sldMk cId="1559915255" sldId="734"/>
            <ac:spMk id="25" creationId="{883BF06C-D66A-4D1A-803B-4AE12EB2178E}"/>
          </ac:spMkLst>
        </pc:spChg>
        <pc:spChg chg="mod">
          <ac:chgData name="Froduald Kabanza" userId="edf393d0-642b-4b9e-8c75-f62133241689" providerId="ADAL" clId="{2F313F48-DE9E-4735-A99B-FA9B9BED9B38}" dt="2022-01-27T00:30:34.333" v="7369" actId="20577"/>
          <ac:spMkLst>
            <pc:docMk/>
            <pc:sldMk cId="1559915255" sldId="734"/>
            <ac:spMk id="21505" creationId="{951A0312-4847-486A-AA12-7C8AB18BA3C7}"/>
          </ac:spMkLst>
        </pc:spChg>
        <pc:grpChg chg="add del mod">
          <ac:chgData name="Froduald Kabanza" userId="edf393d0-642b-4b9e-8c75-f62133241689" providerId="ADAL" clId="{2F313F48-DE9E-4735-A99B-FA9B9BED9B38}" dt="2022-01-27T00:36:47.581" v="7828" actId="478"/>
          <ac:grpSpMkLst>
            <pc:docMk/>
            <pc:sldMk cId="1559915255" sldId="734"/>
            <ac:grpSpMk id="10" creationId="{0ADA9E4A-5CD4-4988-BF45-2455530EE9BD}"/>
          </ac:grpSpMkLst>
        </pc:grpChg>
        <pc:picChg chg="del">
          <ac:chgData name="Froduald Kabanza" userId="edf393d0-642b-4b9e-8c75-f62133241689" providerId="ADAL" clId="{2F313F48-DE9E-4735-A99B-FA9B9BED9B38}" dt="2022-01-27T00:30:36.706" v="7370" actId="478"/>
          <ac:picMkLst>
            <pc:docMk/>
            <pc:sldMk cId="1559915255" sldId="734"/>
            <ac:picMk id="5" creationId="{0E2ADD1C-356B-44BC-BA70-DCEC63DE1393}"/>
          </ac:picMkLst>
        </pc:picChg>
        <pc:picChg chg="add del mod">
          <ac:chgData name="Froduald Kabanza" userId="edf393d0-642b-4b9e-8c75-f62133241689" providerId="ADAL" clId="{2F313F48-DE9E-4735-A99B-FA9B9BED9B38}" dt="2022-01-27T00:36:45.447" v="7827" actId="478"/>
          <ac:picMkLst>
            <pc:docMk/>
            <pc:sldMk cId="1559915255" sldId="734"/>
            <ac:picMk id="9" creationId="{7A21F7A4-F465-4C67-85D6-38BD7C2F9FD2}"/>
          </ac:picMkLst>
        </pc:picChg>
        <pc:picChg chg="mod">
          <ac:chgData name="Froduald Kabanza" userId="edf393d0-642b-4b9e-8c75-f62133241689" providerId="ADAL" clId="{2F313F48-DE9E-4735-A99B-FA9B9BED9B38}" dt="2022-01-27T00:35:24.995" v="7818"/>
          <ac:picMkLst>
            <pc:docMk/>
            <pc:sldMk cId="1559915255" sldId="734"/>
            <ac:picMk id="11" creationId="{69ADD6DC-C52D-4D01-BF55-A60917337135}"/>
          </ac:picMkLst>
        </pc:picChg>
      </pc:sldChg>
      <pc:sldChg chg="del">
        <pc:chgData name="Froduald Kabanza" userId="edf393d0-642b-4b9e-8c75-f62133241689" providerId="ADAL" clId="{2F313F48-DE9E-4735-A99B-FA9B9BED9B38}" dt="2022-01-24T17:02:38.151" v="2132" actId="2696"/>
        <pc:sldMkLst>
          <pc:docMk/>
          <pc:sldMk cId="2728600404" sldId="734"/>
        </pc:sldMkLst>
      </pc:sldChg>
      <pc:sldChg chg="modSp add mod">
        <pc:chgData name="Froduald Kabanza" userId="edf393d0-642b-4b9e-8c75-f62133241689" providerId="ADAL" clId="{2F313F48-DE9E-4735-A99B-FA9B9BED9B38}" dt="2022-01-27T05:10:28.068" v="15468" actId="20577"/>
        <pc:sldMkLst>
          <pc:docMk/>
          <pc:sldMk cId="173926013" sldId="735"/>
        </pc:sldMkLst>
        <pc:spChg chg="mod">
          <ac:chgData name="Froduald Kabanza" userId="edf393d0-642b-4b9e-8c75-f62133241689" providerId="ADAL" clId="{2F313F48-DE9E-4735-A99B-FA9B9BED9B38}" dt="2022-01-27T00:40:52.208" v="8051" actId="14100"/>
          <ac:spMkLst>
            <pc:docMk/>
            <pc:sldMk cId="173926013" sldId="735"/>
            <ac:spMk id="14" creationId="{3ABB3C38-A4C1-4075-9857-91DAE59E55EC}"/>
          </ac:spMkLst>
        </pc:spChg>
        <pc:spChg chg="mod">
          <ac:chgData name="Froduald Kabanza" userId="edf393d0-642b-4b9e-8c75-f62133241689" providerId="ADAL" clId="{2F313F48-DE9E-4735-A99B-FA9B9BED9B38}" dt="2022-01-27T05:10:28.068" v="15468" actId="20577"/>
          <ac:spMkLst>
            <pc:docMk/>
            <pc:sldMk cId="173926013" sldId="735"/>
            <ac:spMk id="21505" creationId="{951A0312-4847-486A-AA12-7C8AB18BA3C7}"/>
          </ac:spMkLst>
        </pc:spChg>
      </pc:sldChg>
      <pc:sldChg chg="addSp delSp modSp add mod ord delAnim modAnim">
        <pc:chgData name="Froduald Kabanza" userId="edf393d0-642b-4b9e-8c75-f62133241689" providerId="ADAL" clId="{2F313F48-DE9E-4735-A99B-FA9B9BED9B38}" dt="2022-01-27T05:13:10.547" v="15473" actId="20578"/>
        <pc:sldMkLst>
          <pc:docMk/>
          <pc:sldMk cId="186866072" sldId="736"/>
        </pc:sldMkLst>
        <pc:spChg chg="add del mod">
          <ac:chgData name="Froduald Kabanza" userId="edf393d0-642b-4b9e-8c75-f62133241689" providerId="ADAL" clId="{2F313F48-DE9E-4735-A99B-FA9B9BED9B38}" dt="2022-01-27T01:14:40.667" v="9842" actId="478"/>
          <ac:spMkLst>
            <pc:docMk/>
            <pc:sldMk cId="186866072" sldId="736"/>
            <ac:spMk id="9" creationId="{4EBBF7DD-ECEC-4798-A984-8E3AABB4DDF1}"/>
          </ac:spMkLst>
        </pc:spChg>
        <pc:spChg chg="add mod">
          <ac:chgData name="Froduald Kabanza" userId="edf393d0-642b-4b9e-8c75-f62133241689" providerId="ADAL" clId="{2F313F48-DE9E-4735-A99B-FA9B9BED9B38}" dt="2022-01-27T01:14:45.547" v="9844" actId="1076"/>
          <ac:spMkLst>
            <pc:docMk/>
            <pc:sldMk cId="186866072" sldId="736"/>
            <ac:spMk id="10" creationId="{38E96604-F92A-4046-A48D-7F9346010865}"/>
          </ac:spMkLst>
        </pc:spChg>
        <pc:spChg chg="mod">
          <ac:chgData name="Froduald Kabanza" userId="edf393d0-642b-4b9e-8c75-f62133241689" providerId="ADAL" clId="{2F313F48-DE9E-4735-A99B-FA9B9BED9B38}" dt="2022-01-27T00:47:17.735" v="8157" actId="20577"/>
          <ac:spMkLst>
            <pc:docMk/>
            <pc:sldMk cId="186866072" sldId="736"/>
            <ac:spMk id="14" creationId="{3ABB3C38-A4C1-4075-9857-91DAE59E55EC}"/>
          </ac:spMkLst>
        </pc:spChg>
        <pc:spChg chg="mod">
          <ac:chgData name="Froduald Kabanza" userId="edf393d0-642b-4b9e-8c75-f62133241689" providerId="ADAL" clId="{2F313F48-DE9E-4735-A99B-FA9B9BED9B38}" dt="2022-01-27T00:43:09.240" v="8086" actId="20577"/>
          <ac:spMkLst>
            <pc:docMk/>
            <pc:sldMk cId="186866072" sldId="736"/>
            <ac:spMk id="21505" creationId="{951A0312-4847-486A-AA12-7C8AB18BA3C7}"/>
          </ac:spMkLst>
        </pc:spChg>
        <pc:picChg chg="add del mod">
          <ac:chgData name="Froduald Kabanza" userId="edf393d0-642b-4b9e-8c75-f62133241689" providerId="ADAL" clId="{2F313F48-DE9E-4735-A99B-FA9B9BED9B38}" dt="2022-01-27T00:41:42.913" v="8057" actId="478"/>
          <ac:picMkLst>
            <pc:docMk/>
            <pc:sldMk cId="186866072" sldId="736"/>
            <ac:picMk id="7" creationId="{2968A625-9CA1-45C2-95CA-B34064F5F58A}"/>
          </ac:picMkLst>
        </pc:picChg>
        <pc:picChg chg="add mod">
          <ac:chgData name="Froduald Kabanza" userId="edf393d0-642b-4b9e-8c75-f62133241689" providerId="ADAL" clId="{2F313F48-DE9E-4735-A99B-FA9B9BED9B38}" dt="2022-01-27T01:15:17.218" v="9847" actId="1076"/>
          <ac:picMkLst>
            <pc:docMk/>
            <pc:sldMk cId="186866072" sldId="736"/>
            <ac:picMk id="8" creationId="{635673AB-B8D9-409B-841D-975903722980}"/>
          </ac:picMkLst>
        </pc:picChg>
      </pc:sldChg>
      <pc:sldChg chg="addSp modSp add mod modAnim modNotesTx">
        <pc:chgData name="Froduald Kabanza" userId="edf393d0-642b-4b9e-8c75-f62133241689" providerId="ADAL" clId="{2F313F48-DE9E-4735-A99B-FA9B9BED9B38}" dt="2022-01-27T00:53:54.319" v="8609" actId="1076"/>
        <pc:sldMkLst>
          <pc:docMk/>
          <pc:sldMk cId="3212409857" sldId="737"/>
        </pc:sldMkLst>
        <pc:spChg chg="add mod">
          <ac:chgData name="Froduald Kabanza" userId="edf393d0-642b-4b9e-8c75-f62133241689" providerId="ADAL" clId="{2F313F48-DE9E-4735-A99B-FA9B9BED9B38}" dt="2022-01-27T00:53:47.157" v="8608" actId="14100"/>
          <ac:spMkLst>
            <pc:docMk/>
            <pc:sldMk cId="3212409857" sldId="737"/>
            <ac:spMk id="9" creationId="{11D968FD-16CF-4F59-8AE9-D4B773487185}"/>
          </ac:spMkLst>
        </pc:spChg>
        <pc:spChg chg="add mod">
          <ac:chgData name="Froduald Kabanza" userId="edf393d0-642b-4b9e-8c75-f62133241689" providerId="ADAL" clId="{2F313F48-DE9E-4735-A99B-FA9B9BED9B38}" dt="2022-01-27T00:53:54.319" v="8609" actId="1076"/>
          <ac:spMkLst>
            <pc:docMk/>
            <pc:sldMk cId="3212409857" sldId="737"/>
            <ac:spMk id="10" creationId="{21EB85E9-4795-43A2-9EE2-ACB812959504}"/>
          </ac:spMkLst>
        </pc:spChg>
        <pc:spChg chg="mod">
          <ac:chgData name="Froduald Kabanza" userId="edf393d0-642b-4b9e-8c75-f62133241689" providerId="ADAL" clId="{2F313F48-DE9E-4735-A99B-FA9B9BED9B38}" dt="2022-01-27T00:49:54.543" v="8309" actId="14100"/>
          <ac:spMkLst>
            <pc:docMk/>
            <pc:sldMk cId="3212409857" sldId="737"/>
            <ac:spMk id="14" creationId="{3ABB3C38-A4C1-4075-9857-91DAE59E55EC}"/>
          </ac:spMkLst>
        </pc:spChg>
        <pc:spChg chg="mod">
          <ac:chgData name="Froduald Kabanza" userId="edf393d0-642b-4b9e-8c75-f62133241689" providerId="ADAL" clId="{2F313F48-DE9E-4735-A99B-FA9B9BED9B38}" dt="2022-01-27T00:46:30.218" v="8142" actId="20577"/>
          <ac:spMkLst>
            <pc:docMk/>
            <pc:sldMk cId="3212409857" sldId="737"/>
            <ac:spMk id="21505" creationId="{951A0312-4847-486A-AA12-7C8AB18BA3C7}"/>
          </ac:spMkLst>
        </pc:spChg>
        <pc:graphicFrameChg chg="add mod modGraphic">
          <ac:chgData name="Froduald Kabanza" userId="edf393d0-642b-4b9e-8c75-f62133241689" providerId="ADAL" clId="{2F313F48-DE9E-4735-A99B-FA9B9BED9B38}" dt="2022-01-27T00:50:50.469" v="8319" actId="1076"/>
          <ac:graphicFrameMkLst>
            <pc:docMk/>
            <pc:sldMk cId="3212409857" sldId="737"/>
            <ac:graphicFrameMk id="3" creationId="{BD4461EF-7DD5-4F16-A628-3857BA5EA9EC}"/>
          </ac:graphicFrameMkLst>
        </pc:graphicFrameChg>
      </pc:sldChg>
      <pc:sldChg chg="addSp delSp modSp add mod delAnim modAnim modNotesTx">
        <pc:chgData name="Froduald Kabanza" userId="edf393d0-642b-4b9e-8c75-f62133241689" providerId="ADAL" clId="{2F313F48-DE9E-4735-A99B-FA9B9BED9B38}" dt="2022-01-27T04:43:28.939" v="15163"/>
        <pc:sldMkLst>
          <pc:docMk/>
          <pc:sldMk cId="2462133955" sldId="738"/>
        </pc:sldMkLst>
        <pc:spChg chg="mod">
          <ac:chgData name="Froduald Kabanza" userId="edf393d0-642b-4b9e-8c75-f62133241689" providerId="ADAL" clId="{2F313F48-DE9E-4735-A99B-FA9B9BED9B38}" dt="2022-01-27T03:35:16.566" v="13103" actId="1076"/>
          <ac:spMkLst>
            <pc:docMk/>
            <pc:sldMk cId="2462133955" sldId="738"/>
            <ac:spMk id="9" creationId="{11D968FD-16CF-4F59-8AE9-D4B773487185}"/>
          </ac:spMkLst>
        </pc:spChg>
        <pc:spChg chg="del mod">
          <ac:chgData name="Froduald Kabanza" userId="edf393d0-642b-4b9e-8c75-f62133241689" providerId="ADAL" clId="{2F313F48-DE9E-4735-A99B-FA9B9BED9B38}" dt="2022-01-27T03:22:45.119" v="12879" actId="478"/>
          <ac:spMkLst>
            <pc:docMk/>
            <pc:sldMk cId="2462133955" sldId="738"/>
            <ac:spMk id="10" creationId="{21EB85E9-4795-43A2-9EE2-ACB812959504}"/>
          </ac:spMkLst>
        </pc:spChg>
        <pc:spChg chg="add mod">
          <ac:chgData name="Froduald Kabanza" userId="edf393d0-642b-4b9e-8c75-f62133241689" providerId="ADAL" clId="{2F313F48-DE9E-4735-A99B-FA9B9BED9B38}" dt="2022-01-27T03:35:16.566" v="13103" actId="1076"/>
          <ac:spMkLst>
            <pc:docMk/>
            <pc:sldMk cId="2462133955" sldId="738"/>
            <ac:spMk id="11" creationId="{83D2A5A3-BE36-4FCD-8C9C-18A66542E11F}"/>
          </ac:spMkLst>
        </pc:spChg>
        <pc:spChg chg="add mod">
          <ac:chgData name="Froduald Kabanza" userId="edf393d0-642b-4b9e-8c75-f62133241689" providerId="ADAL" clId="{2F313F48-DE9E-4735-A99B-FA9B9BED9B38}" dt="2022-01-27T03:35:50.856" v="13138" actId="20577"/>
          <ac:spMkLst>
            <pc:docMk/>
            <pc:sldMk cId="2462133955" sldId="738"/>
            <ac:spMk id="12" creationId="{2546DA94-E76B-4D2E-A927-F69377949609}"/>
          </ac:spMkLst>
        </pc:spChg>
        <pc:spChg chg="mod">
          <ac:chgData name="Froduald Kabanza" userId="edf393d0-642b-4b9e-8c75-f62133241689" providerId="ADAL" clId="{2F313F48-DE9E-4735-A99B-FA9B9BED9B38}" dt="2022-01-27T03:34:53.740" v="13102" actId="14100"/>
          <ac:spMkLst>
            <pc:docMk/>
            <pc:sldMk cId="2462133955" sldId="738"/>
            <ac:spMk id="14" creationId="{3ABB3C38-A4C1-4075-9857-91DAE59E55EC}"/>
          </ac:spMkLst>
        </pc:spChg>
        <pc:spChg chg="add mod">
          <ac:chgData name="Froduald Kabanza" userId="edf393d0-642b-4b9e-8c75-f62133241689" providerId="ADAL" clId="{2F313F48-DE9E-4735-A99B-FA9B9BED9B38}" dt="2022-01-27T03:35:16.566" v="13103" actId="1076"/>
          <ac:spMkLst>
            <pc:docMk/>
            <pc:sldMk cId="2462133955" sldId="738"/>
            <ac:spMk id="15" creationId="{6CA104A8-175E-4DBA-93B0-3896830D29FE}"/>
          </ac:spMkLst>
        </pc:spChg>
        <pc:spChg chg="mod">
          <ac:chgData name="Froduald Kabanza" userId="edf393d0-642b-4b9e-8c75-f62133241689" providerId="ADAL" clId="{2F313F48-DE9E-4735-A99B-FA9B9BED9B38}" dt="2022-01-27T00:56:01.877" v="8620" actId="20577"/>
          <ac:spMkLst>
            <pc:docMk/>
            <pc:sldMk cId="2462133955" sldId="738"/>
            <ac:spMk id="21505" creationId="{951A0312-4847-486A-AA12-7C8AB18BA3C7}"/>
          </ac:spMkLst>
        </pc:spChg>
        <pc:graphicFrameChg chg="del">
          <ac:chgData name="Froduald Kabanza" userId="edf393d0-642b-4b9e-8c75-f62133241689" providerId="ADAL" clId="{2F313F48-DE9E-4735-A99B-FA9B9BED9B38}" dt="2022-01-27T00:56:19.575" v="8632" actId="478"/>
          <ac:graphicFrameMkLst>
            <pc:docMk/>
            <pc:sldMk cId="2462133955" sldId="738"/>
            <ac:graphicFrameMk id="3" creationId="{BD4461EF-7DD5-4F16-A628-3857BA5EA9EC}"/>
          </ac:graphicFrameMkLst>
        </pc:graphicFrameChg>
        <pc:picChg chg="add mod modCrop">
          <ac:chgData name="Froduald Kabanza" userId="edf393d0-642b-4b9e-8c75-f62133241689" providerId="ADAL" clId="{2F313F48-DE9E-4735-A99B-FA9B9BED9B38}" dt="2022-01-27T03:35:19.726" v="13104" actId="1076"/>
          <ac:picMkLst>
            <pc:docMk/>
            <pc:sldMk cId="2462133955" sldId="738"/>
            <ac:picMk id="3" creationId="{0E8CD1BB-82F8-47FE-8613-C3374F4C135A}"/>
          </ac:picMkLst>
        </pc:picChg>
        <pc:picChg chg="add del mod">
          <ac:chgData name="Froduald Kabanza" userId="edf393d0-642b-4b9e-8c75-f62133241689" providerId="ADAL" clId="{2F313F48-DE9E-4735-A99B-FA9B9BED9B38}" dt="2022-01-27T03:30:14.001" v="12918" actId="478"/>
          <ac:picMkLst>
            <pc:docMk/>
            <pc:sldMk cId="2462133955" sldId="738"/>
            <ac:picMk id="16" creationId="{2F704CEF-FC41-4402-91A3-1FA533326D62}"/>
          </ac:picMkLst>
        </pc:picChg>
        <pc:picChg chg="add del mod">
          <ac:chgData name="Froduald Kabanza" userId="edf393d0-642b-4b9e-8c75-f62133241689" providerId="ADAL" clId="{2F313F48-DE9E-4735-A99B-FA9B9BED9B38}" dt="2022-01-27T03:23:50.848" v="12889"/>
          <ac:picMkLst>
            <pc:docMk/>
            <pc:sldMk cId="2462133955" sldId="738"/>
            <ac:picMk id="1026" creationId="{8E9CF242-4552-4385-B019-8AC81796AEB4}"/>
          </ac:picMkLst>
        </pc:picChg>
        <pc:picChg chg="add mod">
          <ac:chgData name="Froduald Kabanza" userId="edf393d0-642b-4b9e-8c75-f62133241689" providerId="ADAL" clId="{2F313F48-DE9E-4735-A99B-FA9B9BED9B38}" dt="2022-01-27T03:35:16.566" v="13103" actId="1076"/>
          <ac:picMkLst>
            <pc:docMk/>
            <pc:sldMk cId="2462133955" sldId="738"/>
            <ac:picMk id="1028" creationId="{55587565-CBBB-4166-99C2-C3381B89FF8B}"/>
          </ac:picMkLst>
        </pc:picChg>
      </pc:sldChg>
      <pc:sldChg chg="modSp add del mod">
        <pc:chgData name="Froduald Kabanza" userId="edf393d0-642b-4b9e-8c75-f62133241689" providerId="ADAL" clId="{2F313F48-DE9E-4735-A99B-FA9B9BED9B38}" dt="2022-01-27T04:58:23.920" v="15317" actId="2696"/>
        <pc:sldMkLst>
          <pc:docMk/>
          <pc:sldMk cId="3131952355" sldId="739"/>
        </pc:sldMkLst>
        <pc:spChg chg="mod">
          <ac:chgData name="Froduald Kabanza" userId="edf393d0-642b-4b9e-8c75-f62133241689" providerId="ADAL" clId="{2F313F48-DE9E-4735-A99B-FA9B9BED9B38}" dt="2022-01-27T00:56:36.646" v="8657" actId="20577"/>
          <ac:spMkLst>
            <pc:docMk/>
            <pc:sldMk cId="3131952355" sldId="739"/>
            <ac:spMk id="21505" creationId="{951A0312-4847-486A-AA12-7C8AB18BA3C7}"/>
          </ac:spMkLst>
        </pc:spChg>
      </pc:sldChg>
      <pc:sldChg chg="addSp delSp modSp add del mod modAnim">
        <pc:chgData name="Froduald Kabanza" userId="edf393d0-642b-4b9e-8c75-f62133241689" providerId="ADAL" clId="{2F313F48-DE9E-4735-A99B-FA9B9BED9B38}" dt="2022-01-27T04:58:27.600" v="15318" actId="2696"/>
        <pc:sldMkLst>
          <pc:docMk/>
          <pc:sldMk cId="1738773377" sldId="740"/>
        </pc:sldMkLst>
        <pc:spChg chg="add del mod">
          <ac:chgData name="Froduald Kabanza" userId="edf393d0-642b-4b9e-8c75-f62133241689" providerId="ADAL" clId="{2F313F48-DE9E-4735-A99B-FA9B9BED9B38}" dt="2022-01-27T00:57:35.740" v="8701" actId="478"/>
          <ac:spMkLst>
            <pc:docMk/>
            <pc:sldMk cId="1738773377" sldId="740"/>
            <ac:spMk id="2" creationId="{29636897-FB76-4FB7-881E-4D68AD24391D}"/>
          </ac:spMkLst>
        </pc:spChg>
        <pc:spChg chg="mod">
          <ac:chgData name="Froduald Kabanza" userId="edf393d0-642b-4b9e-8c75-f62133241689" providerId="ADAL" clId="{2F313F48-DE9E-4735-A99B-FA9B9BED9B38}" dt="2022-01-27T00:58:22.367" v="8713" actId="1076"/>
          <ac:spMkLst>
            <pc:docMk/>
            <pc:sldMk cId="1738773377" sldId="740"/>
            <ac:spMk id="9" creationId="{11D968FD-16CF-4F59-8AE9-D4B773487185}"/>
          </ac:spMkLst>
        </pc:spChg>
        <pc:spChg chg="mod">
          <ac:chgData name="Froduald Kabanza" userId="edf393d0-642b-4b9e-8c75-f62133241689" providerId="ADAL" clId="{2F313F48-DE9E-4735-A99B-FA9B9BED9B38}" dt="2022-01-27T00:58:08.310" v="8709" actId="14100"/>
          <ac:spMkLst>
            <pc:docMk/>
            <pc:sldMk cId="1738773377" sldId="740"/>
            <ac:spMk id="10" creationId="{21EB85E9-4795-43A2-9EE2-ACB812959504}"/>
          </ac:spMkLst>
        </pc:spChg>
        <pc:spChg chg="del">
          <ac:chgData name="Froduald Kabanza" userId="edf393d0-642b-4b9e-8c75-f62133241689" providerId="ADAL" clId="{2F313F48-DE9E-4735-A99B-FA9B9BED9B38}" dt="2022-01-27T00:57:30.852" v="8700" actId="478"/>
          <ac:spMkLst>
            <pc:docMk/>
            <pc:sldMk cId="1738773377" sldId="740"/>
            <ac:spMk id="14" creationId="{3ABB3C38-A4C1-4075-9857-91DAE59E55EC}"/>
          </ac:spMkLst>
        </pc:spChg>
        <pc:spChg chg="mod">
          <ac:chgData name="Froduald Kabanza" userId="edf393d0-642b-4b9e-8c75-f62133241689" providerId="ADAL" clId="{2F313F48-DE9E-4735-A99B-FA9B9BED9B38}" dt="2022-01-27T00:58:56.430" v="8719" actId="20577"/>
          <ac:spMkLst>
            <pc:docMk/>
            <pc:sldMk cId="1738773377" sldId="740"/>
            <ac:spMk id="21505" creationId="{951A0312-4847-486A-AA12-7C8AB18BA3C7}"/>
          </ac:spMkLst>
        </pc:spChg>
        <pc:picChg chg="add mod">
          <ac:chgData name="Froduald Kabanza" userId="edf393d0-642b-4b9e-8c75-f62133241689" providerId="ADAL" clId="{2F313F48-DE9E-4735-A99B-FA9B9BED9B38}" dt="2022-01-27T00:57:47.029" v="8705" actId="1076"/>
          <ac:picMkLst>
            <pc:docMk/>
            <pc:sldMk cId="1738773377" sldId="740"/>
            <ac:picMk id="11" creationId="{DB777C47-F09D-42D7-831B-78D268462C15}"/>
          </ac:picMkLst>
        </pc:picChg>
        <pc:picChg chg="add mod">
          <ac:chgData name="Froduald Kabanza" userId="edf393d0-642b-4b9e-8c75-f62133241689" providerId="ADAL" clId="{2F313F48-DE9E-4735-A99B-FA9B9BED9B38}" dt="2022-01-27T00:57:41.999" v="8703" actId="14100"/>
          <ac:picMkLst>
            <pc:docMk/>
            <pc:sldMk cId="1738773377" sldId="740"/>
            <ac:picMk id="12" creationId="{36A6441A-165C-4AD9-B8ED-D8C3857FB9B3}"/>
          </ac:picMkLst>
        </pc:picChg>
        <pc:picChg chg="add mod">
          <ac:chgData name="Froduald Kabanza" userId="edf393d0-642b-4b9e-8c75-f62133241689" providerId="ADAL" clId="{2F313F48-DE9E-4735-A99B-FA9B9BED9B38}" dt="2022-01-27T00:58:03.443" v="8708" actId="1076"/>
          <ac:picMkLst>
            <pc:docMk/>
            <pc:sldMk cId="1738773377" sldId="740"/>
            <ac:picMk id="13" creationId="{BF1D3F72-4F5E-4167-BCA4-15D284E65633}"/>
          </ac:picMkLst>
        </pc:picChg>
      </pc:sldChg>
      <pc:sldChg chg="modSp add mod">
        <pc:chgData name="Froduald Kabanza" userId="edf393d0-642b-4b9e-8c75-f62133241689" providerId="ADAL" clId="{2F313F48-DE9E-4735-A99B-FA9B9BED9B38}" dt="2022-01-27T04:59:01.488" v="15319" actId="114"/>
        <pc:sldMkLst>
          <pc:docMk/>
          <pc:sldMk cId="70738054" sldId="741"/>
        </pc:sldMkLst>
        <pc:spChg chg="mod">
          <ac:chgData name="Froduald Kabanza" userId="edf393d0-642b-4b9e-8c75-f62133241689" providerId="ADAL" clId="{2F313F48-DE9E-4735-A99B-FA9B9BED9B38}" dt="2022-01-27T01:10:48.644" v="9600" actId="20577"/>
          <ac:spMkLst>
            <pc:docMk/>
            <pc:sldMk cId="70738054" sldId="741"/>
            <ac:spMk id="88065" creationId="{EB6D1A8E-EBB1-46C2-8016-CE6A4E8C056F}"/>
          </ac:spMkLst>
        </pc:spChg>
        <pc:spChg chg="mod">
          <ac:chgData name="Froduald Kabanza" userId="edf393d0-642b-4b9e-8c75-f62133241689" providerId="ADAL" clId="{2F313F48-DE9E-4735-A99B-FA9B9BED9B38}" dt="2022-01-27T04:59:01.488" v="15319" actId="114"/>
          <ac:spMkLst>
            <pc:docMk/>
            <pc:sldMk cId="70738054" sldId="741"/>
            <ac:spMk id="88066" creationId="{0D3290DF-85AB-47E0-9329-4813CED7CA4C}"/>
          </ac:spMkLst>
        </pc:spChg>
      </pc:sldChg>
      <pc:sldChg chg="addSp modSp add mod modNotesTx">
        <pc:chgData name="Froduald Kabanza" userId="edf393d0-642b-4b9e-8c75-f62133241689" providerId="ADAL" clId="{2F313F48-DE9E-4735-A99B-FA9B9BED9B38}" dt="2022-01-27T01:24:44.136" v="10646" actId="20577"/>
        <pc:sldMkLst>
          <pc:docMk/>
          <pc:sldMk cId="2909994580" sldId="742"/>
        </pc:sldMkLst>
        <pc:spChg chg="add mod">
          <ac:chgData name="Froduald Kabanza" userId="edf393d0-642b-4b9e-8c75-f62133241689" providerId="ADAL" clId="{2F313F48-DE9E-4735-A99B-FA9B9BED9B38}" dt="2022-01-27T01:16:22.641" v="9858"/>
          <ac:spMkLst>
            <pc:docMk/>
            <pc:sldMk cId="2909994580" sldId="742"/>
            <ac:spMk id="7" creationId="{996C2DB7-C076-4E1C-B837-F1A920838DEC}"/>
          </ac:spMkLst>
        </pc:spChg>
        <pc:spChg chg="mod">
          <ac:chgData name="Froduald Kabanza" userId="edf393d0-642b-4b9e-8c75-f62133241689" providerId="ADAL" clId="{2F313F48-DE9E-4735-A99B-FA9B9BED9B38}" dt="2022-01-27T01:16:53.997" v="9865" actId="114"/>
          <ac:spMkLst>
            <pc:docMk/>
            <pc:sldMk cId="2909994580" sldId="742"/>
            <ac:spMk id="88066" creationId="{0D3290DF-85AB-47E0-9329-4813CED7CA4C}"/>
          </ac:spMkLst>
        </pc:spChg>
        <pc:picChg chg="add mod modCrop">
          <ac:chgData name="Froduald Kabanza" userId="edf393d0-642b-4b9e-8c75-f62133241689" providerId="ADAL" clId="{2F313F48-DE9E-4735-A99B-FA9B9BED9B38}" dt="2022-01-27T01:22:01.741" v="10214" actId="1076"/>
          <ac:picMkLst>
            <pc:docMk/>
            <pc:sldMk cId="2909994580" sldId="742"/>
            <ac:picMk id="3" creationId="{89F67D90-FC72-46C5-802F-537ADD0FB74E}"/>
          </ac:picMkLst>
        </pc:picChg>
        <pc:picChg chg="add mod">
          <ac:chgData name="Froduald Kabanza" userId="edf393d0-642b-4b9e-8c75-f62133241689" providerId="ADAL" clId="{2F313F48-DE9E-4735-A99B-FA9B9BED9B38}" dt="2022-01-27T01:22:10.383" v="10216" actId="1076"/>
          <ac:picMkLst>
            <pc:docMk/>
            <pc:sldMk cId="2909994580" sldId="742"/>
            <ac:picMk id="10" creationId="{E2BF54A1-9481-4A68-A54C-9F0788BDD9FA}"/>
          </ac:picMkLst>
        </pc:picChg>
      </pc:sldChg>
      <pc:sldChg chg="addSp delSp modSp add mod modAnim">
        <pc:chgData name="Froduald Kabanza" userId="edf393d0-642b-4b9e-8c75-f62133241689" providerId="ADAL" clId="{2F313F48-DE9E-4735-A99B-FA9B9BED9B38}" dt="2022-01-27T01:36:44.217" v="11147"/>
        <pc:sldMkLst>
          <pc:docMk/>
          <pc:sldMk cId="605397055" sldId="743"/>
        </pc:sldMkLst>
        <pc:spChg chg="del">
          <ac:chgData name="Froduald Kabanza" userId="edf393d0-642b-4b9e-8c75-f62133241689" providerId="ADAL" clId="{2F313F48-DE9E-4735-A99B-FA9B9BED9B38}" dt="2022-01-27T01:26:42.673" v="10928" actId="478"/>
          <ac:spMkLst>
            <pc:docMk/>
            <pc:sldMk cId="605397055" sldId="743"/>
            <ac:spMk id="7" creationId="{996C2DB7-C076-4E1C-B837-F1A920838DEC}"/>
          </ac:spMkLst>
        </pc:spChg>
        <pc:spChg chg="add mod">
          <ac:chgData name="Froduald Kabanza" userId="edf393d0-642b-4b9e-8c75-f62133241689" providerId="ADAL" clId="{2F313F48-DE9E-4735-A99B-FA9B9BED9B38}" dt="2022-01-27T01:36:06.377" v="11143" actId="1076"/>
          <ac:spMkLst>
            <pc:docMk/>
            <pc:sldMk cId="605397055" sldId="743"/>
            <ac:spMk id="8" creationId="{090DB557-76C6-4C3E-ADD2-D79D6B88D26C}"/>
          </ac:spMkLst>
        </pc:spChg>
        <pc:spChg chg="add mod">
          <ac:chgData name="Froduald Kabanza" userId="edf393d0-642b-4b9e-8c75-f62133241689" providerId="ADAL" clId="{2F313F48-DE9E-4735-A99B-FA9B9BED9B38}" dt="2022-01-27T01:34:35.280" v="11115" actId="14100"/>
          <ac:spMkLst>
            <pc:docMk/>
            <pc:sldMk cId="605397055" sldId="743"/>
            <ac:spMk id="11" creationId="{0ADE4800-AEE2-4E84-B4CD-FA21271E6613}"/>
          </ac:spMkLst>
        </pc:spChg>
        <pc:spChg chg="mod">
          <ac:chgData name="Froduald Kabanza" userId="edf393d0-642b-4b9e-8c75-f62133241689" providerId="ADAL" clId="{2F313F48-DE9E-4735-A99B-FA9B9BED9B38}" dt="2022-01-27T01:18:26.736" v="9881" actId="20577"/>
          <ac:spMkLst>
            <pc:docMk/>
            <pc:sldMk cId="605397055" sldId="743"/>
            <ac:spMk id="88065" creationId="{EB6D1A8E-EBB1-46C2-8016-CE6A4E8C056F}"/>
          </ac:spMkLst>
        </pc:spChg>
        <pc:spChg chg="mod">
          <ac:chgData name="Froduald Kabanza" userId="edf393d0-642b-4b9e-8c75-f62133241689" providerId="ADAL" clId="{2F313F48-DE9E-4735-A99B-FA9B9BED9B38}" dt="2022-01-27T01:33:46.320" v="11106" actId="14100"/>
          <ac:spMkLst>
            <pc:docMk/>
            <pc:sldMk cId="605397055" sldId="743"/>
            <ac:spMk id="88066" creationId="{0D3290DF-85AB-47E0-9329-4813CED7CA4C}"/>
          </ac:spMkLst>
        </pc:spChg>
        <pc:picChg chg="del">
          <ac:chgData name="Froduald Kabanza" userId="edf393d0-642b-4b9e-8c75-f62133241689" providerId="ADAL" clId="{2F313F48-DE9E-4735-A99B-FA9B9BED9B38}" dt="2022-01-27T01:17:47.977" v="9867" actId="478"/>
          <ac:picMkLst>
            <pc:docMk/>
            <pc:sldMk cId="605397055" sldId="743"/>
            <ac:picMk id="3" creationId="{89F67D90-FC72-46C5-802F-537ADD0FB74E}"/>
          </ac:picMkLst>
        </pc:picChg>
        <pc:picChg chg="add del mod modCrop">
          <ac:chgData name="Froduald Kabanza" userId="edf393d0-642b-4b9e-8c75-f62133241689" providerId="ADAL" clId="{2F313F48-DE9E-4735-A99B-FA9B9BED9B38}" dt="2022-01-27T01:34:31.897" v="11114" actId="478"/>
          <ac:picMkLst>
            <pc:docMk/>
            <pc:sldMk cId="605397055" sldId="743"/>
            <ac:picMk id="4" creationId="{15D857A3-7F78-47D0-BBAF-BFA0D63CA5CB}"/>
          </ac:picMkLst>
        </pc:picChg>
        <pc:picChg chg="add mod modCrop">
          <ac:chgData name="Froduald Kabanza" userId="edf393d0-642b-4b9e-8c75-f62133241689" providerId="ADAL" clId="{2F313F48-DE9E-4735-A99B-FA9B9BED9B38}" dt="2022-01-27T01:35:11.052" v="11121" actId="1076"/>
          <ac:picMkLst>
            <pc:docMk/>
            <pc:sldMk cId="605397055" sldId="743"/>
            <ac:picMk id="6" creationId="{C3E64F1D-E0D0-49D7-A3F6-C2607BDC78EC}"/>
          </ac:picMkLst>
        </pc:picChg>
      </pc:sldChg>
      <pc:sldChg chg="delSp modSp add mod delAnim modAnim">
        <pc:chgData name="Froduald Kabanza" userId="edf393d0-642b-4b9e-8c75-f62133241689" providerId="ADAL" clId="{2F313F48-DE9E-4735-A99B-FA9B9BED9B38}" dt="2022-01-27T03:07:13.014" v="12187" actId="20577"/>
        <pc:sldMkLst>
          <pc:docMk/>
          <pc:sldMk cId="1574133583" sldId="744"/>
        </pc:sldMkLst>
        <pc:spChg chg="mod">
          <ac:chgData name="Froduald Kabanza" userId="edf393d0-642b-4b9e-8c75-f62133241689" providerId="ADAL" clId="{2F313F48-DE9E-4735-A99B-FA9B9BED9B38}" dt="2022-01-27T03:07:13.014" v="12187" actId="20577"/>
          <ac:spMkLst>
            <pc:docMk/>
            <pc:sldMk cId="1574133583" sldId="744"/>
            <ac:spMk id="9" creationId="{11D968FD-16CF-4F59-8AE9-D4B773487185}"/>
          </ac:spMkLst>
        </pc:spChg>
        <pc:spChg chg="del">
          <ac:chgData name="Froduald Kabanza" userId="edf393d0-642b-4b9e-8c75-f62133241689" providerId="ADAL" clId="{2F313F48-DE9E-4735-A99B-FA9B9BED9B38}" dt="2022-01-27T03:05:42.992" v="12021" actId="478"/>
          <ac:spMkLst>
            <pc:docMk/>
            <pc:sldMk cId="1574133583" sldId="744"/>
            <ac:spMk id="10" creationId="{21EB85E9-4795-43A2-9EE2-ACB812959504}"/>
          </ac:spMkLst>
        </pc:spChg>
        <pc:spChg chg="mod">
          <ac:chgData name="Froduald Kabanza" userId="edf393d0-642b-4b9e-8c75-f62133241689" providerId="ADAL" clId="{2F313F48-DE9E-4735-A99B-FA9B9BED9B38}" dt="2022-01-27T03:05:00.647" v="11937" actId="114"/>
          <ac:spMkLst>
            <pc:docMk/>
            <pc:sldMk cId="1574133583" sldId="744"/>
            <ac:spMk id="14" creationId="{3ABB3C38-A4C1-4075-9857-91DAE59E55EC}"/>
          </ac:spMkLst>
        </pc:spChg>
        <pc:spChg chg="mod">
          <ac:chgData name="Froduald Kabanza" userId="edf393d0-642b-4b9e-8c75-f62133241689" providerId="ADAL" clId="{2F313F48-DE9E-4735-A99B-FA9B9BED9B38}" dt="2022-01-27T02:54:09.470" v="11488" actId="20577"/>
          <ac:spMkLst>
            <pc:docMk/>
            <pc:sldMk cId="1574133583" sldId="744"/>
            <ac:spMk id="21505" creationId="{951A0312-4847-486A-AA12-7C8AB18BA3C7}"/>
          </ac:spMkLst>
        </pc:spChg>
        <pc:graphicFrameChg chg="del">
          <ac:chgData name="Froduald Kabanza" userId="edf393d0-642b-4b9e-8c75-f62133241689" providerId="ADAL" clId="{2F313F48-DE9E-4735-A99B-FA9B9BED9B38}" dt="2022-01-27T02:55:58.041" v="11614" actId="478"/>
          <ac:graphicFrameMkLst>
            <pc:docMk/>
            <pc:sldMk cId="1574133583" sldId="744"/>
            <ac:graphicFrameMk id="3" creationId="{BD4461EF-7DD5-4F16-A628-3857BA5EA9EC}"/>
          </ac:graphicFrameMkLst>
        </pc:graphicFrameChg>
      </pc:sldChg>
      <pc:sldChg chg="modSp add del mod">
        <pc:chgData name="Froduald Kabanza" userId="edf393d0-642b-4b9e-8c75-f62133241689" providerId="ADAL" clId="{2F313F48-DE9E-4735-A99B-FA9B9BED9B38}" dt="2022-01-27T01:22:13.648" v="10217" actId="2696"/>
        <pc:sldMkLst>
          <pc:docMk/>
          <pc:sldMk cId="1935321037" sldId="744"/>
        </pc:sldMkLst>
        <pc:picChg chg="mod modCrop">
          <ac:chgData name="Froduald Kabanza" userId="edf393d0-642b-4b9e-8c75-f62133241689" providerId="ADAL" clId="{2F313F48-DE9E-4735-A99B-FA9B9BED9B38}" dt="2022-01-27T01:21:40.768" v="10212" actId="1076"/>
          <ac:picMkLst>
            <pc:docMk/>
            <pc:sldMk cId="1935321037" sldId="744"/>
            <ac:picMk id="3" creationId="{89F67D90-FC72-46C5-802F-537ADD0FB74E}"/>
          </ac:picMkLst>
        </pc:picChg>
      </pc:sldChg>
      <pc:sldChg chg="delSp modSp add mod delAnim modAnim">
        <pc:chgData name="Froduald Kabanza" userId="edf393d0-642b-4b9e-8c75-f62133241689" providerId="ADAL" clId="{2F313F48-DE9E-4735-A99B-FA9B9BED9B38}" dt="2022-01-27T05:21:42.412" v="15499" actId="114"/>
        <pc:sldMkLst>
          <pc:docMk/>
          <pc:sldMk cId="1451924711" sldId="745"/>
        </pc:sldMkLst>
        <pc:spChg chg="del">
          <ac:chgData name="Froduald Kabanza" userId="edf393d0-642b-4b9e-8c75-f62133241689" providerId="ADAL" clId="{2F313F48-DE9E-4735-A99B-FA9B9BED9B38}" dt="2022-01-27T03:39:14.186" v="13142" actId="478"/>
          <ac:spMkLst>
            <pc:docMk/>
            <pc:sldMk cId="1451924711" sldId="745"/>
            <ac:spMk id="9" creationId="{11D968FD-16CF-4F59-8AE9-D4B773487185}"/>
          </ac:spMkLst>
        </pc:spChg>
        <pc:spChg chg="mod">
          <ac:chgData name="Froduald Kabanza" userId="edf393d0-642b-4b9e-8c75-f62133241689" providerId="ADAL" clId="{2F313F48-DE9E-4735-A99B-FA9B9BED9B38}" dt="2022-01-27T03:45:28.282" v="13412" actId="1076"/>
          <ac:spMkLst>
            <pc:docMk/>
            <pc:sldMk cId="1451924711" sldId="745"/>
            <ac:spMk id="11" creationId="{83D2A5A3-BE36-4FCD-8C9C-18A66542E11F}"/>
          </ac:spMkLst>
        </pc:spChg>
        <pc:spChg chg="mod">
          <ac:chgData name="Froduald Kabanza" userId="edf393d0-642b-4b9e-8c75-f62133241689" providerId="ADAL" clId="{2F313F48-DE9E-4735-A99B-FA9B9BED9B38}" dt="2022-01-27T05:21:42.412" v="15499" actId="114"/>
          <ac:spMkLst>
            <pc:docMk/>
            <pc:sldMk cId="1451924711" sldId="745"/>
            <ac:spMk id="12" creationId="{2546DA94-E76B-4D2E-A927-F69377949609}"/>
          </ac:spMkLst>
        </pc:spChg>
        <pc:spChg chg="mod">
          <ac:chgData name="Froduald Kabanza" userId="edf393d0-642b-4b9e-8c75-f62133241689" providerId="ADAL" clId="{2F313F48-DE9E-4735-A99B-FA9B9BED9B38}" dt="2022-01-27T03:39:09.912" v="13141" actId="14100"/>
          <ac:spMkLst>
            <pc:docMk/>
            <pc:sldMk cId="1451924711" sldId="745"/>
            <ac:spMk id="14" creationId="{3ABB3C38-A4C1-4075-9857-91DAE59E55EC}"/>
          </ac:spMkLst>
        </pc:spChg>
        <pc:spChg chg="mod">
          <ac:chgData name="Froduald Kabanza" userId="edf393d0-642b-4b9e-8c75-f62133241689" providerId="ADAL" clId="{2F313F48-DE9E-4735-A99B-FA9B9BED9B38}" dt="2022-01-27T03:45:08.495" v="13409" actId="20577"/>
          <ac:spMkLst>
            <pc:docMk/>
            <pc:sldMk cId="1451924711" sldId="745"/>
            <ac:spMk id="15" creationId="{6CA104A8-175E-4DBA-93B0-3896830D29FE}"/>
          </ac:spMkLst>
        </pc:spChg>
        <pc:picChg chg="del">
          <ac:chgData name="Froduald Kabanza" userId="edf393d0-642b-4b9e-8c75-f62133241689" providerId="ADAL" clId="{2F313F48-DE9E-4735-A99B-FA9B9BED9B38}" dt="2022-01-27T03:44:41.144" v="13348" actId="478"/>
          <ac:picMkLst>
            <pc:docMk/>
            <pc:sldMk cId="1451924711" sldId="745"/>
            <ac:picMk id="3" creationId="{0E8CD1BB-82F8-47FE-8613-C3374F4C135A}"/>
          </ac:picMkLst>
        </pc:picChg>
        <pc:picChg chg="mod">
          <ac:chgData name="Froduald Kabanza" userId="edf393d0-642b-4b9e-8c75-f62133241689" providerId="ADAL" clId="{2F313F48-DE9E-4735-A99B-FA9B9BED9B38}" dt="2022-01-27T03:45:28.282" v="13412" actId="1076"/>
          <ac:picMkLst>
            <pc:docMk/>
            <pc:sldMk cId="1451924711" sldId="745"/>
            <ac:picMk id="1028" creationId="{55587565-CBBB-4166-99C2-C3381B89FF8B}"/>
          </ac:picMkLst>
        </pc:picChg>
      </pc:sldChg>
      <pc:sldChg chg="addSp delSp modSp add mod modAnim modNotesTx">
        <pc:chgData name="Froduald Kabanza" userId="edf393d0-642b-4b9e-8c75-f62133241689" providerId="ADAL" clId="{2F313F48-DE9E-4735-A99B-FA9B9BED9B38}" dt="2022-01-27T05:22:52.833" v="15501"/>
        <pc:sldMkLst>
          <pc:docMk/>
          <pc:sldMk cId="4001726910" sldId="746"/>
        </pc:sldMkLst>
        <pc:spChg chg="add mod">
          <ac:chgData name="Froduald Kabanza" userId="edf393d0-642b-4b9e-8c75-f62133241689" providerId="ADAL" clId="{2F313F48-DE9E-4735-A99B-FA9B9BED9B38}" dt="2022-01-27T04:06:54.363" v="14402" actId="1076"/>
          <ac:spMkLst>
            <pc:docMk/>
            <pc:sldMk cId="4001726910" sldId="746"/>
            <ac:spMk id="2" creationId="{298D8D2E-E5B7-473A-97AB-44C2F0B8CB9F}"/>
          </ac:spMkLst>
        </pc:spChg>
        <pc:spChg chg="add del mod">
          <ac:chgData name="Froduald Kabanza" userId="edf393d0-642b-4b9e-8c75-f62133241689" providerId="ADAL" clId="{2F313F48-DE9E-4735-A99B-FA9B9BED9B38}" dt="2022-01-27T04:06:37.563" v="14399" actId="478"/>
          <ac:spMkLst>
            <pc:docMk/>
            <pc:sldMk cId="4001726910" sldId="746"/>
            <ac:spMk id="3" creationId="{5F88A45B-F298-4C90-B196-83318196A0F4}"/>
          </ac:spMkLst>
        </pc:spChg>
        <pc:spChg chg="add mod">
          <ac:chgData name="Froduald Kabanza" userId="edf393d0-642b-4b9e-8c75-f62133241689" providerId="ADAL" clId="{2F313F48-DE9E-4735-A99B-FA9B9BED9B38}" dt="2022-01-27T04:26:39.585" v="14747" actId="164"/>
          <ac:spMkLst>
            <pc:docMk/>
            <pc:sldMk cId="4001726910" sldId="746"/>
            <ac:spMk id="4" creationId="{238DB3A5-D5EF-468C-AE35-CF2B417A217A}"/>
          </ac:spMkLst>
        </pc:spChg>
        <pc:spChg chg="add del mod">
          <ac:chgData name="Froduald Kabanza" userId="edf393d0-642b-4b9e-8c75-f62133241689" providerId="ADAL" clId="{2F313F48-DE9E-4735-A99B-FA9B9BED9B38}" dt="2022-01-27T04:23:54.282" v="14712"/>
          <ac:spMkLst>
            <pc:docMk/>
            <pc:sldMk cId="4001726910" sldId="746"/>
            <ac:spMk id="10" creationId="{CE46180F-4726-4B7E-A079-4DBFA71966CC}"/>
          </ac:spMkLst>
        </pc:spChg>
        <pc:spChg chg="del">
          <ac:chgData name="Froduald Kabanza" userId="edf393d0-642b-4b9e-8c75-f62133241689" providerId="ADAL" clId="{2F313F48-DE9E-4735-A99B-FA9B9BED9B38}" dt="2022-01-27T03:52:17.836" v="13815" actId="478"/>
          <ac:spMkLst>
            <pc:docMk/>
            <pc:sldMk cId="4001726910" sldId="746"/>
            <ac:spMk id="11" creationId="{83D2A5A3-BE36-4FCD-8C9C-18A66542E11F}"/>
          </ac:spMkLst>
        </pc:spChg>
        <pc:spChg chg="mod">
          <ac:chgData name="Froduald Kabanza" userId="edf393d0-642b-4b9e-8c75-f62133241689" providerId="ADAL" clId="{2F313F48-DE9E-4735-A99B-FA9B9BED9B38}" dt="2022-01-27T04:17:54.164" v="14647" actId="1076"/>
          <ac:spMkLst>
            <pc:docMk/>
            <pc:sldMk cId="4001726910" sldId="746"/>
            <ac:spMk id="12" creationId="{2546DA94-E76B-4D2E-A927-F69377949609}"/>
          </ac:spMkLst>
        </pc:spChg>
        <pc:spChg chg="add mod">
          <ac:chgData name="Froduald Kabanza" userId="edf393d0-642b-4b9e-8c75-f62133241689" providerId="ADAL" clId="{2F313F48-DE9E-4735-A99B-FA9B9BED9B38}" dt="2022-01-27T04:17:54.164" v="14647" actId="1076"/>
          <ac:spMkLst>
            <pc:docMk/>
            <pc:sldMk cId="4001726910" sldId="746"/>
            <ac:spMk id="13" creationId="{9119CD9D-CB2B-48B6-9418-1A50FB10DDB5}"/>
          </ac:spMkLst>
        </pc:spChg>
        <pc:spChg chg="del">
          <ac:chgData name="Froduald Kabanza" userId="edf393d0-642b-4b9e-8c75-f62133241689" providerId="ADAL" clId="{2F313F48-DE9E-4735-A99B-FA9B9BED9B38}" dt="2022-01-27T04:06:34.703" v="14398" actId="478"/>
          <ac:spMkLst>
            <pc:docMk/>
            <pc:sldMk cId="4001726910" sldId="746"/>
            <ac:spMk id="14" creationId="{3ABB3C38-A4C1-4075-9857-91DAE59E55EC}"/>
          </ac:spMkLst>
        </pc:spChg>
        <pc:spChg chg="add del mod">
          <ac:chgData name="Froduald Kabanza" userId="edf393d0-642b-4b9e-8c75-f62133241689" providerId="ADAL" clId="{2F313F48-DE9E-4735-A99B-FA9B9BED9B38}" dt="2022-01-27T04:06:54.363" v="14402" actId="1076"/>
          <ac:spMkLst>
            <pc:docMk/>
            <pc:sldMk cId="4001726910" sldId="746"/>
            <ac:spMk id="15" creationId="{6CA104A8-175E-4DBA-93B0-3896830D29FE}"/>
          </ac:spMkLst>
        </pc:spChg>
        <pc:spChg chg="add mod">
          <ac:chgData name="Froduald Kabanza" userId="edf393d0-642b-4b9e-8c75-f62133241689" providerId="ADAL" clId="{2F313F48-DE9E-4735-A99B-FA9B9BED9B38}" dt="2022-01-27T04:27:53.319" v="14770" actId="20577"/>
          <ac:spMkLst>
            <pc:docMk/>
            <pc:sldMk cId="4001726910" sldId="746"/>
            <ac:spMk id="16" creationId="{FBFA5DB7-746D-4963-BB15-A8938B03391F}"/>
          </ac:spMkLst>
        </pc:spChg>
        <pc:spChg chg="add mod">
          <ac:chgData name="Froduald Kabanza" userId="edf393d0-642b-4b9e-8c75-f62133241689" providerId="ADAL" clId="{2F313F48-DE9E-4735-A99B-FA9B9BED9B38}" dt="2022-01-27T04:26:39.585" v="14747" actId="164"/>
          <ac:spMkLst>
            <pc:docMk/>
            <pc:sldMk cId="4001726910" sldId="746"/>
            <ac:spMk id="19" creationId="{9D0BEF3D-B830-4D35-B57A-32481034FA74}"/>
          </ac:spMkLst>
        </pc:spChg>
        <pc:spChg chg="add mod">
          <ac:chgData name="Froduald Kabanza" userId="edf393d0-642b-4b9e-8c75-f62133241689" providerId="ADAL" clId="{2F313F48-DE9E-4735-A99B-FA9B9BED9B38}" dt="2022-01-27T04:26:39.585" v="14747" actId="164"/>
          <ac:spMkLst>
            <pc:docMk/>
            <pc:sldMk cId="4001726910" sldId="746"/>
            <ac:spMk id="20" creationId="{0779F843-9545-4149-BADD-3995851D3A4C}"/>
          </ac:spMkLst>
        </pc:spChg>
        <pc:spChg chg="add mod">
          <ac:chgData name="Froduald Kabanza" userId="edf393d0-642b-4b9e-8c75-f62133241689" providerId="ADAL" clId="{2F313F48-DE9E-4735-A99B-FA9B9BED9B38}" dt="2022-01-27T04:26:39.585" v="14747" actId="164"/>
          <ac:spMkLst>
            <pc:docMk/>
            <pc:sldMk cId="4001726910" sldId="746"/>
            <ac:spMk id="21" creationId="{06AB04E1-187D-4D8C-A9A7-1AEE7BC9D9BB}"/>
          </ac:spMkLst>
        </pc:spChg>
        <pc:spChg chg="add mod">
          <ac:chgData name="Froduald Kabanza" userId="edf393d0-642b-4b9e-8c75-f62133241689" providerId="ADAL" clId="{2F313F48-DE9E-4735-A99B-FA9B9BED9B38}" dt="2022-01-27T04:26:39.585" v="14747" actId="164"/>
          <ac:spMkLst>
            <pc:docMk/>
            <pc:sldMk cId="4001726910" sldId="746"/>
            <ac:spMk id="23" creationId="{80ECF15B-F33A-49F4-909D-DCEEE29FC2AE}"/>
          </ac:spMkLst>
        </pc:spChg>
        <pc:spChg chg="add del mod">
          <ac:chgData name="Froduald Kabanza" userId="edf393d0-642b-4b9e-8c75-f62133241689" providerId="ADAL" clId="{2F313F48-DE9E-4735-A99B-FA9B9BED9B38}" dt="2022-01-27T04:23:54.282" v="14710" actId="478"/>
          <ac:spMkLst>
            <pc:docMk/>
            <pc:sldMk cId="4001726910" sldId="746"/>
            <ac:spMk id="24" creationId="{C2E2D221-E6BE-4841-B539-758D55CF0CF5}"/>
          </ac:spMkLst>
        </pc:spChg>
        <pc:spChg chg="add mod">
          <ac:chgData name="Froduald Kabanza" userId="edf393d0-642b-4b9e-8c75-f62133241689" providerId="ADAL" clId="{2F313F48-DE9E-4735-A99B-FA9B9BED9B38}" dt="2022-01-27T04:26:39.585" v="14747" actId="164"/>
          <ac:spMkLst>
            <pc:docMk/>
            <pc:sldMk cId="4001726910" sldId="746"/>
            <ac:spMk id="25" creationId="{CF0FE5AD-932F-4E56-8C20-4BF302EDE82C}"/>
          </ac:spMkLst>
        </pc:spChg>
        <pc:spChg chg="add mod">
          <ac:chgData name="Froduald Kabanza" userId="edf393d0-642b-4b9e-8c75-f62133241689" providerId="ADAL" clId="{2F313F48-DE9E-4735-A99B-FA9B9BED9B38}" dt="2022-01-27T04:26:39.585" v="14747" actId="164"/>
          <ac:spMkLst>
            <pc:docMk/>
            <pc:sldMk cId="4001726910" sldId="746"/>
            <ac:spMk id="28" creationId="{8457BCFE-D83A-4541-AF3B-BF394047473E}"/>
          </ac:spMkLst>
        </pc:spChg>
        <pc:spChg chg="add mod">
          <ac:chgData name="Froduald Kabanza" userId="edf393d0-642b-4b9e-8c75-f62133241689" providerId="ADAL" clId="{2F313F48-DE9E-4735-A99B-FA9B9BED9B38}" dt="2022-01-27T04:26:39.585" v="14747" actId="164"/>
          <ac:spMkLst>
            <pc:docMk/>
            <pc:sldMk cId="4001726910" sldId="746"/>
            <ac:spMk id="30" creationId="{261F32DD-F951-4E7C-8498-6D709E5FD449}"/>
          </ac:spMkLst>
        </pc:spChg>
        <pc:grpChg chg="add mod">
          <ac:chgData name="Froduald Kabanza" userId="edf393d0-642b-4b9e-8c75-f62133241689" providerId="ADAL" clId="{2F313F48-DE9E-4735-A99B-FA9B9BED9B38}" dt="2022-01-27T04:26:39.585" v="14747" actId="164"/>
          <ac:grpSpMkLst>
            <pc:docMk/>
            <pc:sldMk cId="4001726910" sldId="746"/>
            <ac:grpSpMk id="22" creationId="{DE9F85C6-F3DA-4168-B209-B813D9EF4751}"/>
          </ac:grpSpMkLst>
        </pc:grpChg>
        <pc:picChg chg="del">
          <ac:chgData name="Froduald Kabanza" userId="edf393d0-642b-4b9e-8c75-f62133241689" providerId="ADAL" clId="{2F313F48-DE9E-4735-A99B-FA9B9BED9B38}" dt="2022-01-27T03:52:24.997" v="13817" actId="478"/>
          <ac:picMkLst>
            <pc:docMk/>
            <pc:sldMk cId="4001726910" sldId="746"/>
            <ac:picMk id="1028" creationId="{55587565-CBBB-4166-99C2-C3381B89FF8B}"/>
          </ac:picMkLst>
        </pc:picChg>
        <pc:cxnChg chg="add mod">
          <ac:chgData name="Froduald Kabanza" userId="edf393d0-642b-4b9e-8c75-f62133241689" providerId="ADAL" clId="{2F313F48-DE9E-4735-A99B-FA9B9BED9B38}" dt="2022-01-27T04:26:39.585" v="14747" actId="164"/>
          <ac:cxnSpMkLst>
            <pc:docMk/>
            <pc:sldMk cId="4001726910" sldId="746"/>
            <ac:cxnSpMk id="6" creationId="{3BBB60A9-883D-48E1-8E33-E8639D430685}"/>
          </ac:cxnSpMkLst>
        </pc:cxnChg>
        <pc:cxnChg chg="add mod">
          <ac:chgData name="Froduald Kabanza" userId="edf393d0-642b-4b9e-8c75-f62133241689" providerId="ADAL" clId="{2F313F48-DE9E-4735-A99B-FA9B9BED9B38}" dt="2022-01-27T04:28:19.812" v="14771" actId="14100"/>
          <ac:cxnSpMkLst>
            <pc:docMk/>
            <pc:sldMk cId="4001726910" sldId="746"/>
            <ac:cxnSpMk id="18" creationId="{49CC67DE-BFF2-4FBE-B00B-D82EE3350BAE}"/>
          </ac:cxnSpMkLst>
        </pc:cxnChg>
      </pc:sldChg>
      <pc:sldChg chg="addSp delSp modSp add mod delAnim modAnim">
        <pc:chgData name="Froduald Kabanza" userId="edf393d0-642b-4b9e-8c75-f62133241689" providerId="ADAL" clId="{2F313F48-DE9E-4735-A99B-FA9B9BED9B38}" dt="2022-01-27T04:58:06.109" v="15316" actId="20577"/>
        <pc:sldMkLst>
          <pc:docMk/>
          <pc:sldMk cId="2096109338" sldId="747"/>
        </pc:sldMkLst>
        <pc:spChg chg="add mod">
          <ac:chgData name="Froduald Kabanza" userId="edf393d0-642b-4b9e-8c75-f62133241689" providerId="ADAL" clId="{2F313F48-DE9E-4735-A99B-FA9B9BED9B38}" dt="2022-01-27T04:33:33.880" v="14830" actId="20577"/>
          <ac:spMkLst>
            <pc:docMk/>
            <pc:sldMk cId="2096109338" sldId="747"/>
            <ac:spMk id="3" creationId="{B0A56270-1184-49BD-8B9B-5FAB8C8CD3B9}"/>
          </ac:spMkLst>
        </pc:spChg>
        <pc:spChg chg="del">
          <ac:chgData name="Froduald Kabanza" userId="edf393d0-642b-4b9e-8c75-f62133241689" providerId="ADAL" clId="{2F313F48-DE9E-4735-A99B-FA9B9BED9B38}" dt="2022-01-27T04:30:22.720" v="14777" actId="478"/>
          <ac:spMkLst>
            <pc:docMk/>
            <pc:sldMk cId="2096109338" sldId="747"/>
            <ac:spMk id="12" creationId="{2546DA94-E76B-4D2E-A927-F69377949609}"/>
          </ac:spMkLst>
        </pc:spChg>
        <pc:spChg chg="del">
          <ac:chgData name="Froduald Kabanza" userId="edf393d0-642b-4b9e-8c75-f62133241689" providerId="ADAL" clId="{2F313F48-DE9E-4735-A99B-FA9B9BED9B38}" dt="2022-01-27T04:30:19.224" v="14776" actId="478"/>
          <ac:spMkLst>
            <pc:docMk/>
            <pc:sldMk cId="2096109338" sldId="747"/>
            <ac:spMk id="13" creationId="{9119CD9D-CB2B-48B6-9418-1A50FB10DDB5}"/>
          </ac:spMkLst>
        </pc:spChg>
        <pc:spChg chg="mod">
          <ac:chgData name="Froduald Kabanza" userId="edf393d0-642b-4b9e-8c75-f62133241689" providerId="ADAL" clId="{2F313F48-DE9E-4735-A99B-FA9B9BED9B38}" dt="2022-01-27T04:49:26.091" v="15217" actId="20577"/>
          <ac:spMkLst>
            <pc:docMk/>
            <pc:sldMk cId="2096109338" sldId="747"/>
            <ac:spMk id="16" creationId="{FBFA5DB7-746D-4963-BB15-A8938B03391F}"/>
          </ac:spMkLst>
        </pc:spChg>
        <pc:spChg chg="add del mod">
          <ac:chgData name="Froduald Kabanza" userId="edf393d0-642b-4b9e-8c75-f62133241689" providerId="ADAL" clId="{2F313F48-DE9E-4735-A99B-FA9B9BED9B38}" dt="2022-01-27T04:32:12.086" v="14787"/>
          <ac:spMkLst>
            <pc:docMk/>
            <pc:sldMk cId="2096109338" sldId="747"/>
            <ac:spMk id="24" creationId="{E710A0AB-E439-41A7-8AEC-20EABA655A30}"/>
          </ac:spMkLst>
        </pc:spChg>
        <pc:spChg chg="add mod">
          <ac:chgData name="Froduald Kabanza" userId="edf393d0-642b-4b9e-8c75-f62133241689" providerId="ADAL" clId="{2F313F48-DE9E-4735-A99B-FA9B9BED9B38}" dt="2022-01-27T04:40:22.279" v="15138" actId="114"/>
          <ac:spMkLst>
            <pc:docMk/>
            <pc:sldMk cId="2096109338" sldId="747"/>
            <ac:spMk id="26" creationId="{8C6058BA-AD77-4E5D-AEF4-DFB25C2BDAEC}"/>
          </ac:spMkLst>
        </pc:spChg>
        <pc:spChg chg="add mod">
          <ac:chgData name="Froduald Kabanza" userId="edf393d0-642b-4b9e-8c75-f62133241689" providerId="ADAL" clId="{2F313F48-DE9E-4735-A99B-FA9B9BED9B38}" dt="2022-01-27T04:36:42.724" v="14924"/>
          <ac:spMkLst>
            <pc:docMk/>
            <pc:sldMk cId="2096109338" sldId="747"/>
            <ac:spMk id="27" creationId="{4D011035-20ED-415F-882E-55E786F91D4B}"/>
          </ac:spMkLst>
        </pc:spChg>
        <pc:spChg chg="add mod">
          <ac:chgData name="Froduald Kabanza" userId="edf393d0-642b-4b9e-8c75-f62133241689" providerId="ADAL" clId="{2F313F48-DE9E-4735-A99B-FA9B9BED9B38}" dt="2022-01-27T04:36:42.724" v="14924"/>
          <ac:spMkLst>
            <pc:docMk/>
            <pc:sldMk cId="2096109338" sldId="747"/>
            <ac:spMk id="29" creationId="{DA2255CA-FA28-41A1-A0AE-67D4A454131C}"/>
          </ac:spMkLst>
        </pc:spChg>
        <pc:spChg chg="mod">
          <ac:chgData name="Froduald Kabanza" userId="edf393d0-642b-4b9e-8c75-f62133241689" providerId="ADAL" clId="{2F313F48-DE9E-4735-A99B-FA9B9BED9B38}" dt="2022-01-27T04:58:06.109" v="15316" actId="20577"/>
          <ac:spMkLst>
            <pc:docMk/>
            <pc:sldMk cId="2096109338" sldId="747"/>
            <ac:spMk id="21505" creationId="{951A0312-4847-486A-AA12-7C8AB18BA3C7}"/>
          </ac:spMkLst>
        </pc:spChg>
      </pc:sldChg>
      <pc:sldChg chg="addSp delSp modSp add mod delAnim modAnim">
        <pc:chgData name="Froduald Kabanza" userId="edf393d0-642b-4b9e-8c75-f62133241689" providerId="ADAL" clId="{2F313F48-DE9E-4735-A99B-FA9B9BED9B38}" dt="2022-01-27T04:55:43.799" v="15293" actId="20577"/>
        <pc:sldMkLst>
          <pc:docMk/>
          <pc:sldMk cId="3208510071" sldId="748"/>
        </pc:sldMkLst>
        <pc:spChg chg="del">
          <ac:chgData name="Froduald Kabanza" userId="edf393d0-642b-4b9e-8c75-f62133241689" providerId="ADAL" clId="{2F313F48-DE9E-4735-A99B-FA9B9BED9B38}" dt="2022-01-27T04:40:54.966" v="15147" actId="478"/>
          <ac:spMkLst>
            <pc:docMk/>
            <pc:sldMk cId="3208510071" sldId="748"/>
            <ac:spMk id="2" creationId="{298D8D2E-E5B7-473A-97AB-44C2F0B8CB9F}"/>
          </ac:spMkLst>
        </pc:spChg>
        <pc:spChg chg="del">
          <ac:chgData name="Froduald Kabanza" userId="edf393d0-642b-4b9e-8c75-f62133241689" providerId="ADAL" clId="{2F313F48-DE9E-4735-A99B-FA9B9BED9B38}" dt="2022-01-27T04:43:49.357" v="15164" actId="478"/>
          <ac:spMkLst>
            <pc:docMk/>
            <pc:sldMk cId="3208510071" sldId="748"/>
            <ac:spMk id="3" creationId="{B0A56270-1184-49BD-8B9B-5FAB8C8CD3B9}"/>
          </ac:spMkLst>
        </pc:spChg>
        <pc:spChg chg="mod">
          <ac:chgData name="Froduald Kabanza" userId="edf393d0-642b-4b9e-8c75-f62133241689" providerId="ADAL" clId="{2F313F48-DE9E-4735-A99B-FA9B9BED9B38}" dt="2022-01-27T04:51:01.666" v="15228" actId="20578"/>
          <ac:spMkLst>
            <pc:docMk/>
            <pc:sldMk cId="3208510071" sldId="748"/>
            <ac:spMk id="16" creationId="{FBFA5DB7-746D-4963-BB15-A8938B03391F}"/>
          </ac:spMkLst>
        </pc:spChg>
        <pc:spChg chg="mod">
          <ac:chgData name="Froduald Kabanza" userId="edf393d0-642b-4b9e-8c75-f62133241689" providerId="ADAL" clId="{2F313F48-DE9E-4735-A99B-FA9B9BED9B38}" dt="2022-01-27T04:44:17.406" v="15167" actId="1076"/>
          <ac:spMkLst>
            <pc:docMk/>
            <pc:sldMk cId="3208510071" sldId="748"/>
            <ac:spMk id="26" creationId="{8C6058BA-AD77-4E5D-AEF4-DFB25C2BDAEC}"/>
          </ac:spMkLst>
        </pc:spChg>
        <pc:spChg chg="mod">
          <ac:chgData name="Froduald Kabanza" userId="edf393d0-642b-4b9e-8c75-f62133241689" providerId="ADAL" clId="{2F313F48-DE9E-4735-A99B-FA9B9BED9B38}" dt="2022-01-27T04:44:12.092" v="15165" actId="1076"/>
          <ac:spMkLst>
            <pc:docMk/>
            <pc:sldMk cId="3208510071" sldId="748"/>
            <ac:spMk id="27" creationId="{4D011035-20ED-415F-882E-55E786F91D4B}"/>
          </ac:spMkLst>
        </pc:spChg>
        <pc:spChg chg="del">
          <ac:chgData name="Froduald Kabanza" userId="edf393d0-642b-4b9e-8c75-f62133241689" providerId="ADAL" clId="{2F313F48-DE9E-4735-A99B-FA9B9BED9B38}" dt="2022-01-27T04:40:57.549" v="15148" actId="478"/>
          <ac:spMkLst>
            <pc:docMk/>
            <pc:sldMk cId="3208510071" sldId="748"/>
            <ac:spMk id="29" creationId="{DA2255CA-FA28-41A1-A0AE-67D4A454131C}"/>
          </ac:spMkLst>
        </pc:spChg>
        <pc:spChg chg="add mod">
          <ac:chgData name="Froduald Kabanza" userId="edf393d0-642b-4b9e-8c75-f62133241689" providerId="ADAL" clId="{2F313F48-DE9E-4735-A99B-FA9B9BED9B38}" dt="2022-01-27T04:53:57.182" v="15261" actId="14100"/>
          <ac:spMkLst>
            <pc:docMk/>
            <pc:sldMk cId="3208510071" sldId="748"/>
            <ac:spMk id="32" creationId="{F288023C-463E-4811-B0F2-7F6F0BFAA126}"/>
          </ac:spMkLst>
        </pc:spChg>
        <pc:spChg chg="add mod">
          <ac:chgData name="Froduald Kabanza" userId="edf393d0-642b-4b9e-8c75-f62133241689" providerId="ADAL" clId="{2F313F48-DE9E-4735-A99B-FA9B9BED9B38}" dt="2022-01-27T04:55:43.799" v="15293" actId="20577"/>
          <ac:spMkLst>
            <pc:docMk/>
            <pc:sldMk cId="3208510071" sldId="748"/>
            <ac:spMk id="33" creationId="{E8EDFC26-9699-4BDB-92D6-46145E13F2E7}"/>
          </ac:spMkLst>
        </pc:spChg>
        <pc:spChg chg="mod">
          <ac:chgData name="Froduald Kabanza" userId="edf393d0-642b-4b9e-8c75-f62133241689" providerId="ADAL" clId="{2F313F48-DE9E-4735-A99B-FA9B9BED9B38}" dt="2022-01-27T04:40:48.933" v="15146" actId="20577"/>
          <ac:spMkLst>
            <pc:docMk/>
            <pc:sldMk cId="3208510071" sldId="748"/>
            <ac:spMk id="21505" creationId="{951A0312-4847-486A-AA12-7C8AB18BA3C7}"/>
          </ac:spMkLst>
        </pc:spChg>
        <pc:grpChg chg="del">
          <ac:chgData name="Froduald Kabanza" userId="edf393d0-642b-4b9e-8c75-f62133241689" providerId="ADAL" clId="{2F313F48-DE9E-4735-A99B-FA9B9BED9B38}" dt="2022-01-27T04:43:49.357" v="15164" actId="478"/>
          <ac:grpSpMkLst>
            <pc:docMk/>
            <pc:sldMk cId="3208510071" sldId="748"/>
            <ac:grpSpMk id="22" creationId="{DE9F85C6-F3DA-4168-B209-B813D9EF4751}"/>
          </ac:grpSpMkLst>
        </pc:grpChg>
        <pc:picChg chg="add mod">
          <ac:chgData name="Froduald Kabanza" userId="edf393d0-642b-4b9e-8c75-f62133241689" providerId="ADAL" clId="{2F313F48-DE9E-4735-A99B-FA9B9BED9B38}" dt="2022-01-27T04:44:39.783" v="15172" actId="1076"/>
          <ac:picMkLst>
            <pc:docMk/>
            <pc:sldMk cId="3208510071" sldId="748"/>
            <ac:picMk id="24" creationId="{FB9CC3B6-A73C-46FD-A9CA-268F2DB7794F}"/>
          </ac:picMkLst>
        </pc:picChg>
        <pc:picChg chg="add mod">
          <ac:chgData name="Froduald Kabanza" userId="edf393d0-642b-4b9e-8c75-f62133241689" providerId="ADAL" clId="{2F313F48-DE9E-4735-A99B-FA9B9BED9B38}" dt="2022-01-27T04:44:44.093" v="15173" actId="1076"/>
          <ac:picMkLst>
            <pc:docMk/>
            <pc:sldMk cId="3208510071" sldId="748"/>
            <ac:picMk id="31" creationId="{D534E82D-ACA7-4139-92C7-A4B5551270E8}"/>
          </ac:picMkLst>
        </pc:picChg>
        <pc:cxnChg chg="mod">
          <ac:chgData name="Froduald Kabanza" userId="edf393d0-642b-4b9e-8c75-f62133241689" providerId="ADAL" clId="{2F313F48-DE9E-4735-A99B-FA9B9BED9B38}" dt="2022-01-27T04:43:49.357" v="15164" actId="478"/>
          <ac:cxnSpMkLst>
            <pc:docMk/>
            <pc:sldMk cId="3208510071" sldId="748"/>
            <ac:cxnSpMk id="18" creationId="{49CC67DE-BFF2-4FBE-B00B-D82EE3350BAE}"/>
          </ac:cxnSpMkLst>
        </pc:cxnChg>
      </pc:sldChg>
      <pc:sldChg chg="delSp add mod delAnim modAnim">
        <pc:chgData name="Froduald Kabanza" userId="edf393d0-642b-4b9e-8c75-f62133241689" providerId="ADAL" clId="{2F313F48-DE9E-4735-A99B-FA9B9BED9B38}" dt="2022-01-27T05:18:38.995" v="15495"/>
        <pc:sldMkLst>
          <pc:docMk/>
          <pc:sldMk cId="2002268232" sldId="749"/>
        </pc:sldMkLst>
        <pc:picChg chg="del">
          <ac:chgData name="Froduald Kabanza" userId="edf393d0-642b-4b9e-8c75-f62133241689" providerId="ADAL" clId="{2F313F48-DE9E-4735-A99B-FA9B9BED9B38}" dt="2022-01-27T05:18:19.661" v="15494" actId="478"/>
          <ac:picMkLst>
            <pc:docMk/>
            <pc:sldMk cId="2002268232" sldId="749"/>
            <ac:picMk id="29" creationId="{93E654AC-5540-4324-9A64-C9032EDA349F}"/>
          </ac:picMkLst>
        </pc:picChg>
      </pc:sldChg>
      <pc:sldChg chg="add modAnim">
        <pc:chgData name="Froduald Kabanza" userId="edf393d0-642b-4b9e-8c75-f62133241689" providerId="ADAL" clId="{2F313F48-DE9E-4735-A99B-FA9B9BED9B38}" dt="2022-01-27T05:18:53.533" v="15497"/>
        <pc:sldMkLst>
          <pc:docMk/>
          <pc:sldMk cId="1019804252" sldId="750"/>
        </pc:sldMkLst>
      </pc:sldChg>
    </pc:docChg>
  </pc:docChgLst>
  <pc:docChgLst>
    <pc:chgData name="DJeff Kanda Nkashama" userId="S::nkad2101@usherbrooke.ca::c3c87171-fd8c-4e2b-8ca8-32e7de6ccf7b" providerId="AD" clId="Web-{A41AAC26-4EA1-4AE6-A3DC-FF4A62E05A7C}"/>
    <pc:docChg chg="modSld">
      <pc:chgData name="DJeff Kanda Nkashama" userId="S::nkad2101@usherbrooke.ca::c3c87171-fd8c-4e2b-8ca8-32e7de6ccf7b" providerId="AD" clId="Web-{A41AAC26-4EA1-4AE6-A3DC-FF4A62E05A7C}" dt="2022-01-13T00:48:50.147" v="0" actId="1076"/>
      <pc:docMkLst>
        <pc:docMk/>
      </pc:docMkLst>
      <pc:sldChg chg="modSp">
        <pc:chgData name="DJeff Kanda Nkashama" userId="S::nkad2101@usherbrooke.ca::c3c87171-fd8c-4e2b-8ca8-32e7de6ccf7b" providerId="AD" clId="Web-{A41AAC26-4EA1-4AE6-A3DC-FF4A62E05A7C}" dt="2022-01-13T00:48:50.147" v="0" actId="1076"/>
        <pc:sldMkLst>
          <pc:docMk/>
          <pc:sldMk cId="436770665" sldId="281"/>
        </pc:sldMkLst>
        <pc:grpChg chg="mod">
          <ac:chgData name="DJeff Kanda Nkashama" userId="S::nkad2101@usherbrooke.ca::c3c87171-fd8c-4e2b-8ca8-32e7de6ccf7b" providerId="AD" clId="Web-{A41AAC26-4EA1-4AE6-A3DC-FF4A62E05A7C}" dt="2022-01-13T00:48:50.147" v="0" actId="1076"/>
          <ac:grpSpMkLst>
            <pc:docMk/>
            <pc:sldMk cId="436770665" sldId="281"/>
            <ac:grpSpMk id="8" creationId="{ABD36CA1-A20C-48FD-89B5-93C7B47E30A9}"/>
          </ac:grpSpMkLst>
        </pc:grpChg>
      </pc:sldChg>
    </pc:docChg>
  </pc:docChgLst>
  <pc:docChgLst>
    <pc:chgData name="Froduald Kabanza" userId="edf393d0-642b-4b9e-8c75-f62133241689" providerId="ADAL" clId="{25FD9952-E8C1-40A2-A196-B00F55062A58}"/>
    <pc:docChg chg="undo custSel modSld">
      <pc:chgData name="Froduald Kabanza" userId="edf393d0-642b-4b9e-8c75-f62133241689" providerId="ADAL" clId="{25FD9952-E8C1-40A2-A196-B00F55062A58}" dt="2023-06-05T12:03:00.058" v="3" actId="20577"/>
      <pc:docMkLst>
        <pc:docMk/>
      </pc:docMkLst>
      <pc:sldChg chg="modSp mod">
        <pc:chgData name="Froduald Kabanza" userId="edf393d0-642b-4b9e-8c75-f62133241689" providerId="ADAL" clId="{25FD9952-E8C1-40A2-A196-B00F55062A58}" dt="2023-06-05T11:57:23.061" v="2" actId="20577"/>
        <pc:sldMkLst>
          <pc:docMk/>
          <pc:sldMk cId="0" sldId="290"/>
        </pc:sldMkLst>
        <pc:spChg chg="mod">
          <ac:chgData name="Froduald Kabanza" userId="edf393d0-642b-4b9e-8c75-f62133241689" providerId="ADAL" clId="{25FD9952-E8C1-40A2-A196-B00F55062A58}" dt="2023-06-05T11:57:23.061" v="2" actId="20577"/>
          <ac:spMkLst>
            <pc:docMk/>
            <pc:sldMk cId="0" sldId="290"/>
            <ac:spMk id="31746" creationId="{00000000-0000-0000-0000-000000000000}"/>
          </ac:spMkLst>
        </pc:spChg>
      </pc:sldChg>
      <pc:sldChg chg="mod modShow">
        <pc:chgData name="Froduald Kabanza" userId="edf393d0-642b-4b9e-8c75-f62133241689" providerId="ADAL" clId="{25FD9952-E8C1-40A2-A196-B00F55062A58}" dt="2023-06-05T11:52:29.284" v="0" actId="729"/>
        <pc:sldMkLst>
          <pc:docMk/>
          <pc:sldMk cId="0" sldId="387"/>
        </pc:sldMkLst>
      </pc:sldChg>
      <pc:sldChg chg="modSp">
        <pc:chgData name="Froduald Kabanza" userId="edf393d0-642b-4b9e-8c75-f62133241689" providerId="ADAL" clId="{25FD9952-E8C1-40A2-A196-B00F55062A58}" dt="2023-06-05T12:03:00.058" v="3" actId="20577"/>
        <pc:sldMkLst>
          <pc:docMk/>
          <pc:sldMk cId="0" sldId="394"/>
        </pc:sldMkLst>
        <pc:spChg chg="mod">
          <ac:chgData name="Froduald Kabanza" userId="edf393d0-642b-4b9e-8c75-f62133241689" providerId="ADAL" clId="{25FD9952-E8C1-40A2-A196-B00F55062A58}" dt="2023-06-05T12:03:00.058" v="3" actId="20577"/>
          <ac:spMkLst>
            <pc:docMk/>
            <pc:sldMk cId="0" sldId="394"/>
            <ac:spMk id="84994" creationId="{00000000-0000-0000-0000-000000000000}"/>
          </ac:spMkLst>
        </pc:spChg>
      </pc:sldChg>
    </pc:docChg>
  </pc:docChgLst>
  <pc:docChgLst>
    <pc:chgData name="Froduald Kabanza" userId="edf393d0-642b-4b9e-8c75-f62133241689" providerId="ADAL" clId="{4B9624B8-BA3E-4EE4-8971-7D5721A326BF}"/>
    <pc:docChg chg="custSel modSld">
      <pc:chgData name="Froduald Kabanza" userId="edf393d0-642b-4b9e-8c75-f62133241689" providerId="ADAL" clId="{4B9624B8-BA3E-4EE4-8971-7D5721A326BF}" dt="2022-01-28T15:39:24.760" v="0" actId="478"/>
      <pc:docMkLst>
        <pc:docMk/>
      </pc:docMkLst>
      <pc:sldChg chg="delSp modSp mod delAnim">
        <pc:chgData name="Froduald Kabanza" userId="edf393d0-642b-4b9e-8c75-f62133241689" providerId="ADAL" clId="{4B9624B8-BA3E-4EE4-8971-7D5721A326BF}" dt="2022-01-28T15:39:24.760" v="0" actId="478"/>
        <pc:sldMkLst>
          <pc:docMk/>
          <pc:sldMk cId="3380569862" sldId="314"/>
        </pc:sldMkLst>
        <pc:grpChg chg="del">
          <ac:chgData name="Froduald Kabanza" userId="edf393d0-642b-4b9e-8c75-f62133241689" providerId="ADAL" clId="{4B9624B8-BA3E-4EE4-8971-7D5721A326BF}" dt="2022-01-28T15:39:24.760" v="0" actId="478"/>
          <ac:grpSpMkLst>
            <pc:docMk/>
            <pc:sldMk cId="3380569862" sldId="314"/>
            <ac:grpSpMk id="25" creationId="{A725A516-CF27-45B8-AD03-D94CFC653E82}"/>
          </ac:grpSpMkLst>
        </pc:grpChg>
        <pc:cxnChg chg="mod">
          <ac:chgData name="Froduald Kabanza" userId="edf393d0-642b-4b9e-8c75-f62133241689" providerId="ADAL" clId="{4B9624B8-BA3E-4EE4-8971-7D5721A326BF}" dt="2022-01-28T15:39:24.760" v="0" actId="478"/>
          <ac:cxnSpMkLst>
            <pc:docMk/>
            <pc:sldMk cId="3380569862" sldId="314"/>
            <ac:cxnSpMk id="16" creationId="{DCF09B0D-E9CA-411B-8F0E-C90A73D4F281}"/>
          </ac:cxnSpMkLst>
        </pc:cxnChg>
      </pc:sldChg>
    </pc:docChg>
  </pc:docChgLst>
  <pc:docChgLst>
    <pc:chgData name="Froduald Kabanza" userId="edf393d0-642b-4b9e-8c75-f62133241689" providerId="ADAL" clId="{0C94AB9F-34DA-44D4-A4F1-AF6BF0F44370}"/>
    <pc:docChg chg="undo custSel addSld delSld modSld sldOrd addSection delSection modSection">
      <pc:chgData name="Froduald Kabanza" userId="edf393d0-642b-4b9e-8c75-f62133241689" providerId="ADAL" clId="{0C94AB9F-34DA-44D4-A4F1-AF6BF0F44370}" dt="2022-01-28T12:47:53.560" v="2294"/>
      <pc:docMkLst>
        <pc:docMk/>
      </pc:docMkLst>
      <pc:sldChg chg="modSp mod">
        <pc:chgData name="Froduald Kabanza" userId="edf393d0-642b-4b9e-8c75-f62133241689" providerId="ADAL" clId="{0C94AB9F-34DA-44D4-A4F1-AF6BF0F44370}" dt="2022-01-28T10:48:59.174" v="5" actId="20577"/>
        <pc:sldMkLst>
          <pc:docMk/>
          <pc:sldMk cId="0" sldId="258"/>
        </pc:sldMkLst>
        <pc:spChg chg="mod">
          <ac:chgData name="Froduald Kabanza" userId="edf393d0-642b-4b9e-8c75-f62133241689" providerId="ADAL" clId="{0C94AB9F-34DA-44D4-A4F1-AF6BF0F44370}" dt="2022-01-28T10:48:59.174" v="5" actId="20577"/>
          <ac:spMkLst>
            <pc:docMk/>
            <pc:sldMk cId="0" sldId="258"/>
            <ac:spMk id="75779" creationId="{00000000-0000-0000-0000-000000000000}"/>
          </ac:spMkLst>
        </pc:spChg>
      </pc:sldChg>
      <pc:sldChg chg="ord">
        <pc:chgData name="Froduald Kabanza" userId="edf393d0-642b-4b9e-8c75-f62133241689" providerId="ADAL" clId="{0C94AB9F-34DA-44D4-A4F1-AF6BF0F44370}" dt="2022-01-28T10:53:53.571" v="157"/>
        <pc:sldMkLst>
          <pc:docMk/>
          <pc:sldMk cId="0" sldId="270"/>
        </pc:sldMkLst>
      </pc:sldChg>
      <pc:sldChg chg="modSp mod ord modNotesTx">
        <pc:chgData name="Froduald Kabanza" userId="edf393d0-642b-4b9e-8c75-f62133241689" providerId="ADAL" clId="{0C94AB9F-34DA-44D4-A4F1-AF6BF0F44370}" dt="2022-01-28T11:56:57.509" v="507"/>
        <pc:sldMkLst>
          <pc:docMk/>
          <pc:sldMk cId="0" sldId="273"/>
        </pc:sldMkLst>
        <pc:spChg chg="mod">
          <ac:chgData name="Froduald Kabanza" userId="edf393d0-642b-4b9e-8c75-f62133241689" providerId="ADAL" clId="{0C94AB9F-34DA-44D4-A4F1-AF6BF0F44370}" dt="2022-01-28T11:56:14.741" v="504" actId="5793"/>
          <ac:spMkLst>
            <pc:docMk/>
            <pc:sldMk cId="0" sldId="273"/>
            <ac:spMk id="71683" creationId="{00000000-0000-0000-0000-000000000000}"/>
          </ac:spMkLst>
        </pc:spChg>
      </pc:sldChg>
      <pc:sldChg chg="del">
        <pc:chgData name="Froduald Kabanza" userId="edf393d0-642b-4b9e-8c75-f62133241689" providerId="ADAL" clId="{0C94AB9F-34DA-44D4-A4F1-AF6BF0F44370}" dt="2022-01-28T10:53:32.111" v="155" actId="2696"/>
        <pc:sldMkLst>
          <pc:docMk/>
          <pc:sldMk cId="0" sldId="284"/>
        </pc:sldMkLst>
      </pc:sldChg>
      <pc:sldChg chg="del">
        <pc:chgData name="Froduald Kabanza" userId="edf393d0-642b-4b9e-8c75-f62133241689" providerId="ADAL" clId="{0C94AB9F-34DA-44D4-A4F1-AF6BF0F44370}" dt="2022-01-28T10:53:01.079" v="153" actId="2696"/>
        <pc:sldMkLst>
          <pc:docMk/>
          <pc:sldMk cId="0" sldId="291"/>
        </pc:sldMkLst>
      </pc:sldChg>
      <pc:sldChg chg="ord">
        <pc:chgData name="Froduald Kabanza" userId="edf393d0-642b-4b9e-8c75-f62133241689" providerId="ADAL" clId="{0C94AB9F-34DA-44D4-A4F1-AF6BF0F44370}" dt="2022-01-28T11:50:07.912" v="477"/>
        <pc:sldMkLst>
          <pc:docMk/>
          <pc:sldMk cId="2667678292" sldId="300"/>
        </pc:sldMkLst>
      </pc:sldChg>
      <pc:sldChg chg="addSp modSp mod modAnim">
        <pc:chgData name="Froduald Kabanza" userId="edf393d0-642b-4b9e-8c75-f62133241689" providerId="ADAL" clId="{0C94AB9F-34DA-44D4-A4F1-AF6BF0F44370}" dt="2022-01-28T12:44:49.982" v="2291" actId="20577"/>
        <pc:sldMkLst>
          <pc:docMk/>
          <pc:sldMk cId="2156395761" sldId="301"/>
        </pc:sldMkLst>
        <pc:spChg chg="mod">
          <ac:chgData name="Froduald Kabanza" userId="edf393d0-642b-4b9e-8c75-f62133241689" providerId="ADAL" clId="{0C94AB9F-34DA-44D4-A4F1-AF6BF0F44370}" dt="2022-01-28T12:44:49.982" v="2291" actId="20577"/>
          <ac:spMkLst>
            <pc:docMk/>
            <pc:sldMk cId="2156395761" sldId="301"/>
            <ac:spMk id="2" creationId="{00000000-0000-0000-0000-000000000000}"/>
          </ac:spMkLst>
        </pc:spChg>
        <pc:picChg chg="add mod">
          <ac:chgData name="Froduald Kabanza" userId="edf393d0-642b-4b9e-8c75-f62133241689" providerId="ADAL" clId="{0C94AB9F-34DA-44D4-A4F1-AF6BF0F44370}" dt="2022-01-28T11:51:08.192" v="485" actId="1076"/>
          <ac:picMkLst>
            <pc:docMk/>
            <pc:sldMk cId="2156395761" sldId="301"/>
            <ac:picMk id="10" creationId="{CE1F4674-5725-4123-893E-1B23F7C9954E}"/>
          </ac:picMkLst>
        </pc:picChg>
      </pc:sldChg>
      <pc:sldChg chg="modSp mod modAnim">
        <pc:chgData name="Froduald Kabanza" userId="edf393d0-642b-4b9e-8c75-f62133241689" providerId="ADAL" clId="{0C94AB9F-34DA-44D4-A4F1-AF6BF0F44370}" dt="2022-01-28T11:57:21.526" v="511" actId="14100"/>
        <pc:sldMkLst>
          <pc:docMk/>
          <pc:sldMk cId="1031080359" sldId="302"/>
        </pc:sldMkLst>
        <pc:spChg chg="mod">
          <ac:chgData name="Froduald Kabanza" userId="edf393d0-642b-4b9e-8c75-f62133241689" providerId="ADAL" clId="{0C94AB9F-34DA-44D4-A4F1-AF6BF0F44370}" dt="2022-01-28T11:57:21.526" v="511" actId="14100"/>
          <ac:spMkLst>
            <pc:docMk/>
            <pc:sldMk cId="1031080359" sldId="302"/>
            <ac:spMk id="2" creationId="{00000000-0000-0000-0000-000000000000}"/>
          </ac:spMkLst>
        </pc:spChg>
        <pc:spChg chg="mod">
          <ac:chgData name="Froduald Kabanza" userId="edf393d0-642b-4b9e-8c75-f62133241689" providerId="ADAL" clId="{0C94AB9F-34DA-44D4-A4F1-AF6BF0F44370}" dt="2022-01-28T11:57:19.038" v="510" actId="1076"/>
          <ac:spMkLst>
            <pc:docMk/>
            <pc:sldMk cId="1031080359" sldId="302"/>
            <ac:spMk id="16" creationId="{AEF68D0A-8E6D-4240-BFEF-1FBDA77DD61F}"/>
          </ac:spMkLst>
        </pc:spChg>
        <pc:spChg chg="mod">
          <ac:chgData name="Froduald Kabanza" userId="edf393d0-642b-4b9e-8c75-f62133241689" providerId="ADAL" clId="{0C94AB9F-34DA-44D4-A4F1-AF6BF0F44370}" dt="2022-01-28T11:57:19.038" v="510" actId="1076"/>
          <ac:spMkLst>
            <pc:docMk/>
            <pc:sldMk cId="1031080359" sldId="302"/>
            <ac:spMk id="18" creationId="{69EE59D9-E373-4809-82E5-5B25A92F6886}"/>
          </ac:spMkLst>
        </pc:spChg>
        <pc:picChg chg="mod">
          <ac:chgData name="Froduald Kabanza" userId="edf393d0-642b-4b9e-8c75-f62133241689" providerId="ADAL" clId="{0C94AB9F-34DA-44D4-A4F1-AF6BF0F44370}" dt="2022-01-28T11:57:19.038" v="510" actId="1076"/>
          <ac:picMkLst>
            <pc:docMk/>
            <pc:sldMk cId="1031080359" sldId="302"/>
            <ac:picMk id="11" creationId="{8A3AEE62-54F9-4022-BB80-E0F818391DA5}"/>
          </ac:picMkLst>
        </pc:picChg>
      </pc:sldChg>
      <pc:sldChg chg="modSp mod">
        <pc:chgData name="Froduald Kabanza" userId="edf393d0-642b-4b9e-8c75-f62133241689" providerId="ADAL" clId="{0C94AB9F-34DA-44D4-A4F1-AF6BF0F44370}" dt="2022-01-28T11:58:27.276" v="531" actId="20577"/>
        <pc:sldMkLst>
          <pc:docMk/>
          <pc:sldMk cId="1831209848" sldId="305"/>
        </pc:sldMkLst>
        <pc:spChg chg="mod">
          <ac:chgData name="Froduald Kabanza" userId="edf393d0-642b-4b9e-8c75-f62133241689" providerId="ADAL" clId="{0C94AB9F-34DA-44D4-A4F1-AF6BF0F44370}" dt="2022-01-28T11:58:27.276" v="531" actId="20577"/>
          <ac:spMkLst>
            <pc:docMk/>
            <pc:sldMk cId="1831209848" sldId="305"/>
            <ac:spMk id="50178" creationId="{00000000-0000-0000-0000-000000000000}"/>
          </ac:spMkLst>
        </pc:spChg>
      </pc:sldChg>
      <pc:sldChg chg="addSp modSp modAnim">
        <pc:chgData name="Froduald Kabanza" userId="edf393d0-642b-4b9e-8c75-f62133241689" providerId="ADAL" clId="{0C94AB9F-34DA-44D4-A4F1-AF6BF0F44370}" dt="2022-01-28T11:51:32.987" v="489"/>
        <pc:sldMkLst>
          <pc:docMk/>
          <pc:sldMk cId="3380569862" sldId="314"/>
        </pc:sldMkLst>
        <pc:picChg chg="add mod">
          <ac:chgData name="Froduald Kabanza" userId="edf393d0-642b-4b9e-8c75-f62133241689" providerId="ADAL" clId="{0C94AB9F-34DA-44D4-A4F1-AF6BF0F44370}" dt="2022-01-28T11:51:16.636" v="486"/>
          <ac:picMkLst>
            <pc:docMk/>
            <pc:sldMk cId="3380569862" sldId="314"/>
            <ac:picMk id="17" creationId="{86F58C1D-9C55-4DC3-AB66-3321CA32F835}"/>
          </ac:picMkLst>
        </pc:picChg>
      </pc:sldChg>
      <pc:sldChg chg="modSp modAnim">
        <pc:chgData name="Froduald Kabanza" userId="edf393d0-642b-4b9e-8c75-f62133241689" providerId="ADAL" clId="{0C94AB9F-34DA-44D4-A4F1-AF6BF0F44370}" dt="2022-01-28T12:00:43.373" v="539" actId="5793"/>
        <pc:sldMkLst>
          <pc:docMk/>
          <pc:sldMk cId="2610094761" sldId="315"/>
        </pc:sldMkLst>
        <pc:spChg chg="mod">
          <ac:chgData name="Froduald Kabanza" userId="edf393d0-642b-4b9e-8c75-f62133241689" providerId="ADAL" clId="{0C94AB9F-34DA-44D4-A4F1-AF6BF0F44370}" dt="2022-01-28T12:00:43.373" v="539" actId="5793"/>
          <ac:spMkLst>
            <pc:docMk/>
            <pc:sldMk cId="2610094761" sldId="315"/>
            <ac:spMk id="71683" creationId="{00000000-0000-0000-0000-000000000000}"/>
          </ac:spMkLst>
        </pc:spChg>
      </pc:sldChg>
      <pc:sldChg chg="modSp modAnim">
        <pc:chgData name="Froduald Kabanza" userId="edf393d0-642b-4b9e-8c75-f62133241689" providerId="ADAL" clId="{0C94AB9F-34DA-44D4-A4F1-AF6BF0F44370}" dt="2022-01-28T12:01:15.976" v="548" actId="5793"/>
        <pc:sldMkLst>
          <pc:docMk/>
          <pc:sldMk cId="729640008" sldId="321"/>
        </pc:sldMkLst>
        <pc:spChg chg="mod">
          <ac:chgData name="Froduald Kabanza" userId="edf393d0-642b-4b9e-8c75-f62133241689" providerId="ADAL" clId="{0C94AB9F-34DA-44D4-A4F1-AF6BF0F44370}" dt="2022-01-28T12:01:15.976" v="548" actId="5793"/>
          <ac:spMkLst>
            <pc:docMk/>
            <pc:sldMk cId="729640008" sldId="321"/>
            <ac:spMk id="71683" creationId="{00000000-0000-0000-0000-000000000000}"/>
          </ac:spMkLst>
        </pc:spChg>
      </pc:sldChg>
      <pc:sldChg chg="addSp modSp mod">
        <pc:chgData name="Froduald Kabanza" userId="edf393d0-642b-4b9e-8c75-f62133241689" providerId="ADAL" clId="{0C94AB9F-34DA-44D4-A4F1-AF6BF0F44370}" dt="2022-01-28T10:52:36.464" v="152" actId="1076"/>
        <pc:sldMkLst>
          <pc:docMk/>
          <pc:sldMk cId="2878374036" sldId="328"/>
        </pc:sldMkLst>
        <pc:spChg chg="mod">
          <ac:chgData name="Froduald Kabanza" userId="edf393d0-642b-4b9e-8c75-f62133241689" providerId="ADAL" clId="{0C94AB9F-34DA-44D4-A4F1-AF6BF0F44370}" dt="2022-01-28T10:51:19.335" v="148" actId="14100"/>
          <ac:spMkLst>
            <pc:docMk/>
            <pc:sldMk cId="2878374036" sldId="328"/>
            <ac:spMk id="96259" creationId="{00000000-0000-0000-0000-000000000000}"/>
          </ac:spMkLst>
        </pc:spChg>
        <pc:graphicFrameChg chg="add mod modGraphic">
          <ac:chgData name="Froduald Kabanza" userId="edf393d0-642b-4b9e-8c75-f62133241689" providerId="ADAL" clId="{0C94AB9F-34DA-44D4-A4F1-AF6BF0F44370}" dt="2022-01-28T10:52:36.464" v="152" actId="1076"/>
          <ac:graphicFrameMkLst>
            <pc:docMk/>
            <pc:sldMk cId="2878374036" sldId="328"/>
            <ac:graphicFrameMk id="3" creationId="{90B79B2C-9C10-46B7-AF92-2696E893FB05}"/>
          </ac:graphicFrameMkLst>
        </pc:graphicFrameChg>
      </pc:sldChg>
      <pc:sldChg chg="modSp mod">
        <pc:chgData name="Froduald Kabanza" userId="edf393d0-642b-4b9e-8c75-f62133241689" providerId="ADAL" clId="{0C94AB9F-34DA-44D4-A4F1-AF6BF0F44370}" dt="2022-01-28T12:42:22.881" v="2260" actId="1076"/>
        <pc:sldMkLst>
          <pc:docMk/>
          <pc:sldMk cId="154423500" sldId="332"/>
        </pc:sldMkLst>
        <pc:spChg chg="mod">
          <ac:chgData name="Froduald Kabanza" userId="edf393d0-642b-4b9e-8c75-f62133241689" providerId="ADAL" clId="{0C94AB9F-34DA-44D4-A4F1-AF6BF0F44370}" dt="2022-01-28T12:42:17.810" v="2259" actId="20577"/>
          <ac:spMkLst>
            <pc:docMk/>
            <pc:sldMk cId="154423500" sldId="332"/>
            <ac:spMk id="6" creationId="{50B0FB34-D872-45C2-9416-85ECF442F569}"/>
          </ac:spMkLst>
        </pc:spChg>
        <pc:spChg chg="mod">
          <ac:chgData name="Froduald Kabanza" userId="edf393d0-642b-4b9e-8c75-f62133241689" providerId="ADAL" clId="{0C94AB9F-34DA-44D4-A4F1-AF6BF0F44370}" dt="2022-01-28T12:42:22.881" v="2260" actId="1076"/>
          <ac:spMkLst>
            <pc:docMk/>
            <pc:sldMk cId="154423500" sldId="332"/>
            <ac:spMk id="7" creationId="{9D9D7E22-6E14-4E34-957C-A91469454C2C}"/>
          </ac:spMkLst>
        </pc:spChg>
      </pc:sldChg>
      <pc:sldChg chg="add">
        <pc:chgData name="Froduald Kabanza" userId="edf393d0-642b-4b9e-8c75-f62133241689" providerId="ADAL" clId="{0C94AB9F-34DA-44D4-A4F1-AF6BF0F44370}" dt="2022-01-28T12:47:53.560" v="2294"/>
        <pc:sldMkLst>
          <pc:docMk/>
          <pc:sldMk cId="0" sldId="410"/>
        </pc:sldMkLst>
      </pc:sldChg>
      <pc:sldChg chg="add">
        <pc:chgData name="Froduald Kabanza" userId="edf393d0-642b-4b9e-8c75-f62133241689" providerId="ADAL" clId="{0C94AB9F-34DA-44D4-A4F1-AF6BF0F44370}" dt="2022-01-28T12:47:53.560" v="2294"/>
        <pc:sldMkLst>
          <pc:docMk/>
          <pc:sldMk cId="0" sldId="411"/>
        </pc:sldMkLst>
      </pc:sldChg>
      <pc:sldChg chg="add">
        <pc:chgData name="Froduald Kabanza" userId="edf393d0-642b-4b9e-8c75-f62133241689" providerId="ADAL" clId="{0C94AB9F-34DA-44D4-A4F1-AF6BF0F44370}" dt="2022-01-28T12:47:53.560" v="2294"/>
        <pc:sldMkLst>
          <pc:docMk/>
          <pc:sldMk cId="0" sldId="412"/>
        </pc:sldMkLst>
      </pc:sldChg>
      <pc:sldChg chg="add">
        <pc:chgData name="Froduald Kabanza" userId="edf393d0-642b-4b9e-8c75-f62133241689" providerId="ADAL" clId="{0C94AB9F-34DA-44D4-A4F1-AF6BF0F44370}" dt="2022-01-28T12:47:53.560" v="2294"/>
        <pc:sldMkLst>
          <pc:docMk/>
          <pc:sldMk cId="0" sldId="413"/>
        </pc:sldMkLst>
      </pc:sldChg>
      <pc:sldChg chg="add">
        <pc:chgData name="Froduald Kabanza" userId="edf393d0-642b-4b9e-8c75-f62133241689" providerId="ADAL" clId="{0C94AB9F-34DA-44D4-A4F1-AF6BF0F44370}" dt="2022-01-28T12:47:53.560" v="2294"/>
        <pc:sldMkLst>
          <pc:docMk/>
          <pc:sldMk cId="0" sldId="414"/>
        </pc:sldMkLst>
      </pc:sldChg>
      <pc:sldChg chg="add">
        <pc:chgData name="Froduald Kabanza" userId="edf393d0-642b-4b9e-8c75-f62133241689" providerId="ADAL" clId="{0C94AB9F-34DA-44D4-A4F1-AF6BF0F44370}" dt="2022-01-28T12:47:53.560" v="2294"/>
        <pc:sldMkLst>
          <pc:docMk/>
          <pc:sldMk cId="0" sldId="415"/>
        </pc:sldMkLst>
      </pc:sldChg>
      <pc:sldChg chg="add">
        <pc:chgData name="Froduald Kabanza" userId="edf393d0-642b-4b9e-8c75-f62133241689" providerId="ADAL" clId="{0C94AB9F-34DA-44D4-A4F1-AF6BF0F44370}" dt="2022-01-28T12:47:53.560" v="2294"/>
        <pc:sldMkLst>
          <pc:docMk/>
          <pc:sldMk cId="0" sldId="416"/>
        </pc:sldMkLst>
      </pc:sldChg>
      <pc:sldChg chg="add">
        <pc:chgData name="Froduald Kabanza" userId="edf393d0-642b-4b9e-8c75-f62133241689" providerId="ADAL" clId="{0C94AB9F-34DA-44D4-A4F1-AF6BF0F44370}" dt="2022-01-28T12:47:53.560" v="2294"/>
        <pc:sldMkLst>
          <pc:docMk/>
          <pc:sldMk cId="0" sldId="417"/>
        </pc:sldMkLst>
      </pc:sldChg>
      <pc:sldChg chg="add">
        <pc:chgData name="Froduald Kabanza" userId="edf393d0-642b-4b9e-8c75-f62133241689" providerId="ADAL" clId="{0C94AB9F-34DA-44D4-A4F1-AF6BF0F44370}" dt="2022-01-28T12:47:53.560" v="2294"/>
        <pc:sldMkLst>
          <pc:docMk/>
          <pc:sldMk cId="0" sldId="418"/>
        </pc:sldMkLst>
      </pc:sldChg>
      <pc:sldChg chg="add">
        <pc:chgData name="Froduald Kabanza" userId="edf393d0-642b-4b9e-8c75-f62133241689" providerId="ADAL" clId="{0C94AB9F-34DA-44D4-A4F1-AF6BF0F44370}" dt="2022-01-28T12:47:53.560" v="2294"/>
        <pc:sldMkLst>
          <pc:docMk/>
          <pc:sldMk cId="0" sldId="419"/>
        </pc:sldMkLst>
      </pc:sldChg>
      <pc:sldChg chg="add">
        <pc:chgData name="Froduald Kabanza" userId="edf393d0-642b-4b9e-8c75-f62133241689" providerId="ADAL" clId="{0C94AB9F-34DA-44D4-A4F1-AF6BF0F44370}" dt="2022-01-28T12:47:53.560" v="2294"/>
        <pc:sldMkLst>
          <pc:docMk/>
          <pc:sldMk cId="0" sldId="420"/>
        </pc:sldMkLst>
      </pc:sldChg>
      <pc:sldChg chg="add">
        <pc:chgData name="Froduald Kabanza" userId="edf393d0-642b-4b9e-8c75-f62133241689" providerId="ADAL" clId="{0C94AB9F-34DA-44D4-A4F1-AF6BF0F44370}" dt="2022-01-28T12:47:53.560" v="2294"/>
        <pc:sldMkLst>
          <pc:docMk/>
          <pc:sldMk cId="0" sldId="422"/>
        </pc:sldMkLst>
      </pc:sldChg>
      <pc:sldChg chg="del">
        <pc:chgData name="Froduald Kabanza" userId="edf393d0-642b-4b9e-8c75-f62133241689" providerId="ADAL" clId="{0C94AB9F-34DA-44D4-A4F1-AF6BF0F44370}" dt="2022-01-28T10:53:01.079" v="153" actId="2696"/>
        <pc:sldMkLst>
          <pc:docMk/>
          <pc:sldMk cId="3042594984" sldId="698"/>
        </pc:sldMkLst>
      </pc:sldChg>
      <pc:sldChg chg="del">
        <pc:chgData name="Froduald Kabanza" userId="edf393d0-642b-4b9e-8c75-f62133241689" providerId="ADAL" clId="{0C94AB9F-34DA-44D4-A4F1-AF6BF0F44370}" dt="2022-01-28T10:53:10.415" v="154" actId="2696"/>
        <pc:sldMkLst>
          <pc:docMk/>
          <pc:sldMk cId="4051689559" sldId="699"/>
        </pc:sldMkLst>
      </pc:sldChg>
      <pc:sldChg chg="addSp delSp modSp add mod ord delAnim modAnim modNotesTx">
        <pc:chgData name="Froduald Kabanza" userId="edf393d0-642b-4b9e-8c75-f62133241689" providerId="ADAL" clId="{0C94AB9F-34DA-44D4-A4F1-AF6BF0F44370}" dt="2022-01-28T12:44:07.705" v="2282" actId="1076"/>
        <pc:sldMkLst>
          <pc:docMk/>
          <pc:sldMk cId="653426119" sldId="705"/>
        </pc:sldMkLst>
        <pc:spChg chg="add mod">
          <ac:chgData name="Froduald Kabanza" userId="edf393d0-642b-4b9e-8c75-f62133241689" providerId="ADAL" clId="{0C94AB9F-34DA-44D4-A4F1-AF6BF0F44370}" dt="2022-01-28T12:44:05.633" v="2281" actId="255"/>
          <ac:spMkLst>
            <pc:docMk/>
            <pc:sldMk cId="653426119" sldId="705"/>
            <ac:spMk id="5" creationId="{F9DE3E80-24C8-4418-8174-FA6EE5BE3153}"/>
          </ac:spMkLst>
        </pc:spChg>
        <pc:spChg chg="add mod">
          <ac:chgData name="Froduald Kabanza" userId="edf393d0-642b-4b9e-8c75-f62133241689" providerId="ADAL" clId="{0C94AB9F-34DA-44D4-A4F1-AF6BF0F44370}" dt="2022-01-28T11:48:52.341" v="326" actId="20577"/>
          <ac:spMkLst>
            <pc:docMk/>
            <pc:sldMk cId="653426119" sldId="705"/>
            <ac:spMk id="12" creationId="{ECA08916-6E3C-4018-8016-9406D937133A}"/>
          </ac:spMkLst>
        </pc:spChg>
        <pc:spChg chg="add mod">
          <ac:chgData name="Froduald Kabanza" userId="edf393d0-642b-4b9e-8c75-f62133241689" providerId="ADAL" clId="{0C94AB9F-34DA-44D4-A4F1-AF6BF0F44370}" dt="2022-01-28T12:43:52.771" v="2272" actId="1076"/>
          <ac:spMkLst>
            <pc:docMk/>
            <pc:sldMk cId="653426119" sldId="705"/>
            <ac:spMk id="25" creationId="{EB0EBFC4-989B-44F9-9795-66203F61E373}"/>
          </ac:spMkLst>
        </pc:spChg>
        <pc:spChg chg="add mod">
          <ac:chgData name="Froduald Kabanza" userId="edf393d0-642b-4b9e-8c75-f62133241689" providerId="ADAL" clId="{0C94AB9F-34DA-44D4-A4F1-AF6BF0F44370}" dt="2022-01-28T12:43:51.296" v="2270" actId="1076"/>
          <ac:spMkLst>
            <pc:docMk/>
            <pc:sldMk cId="653426119" sldId="705"/>
            <ac:spMk id="26" creationId="{DB616229-B8FF-45F0-B096-A912616C5CD2}"/>
          </ac:spMkLst>
        </pc:spChg>
        <pc:spChg chg="mod">
          <ac:chgData name="Froduald Kabanza" userId="edf393d0-642b-4b9e-8c75-f62133241689" providerId="ADAL" clId="{0C94AB9F-34DA-44D4-A4F1-AF6BF0F44370}" dt="2022-01-28T11:00:01.242" v="189" actId="20577"/>
          <ac:spMkLst>
            <pc:docMk/>
            <pc:sldMk cId="653426119" sldId="705"/>
            <ac:spMk id="46082" creationId="{00000000-0000-0000-0000-000000000000}"/>
          </ac:spMkLst>
        </pc:spChg>
        <pc:spChg chg="del topLvl">
          <ac:chgData name="Froduald Kabanza" userId="edf393d0-642b-4b9e-8c75-f62133241689" providerId="ADAL" clId="{0C94AB9F-34DA-44D4-A4F1-AF6BF0F44370}" dt="2022-01-28T10:57:36.766" v="184" actId="478"/>
          <ac:spMkLst>
            <pc:docMk/>
            <pc:sldMk cId="653426119" sldId="705"/>
            <ac:spMk id="46092" creationId="{00000000-0000-0000-0000-000000000000}"/>
          </ac:spMkLst>
        </pc:spChg>
        <pc:spChg chg="del topLvl">
          <ac:chgData name="Froduald Kabanza" userId="edf393d0-642b-4b9e-8c75-f62133241689" providerId="ADAL" clId="{0C94AB9F-34DA-44D4-A4F1-AF6BF0F44370}" dt="2022-01-28T10:57:40.052" v="185" actId="478"/>
          <ac:spMkLst>
            <pc:docMk/>
            <pc:sldMk cId="653426119" sldId="705"/>
            <ac:spMk id="46093" creationId="{00000000-0000-0000-0000-000000000000}"/>
          </ac:spMkLst>
        </pc:spChg>
        <pc:grpChg chg="del">
          <ac:chgData name="Froduald Kabanza" userId="edf393d0-642b-4b9e-8c75-f62133241689" providerId="ADAL" clId="{0C94AB9F-34DA-44D4-A4F1-AF6BF0F44370}" dt="2022-01-28T10:57:31.741" v="183" actId="478"/>
          <ac:grpSpMkLst>
            <pc:docMk/>
            <pc:sldMk cId="653426119" sldId="705"/>
            <ac:grpSpMk id="4" creationId="{00000000-0000-0000-0000-000000000000}"/>
          </ac:grpSpMkLst>
        </pc:grpChg>
        <pc:grpChg chg="del">
          <ac:chgData name="Froduald Kabanza" userId="edf393d0-642b-4b9e-8c75-f62133241689" providerId="ADAL" clId="{0C94AB9F-34DA-44D4-A4F1-AF6BF0F44370}" dt="2022-01-28T10:57:31.741" v="183" actId="478"/>
          <ac:grpSpMkLst>
            <pc:docMk/>
            <pc:sldMk cId="653426119" sldId="705"/>
            <ac:grpSpMk id="6" creationId="{9D8FF7FE-1C9A-442F-8EE6-B91F8A095D21}"/>
          </ac:grpSpMkLst>
        </pc:grpChg>
        <pc:grpChg chg="del">
          <ac:chgData name="Froduald Kabanza" userId="edf393d0-642b-4b9e-8c75-f62133241689" providerId="ADAL" clId="{0C94AB9F-34DA-44D4-A4F1-AF6BF0F44370}" dt="2022-01-28T10:57:36.766" v="184" actId="478"/>
          <ac:grpSpMkLst>
            <pc:docMk/>
            <pc:sldMk cId="653426119" sldId="705"/>
            <ac:grpSpMk id="7" creationId="{9FA0EFCE-A8BC-4F90-AACD-972802D9AF49}"/>
          </ac:grpSpMkLst>
        </pc:grpChg>
        <pc:picChg chg="add mod">
          <ac:chgData name="Froduald Kabanza" userId="edf393d0-642b-4b9e-8c75-f62133241689" providerId="ADAL" clId="{0C94AB9F-34DA-44D4-A4F1-AF6BF0F44370}" dt="2022-01-28T12:44:00.163" v="2279" actId="1076"/>
          <ac:picMkLst>
            <pc:docMk/>
            <pc:sldMk cId="653426119" sldId="705"/>
            <ac:picMk id="3" creationId="{13DD9F96-7EB1-4D41-A98F-5D6426E0BF0C}"/>
          </ac:picMkLst>
        </pc:picChg>
        <pc:picChg chg="add mod">
          <ac:chgData name="Froduald Kabanza" userId="edf393d0-642b-4b9e-8c75-f62133241689" providerId="ADAL" clId="{0C94AB9F-34DA-44D4-A4F1-AF6BF0F44370}" dt="2022-01-28T12:44:07.705" v="2282" actId="1076"/>
          <ac:picMkLst>
            <pc:docMk/>
            <pc:sldMk cId="653426119" sldId="705"/>
            <ac:picMk id="9" creationId="{F000C43E-42E3-495B-BFB2-589018C72B37}"/>
          </ac:picMkLst>
        </pc:picChg>
        <pc:picChg chg="add mod">
          <ac:chgData name="Froduald Kabanza" userId="edf393d0-642b-4b9e-8c75-f62133241689" providerId="ADAL" clId="{0C94AB9F-34DA-44D4-A4F1-AF6BF0F44370}" dt="2022-01-28T12:43:53.320" v="2273" actId="14100"/>
          <ac:picMkLst>
            <pc:docMk/>
            <pc:sldMk cId="653426119" sldId="705"/>
            <ac:picMk id="11" creationId="{2C641440-0B23-40F6-8229-18E9422D0D1F}"/>
          </ac:picMkLst>
        </pc:picChg>
        <pc:picChg chg="del">
          <ac:chgData name="Froduald Kabanza" userId="edf393d0-642b-4b9e-8c75-f62133241689" providerId="ADAL" clId="{0C94AB9F-34DA-44D4-A4F1-AF6BF0F44370}" dt="2022-01-28T10:57:31.741" v="183" actId="478"/>
          <ac:picMkLst>
            <pc:docMk/>
            <pc:sldMk cId="653426119" sldId="705"/>
            <ac:picMk id="17" creationId="{F3234D83-9E6F-48EC-9E1D-4D88D391504F}"/>
          </ac:picMkLst>
        </pc:picChg>
        <pc:picChg chg="add del mod">
          <ac:chgData name="Froduald Kabanza" userId="edf393d0-642b-4b9e-8c75-f62133241689" providerId="ADAL" clId="{0C94AB9F-34DA-44D4-A4F1-AF6BF0F44370}" dt="2022-01-28T11:02:55.579" v="192" actId="478"/>
          <ac:picMkLst>
            <pc:docMk/>
            <pc:sldMk cId="653426119" sldId="705"/>
            <ac:picMk id="1026" creationId="{7DB1ADCB-8F63-4504-9046-5E6AD0A8E63E}"/>
          </ac:picMkLst>
        </pc:picChg>
      </pc:sldChg>
      <pc:sldChg chg="modSp add modAnim">
        <pc:chgData name="Froduald Kabanza" userId="edf393d0-642b-4b9e-8c75-f62133241689" providerId="ADAL" clId="{0C94AB9F-34DA-44D4-A4F1-AF6BF0F44370}" dt="2022-01-28T12:00:59.201" v="545" actId="5793"/>
        <pc:sldMkLst>
          <pc:docMk/>
          <pc:sldMk cId="1167463071" sldId="706"/>
        </pc:sldMkLst>
        <pc:spChg chg="mod">
          <ac:chgData name="Froduald Kabanza" userId="edf393d0-642b-4b9e-8c75-f62133241689" providerId="ADAL" clId="{0C94AB9F-34DA-44D4-A4F1-AF6BF0F44370}" dt="2022-01-28T12:00:59.201" v="545" actId="5793"/>
          <ac:spMkLst>
            <pc:docMk/>
            <pc:sldMk cId="1167463071" sldId="706"/>
            <ac:spMk id="71683" creationId="{00000000-0000-0000-0000-000000000000}"/>
          </ac:spMkLst>
        </pc:spChg>
      </pc:sldChg>
      <pc:sldChg chg="modSp add mod modAnim modShow">
        <pc:chgData name="Froduald Kabanza" userId="edf393d0-642b-4b9e-8c75-f62133241689" providerId="ADAL" clId="{0C94AB9F-34DA-44D4-A4F1-AF6BF0F44370}" dt="2022-01-28T12:01:09.166" v="546" actId="729"/>
        <pc:sldMkLst>
          <pc:docMk/>
          <pc:sldMk cId="3433922138" sldId="707"/>
        </pc:sldMkLst>
        <pc:spChg chg="mod">
          <ac:chgData name="Froduald Kabanza" userId="edf393d0-642b-4b9e-8c75-f62133241689" providerId="ADAL" clId="{0C94AB9F-34DA-44D4-A4F1-AF6BF0F44370}" dt="2022-01-28T12:00:47.400" v="541" actId="5793"/>
          <ac:spMkLst>
            <pc:docMk/>
            <pc:sldMk cId="3433922138" sldId="707"/>
            <ac:spMk id="71683" creationId="{00000000-0000-0000-0000-000000000000}"/>
          </ac:spMkLst>
        </pc:spChg>
      </pc:sldChg>
      <pc:sldChg chg="modSp add mod modAnim">
        <pc:chgData name="Froduald Kabanza" userId="edf393d0-642b-4b9e-8c75-f62133241689" providerId="ADAL" clId="{0C94AB9F-34DA-44D4-A4F1-AF6BF0F44370}" dt="2022-01-28T12:28:50.343" v="1306" actId="20577"/>
        <pc:sldMkLst>
          <pc:docMk/>
          <pc:sldMk cId="1711831940" sldId="708"/>
        </pc:sldMkLst>
        <pc:spChg chg="mod">
          <ac:chgData name="Froduald Kabanza" userId="edf393d0-642b-4b9e-8c75-f62133241689" providerId="ADAL" clId="{0C94AB9F-34DA-44D4-A4F1-AF6BF0F44370}" dt="2022-01-28T12:28:50.343" v="1306" actId="20577"/>
          <ac:spMkLst>
            <pc:docMk/>
            <pc:sldMk cId="1711831940" sldId="708"/>
            <ac:spMk id="71683" creationId="{00000000-0000-0000-0000-000000000000}"/>
          </ac:spMkLst>
        </pc:spChg>
        <pc:spChg chg="mod">
          <ac:chgData name="Froduald Kabanza" userId="edf393d0-642b-4b9e-8c75-f62133241689" providerId="ADAL" clId="{0C94AB9F-34DA-44D4-A4F1-AF6BF0F44370}" dt="2022-01-28T12:28:33.327" v="1285" actId="20577"/>
          <ac:spMkLst>
            <pc:docMk/>
            <pc:sldMk cId="1711831940" sldId="708"/>
            <ac:spMk id="73734" creationId="{00000000-0000-0000-0000-000000000000}"/>
          </ac:spMkLst>
        </pc:spChg>
      </pc:sldChg>
      <pc:sldChg chg="modSp add mod">
        <pc:chgData name="Froduald Kabanza" userId="edf393d0-642b-4b9e-8c75-f62133241689" providerId="ADAL" clId="{0C94AB9F-34DA-44D4-A4F1-AF6BF0F44370}" dt="2022-01-28T12:28:27.576" v="1283" actId="20577"/>
        <pc:sldMkLst>
          <pc:docMk/>
          <pc:sldMk cId="3646715049" sldId="709"/>
        </pc:sldMkLst>
        <pc:spChg chg="mod">
          <ac:chgData name="Froduald Kabanza" userId="edf393d0-642b-4b9e-8c75-f62133241689" providerId="ADAL" clId="{0C94AB9F-34DA-44D4-A4F1-AF6BF0F44370}" dt="2022-01-28T12:27:57.714" v="1280" actId="113"/>
          <ac:spMkLst>
            <pc:docMk/>
            <pc:sldMk cId="3646715049" sldId="709"/>
            <ac:spMk id="71683" creationId="{00000000-0000-0000-0000-000000000000}"/>
          </ac:spMkLst>
        </pc:spChg>
        <pc:spChg chg="mod">
          <ac:chgData name="Froduald Kabanza" userId="edf393d0-642b-4b9e-8c75-f62133241689" providerId="ADAL" clId="{0C94AB9F-34DA-44D4-A4F1-AF6BF0F44370}" dt="2022-01-28T12:28:27.576" v="1283" actId="20577"/>
          <ac:spMkLst>
            <pc:docMk/>
            <pc:sldMk cId="3646715049" sldId="709"/>
            <ac:spMk id="73734" creationId="{00000000-0000-0000-0000-000000000000}"/>
          </ac:spMkLst>
        </pc:spChg>
      </pc:sldChg>
      <pc:sldChg chg="modSp add mod modAnim modNotesTx">
        <pc:chgData name="Froduald Kabanza" userId="edf393d0-642b-4b9e-8c75-f62133241689" providerId="ADAL" clId="{0C94AB9F-34DA-44D4-A4F1-AF6BF0F44370}" dt="2022-01-28T12:41:04.806" v="2169" actId="20577"/>
        <pc:sldMkLst>
          <pc:docMk/>
          <pc:sldMk cId="4153759645" sldId="710"/>
        </pc:sldMkLst>
        <pc:spChg chg="mod">
          <ac:chgData name="Froduald Kabanza" userId="edf393d0-642b-4b9e-8c75-f62133241689" providerId="ADAL" clId="{0C94AB9F-34DA-44D4-A4F1-AF6BF0F44370}" dt="2022-01-28T12:39:54.775" v="2163" actId="20577"/>
          <ac:spMkLst>
            <pc:docMk/>
            <pc:sldMk cId="4153759645" sldId="710"/>
            <ac:spMk id="71683" creationId="{00000000-0000-0000-0000-000000000000}"/>
          </ac:spMkLst>
        </pc:spChg>
        <pc:spChg chg="mod">
          <ac:chgData name="Froduald Kabanza" userId="edf393d0-642b-4b9e-8c75-f62133241689" providerId="ADAL" clId="{0C94AB9F-34DA-44D4-A4F1-AF6BF0F44370}" dt="2022-01-28T12:29:25.792" v="1401" actId="20577"/>
          <ac:spMkLst>
            <pc:docMk/>
            <pc:sldMk cId="4153759645" sldId="710"/>
            <ac:spMk id="73734" creationId="{00000000-0000-0000-0000-000000000000}"/>
          </ac:spMkLst>
        </pc:spChg>
      </pc:sldChg>
    </pc:docChg>
  </pc:docChgLst>
  <pc:docChgLst>
    <pc:chgData name="Froduald Kabanza" userId="edf393d0-642b-4b9e-8c75-f62133241689" providerId="ADAL" clId="{D49CD8B0-F202-4199-8AB3-192CB7E272A1}"/>
    <pc:docChg chg="custSel addSld delSld modSld sldOrd delSection modSection">
      <pc:chgData name="Froduald Kabanza" userId="edf393d0-642b-4b9e-8c75-f62133241689" providerId="ADAL" clId="{D49CD8B0-F202-4199-8AB3-192CB7E272A1}" dt="2022-01-27T13:00:19.509" v="4975" actId="20577"/>
      <pc:docMkLst>
        <pc:docMk/>
      </pc:docMkLst>
      <pc:sldChg chg="modSp mod">
        <pc:chgData name="Froduald Kabanza" userId="edf393d0-642b-4b9e-8c75-f62133241689" providerId="ADAL" clId="{D49CD8B0-F202-4199-8AB3-192CB7E272A1}" dt="2022-01-27T05:55:53.950" v="72" actId="20577"/>
        <pc:sldMkLst>
          <pc:docMk/>
          <pc:sldMk cId="154423500" sldId="332"/>
        </pc:sldMkLst>
        <pc:spChg chg="mod">
          <ac:chgData name="Froduald Kabanza" userId="edf393d0-642b-4b9e-8c75-f62133241689" providerId="ADAL" clId="{D49CD8B0-F202-4199-8AB3-192CB7E272A1}" dt="2022-01-27T05:55:53.950" v="72" actId="20577"/>
          <ac:spMkLst>
            <pc:docMk/>
            <pc:sldMk cId="154423500" sldId="332"/>
            <ac:spMk id="6" creationId="{50B0FB34-D872-45C2-9416-85ECF442F569}"/>
          </ac:spMkLst>
        </pc:spChg>
      </pc:sldChg>
      <pc:sldChg chg="modSp mod">
        <pc:chgData name="Froduald Kabanza" userId="edf393d0-642b-4b9e-8c75-f62133241689" providerId="ADAL" clId="{D49CD8B0-F202-4199-8AB3-192CB7E272A1}" dt="2022-01-27T13:00:12.269" v="4974" actId="20577"/>
        <pc:sldMkLst>
          <pc:docMk/>
          <pc:sldMk cId="404981859" sldId="405"/>
        </pc:sldMkLst>
        <pc:spChg chg="mod">
          <ac:chgData name="Froduald Kabanza" userId="edf393d0-642b-4b9e-8c75-f62133241689" providerId="ADAL" clId="{D49CD8B0-F202-4199-8AB3-192CB7E272A1}" dt="2022-01-27T13:00:12.269" v="4974" actId="20577"/>
          <ac:spMkLst>
            <pc:docMk/>
            <pc:sldMk cId="404981859" sldId="405"/>
            <ac:spMk id="92162" creationId="{8315D294-25C1-4B08-B7F5-BD720D2B3860}"/>
          </ac:spMkLst>
        </pc:spChg>
      </pc:sldChg>
      <pc:sldChg chg="del">
        <pc:chgData name="Froduald Kabanza" userId="edf393d0-642b-4b9e-8c75-f62133241689" providerId="ADAL" clId="{D49CD8B0-F202-4199-8AB3-192CB7E272A1}" dt="2022-01-27T05:56:27.067" v="74" actId="2696"/>
        <pc:sldMkLst>
          <pc:docMk/>
          <pc:sldMk cId="0" sldId="514"/>
        </pc:sldMkLst>
      </pc:sldChg>
      <pc:sldChg chg="modSp mod ord">
        <pc:chgData name="Froduald Kabanza" userId="edf393d0-642b-4b9e-8c75-f62133241689" providerId="ADAL" clId="{D49CD8B0-F202-4199-8AB3-192CB7E272A1}" dt="2022-01-27T06:09:58.540" v="916"/>
        <pc:sldMkLst>
          <pc:docMk/>
          <pc:sldMk cId="2282563712" sldId="696"/>
        </pc:sldMkLst>
        <pc:spChg chg="mod">
          <ac:chgData name="Froduald Kabanza" userId="edf393d0-642b-4b9e-8c75-f62133241689" providerId="ADAL" clId="{D49CD8B0-F202-4199-8AB3-192CB7E272A1}" dt="2022-01-27T05:56:42.867" v="75" actId="1076"/>
          <ac:spMkLst>
            <pc:docMk/>
            <pc:sldMk cId="2282563712" sldId="696"/>
            <ac:spMk id="2" creationId="{00000000-0000-0000-0000-000000000000}"/>
          </ac:spMkLst>
        </pc:spChg>
        <pc:spChg chg="mod">
          <ac:chgData name="Froduald Kabanza" userId="edf393d0-642b-4b9e-8c75-f62133241689" providerId="ADAL" clId="{D49CD8B0-F202-4199-8AB3-192CB7E272A1}" dt="2022-01-27T05:56:42.867" v="75" actId="1076"/>
          <ac:spMkLst>
            <pc:docMk/>
            <pc:sldMk cId="2282563712" sldId="696"/>
            <ac:spMk id="8" creationId="{00000000-0000-0000-0000-000000000000}"/>
          </ac:spMkLst>
        </pc:spChg>
        <pc:spChg chg="mod">
          <ac:chgData name="Froduald Kabanza" userId="edf393d0-642b-4b9e-8c75-f62133241689" providerId="ADAL" clId="{D49CD8B0-F202-4199-8AB3-192CB7E272A1}" dt="2022-01-27T05:56:42.867" v="75" actId="1076"/>
          <ac:spMkLst>
            <pc:docMk/>
            <pc:sldMk cId="2282563712" sldId="696"/>
            <ac:spMk id="9" creationId="{00000000-0000-0000-0000-000000000000}"/>
          </ac:spMkLst>
        </pc:spChg>
        <pc:spChg chg="mod">
          <ac:chgData name="Froduald Kabanza" userId="edf393d0-642b-4b9e-8c75-f62133241689" providerId="ADAL" clId="{D49CD8B0-F202-4199-8AB3-192CB7E272A1}" dt="2022-01-27T05:56:42.867" v="75" actId="1076"/>
          <ac:spMkLst>
            <pc:docMk/>
            <pc:sldMk cId="2282563712" sldId="696"/>
            <ac:spMk id="10" creationId="{00000000-0000-0000-0000-000000000000}"/>
          </ac:spMkLst>
        </pc:spChg>
        <pc:spChg chg="mod">
          <ac:chgData name="Froduald Kabanza" userId="edf393d0-642b-4b9e-8c75-f62133241689" providerId="ADAL" clId="{D49CD8B0-F202-4199-8AB3-192CB7E272A1}" dt="2022-01-27T05:56:42.867" v="75" actId="1076"/>
          <ac:spMkLst>
            <pc:docMk/>
            <pc:sldMk cId="2282563712" sldId="696"/>
            <ac:spMk id="12" creationId="{00000000-0000-0000-0000-000000000000}"/>
          </ac:spMkLst>
        </pc:spChg>
        <pc:spChg chg="mod">
          <ac:chgData name="Froduald Kabanza" userId="edf393d0-642b-4b9e-8c75-f62133241689" providerId="ADAL" clId="{D49CD8B0-F202-4199-8AB3-192CB7E272A1}" dt="2022-01-27T05:56:42.867" v="75" actId="1076"/>
          <ac:spMkLst>
            <pc:docMk/>
            <pc:sldMk cId="2282563712" sldId="696"/>
            <ac:spMk id="13" creationId="{00000000-0000-0000-0000-000000000000}"/>
          </ac:spMkLst>
        </pc:spChg>
        <pc:spChg chg="mod">
          <ac:chgData name="Froduald Kabanza" userId="edf393d0-642b-4b9e-8c75-f62133241689" providerId="ADAL" clId="{D49CD8B0-F202-4199-8AB3-192CB7E272A1}" dt="2022-01-27T05:56:42.867" v="75" actId="1076"/>
          <ac:spMkLst>
            <pc:docMk/>
            <pc:sldMk cId="2282563712" sldId="696"/>
            <ac:spMk id="14" creationId="{00000000-0000-0000-0000-000000000000}"/>
          </ac:spMkLst>
        </pc:spChg>
        <pc:spChg chg="mod">
          <ac:chgData name="Froduald Kabanza" userId="edf393d0-642b-4b9e-8c75-f62133241689" providerId="ADAL" clId="{D49CD8B0-F202-4199-8AB3-192CB7E272A1}" dt="2022-01-27T05:56:42.867" v="75" actId="1076"/>
          <ac:spMkLst>
            <pc:docMk/>
            <pc:sldMk cId="2282563712" sldId="696"/>
            <ac:spMk id="15" creationId="{00000000-0000-0000-0000-000000000000}"/>
          </ac:spMkLst>
        </pc:spChg>
        <pc:spChg chg="mod">
          <ac:chgData name="Froduald Kabanza" userId="edf393d0-642b-4b9e-8c75-f62133241689" providerId="ADAL" clId="{D49CD8B0-F202-4199-8AB3-192CB7E272A1}" dt="2022-01-27T05:56:42.867" v="75" actId="1076"/>
          <ac:spMkLst>
            <pc:docMk/>
            <pc:sldMk cId="2282563712" sldId="696"/>
            <ac:spMk id="16" creationId="{00000000-0000-0000-0000-000000000000}"/>
          </ac:spMkLst>
        </pc:spChg>
        <pc:spChg chg="mod">
          <ac:chgData name="Froduald Kabanza" userId="edf393d0-642b-4b9e-8c75-f62133241689" providerId="ADAL" clId="{D49CD8B0-F202-4199-8AB3-192CB7E272A1}" dt="2022-01-27T05:57:12.032" v="124" actId="20577"/>
          <ac:spMkLst>
            <pc:docMk/>
            <pc:sldMk cId="2282563712" sldId="696"/>
            <ac:spMk id="32" creationId="{D439E595-C23F-4975-BC48-622137693B5B}"/>
          </ac:spMkLst>
        </pc:spChg>
        <pc:spChg chg="mod">
          <ac:chgData name="Froduald Kabanza" userId="edf393d0-642b-4b9e-8c75-f62133241689" providerId="ADAL" clId="{D49CD8B0-F202-4199-8AB3-192CB7E272A1}" dt="2022-01-27T05:56:46.158" v="76" actId="14100"/>
          <ac:spMkLst>
            <pc:docMk/>
            <pc:sldMk cId="2282563712" sldId="696"/>
            <ac:spMk id="22533" creationId="{00000000-0000-0000-0000-000000000000}"/>
          </ac:spMkLst>
        </pc:spChg>
        <pc:cxnChg chg="mod">
          <ac:chgData name="Froduald Kabanza" userId="edf393d0-642b-4b9e-8c75-f62133241689" providerId="ADAL" clId="{D49CD8B0-F202-4199-8AB3-192CB7E272A1}" dt="2022-01-27T05:56:42.867" v="75" actId="1076"/>
          <ac:cxnSpMkLst>
            <pc:docMk/>
            <pc:sldMk cId="2282563712" sldId="696"/>
            <ac:cxnSpMk id="24" creationId="{00000000-0000-0000-0000-000000000000}"/>
          </ac:cxnSpMkLst>
        </pc:cxnChg>
        <pc:cxnChg chg="mod">
          <ac:chgData name="Froduald Kabanza" userId="edf393d0-642b-4b9e-8c75-f62133241689" providerId="ADAL" clId="{D49CD8B0-F202-4199-8AB3-192CB7E272A1}" dt="2022-01-27T05:56:42.867" v="75" actId="1076"/>
          <ac:cxnSpMkLst>
            <pc:docMk/>
            <pc:sldMk cId="2282563712" sldId="696"/>
            <ac:cxnSpMk id="27" creationId="{00000000-0000-0000-0000-000000000000}"/>
          </ac:cxnSpMkLst>
        </pc:cxnChg>
        <pc:cxnChg chg="mod">
          <ac:chgData name="Froduald Kabanza" userId="edf393d0-642b-4b9e-8c75-f62133241689" providerId="ADAL" clId="{D49CD8B0-F202-4199-8AB3-192CB7E272A1}" dt="2022-01-27T05:56:42.867" v="75" actId="1076"/>
          <ac:cxnSpMkLst>
            <pc:docMk/>
            <pc:sldMk cId="2282563712" sldId="696"/>
            <ac:cxnSpMk id="30" creationId="{00000000-0000-0000-0000-000000000000}"/>
          </ac:cxnSpMkLst>
        </pc:cxnChg>
        <pc:cxnChg chg="mod">
          <ac:chgData name="Froduald Kabanza" userId="edf393d0-642b-4b9e-8c75-f62133241689" providerId="ADAL" clId="{D49CD8B0-F202-4199-8AB3-192CB7E272A1}" dt="2022-01-27T05:56:42.867" v="75" actId="1076"/>
          <ac:cxnSpMkLst>
            <pc:docMk/>
            <pc:sldMk cId="2282563712" sldId="696"/>
            <ac:cxnSpMk id="33" creationId="{00000000-0000-0000-0000-000000000000}"/>
          </ac:cxnSpMkLst>
        </pc:cxnChg>
        <pc:cxnChg chg="mod">
          <ac:chgData name="Froduald Kabanza" userId="edf393d0-642b-4b9e-8c75-f62133241689" providerId="ADAL" clId="{D49CD8B0-F202-4199-8AB3-192CB7E272A1}" dt="2022-01-27T05:56:42.867" v="75" actId="1076"/>
          <ac:cxnSpMkLst>
            <pc:docMk/>
            <pc:sldMk cId="2282563712" sldId="696"/>
            <ac:cxnSpMk id="36" creationId="{190EDA56-222D-419F-BA7A-13282E10550F}"/>
          </ac:cxnSpMkLst>
        </pc:cxnChg>
        <pc:cxnChg chg="mod">
          <ac:chgData name="Froduald Kabanza" userId="edf393d0-642b-4b9e-8c75-f62133241689" providerId="ADAL" clId="{D49CD8B0-F202-4199-8AB3-192CB7E272A1}" dt="2022-01-27T05:56:42.867" v="75" actId="1076"/>
          <ac:cxnSpMkLst>
            <pc:docMk/>
            <pc:sldMk cId="2282563712" sldId="696"/>
            <ac:cxnSpMk id="41" creationId="{00000000-0000-0000-0000-000000000000}"/>
          </ac:cxnSpMkLst>
        </pc:cxnChg>
        <pc:cxnChg chg="mod">
          <ac:chgData name="Froduald Kabanza" userId="edf393d0-642b-4b9e-8c75-f62133241689" providerId="ADAL" clId="{D49CD8B0-F202-4199-8AB3-192CB7E272A1}" dt="2022-01-27T05:56:42.867" v="75" actId="1076"/>
          <ac:cxnSpMkLst>
            <pc:docMk/>
            <pc:sldMk cId="2282563712" sldId="696"/>
            <ac:cxnSpMk id="44" creationId="{00000000-0000-0000-0000-000000000000}"/>
          </ac:cxnSpMkLst>
        </pc:cxnChg>
        <pc:cxnChg chg="mod">
          <ac:chgData name="Froduald Kabanza" userId="edf393d0-642b-4b9e-8c75-f62133241689" providerId="ADAL" clId="{D49CD8B0-F202-4199-8AB3-192CB7E272A1}" dt="2022-01-27T05:56:42.867" v="75" actId="1076"/>
          <ac:cxnSpMkLst>
            <pc:docMk/>
            <pc:sldMk cId="2282563712" sldId="696"/>
            <ac:cxnSpMk id="47" creationId="{00000000-0000-0000-0000-000000000000}"/>
          </ac:cxnSpMkLst>
        </pc:cxnChg>
        <pc:cxnChg chg="mod">
          <ac:chgData name="Froduald Kabanza" userId="edf393d0-642b-4b9e-8c75-f62133241689" providerId="ADAL" clId="{D49CD8B0-F202-4199-8AB3-192CB7E272A1}" dt="2022-01-27T05:57:15.794" v="125" actId="14100"/>
          <ac:cxnSpMkLst>
            <pc:docMk/>
            <pc:sldMk cId="2282563712" sldId="696"/>
            <ac:cxnSpMk id="53" creationId="{1E28376C-BF10-4029-9D4A-8BC049E4E93D}"/>
          </ac:cxnSpMkLst>
        </pc:cxnChg>
        <pc:cxnChg chg="mod">
          <ac:chgData name="Froduald Kabanza" userId="edf393d0-642b-4b9e-8c75-f62133241689" providerId="ADAL" clId="{D49CD8B0-F202-4199-8AB3-192CB7E272A1}" dt="2022-01-27T05:56:42.867" v="75" actId="1076"/>
          <ac:cxnSpMkLst>
            <pc:docMk/>
            <pc:sldMk cId="2282563712" sldId="696"/>
            <ac:cxnSpMk id="88" creationId="{00000000-0000-0000-0000-000000000000}"/>
          </ac:cxnSpMkLst>
        </pc:cxnChg>
      </pc:sldChg>
      <pc:sldChg chg="del">
        <pc:chgData name="Froduald Kabanza" userId="edf393d0-642b-4b9e-8c75-f62133241689" providerId="ADAL" clId="{D49CD8B0-F202-4199-8AB3-192CB7E272A1}" dt="2022-01-27T05:56:02.454" v="73" actId="2696"/>
        <pc:sldMkLst>
          <pc:docMk/>
          <pc:sldMk cId="844883617" sldId="717"/>
        </pc:sldMkLst>
      </pc:sldChg>
      <pc:sldChg chg="del">
        <pc:chgData name="Froduald Kabanza" userId="edf393d0-642b-4b9e-8c75-f62133241689" providerId="ADAL" clId="{D49CD8B0-F202-4199-8AB3-192CB7E272A1}" dt="2022-01-27T05:56:27.067" v="74" actId="2696"/>
        <pc:sldMkLst>
          <pc:docMk/>
          <pc:sldMk cId="3058086530" sldId="719"/>
        </pc:sldMkLst>
      </pc:sldChg>
      <pc:sldChg chg="del">
        <pc:chgData name="Froduald Kabanza" userId="edf393d0-642b-4b9e-8c75-f62133241689" providerId="ADAL" clId="{D49CD8B0-F202-4199-8AB3-192CB7E272A1}" dt="2022-01-27T05:56:02.454" v="73" actId="2696"/>
        <pc:sldMkLst>
          <pc:docMk/>
          <pc:sldMk cId="1344287853" sldId="720"/>
        </pc:sldMkLst>
      </pc:sldChg>
      <pc:sldChg chg="modSp modAnim modNotesTx">
        <pc:chgData name="Froduald Kabanza" userId="edf393d0-642b-4b9e-8c75-f62133241689" providerId="ADAL" clId="{D49CD8B0-F202-4199-8AB3-192CB7E272A1}" dt="2022-01-27T13:00:19.509" v="4975" actId="20577"/>
        <pc:sldMkLst>
          <pc:docMk/>
          <pc:sldMk cId="1125303256" sldId="721"/>
        </pc:sldMkLst>
        <pc:spChg chg="mod">
          <ac:chgData name="Froduald Kabanza" userId="edf393d0-642b-4b9e-8c75-f62133241689" providerId="ADAL" clId="{D49CD8B0-F202-4199-8AB3-192CB7E272A1}" dt="2022-01-27T13:00:19.509" v="4975" actId="20577"/>
          <ac:spMkLst>
            <pc:docMk/>
            <pc:sldMk cId="1125303256" sldId="721"/>
            <ac:spMk id="21506" creationId="{27F2368C-1AA9-4826-A792-30C5A5588C0D}"/>
          </ac:spMkLst>
        </pc:spChg>
      </pc:sldChg>
      <pc:sldChg chg="addSp modSp add mod modAnim">
        <pc:chgData name="Froduald Kabanza" userId="edf393d0-642b-4b9e-8c75-f62133241689" providerId="ADAL" clId="{D49CD8B0-F202-4199-8AB3-192CB7E272A1}" dt="2022-01-27T12:05:40.602" v="1821" actId="20577"/>
        <pc:sldMkLst>
          <pc:docMk/>
          <pc:sldMk cId="4057936831" sldId="722"/>
        </pc:sldMkLst>
        <pc:spChg chg="add mod">
          <ac:chgData name="Froduald Kabanza" userId="edf393d0-642b-4b9e-8c75-f62133241689" providerId="ADAL" clId="{D49CD8B0-F202-4199-8AB3-192CB7E272A1}" dt="2022-01-27T12:04:09.084" v="1820" actId="20577"/>
          <ac:spMkLst>
            <pc:docMk/>
            <pc:sldMk cId="4057936831" sldId="722"/>
            <ac:spMk id="9" creationId="{5E465818-C358-4B07-9F4F-8F47BFA5EE3C}"/>
          </ac:spMkLst>
        </pc:spChg>
        <pc:spChg chg="mod">
          <ac:chgData name="Froduald Kabanza" userId="edf393d0-642b-4b9e-8c75-f62133241689" providerId="ADAL" clId="{D49CD8B0-F202-4199-8AB3-192CB7E272A1}" dt="2022-01-27T12:05:40.602" v="1821" actId="20577"/>
          <ac:spMkLst>
            <pc:docMk/>
            <pc:sldMk cId="4057936831" sldId="722"/>
            <ac:spMk id="21505" creationId="{951A0312-4847-486A-AA12-7C8AB18BA3C7}"/>
          </ac:spMkLst>
        </pc:spChg>
        <pc:spChg chg="mod">
          <ac:chgData name="Froduald Kabanza" userId="edf393d0-642b-4b9e-8c75-f62133241689" providerId="ADAL" clId="{D49CD8B0-F202-4199-8AB3-192CB7E272A1}" dt="2022-01-27T12:02:33.492" v="1775" actId="14100"/>
          <ac:spMkLst>
            <pc:docMk/>
            <pc:sldMk cId="4057936831" sldId="722"/>
            <ac:spMk id="21506" creationId="{27F2368C-1AA9-4826-A792-30C5A5588C0D}"/>
          </ac:spMkLst>
        </pc:spChg>
        <pc:picChg chg="add mod">
          <ac:chgData name="Froduald Kabanza" userId="edf393d0-642b-4b9e-8c75-f62133241689" providerId="ADAL" clId="{D49CD8B0-F202-4199-8AB3-192CB7E272A1}" dt="2022-01-27T12:02:35.349" v="1776" actId="1076"/>
          <ac:picMkLst>
            <pc:docMk/>
            <pc:sldMk cId="4057936831" sldId="722"/>
            <ac:picMk id="3" creationId="{5B2DD045-5664-4B55-BA3B-3BDAEA012E7D}"/>
          </ac:picMkLst>
        </pc:picChg>
      </pc:sldChg>
      <pc:sldChg chg="addSp delSp modSp add mod delAnim modAnim modNotesTx">
        <pc:chgData name="Froduald Kabanza" userId="edf393d0-642b-4b9e-8c75-f62133241689" providerId="ADAL" clId="{D49CD8B0-F202-4199-8AB3-192CB7E272A1}" dt="2022-01-27T12:33:42.014" v="3130" actId="20577"/>
        <pc:sldMkLst>
          <pc:docMk/>
          <pc:sldMk cId="1102593250" sldId="723"/>
        </pc:sldMkLst>
        <pc:spChg chg="add del mod">
          <ac:chgData name="Froduald Kabanza" userId="edf393d0-642b-4b9e-8c75-f62133241689" providerId="ADAL" clId="{D49CD8B0-F202-4199-8AB3-192CB7E272A1}" dt="2022-01-27T12:18:03.565" v="2189" actId="478"/>
          <ac:spMkLst>
            <pc:docMk/>
            <pc:sldMk cId="1102593250" sldId="723"/>
            <ac:spMk id="2" creationId="{FCBCD8D6-3E65-4E2A-A416-94240AFBA420}"/>
          </ac:spMkLst>
        </pc:spChg>
        <pc:spChg chg="add del mod">
          <ac:chgData name="Froduald Kabanza" userId="edf393d0-642b-4b9e-8c75-f62133241689" providerId="ADAL" clId="{D49CD8B0-F202-4199-8AB3-192CB7E272A1}" dt="2022-01-27T12:18:11.685" v="2192" actId="478"/>
          <ac:spMkLst>
            <pc:docMk/>
            <pc:sldMk cId="1102593250" sldId="723"/>
            <ac:spMk id="4" creationId="{6A1700D9-15D5-41D6-82F0-000992F1F81F}"/>
          </ac:spMkLst>
        </pc:spChg>
        <pc:spChg chg="mod">
          <ac:chgData name="Froduald Kabanza" userId="edf393d0-642b-4b9e-8c75-f62133241689" providerId="ADAL" clId="{D49CD8B0-F202-4199-8AB3-192CB7E272A1}" dt="2022-01-27T12:33:42.014" v="3130" actId="20577"/>
          <ac:spMkLst>
            <pc:docMk/>
            <pc:sldMk cId="1102593250" sldId="723"/>
            <ac:spMk id="9" creationId="{5E465818-C358-4B07-9F4F-8F47BFA5EE3C}"/>
          </ac:spMkLst>
        </pc:spChg>
        <pc:spChg chg="add del mod">
          <ac:chgData name="Froduald Kabanza" userId="edf393d0-642b-4b9e-8c75-f62133241689" providerId="ADAL" clId="{D49CD8B0-F202-4199-8AB3-192CB7E272A1}" dt="2022-01-27T12:18:06.750" v="2190" actId="478"/>
          <ac:spMkLst>
            <pc:docMk/>
            <pc:sldMk cId="1102593250" sldId="723"/>
            <ac:spMk id="21506" creationId="{27F2368C-1AA9-4826-A792-30C5A5588C0D}"/>
          </ac:spMkLst>
        </pc:spChg>
        <pc:picChg chg="del">
          <ac:chgData name="Froduald Kabanza" userId="edf393d0-642b-4b9e-8c75-f62133241689" providerId="ADAL" clId="{D49CD8B0-F202-4199-8AB3-192CB7E272A1}" dt="2022-01-27T12:06:13.772" v="1823" actId="478"/>
          <ac:picMkLst>
            <pc:docMk/>
            <pc:sldMk cId="1102593250" sldId="723"/>
            <ac:picMk id="3" creationId="{5B2DD045-5664-4B55-BA3B-3BDAEA012E7D}"/>
          </ac:picMkLst>
        </pc:picChg>
      </pc:sldChg>
      <pc:sldChg chg="modSp add modAnim modNotesTx">
        <pc:chgData name="Froduald Kabanza" userId="edf393d0-642b-4b9e-8c75-f62133241689" providerId="ADAL" clId="{D49CD8B0-F202-4199-8AB3-192CB7E272A1}" dt="2022-01-27T12:37:30.713" v="3365" actId="20577"/>
        <pc:sldMkLst>
          <pc:docMk/>
          <pc:sldMk cId="382338790" sldId="724"/>
        </pc:sldMkLst>
        <pc:spChg chg="mod">
          <ac:chgData name="Froduald Kabanza" userId="edf393d0-642b-4b9e-8c75-f62133241689" providerId="ADAL" clId="{D49CD8B0-F202-4199-8AB3-192CB7E272A1}" dt="2022-01-27T12:37:30.713" v="3365" actId="20577"/>
          <ac:spMkLst>
            <pc:docMk/>
            <pc:sldMk cId="382338790" sldId="724"/>
            <ac:spMk id="9" creationId="{5E465818-C358-4B07-9F4F-8F47BFA5EE3C}"/>
          </ac:spMkLst>
        </pc:spChg>
      </pc:sldChg>
      <pc:sldChg chg="del">
        <pc:chgData name="Froduald Kabanza" userId="edf393d0-642b-4b9e-8c75-f62133241689" providerId="ADAL" clId="{D49CD8B0-F202-4199-8AB3-192CB7E272A1}" dt="2022-01-27T05:56:27.067" v="74" actId="2696"/>
        <pc:sldMkLst>
          <pc:docMk/>
          <pc:sldMk cId="1945819174" sldId="724"/>
        </pc:sldMkLst>
      </pc:sldChg>
      <pc:sldChg chg="modSp add mod modAnim modNotesTx">
        <pc:chgData name="Froduald Kabanza" userId="edf393d0-642b-4b9e-8c75-f62133241689" providerId="ADAL" clId="{D49CD8B0-F202-4199-8AB3-192CB7E272A1}" dt="2022-01-27T12:44:36.518" v="3942" actId="255"/>
        <pc:sldMkLst>
          <pc:docMk/>
          <pc:sldMk cId="630549713" sldId="725"/>
        </pc:sldMkLst>
        <pc:spChg chg="mod">
          <ac:chgData name="Froduald Kabanza" userId="edf393d0-642b-4b9e-8c75-f62133241689" providerId="ADAL" clId="{D49CD8B0-F202-4199-8AB3-192CB7E272A1}" dt="2022-01-27T12:44:36.518" v="3942" actId="255"/>
          <ac:spMkLst>
            <pc:docMk/>
            <pc:sldMk cId="630549713" sldId="725"/>
            <ac:spMk id="9" creationId="{5E465818-C358-4B07-9F4F-8F47BFA5EE3C}"/>
          </ac:spMkLst>
        </pc:spChg>
      </pc:sldChg>
      <pc:sldChg chg="del">
        <pc:chgData name="Froduald Kabanza" userId="edf393d0-642b-4b9e-8c75-f62133241689" providerId="ADAL" clId="{D49CD8B0-F202-4199-8AB3-192CB7E272A1}" dt="2022-01-27T05:56:27.067" v="74" actId="2696"/>
        <pc:sldMkLst>
          <pc:docMk/>
          <pc:sldMk cId="4291106472" sldId="725"/>
        </pc:sldMkLst>
      </pc:sldChg>
      <pc:sldChg chg="del">
        <pc:chgData name="Froduald Kabanza" userId="edf393d0-642b-4b9e-8c75-f62133241689" providerId="ADAL" clId="{D49CD8B0-F202-4199-8AB3-192CB7E272A1}" dt="2022-01-27T05:56:27.067" v="74" actId="2696"/>
        <pc:sldMkLst>
          <pc:docMk/>
          <pc:sldMk cId="549024386" sldId="726"/>
        </pc:sldMkLst>
      </pc:sldChg>
      <pc:sldChg chg="addSp delSp modSp add mod">
        <pc:chgData name="Froduald Kabanza" userId="edf393d0-642b-4b9e-8c75-f62133241689" providerId="ADAL" clId="{D49CD8B0-F202-4199-8AB3-192CB7E272A1}" dt="2022-01-27T12:48:00.654" v="4145" actId="20577"/>
        <pc:sldMkLst>
          <pc:docMk/>
          <pc:sldMk cId="806857235" sldId="726"/>
        </pc:sldMkLst>
        <pc:spChg chg="add mod">
          <ac:chgData name="Froduald Kabanza" userId="edf393d0-642b-4b9e-8c75-f62133241689" providerId="ADAL" clId="{D49CD8B0-F202-4199-8AB3-192CB7E272A1}" dt="2022-01-27T12:48:00.654" v="4145" actId="20577"/>
          <ac:spMkLst>
            <pc:docMk/>
            <pc:sldMk cId="806857235" sldId="726"/>
            <ac:spMk id="8" creationId="{D501070E-F9D2-4468-ABBE-9ADE09F3B069}"/>
          </ac:spMkLst>
        </pc:spChg>
        <pc:spChg chg="del">
          <ac:chgData name="Froduald Kabanza" userId="edf393d0-642b-4b9e-8c75-f62133241689" providerId="ADAL" clId="{D49CD8B0-F202-4199-8AB3-192CB7E272A1}" dt="2022-01-27T12:45:33.486" v="3971" actId="478"/>
          <ac:spMkLst>
            <pc:docMk/>
            <pc:sldMk cId="806857235" sldId="726"/>
            <ac:spMk id="9" creationId="{5E465818-C358-4B07-9F4F-8F47BFA5EE3C}"/>
          </ac:spMkLst>
        </pc:spChg>
        <pc:spChg chg="mod">
          <ac:chgData name="Froduald Kabanza" userId="edf393d0-642b-4b9e-8c75-f62133241689" providerId="ADAL" clId="{D49CD8B0-F202-4199-8AB3-192CB7E272A1}" dt="2022-01-27T12:45:30.416" v="3970" actId="114"/>
          <ac:spMkLst>
            <pc:docMk/>
            <pc:sldMk cId="806857235" sldId="726"/>
            <ac:spMk id="21505" creationId="{951A0312-4847-486A-AA12-7C8AB18BA3C7}"/>
          </ac:spMkLst>
        </pc:spChg>
        <pc:picChg chg="add del">
          <ac:chgData name="Froduald Kabanza" userId="edf393d0-642b-4b9e-8c75-f62133241689" providerId="ADAL" clId="{D49CD8B0-F202-4199-8AB3-192CB7E272A1}" dt="2022-01-27T12:46:10.659" v="3973" actId="478"/>
          <ac:picMkLst>
            <pc:docMk/>
            <pc:sldMk cId="806857235" sldId="726"/>
            <ac:picMk id="3" creationId="{55044C57-B48F-44E7-A091-4C879CA6A7F9}"/>
          </ac:picMkLst>
        </pc:picChg>
        <pc:picChg chg="add del">
          <ac:chgData name="Froduald Kabanza" userId="edf393d0-642b-4b9e-8c75-f62133241689" providerId="ADAL" clId="{D49CD8B0-F202-4199-8AB3-192CB7E272A1}" dt="2022-01-27T12:46:23.967" v="3975" actId="478"/>
          <ac:picMkLst>
            <pc:docMk/>
            <pc:sldMk cId="806857235" sldId="726"/>
            <ac:picMk id="5" creationId="{DA82D5BD-1805-499C-9F37-0C58CA8988CA}"/>
          </ac:picMkLst>
        </pc:picChg>
        <pc:picChg chg="add mod">
          <ac:chgData name="Froduald Kabanza" userId="edf393d0-642b-4b9e-8c75-f62133241689" providerId="ADAL" clId="{D49CD8B0-F202-4199-8AB3-192CB7E272A1}" dt="2022-01-27T12:46:37.788" v="3980" actId="1076"/>
          <ac:picMkLst>
            <pc:docMk/>
            <pc:sldMk cId="806857235" sldId="726"/>
            <ac:picMk id="7" creationId="{8A90FEDD-61D0-4BC8-9DE7-BB2853BEE48C}"/>
          </ac:picMkLst>
        </pc:picChg>
      </pc:sldChg>
      <pc:sldChg chg="del">
        <pc:chgData name="Froduald Kabanza" userId="edf393d0-642b-4b9e-8c75-f62133241689" providerId="ADAL" clId="{D49CD8B0-F202-4199-8AB3-192CB7E272A1}" dt="2022-01-27T05:56:27.067" v="74" actId="2696"/>
        <pc:sldMkLst>
          <pc:docMk/>
          <pc:sldMk cId="313719905" sldId="727"/>
        </pc:sldMkLst>
      </pc:sldChg>
      <pc:sldChg chg="modSp add mod modAnim">
        <pc:chgData name="Froduald Kabanza" userId="edf393d0-642b-4b9e-8c75-f62133241689" providerId="ADAL" clId="{D49CD8B0-F202-4199-8AB3-192CB7E272A1}" dt="2022-01-27T12:59:09.259" v="4964"/>
        <pc:sldMkLst>
          <pc:docMk/>
          <pc:sldMk cId="2817923177" sldId="727"/>
        </pc:sldMkLst>
        <pc:spChg chg="mod">
          <ac:chgData name="Froduald Kabanza" userId="edf393d0-642b-4b9e-8c75-f62133241689" providerId="ADAL" clId="{D49CD8B0-F202-4199-8AB3-192CB7E272A1}" dt="2022-01-27T12:58:46.231" v="4961" actId="20577"/>
          <ac:spMkLst>
            <pc:docMk/>
            <pc:sldMk cId="2817923177" sldId="727"/>
            <ac:spMk id="9" creationId="{5E465818-C358-4B07-9F4F-8F47BFA5EE3C}"/>
          </ac:spMkLst>
        </pc:spChg>
        <pc:spChg chg="mod">
          <ac:chgData name="Froduald Kabanza" userId="edf393d0-642b-4b9e-8c75-f62133241689" providerId="ADAL" clId="{D49CD8B0-F202-4199-8AB3-192CB7E272A1}" dt="2022-01-27T12:55:20.814" v="4456" actId="20577"/>
          <ac:spMkLst>
            <pc:docMk/>
            <pc:sldMk cId="2817923177" sldId="727"/>
            <ac:spMk id="21505" creationId="{951A0312-4847-486A-AA12-7C8AB18BA3C7}"/>
          </ac:spMkLst>
        </pc:spChg>
      </pc:sldChg>
      <pc:sldChg chg="modSp add modAnim">
        <pc:chgData name="Froduald Kabanza" userId="edf393d0-642b-4b9e-8c75-f62133241689" providerId="ADAL" clId="{D49CD8B0-F202-4199-8AB3-192CB7E272A1}" dt="2022-01-27T12:59:51.861" v="4973"/>
        <pc:sldMkLst>
          <pc:docMk/>
          <pc:sldMk cId="2525625781" sldId="728"/>
        </pc:sldMkLst>
        <pc:spChg chg="mod">
          <ac:chgData name="Froduald Kabanza" userId="edf393d0-642b-4b9e-8c75-f62133241689" providerId="ADAL" clId="{D49CD8B0-F202-4199-8AB3-192CB7E272A1}" dt="2022-01-27T12:59:39.161" v="4970" actId="20577"/>
          <ac:spMkLst>
            <pc:docMk/>
            <pc:sldMk cId="2525625781" sldId="728"/>
            <ac:spMk id="9" creationId="{5E465818-C358-4B07-9F4F-8F47BFA5EE3C}"/>
          </ac:spMkLst>
        </pc:spChg>
      </pc:sldChg>
      <pc:sldChg chg="del">
        <pc:chgData name="Froduald Kabanza" userId="edf393d0-642b-4b9e-8c75-f62133241689" providerId="ADAL" clId="{D49CD8B0-F202-4199-8AB3-192CB7E272A1}" dt="2022-01-27T05:56:27.067" v="74" actId="2696"/>
        <pc:sldMkLst>
          <pc:docMk/>
          <pc:sldMk cId="985514548" sldId="729"/>
        </pc:sldMkLst>
      </pc:sldChg>
      <pc:sldChg chg="del">
        <pc:chgData name="Froduald Kabanza" userId="edf393d0-642b-4b9e-8c75-f62133241689" providerId="ADAL" clId="{D49CD8B0-F202-4199-8AB3-192CB7E272A1}" dt="2022-01-27T05:56:27.067" v="74" actId="2696"/>
        <pc:sldMkLst>
          <pc:docMk/>
          <pc:sldMk cId="3906261564" sldId="730"/>
        </pc:sldMkLst>
      </pc:sldChg>
      <pc:sldChg chg="del">
        <pc:chgData name="Froduald Kabanza" userId="edf393d0-642b-4b9e-8c75-f62133241689" providerId="ADAL" clId="{D49CD8B0-F202-4199-8AB3-192CB7E272A1}" dt="2022-01-27T05:56:27.067" v="74" actId="2696"/>
        <pc:sldMkLst>
          <pc:docMk/>
          <pc:sldMk cId="3300869287" sldId="731"/>
        </pc:sldMkLst>
      </pc:sldChg>
      <pc:sldChg chg="del">
        <pc:chgData name="Froduald Kabanza" userId="edf393d0-642b-4b9e-8c75-f62133241689" providerId="ADAL" clId="{D49CD8B0-F202-4199-8AB3-192CB7E272A1}" dt="2022-01-27T05:56:27.067" v="74" actId="2696"/>
        <pc:sldMkLst>
          <pc:docMk/>
          <pc:sldMk cId="2715205508" sldId="732"/>
        </pc:sldMkLst>
      </pc:sldChg>
      <pc:sldChg chg="del">
        <pc:chgData name="Froduald Kabanza" userId="edf393d0-642b-4b9e-8c75-f62133241689" providerId="ADAL" clId="{D49CD8B0-F202-4199-8AB3-192CB7E272A1}" dt="2022-01-27T05:56:27.067" v="74" actId="2696"/>
        <pc:sldMkLst>
          <pc:docMk/>
          <pc:sldMk cId="1618409979" sldId="733"/>
        </pc:sldMkLst>
      </pc:sldChg>
      <pc:sldChg chg="del">
        <pc:chgData name="Froduald Kabanza" userId="edf393d0-642b-4b9e-8c75-f62133241689" providerId="ADAL" clId="{D49CD8B0-F202-4199-8AB3-192CB7E272A1}" dt="2022-01-27T05:56:27.067" v="74" actId="2696"/>
        <pc:sldMkLst>
          <pc:docMk/>
          <pc:sldMk cId="173926013" sldId="735"/>
        </pc:sldMkLst>
      </pc:sldChg>
      <pc:sldChg chg="del">
        <pc:chgData name="Froduald Kabanza" userId="edf393d0-642b-4b9e-8c75-f62133241689" providerId="ADAL" clId="{D49CD8B0-F202-4199-8AB3-192CB7E272A1}" dt="2022-01-27T05:56:27.067" v="74" actId="2696"/>
        <pc:sldMkLst>
          <pc:docMk/>
          <pc:sldMk cId="186866072" sldId="736"/>
        </pc:sldMkLst>
      </pc:sldChg>
      <pc:sldChg chg="del">
        <pc:chgData name="Froduald Kabanza" userId="edf393d0-642b-4b9e-8c75-f62133241689" providerId="ADAL" clId="{D49CD8B0-F202-4199-8AB3-192CB7E272A1}" dt="2022-01-27T05:56:27.067" v="74" actId="2696"/>
        <pc:sldMkLst>
          <pc:docMk/>
          <pc:sldMk cId="3212409857" sldId="737"/>
        </pc:sldMkLst>
      </pc:sldChg>
      <pc:sldChg chg="del">
        <pc:chgData name="Froduald Kabanza" userId="edf393d0-642b-4b9e-8c75-f62133241689" providerId="ADAL" clId="{D49CD8B0-F202-4199-8AB3-192CB7E272A1}" dt="2022-01-27T05:56:27.067" v="74" actId="2696"/>
        <pc:sldMkLst>
          <pc:docMk/>
          <pc:sldMk cId="2462133955" sldId="738"/>
        </pc:sldMkLst>
      </pc:sldChg>
      <pc:sldChg chg="del">
        <pc:chgData name="Froduald Kabanza" userId="edf393d0-642b-4b9e-8c75-f62133241689" providerId="ADAL" clId="{D49CD8B0-F202-4199-8AB3-192CB7E272A1}" dt="2022-01-27T05:56:27.067" v="74" actId="2696"/>
        <pc:sldMkLst>
          <pc:docMk/>
          <pc:sldMk cId="70738054" sldId="741"/>
        </pc:sldMkLst>
      </pc:sldChg>
      <pc:sldChg chg="del">
        <pc:chgData name="Froduald Kabanza" userId="edf393d0-642b-4b9e-8c75-f62133241689" providerId="ADAL" clId="{D49CD8B0-F202-4199-8AB3-192CB7E272A1}" dt="2022-01-27T05:56:27.067" v="74" actId="2696"/>
        <pc:sldMkLst>
          <pc:docMk/>
          <pc:sldMk cId="2909994580" sldId="742"/>
        </pc:sldMkLst>
      </pc:sldChg>
      <pc:sldChg chg="del">
        <pc:chgData name="Froduald Kabanza" userId="edf393d0-642b-4b9e-8c75-f62133241689" providerId="ADAL" clId="{D49CD8B0-F202-4199-8AB3-192CB7E272A1}" dt="2022-01-27T05:56:27.067" v="74" actId="2696"/>
        <pc:sldMkLst>
          <pc:docMk/>
          <pc:sldMk cId="605397055" sldId="743"/>
        </pc:sldMkLst>
      </pc:sldChg>
      <pc:sldChg chg="del">
        <pc:chgData name="Froduald Kabanza" userId="edf393d0-642b-4b9e-8c75-f62133241689" providerId="ADAL" clId="{D49CD8B0-F202-4199-8AB3-192CB7E272A1}" dt="2022-01-27T05:56:27.067" v="74" actId="2696"/>
        <pc:sldMkLst>
          <pc:docMk/>
          <pc:sldMk cId="1574133583" sldId="744"/>
        </pc:sldMkLst>
      </pc:sldChg>
      <pc:sldChg chg="del">
        <pc:chgData name="Froduald Kabanza" userId="edf393d0-642b-4b9e-8c75-f62133241689" providerId="ADAL" clId="{D49CD8B0-F202-4199-8AB3-192CB7E272A1}" dt="2022-01-27T05:56:27.067" v="74" actId="2696"/>
        <pc:sldMkLst>
          <pc:docMk/>
          <pc:sldMk cId="1451924711" sldId="745"/>
        </pc:sldMkLst>
      </pc:sldChg>
      <pc:sldChg chg="del">
        <pc:chgData name="Froduald Kabanza" userId="edf393d0-642b-4b9e-8c75-f62133241689" providerId="ADAL" clId="{D49CD8B0-F202-4199-8AB3-192CB7E272A1}" dt="2022-01-27T05:56:27.067" v="74" actId="2696"/>
        <pc:sldMkLst>
          <pc:docMk/>
          <pc:sldMk cId="4001726910" sldId="746"/>
        </pc:sldMkLst>
      </pc:sldChg>
      <pc:sldChg chg="del">
        <pc:chgData name="Froduald Kabanza" userId="edf393d0-642b-4b9e-8c75-f62133241689" providerId="ADAL" clId="{D49CD8B0-F202-4199-8AB3-192CB7E272A1}" dt="2022-01-27T05:56:27.067" v="74" actId="2696"/>
        <pc:sldMkLst>
          <pc:docMk/>
          <pc:sldMk cId="2096109338" sldId="747"/>
        </pc:sldMkLst>
      </pc:sldChg>
      <pc:sldChg chg="del">
        <pc:chgData name="Froduald Kabanza" userId="edf393d0-642b-4b9e-8c75-f62133241689" providerId="ADAL" clId="{D49CD8B0-F202-4199-8AB3-192CB7E272A1}" dt="2022-01-27T05:56:27.067" v="74" actId="2696"/>
        <pc:sldMkLst>
          <pc:docMk/>
          <pc:sldMk cId="3208510071" sldId="748"/>
        </pc:sldMkLst>
      </pc:sldChg>
      <pc:sldChg chg="del">
        <pc:chgData name="Froduald Kabanza" userId="edf393d0-642b-4b9e-8c75-f62133241689" providerId="ADAL" clId="{D49CD8B0-F202-4199-8AB3-192CB7E272A1}" dt="2022-01-27T05:56:27.067" v="74" actId="2696"/>
        <pc:sldMkLst>
          <pc:docMk/>
          <pc:sldMk cId="2002268232" sldId="749"/>
        </pc:sldMkLst>
      </pc:sldChg>
      <pc:sldChg chg="del">
        <pc:chgData name="Froduald Kabanza" userId="edf393d0-642b-4b9e-8c75-f62133241689" providerId="ADAL" clId="{D49CD8B0-F202-4199-8AB3-192CB7E272A1}" dt="2022-01-27T05:56:27.067" v="74" actId="2696"/>
        <pc:sldMkLst>
          <pc:docMk/>
          <pc:sldMk cId="1019804252" sldId="750"/>
        </pc:sldMkLst>
      </pc:sldChg>
    </pc:docChg>
  </pc:docChgLst>
  <pc:docChgLst>
    <pc:chgData name="DJeff Kanda Nkashama" userId="c3c87171-fd8c-4e2b-8ca8-32e7de6ccf7b" providerId="ADAL" clId="{F849A0A8-EE22-744B-8177-1351EA56CF80}"/>
    <pc:docChg chg="modSld">
      <pc:chgData name="DJeff Kanda Nkashama" userId="c3c87171-fd8c-4e2b-8ca8-32e7de6ccf7b" providerId="ADAL" clId="{F849A0A8-EE22-744B-8177-1351EA56CF80}" dt="2022-01-13T01:41:52.400" v="51" actId="1036"/>
      <pc:docMkLst>
        <pc:docMk/>
      </pc:docMkLst>
      <pc:sldChg chg="addSp modSp mod">
        <pc:chgData name="DJeff Kanda Nkashama" userId="c3c87171-fd8c-4e2b-8ca8-32e7de6ccf7b" providerId="ADAL" clId="{F849A0A8-EE22-744B-8177-1351EA56CF80}" dt="2022-01-13T01:41:52.400" v="51" actId="1036"/>
        <pc:sldMkLst>
          <pc:docMk/>
          <pc:sldMk cId="436770665" sldId="281"/>
        </pc:sldMkLst>
        <pc:spChg chg="mod">
          <ac:chgData name="DJeff Kanda Nkashama" userId="c3c87171-fd8c-4e2b-8ca8-32e7de6ccf7b" providerId="ADAL" clId="{F849A0A8-EE22-744B-8177-1351EA56CF80}" dt="2022-01-13T01:40:40.737" v="32" actId="13822"/>
          <ac:spMkLst>
            <pc:docMk/>
            <pc:sldMk cId="436770665" sldId="281"/>
            <ac:spMk id="9" creationId="{601B2254-17E8-4F66-BF90-FF934237DCCC}"/>
          </ac:spMkLst>
        </pc:spChg>
        <pc:spChg chg="add mod">
          <ac:chgData name="DJeff Kanda Nkashama" userId="c3c87171-fd8c-4e2b-8ca8-32e7de6ccf7b" providerId="ADAL" clId="{F849A0A8-EE22-744B-8177-1351EA56CF80}" dt="2022-01-13T01:40:12.273" v="31" actId="1035"/>
          <ac:spMkLst>
            <pc:docMk/>
            <pc:sldMk cId="436770665" sldId="281"/>
            <ac:spMk id="10" creationId="{BF34E7D5-0073-5D49-9939-4C0F460B2045}"/>
          </ac:spMkLst>
        </pc:spChg>
        <pc:spChg chg="mod">
          <ac:chgData name="DJeff Kanda Nkashama" userId="c3c87171-fd8c-4e2b-8ca8-32e7de6ccf7b" providerId="ADAL" clId="{F849A0A8-EE22-744B-8177-1351EA56CF80}" dt="2022-01-13T01:40:40.737" v="32" actId="13822"/>
          <ac:spMkLst>
            <pc:docMk/>
            <pc:sldMk cId="436770665" sldId="281"/>
            <ac:spMk id="19" creationId="{55136E59-92EB-4274-B469-2A6A0DC417B0}"/>
          </ac:spMkLst>
        </pc:spChg>
        <pc:spChg chg="mod">
          <ac:chgData name="DJeff Kanda Nkashama" userId="c3c87171-fd8c-4e2b-8ca8-32e7de6ccf7b" providerId="ADAL" clId="{F849A0A8-EE22-744B-8177-1351EA56CF80}" dt="2022-01-13T01:41:47.111" v="48" actId="1035"/>
          <ac:spMkLst>
            <pc:docMk/>
            <pc:sldMk cId="436770665" sldId="281"/>
            <ac:spMk id="20" creationId="{575BA779-77C0-4EA8-B186-56551600A0E7}"/>
          </ac:spMkLst>
        </pc:spChg>
        <pc:spChg chg="mod">
          <ac:chgData name="DJeff Kanda Nkashama" userId="c3c87171-fd8c-4e2b-8ca8-32e7de6ccf7b" providerId="ADAL" clId="{F849A0A8-EE22-744B-8177-1351EA56CF80}" dt="2022-01-13T01:40:40.737" v="32" actId="13822"/>
          <ac:spMkLst>
            <pc:docMk/>
            <pc:sldMk cId="436770665" sldId="281"/>
            <ac:spMk id="21" creationId="{F2DF4EC5-9EA6-4AE8-A31A-BBF4E6A3C0E8}"/>
          </ac:spMkLst>
        </pc:spChg>
        <pc:spChg chg="mod">
          <ac:chgData name="DJeff Kanda Nkashama" userId="c3c87171-fd8c-4e2b-8ca8-32e7de6ccf7b" providerId="ADAL" clId="{F849A0A8-EE22-744B-8177-1351EA56CF80}" dt="2022-01-13T01:40:40.737" v="32" actId="13822"/>
          <ac:spMkLst>
            <pc:docMk/>
            <pc:sldMk cId="436770665" sldId="281"/>
            <ac:spMk id="22" creationId="{1CD58E65-4A83-4E67-B087-51703308588F}"/>
          </ac:spMkLst>
        </pc:spChg>
        <pc:spChg chg="mod">
          <ac:chgData name="DJeff Kanda Nkashama" userId="c3c87171-fd8c-4e2b-8ca8-32e7de6ccf7b" providerId="ADAL" clId="{F849A0A8-EE22-744B-8177-1351EA56CF80}" dt="2022-01-13T01:41:52.400" v="51" actId="1036"/>
          <ac:spMkLst>
            <pc:docMk/>
            <pc:sldMk cId="436770665" sldId="281"/>
            <ac:spMk id="23" creationId="{828CD79F-004A-448B-8C40-642362EA0764}"/>
          </ac:spMkLst>
        </pc:spChg>
        <pc:spChg chg="mod">
          <ac:chgData name="DJeff Kanda Nkashama" userId="c3c87171-fd8c-4e2b-8ca8-32e7de6ccf7b" providerId="ADAL" clId="{F849A0A8-EE22-744B-8177-1351EA56CF80}" dt="2022-01-13T01:40:40.737" v="32" actId="13822"/>
          <ac:spMkLst>
            <pc:docMk/>
            <pc:sldMk cId="436770665" sldId="281"/>
            <ac:spMk id="24" creationId="{F7E4BF57-C40C-4E9A-A9CF-D32353D3269F}"/>
          </ac:spMkLst>
        </pc:spChg>
        <pc:spChg chg="mod">
          <ac:chgData name="DJeff Kanda Nkashama" userId="c3c87171-fd8c-4e2b-8ca8-32e7de6ccf7b" providerId="ADAL" clId="{F849A0A8-EE22-744B-8177-1351EA56CF80}" dt="2022-01-13T01:40:40.737" v="32" actId="13822"/>
          <ac:spMkLst>
            <pc:docMk/>
            <pc:sldMk cId="436770665" sldId="281"/>
            <ac:spMk id="26" creationId="{846B4978-DA94-4624-A28C-38EC74C337BC}"/>
          </ac:spMkLst>
        </pc:spChg>
        <pc:spChg chg="mod">
          <ac:chgData name="DJeff Kanda Nkashama" userId="c3c87171-fd8c-4e2b-8ca8-32e7de6ccf7b" providerId="ADAL" clId="{F849A0A8-EE22-744B-8177-1351EA56CF80}" dt="2022-01-13T01:41:22.802" v="42" actId="1076"/>
          <ac:spMkLst>
            <pc:docMk/>
            <pc:sldMk cId="436770665" sldId="281"/>
            <ac:spMk id="28" creationId="{E8D12F97-8BC3-48AF-B860-844FE212F547}"/>
          </ac:spMkLst>
        </pc:spChg>
        <pc:spChg chg="mod">
          <ac:chgData name="DJeff Kanda Nkashama" userId="c3c87171-fd8c-4e2b-8ca8-32e7de6ccf7b" providerId="ADAL" clId="{F849A0A8-EE22-744B-8177-1351EA56CF80}" dt="2022-01-13T01:41:25.967" v="43" actId="1076"/>
          <ac:spMkLst>
            <pc:docMk/>
            <pc:sldMk cId="436770665" sldId="281"/>
            <ac:spMk id="29" creationId="{B45982FC-CA8F-4A31-A663-7687CE0715B7}"/>
          </ac:spMkLst>
        </pc:spChg>
        <pc:spChg chg="mod">
          <ac:chgData name="DJeff Kanda Nkashama" userId="c3c87171-fd8c-4e2b-8ca8-32e7de6ccf7b" providerId="ADAL" clId="{F849A0A8-EE22-744B-8177-1351EA56CF80}" dt="2022-01-13T01:41:28.236" v="44" actId="1076"/>
          <ac:spMkLst>
            <pc:docMk/>
            <pc:sldMk cId="436770665" sldId="281"/>
            <ac:spMk id="32" creationId="{8E0DB2ED-4D66-4EF4-9B6D-F73F93EE642A}"/>
          </ac:spMkLst>
        </pc:spChg>
        <pc:spChg chg="mod">
          <ac:chgData name="DJeff Kanda Nkashama" userId="c3c87171-fd8c-4e2b-8ca8-32e7de6ccf7b" providerId="ADAL" clId="{F849A0A8-EE22-744B-8177-1351EA56CF80}" dt="2022-01-13T01:41:06.067" v="38" actId="1076"/>
          <ac:spMkLst>
            <pc:docMk/>
            <pc:sldMk cId="436770665" sldId="281"/>
            <ac:spMk id="33" creationId="{32CD6BD1-87A8-4718-A24F-2F915097D7D0}"/>
          </ac:spMkLst>
        </pc:spChg>
        <pc:spChg chg="mod">
          <ac:chgData name="DJeff Kanda Nkashama" userId="c3c87171-fd8c-4e2b-8ca8-32e7de6ccf7b" providerId="ADAL" clId="{F849A0A8-EE22-744B-8177-1351EA56CF80}" dt="2022-01-13T01:41:20.687" v="41" actId="1076"/>
          <ac:spMkLst>
            <pc:docMk/>
            <pc:sldMk cId="436770665" sldId="281"/>
            <ac:spMk id="34" creationId="{ABECA23B-93EA-4AC4-8E49-504F940F2FE1}"/>
          </ac:spMkLst>
        </pc:spChg>
      </pc:sldChg>
    </pc:docChg>
  </pc:docChgLst>
  <pc:docChgLst>
    <pc:chgData name="Froduald Kabanza" userId="edf393d0-642b-4b9e-8c75-f62133241689" providerId="ADAL" clId="{17A44A23-842A-45CD-96B7-638D3AE29590}"/>
    <pc:docChg chg="custSel modSld">
      <pc:chgData name="Froduald Kabanza" userId="edf393d0-642b-4b9e-8c75-f62133241689" providerId="ADAL" clId="{17A44A23-842A-45CD-96B7-638D3AE29590}" dt="2022-01-06T12:57:21.445" v="31" actId="5793"/>
      <pc:docMkLst>
        <pc:docMk/>
      </pc:docMkLst>
      <pc:sldChg chg="modSp mod">
        <pc:chgData name="Froduald Kabanza" userId="edf393d0-642b-4b9e-8c75-f62133241689" providerId="ADAL" clId="{17A44A23-842A-45CD-96B7-638D3AE29590}" dt="2022-01-06T12:57:21.445" v="31" actId="5793"/>
        <pc:sldMkLst>
          <pc:docMk/>
          <pc:sldMk cId="2174123187" sldId="333"/>
        </pc:sldMkLst>
        <pc:spChg chg="mod">
          <ac:chgData name="Froduald Kabanza" userId="edf393d0-642b-4b9e-8c75-f62133241689" providerId="ADAL" clId="{17A44A23-842A-45CD-96B7-638D3AE29590}" dt="2022-01-06T12:57:21.445" v="31" actId="5793"/>
          <ac:spMkLst>
            <pc:docMk/>
            <pc:sldMk cId="2174123187" sldId="333"/>
            <ac:spMk id="3" creationId="{00000000-0000-0000-0000-000000000000}"/>
          </ac:spMkLst>
        </pc:spChg>
      </pc:sldChg>
    </pc:docChg>
  </pc:docChgLst>
  <pc:docChgLst>
    <pc:chgData name="Froduald Kabanza" userId="edf393d0-642b-4b9e-8c75-f62133241689" providerId="ADAL" clId="{A75DB688-1AAE-4FDB-9FE4-69F10E3945B1}"/>
    <pc:docChg chg="custSel addSld delSld modSld sldOrd addSection delSection modSection">
      <pc:chgData name="Froduald Kabanza" userId="edf393d0-642b-4b9e-8c75-f62133241689" providerId="ADAL" clId="{A75DB688-1AAE-4FDB-9FE4-69F10E3945B1}" dt="2022-01-29T01:14:46.956" v="1255" actId="2696"/>
      <pc:docMkLst>
        <pc:docMk/>
      </pc:docMkLst>
      <pc:sldChg chg="del">
        <pc:chgData name="Froduald Kabanza" userId="edf393d0-642b-4b9e-8c75-f62133241689" providerId="ADAL" clId="{A75DB688-1AAE-4FDB-9FE4-69F10E3945B1}" dt="2022-01-28T23:43:52.406" v="17" actId="2696"/>
        <pc:sldMkLst>
          <pc:docMk/>
          <pc:sldMk cId="0" sldId="258"/>
        </pc:sldMkLst>
      </pc:sldChg>
      <pc:sldChg chg="del">
        <pc:chgData name="Froduald Kabanza" userId="edf393d0-642b-4b9e-8c75-f62133241689" providerId="ADAL" clId="{A75DB688-1AAE-4FDB-9FE4-69F10E3945B1}" dt="2022-01-28T23:43:52.406" v="17" actId="2696"/>
        <pc:sldMkLst>
          <pc:docMk/>
          <pc:sldMk cId="0" sldId="259"/>
        </pc:sldMkLst>
      </pc:sldChg>
      <pc:sldChg chg="del">
        <pc:chgData name="Froduald Kabanza" userId="edf393d0-642b-4b9e-8c75-f62133241689" providerId="ADAL" clId="{A75DB688-1AAE-4FDB-9FE4-69F10E3945B1}" dt="2022-01-28T23:44:03.155" v="18" actId="2696"/>
        <pc:sldMkLst>
          <pc:docMk/>
          <pc:sldMk cId="0" sldId="262"/>
        </pc:sldMkLst>
      </pc:sldChg>
      <pc:sldChg chg="del">
        <pc:chgData name="Froduald Kabanza" userId="edf393d0-642b-4b9e-8c75-f62133241689" providerId="ADAL" clId="{A75DB688-1AAE-4FDB-9FE4-69F10E3945B1}" dt="2022-01-28T23:44:03.155" v="18" actId="2696"/>
        <pc:sldMkLst>
          <pc:docMk/>
          <pc:sldMk cId="0" sldId="263"/>
        </pc:sldMkLst>
      </pc:sldChg>
      <pc:sldChg chg="del">
        <pc:chgData name="Froduald Kabanza" userId="edf393d0-642b-4b9e-8c75-f62133241689" providerId="ADAL" clId="{A75DB688-1AAE-4FDB-9FE4-69F10E3945B1}" dt="2022-01-28T23:44:03.155" v="18" actId="2696"/>
        <pc:sldMkLst>
          <pc:docMk/>
          <pc:sldMk cId="0" sldId="264"/>
        </pc:sldMkLst>
      </pc:sldChg>
      <pc:sldChg chg="del">
        <pc:chgData name="Froduald Kabanza" userId="edf393d0-642b-4b9e-8c75-f62133241689" providerId="ADAL" clId="{A75DB688-1AAE-4FDB-9FE4-69F10E3945B1}" dt="2022-01-28T23:44:03.155" v="18" actId="2696"/>
        <pc:sldMkLst>
          <pc:docMk/>
          <pc:sldMk cId="0" sldId="265"/>
        </pc:sldMkLst>
      </pc:sldChg>
      <pc:sldChg chg="del">
        <pc:chgData name="Froduald Kabanza" userId="edf393d0-642b-4b9e-8c75-f62133241689" providerId="ADAL" clId="{A75DB688-1AAE-4FDB-9FE4-69F10E3945B1}" dt="2022-01-28T23:44:03.155" v="18" actId="2696"/>
        <pc:sldMkLst>
          <pc:docMk/>
          <pc:sldMk cId="0" sldId="268"/>
        </pc:sldMkLst>
      </pc:sldChg>
      <pc:sldChg chg="del">
        <pc:chgData name="Froduald Kabanza" userId="edf393d0-642b-4b9e-8c75-f62133241689" providerId="ADAL" clId="{A75DB688-1AAE-4FDB-9FE4-69F10E3945B1}" dt="2022-01-28T23:44:03.155" v="18" actId="2696"/>
        <pc:sldMkLst>
          <pc:docMk/>
          <pc:sldMk cId="0" sldId="269"/>
        </pc:sldMkLst>
      </pc:sldChg>
      <pc:sldChg chg="del">
        <pc:chgData name="Froduald Kabanza" userId="edf393d0-642b-4b9e-8c75-f62133241689" providerId="ADAL" clId="{A75DB688-1AAE-4FDB-9FE4-69F10E3945B1}" dt="2022-01-28T23:44:03.155" v="18" actId="2696"/>
        <pc:sldMkLst>
          <pc:docMk/>
          <pc:sldMk cId="0" sldId="270"/>
        </pc:sldMkLst>
      </pc:sldChg>
      <pc:sldChg chg="del">
        <pc:chgData name="Froduald Kabanza" userId="edf393d0-642b-4b9e-8c75-f62133241689" providerId="ADAL" clId="{A75DB688-1AAE-4FDB-9FE4-69F10E3945B1}" dt="2022-01-28T23:43:52.406" v="17" actId="2696"/>
        <pc:sldMkLst>
          <pc:docMk/>
          <pc:sldMk cId="0" sldId="273"/>
        </pc:sldMkLst>
      </pc:sldChg>
      <pc:sldChg chg="del">
        <pc:chgData name="Froduald Kabanza" userId="edf393d0-642b-4b9e-8c75-f62133241689" providerId="ADAL" clId="{A75DB688-1AAE-4FDB-9FE4-69F10E3945B1}" dt="2022-01-28T23:44:03.155" v="18" actId="2696"/>
        <pc:sldMkLst>
          <pc:docMk/>
          <pc:sldMk cId="0" sldId="286"/>
        </pc:sldMkLst>
      </pc:sldChg>
      <pc:sldChg chg="del">
        <pc:chgData name="Froduald Kabanza" userId="edf393d0-642b-4b9e-8c75-f62133241689" providerId="ADAL" clId="{A75DB688-1AAE-4FDB-9FE4-69F10E3945B1}" dt="2022-01-28T23:44:03.155" v="18" actId="2696"/>
        <pc:sldMkLst>
          <pc:docMk/>
          <pc:sldMk cId="0" sldId="287"/>
        </pc:sldMkLst>
      </pc:sldChg>
      <pc:sldChg chg="del">
        <pc:chgData name="Froduald Kabanza" userId="edf393d0-642b-4b9e-8c75-f62133241689" providerId="ADAL" clId="{A75DB688-1AAE-4FDB-9FE4-69F10E3945B1}" dt="2022-01-28T23:44:03.155" v="18" actId="2696"/>
        <pc:sldMkLst>
          <pc:docMk/>
          <pc:sldMk cId="0" sldId="289"/>
        </pc:sldMkLst>
      </pc:sldChg>
      <pc:sldChg chg="del">
        <pc:chgData name="Froduald Kabanza" userId="edf393d0-642b-4b9e-8c75-f62133241689" providerId="ADAL" clId="{A75DB688-1AAE-4FDB-9FE4-69F10E3945B1}" dt="2022-01-28T23:44:03.155" v="18" actId="2696"/>
        <pc:sldMkLst>
          <pc:docMk/>
          <pc:sldMk cId="0" sldId="290"/>
        </pc:sldMkLst>
      </pc:sldChg>
      <pc:sldChg chg="del">
        <pc:chgData name="Froduald Kabanza" userId="edf393d0-642b-4b9e-8c75-f62133241689" providerId="ADAL" clId="{A75DB688-1AAE-4FDB-9FE4-69F10E3945B1}" dt="2022-01-28T23:44:03.155" v="18" actId="2696"/>
        <pc:sldMkLst>
          <pc:docMk/>
          <pc:sldMk cId="3718596149" sldId="294"/>
        </pc:sldMkLst>
      </pc:sldChg>
      <pc:sldChg chg="del">
        <pc:chgData name="Froduald Kabanza" userId="edf393d0-642b-4b9e-8c75-f62133241689" providerId="ADAL" clId="{A75DB688-1AAE-4FDB-9FE4-69F10E3945B1}" dt="2022-01-28T23:44:03.155" v="18" actId="2696"/>
        <pc:sldMkLst>
          <pc:docMk/>
          <pc:sldMk cId="2874717157" sldId="295"/>
        </pc:sldMkLst>
      </pc:sldChg>
      <pc:sldChg chg="del">
        <pc:chgData name="Froduald Kabanza" userId="edf393d0-642b-4b9e-8c75-f62133241689" providerId="ADAL" clId="{A75DB688-1AAE-4FDB-9FE4-69F10E3945B1}" dt="2022-01-28T23:44:03.155" v="18" actId="2696"/>
        <pc:sldMkLst>
          <pc:docMk/>
          <pc:sldMk cId="3677752330" sldId="299"/>
        </pc:sldMkLst>
      </pc:sldChg>
      <pc:sldChg chg="del">
        <pc:chgData name="Froduald Kabanza" userId="edf393d0-642b-4b9e-8c75-f62133241689" providerId="ADAL" clId="{A75DB688-1AAE-4FDB-9FE4-69F10E3945B1}" dt="2022-01-28T23:43:52.406" v="17" actId="2696"/>
        <pc:sldMkLst>
          <pc:docMk/>
          <pc:sldMk cId="2667678292" sldId="300"/>
        </pc:sldMkLst>
      </pc:sldChg>
      <pc:sldChg chg="del">
        <pc:chgData name="Froduald Kabanza" userId="edf393d0-642b-4b9e-8c75-f62133241689" providerId="ADAL" clId="{A75DB688-1AAE-4FDB-9FE4-69F10E3945B1}" dt="2022-01-28T23:43:52.406" v="17" actId="2696"/>
        <pc:sldMkLst>
          <pc:docMk/>
          <pc:sldMk cId="2156395761" sldId="301"/>
        </pc:sldMkLst>
      </pc:sldChg>
      <pc:sldChg chg="del">
        <pc:chgData name="Froduald Kabanza" userId="edf393d0-642b-4b9e-8c75-f62133241689" providerId="ADAL" clId="{A75DB688-1AAE-4FDB-9FE4-69F10E3945B1}" dt="2022-01-28T23:43:52.406" v="17" actId="2696"/>
        <pc:sldMkLst>
          <pc:docMk/>
          <pc:sldMk cId="1031080359" sldId="302"/>
        </pc:sldMkLst>
      </pc:sldChg>
      <pc:sldChg chg="del">
        <pc:chgData name="Froduald Kabanza" userId="edf393d0-642b-4b9e-8c75-f62133241689" providerId="ADAL" clId="{A75DB688-1AAE-4FDB-9FE4-69F10E3945B1}" dt="2022-01-28T23:43:52.406" v="17" actId="2696"/>
        <pc:sldMkLst>
          <pc:docMk/>
          <pc:sldMk cId="3845446957" sldId="303"/>
        </pc:sldMkLst>
      </pc:sldChg>
      <pc:sldChg chg="del">
        <pc:chgData name="Froduald Kabanza" userId="edf393d0-642b-4b9e-8c75-f62133241689" providerId="ADAL" clId="{A75DB688-1AAE-4FDB-9FE4-69F10E3945B1}" dt="2022-01-28T23:43:52.406" v="17" actId="2696"/>
        <pc:sldMkLst>
          <pc:docMk/>
          <pc:sldMk cId="727868616" sldId="304"/>
        </pc:sldMkLst>
      </pc:sldChg>
      <pc:sldChg chg="del">
        <pc:chgData name="Froduald Kabanza" userId="edf393d0-642b-4b9e-8c75-f62133241689" providerId="ADAL" clId="{A75DB688-1AAE-4FDB-9FE4-69F10E3945B1}" dt="2022-01-28T23:43:52.406" v="17" actId="2696"/>
        <pc:sldMkLst>
          <pc:docMk/>
          <pc:sldMk cId="1831209848" sldId="305"/>
        </pc:sldMkLst>
      </pc:sldChg>
      <pc:sldChg chg="del">
        <pc:chgData name="Froduald Kabanza" userId="edf393d0-642b-4b9e-8c75-f62133241689" providerId="ADAL" clId="{A75DB688-1AAE-4FDB-9FE4-69F10E3945B1}" dt="2022-01-28T23:43:52.406" v="17" actId="2696"/>
        <pc:sldMkLst>
          <pc:docMk/>
          <pc:sldMk cId="1419507535" sldId="306"/>
        </pc:sldMkLst>
      </pc:sldChg>
      <pc:sldChg chg="del">
        <pc:chgData name="Froduald Kabanza" userId="edf393d0-642b-4b9e-8c75-f62133241689" providerId="ADAL" clId="{A75DB688-1AAE-4FDB-9FE4-69F10E3945B1}" dt="2022-01-28T23:44:03.155" v="18" actId="2696"/>
        <pc:sldMkLst>
          <pc:docMk/>
          <pc:sldMk cId="3116829216" sldId="308"/>
        </pc:sldMkLst>
      </pc:sldChg>
      <pc:sldChg chg="del">
        <pc:chgData name="Froduald Kabanza" userId="edf393d0-642b-4b9e-8c75-f62133241689" providerId="ADAL" clId="{A75DB688-1AAE-4FDB-9FE4-69F10E3945B1}" dt="2022-01-28T23:43:52.406" v="17" actId="2696"/>
        <pc:sldMkLst>
          <pc:docMk/>
          <pc:sldMk cId="2829588892" sldId="311"/>
        </pc:sldMkLst>
      </pc:sldChg>
      <pc:sldChg chg="del">
        <pc:chgData name="Froduald Kabanza" userId="edf393d0-642b-4b9e-8c75-f62133241689" providerId="ADAL" clId="{A75DB688-1AAE-4FDB-9FE4-69F10E3945B1}" dt="2022-01-28T23:44:03.155" v="18" actId="2696"/>
        <pc:sldMkLst>
          <pc:docMk/>
          <pc:sldMk cId="3384656867" sldId="313"/>
        </pc:sldMkLst>
      </pc:sldChg>
      <pc:sldChg chg="del">
        <pc:chgData name="Froduald Kabanza" userId="edf393d0-642b-4b9e-8c75-f62133241689" providerId="ADAL" clId="{A75DB688-1AAE-4FDB-9FE4-69F10E3945B1}" dt="2022-01-28T23:43:52.406" v="17" actId="2696"/>
        <pc:sldMkLst>
          <pc:docMk/>
          <pc:sldMk cId="3380569862" sldId="314"/>
        </pc:sldMkLst>
      </pc:sldChg>
      <pc:sldChg chg="del">
        <pc:chgData name="Froduald Kabanza" userId="edf393d0-642b-4b9e-8c75-f62133241689" providerId="ADAL" clId="{A75DB688-1AAE-4FDB-9FE4-69F10E3945B1}" dt="2022-01-28T23:43:52.406" v="17" actId="2696"/>
        <pc:sldMkLst>
          <pc:docMk/>
          <pc:sldMk cId="2610094761" sldId="315"/>
        </pc:sldMkLst>
      </pc:sldChg>
      <pc:sldChg chg="del">
        <pc:chgData name="Froduald Kabanza" userId="edf393d0-642b-4b9e-8c75-f62133241689" providerId="ADAL" clId="{A75DB688-1AAE-4FDB-9FE4-69F10E3945B1}" dt="2022-01-28T23:43:52.406" v="17" actId="2696"/>
        <pc:sldMkLst>
          <pc:docMk/>
          <pc:sldMk cId="3462170054" sldId="316"/>
        </pc:sldMkLst>
      </pc:sldChg>
      <pc:sldChg chg="del">
        <pc:chgData name="Froduald Kabanza" userId="edf393d0-642b-4b9e-8c75-f62133241689" providerId="ADAL" clId="{A75DB688-1AAE-4FDB-9FE4-69F10E3945B1}" dt="2022-01-28T23:43:52.406" v="17" actId="2696"/>
        <pc:sldMkLst>
          <pc:docMk/>
          <pc:sldMk cId="195208514" sldId="317"/>
        </pc:sldMkLst>
      </pc:sldChg>
      <pc:sldChg chg="del">
        <pc:chgData name="Froduald Kabanza" userId="edf393d0-642b-4b9e-8c75-f62133241689" providerId="ADAL" clId="{A75DB688-1AAE-4FDB-9FE4-69F10E3945B1}" dt="2022-01-28T23:43:52.406" v="17" actId="2696"/>
        <pc:sldMkLst>
          <pc:docMk/>
          <pc:sldMk cId="2783460332" sldId="318"/>
        </pc:sldMkLst>
      </pc:sldChg>
      <pc:sldChg chg="del">
        <pc:chgData name="Froduald Kabanza" userId="edf393d0-642b-4b9e-8c75-f62133241689" providerId="ADAL" clId="{A75DB688-1AAE-4FDB-9FE4-69F10E3945B1}" dt="2022-01-28T23:43:52.406" v="17" actId="2696"/>
        <pc:sldMkLst>
          <pc:docMk/>
          <pc:sldMk cId="1126359096" sldId="320"/>
        </pc:sldMkLst>
      </pc:sldChg>
      <pc:sldChg chg="del">
        <pc:chgData name="Froduald Kabanza" userId="edf393d0-642b-4b9e-8c75-f62133241689" providerId="ADAL" clId="{A75DB688-1AAE-4FDB-9FE4-69F10E3945B1}" dt="2022-01-28T23:43:52.406" v="17" actId="2696"/>
        <pc:sldMkLst>
          <pc:docMk/>
          <pc:sldMk cId="729640008" sldId="321"/>
        </pc:sldMkLst>
      </pc:sldChg>
      <pc:sldChg chg="del">
        <pc:chgData name="Froduald Kabanza" userId="edf393d0-642b-4b9e-8c75-f62133241689" providerId="ADAL" clId="{A75DB688-1AAE-4FDB-9FE4-69F10E3945B1}" dt="2022-01-28T23:43:52.406" v="17" actId="2696"/>
        <pc:sldMkLst>
          <pc:docMk/>
          <pc:sldMk cId="1030035001" sldId="322"/>
        </pc:sldMkLst>
      </pc:sldChg>
      <pc:sldChg chg="del">
        <pc:chgData name="Froduald Kabanza" userId="edf393d0-642b-4b9e-8c75-f62133241689" providerId="ADAL" clId="{A75DB688-1AAE-4FDB-9FE4-69F10E3945B1}" dt="2022-01-28T23:43:52.406" v="17" actId="2696"/>
        <pc:sldMkLst>
          <pc:docMk/>
          <pc:sldMk cId="1497012420" sldId="324"/>
        </pc:sldMkLst>
      </pc:sldChg>
      <pc:sldChg chg="del">
        <pc:chgData name="Froduald Kabanza" userId="edf393d0-642b-4b9e-8c75-f62133241689" providerId="ADAL" clId="{A75DB688-1AAE-4FDB-9FE4-69F10E3945B1}" dt="2022-01-28T23:43:52.406" v="17" actId="2696"/>
        <pc:sldMkLst>
          <pc:docMk/>
          <pc:sldMk cId="730812303" sldId="325"/>
        </pc:sldMkLst>
      </pc:sldChg>
      <pc:sldChg chg="del">
        <pc:chgData name="Froduald Kabanza" userId="edf393d0-642b-4b9e-8c75-f62133241689" providerId="ADAL" clId="{A75DB688-1AAE-4FDB-9FE4-69F10E3945B1}" dt="2022-01-28T23:43:52.406" v="17" actId="2696"/>
        <pc:sldMkLst>
          <pc:docMk/>
          <pc:sldMk cId="2293528354" sldId="327"/>
        </pc:sldMkLst>
      </pc:sldChg>
      <pc:sldChg chg="del">
        <pc:chgData name="Froduald Kabanza" userId="edf393d0-642b-4b9e-8c75-f62133241689" providerId="ADAL" clId="{A75DB688-1AAE-4FDB-9FE4-69F10E3945B1}" dt="2022-01-28T23:44:03.155" v="18" actId="2696"/>
        <pc:sldMkLst>
          <pc:docMk/>
          <pc:sldMk cId="2878374036" sldId="328"/>
        </pc:sldMkLst>
      </pc:sldChg>
      <pc:sldChg chg="del">
        <pc:chgData name="Froduald Kabanza" userId="edf393d0-642b-4b9e-8c75-f62133241689" providerId="ADAL" clId="{A75DB688-1AAE-4FDB-9FE4-69F10E3945B1}" dt="2022-01-28T23:43:52.406" v="17" actId="2696"/>
        <pc:sldMkLst>
          <pc:docMk/>
          <pc:sldMk cId="2087469875" sldId="329"/>
        </pc:sldMkLst>
      </pc:sldChg>
      <pc:sldChg chg="del">
        <pc:chgData name="Froduald Kabanza" userId="edf393d0-642b-4b9e-8c75-f62133241689" providerId="ADAL" clId="{A75DB688-1AAE-4FDB-9FE4-69F10E3945B1}" dt="2022-01-28T23:44:03.155" v="18" actId="2696"/>
        <pc:sldMkLst>
          <pc:docMk/>
          <pc:sldMk cId="582336383" sldId="330"/>
        </pc:sldMkLst>
      </pc:sldChg>
      <pc:sldChg chg="del">
        <pc:chgData name="Froduald Kabanza" userId="edf393d0-642b-4b9e-8c75-f62133241689" providerId="ADAL" clId="{A75DB688-1AAE-4FDB-9FE4-69F10E3945B1}" dt="2022-01-28T23:44:03.155" v="18" actId="2696"/>
        <pc:sldMkLst>
          <pc:docMk/>
          <pc:sldMk cId="3689290701" sldId="331"/>
        </pc:sldMkLst>
      </pc:sldChg>
      <pc:sldChg chg="modSp mod">
        <pc:chgData name="Froduald Kabanza" userId="edf393d0-642b-4b9e-8c75-f62133241689" providerId="ADAL" clId="{A75DB688-1AAE-4FDB-9FE4-69F10E3945B1}" dt="2022-01-28T23:42:56.288" v="16" actId="20577"/>
        <pc:sldMkLst>
          <pc:docMk/>
          <pc:sldMk cId="154423500" sldId="332"/>
        </pc:sldMkLst>
        <pc:spChg chg="mod">
          <ac:chgData name="Froduald Kabanza" userId="edf393d0-642b-4b9e-8c75-f62133241689" providerId="ADAL" clId="{A75DB688-1AAE-4FDB-9FE4-69F10E3945B1}" dt="2022-01-28T23:42:56.288" v="16" actId="20577"/>
          <ac:spMkLst>
            <pc:docMk/>
            <pc:sldMk cId="154423500" sldId="332"/>
            <ac:spMk id="6" creationId="{50B0FB34-D872-45C2-9416-85ECF442F569}"/>
          </ac:spMkLst>
        </pc:spChg>
      </pc:sldChg>
      <pc:sldChg chg="del">
        <pc:chgData name="Froduald Kabanza" userId="edf393d0-642b-4b9e-8c75-f62133241689" providerId="ADAL" clId="{A75DB688-1AAE-4FDB-9FE4-69F10E3945B1}" dt="2022-01-28T23:44:03.155" v="18" actId="2696"/>
        <pc:sldMkLst>
          <pc:docMk/>
          <pc:sldMk cId="0" sldId="410"/>
        </pc:sldMkLst>
      </pc:sldChg>
      <pc:sldChg chg="del">
        <pc:chgData name="Froduald Kabanza" userId="edf393d0-642b-4b9e-8c75-f62133241689" providerId="ADAL" clId="{A75DB688-1AAE-4FDB-9FE4-69F10E3945B1}" dt="2022-01-28T23:44:03.155" v="18" actId="2696"/>
        <pc:sldMkLst>
          <pc:docMk/>
          <pc:sldMk cId="0" sldId="411"/>
        </pc:sldMkLst>
      </pc:sldChg>
      <pc:sldChg chg="del">
        <pc:chgData name="Froduald Kabanza" userId="edf393d0-642b-4b9e-8c75-f62133241689" providerId="ADAL" clId="{A75DB688-1AAE-4FDB-9FE4-69F10E3945B1}" dt="2022-01-28T23:44:03.155" v="18" actId="2696"/>
        <pc:sldMkLst>
          <pc:docMk/>
          <pc:sldMk cId="0" sldId="412"/>
        </pc:sldMkLst>
      </pc:sldChg>
      <pc:sldChg chg="del">
        <pc:chgData name="Froduald Kabanza" userId="edf393d0-642b-4b9e-8c75-f62133241689" providerId="ADAL" clId="{A75DB688-1AAE-4FDB-9FE4-69F10E3945B1}" dt="2022-01-28T23:44:03.155" v="18" actId="2696"/>
        <pc:sldMkLst>
          <pc:docMk/>
          <pc:sldMk cId="0" sldId="414"/>
        </pc:sldMkLst>
      </pc:sldChg>
      <pc:sldChg chg="del">
        <pc:chgData name="Froduald Kabanza" userId="edf393d0-642b-4b9e-8c75-f62133241689" providerId="ADAL" clId="{A75DB688-1AAE-4FDB-9FE4-69F10E3945B1}" dt="2022-01-28T23:44:03.155" v="18" actId="2696"/>
        <pc:sldMkLst>
          <pc:docMk/>
          <pc:sldMk cId="0" sldId="415"/>
        </pc:sldMkLst>
      </pc:sldChg>
      <pc:sldChg chg="del">
        <pc:chgData name="Froduald Kabanza" userId="edf393d0-642b-4b9e-8c75-f62133241689" providerId="ADAL" clId="{A75DB688-1AAE-4FDB-9FE4-69F10E3945B1}" dt="2022-01-28T23:44:03.155" v="18" actId="2696"/>
        <pc:sldMkLst>
          <pc:docMk/>
          <pc:sldMk cId="0" sldId="416"/>
        </pc:sldMkLst>
      </pc:sldChg>
      <pc:sldChg chg="del">
        <pc:chgData name="Froduald Kabanza" userId="edf393d0-642b-4b9e-8c75-f62133241689" providerId="ADAL" clId="{A75DB688-1AAE-4FDB-9FE4-69F10E3945B1}" dt="2022-01-28T23:44:03.155" v="18" actId="2696"/>
        <pc:sldMkLst>
          <pc:docMk/>
          <pc:sldMk cId="0" sldId="417"/>
        </pc:sldMkLst>
      </pc:sldChg>
      <pc:sldChg chg="del">
        <pc:chgData name="Froduald Kabanza" userId="edf393d0-642b-4b9e-8c75-f62133241689" providerId="ADAL" clId="{A75DB688-1AAE-4FDB-9FE4-69F10E3945B1}" dt="2022-01-28T23:44:03.155" v="18" actId="2696"/>
        <pc:sldMkLst>
          <pc:docMk/>
          <pc:sldMk cId="0" sldId="418"/>
        </pc:sldMkLst>
      </pc:sldChg>
      <pc:sldChg chg="del">
        <pc:chgData name="Froduald Kabanza" userId="edf393d0-642b-4b9e-8c75-f62133241689" providerId="ADAL" clId="{A75DB688-1AAE-4FDB-9FE4-69F10E3945B1}" dt="2022-01-28T23:44:03.155" v="18" actId="2696"/>
        <pc:sldMkLst>
          <pc:docMk/>
          <pc:sldMk cId="0" sldId="419"/>
        </pc:sldMkLst>
      </pc:sldChg>
      <pc:sldChg chg="del">
        <pc:chgData name="Froduald Kabanza" userId="edf393d0-642b-4b9e-8c75-f62133241689" providerId="ADAL" clId="{A75DB688-1AAE-4FDB-9FE4-69F10E3945B1}" dt="2022-01-28T23:44:03.155" v="18" actId="2696"/>
        <pc:sldMkLst>
          <pc:docMk/>
          <pc:sldMk cId="0" sldId="420"/>
        </pc:sldMkLst>
      </pc:sldChg>
      <pc:sldChg chg="del">
        <pc:chgData name="Froduald Kabanza" userId="edf393d0-642b-4b9e-8c75-f62133241689" providerId="ADAL" clId="{A75DB688-1AAE-4FDB-9FE4-69F10E3945B1}" dt="2022-01-28T23:44:03.155" v="18" actId="2696"/>
        <pc:sldMkLst>
          <pc:docMk/>
          <pc:sldMk cId="0" sldId="422"/>
        </pc:sldMkLst>
      </pc:sldChg>
      <pc:sldChg chg="modSp add mod">
        <pc:chgData name="Froduald Kabanza" userId="edf393d0-642b-4b9e-8c75-f62133241689" providerId="ADAL" clId="{A75DB688-1AAE-4FDB-9FE4-69F10E3945B1}" dt="2022-01-29T00:02:40.622" v="107" actId="5793"/>
        <pc:sldMkLst>
          <pc:docMk/>
          <pc:sldMk cId="0" sldId="585"/>
        </pc:sldMkLst>
        <pc:spChg chg="mod">
          <ac:chgData name="Froduald Kabanza" userId="edf393d0-642b-4b9e-8c75-f62133241689" providerId="ADAL" clId="{A75DB688-1AAE-4FDB-9FE4-69F10E3945B1}" dt="2022-01-29T00:02:40.622" v="107" actId="5793"/>
          <ac:spMkLst>
            <pc:docMk/>
            <pc:sldMk cId="0" sldId="585"/>
            <ac:spMk id="5123" creationId="{00000000-0000-0000-0000-000000000000}"/>
          </ac:spMkLst>
        </pc:spChg>
      </pc:sldChg>
      <pc:sldChg chg="add">
        <pc:chgData name="Froduald Kabanza" userId="edf393d0-642b-4b9e-8c75-f62133241689" providerId="ADAL" clId="{A75DB688-1AAE-4FDB-9FE4-69F10E3945B1}" dt="2022-01-28T23:48:22.954" v="27"/>
        <pc:sldMkLst>
          <pc:docMk/>
          <pc:sldMk cId="0" sldId="587"/>
        </pc:sldMkLst>
      </pc:sldChg>
      <pc:sldChg chg="add">
        <pc:chgData name="Froduald Kabanza" userId="edf393d0-642b-4b9e-8c75-f62133241689" providerId="ADAL" clId="{A75DB688-1AAE-4FDB-9FE4-69F10E3945B1}" dt="2022-01-28T23:48:22.954" v="27"/>
        <pc:sldMkLst>
          <pc:docMk/>
          <pc:sldMk cId="0" sldId="588"/>
        </pc:sldMkLst>
      </pc:sldChg>
      <pc:sldChg chg="add">
        <pc:chgData name="Froduald Kabanza" userId="edf393d0-642b-4b9e-8c75-f62133241689" providerId="ADAL" clId="{A75DB688-1AAE-4FDB-9FE4-69F10E3945B1}" dt="2022-01-28T23:48:22.954" v="27"/>
        <pc:sldMkLst>
          <pc:docMk/>
          <pc:sldMk cId="0" sldId="589"/>
        </pc:sldMkLst>
      </pc:sldChg>
      <pc:sldChg chg="add">
        <pc:chgData name="Froduald Kabanza" userId="edf393d0-642b-4b9e-8c75-f62133241689" providerId="ADAL" clId="{A75DB688-1AAE-4FDB-9FE4-69F10E3945B1}" dt="2022-01-28T23:48:22.954" v="27"/>
        <pc:sldMkLst>
          <pc:docMk/>
          <pc:sldMk cId="0" sldId="590"/>
        </pc:sldMkLst>
      </pc:sldChg>
      <pc:sldChg chg="add">
        <pc:chgData name="Froduald Kabanza" userId="edf393d0-642b-4b9e-8c75-f62133241689" providerId="ADAL" clId="{A75DB688-1AAE-4FDB-9FE4-69F10E3945B1}" dt="2022-01-28T23:48:22.954" v="27"/>
        <pc:sldMkLst>
          <pc:docMk/>
          <pc:sldMk cId="0" sldId="591"/>
        </pc:sldMkLst>
      </pc:sldChg>
      <pc:sldChg chg="add">
        <pc:chgData name="Froduald Kabanza" userId="edf393d0-642b-4b9e-8c75-f62133241689" providerId="ADAL" clId="{A75DB688-1AAE-4FDB-9FE4-69F10E3945B1}" dt="2022-01-28T23:48:22.954" v="27"/>
        <pc:sldMkLst>
          <pc:docMk/>
          <pc:sldMk cId="0" sldId="592"/>
        </pc:sldMkLst>
      </pc:sldChg>
      <pc:sldChg chg="add">
        <pc:chgData name="Froduald Kabanza" userId="edf393d0-642b-4b9e-8c75-f62133241689" providerId="ADAL" clId="{A75DB688-1AAE-4FDB-9FE4-69F10E3945B1}" dt="2022-01-28T23:48:22.954" v="27"/>
        <pc:sldMkLst>
          <pc:docMk/>
          <pc:sldMk cId="0" sldId="593"/>
        </pc:sldMkLst>
      </pc:sldChg>
      <pc:sldChg chg="add">
        <pc:chgData name="Froduald Kabanza" userId="edf393d0-642b-4b9e-8c75-f62133241689" providerId="ADAL" clId="{A75DB688-1AAE-4FDB-9FE4-69F10E3945B1}" dt="2022-01-28T23:48:22.954" v="27"/>
        <pc:sldMkLst>
          <pc:docMk/>
          <pc:sldMk cId="0" sldId="594"/>
        </pc:sldMkLst>
      </pc:sldChg>
      <pc:sldChg chg="add">
        <pc:chgData name="Froduald Kabanza" userId="edf393d0-642b-4b9e-8c75-f62133241689" providerId="ADAL" clId="{A75DB688-1AAE-4FDB-9FE4-69F10E3945B1}" dt="2022-01-28T23:50:03.955" v="30"/>
        <pc:sldMkLst>
          <pc:docMk/>
          <pc:sldMk cId="0" sldId="600"/>
        </pc:sldMkLst>
      </pc:sldChg>
      <pc:sldChg chg="add">
        <pc:chgData name="Froduald Kabanza" userId="edf393d0-642b-4b9e-8c75-f62133241689" providerId="ADAL" clId="{A75DB688-1AAE-4FDB-9FE4-69F10E3945B1}" dt="2022-01-28T23:50:03.955" v="30"/>
        <pc:sldMkLst>
          <pc:docMk/>
          <pc:sldMk cId="0" sldId="601"/>
        </pc:sldMkLst>
      </pc:sldChg>
      <pc:sldChg chg="add mod modShow">
        <pc:chgData name="Froduald Kabanza" userId="edf393d0-642b-4b9e-8c75-f62133241689" providerId="ADAL" clId="{A75DB688-1AAE-4FDB-9FE4-69F10E3945B1}" dt="2022-01-29T00:12:00.336" v="124" actId="729"/>
        <pc:sldMkLst>
          <pc:docMk/>
          <pc:sldMk cId="0" sldId="602"/>
        </pc:sldMkLst>
      </pc:sldChg>
      <pc:sldChg chg="add ord">
        <pc:chgData name="Froduald Kabanza" userId="edf393d0-642b-4b9e-8c75-f62133241689" providerId="ADAL" clId="{A75DB688-1AAE-4FDB-9FE4-69F10E3945B1}" dt="2022-01-29T00:13:27.733" v="136"/>
        <pc:sldMkLst>
          <pc:docMk/>
          <pc:sldMk cId="0" sldId="603"/>
        </pc:sldMkLst>
      </pc:sldChg>
      <pc:sldChg chg="add del mod modShow">
        <pc:chgData name="Froduald Kabanza" userId="edf393d0-642b-4b9e-8c75-f62133241689" providerId="ADAL" clId="{A75DB688-1AAE-4FDB-9FE4-69F10E3945B1}" dt="2022-01-29T00:16:07.090" v="140" actId="729"/>
        <pc:sldMkLst>
          <pc:docMk/>
          <pc:sldMk cId="0" sldId="605"/>
        </pc:sldMkLst>
      </pc:sldChg>
      <pc:sldChg chg="add del">
        <pc:chgData name="Froduald Kabanza" userId="edf393d0-642b-4b9e-8c75-f62133241689" providerId="ADAL" clId="{A75DB688-1AAE-4FDB-9FE4-69F10E3945B1}" dt="2022-01-28T23:52:38.538" v="35"/>
        <pc:sldMkLst>
          <pc:docMk/>
          <pc:sldMk cId="0" sldId="606"/>
        </pc:sldMkLst>
      </pc:sldChg>
      <pc:sldChg chg="add modAnim">
        <pc:chgData name="Froduald Kabanza" userId="edf393d0-642b-4b9e-8c75-f62133241689" providerId="ADAL" clId="{A75DB688-1AAE-4FDB-9FE4-69F10E3945B1}" dt="2022-01-29T00:19:59.184" v="143"/>
        <pc:sldMkLst>
          <pc:docMk/>
          <pc:sldMk cId="0" sldId="609"/>
        </pc:sldMkLst>
      </pc:sldChg>
      <pc:sldChg chg="add">
        <pc:chgData name="Froduald Kabanza" userId="edf393d0-642b-4b9e-8c75-f62133241689" providerId="ADAL" clId="{A75DB688-1AAE-4FDB-9FE4-69F10E3945B1}" dt="2022-01-28T23:53:10.305" v="38"/>
        <pc:sldMkLst>
          <pc:docMk/>
          <pc:sldMk cId="0" sldId="610"/>
        </pc:sldMkLst>
      </pc:sldChg>
      <pc:sldChg chg="add">
        <pc:chgData name="Froduald Kabanza" userId="edf393d0-642b-4b9e-8c75-f62133241689" providerId="ADAL" clId="{A75DB688-1AAE-4FDB-9FE4-69F10E3945B1}" dt="2022-01-28T23:53:10.305" v="38"/>
        <pc:sldMkLst>
          <pc:docMk/>
          <pc:sldMk cId="0" sldId="611"/>
        </pc:sldMkLst>
      </pc:sldChg>
      <pc:sldChg chg="add">
        <pc:chgData name="Froduald Kabanza" userId="edf393d0-642b-4b9e-8c75-f62133241689" providerId="ADAL" clId="{A75DB688-1AAE-4FDB-9FE4-69F10E3945B1}" dt="2022-01-28T23:54:06.781" v="41"/>
        <pc:sldMkLst>
          <pc:docMk/>
          <pc:sldMk cId="0" sldId="612"/>
        </pc:sldMkLst>
      </pc:sldChg>
      <pc:sldChg chg="add ord">
        <pc:chgData name="Froduald Kabanza" userId="edf393d0-642b-4b9e-8c75-f62133241689" providerId="ADAL" clId="{A75DB688-1AAE-4FDB-9FE4-69F10E3945B1}" dt="2022-01-29T00:28:21.220" v="363"/>
        <pc:sldMkLst>
          <pc:docMk/>
          <pc:sldMk cId="0" sldId="613"/>
        </pc:sldMkLst>
      </pc:sldChg>
      <pc:sldChg chg="add ord">
        <pc:chgData name="Froduald Kabanza" userId="edf393d0-642b-4b9e-8c75-f62133241689" providerId="ADAL" clId="{A75DB688-1AAE-4FDB-9FE4-69F10E3945B1}" dt="2022-01-29T00:15:55.822" v="139"/>
        <pc:sldMkLst>
          <pc:docMk/>
          <pc:sldMk cId="0" sldId="614"/>
        </pc:sldMkLst>
      </pc:sldChg>
      <pc:sldChg chg="modSp add mod ord">
        <pc:chgData name="Froduald Kabanza" userId="edf393d0-642b-4b9e-8c75-f62133241689" providerId="ADAL" clId="{A75DB688-1AAE-4FDB-9FE4-69F10E3945B1}" dt="2022-01-29T00:01:19.405" v="105" actId="20577"/>
        <pc:sldMkLst>
          <pc:docMk/>
          <pc:sldMk cId="0" sldId="617"/>
        </pc:sldMkLst>
        <pc:spChg chg="mod">
          <ac:chgData name="Froduald Kabanza" userId="edf393d0-642b-4b9e-8c75-f62133241689" providerId="ADAL" clId="{A75DB688-1AAE-4FDB-9FE4-69F10E3945B1}" dt="2022-01-29T00:01:19.405" v="105" actId="20577"/>
          <ac:spMkLst>
            <pc:docMk/>
            <pc:sldMk cId="0" sldId="617"/>
            <ac:spMk id="68611" creationId="{00000000-0000-0000-0000-000000000000}"/>
          </ac:spMkLst>
        </pc:spChg>
      </pc:sldChg>
      <pc:sldChg chg="modSp add mod">
        <pc:chgData name="Froduald Kabanza" userId="edf393d0-642b-4b9e-8c75-f62133241689" providerId="ADAL" clId="{A75DB688-1AAE-4FDB-9FE4-69F10E3945B1}" dt="2022-01-29T00:40:27.672" v="659" actId="20577"/>
        <pc:sldMkLst>
          <pc:docMk/>
          <pc:sldMk cId="0" sldId="625"/>
        </pc:sldMkLst>
        <pc:spChg chg="mod">
          <ac:chgData name="Froduald Kabanza" userId="edf393d0-642b-4b9e-8c75-f62133241689" providerId="ADAL" clId="{A75DB688-1AAE-4FDB-9FE4-69F10E3945B1}" dt="2022-01-29T00:40:27.672" v="659" actId="20577"/>
          <ac:spMkLst>
            <pc:docMk/>
            <pc:sldMk cId="0" sldId="625"/>
            <ac:spMk id="76803" creationId="{00000000-0000-0000-0000-000000000000}"/>
          </ac:spMkLst>
        </pc:spChg>
      </pc:sldChg>
      <pc:sldChg chg="add mod modShow">
        <pc:chgData name="Froduald Kabanza" userId="edf393d0-642b-4b9e-8c75-f62133241689" providerId="ADAL" clId="{A75DB688-1AAE-4FDB-9FE4-69F10E3945B1}" dt="2022-01-29T00:20:55.853" v="144" actId="729"/>
        <pc:sldMkLst>
          <pc:docMk/>
          <pc:sldMk cId="0" sldId="644"/>
        </pc:sldMkLst>
      </pc:sldChg>
      <pc:sldChg chg="add mod modShow">
        <pc:chgData name="Froduald Kabanza" userId="edf393d0-642b-4b9e-8c75-f62133241689" providerId="ADAL" clId="{A75DB688-1AAE-4FDB-9FE4-69F10E3945B1}" dt="2022-01-29T00:20:55.853" v="144" actId="729"/>
        <pc:sldMkLst>
          <pc:docMk/>
          <pc:sldMk cId="0" sldId="645"/>
        </pc:sldMkLst>
      </pc:sldChg>
      <pc:sldChg chg="add del">
        <pc:chgData name="Froduald Kabanza" userId="edf393d0-642b-4b9e-8c75-f62133241689" providerId="ADAL" clId="{A75DB688-1AAE-4FDB-9FE4-69F10E3945B1}" dt="2022-01-29T00:22:38.259" v="147" actId="2696"/>
        <pc:sldMkLst>
          <pc:docMk/>
          <pc:sldMk cId="0" sldId="646"/>
        </pc:sldMkLst>
      </pc:sldChg>
      <pc:sldChg chg="add mod ord modShow">
        <pc:chgData name="Froduald Kabanza" userId="edf393d0-642b-4b9e-8c75-f62133241689" providerId="ADAL" clId="{A75DB688-1AAE-4FDB-9FE4-69F10E3945B1}" dt="2022-01-29T00:44:31.855" v="800" actId="729"/>
        <pc:sldMkLst>
          <pc:docMk/>
          <pc:sldMk cId="0" sldId="647"/>
        </pc:sldMkLst>
      </pc:sldChg>
      <pc:sldChg chg="add mod ord modShow">
        <pc:chgData name="Froduald Kabanza" userId="edf393d0-642b-4b9e-8c75-f62133241689" providerId="ADAL" clId="{A75DB688-1AAE-4FDB-9FE4-69F10E3945B1}" dt="2022-01-29T00:44:31.855" v="800" actId="729"/>
        <pc:sldMkLst>
          <pc:docMk/>
          <pc:sldMk cId="0" sldId="648"/>
        </pc:sldMkLst>
      </pc:sldChg>
      <pc:sldChg chg="add">
        <pc:chgData name="Froduald Kabanza" userId="edf393d0-642b-4b9e-8c75-f62133241689" providerId="ADAL" clId="{A75DB688-1AAE-4FDB-9FE4-69F10E3945B1}" dt="2022-01-28T23:48:22.954" v="27"/>
        <pc:sldMkLst>
          <pc:docMk/>
          <pc:sldMk cId="0" sldId="651"/>
        </pc:sldMkLst>
      </pc:sldChg>
      <pc:sldChg chg="add">
        <pc:chgData name="Froduald Kabanza" userId="edf393d0-642b-4b9e-8c75-f62133241689" providerId="ADAL" clId="{A75DB688-1AAE-4FDB-9FE4-69F10E3945B1}" dt="2022-01-28T23:48:22.954" v="27"/>
        <pc:sldMkLst>
          <pc:docMk/>
          <pc:sldMk cId="0" sldId="654"/>
        </pc:sldMkLst>
      </pc:sldChg>
      <pc:sldChg chg="add ord">
        <pc:chgData name="Froduald Kabanza" userId="edf393d0-642b-4b9e-8c75-f62133241689" providerId="ADAL" clId="{A75DB688-1AAE-4FDB-9FE4-69F10E3945B1}" dt="2022-01-29T00:24:49.829" v="150"/>
        <pc:sldMkLst>
          <pc:docMk/>
          <pc:sldMk cId="0" sldId="658"/>
        </pc:sldMkLst>
      </pc:sldChg>
      <pc:sldChg chg="add ord">
        <pc:chgData name="Froduald Kabanza" userId="edf393d0-642b-4b9e-8c75-f62133241689" providerId="ADAL" clId="{A75DB688-1AAE-4FDB-9FE4-69F10E3945B1}" dt="2022-01-29T00:24:49.829" v="150"/>
        <pc:sldMkLst>
          <pc:docMk/>
          <pc:sldMk cId="0" sldId="659"/>
        </pc:sldMkLst>
      </pc:sldChg>
      <pc:sldChg chg="add ord">
        <pc:chgData name="Froduald Kabanza" userId="edf393d0-642b-4b9e-8c75-f62133241689" providerId="ADAL" clId="{A75DB688-1AAE-4FDB-9FE4-69F10E3945B1}" dt="2022-01-29T00:24:49.829" v="150"/>
        <pc:sldMkLst>
          <pc:docMk/>
          <pc:sldMk cId="0" sldId="660"/>
        </pc:sldMkLst>
      </pc:sldChg>
      <pc:sldChg chg="add ord">
        <pc:chgData name="Froduald Kabanza" userId="edf393d0-642b-4b9e-8c75-f62133241689" providerId="ADAL" clId="{A75DB688-1AAE-4FDB-9FE4-69F10E3945B1}" dt="2022-01-29T00:24:49.829" v="150"/>
        <pc:sldMkLst>
          <pc:docMk/>
          <pc:sldMk cId="0" sldId="661"/>
        </pc:sldMkLst>
      </pc:sldChg>
      <pc:sldChg chg="add ord">
        <pc:chgData name="Froduald Kabanza" userId="edf393d0-642b-4b9e-8c75-f62133241689" providerId="ADAL" clId="{A75DB688-1AAE-4FDB-9FE4-69F10E3945B1}" dt="2022-01-29T00:24:49.829" v="150"/>
        <pc:sldMkLst>
          <pc:docMk/>
          <pc:sldMk cId="0" sldId="662"/>
        </pc:sldMkLst>
      </pc:sldChg>
      <pc:sldChg chg="add ord">
        <pc:chgData name="Froduald Kabanza" userId="edf393d0-642b-4b9e-8c75-f62133241689" providerId="ADAL" clId="{A75DB688-1AAE-4FDB-9FE4-69F10E3945B1}" dt="2022-01-29T00:24:49.829" v="150"/>
        <pc:sldMkLst>
          <pc:docMk/>
          <pc:sldMk cId="0" sldId="663"/>
        </pc:sldMkLst>
      </pc:sldChg>
      <pc:sldChg chg="add ord">
        <pc:chgData name="Froduald Kabanza" userId="edf393d0-642b-4b9e-8c75-f62133241689" providerId="ADAL" clId="{A75DB688-1AAE-4FDB-9FE4-69F10E3945B1}" dt="2022-01-29T00:24:49.829" v="150"/>
        <pc:sldMkLst>
          <pc:docMk/>
          <pc:sldMk cId="0" sldId="664"/>
        </pc:sldMkLst>
      </pc:sldChg>
      <pc:sldChg chg="add">
        <pc:chgData name="Froduald Kabanza" userId="edf393d0-642b-4b9e-8c75-f62133241689" providerId="ADAL" clId="{A75DB688-1AAE-4FDB-9FE4-69F10E3945B1}" dt="2022-01-28T23:50:03.955" v="30"/>
        <pc:sldMkLst>
          <pc:docMk/>
          <pc:sldMk cId="0" sldId="665"/>
        </pc:sldMkLst>
      </pc:sldChg>
      <pc:sldChg chg="add">
        <pc:chgData name="Froduald Kabanza" userId="edf393d0-642b-4b9e-8c75-f62133241689" providerId="ADAL" clId="{A75DB688-1AAE-4FDB-9FE4-69F10E3945B1}" dt="2022-01-28T23:48:22.954" v="27"/>
        <pc:sldMkLst>
          <pc:docMk/>
          <pc:sldMk cId="0" sldId="666"/>
        </pc:sldMkLst>
      </pc:sldChg>
      <pc:sldChg chg="add">
        <pc:chgData name="Froduald Kabanza" userId="edf393d0-642b-4b9e-8c75-f62133241689" providerId="ADAL" clId="{A75DB688-1AAE-4FDB-9FE4-69F10E3945B1}" dt="2022-01-28T23:48:22.954" v="27"/>
        <pc:sldMkLst>
          <pc:docMk/>
          <pc:sldMk cId="0" sldId="667"/>
        </pc:sldMkLst>
      </pc:sldChg>
      <pc:sldChg chg="add">
        <pc:chgData name="Froduald Kabanza" userId="edf393d0-642b-4b9e-8c75-f62133241689" providerId="ADAL" clId="{A75DB688-1AAE-4FDB-9FE4-69F10E3945B1}" dt="2022-01-28T23:48:22.954" v="27"/>
        <pc:sldMkLst>
          <pc:docMk/>
          <pc:sldMk cId="0" sldId="668"/>
        </pc:sldMkLst>
      </pc:sldChg>
      <pc:sldChg chg="add">
        <pc:chgData name="Froduald Kabanza" userId="edf393d0-642b-4b9e-8c75-f62133241689" providerId="ADAL" clId="{A75DB688-1AAE-4FDB-9FE4-69F10E3945B1}" dt="2022-01-28T23:48:22.954" v="27"/>
        <pc:sldMkLst>
          <pc:docMk/>
          <pc:sldMk cId="0" sldId="669"/>
        </pc:sldMkLst>
      </pc:sldChg>
      <pc:sldChg chg="add">
        <pc:chgData name="Froduald Kabanza" userId="edf393d0-642b-4b9e-8c75-f62133241689" providerId="ADAL" clId="{A75DB688-1AAE-4FDB-9FE4-69F10E3945B1}" dt="2022-01-28T23:50:03.955" v="30"/>
        <pc:sldMkLst>
          <pc:docMk/>
          <pc:sldMk cId="0" sldId="670"/>
        </pc:sldMkLst>
      </pc:sldChg>
      <pc:sldChg chg="add mod modShow">
        <pc:chgData name="Froduald Kabanza" userId="edf393d0-642b-4b9e-8c75-f62133241689" providerId="ADAL" clId="{A75DB688-1AAE-4FDB-9FE4-69F10E3945B1}" dt="2022-01-29T00:12:00.336" v="124" actId="729"/>
        <pc:sldMkLst>
          <pc:docMk/>
          <pc:sldMk cId="0" sldId="671"/>
        </pc:sldMkLst>
      </pc:sldChg>
      <pc:sldChg chg="add">
        <pc:chgData name="Froduald Kabanza" userId="edf393d0-642b-4b9e-8c75-f62133241689" providerId="ADAL" clId="{A75DB688-1AAE-4FDB-9FE4-69F10E3945B1}" dt="2022-01-28T23:50:03.955" v="30"/>
        <pc:sldMkLst>
          <pc:docMk/>
          <pc:sldMk cId="0" sldId="672"/>
        </pc:sldMkLst>
      </pc:sldChg>
      <pc:sldChg chg="add mod modShow">
        <pc:chgData name="Froduald Kabanza" userId="edf393d0-642b-4b9e-8c75-f62133241689" providerId="ADAL" clId="{A75DB688-1AAE-4FDB-9FE4-69F10E3945B1}" dt="2022-01-29T00:12:00.336" v="124" actId="729"/>
        <pc:sldMkLst>
          <pc:docMk/>
          <pc:sldMk cId="0" sldId="673"/>
        </pc:sldMkLst>
      </pc:sldChg>
      <pc:sldChg chg="add mod modShow">
        <pc:chgData name="Froduald Kabanza" userId="edf393d0-642b-4b9e-8c75-f62133241689" providerId="ADAL" clId="{A75DB688-1AAE-4FDB-9FE4-69F10E3945B1}" dt="2022-01-29T00:12:00.336" v="124" actId="729"/>
        <pc:sldMkLst>
          <pc:docMk/>
          <pc:sldMk cId="0" sldId="674"/>
        </pc:sldMkLst>
      </pc:sldChg>
      <pc:sldChg chg="add">
        <pc:chgData name="Froduald Kabanza" userId="edf393d0-642b-4b9e-8c75-f62133241689" providerId="ADAL" clId="{A75DB688-1AAE-4FDB-9FE4-69F10E3945B1}" dt="2022-01-28T23:50:03.955" v="30"/>
        <pc:sldMkLst>
          <pc:docMk/>
          <pc:sldMk cId="0" sldId="675"/>
        </pc:sldMkLst>
      </pc:sldChg>
      <pc:sldChg chg="modSp add mod">
        <pc:chgData name="Froduald Kabanza" userId="edf393d0-642b-4b9e-8c75-f62133241689" providerId="ADAL" clId="{A75DB688-1AAE-4FDB-9FE4-69F10E3945B1}" dt="2022-01-29T00:43:35.520" v="799" actId="20577"/>
        <pc:sldMkLst>
          <pc:docMk/>
          <pc:sldMk cId="0" sldId="678"/>
        </pc:sldMkLst>
        <pc:spChg chg="mod">
          <ac:chgData name="Froduald Kabanza" userId="edf393d0-642b-4b9e-8c75-f62133241689" providerId="ADAL" clId="{A75DB688-1AAE-4FDB-9FE4-69F10E3945B1}" dt="2022-01-29T00:43:35.520" v="799" actId="20577"/>
          <ac:spMkLst>
            <pc:docMk/>
            <pc:sldMk cId="0" sldId="678"/>
            <ac:spMk id="78851" creationId="{00000000-0000-0000-0000-000000000000}"/>
          </ac:spMkLst>
        </pc:spChg>
      </pc:sldChg>
      <pc:sldChg chg="add mod modShow">
        <pc:chgData name="Froduald Kabanza" userId="edf393d0-642b-4b9e-8c75-f62133241689" providerId="ADAL" clId="{A75DB688-1AAE-4FDB-9FE4-69F10E3945B1}" dt="2022-01-29T00:20:55.853" v="144" actId="729"/>
        <pc:sldMkLst>
          <pc:docMk/>
          <pc:sldMk cId="0" sldId="679"/>
        </pc:sldMkLst>
      </pc:sldChg>
      <pc:sldChg chg="add ord">
        <pc:chgData name="Froduald Kabanza" userId="edf393d0-642b-4b9e-8c75-f62133241689" providerId="ADAL" clId="{A75DB688-1AAE-4FDB-9FE4-69F10E3945B1}" dt="2022-01-29T00:24:49.829" v="150"/>
        <pc:sldMkLst>
          <pc:docMk/>
          <pc:sldMk cId="0" sldId="680"/>
        </pc:sldMkLst>
      </pc:sldChg>
      <pc:sldChg chg="add ord">
        <pc:chgData name="Froduald Kabanza" userId="edf393d0-642b-4b9e-8c75-f62133241689" providerId="ADAL" clId="{A75DB688-1AAE-4FDB-9FE4-69F10E3945B1}" dt="2022-01-28T23:58:26.790" v="53"/>
        <pc:sldMkLst>
          <pc:docMk/>
          <pc:sldMk cId="0" sldId="682"/>
        </pc:sldMkLst>
      </pc:sldChg>
      <pc:sldChg chg="modSp add mod ord">
        <pc:chgData name="Froduald Kabanza" userId="edf393d0-642b-4b9e-8c75-f62133241689" providerId="ADAL" clId="{A75DB688-1AAE-4FDB-9FE4-69F10E3945B1}" dt="2022-01-28T23:58:26.790" v="53"/>
        <pc:sldMkLst>
          <pc:docMk/>
          <pc:sldMk cId="0" sldId="683"/>
        </pc:sldMkLst>
        <pc:spChg chg="mod">
          <ac:chgData name="Froduald Kabanza" userId="edf393d0-642b-4b9e-8c75-f62133241689" providerId="ADAL" clId="{A75DB688-1AAE-4FDB-9FE4-69F10E3945B1}" dt="2022-01-28T23:57:58.344" v="49" actId="20577"/>
          <ac:spMkLst>
            <pc:docMk/>
            <pc:sldMk cId="0" sldId="683"/>
            <ac:spMk id="70659" creationId="{00000000-0000-0000-0000-000000000000}"/>
          </ac:spMkLst>
        </pc:spChg>
      </pc:sldChg>
      <pc:sldChg chg="add mod modShow">
        <pc:chgData name="Froduald Kabanza" userId="edf393d0-642b-4b9e-8c75-f62133241689" providerId="ADAL" clId="{A75DB688-1AAE-4FDB-9FE4-69F10E3945B1}" dt="2022-01-29T00:15:22.788" v="137" actId="729"/>
        <pc:sldMkLst>
          <pc:docMk/>
          <pc:sldMk cId="0" sldId="684"/>
        </pc:sldMkLst>
      </pc:sldChg>
      <pc:sldChg chg="add mod modShow">
        <pc:chgData name="Froduald Kabanza" userId="edf393d0-642b-4b9e-8c75-f62133241689" providerId="ADAL" clId="{A75DB688-1AAE-4FDB-9FE4-69F10E3945B1}" dt="2022-01-29T00:15:22.788" v="137" actId="729"/>
        <pc:sldMkLst>
          <pc:docMk/>
          <pc:sldMk cId="0" sldId="685"/>
        </pc:sldMkLst>
      </pc:sldChg>
      <pc:sldChg chg="add">
        <pc:chgData name="Froduald Kabanza" userId="edf393d0-642b-4b9e-8c75-f62133241689" providerId="ADAL" clId="{A75DB688-1AAE-4FDB-9FE4-69F10E3945B1}" dt="2022-01-28T23:50:03.955" v="30"/>
        <pc:sldMkLst>
          <pc:docMk/>
          <pc:sldMk cId="0" sldId="686"/>
        </pc:sldMkLst>
      </pc:sldChg>
      <pc:sldChg chg="add">
        <pc:chgData name="Froduald Kabanza" userId="edf393d0-642b-4b9e-8c75-f62133241689" providerId="ADAL" clId="{A75DB688-1AAE-4FDB-9FE4-69F10E3945B1}" dt="2022-01-28T23:50:03.955" v="30"/>
        <pc:sldMkLst>
          <pc:docMk/>
          <pc:sldMk cId="0" sldId="687"/>
        </pc:sldMkLst>
      </pc:sldChg>
      <pc:sldChg chg="add mod modShow">
        <pc:chgData name="Froduald Kabanza" userId="edf393d0-642b-4b9e-8c75-f62133241689" providerId="ADAL" clId="{A75DB688-1AAE-4FDB-9FE4-69F10E3945B1}" dt="2022-01-29T00:15:22.788" v="137" actId="729"/>
        <pc:sldMkLst>
          <pc:docMk/>
          <pc:sldMk cId="0" sldId="688"/>
        </pc:sldMkLst>
      </pc:sldChg>
      <pc:sldChg chg="add mod modShow">
        <pc:chgData name="Froduald Kabanza" userId="edf393d0-642b-4b9e-8c75-f62133241689" providerId="ADAL" clId="{A75DB688-1AAE-4FDB-9FE4-69F10E3945B1}" dt="2022-01-29T00:15:22.788" v="137" actId="729"/>
        <pc:sldMkLst>
          <pc:docMk/>
          <pc:sldMk cId="0" sldId="689"/>
        </pc:sldMkLst>
      </pc:sldChg>
      <pc:sldChg chg="add mod modShow">
        <pc:chgData name="Froduald Kabanza" userId="edf393d0-642b-4b9e-8c75-f62133241689" providerId="ADAL" clId="{A75DB688-1AAE-4FDB-9FE4-69F10E3945B1}" dt="2022-01-29T00:15:22.788" v="137" actId="729"/>
        <pc:sldMkLst>
          <pc:docMk/>
          <pc:sldMk cId="0" sldId="690"/>
        </pc:sldMkLst>
      </pc:sldChg>
      <pc:sldChg chg="add mod modShow">
        <pc:chgData name="Froduald Kabanza" userId="edf393d0-642b-4b9e-8c75-f62133241689" providerId="ADAL" clId="{A75DB688-1AAE-4FDB-9FE4-69F10E3945B1}" dt="2022-01-29T00:15:22.788" v="137" actId="729"/>
        <pc:sldMkLst>
          <pc:docMk/>
          <pc:sldMk cId="0" sldId="691"/>
        </pc:sldMkLst>
      </pc:sldChg>
      <pc:sldChg chg="add ord">
        <pc:chgData name="Froduald Kabanza" userId="edf393d0-642b-4b9e-8c75-f62133241689" providerId="ADAL" clId="{A75DB688-1AAE-4FDB-9FE4-69F10E3945B1}" dt="2022-01-29T00:24:49.829" v="150"/>
        <pc:sldMkLst>
          <pc:docMk/>
          <pc:sldMk cId="0" sldId="692"/>
        </pc:sldMkLst>
      </pc:sldChg>
      <pc:sldChg chg="add">
        <pc:chgData name="Froduald Kabanza" userId="edf393d0-642b-4b9e-8c75-f62133241689" providerId="ADAL" clId="{A75DB688-1AAE-4FDB-9FE4-69F10E3945B1}" dt="2022-01-28T23:53:10.305" v="38"/>
        <pc:sldMkLst>
          <pc:docMk/>
          <pc:sldMk cId="2019480869" sldId="693"/>
        </pc:sldMkLst>
      </pc:sldChg>
      <pc:sldChg chg="add mod modShow">
        <pc:chgData name="Froduald Kabanza" userId="edf393d0-642b-4b9e-8c75-f62133241689" providerId="ADAL" clId="{A75DB688-1AAE-4FDB-9FE4-69F10E3945B1}" dt="2022-01-29T00:12:00.336" v="124" actId="729"/>
        <pc:sldMkLst>
          <pc:docMk/>
          <pc:sldMk cId="4201055210" sldId="694"/>
        </pc:sldMkLst>
      </pc:sldChg>
      <pc:sldChg chg="add ord">
        <pc:chgData name="Froduald Kabanza" userId="edf393d0-642b-4b9e-8c75-f62133241689" providerId="ADAL" clId="{A75DB688-1AAE-4FDB-9FE4-69F10E3945B1}" dt="2022-01-29T00:24:49.829" v="150"/>
        <pc:sldMkLst>
          <pc:docMk/>
          <pc:sldMk cId="3124005578" sldId="695"/>
        </pc:sldMkLst>
      </pc:sldChg>
      <pc:sldChg chg="add ord">
        <pc:chgData name="Froduald Kabanza" userId="edf393d0-642b-4b9e-8c75-f62133241689" providerId="ADAL" clId="{A75DB688-1AAE-4FDB-9FE4-69F10E3945B1}" dt="2022-01-29T00:24:49.829" v="150"/>
        <pc:sldMkLst>
          <pc:docMk/>
          <pc:sldMk cId="2282563712" sldId="696"/>
        </pc:sldMkLst>
      </pc:sldChg>
      <pc:sldChg chg="addSp delSp modSp mod">
        <pc:chgData name="Froduald Kabanza" userId="edf393d0-642b-4b9e-8c75-f62133241689" providerId="ADAL" clId="{A75DB688-1AAE-4FDB-9FE4-69F10E3945B1}" dt="2022-01-29T00:42:39.347" v="725" actId="20577"/>
        <pc:sldMkLst>
          <pc:docMk/>
          <pc:sldMk cId="0" sldId="697"/>
        </pc:sldMkLst>
        <pc:spChg chg="add mod">
          <ac:chgData name="Froduald Kabanza" userId="edf393d0-642b-4b9e-8c75-f62133241689" providerId="ADAL" clId="{A75DB688-1AAE-4FDB-9FE4-69F10E3945B1}" dt="2022-01-29T00:42:39.347" v="725" actId="20577"/>
          <ac:spMkLst>
            <pc:docMk/>
            <pc:sldMk cId="0" sldId="697"/>
            <ac:spMk id="3" creationId="{36253E61-5A40-41FD-92D0-C00B4013A4B5}"/>
          </ac:spMkLst>
        </pc:spChg>
        <pc:cxnChg chg="add del mod">
          <ac:chgData name="Froduald Kabanza" userId="edf393d0-642b-4b9e-8c75-f62133241689" providerId="ADAL" clId="{A75DB688-1AAE-4FDB-9FE4-69F10E3945B1}" dt="2022-01-29T00:41:52.515" v="716" actId="478"/>
          <ac:cxnSpMkLst>
            <pc:docMk/>
            <pc:sldMk cId="0" sldId="697"/>
            <ac:cxnSpMk id="5" creationId="{B9754023-6186-4B7E-9E33-5310A8690433}"/>
          </ac:cxnSpMkLst>
        </pc:cxnChg>
        <pc:cxnChg chg="add mod">
          <ac:chgData name="Froduald Kabanza" userId="edf393d0-642b-4b9e-8c75-f62133241689" providerId="ADAL" clId="{A75DB688-1AAE-4FDB-9FE4-69F10E3945B1}" dt="2022-01-29T00:42:35.033" v="723" actId="20577"/>
          <ac:cxnSpMkLst>
            <pc:docMk/>
            <pc:sldMk cId="0" sldId="697"/>
            <ac:cxnSpMk id="7" creationId="{120F8457-23DB-42D2-ACD3-C9355AD6FD58}"/>
          </ac:cxnSpMkLst>
        </pc:cxnChg>
      </pc:sldChg>
      <pc:sldChg chg="add ord">
        <pc:chgData name="Froduald Kabanza" userId="edf393d0-642b-4b9e-8c75-f62133241689" providerId="ADAL" clId="{A75DB688-1AAE-4FDB-9FE4-69F10E3945B1}" dt="2022-01-29T00:24:49.829" v="150"/>
        <pc:sldMkLst>
          <pc:docMk/>
          <pc:sldMk cId="2239715324" sldId="698"/>
        </pc:sldMkLst>
      </pc:sldChg>
      <pc:sldChg chg="add ord">
        <pc:chgData name="Froduald Kabanza" userId="edf393d0-642b-4b9e-8c75-f62133241689" providerId="ADAL" clId="{A75DB688-1AAE-4FDB-9FE4-69F10E3945B1}" dt="2022-01-29T00:24:49.829" v="150"/>
        <pc:sldMkLst>
          <pc:docMk/>
          <pc:sldMk cId="4051689559" sldId="699"/>
        </pc:sldMkLst>
      </pc:sldChg>
      <pc:sldChg chg="addSp delSp modSp add mod">
        <pc:chgData name="Froduald Kabanza" userId="edf393d0-642b-4b9e-8c75-f62133241689" providerId="ADAL" clId="{A75DB688-1AAE-4FDB-9FE4-69F10E3945B1}" dt="2022-01-29T00:04:47.488" v="119" actId="164"/>
        <pc:sldMkLst>
          <pc:docMk/>
          <pc:sldMk cId="336602751" sldId="700"/>
        </pc:sldMkLst>
        <pc:spChg chg="add mod">
          <ac:chgData name="Froduald Kabanza" userId="edf393d0-642b-4b9e-8c75-f62133241689" providerId="ADAL" clId="{A75DB688-1AAE-4FDB-9FE4-69F10E3945B1}" dt="2022-01-29T00:04:42.774" v="118" actId="164"/>
          <ac:spMkLst>
            <pc:docMk/>
            <pc:sldMk cId="336602751" sldId="700"/>
            <ac:spMk id="3" creationId="{1E2B762A-3641-49AA-B55F-0C19E2A2EA4F}"/>
          </ac:spMkLst>
        </pc:spChg>
        <pc:spChg chg="add mod">
          <ac:chgData name="Froduald Kabanza" userId="edf393d0-642b-4b9e-8c75-f62133241689" providerId="ADAL" clId="{A75DB688-1AAE-4FDB-9FE4-69F10E3945B1}" dt="2022-01-29T00:04:42.774" v="118" actId="164"/>
          <ac:spMkLst>
            <pc:docMk/>
            <pc:sldMk cId="336602751" sldId="700"/>
            <ac:spMk id="25" creationId="{54BAA8FE-DDB9-4B29-8DC7-A8A582669CF4}"/>
          </ac:spMkLst>
        </pc:spChg>
        <pc:grpChg chg="add mod">
          <ac:chgData name="Froduald Kabanza" userId="edf393d0-642b-4b9e-8c75-f62133241689" providerId="ADAL" clId="{A75DB688-1AAE-4FDB-9FE4-69F10E3945B1}" dt="2022-01-29T00:04:47.488" v="119" actId="164"/>
          <ac:grpSpMkLst>
            <pc:docMk/>
            <pc:sldMk cId="336602751" sldId="700"/>
            <ac:grpSpMk id="6" creationId="{3F40BEA7-FB15-4795-821F-7B004EB5BDD9}"/>
          </ac:grpSpMkLst>
        </pc:grpChg>
        <pc:grpChg chg="add mod">
          <ac:chgData name="Froduald Kabanza" userId="edf393d0-642b-4b9e-8c75-f62133241689" providerId="ADAL" clId="{A75DB688-1AAE-4FDB-9FE4-69F10E3945B1}" dt="2022-01-29T00:04:47.488" v="119" actId="164"/>
          <ac:grpSpMkLst>
            <pc:docMk/>
            <pc:sldMk cId="336602751" sldId="700"/>
            <ac:grpSpMk id="7" creationId="{FF29A078-921C-48FB-9A62-6A9ECBC3BA75}"/>
          </ac:grpSpMkLst>
        </pc:grpChg>
        <pc:picChg chg="add del mod">
          <ac:chgData name="Froduald Kabanza" userId="edf393d0-642b-4b9e-8c75-f62133241689" providerId="ADAL" clId="{A75DB688-1AAE-4FDB-9FE4-69F10E3945B1}" dt="2022-01-29T00:04:22.477" v="112"/>
          <ac:picMkLst>
            <pc:docMk/>
            <pc:sldMk cId="336602751" sldId="700"/>
            <ac:picMk id="23" creationId="{C8C43157-41B2-42BC-9EE7-5B30239664F1}"/>
          </ac:picMkLst>
        </pc:picChg>
        <pc:picChg chg="mod">
          <ac:chgData name="Froduald Kabanza" userId="edf393d0-642b-4b9e-8c75-f62133241689" providerId="ADAL" clId="{A75DB688-1AAE-4FDB-9FE4-69F10E3945B1}" dt="2022-01-29T00:04:47.488" v="119" actId="164"/>
          <ac:picMkLst>
            <pc:docMk/>
            <pc:sldMk cId="336602751" sldId="700"/>
            <ac:picMk id="1026" creationId="{00000000-0000-0000-0000-000000000000}"/>
          </ac:picMkLst>
        </pc:picChg>
      </pc:sldChg>
      <pc:sldChg chg="del">
        <pc:chgData name="Froduald Kabanza" userId="edf393d0-642b-4b9e-8c75-f62133241689" providerId="ADAL" clId="{A75DB688-1AAE-4FDB-9FE4-69F10E3945B1}" dt="2022-01-28T23:43:52.406" v="17" actId="2696"/>
        <pc:sldMkLst>
          <pc:docMk/>
          <pc:sldMk cId="954024358" sldId="700"/>
        </pc:sldMkLst>
      </pc:sldChg>
      <pc:sldChg chg="add del">
        <pc:chgData name="Froduald Kabanza" userId="edf393d0-642b-4b9e-8c75-f62133241689" providerId="ADAL" clId="{A75DB688-1AAE-4FDB-9FE4-69F10E3945B1}" dt="2022-01-29T00:10:17.021" v="123" actId="2696"/>
        <pc:sldMkLst>
          <pc:docMk/>
          <pc:sldMk cId="0" sldId="701"/>
        </pc:sldMkLst>
      </pc:sldChg>
      <pc:sldChg chg="del">
        <pc:chgData name="Froduald Kabanza" userId="edf393d0-642b-4b9e-8c75-f62133241689" providerId="ADAL" clId="{A75DB688-1AAE-4FDB-9FE4-69F10E3945B1}" dt="2022-01-28T23:43:52.406" v="17" actId="2696"/>
        <pc:sldMkLst>
          <pc:docMk/>
          <pc:sldMk cId="3327362603" sldId="701"/>
        </pc:sldMkLst>
      </pc:sldChg>
      <pc:sldChg chg="del">
        <pc:chgData name="Froduald Kabanza" userId="edf393d0-642b-4b9e-8c75-f62133241689" providerId="ADAL" clId="{A75DB688-1AAE-4FDB-9FE4-69F10E3945B1}" dt="2022-01-28T23:43:52.406" v="17" actId="2696"/>
        <pc:sldMkLst>
          <pc:docMk/>
          <pc:sldMk cId="455541592" sldId="702"/>
        </pc:sldMkLst>
      </pc:sldChg>
      <pc:sldChg chg="add del">
        <pc:chgData name="Froduald Kabanza" userId="edf393d0-642b-4b9e-8c75-f62133241689" providerId="ADAL" clId="{A75DB688-1AAE-4FDB-9FE4-69F10E3945B1}" dt="2022-01-29T00:10:17.021" v="123" actId="2696"/>
        <pc:sldMkLst>
          <pc:docMk/>
          <pc:sldMk cId="539656269" sldId="702"/>
        </pc:sldMkLst>
      </pc:sldChg>
      <pc:sldChg chg="add del">
        <pc:chgData name="Froduald Kabanza" userId="edf393d0-642b-4b9e-8c75-f62133241689" providerId="ADAL" clId="{A75DB688-1AAE-4FDB-9FE4-69F10E3945B1}" dt="2022-01-29T00:10:17.021" v="123" actId="2696"/>
        <pc:sldMkLst>
          <pc:docMk/>
          <pc:sldMk cId="0" sldId="703"/>
        </pc:sldMkLst>
      </pc:sldChg>
      <pc:sldChg chg="del">
        <pc:chgData name="Froduald Kabanza" userId="edf393d0-642b-4b9e-8c75-f62133241689" providerId="ADAL" clId="{A75DB688-1AAE-4FDB-9FE4-69F10E3945B1}" dt="2022-01-28T23:43:52.406" v="17" actId="2696"/>
        <pc:sldMkLst>
          <pc:docMk/>
          <pc:sldMk cId="2843424620" sldId="703"/>
        </pc:sldMkLst>
      </pc:sldChg>
      <pc:sldChg chg="del">
        <pc:chgData name="Froduald Kabanza" userId="edf393d0-642b-4b9e-8c75-f62133241689" providerId="ADAL" clId="{A75DB688-1AAE-4FDB-9FE4-69F10E3945B1}" dt="2022-01-28T23:43:52.406" v="17" actId="2696"/>
        <pc:sldMkLst>
          <pc:docMk/>
          <pc:sldMk cId="3606334556" sldId="704"/>
        </pc:sldMkLst>
      </pc:sldChg>
      <pc:sldChg chg="add del">
        <pc:chgData name="Froduald Kabanza" userId="edf393d0-642b-4b9e-8c75-f62133241689" providerId="ADAL" clId="{A75DB688-1AAE-4FDB-9FE4-69F10E3945B1}" dt="2022-01-29T00:10:17.021" v="123" actId="2696"/>
        <pc:sldMkLst>
          <pc:docMk/>
          <pc:sldMk cId="3690147484" sldId="704"/>
        </pc:sldMkLst>
      </pc:sldChg>
      <pc:sldChg chg="del">
        <pc:chgData name="Froduald Kabanza" userId="edf393d0-642b-4b9e-8c75-f62133241689" providerId="ADAL" clId="{A75DB688-1AAE-4FDB-9FE4-69F10E3945B1}" dt="2022-01-28T23:43:52.406" v="17" actId="2696"/>
        <pc:sldMkLst>
          <pc:docMk/>
          <pc:sldMk cId="653426119" sldId="705"/>
        </pc:sldMkLst>
      </pc:sldChg>
      <pc:sldChg chg="add del">
        <pc:chgData name="Froduald Kabanza" userId="edf393d0-642b-4b9e-8c75-f62133241689" providerId="ADAL" clId="{A75DB688-1AAE-4FDB-9FE4-69F10E3945B1}" dt="2022-01-29T00:10:17.021" v="123" actId="2696"/>
        <pc:sldMkLst>
          <pc:docMk/>
          <pc:sldMk cId="2699818229" sldId="705"/>
        </pc:sldMkLst>
      </pc:sldChg>
      <pc:sldChg chg="del">
        <pc:chgData name="Froduald Kabanza" userId="edf393d0-642b-4b9e-8c75-f62133241689" providerId="ADAL" clId="{A75DB688-1AAE-4FDB-9FE4-69F10E3945B1}" dt="2022-01-28T23:43:52.406" v="17" actId="2696"/>
        <pc:sldMkLst>
          <pc:docMk/>
          <pc:sldMk cId="1167463071" sldId="706"/>
        </pc:sldMkLst>
      </pc:sldChg>
      <pc:sldChg chg="add del">
        <pc:chgData name="Froduald Kabanza" userId="edf393d0-642b-4b9e-8c75-f62133241689" providerId="ADAL" clId="{A75DB688-1AAE-4FDB-9FE4-69F10E3945B1}" dt="2022-01-29T00:10:17.021" v="123" actId="2696"/>
        <pc:sldMkLst>
          <pc:docMk/>
          <pc:sldMk cId="2299019697" sldId="706"/>
        </pc:sldMkLst>
      </pc:sldChg>
      <pc:sldChg chg="add del">
        <pc:chgData name="Froduald Kabanza" userId="edf393d0-642b-4b9e-8c75-f62133241689" providerId="ADAL" clId="{A75DB688-1AAE-4FDB-9FE4-69F10E3945B1}" dt="2022-01-29T00:10:17.021" v="123" actId="2696"/>
        <pc:sldMkLst>
          <pc:docMk/>
          <pc:sldMk cId="3429968907" sldId="707"/>
        </pc:sldMkLst>
      </pc:sldChg>
      <pc:sldChg chg="del">
        <pc:chgData name="Froduald Kabanza" userId="edf393d0-642b-4b9e-8c75-f62133241689" providerId="ADAL" clId="{A75DB688-1AAE-4FDB-9FE4-69F10E3945B1}" dt="2022-01-28T23:43:52.406" v="17" actId="2696"/>
        <pc:sldMkLst>
          <pc:docMk/>
          <pc:sldMk cId="3433922138" sldId="707"/>
        </pc:sldMkLst>
      </pc:sldChg>
      <pc:sldChg chg="del">
        <pc:chgData name="Froduald Kabanza" userId="edf393d0-642b-4b9e-8c75-f62133241689" providerId="ADAL" clId="{A75DB688-1AAE-4FDB-9FE4-69F10E3945B1}" dt="2022-01-28T23:43:52.406" v="17" actId="2696"/>
        <pc:sldMkLst>
          <pc:docMk/>
          <pc:sldMk cId="1711831940" sldId="708"/>
        </pc:sldMkLst>
      </pc:sldChg>
      <pc:sldChg chg="add del">
        <pc:chgData name="Froduald Kabanza" userId="edf393d0-642b-4b9e-8c75-f62133241689" providerId="ADAL" clId="{A75DB688-1AAE-4FDB-9FE4-69F10E3945B1}" dt="2022-01-29T00:10:17.021" v="123" actId="2696"/>
        <pc:sldMkLst>
          <pc:docMk/>
          <pc:sldMk cId="4043068447" sldId="708"/>
        </pc:sldMkLst>
      </pc:sldChg>
      <pc:sldChg chg="add del">
        <pc:chgData name="Froduald Kabanza" userId="edf393d0-642b-4b9e-8c75-f62133241689" providerId="ADAL" clId="{A75DB688-1AAE-4FDB-9FE4-69F10E3945B1}" dt="2022-01-29T00:10:17.021" v="123" actId="2696"/>
        <pc:sldMkLst>
          <pc:docMk/>
          <pc:sldMk cId="3289469900" sldId="709"/>
        </pc:sldMkLst>
      </pc:sldChg>
      <pc:sldChg chg="del">
        <pc:chgData name="Froduald Kabanza" userId="edf393d0-642b-4b9e-8c75-f62133241689" providerId="ADAL" clId="{A75DB688-1AAE-4FDB-9FE4-69F10E3945B1}" dt="2022-01-28T23:43:52.406" v="17" actId="2696"/>
        <pc:sldMkLst>
          <pc:docMk/>
          <pc:sldMk cId="3646715049" sldId="709"/>
        </pc:sldMkLst>
      </pc:sldChg>
      <pc:sldChg chg="add del">
        <pc:chgData name="Froduald Kabanza" userId="edf393d0-642b-4b9e-8c75-f62133241689" providerId="ADAL" clId="{A75DB688-1AAE-4FDB-9FE4-69F10E3945B1}" dt="2022-01-29T00:10:17.021" v="123" actId="2696"/>
        <pc:sldMkLst>
          <pc:docMk/>
          <pc:sldMk cId="1328830623" sldId="710"/>
        </pc:sldMkLst>
      </pc:sldChg>
      <pc:sldChg chg="del">
        <pc:chgData name="Froduald Kabanza" userId="edf393d0-642b-4b9e-8c75-f62133241689" providerId="ADAL" clId="{A75DB688-1AAE-4FDB-9FE4-69F10E3945B1}" dt="2022-01-28T23:43:52.406" v="17" actId="2696"/>
        <pc:sldMkLst>
          <pc:docMk/>
          <pc:sldMk cId="4153759645" sldId="710"/>
        </pc:sldMkLst>
      </pc:sldChg>
      <pc:sldChg chg="del">
        <pc:chgData name="Froduald Kabanza" userId="edf393d0-642b-4b9e-8c75-f62133241689" providerId="ADAL" clId="{A75DB688-1AAE-4FDB-9FE4-69F10E3945B1}" dt="2022-01-28T23:43:52.406" v="17" actId="2696"/>
        <pc:sldMkLst>
          <pc:docMk/>
          <pc:sldMk cId="562001369" sldId="711"/>
        </pc:sldMkLst>
      </pc:sldChg>
      <pc:sldChg chg="add del">
        <pc:chgData name="Froduald Kabanza" userId="edf393d0-642b-4b9e-8c75-f62133241689" providerId="ADAL" clId="{A75DB688-1AAE-4FDB-9FE4-69F10E3945B1}" dt="2022-01-29T00:10:17.021" v="123" actId="2696"/>
        <pc:sldMkLst>
          <pc:docMk/>
          <pc:sldMk cId="677725290" sldId="711"/>
        </pc:sldMkLst>
      </pc:sldChg>
      <pc:sldChg chg="add del">
        <pc:chgData name="Froduald Kabanza" userId="edf393d0-642b-4b9e-8c75-f62133241689" providerId="ADAL" clId="{A75DB688-1AAE-4FDB-9FE4-69F10E3945B1}" dt="2022-01-29T00:10:17.021" v="123" actId="2696"/>
        <pc:sldMkLst>
          <pc:docMk/>
          <pc:sldMk cId="1416502319" sldId="712"/>
        </pc:sldMkLst>
      </pc:sldChg>
      <pc:sldChg chg="del">
        <pc:chgData name="Froduald Kabanza" userId="edf393d0-642b-4b9e-8c75-f62133241689" providerId="ADAL" clId="{A75DB688-1AAE-4FDB-9FE4-69F10E3945B1}" dt="2022-01-28T23:43:52.406" v="17" actId="2696"/>
        <pc:sldMkLst>
          <pc:docMk/>
          <pc:sldMk cId="3316399540" sldId="712"/>
        </pc:sldMkLst>
      </pc:sldChg>
      <pc:sldChg chg="add del">
        <pc:chgData name="Froduald Kabanza" userId="edf393d0-642b-4b9e-8c75-f62133241689" providerId="ADAL" clId="{A75DB688-1AAE-4FDB-9FE4-69F10E3945B1}" dt="2022-01-29T00:10:17.021" v="123" actId="2696"/>
        <pc:sldMkLst>
          <pc:docMk/>
          <pc:sldMk cId="357249560" sldId="713"/>
        </pc:sldMkLst>
      </pc:sldChg>
      <pc:sldChg chg="del">
        <pc:chgData name="Froduald Kabanza" userId="edf393d0-642b-4b9e-8c75-f62133241689" providerId="ADAL" clId="{A75DB688-1AAE-4FDB-9FE4-69F10E3945B1}" dt="2022-01-28T23:43:52.406" v="17" actId="2696"/>
        <pc:sldMkLst>
          <pc:docMk/>
          <pc:sldMk cId="700532494" sldId="713"/>
        </pc:sldMkLst>
      </pc:sldChg>
      <pc:sldChg chg="add del">
        <pc:chgData name="Froduald Kabanza" userId="edf393d0-642b-4b9e-8c75-f62133241689" providerId="ADAL" clId="{A75DB688-1AAE-4FDB-9FE4-69F10E3945B1}" dt="2022-01-29T00:10:17.021" v="123" actId="2696"/>
        <pc:sldMkLst>
          <pc:docMk/>
          <pc:sldMk cId="2201857414" sldId="714"/>
        </pc:sldMkLst>
      </pc:sldChg>
      <pc:sldChg chg="add del">
        <pc:chgData name="Froduald Kabanza" userId="edf393d0-642b-4b9e-8c75-f62133241689" providerId="ADAL" clId="{A75DB688-1AAE-4FDB-9FE4-69F10E3945B1}" dt="2022-01-29T00:10:17.021" v="123" actId="2696"/>
        <pc:sldMkLst>
          <pc:docMk/>
          <pc:sldMk cId="2074640708" sldId="715"/>
        </pc:sldMkLst>
      </pc:sldChg>
      <pc:sldChg chg="add del">
        <pc:chgData name="Froduald Kabanza" userId="edf393d0-642b-4b9e-8c75-f62133241689" providerId="ADAL" clId="{A75DB688-1AAE-4FDB-9FE4-69F10E3945B1}" dt="2022-01-28T23:56:23.577" v="47" actId="2696"/>
        <pc:sldMkLst>
          <pc:docMk/>
          <pc:sldMk cId="2797320359" sldId="716"/>
        </pc:sldMkLst>
      </pc:sldChg>
      <pc:sldChg chg="add del">
        <pc:chgData name="Froduald Kabanza" userId="edf393d0-642b-4b9e-8c75-f62133241689" providerId="ADAL" clId="{A75DB688-1AAE-4FDB-9FE4-69F10E3945B1}" dt="2022-01-28T23:51:55.955" v="34"/>
        <pc:sldMkLst>
          <pc:docMk/>
          <pc:sldMk cId="2306618365" sldId="717"/>
        </pc:sldMkLst>
      </pc:sldChg>
      <pc:sldChg chg="addSp delSp modSp add del modAnim">
        <pc:chgData name="Froduald Kabanza" userId="edf393d0-642b-4b9e-8c75-f62133241689" providerId="ADAL" clId="{A75DB688-1AAE-4FDB-9FE4-69F10E3945B1}" dt="2022-01-29T00:30:41.459" v="365"/>
        <pc:sldMkLst>
          <pc:docMk/>
          <pc:sldMk cId="1601875398" sldId="718"/>
        </pc:sldMkLst>
        <pc:spChg chg="add mod">
          <ac:chgData name="Froduald Kabanza" userId="edf393d0-642b-4b9e-8c75-f62133241689" providerId="ADAL" clId="{A75DB688-1AAE-4FDB-9FE4-69F10E3945B1}" dt="2022-01-29T00:09:36.663" v="122"/>
          <ac:spMkLst>
            <pc:docMk/>
            <pc:sldMk cId="1601875398" sldId="718"/>
            <ac:spMk id="52" creationId="{13A17F2A-85E4-463C-A080-1170EA30A8E5}"/>
          </ac:spMkLst>
        </pc:spChg>
        <pc:spChg chg="add mod">
          <ac:chgData name="Froduald Kabanza" userId="edf393d0-642b-4b9e-8c75-f62133241689" providerId="ADAL" clId="{A75DB688-1AAE-4FDB-9FE4-69F10E3945B1}" dt="2022-01-29T00:09:36.663" v="122"/>
          <ac:spMkLst>
            <pc:docMk/>
            <pc:sldMk cId="1601875398" sldId="718"/>
            <ac:spMk id="54" creationId="{820F5FA0-CF34-406B-865E-A59C800466B7}"/>
          </ac:spMkLst>
        </pc:spChg>
        <pc:spChg chg="add mod">
          <ac:chgData name="Froduald Kabanza" userId="edf393d0-642b-4b9e-8c75-f62133241689" providerId="ADAL" clId="{A75DB688-1AAE-4FDB-9FE4-69F10E3945B1}" dt="2022-01-29T00:09:36.663" v="122"/>
          <ac:spMkLst>
            <pc:docMk/>
            <pc:sldMk cId="1601875398" sldId="718"/>
            <ac:spMk id="58" creationId="{7171A29F-9782-4A11-8C65-B1E5F057654A}"/>
          </ac:spMkLst>
        </pc:spChg>
        <pc:spChg chg="add mod">
          <ac:chgData name="Froduald Kabanza" userId="edf393d0-642b-4b9e-8c75-f62133241689" providerId="ADAL" clId="{A75DB688-1AAE-4FDB-9FE4-69F10E3945B1}" dt="2022-01-29T00:09:36.663" v="122"/>
          <ac:spMkLst>
            <pc:docMk/>
            <pc:sldMk cId="1601875398" sldId="718"/>
            <ac:spMk id="59" creationId="{D7C13CF5-6B08-49E8-BE39-61B79EEF1D8B}"/>
          </ac:spMkLst>
        </pc:spChg>
        <pc:spChg chg="add mod">
          <ac:chgData name="Froduald Kabanza" userId="edf393d0-642b-4b9e-8c75-f62133241689" providerId="ADAL" clId="{A75DB688-1AAE-4FDB-9FE4-69F10E3945B1}" dt="2022-01-29T00:09:36.663" v="122"/>
          <ac:spMkLst>
            <pc:docMk/>
            <pc:sldMk cId="1601875398" sldId="718"/>
            <ac:spMk id="60" creationId="{907DE2A2-CCA0-403B-80AE-50BF926F23E7}"/>
          </ac:spMkLst>
        </pc:spChg>
        <pc:spChg chg="mod">
          <ac:chgData name="Froduald Kabanza" userId="edf393d0-642b-4b9e-8c75-f62133241689" providerId="ADAL" clId="{A75DB688-1AAE-4FDB-9FE4-69F10E3945B1}" dt="2022-01-29T00:09:36.663" v="122"/>
          <ac:spMkLst>
            <pc:docMk/>
            <pc:sldMk cId="1601875398" sldId="718"/>
            <ac:spMk id="62" creationId="{693917F0-BC5D-41B4-A71A-FADE9BAC1949}"/>
          </ac:spMkLst>
        </pc:spChg>
        <pc:spChg chg="mod">
          <ac:chgData name="Froduald Kabanza" userId="edf393d0-642b-4b9e-8c75-f62133241689" providerId="ADAL" clId="{A75DB688-1AAE-4FDB-9FE4-69F10E3945B1}" dt="2022-01-29T00:09:36.663" v="122"/>
          <ac:spMkLst>
            <pc:docMk/>
            <pc:sldMk cId="1601875398" sldId="718"/>
            <ac:spMk id="88" creationId="{E1F51D67-5D3E-45E8-B2C4-6DBACCDF9E3E}"/>
          </ac:spMkLst>
        </pc:spChg>
        <pc:spChg chg="mod">
          <ac:chgData name="Froduald Kabanza" userId="edf393d0-642b-4b9e-8c75-f62133241689" providerId="ADAL" clId="{A75DB688-1AAE-4FDB-9FE4-69F10E3945B1}" dt="2022-01-29T00:09:36.663" v="122"/>
          <ac:spMkLst>
            <pc:docMk/>
            <pc:sldMk cId="1601875398" sldId="718"/>
            <ac:spMk id="89" creationId="{1D1E0BB8-262F-4D26-8D11-2664F4BC07A9}"/>
          </ac:spMkLst>
        </pc:spChg>
        <pc:spChg chg="mod">
          <ac:chgData name="Froduald Kabanza" userId="edf393d0-642b-4b9e-8c75-f62133241689" providerId="ADAL" clId="{A75DB688-1AAE-4FDB-9FE4-69F10E3945B1}" dt="2022-01-29T00:09:36.663" v="122"/>
          <ac:spMkLst>
            <pc:docMk/>
            <pc:sldMk cId="1601875398" sldId="718"/>
            <ac:spMk id="90" creationId="{83FAB134-331A-4F3F-AD12-8ABC1D533870}"/>
          </ac:spMkLst>
        </pc:spChg>
        <pc:spChg chg="mod">
          <ac:chgData name="Froduald Kabanza" userId="edf393d0-642b-4b9e-8c75-f62133241689" providerId="ADAL" clId="{A75DB688-1AAE-4FDB-9FE4-69F10E3945B1}" dt="2022-01-29T00:09:36.663" v="122"/>
          <ac:spMkLst>
            <pc:docMk/>
            <pc:sldMk cId="1601875398" sldId="718"/>
            <ac:spMk id="91" creationId="{62133FD9-11C8-4821-BC10-5DB23343BDBE}"/>
          </ac:spMkLst>
        </pc:spChg>
        <pc:spChg chg="mod">
          <ac:chgData name="Froduald Kabanza" userId="edf393d0-642b-4b9e-8c75-f62133241689" providerId="ADAL" clId="{A75DB688-1AAE-4FDB-9FE4-69F10E3945B1}" dt="2022-01-29T00:09:36.663" v="122"/>
          <ac:spMkLst>
            <pc:docMk/>
            <pc:sldMk cId="1601875398" sldId="718"/>
            <ac:spMk id="93" creationId="{AD0E3069-99F5-4C50-B7A6-7E87E0320ACC}"/>
          </ac:spMkLst>
        </pc:spChg>
        <pc:spChg chg="mod">
          <ac:chgData name="Froduald Kabanza" userId="edf393d0-642b-4b9e-8c75-f62133241689" providerId="ADAL" clId="{A75DB688-1AAE-4FDB-9FE4-69F10E3945B1}" dt="2022-01-29T00:09:36.663" v="122"/>
          <ac:spMkLst>
            <pc:docMk/>
            <pc:sldMk cId="1601875398" sldId="718"/>
            <ac:spMk id="94" creationId="{F56471A9-C29D-4322-97C6-2A56F09940F5}"/>
          </ac:spMkLst>
        </pc:spChg>
        <pc:spChg chg="mod">
          <ac:chgData name="Froduald Kabanza" userId="edf393d0-642b-4b9e-8c75-f62133241689" providerId="ADAL" clId="{A75DB688-1AAE-4FDB-9FE4-69F10E3945B1}" dt="2022-01-29T00:09:36.663" v="122"/>
          <ac:spMkLst>
            <pc:docMk/>
            <pc:sldMk cId="1601875398" sldId="718"/>
            <ac:spMk id="95" creationId="{6DC8D58C-FC52-49F2-B2F9-5C4A15944655}"/>
          </ac:spMkLst>
        </pc:spChg>
        <pc:spChg chg="mod">
          <ac:chgData name="Froduald Kabanza" userId="edf393d0-642b-4b9e-8c75-f62133241689" providerId="ADAL" clId="{A75DB688-1AAE-4FDB-9FE4-69F10E3945B1}" dt="2022-01-29T00:09:36.663" v="122"/>
          <ac:spMkLst>
            <pc:docMk/>
            <pc:sldMk cId="1601875398" sldId="718"/>
            <ac:spMk id="96" creationId="{8CBC5C12-C91C-4D7B-902D-D45A8207C034}"/>
          </ac:spMkLst>
        </pc:spChg>
        <pc:spChg chg="mod">
          <ac:chgData name="Froduald Kabanza" userId="edf393d0-642b-4b9e-8c75-f62133241689" providerId="ADAL" clId="{A75DB688-1AAE-4FDB-9FE4-69F10E3945B1}" dt="2022-01-29T00:09:36.663" v="122"/>
          <ac:spMkLst>
            <pc:docMk/>
            <pc:sldMk cId="1601875398" sldId="718"/>
            <ac:spMk id="97" creationId="{76E8338F-5E7A-4076-B2AB-6691417DF63D}"/>
          </ac:spMkLst>
        </pc:spChg>
        <pc:spChg chg="mod">
          <ac:chgData name="Froduald Kabanza" userId="edf393d0-642b-4b9e-8c75-f62133241689" providerId="ADAL" clId="{A75DB688-1AAE-4FDB-9FE4-69F10E3945B1}" dt="2022-01-29T00:09:36.663" v="122"/>
          <ac:spMkLst>
            <pc:docMk/>
            <pc:sldMk cId="1601875398" sldId="718"/>
            <ac:spMk id="99" creationId="{A6E46C66-67DF-4CEE-A5B6-5554E2A8D6D7}"/>
          </ac:spMkLst>
        </pc:spChg>
        <pc:spChg chg="mod">
          <ac:chgData name="Froduald Kabanza" userId="edf393d0-642b-4b9e-8c75-f62133241689" providerId="ADAL" clId="{A75DB688-1AAE-4FDB-9FE4-69F10E3945B1}" dt="2022-01-29T00:09:36.663" v="122"/>
          <ac:spMkLst>
            <pc:docMk/>
            <pc:sldMk cId="1601875398" sldId="718"/>
            <ac:spMk id="100" creationId="{BD7F3208-6433-49E5-A821-C63B7ECB38CD}"/>
          </ac:spMkLst>
        </pc:spChg>
        <pc:spChg chg="mod">
          <ac:chgData name="Froduald Kabanza" userId="edf393d0-642b-4b9e-8c75-f62133241689" providerId="ADAL" clId="{A75DB688-1AAE-4FDB-9FE4-69F10E3945B1}" dt="2022-01-29T00:09:36.663" v="122"/>
          <ac:spMkLst>
            <pc:docMk/>
            <pc:sldMk cId="1601875398" sldId="718"/>
            <ac:spMk id="101" creationId="{F63494CF-12BD-409F-BDE0-591B5DF2FAB8}"/>
          </ac:spMkLst>
        </pc:spChg>
        <pc:spChg chg="mod">
          <ac:chgData name="Froduald Kabanza" userId="edf393d0-642b-4b9e-8c75-f62133241689" providerId="ADAL" clId="{A75DB688-1AAE-4FDB-9FE4-69F10E3945B1}" dt="2022-01-29T00:09:36.663" v="122"/>
          <ac:spMkLst>
            <pc:docMk/>
            <pc:sldMk cId="1601875398" sldId="718"/>
            <ac:spMk id="102" creationId="{7B1B864D-B618-44A3-B455-500A2048B01D}"/>
          </ac:spMkLst>
        </pc:spChg>
        <pc:spChg chg="mod">
          <ac:chgData name="Froduald Kabanza" userId="edf393d0-642b-4b9e-8c75-f62133241689" providerId="ADAL" clId="{A75DB688-1AAE-4FDB-9FE4-69F10E3945B1}" dt="2022-01-29T00:09:36.663" v="122"/>
          <ac:spMkLst>
            <pc:docMk/>
            <pc:sldMk cId="1601875398" sldId="718"/>
            <ac:spMk id="103" creationId="{479BFCEA-E394-4535-930C-5C87E7A69D33}"/>
          </ac:spMkLst>
        </pc:spChg>
        <pc:spChg chg="mod">
          <ac:chgData name="Froduald Kabanza" userId="edf393d0-642b-4b9e-8c75-f62133241689" providerId="ADAL" clId="{A75DB688-1AAE-4FDB-9FE4-69F10E3945B1}" dt="2022-01-29T00:09:36.663" v="122"/>
          <ac:spMkLst>
            <pc:docMk/>
            <pc:sldMk cId="1601875398" sldId="718"/>
            <ac:spMk id="105" creationId="{3FA0ECDF-4C67-4283-AFD6-019BDEB96AE4}"/>
          </ac:spMkLst>
        </pc:spChg>
        <pc:spChg chg="mod">
          <ac:chgData name="Froduald Kabanza" userId="edf393d0-642b-4b9e-8c75-f62133241689" providerId="ADAL" clId="{A75DB688-1AAE-4FDB-9FE4-69F10E3945B1}" dt="2022-01-29T00:09:36.663" v="122"/>
          <ac:spMkLst>
            <pc:docMk/>
            <pc:sldMk cId="1601875398" sldId="718"/>
            <ac:spMk id="106" creationId="{62B6FDF1-3EA2-47D7-BB38-88A9E8634E19}"/>
          </ac:spMkLst>
        </pc:spChg>
        <pc:spChg chg="mod">
          <ac:chgData name="Froduald Kabanza" userId="edf393d0-642b-4b9e-8c75-f62133241689" providerId="ADAL" clId="{A75DB688-1AAE-4FDB-9FE4-69F10E3945B1}" dt="2022-01-29T00:09:36.663" v="122"/>
          <ac:spMkLst>
            <pc:docMk/>
            <pc:sldMk cId="1601875398" sldId="718"/>
            <ac:spMk id="107" creationId="{104FFC5F-F247-4049-B562-24737F8AAE0B}"/>
          </ac:spMkLst>
        </pc:spChg>
        <pc:spChg chg="mod">
          <ac:chgData name="Froduald Kabanza" userId="edf393d0-642b-4b9e-8c75-f62133241689" providerId="ADAL" clId="{A75DB688-1AAE-4FDB-9FE4-69F10E3945B1}" dt="2022-01-29T00:09:36.663" v="122"/>
          <ac:spMkLst>
            <pc:docMk/>
            <pc:sldMk cId="1601875398" sldId="718"/>
            <ac:spMk id="109" creationId="{D8F04C83-C191-4184-A94C-40CCFF65CAE6}"/>
          </ac:spMkLst>
        </pc:spChg>
        <pc:spChg chg="mod">
          <ac:chgData name="Froduald Kabanza" userId="edf393d0-642b-4b9e-8c75-f62133241689" providerId="ADAL" clId="{A75DB688-1AAE-4FDB-9FE4-69F10E3945B1}" dt="2022-01-29T00:09:36.663" v="122"/>
          <ac:spMkLst>
            <pc:docMk/>
            <pc:sldMk cId="1601875398" sldId="718"/>
            <ac:spMk id="110" creationId="{F507F211-3102-46F0-8645-BBC829A37AAB}"/>
          </ac:spMkLst>
        </pc:spChg>
        <pc:spChg chg="mod">
          <ac:chgData name="Froduald Kabanza" userId="edf393d0-642b-4b9e-8c75-f62133241689" providerId="ADAL" clId="{A75DB688-1AAE-4FDB-9FE4-69F10E3945B1}" dt="2022-01-29T00:09:36.663" v="122"/>
          <ac:spMkLst>
            <pc:docMk/>
            <pc:sldMk cId="1601875398" sldId="718"/>
            <ac:spMk id="111" creationId="{F974A821-A826-4D3C-8FA1-320822BC5DC0}"/>
          </ac:spMkLst>
        </pc:spChg>
        <pc:spChg chg="add mod">
          <ac:chgData name="Froduald Kabanza" userId="edf393d0-642b-4b9e-8c75-f62133241689" providerId="ADAL" clId="{A75DB688-1AAE-4FDB-9FE4-69F10E3945B1}" dt="2022-01-29T00:09:36.663" v="122"/>
          <ac:spMkLst>
            <pc:docMk/>
            <pc:sldMk cId="1601875398" sldId="718"/>
            <ac:spMk id="112" creationId="{44A29563-73CB-4DDB-BA85-DF388BFBF2C5}"/>
          </ac:spMkLst>
        </pc:spChg>
        <pc:spChg chg="add mod">
          <ac:chgData name="Froduald Kabanza" userId="edf393d0-642b-4b9e-8c75-f62133241689" providerId="ADAL" clId="{A75DB688-1AAE-4FDB-9FE4-69F10E3945B1}" dt="2022-01-29T00:09:36.663" v="122"/>
          <ac:spMkLst>
            <pc:docMk/>
            <pc:sldMk cId="1601875398" sldId="718"/>
            <ac:spMk id="113" creationId="{B6907044-FA7E-41B0-A8F4-EB719ECAB841}"/>
          </ac:spMkLst>
        </pc:spChg>
        <pc:spChg chg="add mod">
          <ac:chgData name="Froduald Kabanza" userId="edf393d0-642b-4b9e-8c75-f62133241689" providerId="ADAL" clId="{A75DB688-1AAE-4FDB-9FE4-69F10E3945B1}" dt="2022-01-29T00:09:36.663" v="122"/>
          <ac:spMkLst>
            <pc:docMk/>
            <pc:sldMk cId="1601875398" sldId="718"/>
            <ac:spMk id="114" creationId="{977A7D56-2D19-4FCB-A0F9-5C4B6A546F4F}"/>
          </ac:spMkLst>
        </pc:spChg>
        <pc:spChg chg="add mod">
          <ac:chgData name="Froduald Kabanza" userId="edf393d0-642b-4b9e-8c75-f62133241689" providerId="ADAL" clId="{A75DB688-1AAE-4FDB-9FE4-69F10E3945B1}" dt="2022-01-29T00:09:36.663" v="122"/>
          <ac:spMkLst>
            <pc:docMk/>
            <pc:sldMk cId="1601875398" sldId="718"/>
            <ac:spMk id="115" creationId="{4642E3FB-E59F-4276-A073-EDA4CF1E7EF6}"/>
          </ac:spMkLst>
        </pc:spChg>
        <pc:spChg chg="add mod">
          <ac:chgData name="Froduald Kabanza" userId="edf393d0-642b-4b9e-8c75-f62133241689" providerId="ADAL" clId="{A75DB688-1AAE-4FDB-9FE4-69F10E3945B1}" dt="2022-01-29T00:09:36.663" v="122"/>
          <ac:spMkLst>
            <pc:docMk/>
            <pc:sldMk cId="1601875398" sldId="718"/>
            <ac:spMk id="116" creationId="{854EB7AE-D058-406E-8A5B-EFDA35A7CAA4}"/>
          </ac:spMkLst>
        </pc:spChg>
        <pc:spChg chg="add mod">
          <ac:chgData name="Froduald Kabanza" userId="edf393d0-642b-4b9e-8c75-f62133241689" providerId="ADAL" clId="{A75DB688-1AAE-4FDB-9FE4-69F10E3945B1}" dt="2022-01-29T00:09:36.663" v="122"/>
          <ac:spMkLst>
            <pc:docMk/>
            <pc:sldMk cId="1601875398" sldId="718"/>
            <ac:spMk id="117" creationId="{C2DE183B-14E8-419A-95A4-8E4153F8301B}"/>
          </ac:spMkLst>
        </pc:spChg>
        <pc:spChg chg="add mod">
          <ac:chgData name="Froduald Kabanza" userId="edf393d0-642b-4b9e-8c75-f62133241689" providerId="ADAL" clId="{A75DB688-1AAE-4FDB-9FE4-69F10E3945B1}" dt="2022-01-29T00:09:36.663" v="122"/>
          <ac:spMkLst>
            <pc:docMk/>
            <pc:sldMk cId="1601875398" sldId="718"/>
            <ac:spMk id="118" creationId="{AEAA5CEF-77EB-4B28-87C6-B8154444DA6E}"/>
          </ac:spMkLst>
        </pc:spChg>
        <pc:grpChg chg="add mod">
          <ac:chgData name="Froduald Kabanza" userId="edf393d0-642b-4b9e-8c75-f62133241689" providerId="ADAL" clId="{A75DB688-1AAE-4FDB-9FE4-69F10E3945B1}" dt="2022-01-29T00:09:36.663" v="122"/>
          <ac:grpSpMkLst>
            <pc:docMk/>
            <pc:sldMk cId="1601875398" sldId="718"/>
            <ac:grpSpMk id="61" creationId="{63BE8484-C4C9-4CE9-9C44-F4E510337181}"/>
          </ac:grpSpMkLst>
        </pc:grpChg>
        <pc:grpChg chg="add mod">
          <ac:chgData name="Froduald Kabanza" userId="edf393d0-642b-4b9e-8c75-f62133241689" providerId="ADAL" clId="{A75DB688-1AAE-4FDB-9FE4-69F10E3945B1}" dt="2022-01-29T00:09:36.663" v="122"/>
          <ac:grpSpMkLst>
            <pc:docMk/>
            <pc:sldMk cId="1601875398" sldId="718"/>
            <ac:grpSpMk id="92" creationId="{1C46E1AB-B5C6-48B4-AD7F-53182591CEA8}"/>
          </ac:grpSpMkLst>
        </pc:grpChg>
        <pc:grpChg chg="add mod">
          <ac:chgData name="Froduald Kabanza" userId="edf393d0-642b-4b9e-8c75-f62133241689" providerId="ADAL" clId="{A75DB688-1AAE-4FDB-9FE4-69F10E3945B1}" dt="2022-01-29T00:09:36.663" v="122"/>
          <ac:grpSpMkLst>
            <pc:docMk/>
            <pc:sldMk cId="1601875398" sldId="718"/>
            <ac:grpSpMk id="98" creationId="{AE196D29-5B9F-4066-A0A0-C33CCF9011FF}"/>
          </ac:grpSpMkLst>
        </pc:grpChg>
        <pc:grpChg chg="add mod">
          <ac:chgData name="Froduald Kabanza" userId="edf393d0-642b-4b9e-8c75-f62133241689" providerId="ADAL" clId="{A75DB688-1AAE-4FDB-9FE4-69F10E3945B1}" dt="2022-01-29T00:09:36.663" v="122"/>
          <ac:grpSpMkLst>
            <pc:docMk/>
            <pc:sldMk cId="1601875398" sldId="718"/>
            <ac:grpSpMk id="104" creationId="{AB364DA2-AE1A-4FC4-B165-A3FFD350A0D6}"/>
          </ac:grpSpMkLst>
        </pc:grpChg>
        <pc:grpChg chg="add mod">
          <ac:chgData name="Froduald Kabanza" userId="edf393d0-642b-4b9e-8c75-f62133241689" providerId="ADAL" clId="{A75DB688-1AAE-4FDB-9FE4-69F10E3945B1}" dt="2022-01-29T00:09:36.663" v="122"/>
          <ac:grpSpMkLst>
            <pc:docMk/>
            <pc:sldMk cId="1601875398" sldId="718"/>
            <ac:grpSpMk id="108" creationId="{B6C44C08-A530-4A33-9E06-62848726B028}"/>
          </ac:grpSpMkLst>
        </pc:grpChg>
        <pc:grpChg chg="del">
          <ac:chgData name="Froduald Kabanza" userId="edf393d0-642b-4b9e-8c75-f62133241689" providerId="ADAL" clId="{A75DB688-1AAE-4FDB-9FE4-69F10E3945B1}" dt="2022-01-29T00:09:19.074" v="121" actId="478"/>
          <ac:grpSpMkLst>
            <pc:docMk/>
            <pc:sldMk cId="1601875398" sldId="718"/>
            <ac:grpSpMk id="22536" creationId="{00000000-0000-0000-0000-000000000000}"/>
          </ac:grpSpMkLst>
        </pc:grpChg>
      </pc:sldChg>
      <pc:sldChg chg="modSp add del mod">
        <pc:chgData name="Froduald Kabanza" userId="edf393d0-642b-4b9e-8c75-f62133241689" providerId="ADAL" clId="{A75DB688-1AAE-4FDB-9FE4-69F10E3945B1}" dt="2022-01-29T01:14:46.956" v="1255" actId="2696"/>
        <pc:sldMkLst>
          <pc:docMk/>
          <pc:sldMk cId="1777366962" sldId="719"/>
        </pc:sldMkLst>
        <pc:spChg chg="mod">
          <ac:chgData name="Froduald Kabanza" userId="edf393d0-642b-4b9e-8c75-f62133241689" providerId="ADAL" clId="{A75DB688-1AAE-4FDB-9FE4-69F10E3945B1}" dt="2022-01-29T01:06:52.056" v="1253" actId="20577"/>
          <ac:spMkLst>
            <pc:docMk/>
            <pc:sldMk cId="1777366962" sldId="719"/>
            <ac:spMk id="5122" creationId="{00000000-0000-0000-0000-000000000000}"/>
          </ac:spMkLst>
        </pc:spChg>
        <pc:spChg chg="mod">
          <ac:chgData name="Froduald Kabanza" userId="edf393d0-642b-4b9e-8c75-f62133241689" providerId="ADAL" clId="{A75DB688-1AAE-4FDB-9FE4-69F10E3945B1}" dt="2022-01-29T01:06:59.266" v="1254" actId="5793"/>
          <ac:spMkLst>
            <pc:docMk/>
            <pc:sldMk cId="1777366962" sldId="719"/>
            <ac:spMk id="5123" creationId="{00000000-0000-0000-0000-000000000000}"/>
          </ac:spMkLst>
        </pc:spChg>
      </pc:sldChg>
      <pc:sldChg chg="add del">
        <pc:chgData name="Froduald Kabanza" userId="edf393d0-642b-4b9e-8c75-f62133241689" providerId="ADAL" clId="{A75DB688-1AAE-4FDB-9FE4-69F10E3945B1}" dt="2022-01-28T23:51:55.955" v="34"/>
        <pc:sldMkLst>
          <pc:docMk/>
          <pc:sldMk cId="2106717790" sldId="719"/>
        </pc:sldMkLst>
      </pc:sldChg>
      <pc:sldChg chg="add del">
        <pc:chgData name="Froduald Kabanza" userId="edf393d0-642b-4b9e-8c75-f62133241689" providerId="ADAL" clId="{A75DB688-1AAE-4FDB-9FE4-69F10E3945B1}" dt="2022-01-28T23:51:55.955" v="34"/>
        <pc:sldMkLst>
          <pc:docMk/>
          <pc:sldMk cId="0" sldId="720"/>
        </pc:sldMkLst>
      </pc:sldChg>
      <pc:sldChg chg="add del">
        <pc:chgData name="Froduald Kabanza" userId="edf393d0-642b-4b9e-8c75-f62133241689" providerId="ADAL" clId="{A75DB688-1AAE-4FDB-9FE4-69F10E3945B1}" dt="2022-01-28T23:51:55.955" v="34"/>
        <pc:sldMkLst>
          <pc:docMk/>
          <pc:sldMk cId="0" sldId="721"/>
        </pc:sldMkLst>
      </pc:sldChg>
      <pc:sldChg chg="add del">
        <pc:chgData name="Froduald Kabanza" userId="edf393d0-642b-4b9e-8c75-f62133241689" providerId="ADAL" clId="{A75DB688-1AAE-4FDB-9FE4-69F10E3945B1}" dt="2022-01-28T23:51:55.955" v="34"/>
        <pc:sldMkLst>
          <pc:docMk/>
          <pc:sldMk cId="0" sldId="722"/>
        </pc:sldMkLst>
      </pc:sldChg>
      <pc:sldChg chg="add del">
        <pc:chgData name="Froduald Kabanza" userId="edf393d0-642b-4b9e-8c75-f62133241689" providerId="ADAL" clId="{A75DB688-1AAE-4FDB-9FE4-69F10E3945B1}" dt="2022-01-28T23:51:55.955" v="34"/>
        <pc:sldMkLst>
          <pc:docMk/>
          <pc:sldMk cId="0" sldId="723"/>
        </pc:sldMkLst>
      </pc:sldChg>
      <pc:sldChg chg="add del">
        <pc:chgData name="Froduald Kabanza" userId="edf393d0-642b-4b9e-8c75-f62133241689" providerId="ADAL" clId="{A75DB688-1AAE-4FDB-9FE4-69F10E3945B1}" dt="2022-01-28T23:51:55.955" v="34"/>
        <pc:sldMkLst>
          <pc:docMk/>
          <pc:sldMk cId="0" sldId="724"/>
        </pc:sldMkLst>
      </pc:sldChg>
      <pc:sldChg chg="add del">
        <pc:chgData name="Froduald Kabanza" userId="edf393d0-642b-4b9e-8c75-f62133241689" providerId="ADAL" clId="{A75DB688-1AAE-4FDB-9FE4-69F10E3945B1}" dt="2022-01-28T23:51:55.955" v="34"/>
        <pc:sldMkLst>
          <pc:docMk/>
          <pc:sldMk cId="0" sldId="725"/>
        </pc:sldMkLst>
      </pc:sldChg>
      <pc:sldChg chg="add del">
        <pc:chgData name="Froduald Kabanza" userId="edf393d0-642b-4b9e-8c75-f62133241689" providerId="ADAL" clId="{A75DB688-1AAE-4FDB-9FE4-69F10E3945B1}" dt="2022-01-28T23:51:55.955" v="34"/>
        <pc:sldMkLst>
          <pc:docMk/>
          <pc:sldMk cId="0" sldId="726"/>
        </pc:sldMkLst>
      </pc:sldChg>
      <pc:sldChg chg="add del">
        <pc:chgData name="Froduald Kabanza" userId="edf393d0-642b-4b9e-8c75-f62133241689" providerId="ADAL" clId="{A75DB688-1AAE-4FDB-9FE4-69F10E3945B1}" dt="2022-01-28T23:51:55.955" v="34"/>
        <pc:sldMkLst>
          <pc:docMk/>
          <pc:sldMk cId="0" sldId="727"/>
        </pc:sldMkLst>
      </pc:sldChg>
      <pc:sldChg chg="add del">
        <pc:chgData name="Froduald Kabanza" userId="edf393d0-642b-4b9e-8c75-f62133241689" providerId="ADAL" clId="{A75DB688-1AAE-4FDB-9FE4-69F10E3945B1}" dt="2022-01-28T23:51:55.955" v="34"/>
        <pc:sldMkLst>
          <pc:docMk/>
          <pc:sldMk cId="0" sldId="728"/>
        </pc:sldMkLst>
      </pc:sldChg>
      <pc:sldChg chg="add del">
        <pc:chgData name="Froduald Kabanza" userId="edf393d0-642b-4b9e-8c75-f62133241689" providerId="ADAL" clId="{A75DB688-1AAE-4FDB-9FE4-69F10E3945B1}" dt="2022-01-28T23:51:55.955" v="34"/>
        <pc:sldMkLst>
          <pc:docMk/>
          <pc:sldMk cId="0" sldId="729"/>
        </pc:sldMkLst>
      </pc:sldChg>
      <pc:sldChg chg="add del">
        <pc:chgData name="Froduald Kabanza" userId="edf393d0-642b-4b9e-8c75-f62133241689" providerId="ADAL" clId="{A75DB688-1AAE-4FDB-9FE4-69F10E3945B1}" dt="2022-01-28T23:51:55.955" v="34"/>
        <pc:sldMkLst>
          <pc:docMk/>
          <pc:sldMk cId="0" sldId="730"/>
        </pc:sldMkLst>
      </pc:sldChg>
      <pc:sldChg chg="add del">
        <pc:chgData name="Froduald Kabanza" userId="edf393d0-642b-4b9e-8c75-f62133241689" providerId="ADAL" clId="{A75DB688-1AAE-4FDB-9FE4-69F10E3945B1}" dt="2022-01-28T23:51:55.955" v="34"/>
        <pc:sldMkLst>
          <pc:docMk/>
          <pc:sldMk cId="0" sldId="731"/>
        </pc:sldMkLst>
      </pc:sldChg>
      <pc:sldChg chg="add del">
        <pc:chgData name="Froduald Kabanza" userId="edf393d0-642b-4b9e-8c75-f62133241689" providerId="ADAL" clId="{A75DB688-1AAE-4FDB-9FE4-69F10E3945B1}" dt="2022-01-28T23:51:55.955" v="34"/>
        <pc:sldMkLst>
          <pc:docMk/>
          <pc:sldMk cId="0" sldId="732"/>
        </pc:sldMkLst>
      </pc:sldChg>
      <pc:sldChg chg="add del">
        <pc:chgData name="Froduald Kabanza" userId="edf393d0-642b-4b9e-8c75-f62133241689" providerId="ADAL" clId="{A75DB688-1AAE-4FDB-9FE4-69F10E3945B1}" dt="2022-01-28T23:51:55.955" v="34"/>
        <pc:sldMkLst>
          <pc:docMk/>
          <pc:sldMk cId="0" sldId="733"/>
        </pc:sldMkLst>
      </pc:sldChg>
      <pc:sldChg chg="add del">
        <pc:chgData name="Froduald Kabanza" userId="edf393d0-642b-4b9e-8c75-f62133241689" providerId="ADAL" clId="{A75DB688-1AAE-4FDB-9FE4-69F10E3945B1}" dt="2022-01-28T23:51:55.955" v="34"/>
        <pc:sldMkLst>
          <pc:docMk/>
          <pc:sldMk cId="0" sldId="734"/>
        </pc:sldMkLst>
      </pc:sldChg>
      <pc:sldChg chg="add del">
        <pc:chgData name="Froduald Kabanza" userId="edf393d0-642b-4b9e-8c75-f62133241689" providerId="ADAL" clId="{A75DB688-1AAE-4FDB-9FE4-69F10E3945B1}" dt="2022-01-28T23:51:55.955" v="34"/>
        <pc:sldMkLst>
          <pc:docMk/>
          <pc:sldMk cId="0" sldId="735"/>
        </pc:sldMkLst>
      </pc:sldChg>
      <pc:sldChg chg="add del">
        <pc:chgData name="Froduald Kabanza" userId="edf393d0-642b-4b9e-8c75-f62133241689" providerId="ADAL" clId="{A75DB688-1AAE-4FDB-9FE4-69F10E3945B1}" dt="2022-01-28T23:51:55.955" v="34"/>
        <pc:sldMkLst>
          <pc:docMk/>
          <pc:sldMk cId="0" sldId="736"/>
        </pc:sldMkLst>
      </pc:sldChg>
      <pc:sldChg chg="add del">
        <pc:chgData name="Froduald Kabanza" userId="edf393d0-642b-4b9e-8c75-f62133241689" providerId="ADAL" clId="{A75DB688-1AAE-4FDB-9FE4-69F10E3945B1}" dt="2022-01-28T23:51:55.955" v="34"/>
        <pc:sldMkLst>
          <pc:docMk/>
          <pc:sldMk cId="0" sldId="737"/>
        </pc:sldMkLst>
      </pc:sldChg>
      <pc:sldChg chg="add del">
        <pc:chgData name="Froduald Kabanza" userId="edf393d0-642b-4b9e-8c75-f62133241689" providerId="ADAL" clId="{A75DB688-1AAE-4FDB-9FE4-69F10E3945B1}" dt="2022-01-28T23:51:55.955" v="34"/>
        <pc:sldMkLst>
          <pc:docMk/>
          <pc:sldMk cId="0" sldId="738"/>
        </pc:sldMkLst>
      </pc:sldChg>
      <pc:sldChg chg="add del">
        <pc:chgData name="Froduald Kabanza" userId="edf393d0-642b-4b9e-8c75-f62133241689" providerId="ADAL" clId="{A75DB688-1AAE-4FDB-9FE4-69F10E3945B1}" dt="2022-01-28T23:51:55.955" v="34"/>
        <pc:sldMkLst>
          <pc:docMk/>
          <pc:sldMk cId="605390146" sldId="739"/>
        </pc:sldMkLst>
      </pc:sldChg>
      <pc:sldChg chg="add del">
        <pc:chgData name="Froduald Kabanza" userId="edf393d0-642b-4b9e-8c75-f62133241689" providerId="ADAL" clId="{A75DB688-1AAE-4FDB-9FE4-69F10E3945B1}" dt="2022-01-28T23:51:55.955" v="34"/>
        <pc:sldMkLst>
          <pc:docMk/>
          <pc:sldMk cId="0" sldId="740"/>
        </pc:sldMkLst>
      </pc:sldChg>
      <pc:sldChg chg="add del">
        <pc:chgData name="Froduald Kabanza" userId="edf393d0-642b-4b9e-8c75-f62133241689" providerId="ADAL" clId="{A75DB688-1AAE-4FDB-9FE4-69F10E3945B1}" dt="2022-01-28T23:51:55.955" v="34"/>
        <pc:sldMkLst>
          <pc:docMk/>
          <pc:sldMk cId="0" sldId="741"/>
        </pc:sldMkLst>
      </pc:sldChg>
      <pc:sldChg chg="add del">
        <pc:chgData name="Froduald Kabanza" userId="edf393d0-642b-4b9e-8c75-f62133241689" providerId="ADAL" clId="{A75DB688-1AAE-4FDB-9FE4-69F10E3945B1}" dt="2022-01-28T23:51:55.955" v="34"/>
        <pc:sldMkLst>
          <pc:docMk/>
          <pc:sldMk cId="0" sldId="742"/>
        </pc:sldMkLst>
      </pc:sldChg>
      <pc:sldChg chg="add del">
        <pc:chgData name="Froduald Kabanza" userId="edf393d0-642b-4b9e-8c75-f62133241689" providerId="ADAL" clId="{A75DB688-1AAE-4FDB-9FE4-69F10E3945B1}" dt="2022-01-28T23:51:55.955" v="34"/>
        <pc:sldMkLst>
          <pc:docMk/>
          <pc:sldMk cId="0" sldId="743"/>
        </pc:sldMkLst>
      </pc:sldChg>
      <pc:sldChg chg="add del">
        <pc:chgData name="Froduald Kabanza" userId="edf393d0-642b-4b9e-8c75-f62133241689" providerId="ADAL" clId="{A75DB688-1AAE-4FDB-9FE4-69F10E3945B1}" dt="2022-01-28T23:51:55.955" v="34"/>
        <pc:sldMkLst>
          <pc:docMk/>
          <pc:sldMk cId="0" sldId="744"/>
        </pc:sldMkLst>
      </pc:sldChg>
      <pc:sldChg chg="add del">
        <pc:chgData name="Froduald Kabanza" userId="edf393d0-642b-4b9e-8c75-f62133241689" providerId="ADAL" clId="{A75DB688-1AAE-4FDB-9FE4-69F10E3945B1}" dt="2022-01-28T23:51:55.955" v="34"/>
        <pc:sldMkLst>
          <pc:docMk/>
          <pc:sldMk cId="0" sldId="745"/>
        </pc:sldMkLst>
      </pc:sldChg>
      <pc:sldChg chg="add del">
        <pc:chgData name="Froduald Kabanza" userId="edf393d0-642b-4b9e-8c75-f62133241689" providerId="ADAL" clId="{A75DB688-1AAE-4FDB-9FE4-69F10E3945B1}" dt="2022-01-28T23:51:55.955" v="34"/>
        <pc:sldMkLst>
          <pc:docMk/>
          <pc:sldMk cId="0" sldId="746"/>
        </pc:sldMkLst>
      </pc:sldChg>
      <pc:sldChg chg="add del">
        <pc:chgData name="Froduald Kabanza" userId="edf393d0-642b-4b9e-8c75-f62133241689" providerId="ADAL" clId="{A75DB688-1AAE-4FDB-9FE4-69F10E3945B1}" dt="2022-01-28T23:51:55.955" v="34"/>
        <pc:sldMkLst>
          <pc:docMk/>
          <pc:sldMk cId="0" sldId="747"/>
        </pc:sldMkLst>
      </pc:sldChg>
      <pc:sldChg chg="add del">
        <pc:chgData name="Froduald Kabanza" userId="edf393d0-642b-4b9e-8c75-f62133241689" providerId="ADAL" clId="{A75DB688-1AAE-4FDB-9FE4-69F10E3945B1}" dt="2022-01-28T23:51:55.955" v="34"/>
        <pc:sldMkLst>
          <pc:docMk/>
          <pc:sldMk cId="0" sldId="748"/>
        </pc:sldMkLst>
      </pc:sldChg>
      <pc:sldChg chg="add del">
        <pc:chgData name="Froduald Kabanza" userId="edf393d0-642b-4b9e-8c75-f62133241689" providerId="ADAL" clId="{A75DB688-1AAE-4FDB-9FE4-69F10E3945B1}" dt="2022-01-28T23:51:55.955" v="34"/>
        <pc:sldMkLst>
          <pc:docMk/>
          <pc:sldMk cId="0" sldId="749"/>
        </pc:sldMkLst>
      </pc:sldChg>
      <pc:sldChg chg="add del">
        <pc:chgData name="Froduald Kabanza" userId="edf393d0-642b-4b9e-8c75-f62133241689" providerId="ADAL" clId="{A75DB688-1AAE-4FDB-9FE4-69F10E3945B1}" dt="2022-01-28T23:51:55.955" v="34"/>
        <pc:sldMkLst>
          <pc:docMk/>
          <pc:sldMk cId="0" sldId="750"/>
        </pc:sldMkLst>
      </pc:sldChg>
      <pc:sldMasterChg chg="delSldLayout">
        <pc:chgData name="Froduald Kabanza" userId="edf393d0-642b-4b9e-8c75-f62133241689" providerId="ADAL" clId="{A75DB688-1AAE-4FDB-9FE4-69F10E3945B1}" dt="2022-01-28T23:44:03.155" v="18" actId="2696"/>
        <pc:sldMasterMkLst>
          <pc:docMk/>
          <pc:sldMasterMk cId="0" sldId="2147483675"/>
        </pc:sldMasterMkLst>
        <pc:sldLayoutChg chg="del">
          <pc:chgData name="Froduald Kabanza" userId="edf393d0-642b-4b9e-8c75-f62133241689" providerId="ADAL" clId="{A75DB688-1AAE-4FDB-9FE4-69F10E3945B1}" dt="2022-01-28T23:44:03.155" v="18" actId="2696"/>
          <pc:sldLayoutMkLst>
            <pc:docMk/>
            <pc:sldMasterMk cId="0" sldId="2147483675"/>
            <pc:sldLayoutMk cId="2897511271" sldId="2147483684"/>
          </pc:sldLayoutMkLst>
        </pc:sldLayoutChg>
      </pc:sldMasterChg>
    </pc:docChg>
  </pc:docChgLst>
  <pc:docChgLst>
    <pc:chgData name="Froduald Kabanza" userId="edf393d0-642b-4b9e-8c75-f62133241689" providerId="ADAL" clId="{4BE78164-BF56-4551-8338-1578041DAB0F}"/>
    <pc:docChg chg="undo custSel addSld delSld modSld sldOrd modMainMaster addSection delSection modSection">
      <pc:chgData name="Froduald Kabanza" userId="edf393d0-642b-4b9e-8c75-f62133241689" providerId="ADAL" clId="{4BE78164-BF56-4551-8338-1578041DAB0F}" dt="2022-01-24T15:59:40.722" v="13643" actId="729"/>
      <pc:docMkLst>
        <pc:docMk/>
      </pc:docMkLst>
      <pc:sldChg chg="modSp mod">
        <pc:chgData name="Froduald Kabanza" userId="edf393d0-642b-4b9e-8c75-f62133241689" providerId="ADAL" clId="{4BE78164-BF56-4551-8338-1578041DAB0F}" dt="2022-01-21T06:14:10.561" v="13568" actId="114"/>
        <pc:sldMkLst>
          <pc:docMk/>
          <pc:sldMk cId="3462170054" sldId="316"/>
        </pc:sldMkLst>
        <pc:spChg chg="mod">
          <ac:chgData name="Froduald Kabanza" userId="edf393d0-642b-4b9e-8c75-f62133241689" providerId="ADAL" clId="{4BE78164-BF56-4551-8338-1578041DAB0F}" dt="2022-01-21T06:14:10.561" v="13568" actId="114"/>
          <ac:spMkLst>
            <pc:docMk/>
            <pc:sldMk cId="3462170054" sldId="316"/>
            <ac:spMk id="19458" creationId="{B426BC12-65E3-4555-B092-5EBB3954A320}"/>
          </ac:spMkLst>
        </pc:spChg>
        <pc:spChg chg="mod">
          <ac:chgData name="Froduald Kabanza" userId="edf393d0-642b-4b9e-8c75-f62133241689" providerId="ADAL" clId="{4BE78164-BF56-4551-8338-1578041DAB0F}" dt="2022-01-20T23:10:49.824" v="3187"/>
          <ac:spMkLst>
            <pc:docMk/>
            <pc:sldMk cId="3462170054" sldId="316"/>
            <ac:spMk id="19460" creationId="{2754B8AE-26BF-4A2E-A10A-5C642CFD2E05}"/>
          </ac:spMkLst>
        </pc:spChg>
      </pc:sldChg>
      <pc:sldChg chg="modSp mod">
        <pc:chgData name="Froduald Kabanza" userId="edf393d0-642b-4b9e-8c75-f62133241689" providerId="ADAL" clId="{4BE78164-BF56-4551-8338-1578041DAB0F}" dt="2022-01-20T20:17:26.735" v="62" actId="20577"/>
        <pc:sldMkLst>
          <pc:docMk/>
          <pc:sldMk cId="154423500" sldId="332"/>
        </pc:sldMkLst>
        <pc:spChg chg="mod">
          <ac:chgData name="Froduald Kabanza" userId="edf393d0-642b-4b9e-8c75-f62133241689" providerId="ADAL" clId="{4BE78164-BF56-4551-8338-1578041DAB0F}" dt="2022-01-20T20:17:26.735" v="62" actId="20577"/>
          <ac:spMkLst>
            <pc:docMk/>
            <pc:sldMk cId="154423500" sldId="332"/>
            <ac:spMk id="6" creationId="{50B0FB34-D872-45C2-9416-85ECF442F569}"/>
          </ac:spMkLst>
        </pc:spChg>
      </pc:sldChg>
      <pc:sldChg chg="modSp del mod">
        <pc:chgData name="Froduald Kabanza" userId="edf393d0-642b-4b9e-8c75-f62133241689" providerId="ADAL" clId="{4BE78164-BF56-4551-8338-1578041DAB0F}" dt="2022-01-21T03:03:22.826" v="9634" actId="2696"/>
        <pc:sldMkLst>
          <pc:docMk/>
          <pc:sldMk cId="0" sldId="333"/>
        </pc:sldMkLst>
        <pc:spChg chg="mod">
          <ac:chgData name="Froduald Kabanza" userId="edf393d0-642b-4b9e-8c75-f62133241689" providerId="ADAL" clId="{4BE78164-BF56-4551-8338-1578041DAB0F}" dt="2022-01-20T20:59:27.699" v="883" actId="5793"/>
          <ac:spMkLst>
            <pc:docMk/>
            <pc:sldMk cId="0" sldId="333"/>
            <ac:spMk id="31746" creationId="{D3CE9CA3-FBB7-4898-9F94-2AE7A5B72C17}"/>
          </ac:spMkLst>
        </pc:spChg>
        <pc:spChg chg="mod">
          <ac:chgData name="Froduald Kabanza" userId="edf393d0-642b-4b9e-8c75-f62133241689" providerId="ADAL" clId="{4BE78164-BF56-4551-8338-1578041DAB0F}" dt="2022-01-20T23:10:49.824" v="3187"/>
          <ac:spMkLst>
            <pc:docMk/>
            <pc:sldMk cId="0" sldId="333"/>
            <ac:spMk id="31748" creationId="{4C04E4E3-3B24-46DA-8223-24E00DE1ADE2}"/>
          </ac:spMkLst>
        </pc:spChg>
      </pc:sldChg>
      <pc:sldChg chg="modSp mod ord modShow modNotesTx">
        <pc:chgData name="Froduald Kabanza" userId="edf393d0-642b-4b9e-8c75-f62133241689" providerId="ADAL" clId="{4BE78164-BF56-4551-8338-1578041DAB0F}" dt="2022-01-24T15:59:40.722" v="13643" actId="729"/>
        <pc:sldMkLst>
          <pc:docMk/>
          <pc:sldMk cId="0" sldId="355"/>
        </pc:sldMkLst>
        <pc:spChg chg="mod">
          <ac:chgData name="Froduald Kabanza" userId="edf393d0-642b-4b9e-8c75-f62133241689" providerId="ADAL" clId="{4BE78164-BF56-4551-8338-1578041DAB0F}" dt="2022-01-21T06:15:41.568" v="13574" actId="20577"/>
          <ac:spMkLst>
            <pc:docMk/>
            <pc:sldMk cId="0" sldId="355"/>
            <ac:spMk id="21505" creationId="{951A0312-4847-486A-AA12-7C8AB18BA3C7}"/>
          </ac:spMkLst>
        </pc:spChg>
        <pc:spChg chg="mod">
          <ac:chgData name="Froduald Kabanza" userId="edf393d0-642b-4b9e-8c75-f62133241689" providerId="ADAL" clId="{4BE78164-BF56-4551-8338-1578041DAB0F}" dt="2022-01-21T06:15:55.058" v="13577" actId="20577"/>
          <ac:spMkLst>
            <pc:docMk/>
            <pc:sldMk cId="0" sldId="355"/>
            <ac:spMk id="21506" creationId="{27F2368C-1AA9-4826-A792-30C5A5588C0D}"/>
          </ac:spMkLst>
        </pc:spChg>
        <pc:spChg chg="mod">
          <ac:chgData name="Froduald Kabanza" userId="edf393d0-642b-4b9e-8c75-f62133241689" providerId="ADAL" clId="{4BE78164-BF56-4551-8338-1578041DAB0F}" dt="2022-01-20T23:10:49.824" v="3187"/>
          <ac:spMkLst>
            <pc:docMk/>
            <pc:sldMk cId="0" sldId="355"/>
            <ac:spMk id="21508" creationId="{2BFFDF21-DDF7-4DCF-AD80-AAE175567002}"/>
          </ac:spMkLst>
        </pc:spChg>
      </pc:sldChg>
      <pc:sldChg chg="modSp mod">
        <pc:chgData name="Froduald Kabanza" userId="edf393d0-642b-4b9e-8c75-f62133241689" providerId="ADAL" clId="{4BE78164-BF56-4551-8338-1578041DAB0F}" dt="2022-01-21T06:11:46.814" v="13508"/>
        <pc:sldMkLst>
          <pc:docMk/>
          <pc:sldMk cId="404981859" sldId="405"/>
        </pc:sldMkLst>
        <pc:spChg chg="mod">
          <ac:chgData name="Froduald Kabanza" userId="edf393d0-642b-4b9e-8c75-f62133241689" providerId="ADAL" clId="{4BE78164-BF56-4551-8338-1578041DAB0F}" dt="2022-01-21T06:11:46.814" v="13508"/>
          <ac:spMkLst>
            <pc:docMk/>
            <pc:sldMk cId="404981859" sldId="405"/>
            <ac:spMk id="92162" creationId="{8315D294-25C1-4B08-B7F5-BD720D2B3860}"/>
          </ac:spMkLst>
        </pc:spChg>
        <pc:spChg chg="mod">
          <ac:chgData name="Froduald Kabanza" userId="edf393d0-642b-4b9e-8c75-f62133241689" providerId="ADAL" clId="{4BE78164-BF56-4551-8338-1578041DAB0F}" dt="2022-01-20T23:10:49.824" v="3187"/>
          <ac:spMkLst>
            <pc:docMk/>
            <pc:sldMk cId="404981859" sldId="405"/>
            <ac:spMk id="92164" creationId="{18B0593F-DE69-4C3C-9E1D-7CE6736E7CAC}"/>
          </ac:spMkLst>
        </pc:spChg>
      </pc:sldChg>
      <pc:sldChg chg="modSp del mod">
        <pc:chgData name="Froduald Kabanza" userId="edf393d0-642b-4b9e-8c75-f62133241689" providerId="ADAL" clId="{4BE78164-BF56-4551-8338-1578041DAB0F}" dt="2022-01-21T03:02:57.300" v="9629" actId="2696"/>
        <pc:sldMkLst>
          <pc:docMk/>
          <pc:sldMk cId="2933353546" sldId="407"/>
        </pc:sldMkLst>
        <pc:spChg chg="mod">
          <ac:chgData name="Froduald Kabanza" userId="edf393d0-642b-4b9e-8c75-f62133241689" providerId="ADAL" clId="{4BE78164-BF56-4551-8338-1578041DAB0F}" dt="2022-01-20T20:52:31.601" v="444" actId="20577"/>
          <ac:spMkLst>
            <pc:docMk/>
            <pc:sldMk cId="2933353546" sldId="407"/>
            <ac:spMk id="23554" creationId="{A77E7360-4440-4A07-B91F-5C817CECAF37}"/>
          </ac:spMkLst>
        </pc:spChg>
        <pc:spChg chg="mod">
          <ac:chgData name="Froduald Kabanza" userId="edf393d0-642b-4b9e-8c75-f62133241689" providerId="ADAL" clId="{4BE78164-BF56-4551-8338-1578041DAB0F}" dt="2022-01-20T23:10:49.824" v="3187"/>
          <ac:spMkLst>
            <pc:docMk/>
            <pc:sldMk cId="2933353546" sldId="407"/>
            <ac:spMk id="23556" creationId="{15C82115-0392-45EA-A9E0-5A72F86CC4ED}"/>
          </ac:spMkLst>
        </pc:spChg>
        <pc:spChg chg="mod">
          <ac:chgData name="Froduald Kabanza" userId="edf393d0-642b-4b9e-8c75-f62133241689" providerId="ADAL" clId="{4BE78164-BF56-4551-8338-1578041DAB0F}" dt="2022-01-20T20:52:04.533" v="412" actId="20577"/>
          <ac:spMkLst>
            <pc:docMk/>
            <pc:sldMk cId="2933353546" sldId="407"/>
            <ac:spMk id="23558" creationId="{D6A3D060-FAA3-4D49-B51A-7B606854511C}"/>
          </ac:spMkLst>
        </pc:spChg>
      </pc:sldChg>
      <pc:sldChg chg="del">
        <pc:chgData name="Froduald Kabanza" userId="edf393d0-642b-4b9e-8c75-f62133241689" providerId="ADAL" clId="{4BE78164-BF56-4551-8338-1578041DAB0F}" dt="2022-01-20T20:58:59.492" v="879" actId="2696"/>
        <pc:sldMkLst>
          <pc:docMk/>
          <pc:sldMk cId="0" sldId="454"/>
        </pc:sldMkLst>
      </pc:sldChg>
      <pc:sldChg chg="delSp modSp del mod ord">
        <pc:chgData name="Froduald Kabanza" userId="edf393d0-642b-4b9e-8c75-f62133241689" providerId="ADAL" clId="{4BE78164-BF56-4551-8338-1578041DAB0F}" dt="2022-01-21T03:02:57.300" v="9629" actId="2696"/>
        <pc:sldMkLst>
          <pc:docMk/>
          <pc:sldMk cId="0" sldId="457"/>
        </pc:sldMkLst>
        <pc:spChg chg="mod">
          <ac:chgData name="Froduald Kabanza" userId="edf393d0-642b-4b9e-8c75-f62133241689" providerId="ADAL" clId="{4BE78164-BF56-4551-8338-1578041DAB0F}" dt="2022-01-20T20:57:29.808" v="862" actId="14100"/>
          <ac:spMkLst>
            <pc:docMk/>
            <pc:sldMk cId="0" sldId="457"/>
            <ac:spMk id="25602" creationId="{9E01F7C9-FDE2-4406-96F0-80E1FE0A2771}"/>
          </ac:spMkLst>
        </pc:spChg>
        <pc:spChg chg="mod">
          <ac:chgData name="Froduald Kabanza" userId="edf393d0-642b-4b9e-8c75-f62133241689" providerId="ADAL" clId="{4BE78164-BF56-4551-8338-1578041DAB0F}" dt="2022-01-20T23:10:49.824" v="3187"/>
          <ac:spMkLst>
            <pc:docMk/>
            <pc:sldMk cId="0" sldId="457"/>
            <ac:spMk id="25604" creationId="{47D4D586-9591-4E82-AD43-A12E9BD18BF5}"/>
          </ac:spMkLst>
        </pc:spChg>
        <pc:spChg chg="del">
          <ac:chgData name="Froduald Kabanza" userId="edf393d0-642b-4b9e-8c75-f62133241689" providerId="ADAL" clId="{4BE78164-BF56-4551-8338-1578041DAB0F}" dt="2022-01-20T20:57:24.441" v="860" actId="478"/>
          <ac:spMkLst>
            <pc:docMk/>
            <pc:sldMk cId="0" sldId="457"/>
            <ac:spMk id="25606" creationId="{92D6954A-B6A4-4AA4-BF98-6F0369FD4201}"/>
          </ac:spMkLst>
        </pc:spChg>
        <pc:picChg chg="del">
          <ac:chgData name="Froduald Kabanza" userId="edf393d0-642b-4b9e-8c75-f62133241689" providerId="ADAL" clId="{4BE78164-BF56-4551-8338-1578041DAB0F}" dt="2022-01-20T20:57:25.360" v="861" actId="478"/>
          <ac:picMkLst>
            <pc:docMk/>
            <pc:sldMk cId="0" sldId="457"/>
            <ac:picMk id="9" creationId="{6DB9E37E-6940-4CF2-8243-B1497E24B8F8}"/>
          </ac:picMkLst>
        </pc:picChg>
      </pc:sldChg>
      <pc:sldChg chg="delSp modSp del mod ord">
        <pc:chgData name="Froduald Kabanza" userId="edf393d0-642b-4b9e-8c75-f62133241689" providerId="ADAL" clId="{4BE78164-BF56-4551-8338-1578041DAB0F}" dt="2022-01-21T03:02:57.300" v="9629" actId="2696"/>
        <pc:sldMkLst>
          <pc:docMk/>
          <pc:sldMk cId="0" sldId="459"/>
        </pc:sldMkLst>
        <pc:spChg chg="del">
          <ac:chgData name="Froduald Kabanza" userId="edf393d0-642b-4b9e-8c75-f62133241689" providerId="ADAL" clId="{4BE78164-BF56-4551-8338-1578041DAB0F}" dt="2022-01-20T20:53:32.226" v="502" actId="478"/>
          <ac:spMkLst>
            <pc:docMk/>
            <pc:sldMk cId="0" sldId="459"/>
            <ac:spMk id="5" creationId="{C37DEE60-A719-47B0-BCE0-15E8D2919BC4}"/>
          </ac:spMkLst>
        </pc:spChg>
        <pc:spChg chg="mod">
          <ac:chgData name="Froduald Kabanza" userId="edf393d0-642b-4b9e-8c75-f62133241689" providerId="ADAL" clId="{4BE78164-BF56-4551-8338-1578041DAB0F}" dt="2022-01-20T20:53:16.712" v="501" actId="20577"/>
          <ac:spMkLst>
            <pc:docMk/>
            <pc:sldMk cId="0" sldId="459"/>
            <ac:spMk id="29698" creationId="{921C408D-CC23-41DB-B791-F54E9DE80EC4}"/>
          </ac:spMkLst>
        </pc:spChg>
        <pc:spChg chg="mod">
          <ac:chgData name="Froduald Kabanza" userId="edf393d0-642b-4b9e-8c75-f62133241689" providerId="ADAL" clId="{4BE78164-BF56-4551-8338-1578041DAB0F}" dt="2022-01-20T23:10:49.824" v="3187"/>
          <ac:spMkLst>
            <pc:docMk/>
            <pc:sldMk cId="0" sldId="459"/>
            <ac:spMk id="29700" creationId="{0F00D809-6738-4D9C-AEC6-8C4731186C6B}"/>
          </ac:spMkLst>
        </pc:spChg>
        <pc:spChg chg="del">
          <ac:chgData name="Froduald Kabanza" userId="edf393d0-642b-4b9e-8c75-f62133241689" providerId="ADAL" clId="{4BE78164-BF56-4551-8338-1578041DAB0F}" dt="2022-01-20T20:53:32.226" v="502" actId="478"/>
          <ac:spMkLst>
            <pc:docMk/>
            <pc:sldMk cId="0" sldId="459"/>
            <ac:spMk id="29702" creationId="{5D9BCDBA-92A1-48FC-ADE1-E3511EEFD355}"/>
          </ac:spMkLst>
        </pc:spChg>
        <pc:picChg chg="del">
          <ac:chgData name="Froduald Kabanza" userId="edf393d0-642b-4b9e-8c75-f62133241689" providerId="ADAL" clId="{4BE78164-BF56-4551-8338-1578041DAB0F}" dt="2022-01-20T20:53:32.226" v="502" actId="478"/>
          <ac:picMkLst>
            <pc:docMk/>
            <pc:sldMk cId="0" sldId="459"/>
            <ac:picMk id="29703" creationId="{E9362959-53B3-4DE2-8805-D27DC7261ADE}"/>
          </ac:picMkLst>
        </pc:picChg>
      </pc:sldChg>
      <pc:sldChg chg="del">
        <pc:chgData name="Froduald Kabanza" userId="edf393d0-642b-4b9e-8c75-f62133241689" providerId="ADAL" clId="{4BE78164-BF56-4551-8338-1578041DAB0F}" dt="2022-01-20T20:58:59.492" v="879" actId="2696"/>
        <pc:sldMkLst>
          <pc:docMk/>
          <pc:sldMk cId="0" sldId="460"/>
        </pc:sldMkLst>
      </pc:sldChg>
      <pc:sldChg chg="del">
        <pc:chgData name="Froduald Kabanza" userId="edf393d0-642b-4b9e-8c75-f62133241689" providerId="ADAL" clId="{4BE78164-BF56-4551-8338-1578041DAB0F}" dt="2022-01-20T20:59:46.784" v="884" actId="2696"/>
        <pc:sldMkLst>
          <pc:docMk/>
          <pc:sldMk cId="0" sldId="462"/>
        </pc:sldMkLst>
      </pc:sldChg>
      <pc:sldChg chg="del">
        <pc:chgData name="Froduald Kabanza" userId="edf393d0-642b-4b9e-8c75-f62133241689" providerId="ADAL" clId="{4BE78164-BF56-4551-8338-1578041DAB0F}" dt="2022-01-20T20:59:46.784" v="884" actId="2696"/>
        <pc:sldMkLst>
          <pc:docMk/>
          <pc:sldMk cId="0" sldId="463"/>
        </pc:sldMkLst>
      </pc:sldChg>
      <pc:sldChg chg="del">
        <pc:chgData name="Froduald Kabanza" userId="edf393d0-642b-4b9e-8c75-f62133241689" providerId="ADAL" clId="{4BE78164-BF56-4551-8338-1578041DAB0F}" dt="2022-01-20T20:59:54.667" v="885" actId="2696"/>
        <pc:sldMkLst>
          <pc:docMk/>
          <pc:sldMk cId="0" sldId="465"/>
        </pc:sldMkLst>
      </pc:sldChg>
      <pc:sldChg chg="del">
        <pc:chgData name="Froduald Kabanza" userId="edf393d0-642b-4b9e-8c75-f62133241689" providerId="ADAL" clId="{4BE78164-BF56-4551-8338-1578041DAB0F}" dt="2022-01-20T20:59:54.667" v="885" actId="2696"/>
        <pc:sldMkLst>
          <pc:docMk/>
          <pc:sldMk cId="0" sldId="468"/>
        </pc:sldMkLst>
      </pc:sldChg>
      <pc:sldChg chg="del">
        <pc:chgData name="Froduald Kabanza" userId="edf393d0-642b-4b9e-8c75-f62133241689" providerId="ADAL" clId="{4BE78164-BF56-4551-8338-1578041DAB0F}" dt="2022-01-20T20:58:59.492" v="879" actId="2696"/>
        <pc:sldMkLst>
          <pc:docMk/>
          <pc:sldMk cId="0" sldId="469"/>
        </pc:sldMkLst>
      </pc:sldChg>
      <pc:sldChg chg="del">
        <pc:chgData name="Froduald Kabanza" userId="edf393d0-642b-4b9e-8c75-f62133241689" providerId="ADAL" clId="{4BE78164-BF56-4551-8338-1578041DAB0F}" dt="2022-01-20T20:59:46.784" v="884" actId="2696"/>
        <pc:sldMkLst>
          <pc:docMk/>
          <pc:sldMk cId="0" sldId="473"/>
        </pc:sldMkLst>
      </pc:sldChg>
      <pc:sldChg chg="del">
        <pc:chgData name="Froduald Kabanza" userId="edf393d0-642b-4b9e-8c75-f62133241689" providerId="ADAL" clId="{4BE78164-BF56-4551-8338-1578041DAB0F}" dt="2022-01-20T20:59:46.784" v="884" actId="2696"/>
        <pc:sldMkLst>
          <pc:docMk/>
          <pc:sldMk cId="0" sldId="476"/>
        </pc:sldMkLst>
      </pc:sldChg>
      <pc:sldChg chg="del">
        <pc:chgData name="Froduald Kabanza" userId="edf393d0-642b-4b9e-8c75-f62133241689" providerId="ADAL" clId="{4BE78164-BF56-4551-8338-1578041DAB0F}" dt="2022-01-20T20:59:54.667" v="885" actId="2696"/>
        <pc:sldMkLst>
          <pc:docMk/>
          <pc:sldMk cId="0" sldId="477"/>
        </pc:sldMkLst>
      </pc:sldChg>
      <pc:sldChg chg="del">
        <pc:chgData name="Froduald Kabanza" userId="edf393d0-642b-4b9e-8c75-f62133241689" providerId="ADAL" clId="{4BE78164-BF56-4551-8338-1578041DAB0F}" dt="2022-01-20T20:59:46.784" v="884" actId="2696"/>
        <pc:sldMkLst>
          <pc:docMk/>
          <pc:sldMk cId="0" sldId="478"/>
        </pc:sldMkLst>
      </pc:sldChg>
      <pc:sldChg chg="del">
        <pc:chgData name="Froduald Kabanza" userId="edf393d0-642b-4b9e-8c75-f62133241689" providerId="ADAL" clId="{4BE78164-BF56-4551-8338-1578041DAB0F}" dt="2022-01-20T20:59:46.784" v="884" actId="2696"/>
        <pc:sldMkLst>
          <pc:docMk/>
          <pc:sldMk cId="0" sldId="479"/>
        </pc:sldMkLst>
      </pc:sldChg>
      <pc:sldChg chg="del">
        <pc:chgData name="Froduald Kabanza" userId="edf393d0-642b-4b9e-8c75-f62133241689" providerId="ADAL" clId="{4BE78164-BF56-4551-8338-1578041DAB0F}" dt="2022-01-20T20:59:46.784" v="884" actId="2696"/>
        <pc:sldMkLst>
          <pc:docMk/>
          <pc:sldMk cId="0" sldId="480"/>
        </pc:sldMkLst>
      </pc:sldChg>
      <pc:sldChg chg="del">
        <pc:chgData name="Froduald Kabanza" userId="edf393d0-642b-4b9e-8c75-f62133241689" providerId="ADAL" clId="{4BE78164-BF56-4551-8338-1578041DAB0F}" dt="2022-01-20T20:59:46.784" v="884" actId="2696"/>
        <pc:sldMkLst>
          <pc:docMk/>
          <pc:sldMk cId="0" sldId="481"/>
        </pc:sldMkLst>
      </pc:sldChg>
      <pc:sldChg chg="del">
        <pc:chgData name="Froduald Kabanza" userId="edf393d0-642b-4b9e-8c75-f62133241689" providerId="ADAL" clId="{4BE78164-BF56-4551-8338-1578041DAB0F}" dt="2022-01-20T20:59:46.784" v="884" actId="2696"/>
        <pc:sldMkLst>
          <pc:docMk/>
          <pc:sldMk cId="0" sldId="482"/>
        </pc:sldMkLst>
      </pc:sldChg>
      <pc:sldChg chg="del">
        <pc:chgData name="Froduald Kabanza" userId="edf393d0-642b-4b9e-8c75-f62133241689" providerId="ADAL" clId="{4BE78164-BF56-4551-8338-1578041DAB0F}" dt="2022-01-20T20:59:46.784" v="884" actId="2696"/>
        <pc:sldMkLst>
          <pc:docMk/>
          <pc:sldMk cId="0" sldId="484"/>
        </pc:sldMkLst>
      </pc:sldChg>
      <pc:sldChg chg="del">
        <pc:chgData name="Froduald Kabanza" userId="edf393d0-642b-4b9e-8c75-f62133241689" providerId="ADAL" clId="{4BE78164-BF56-4551-8338-1578041DAB0F}" dt="2022-01-20T20:59:54.667" v="885" actId="2696"/>
        <pc:sldMkLst>
          <pc:docMk/>
          <pc:sldMk cId="0" sldId="485"/>
        </pc:sldMkLst>
      </pc:sldChg>
      <pc:sldChg chg="del">
        <pc:chgData name="Froduald Kabanza" userId="edf393d0-642b-4b9e-8c75-f62133241689" providerId="ADAL" clId="{4BE78164-BF56-4551-8338-1578041DAB0F}" dt="2022-01-20T20:59:46.784" v="884" actId="2696"/>
        <pc:sldMkLst>
          <pc:docMk/>
          <pc:sldMk cId="0" sldId="487"/>
        </pc:sldMkLst>
      </pc:sldChg>
      <pc:sldChg chg="del">
        <pc:chgData name="Froduald Kabanza" userId="edf393d0-642b-4b9e-8c75-f62133241689" providerId="ADAL" clId="{4BE78164-BF56-4551-8338-1578041DAB0F}" dt="2022-01-20T20:59:54.667" v="885" actId="2696"/>
        <pc:sldMkLst>
          <pc:docMk/>
          <pc:sldMk cId="0" sldId="488"/>
        </pc:sldMkLst>
      </pc:sldChg>
      <pc:sldChg chg="del">
        <pc:chgData name="Froduald Kabanza" userId="edf393d0-642b-4b9e-8c75-f62133241689" providerId="ADAL" clId="{4BE78164-BF56-4551-8338-1578041DAB0F}" dt="2022-01-20T20:59:54.667" v="885" actId="2696"/>
        <pc:sldMkLst>
          <pc:docMk/>
          <pc:sldMk cId="0" sldId="489"/>
        </pc:sldMkLst>
      </pc:sldChg>
      <pc:sldChg chg="del">
        <pc:chgData name="Froduald Kabanza" userId="edf393d0-642b-4b9e-8c75-f62133241689" providerId="ADAL" clId="{4BE78164-BF56-4551-8338-1578041DAB0F}" dt="2022-01-20T20:59:54.667" v="885" actId="2696"/>
        <pc:sldMkLst>
          <pc:docMk/>
          <pc:sldMk cId="0" sldId="492"/>
        </pc:sldMkLst>
      </pc:sldChg>
      <pc:sldChg chg="del">
        <pc:chgData name="Froduald Kabanza" userId="edf393d0-642b-4b9e-8c75-f62133241689" providerId="ADAL" clId="{4BE78164-BF56-4551-8338-1578041DAB0F}" dt="2022-01-20T20:59:54.667" v="885" actId="2696"/>
        <pc:sldMkLst>
          <pc:docMk/>
          <pc:sldMk cId="0" sldId="493"/>
        </pc:sldMkLst>
      </pc:sldChg>
      <pc:sldChg chg="del">
        <pc:chgData name="Froduald Kabanza" userId="edf393d0-642b-4b9e-8c75-f62133241689" providerId="ADAL" clId="{4BE78164-BF56-4551-8338-1578041DAB0F}" dt="2022-01-20T20:59:54.667" v="885" actId="2696"/>
        <pc:sldMkLst>
          <pc:docMk/>
          <pc:sldMk cId="0" sldId="494"/>
        </pc:sldMkLst>
      </pc:sldChg>
      <pc:sldChg chg="del">
        <pc:chgData name="Froduald Kabanza" userId="edf393d0-642b-4b9e-8c75-f62133241689" providerId="ADAL" clId="{4BE78164-BF56-4551-8338-1578041DAB0F}" dt="2022-01-20T20:59:54.667" v="885" actId="2696"/>
        <pc:sldMkLst>
          <pc:docMk/>
          <pc:sldMk cId="0" sldId="495"/>
        </pc:sldMkLst>
      </pc:sldChg>
      <pc:sldChg chg="del">
        <pc:chgData name="Froduald Kabanza" userId="edf393d0-642b-4b9e-8c75-f62133241689" providerId="ADAL" clId="{4BE78164-BF56-4551-8338-1578041DAB0F}" dt="2022-01-20T20:59:46.784" v="884" actId="2696"/>
        <pc:sldMkLst>
          <pc:docMk/>
          <pc:sldMk cId="0" sldId="496"/>
        </pc:sldMkLst>
      </pc:sldChg>
      <pc:sldChg chg="del">
        <pc:chgData name="Froduald Kabanza" userId="edf393d0-642b-4b9e-8c75-f62133241689" providerId="ADAL" clId="{4BE78164-BF56-4551-8338-1578041DAB0F}" dt="2022-01-20T20:59:46.784" v="884" actId="2696"/>
        <pc:sldMkLst>
          <pc:docMk/>
          <pc:sldMk cId="0" sldId="497"/>
        </pc:sldMkLst>
      </pc:sldChg>
      <pc:sldChg chg="del">
        <pc:chgData name="Froduald Kabanza" userId="edf393d0-642b-4b9e-8c75-f62133241689" providerId="ADAL" clId="{4BE78164-BF56-4551-8338-1578041DAB0F}" dt="2022-01-20T20:59:46.784" v="884" actId="2696"/>
        <pc:sldMkLst>
          <pc:docMk/>
          <pc:sldMk cId="0" sldId="498"/>
        </pc:sldMkLst>
      </pc:sldChg>
      <pc:sldChg chg="del">
        <pc:chgData name="Froduald Kabanza" userId="edf393d0-642b-4b9e-8c75-f62133241689" providerId="ADAL" clId="{4BE78164-BF56-4551-8338-1578041DAB0F}" dt="2022-01-20T20:59:54.667" v="885" actId="2696"/>
        <pc:sldMkLst>
          <pc:docMk/>
          <pc:sldMk cId="0" sldId="500"/>
        </pc:sldMkLst>
      </pc:sldChg>
      <pc:sldChg chg="del">
        <pc:chgData name="Froduald Kabanza" userId="edf393d0-642b-4b9e-8c75-f62133241689" providerId="ADAL" clId="{4BE78164-BF56-4551-8338-1578041DAB0F}" dt="2022-01-20T20:59:54.667" v="885" actId="2696"/>
        <pc:sldMkLst>
          <pc:docMk/>
          <pc:sldMk cId="0" sldId="501"/>
        </pc:sldMkLst>
      </pc:sldChg>
      <pc:sldChg chg="del">
        <pc:chgData name="Froduald Kabanza" userId="edf393d0-642b-4b9e-8c75-f62133241689" providerId="ADAL" clId="{4BE78164-BF56-4551-8338-1578041DAB0F}" dt="2022-01-20T20:59:46.784" v="884" actId="2696"/>
        <pc:sldMkLst>
          <pc:docMk/>
          <pc:sldMk cId="0" sldId="507"/>
        </pc:sldMkLst>
      </pc:sldChg>
      <pc:sldChg chg="del">
        <pc:chgData name="Froduald Kabanza" userId="edf393d0-642b-4b9e-8c75-f62133241689" providerId="ADAL" clId="{4BE78164-BF56-4551-8338-1578041DAB0F}" dt="2022-01-20T20:59:54.667" v="885" actId="2696"/>
        <pc:sldMkLst>
          <pc:docMk/>
          <pc:sldMk cId="0" sldId="508"/>
        </pc:sldMkLst>
      </pc:sldChg>
      <pc:sldChg chg="del">
        <pc:chgData name="Froduald Kabanza" userId="edf393d0-642b-4b9e-8c75-f62133241689" providerId="ADAL" clId="{4BE78164-BF56-4551-8338-1578041DAB0F}" dt="2022-01-20T20:59:54.667" v="885" actId="2696"/>
        <pc:sldMkLst>
          <pc:docMk/>
          <pc:sldMk cId="0" sldId="511"/>
        </pc:sldMkLst>
      </pc:sldChg>
      <pc:sldChg chg="modSp mod">
        <pc:chgData name="Froduald Kabanza" userId="edf393d0-642b-4b9e-8c75-f62133241689" providerId="ADAL" clId="{4BE78164-BF56-4551-8338-1578041DAB0F}" dt="2022-01-24T15:56:01.074" v="13642" actId="20577"/>
        <pc:sldMkLst>
          <pc:docMk/>
          <pc:sldMk cId="0" sldId="514"/>
        </pc:sldMkLst>
        <pc:spChg chg="mod">
          <ac:chgData name="Froduald Kabanza" userId="edf393d0-642b-4b9e-8c75-f62133241689" providerId="ADAL" clId="{4BE78164-BF56-4551-8338-1578041DAB0F}" dt="2022-01-24T15:56:01.074" v="13642" actId="20577"/>
          <ac:spMkLst>
            <pc:docMk/>
            <pc:sldMk cId="0" sldId="514"/>
            <ac:spMk id="88066" creationId="{0D3290DF-85AB-47E0-9329-4813CED7CA4C}"/>
          </ac:spMkLst>
        </pc:spChg>
        <pc:spChg chg="mod">
          <ac:chgData name="Froduald Kabanza" userId="edf393d0-642b-4b9e-8c75-f62133241689" providerId="ADAL" clId="{4BE78164-BF56-4551-8338-1578041DAB0F}" dt="2022-01-20T23:10:49.824" v="3187"/>
          <ac:spMkLst>
            <pc:docMk/>
            <pc:sldMk cId="0" sldId="514"/>
            <ac:spMk id="88068" creationId="{150F7534-AAE2-40DF-A3F1-6B0C88B93132}"/>
          </ac:spMkLst>
        </pc:spChg>
      </pc:sldChg>
      <pc:sldChg chg="del">
        <pc:chgData name="Froduald Kabanza" userId="edf393d0-642b-4b9e-8c75-f62133241689" providerId="ADAL" clId="{4BE78164-BF56-4551-8338-1578041DAB0F}" dt="2022-01-20T20:59:46.784" v="884" actId="2696"/>
        <pc:sldMkLst>
          <pc:docMk/>
          <pc:sldMk cId="0" sldId="517"/>
        </pc:sldMkLst>
      </pc:sldChg>
      <pc:sldChg chg="del">
        <pc:chgData name="Froduald Kabanza" userId="edf393d0-642b-4b9e-8c75-f62133241689" providerId="ADAL" clId="{4BE78164-BF56-4551-8338-1578041DAB0F}" dt="2022-01-20T20:59:46.784" v="884" actId="2696"/>
        <pc:sldMkLst>
          <pc:docMk/>
          <pc:sldMk cId="0" sldId="518"/>
        </pc:sldMkLst>
      </pc:sldChg>
      <pc:sldChg chg="del">
        <pc:chgData name="Froduald Kabanza" userId="edf393d0-642b-4b9e-8c75-f62133241689" providerId="ADAL" clId="{4BE78164-BF56-4551-8338-1578041DAB0F}" dt="2022-01-20T20:59:46.784" v="884" actId="2696"/>
        <pc:sldMkLst>
          <pc:docMk/>
          <pc:sldMk cId="0" sldId="519"/>
        </pc:sldMkLst>
      </pc:sldChg>
      <pc:sldChg chg="del">
        <pc:chgData name="Froduald Kabanza" userId="edf393d0-642b-4b9e-8c75-f62133241689" providerId="ADAL" clId="{4BE78164-BF56-4551-8338-1578041DAB0F}" dt="2022-01-20T20:59:46.784" v="884" actId="2696"/>
        <pc:sldMkLst>
          <pc:docMk/>
          <pc:sldMk cId="0" sldId="521"/>
        </pc:sldMkLst>
      </pc:sldChg>
      <pc:sldChg chg="del">
        <pc:chgData name="Froduald Kabanza" userId="edf393d0-642b-4b9e-8c75-f62133241689" providerId="ADAL" clId="{4BE78164-BF56-4551-8338-1578041DAB0F}" dt="2022-01-20T20:59:46.784" v="884" actId="2696"/>
        <pc:sldMkLst>
          <pc:docMk/>
          <pc:sldMk cId="0" sldId="522"/>
        </pc:sldMkLst>
      </pc:sldChg>
      <pc:sldChg chg="addSp modSp mod">
        <pc:chgData name="Froduald Kabanza" userId="edf393d0-642b-4b9e-8c75-f62133241689" providerId="ADAL" clId="{4BE78164-BF56-4551-8338-1578041DAB0F}" dt="2022-01-21T02:54:12.365" v="8824" actId="20577"/>
        <pc:sldMkLst>
          <pc:docMk/>
          <pc:sldMk cId="2282563712" sldId="696"/>
        </pc:sldMkLst>
        <pc:spChg chg="mod">
          <ac:chgData name="Froduald Kabanza" userId="edf393d0-642b-4b9e-8c75-f62133241689" providerId="ADAL" clId="{4BE78164-BF56-4551-8338-1578041DAB0F}" dt="2022-01-21T02:54:12.365" v="8824" actId="20577"/>
          <ac:spMkLst>
            <pc:docMk/>
            <pc:sldMk cId="2282563712" sldId="696"/>
            <ac:spMk id="29" creationId="{30C3C5B1-5776-4650-8EF8-E56C7045F286}"/>
          </ac:spMkLst>
        </pc:spChg>
        <pc:spChg chg="mod">
          <ac:chgData name="Froduald Kabanza" userId="edf393d0-642b-4b9e-8c75-f62133241689" providerId="ADAL" clId="{4BE78164-BF56-4551-8338-1578041DAB0F}" dt="2022-01-21T02:53:50.590" v="8790" actId="1076"/>
          <ac:spMkLst>
            <pc:docMk/>
            <pc:sldMk cId="2282563712" sldId="696"/>
            <ac:spMk id="49" creationId="{6263D7BB-937B-4ED3-AE74-64C49812CF55}"/>
          </ac:spMkLst>
        </pc:spChg>
        <pc:spChg chg="mod">
          <ac:chgData name="Froduald Kabanza" userId="edf393d0-642b-4b9e-8c75-f62133241689" providerId="ADAL" clId="{4BE78164-BF56-4551-8338-1578041DAB0F}" dt="2022-01-20T23:10:49.824" v="3187"/>
          <ac:spMkLst>
            <pc:docMk/>
            <pc:sldMk cId="2282563712" sldId="696"/>
            <ac:spMk id="22533" creationId="{00000000-0000-0000-0000-000000000000}"/>
          </ac:spMkLst>
        </pc:spChg>
        <pc:grpChg chg="add mod">
          <ac:chgData name="Froduald Kabanza" userId="edf393d0-642b-4b9e-8c75-f62133241689" providerId="ADAL" clId="{4BE78164-BF56-4551-8338-1578041DAB0F}" dt="2022-01-21T02:53:32.520" v="8787" actId="1076"/>
          <ac:grpSpMkLst>
            <pc:docMk/>
            <pc:sldMk cId="2282563712" sldId="696"/>
            <ac:grpSpMk id="28" creationId="{C6BE69DD-9012-4A03-AC2F-149ED3FD767C}"/>
          </ac:grpSpMkLst>
        </pc:grpChg>
        <pc:cxnChg chg="mod">
          <ac:chgData name="Froduald Kabanza" userId="edf393d0-642b-4b9e-8c75-f62133241689" providerId="ADAL" clId="{4BE78164-BF56-4551-8338-1578041DAB0F}" dt="2022-01-21T02:54:12.365" v="8824" actId="20577"/>
          <ac:cxnSpMkLst>
            <pc:docMk/>
            <pc:sldMk cId="2282563712" sldId="696"/>
            <ac:cxnSpMk id="31" creationId="{C0636592-C669-454E-BACB-0C0B57088A92}"/>
          </ac:cxnSpMkLst>
        </pc:cxnChg>
        <pc:cxnChg chg="mod">
          <ac:chgData name="Froduald Kabanza" userId="edf393d0-642b-4b9e-8c75-f62133241689" providerId="ADAL" clId="{4BE78164-BF56-4551-8338-1578041DAB0F}" dt="2022-01-21T02:53:46.892" v="8789" actId="14100"/>
          <ac:cxnSpMkLst>
            <pc:docMk/>
            <pc:sldMk cId="2282563712" sldId="696"/>
            <ac:cxnSpMk id="36" creationId="{190EDA56-222D-419F-BA7A-13282E10550F}"/>
          </ac:cxnSpMkLst>
        </pc:cxnChg>
      </pc:sldChg>
      <pc:sldChg chg="delSp modSp del mod ord">
        <pc:chgData name="Froduald Kabanza" userId="edf393d0-642b-4b9e-8c75-f62133241689" providerId="ADAL" clId="{4BE78164-BF56-4551-8338-1578041DAB0F}" dt="2022-01-21T03:02:57.300" v="9629" actId="2696"/>
        <pc:sldMkLst>
          <pc:docMk/>
          <pc:sldMk cId="34717944" sldId="697"/>
        </pc:sldMkLst>
        <pc:spChg chg="del">
          <ac:chgData name="Froduald Kabanza" userId="edf393d0-642b-4b9e-8c75-f62133241689" providerId="ADAL" clId="{4BE78164-BF56-4551-8338-1578041DAB0F}" dt="2022-01-20T20:57:57.931" v="878" actId="478"/>
          <ac:spMkLst>
            <pc:docMk/>
            <pc:sldMk cId="34717944" sldId="697"/>
            <ac:spMk id="4" creationId="{B668FC61-5905-43E4-BD91-2F1876FFFC4C}"/>
          </ac:spMkLst>
        </pc:spChg>
        <pc:spChg chg="mod">
          <ac:chgData name="Froduald Kabanza" userId="edf393d0-642b-4b9e-8c75-f62133241689" providerId="ADAL" clId="{4BE78164-BF56-4551-8338-1578041DAB0F}" dt="2022-01-20T20:57:53.391" v="875" actId="14100"/>
          <ac:spMkLst>
            <pc:docMk/>
            <pc:sldMk cId="34717944" sldId="697"/>
            <ac:spMk id="27650" creationId="{1378A0FF-2DAB-47B5-A10D-2A972AEBF252}"/>
          </ac:spMkLst>
        </pc:spChg>
        <pc:spChg chg="mod">
          <ac:chgData name="Froduald Kabanza" userId="edf393d0-642b-4b9e-8c75-f62133241689" providerId="ADAL" clId="{4BE78164-BF56-4551-8338-1578041DAB0F}" dt="2022-01-20T23:10:49.824" v="3187"/>
          <ac:spMkLst>
            <pc:docMk/>
            <pc:sldMk cId="34717944" sldId="697"/>
            <ac:spMk id="27652" creationId="{CC4D8302-B167-4515-9CE7-85FAC5485543}"/>
          </ac:spMkLst>
        </pc:spChg>
        <pc:spChg chg="del">
          <ac:chgData name="Froduald Kabanza" userId="edf393d0-642b-4b9e-8c75-f62133241689" providerId="ADAL" clId="{4BE78164-BF56-4551-8338-1578041DAB0F}" dt="2022-01-20T20:57:54.991" v="876" actId="478"/>
          <ac:spMkLst>
            <pc:docMk/>
            <pc:sldMk cId="34717944" sldId="697"/>
            <ac:spMk id="27654" creationId="{DF2E97B9-45ED-41CB-A29D-A648032E0F25}"/>
          </ac:spMkLst>
        </pc:spChg>
        <pc:picChg chg="del">
          <ac:chgData name="Froduald Kabanza" userId="edf393d0-642b-4b9e-8c75-f62133241689" providerId="ADAL" clId="{4BE78164-BF56-4551-8338-1578041DAB0F}" dt="2022-01-20T20:57:55.884" v="877" actId="478"/>
          <ac:picMkLst>
            <pc:docMk/>
            <pc:sldMk cId="34717944" sldId="697"/>
            <ac:picMk id="3" creationId="{74A71E99-0DB2-4837-82E9-E20B15C0F8E0}"/>
          </ac:picMkLst>
        </pc:picChg>
      </pc:sldChg>
      <pc:sldChg chg="del">
        <pc:chgData name="Froduald Kabanza" userId="edf393d0-642b-4b9e-8c75-f62133241689" providerId="ADAL" clId="{4BE78164-BF56-4551-8338-1578041DAB0F}" dt="2022-01-20T20:59:46.784" v="884" actId="2696"/>
        <pc:sldMkLst>
          <pc:docMk/>
          <pc:sldMk cId="812313677" sldId="698"/>
        </pc:sldMkLst>
      </pc:sldChg>
      <pc:sldChg chg="del">
        <pc:chgData name="Froduald Kabanza" userId="edf393d0-642b-4b9e-8c75-f62133241689" providerId="ADAL" clId="{4BE78164-BF56-4551-8338-1578041DAB0F}" dt="2022-01-20T20:59:46.784" v="884" actId="2696"/>
        <pc:sldMkLst>
          <pc:docMk/>
          <pc:sldMk cId="360748642" sldId="699"/>
        </pc:sldMkLst>
      </pc:sldChg>
      <pc:sldChg chg="del">
        <pc:chgData name="Froduald Kabanza" userId="edf393d0-642b-4b9e-8c75-f62133241689" providerId="ADAL" clId="{4BE78164-BF56-4551-8338-1578041DAB0F}" dt="2022-01-20T20:59:54.667" v="885" actId="2696"/>
        <pc:sldMkLst>
          <pc:docMk/>
          <pc:sldMk cId="2097260269" sldId="700"/>
        </pc:sldMkLst>
      </pc:sldChg>
      <pc:sldChg chg="del">
        <pc:chgData name="Froduald Kabanza" userId="edf393d0-642b-4b9e-8c75-f62133241689" providerId="ADAL" clId="{4BE78164-BF56-4551-8338-1578041DAB0F}" dt="2022-01-20T20:59:46.784" v="884" actId="2696"/>
        <pc:sldMkLst>
          <pc:docMk/>
          <pc:sldMk cId="2658075881" sldId="701"/>
        </pc:sldMkLst>
      </pc:sldChg>
      <pc:sldChg chg="del">
        <pc:chgData name="Froduald Kabanza" userId="edf393d0-642b-4b9e-8c75-f62133241689" providerId="ADAL" clId="{4BE78164-BF56-4551-8338-1578041DAB0F}" dt="2022-01-20T20:59:46.784" v="884" actId="2696"/>
        <pc:sldMkLst>
          <pc:docMk/>
          <pc:sldMk cId="3190551740" sldId="702"/>
        </pc:sldMkLst>
      </pc:sldChg>
      <pc:sldChg chg="del">
        <pc:chgData name="Froduald Kabanza" userId="edf393d0-642b-4b9e-8c75-f62133241689" providerId="ADAL" clId="{4BE78164-BF56-4551-8338-1578041DAB0F}" dt="2022-01-20T20:59:46.784" v="884" actId="2696"/>
        <pc:sldMkLst>
          <pc:docMk/>
          <pc:sldMk cId="2335912615" sldId="703"/>
        </pc:sldMkLst>
      </pc:sldChg>
      <pc:sldChg chg="del">
        <pc:chgData name="Froduald Kabanza" userId="edf393d0-642b-4b9e-8c75-f62133241689" providerId="ADAL" clId="{4BE78164-BF56-4551-8338-1578041DAB0F}" dt="2022-01-20T20:59:46.784" v="884" actId="2696"/>
        <pc:sldMkLst>
          <pc:docMk/>
          <pc:sldMk cId="1697407249" sldId="704"/>
        </pc:sldMkLst>
      </pc:sldChg>
      <pc:sldChg chg="del">
        <pc:chgData name="Froduald Kabanza" userId="edf393d0-642b-4b9e-8c75-f62133241689" providerId="ADAL" clId="{4BE78164-BF56-4551-8338-1578041DAB0F}" dt="2022-01-20T20:59:46.784" v="884" actId="2696"/>
        <pc:sldMkLst>
          <pc:docMk/>
          <pc:sldMk cId="3805148594" sldId="705"/>
        </pc:sldMkLst>
      </pc:sldChg>
      <pc:sldChg chg="del">
        <pc:chgData name="Froduald Kabanza" userId="edf393d0-642b-4b9e-8c75-f62133241689" providerId="ADAL" clId="{4BE78164-BF56-4551-8338-1578041DAB0F}" dt="2022-01-20T20:59:46.784" v="884" actId="2696"/>
        <pc:sldMkLst>
          <pc:docMk/>
          <pc:sldMk cId="2347768194" sldId="706"/>
        </pc:sldMkLst>
      </pc:sldChg>
      <pc:sldChg chg="del">
        <pc:chgData name="Froduald Kabanza" userId="edf393d0-642b-4b9e-8c75-f62133241689" providerId="ADAL" clId="{4BE78164-BF56-4551-8338-1578041DAB0F}" dt="2022-01-20T20:59:46.784" v="884" actId="2696"/>
        <pc:sldMkLst>
          <pc:docMk/>
          <pc:sldMk cId="3327219017" sldId="708"/>
        </pc:sldMkLst>
      </pc:sldChg>
      <pc:sldChg chg="del">
        <pc:chgData name="Froduald Kabanza" userId="edf393d0-642b-4b9e-8c75-f62133241689" providerId="ADAL" clId="{4BE78164-BF56-4551-8338-1578041DAB0F}" dt="2022-01-20T20:59:46.784" v="884" actId="2696"/>
        <pc:sldMkLst>
          <pc:docMk/>
          <pc:sldMk cId="194286932" sldId="709"/>
        </pc:sldMkLst>
      </pc:sldChg>
      <pc:sldChg chg="del">
        <pc:chgData name="Froduald Kabanza" userId="edf393d0-642b-4b9e-8c75-f62133241689" providerId="ADAL" clId="{4BE78164-BF56-4551-8338-1578041DAB0F}" dt="2022-01-20T20:59:46.784" v="884" actId="2696"/>
        <pc:sldMkLst>
          <pc:docMk/>
          <pc:sldMk cId="3871340959" sldId="710"/>
        </pc:sldMkLst>
      </pc:sldChg>
      <pc:sldChg chg="del">
        <pc:chgData name="Froduald Kabanza" userId="edf393d0-642b-4b9e-8c75-f62133241689" providerId="ADAL" clId="{4BE78164-BF56-4551-8338-1578041DAB0F}" dt="2022-01-20T20:59:46.784" v="884" actId="2696"/>
        <pc:sldMkLst>
          <pc:docMk/>
          <pc:sldMk cId="709353636" sldId="711"/>
        </pc:sldMkLst>
      </pc:sldChg>
      <pc:sldChg chg="del">
        <pc:chgData name="Froduald Kabanza" userId="edf393d0-642b-4b9e-8c75-f62133241689" providerId="ADAL" clId="{4BE78164-BF56-4551-8338-1578041DAB0F}" dt="2022-01-20T20:59:46.784" v="884" actId="2696"/>
        <pc:sldMkLst>
          <pc:docMk/>
          <pc:sldMk cId="3879330187" sldId="712"/>
        </pc:sldMkLst>
      </pc:sldChg>
      <pc:sldChg chg="del">
        <pc:chgData name="Froduald Kabanza" userId="edf393d0-642b-4b9e-8c75-f62133241689" providerId="ADAL" clId="{4BE78164-BF56-4551-8338-1578041DAB0F}" dt="2022-01-20T20:59:46.784" v="884" actId="2696"/>
        <pc:sldMkLst>
          <pc:docMk/>
          <pc:sldMk cId="3175463291" sldId="714"/>
        </pc:sldMkLst>
      </pc:sldChg>
      <pc:sldChg chg="del">
        <pc:chgData name="Froduald Kabanza" userId="edf393d0-642b-4b9e-8c75-f62133241689" providerId="ADAL" clId="{4BE78164-BF56-4551-8338-1578041DAB0F}" dt="2022-01-20T20:59:46.784" v="884" actId="2696"/>
        <pc:sldMkLst>
          <pc:docMk/>
          <pc:sldMk cId="2596125750" sldId="715"/>
        </pc:sldMkLst>
      </pc:sldChg>
      <pc:sldChg chg="delSp modSp del mod">
        <pc:chgData name="Froduald Kabanza" userId="edf393d0-642b-4b9e-8c75-f62133241689" providerId="ADAL" clId="{4BE78164-BF56-4551-8338-1578041DAB0F}" dt="2022-01-21T03:02:57.300" v="9629" actId="2696"/>
        <pc:sldMkLst>
          <pc:docMk/>
          <pc:sldMk cId="324724254" sldId="716"/>
        </pc:sldMkLst>
        <pc:spChg chg="mod">
          <ac:chgData name="Froduald Kabanza" userId="edf393d0-642b-4b9e-8c75-f62133241689" providerId="ADAL" clId="{4BE78164-BF56-4551-8338-1578041DAB0F}" dt="2022-01-20T20:53:51.078" v="526" actId="20577"/>
          <ac:spMkLst>
            <pc:docMk/>
            <pc:sldMk cId="324724254" sldId="716"/>
            <ac:spMk id="29698" creationId="{921C408D-CC23-41DB-B791-F54E9DE80EC4}"/>
          </ac:spMkLst>
        </pc:spChg>
        <pc:spChg chg="mod">
          <ac:chgData name="Froduald Kabanza" userId="edf393d0-642b-4b9e-8c75-f62133241689" providerId="ADAL" clId="{4BE78164-BF56-4551-8338-1578041DAB0F}" dt="2022-01-20T23:10:49.824" v="3187"/>
          <ac:spMkLst>
            <pc:docMk/>
            <pc:sldMk cId="324724254" sldId="716"/>
            <ac:spMk id="29700" creationId="{0F00D809-6738-4D9C-AEC6-8C4731186C6B}"/>
          </ac:spMkLst>
        </pc:spChg>
        <pc:spChg chg="del">
          <ac:chgData name="Froduald Kabanza" userId="edf393d0-642b-4b9e-8c75-f62133241689" providerId="ADAL" clId="{4BE78164-BF56-4551-8338-1578041DAB0F}" dt="2022-01-20T20:59:18.708" v="881" actId="478"/>
          <ac:spMkLst>
            <pc:docMk/>
            <pc:sldMk cId="324724254" sldId="716"/>
            <ac:spMk id="29702" creationId="{5D9BCDBA-92A1-48FC-ADE1-E3511EEFD355}"/>
          </ac:spMkLst>
        </pc:spChg>
      </pc:sldChg>
      <pc:sldChg chg="modSp add mod ord modAnim modNotesTx">
        <pc:chgData name="Froduald Kabanza" userId="edf393d0-642b-4b9e-8c75-f62133241689" providerId="ADAL" clId="{4BE78164-BF56-4551-8338-1578041DAB0F}" dt="2022-01-21T03:03:08.135" v="9631"/>
        <pc:sldMkLst>
          <pc:docMk/>
          <pc:sldMk cId="844883617" sldId="717"/>
        </pc:sldMkLst>
        <pc:spChg chg="mod">
          <ac:chgData name="Froduald Kabanza" userId="edf393d0-642b-4b9e-8c75-f62133241689" providerId="ADAL" clId="{4BE78164-BF56-4551-8338-1578041DAB0F}" dt="2022-01-21T03:01:51.603" v="9618" actId="20577"/>
          <ac:spMkLst>
            <pc:docMk/>
            <pc:sldMk cId="844883617" sldId="717"/>
            <ac:spMk id="21506" creationId="{27F2368C-1AA9-4826-A792-30C5A5588C0D}"/>
          </ac:spMkLst>
        </pc:spChg>
        <pc:spChg chg="mod">
          <ac:chgData name="Froduald Kabanza" userId="edf393d0-642b-4b9e-8c75-f62133241689" providerId="ADAL" clId="{4BE78164-BF56-4551-8338-1578041DAB0F}" dt="2022-01-20T23:10:49.824" v="3187"/>
          <ac:spMkLst>
            <pc:docMk/>
            <pc:sldMk cId="844883617" sldId="717"/>
            <ac:spMk id="21508" creationId="{2BFFDF21-DDF7-4DCF-AD80-AAE175567002}"/>
          </ac:spMkLst>
        </pc:spChg>
      </pc:sldChg>
      <pc:sldChg chg="del">
        <pc:chgData name="Froduald Kabanza" userId="edf393d0-642b-4b9e-8c75-f62133241689" providerId="ADAL" clId="{4BE78164-BF56-4551-8338-1578041DAB0F}" dt="2022-01-20T20:53:57.411" v="527" actId="2696"/>
        <pc:sldMkLst>
          <pc:docMk/>
          <pc:sldMk cId="2717736005" sldId="717"/>
        </pc:sldMkLst>
      </pc:sldChg>
      <pc:sldChg chg="addSp delSp modSp add mod modAnim modNotesTx">
        <pc:chgData name="Froduald Kabanza" userId="edf393d0-642b-4b9e-8c75-f62133241689" providerId="ADAL" clId="{4BE78164-BF56-4551-8338-1578041DAB0F}" dt="2022-01-20T23:53:27.219" v="4995" actId="113"/>
        <pc:sldMkLst>
          <pc:docMk/>
          <pc:sldMk cId="3363106040" sldId="718"/>
        </pc:sldMkLst>
        <pc:spChg chg="del">
          <ac:chgData name="Froduald Kabanza" userId="edf393d0-642b-4b9e-8c75-f62133241689" providerId="ADAL" clId="{4BE78164-BF56-4551-8338-1578041DAB0F}" dt="2022-01-20T23:17:24.569" v="3491" actId="478"/>
          <ac:spMkLst>
            <pc:docMk/>
            <pc:sldMk cId="3363106040" sldId="718"/>
            <ac:spMk id="5" creationId="{C37DEE60-A719-47B0-BCE0-15E8D2919BC4}"/>
          </ac:spMkLst>
        </pc:spChg>
        <pc:spChg chg="add del mod">
          <ac:chgData name="Froduald Kabanza" userId="edf393d0-642b-4b9e-8c75-f62133241689" providerId="ADAL" clId="{4BE78164-BF56-4551-8338-1578041DAB0F}" dt="2022-01-20T23:53:27.219" v="4995" actId="113"/>
          <ac:spMkLst>
            <pc:docMk/>
            <pc:sldMk cId="3363106040" sldId="718"/>
            <ac:spMk id="14" creationId="{1552FF3D-3F43-4BCA-9914-CF982845D457}"/>
          </ac:spMkLst>
        </pc:spChg>
        <pc:spChg chg="add del mod">
          <ac:chgData name="Froduald Kabanza" userId="edf393d0-642b-4b9e-8c75-f62133241689" providerId="ADAL" clId="{4BE78164-BF56-4551-8338-1578041DAB0F}" dt="2022-01-20T23:23:29.121" v="3694" actId="478"/>
          <ac:spMkLst>
            <pc:docMk/>
            <pc:sldMk cId="3363106040" sldId="718"/>
            <ac:spMk id="15" creationId="{94C44524-1A7D-40EA-8517-391C7B782AE7}"/>
          </ac:spMkLst>
        </pc:spChg>
        <pc:spChg chg="add mod">
          <ac:chgData name="Froduald Kabanza" userId="edf393d0-642b-4b9e-8c75-f62133241689" providerId="ADAL" clId="{4BE78164-BF56-4551-8338-1578041DAB0F}" dt="2022-01-20T23:50:18.337" v="4923" actId="1076"/>
          <ac:spMkLst>
            <pc:docMk/>
            <pc:sldMk cId="3363106040" sldId="718"/>
            <ac:spMk id="16" creationId="{EF9D0A05-185A-48DA-B720-624862CB423B}"/>
          </ac:spMkLst>
        </pc:spChg>
        <pc:spChg chg="mod">
          <ac:chgData name="Froduald Kabanza" userId="edf393d0-642b-4b9e-8c75-f62133241689" providerId="ADAL" clId="{4BE78164-BF56-4551-8338-1578041DAB0F}" dt="2022-01-20T23:17:07.569" v="3487" actId="20577"/>
          <ac:spMkLst>
            <pc:docMk/>
            <pc:sldMk cId="3363106040" sldId="718"/>
            <ac:spMk id="29697" creationId="{477D0D71-70FC-44C4-8BEF-3D17C9358C4F}"/>
          </ac:spMkLst>
        </pc:spChg>
        <pc:spChg chg="mod">
          <ac:chgData name="Froduald Kabanza" userId="edf393d0-642b-4b9e-8c75-f62133241689" providerId="ADAL" clId="{4BE78164-BF56-4551-8338-1578041DAB0F}" dt="2022-01-20T23:50:08.365" v="4921" actId="1076"/>
          <ac:spMkLst>
            <pc:docMk/>
            <pc:sldMk cId="3363106040" sldId="718"/>
            <ac:spMk id="29698" creationId="{921C408D-CC23-41DB-B791-F54E9DE80EC4}"/>
          </ac:spMkLst>
        </pc:spChg>
        <pc:picChg chg="add mod">
          <ac:chgData name="Froduald Kabanza" userId="edf393d0-642b-4b9e-8c75-f62133241689" providerId="ADAL" clId="{4BE78164-BF56-4551-8338-1578041DAB0F}" dt="2022-01-20T23:50:08.365" v="4921" actId="1076"/>
          <ac:picMkLst>
            <pc:docMk/>
            <pc:sldMk cId="3363106040" sldId="718"/>
            <ac:picMk id="3" creationId="{E3A30471-0600-4563-9778-FC1FAA6A7588}"/>
          </ac:picMkLst>
        </pc:picChg>
        <pc:picChg chg="add del">
          <ac:chgData name="Froduald Kabanza" userId="edf393d0-642b-4b9e-8c75-f62133241689" providerId="ADAL" clId="{4BE78164-BF56-4551-8338-1578041DAB0F}" dt="2022-01-20T23:18:38.831" v="3545" actId="478"/>
          <ac:picMkLst>
            <pc:docMk/>
            <pc:sldMk cId="3363106040" sldId="718"/>
            <ac:picMk id="6" creationId="{C9DF25C5-614E-4348-8E26-FEA81078B763}"/>
          </ac:picMkLst>
        </pc:picChg>
        <pc:picChg chg="add mod">
          <ac:chgData name="Froduald Kabanza" userId="edf393d0-642b-4b9e-8c75-f62133241689" providerId="ADAL" clId="{4BE78164-BF56-4551-8338-1578041DAB0F}" dt="2022-01-20T23:50:08.365" v="4921" actId="1076"/>
          <ac:picMkLst>
            <pc:docMk/>
            <pc:sldMk cId="3363106040" sldId="718"/>
            <ac:picMk id="8" creationId="{50E4467A-B6B7-4981-AFEE-7CDBFBAF905D}"/>
          </ac:picMkLst>
        </pc:picChg>
      </pc:sldChg>
      <pc:sldChg chg="addSp delSp modSp add mod modAnim modNotesTx">
        <pc:chgData name="Froduald Kabanza" userId="edf393d0-642b-4b9e-8c75-f62133241689" providerId="ADAL" clId="{4BE78164-BF56-4551-8338-1578041DAB0F}" dt="2022-01-21T00:03:59.852" v="6198" actId="255"/>
        <pc:sldMkLst>
          <pc:docMk/>
          <pc:sldMk cId="2240964647" sldId="719"/>
        </pc:sldMkLst>
        <pc:spChg chg="add del mod">
          <ac:chgData name="Froduald Kabanza" userId="edf393d0-642b-4b9e-8c75-f62133241689" providerId="ADAL" clId="{4BE78164-BF56-4551-8338-1578041DAB0F}" dt="2022-01-20T23:52:23.133" v="4988" actId="478"/>
          <ac:spMkLst>
            <pc:docMk/>
            <pc:sldMk cId="2240964647" sldId="719"/>
            <ac:spMk id="2" creationId="{57CE6340-A50B-4BBB-92CB-A12BB026DE58}"/>
          </ac:spMkLst>
        </pc:spChg>
        <pc:spChg chg="mod">
          <ac:chgData name="Froduald Kabanza" userId="edf393d0-642b-4b9e-8c75-f62133241689" providerId="ADAL" clId="{4BE78164-BF56-4551-8338-1578041DAB0F}" dt="2022-01-20T23:54:23.340" v="5075" actId="14100"/>
          <ac:spMkLst>
            <pc:docMk/>
            <pc:sldMk cId="2240964647" sldId="719"/>
            <ac:spMk id="14" creationId="{1552FF3D-3F43-4BCA-9914-CF982845D457}"/>
          </ac:spMkLst>
        </pc:spChg>
        <pc:spChg chg="del">
          <ac:chgData name="Froduald Kabanza" userId="edf393d0-642b-4b9e-8c75-f62133241689" providerId="ADAL" clId="{4BE78164-BF56-4551-8338-1578041DAB0F}" dt="2022-01-20T23:52:36.155" v="4990" actId="478"/>
          <ac:spMkLst>
            <pc:docMk/>
            <pc:sldMk cId="2240964647" sldId="719"/>
            <ac:spMk id="16" creationId="{EF9D0A05-185A-48DA-B720-624862CB423B}"/>
          </ac:spMkLst>
        </pc:spChg>
        <pc:spChg chg="mod">
          <ac:chgData name="Froduald Kabanza" userId="edf393d0-642b-4b9e-8c75-f62133241689" providerId="ADAL" clId="{4BE78164-BF56-4551-8338-1578041DAB0F}" dt="2022-01-20T23:52:12.238" v="4985" actId="20577"/>
          <ac:spMkLst>
            <pc:docMk/>
            <pc:sldMk cId="2240964647" sldId="719"/>
            <ac:spMk id="29697" creationId="{477D0D71-70FC-44C4-8BEF-3D17C9358C4F}"/>
          </ac:spMkLst>
        </pc:spChg>
        <pc:spChg chg="del mod">
          <ac:chgData name="Froduald Kabanza" userId="edf393d0-642b-4b9e-8c75-f62133241689" providerId="ADAL" clId="{4BE78164-BF56-4551-8338-1578041DAB0F}" dt="2022-01-20T23:52:20.171" v="4987" actId="478"/>
          <ac:spMkLst>
            <pc:docMk/>
            <pc:sldMk cId="2240964647" sldId="719"/>
            <ac:spMk id="29698" creationId="{921C408D-CC23-41DB-B791-F54E9DE80EC4}"/>
          </ac:spMkLst>
        </pc:spChg>
      </pc:sldChg>
      <pc:sldChg chg="addSp modSp add mod modAnim modNotesTx">
        <pc:chgData name="Froduald Kabanza" userId="edf393d0-642b-4b9e-8c75-f62133241689" providerId="ADAL" clId="{4BE78164-BF56-4551-8338-1578041DAB0F}" dt="2022-01-21T02:11:08.742" v="6756" actId="20577"/>
        <pc:sldMkLst>
          <pc:docMk/>
          <pc:sldMk cId="725492544" sldId="720"/>
        </pc:sldMkLst>
        <pc:spChg chg="add mod">
          <ac:chgData name="Froduald Kabanza" userId="edf393d0-642b-4b9e-8c75-f62133241689" providerId="ADAL" clId="{4BE78164-BF56-4551-8338-1578041DAB0F}" dt="2022-01-21T02:09:42.369" v="6744" actId="1076"/>
          <ac:spMkLst>
            <pc:docMk/>
            <pc:sldMk cId="725492544" sldId="720"/>
            <ac:spMk id="9" creationId="{94BA3705-16CE-466A-BC8A-2A2662FCBCD7}"/>
          </ac:spMkLst>
        </pc:spChg>
        <pc:spChg chg="add mod">
          <ac:chgData name="Froduald Kabanza" userId="edf393d0-642b-4b9e-8c75-f62133241689" providerId="ADAL" clId="{4BE78164-BF56-4551-8338-1578041DAB0F}" dt="2022-01-21T02:11:08.742" v="6756" actId="20577"/>
          <ac:spMkLst>
            <pc:docMk/>
            <pc:sldMk cId="725492544" sldId="720"/>
            <ac:spMk id="10" creationId="{09A7C6B8-9F1A-4DA4-90D4-F83151C8DE31}"/>
          </ac:spMkLst>
        </pc:spChg>
        <pc:spChg chg="mod">
          <ac:chgData name="Froduald Kabanza" userId="edf393d0-642b-4b9e-8c75-f62133241689" providerId="ADAL" clId="{4BE78164-BF56-4551-8338-1578041DAB0F}" dt="2022-01-21T02:09:42.369" v="6744" actId="1076"/>
          <ac:spMkLst>
            <pc:docMk/>
            <pc:sldMk cId="725492544" sldId="720"/>
            <ac:spMk id="14" creationId="{1552FF3D-3F43-4BCA-9914-CF982845D457}"/>
          </ac:spMkLst>
        </pc:spChg>
        <pc:spChg chg="mod">
          <ac:chgData name="Froduald Kabanza" userId="edf393d0-642b-4b9e-8c75-f62133241689" providerId="ADAL" clId="{4BE78164-BF56-4551-8338-1578041DAB0F}" dt="2022-01-21T00:03:00.888" v="6190" actId="20577"/>
          <ac:spMkLst>
            <pc:docMk/>
            <pc:sldMk cId="725492544" sldId="720"/>
            <ac:spMk id="29697" creationId="{477D0D71-70FC-44C4-8BEF-3D17C9358C4F}"/>
          </ac:spMkLst>
        </pc:spChg>
        <pc:picChg chg="mod">
          <ac:chgData name="Froduald Kabanza" userId="edf393d0-642b-4b9e-8c75-f62133241689" providerId="ADAL" clId="{4BE78164-BF56-4551-8338-1578041DAB0F}" dt="2022-01-21T02:09:35.243" v="6743" actId="14100"/>
          <ac:picMkLst>
            <pc:docMk/>
            <pc:sldMk cId="725492544" sldId="720"/>
            <ac:picMk id="3" creationId="{E3A30471-0600-4563-9778-FC1FAA6A7588}"/>
          </ac:picMkLst>
        </pc:picChg>
        <pc:picChg chg="mod">
          <ac:chgData name="Froduald Kabanza" userId="edf393d0-642b-4b9e-8c75-f62133241689" providerId="ADAL" clId="{4BE78164-BF56-4551-8338-1578041DAB0F}" dt="2022-01-21T02:09:35.243" v="6743" actId="14100"/>
          <ac:picMkLst>
            <pc:docMk/>
            <pc:sldMk cId="725492544" sldId="720"/>
            <ac:picMk id="8" creationId="{50E4467A-B6B7-4981-AFEE-7CDBFBAF905D}"/>
          </ac:picMkLst>
        </pc:picChg>
      </pc:sldChg>
      <pc:sldChg chg="addSp delSp modSp add modAnim modNotesTx">
        <pc:chgData name="Froduald Kabanza" userId="edf393d0-642b-4b9e-8c75-f62133241689" providerId="ADAL" clId="{4BE78164-BF56-4551-8338-1578041DAB0F}" dt="2022-01-21T03:05:43.440" v="9653" actId="20577"/>
        <pc:sldMkLst>
          <pc:docMk/>
          <pc:sldMk cId="1098472937" sldId="721"/>
        </pc:sldMkLst>
        <pc:spChg chg="del">
          <ac:chgData name="Froduald Kabanza" userId="edf393d0-642b-4b9e-8c75-f62133241689" providerId="ADAL" clId="{4BE78164-BF56-4551-8338-1578041DAB0F}" dt="2022-01-21T02:09:57.812" v="6746" actId="478"/>
          <ac:spMkLst>
            <pc:docMk/>
            <pc:sldMk cId="1098472937" sldId="721"/>
            <ac:spMk id="9" creationId="{94BA3705-16CE-466A-BC8A-2A2662FCBCD7}"/>
          </ac:spMkLst>
        </pc:spChg>
        <pc:spChg chg="mod">
          <ac:chgData name="Froduald Kabanza" userId="edf393d0-642b-4b9e-8c75-f62133241689" providerId="ADAL" clId="{4BE78164-BF56-4551-8338-1578041DAB0F}" dt="2022-01-21T02:13:23.863" v="6938" actId="20577"/>
          <ac:spMkLst>
            <pc:docMk/>
            <pc:sldMk cId="1098472937" sldId="721"/>
            <ac:spMk id="10" creationId="{09A7C6B8-9F1A-4DA4-90D4-F83151C8DE31}"/>
          </ac:spMkLst>
        </pc:spChg>
        <pc:spChg chg="add mod">
          <ac:chgData name="Froduald Kabanza" userId="edf393d0-642b-4b9e-8c75-f62133241689" providerId="ADAL" clId="{4BE78164-BF56-4551-8338-1578041DAB0F}" dt="2022-01-21T02:14:34.267" v="6978" actId="1076"/>
          <ac:spMkLst>
            <pc:docMk/>
            <pc:sldMk cId="1098472937" sldId="721"/>
            <ac:spMk id="11" creationId="{6C04B6E3-E01F-4034-B157-08E9FC769A60}"/>
          </ac:spMkLst>
        </pc:spChg>
        <pc:spChg chg="add mod">
          <ac:chgData name="Froduald Kabanza" userId="edf393d0-642b-4b9e-8c75-f62133241689" providerId="ADAL" clId="{4BE78164-BF56-4551-8338-1578041DAB0F}" dt="2022-01-21T02:15:25.202" v="7064" actId="113"/>
          <ac:spMkLst>
            <pc:docMk/>
            <pc:sldMk cId="1098472937" sldId="721"/>
            <ac:spMk id="12" creationId="{906A3A18-CEB0-46A0-AEAC-EB1D3498C3F9}"/>
          </ac:spMkLst>
        </pc:spChg>
        <pc:spChg chg="del">
          <ac:chgData name="Froduald Kabanza" userId="edf393d0-642b-4b9e-8c75-f62133241689" providerId="ADAL" clId="{4BE78164-BF56-4551-8338-1578041DAB0F}" dt="2022-01-21T02:10:00.608" v="6747" actId="478"/>
          <ac:spMkLst>
            <pc:docMk/>
            <pc:sldMk cId="1098472937" sldId="721"/>
            <ac:spMk id="14" creationId="{1552FF3D-3F43-4BCA-9914-CF982845D457}"/>
          </ac:spMkLst>
        </pc:spChg>
      </pc:sldChg>
      <pc:sldChg chg="addSp delSp modSp add del modAnim">
        <pc:chgData name="Froduald Kabanza" userId="edf393d0-642b-4b9e-8c75-f62133241689" providerId="ADAL" clId="{4BE78164-BF56-4551-8338-1578041DAB0F}" dt="2022-01-21T02:30:17.354" v="7554" actId="2696"/>
        <pc:sldMkLst>
          <pc:docMk/>
          <pc:sldMk cId="3328449811" sldId="722"/>
        </pc:sldMkLst>
        <pc:spChg chg="mod">
          <ac:chgData name="Froduald Kabanza" userId="edf393d0-642b-4b9e-8c75-f62133241689" providerId="ADAL" clId="{4BE78164-BF56-4551-8338-1578041DAB0F}" dt="2022-01-21T02:24:19.786" v="7370" actId="14100"/>
          <ac:spMkLst>
            <pc:docMk/>
            <pc:sldMk cId="3328449811" sldId="722"/>
            <ac:spMk id="10" creationId="{09A7C6B8-9F1A-4DA4-90D4-F83151C8DE31}"/>
          </ac:spMkLst>
        </pc:spChg>
        <pc:spChg chg="del mod">
          <ac:chgData name="Froduald Kabanza" userId="edf393d0-642b-4b9e-8c75-f62133241689" providerId="ADAL" clId="{4BE78164-BF56-4551-8338-1578041DAB0F}" dt="2022-01-21T02:24:12.549" v="7367" actId="478"/>
          <ac:spMkLst>
            <pc:docMk/>
            <pc:sldMk cId="3328449811" sldId="722"/>
            <ac:spMk id="11" creationId="{6C04B6E3-E01F-4034-B157-08E9FC769A60}"/>
          </ac:spMkLst>
        </pc:spChg>
        <pc:spChg chg="mod">
          <ac:chgData name="Froduald Kabanza" userId="edf393d0-642b-4b9e-8c75-f62133241689" providerId="ADAL" clId="{4BE78164-BF56-4551-8338-1578041DAB0F}" dt="2022-01-21T02:24:23.110" v="7371" actId="1076"/>
          <ac:spMkLst>
            <pc:docMk/>
            <pc:sldMk cId="3328449811" sldId="722"/>
            <ac:spMk id="12" creationId="{906A3A18-CEB0-46A0-AEAC-EB1D3498C3F9}"/>
          </ac:spMkLst>
        </pc:spChg>
        <pc:spChg chg="add mod">
          <ac:chgData name="Froduald Kabanza" userId="edf393d0-642b-4b9e-8c75-f62133241689" providerId="ADAL" clId="{4BE78164-BF56-4551-8338-1578041DAB0F}" dt="2022-01-21T02:29:07.970" v="7547" actId="114"/>
          <ac:spMkLst>
            <pc:docMk/>
            <pc:sldMk cId="3328449811" sldId="722"/>
            <ac:spMk id="13" creationId="{6D0DB6BE-3805-4336-A3A3-8388893B8928}"/>
          </ac:spMkLst>
        </pc:spChg>
      </pc:sldChg>
      <pc:sldChg chg="addSp modSp add mod ord modAnim modNotesTx">
        <pc:chgData name="Froduald Kabanza" userId="edf393d0-642b-4b9e-8c75-f62133241689" providerId="ADAL" clId="{4BE78164-BF56-4551-8338-1578041DAB0F}" dt="2022-01-21T02:33:40.987" v="7816" actId="113"/>
        <pc:sldMkLst>
          <pc:docMk/>
          <pc:sldMk cId="1903065243" sldId="723"/>
        </pc:sldMkLst>
        <pc:spChg chg="mod">
          <ac:chgData name="Froduald Kabanza" userId="edf393d0-642b-4b9e-8c75-f62133241689" providerId="ADAL" clId="{4BE78164-BF56-4551-8338-1578041DAB0F}" dt="2022-01-21T02:30:11.341" v="7551" actId="1076"/>
          <ac:spMkLst>
            <pc:docMk/>
            <pc:sldMk cId="1903065243" sldId="723"/>
            <ac:spMk id="10" creationId="{09A7C6B8-9F1A-4DA4-90D4-F83151C8DE31}"/>
          </ac:spMkLst>
        </pc:spChg>
        <pc:spChg chg="add mod">
          <ac:chgData name="Froduald Kabanza" userId="edf393d0-642b-4b9e-8c75-f62133241689" providerId="ADAL" clId="{4BE78164-BF56-4551-8338-1578041DAB0F}" dt="2022-01-21T02:33:40.987" v="7816" actId="113"/>
          <ac:spMkLst>
            <pc:docMk/>
            <pc:sldMk cId="1903065243" sldId="723"/>
            <ac:spMk id="11" creationId="{07CBB403-9EC6-44CE-8315-860958C2BE4F}"/>
          </ac:spMkLst>
        </pc:spChg>
        <pc:spChg chg="mod">
          <ac:chgData name="Froduald Kabanza" userId="edf393d0-642b-4b9e-8c75-f62133241689" providerId="ADAL" clId="{4BE78164-BF56-4551-8338-1578041DAB0F}" dt="2022-01-21T02:30:11.341" v="7551" actId="1076"/>
          <ac:spMkLst>
            <pc:docMk/>
            <pc:sldMk cId="1903065243" sldId="723"/>
            <ac:spMk id="12" creationId="{906A3A18-CEB0-46A0-AEAC-EB1D3498C3F9}"/>
          </ac:spMkLst>
        </pc:spChg>
        <pc:spChg chg="mod">
          <ac:chgData name="Froduald Kabanza" userId="edf393d0-642b-4b9e-8c75-f62133241689" providerId="ADAL" clId="{4BE78164-BF56-4551-8338-1578041DAB0F}" dt="2022-01-21T02:33:34.765" v="7815" actId="114"/>
          <ac:spMkLst>
            <pc:docMk/>
            <pc:sldMk cId="1903065243" sldId="723"/>
            <ac:spMk id="13" creationId="{6D0DB6BE-3805-4336-A3A3-8388893B8928}"/>
          </ac:spMkLst>
        </pc:spChg>
        <pc:spChg chg="mod">
          <ac:chgData name="Froduald Kabanza" userId="edf393d0-642b-4b9e-8c75-f62133241689" providerId="ADAL" clId="{4BE78164-BF56-4551-8338-1578041DAB0F}" dt="2022-01-21T02:33:21.243" v="7813" actId="20577"/>
          <ac:spMkLst>
            <pc:docMk/>
            <pc:sldMk cId="1903065243" sldId="723"/>
            <ac:spMk id="29697" creationId="{477D0D71-70FC-44C4-8BEF-3D17C9358C4F}"/>
          </ac:spMkLst>
        </pc:spChg>
        <pc:picChg chg="mod">
          <ac:chgData name="Froduald Kabanza" userId="edf393d0-642b-4b9e-8c75-f62133241689" providerId="ADAL" clId="{4BE78164-BF56-4551-8338-1578041DAB0F}" dt="2022-01-21T02:30:05.927" v="7550" actId="14100"/>
          <ac:picMkLst>
            <pc:docMk/>
            <pc:sldMk cId="1903065243" sldId="723"/>
            <ac:picMk id="3" creationId="{E3A30471-0600-4563-9778-FC1FAA6A7588}"/>
          </ac:picMkLst>
        </pc:picChg>
        <pc:picChg chg="mod">
          <ac:chgData name="Froduald Kabanza" userId="edf393d0-642b-4b9e-8c75-f62133241689" providerId="ADAL" clId="{4BE78164-BF56-4551-8338-1578041DAB0F}" dt="2022-01-21T02:30:05.927" v="7550" actId="14100"/>
          <ac:picMkLst>
            <pc:docMk/>
            <pc:sldMk cId="1903065243" sldId="723"/>
            <ac:picMk id="8" creationId="{50E4467A-B6B7-4981-AFEE-7CDBFBAF905D}"/>
          </ac:picMkLst>
        </pc:picChg>
      </pc:sldChg>
      <pc:sldChg chg="delSp modSp add mod delAnim modAnim modNotesTx">
        <pc:chgData name="Froduald Kabanza" userId="edf393d0-642b-4b9e-8c75-f62133241689" providerId="ADAL" clId="{4BE78164-BF56-4551-8338-1578041DAB0F}" dt="2022-01-21T05:56:25.955" v="12831" actId="20577"/>
        <pc:sldMkLst>
          <pc:docMk/>
          <pc:sldMk cId="2543898889" sldId="724"/>
        </pc:sldMkLst>
        <pc:spChg chg="del">
          <ac:chgData name="Froduald Kabanza" userId="edf393d0-642b-4b9e-8c75-f62133241689" providerId="ADAL" clId="{4BE78164-BF56-4551-8338-1578041DAB0F}" dt="2022-01-21T02:34:07.962" v="7823" actId="478"/>
          <ac:spMkLst>
            <pc:docMk/>
            <pc:sldMk cId="2543898889" sldId="724"/>
            <ac:spMk id="10" creationId="{09A7C6B8-9F1A-4DA4-90D4-F83151C8DE31}"/>
          </ac:spMkLst>
        </pc:spChg>
        <pc:spChg chg="del">
          <ac:chgData name="Froduald Kabanza" userId="edf393d0-642b-4b9e-8c75-f62133241689" providerId="ADAL" clId="{4BE78164-BF56-4551-8338-1578041DAB0F}" dt="2022-01-21T02:34:10.257" v="7824" actId="478"/>
          <ac:spMkLst>
            <pc:docMk/>
            <pc:sldMk cId="2543898889" sldId="724"/>
            <ac:spMk id="11" creationId="{07CBB403-9EC6-44CE-8315-860958C2BE4F}"/>
          </ac:spMkLst>
        </pc:spChg>
        <pc:spChg chg="mod">
          <ac:chgData name="Froduald Kabanza" userId="edf393d0-642b-4b9e-8c75-f62133241689" providerId="ADAL" clId="{4BE78164-BF56-4551-8338-1578041DAB0F}" dt="2022-01-21T05:56:25.955" v="12831" actId="20577"/>
          <ac:spMkLst>
            <pc:docMk/>
            <pc:sldMk cId="2543898889" sldId="724"/>
            <ac:spMk id="12" creationId="{906A3A18-CEB0-46A0-AEAC-EB1D3498C3F9}"/>
          </ac:spMkLst>
        </pc:spChg>
        <pc:spChg chg="del">
          <ac:chgData name="Froduald Kabanza" userId="edf393d0-642b-4b9e-8c75-f62133241689" providerId="ADAL" clId="{4BE78164-BF56-4551-8338-1578041DAB0F}" dt="2022-01-21T02:34:10.257" v="7824" actId="478"/>
          <ac:spMkLst>
            <pc:docMk/>
            <pc:sldMk cId="2543898889" sldId="724"/>
            <ac:spMk id="13" creationId="{6D0DB6BE-3805-4336-A3A3-8388893B8928}"/>
          </ac:spMkLst>
        </pc:spChg>
        <pc:spChg chg="mod">
          <ac:chgData name="Froduald Kabanza" userId="edf393d0-642b-4b9e-8c75-f62133241689" providerId="ADAL" clId="{4BE78164-BF56-4551-8338-1578041DAB0F}" dt="2022-01-21T02:48:19.850" v="8345" actId="20577"/>
          <ac:spMkLst>
            <pc:docMk/>
            <pc:sldMk cId="2543898889" sldId="724"/>
            <ac:spMk id="29697" creationId="{477D0D71-70FC-44C4-8BEF-3D17C9358C4F}"/>
          </ac:spMkLst>
        </pc:spChg>
        <pc:picChg chg="del">
          <ac:chgData name="Froduald Kabanza" userId="edf393d0-642b-4b9e-8c75-f62133241689" providerId="ADAL" clId="{4BE78164-BF56-4551-8338-1578041DAB0F}" dt="2022-01-21T02:33:50.054" v="7818" actId="478"/>
          <ac:picMkLst>
            <pc:docMk/>
            <pc:sldMk cId="2543898889" sldId="724"/>
            <ac:picMk id="3" creationId="{E3A30471-0600-4563-9778-FC1FAA6A7588}"/>
          </ac:picMkLst>
        </pc:picChg>
        <pc:picChg chg="del">
          <ac:chgData name="Froduald Kabanza" userId="edf393d0-642b-4b9e-8c75-f62133241689" providerId="ADAL" clId="{4BE78164-BF56-4551-8338-1578041DAB0F}" dt="2022-01-21T02:33:50.054" v="7818" actId="478"/>
          <ac:picMkLst>
            <pc:docMk/>
            <pc:sldMk cId="2543898889" sldId="724"/>
            <ac:picMk id="8" creationId="{50E4467A-B6B7-4981-AFEE-7CDBFBAF905D}"/>
          </ac:picMkLst>
        </pc:picChg>
      </pc:sldChg>
      <pc:sldChg chg="modSp add mod">
        <pc:chgData name="Froduald Kabanza" userId="edf393d0-642b-4b9e-8c75-f62133241689" providerId="ADAL" clId="{4BE78164-BF56-4551-8338-1578041DAB0F}" dt="2022-01-21T06:11:10.709" v="13507" actId="313"/>
        <pc:sldMkLst>
          <pc:docMk/>
          <pc:sldMk cId="198210693" sldId="725"/>
        </pc:sldMkLst>
        <pc:spChg chg="mod">
          <ac:chgData name="Froduald Kabanza" userId="edf393d0-642b-4b9e-8c75-f62133241689" providerId="ADAL" clId="{4BE78164-BF56-4551-8338-1578041DAB0F}" dt="2022-01-21T06:11:10.709" v="13507" actId="313"/>
          <ac:spMkLst>
            <pc:docMk/>
            <pc:sldMk cId="198210693" sldId="725"/>
            <ac:spMk id="12" creationId="{906A3A18-CEB0-46A0-AEAC-EB1D3498C3F9}"/>
          </ac:spMkLst>
        </pc:spChg>
        <pc:spChg chg="mod">
          <ac:chgData name="Froduald Kabanza" userId="edf393d0-642b-4b9e-8c75-f62133241689" providerId="ADAL" clId="{4BE78164-BF56-4551-8338-1578041DAB0F}" dt="2022-01-21T04:51:43.125" v="9701" actId="20577"/>
          <ac:spMkLst>
            <pc:docMk/>
            <pc:sldMk cId="198210693" sldId="725"/>
            <ac:spMk id="29697" creationId="{477D0D71-70FC-44C4-8BEF-3D17C9358C4F}"/>
          </ac:spMkLst>
        </pc:spChg>
      </pc:sldChg>
      <pc:sldChg chg="new del">
        <pc:chgData name="Froduald Kabanza" userId="edf393d0-642b-4b9e-8c75-f62133241689" providerId="ADAL" clId="{4BE78164-BF56-4551-8338-1578041DAB0F}" dt="2022-01-21T03:04:20.326" v="9642" actId="2696"/>
        <pc:sldMkLst>
          <pc:docMk/>
          <pc:sldMk cId="554902975" sldId="725"/>
        </pc:sldMkLst>
      </pc:sldChg>
      <pc:sldChg chg="new del">
        <pc:chgData name="Froduald Kabanza" userId="edf393d0-642b-4b9e-8c75-f62133241689" providerId="ADAL" clId="{4BE78164-BF56-4551-8338-1578041DAB0F}" dt="2022-01-21T04:49:54.830" v="9660" actId="680"/>
        <pc:sldMkLst>
          <pc:docMk/>
          <pc:sldMk cId="1663305877" sldId="725"/>
        </pc:sldMkLst>
      </pc:sldChg>
      <pc:sldChg chg="new del">
        <pc:chgData name="Froduald Kabanza" userId="edf393d0-642b-4b9e-8c75-f62133241689" providerId="ADAL" clId="{4BE78164-BF56-4551-8338-1578041DAB0F}" dt="2022-01-21T03:03:33.079" v="9636" actId="2696"/>
        <pc:sldMkLst>
          <pc:docMk/>
          <pc:sldMk cId="2626557127" sldId="725"/>
        </pc:sldMkLst>
      </pc:sldChg>
      <pc:sldChg chg="add del">
        <pc:chgData name="Froduald Kabanza" userId="edf393d0-642b-4b9e-8c75-f62133241689" providerId="ADAL" clId="{4BE78164-BF56-4551-8338-1578041DAB0F}" dt="2022-01-21T02:48:13.737" v="8331" actId="2696"/>
        <pc:sldMkLst>
          <pc:docMk/>
          <pc:sldMk cId="3530227974" sldId="725"/>
        </pc:sldMkLst>
      </pc:sldChg>
      <pc:sldChg chg="new del">
        <pc:chgData name="Froduald Kabanza" userId="edf393d0-642b-4b9e-8c75-f62133241689" providerId="ADAL" clId="{4BE78164-BF56-4551-8338-1578041DAB0F}" dt="2022-01-21T03:04:26.395" v="9644" actId="2696"/>
        <pc:sldMkLst>
          <pc:docMk/>
          <pc:sldMk cId="4132644346" sldId="725"/>
        </pc:sldMkLst>
      </pc:sldChg>
      <pc:sldChg chg="modSp add mod">
        <pc:chgData name="Froduald Kabanza" userId="edf393d0-642b-4b9e-8c75-f62133241689" providerId="ADAL" clId="{4BE78164-BF56-4551-8338-1578041DAB0F}" dt="2022-01-21T05:32:38.695" v="11775" actId="114"/>
        <pc:sldMkLst>
          <pc:docMk/>
          <pc:sldMk cId="3382995067" sldId="726"/>
        </pc:sldMkLst>
        <pc:spChg chg="mod">
          <ac:chgData name="Froduald Kabanza" userId="edf393d0-642b-4b9e-8c75-f62133241689" providerId="ADAL" clId="{4BE78164-BF56-4551-8338-1578041DAB0F}" dt="2022-01-21T05:07:00.265" v="10750" actId="14100"/>
          <ac:spMkLst>
            <pc:docMk/>
            <pc:sldMk cId="3382995067" sldId="726"/>
            <ac:spMk id="12" creationId="{906A3A18-CEB0-46A0-AEAC-EB1D3498C3F9}"/>
          </ac:spMkLst>
        </pc:spChg>
        <pc:spChg chg="mod">
          <ac:chgData name="Froduald Kabanza" userId="edf393d0-642b-4b9e-8c75-f62133241689" providerId="ADAL" clId="{4BE78164-BF56-4551-8338-1578041DAB0F}" dt="2022-01-21T05:32:38.695" v="11775" actId="114"/>
          <ac:spMkLst>
            <pc:docMk/>
            <pc:sldMk cId="3382995067" sldId="726"/>
            <ac:spMk id="29697" creationId="{477D0D71-70FC-44C4-8BEF-3D17C9358C4F}"/>
          </ac:spMkLst>
        </pc:spChg>
      </pc:sldChg>
      <pc:sldChg chg="addSp delSp modSp add mod ord">
        <pc:chgData name="Froduald Kabanza" userId="edf393d0-642b-4b9e-8c75-f62133241689" providerId="ADAL" clId="{4BE78164-BF56-4551-8338-1578041DAB0F}" dt="2022-01-21T06:25:27.578" v="13581"/>
        <pc:sldMkLst>
          <pc:docMk/>
          <pc:sldMk cId="1561292342" sldId="727"/>
        </pc:sldMkLst>
        <pc:spChg chg="add del mod">
          <ac:chgData name="Froduald Kabanza" userId="edf393d0-642b-4b9e-8c75-f62133241689" providerId="ADAL" clId="{4BE78164-BF56-4551-8338-1578041DAB0F}" dt="2022-01-21T05:15:56.868" v="11191" actId="478"/>
          <ac:spMkLst>
            <pc:docMk/>
            <pc:sldMk cId="1561292342" sldId="727"/>
            <ac:spMk id="2" creationId="{12AE870E-8AB3-4099-A2B9-362A0237411F}"/>
          </ac:spMkLst>
        </pc:spChg>
        <pc:spChg chg="add mod ord">
          <ac:chgData name="Froduald Kabanza" userId="edf393d0-642b-4b9e-8c75-f62133241689" providerId="ADAL" clId="{4BE78164-BF56-4551-8338-1578041DAB0F}" dt="2022-01-21T05:31:18.457" v="11760" actId="20577"/>
          <ac:spMkLst>
            <pc:docMk/>
            <pc:sldMk cId="1561292342" sldId="727"/>
            <ac:spMk id="5" creationId="{89BFB4D1-4B7E-447B-8D56-CE0BF070BBCD}"/>
          </ac:spMkLst>
        </pc:spChg>
        <pc:spChg chg="add mod">
          <ac:chgData name="Froduald Kabanza" userId="edf393d0-642b-4b9e-8c75-f62133241689" providerId="ADAL" clId="{4BE78164-BF56-4551-8338-1578041DAB0F}" dt="2022-01-21T05:30:44.424" v="11758" actId="1076"/>
          <ac:spMkLst>
            <pc:docMk/>
            <pc:sldMk cId="1561292342" sldId="727"/>
            <ac:spMk id="8" creationId="{7464E238-D401-4AA8-A438-D60EC2F899C4}"/>
          </ac:spMkLst>
        </pc:spChg>
        <pc:spChg chg="mod">
          <ac:chgData name="Froduald Kabanza" userId="edf393d0-642b-4b9e-8c75-f62133241689" providerId="ADAL" clId="{4BE78164-BF56-4551-8338-1578041DAB0F}" dt="2022-01-21T05:25:09.616" v="11675" actId="114"/>
          <ac:spMkLst>
            <pc:docMk/>
            <pc:sldMk cId="1561292342" sldId="727"/>
            <ac:spMk id="92161" creationId="{E66A69D8-EA4B-4EF1-95A3-BCBDF7FFA477}"/>
          </ac:spMkLst>
        </pc:spChg>
        <pc:spChg chg="del">
          <ac:chgData name="Froduald Kabanza" userId="edf393d0-642b-4b9e-8c75-f62133241689" providerId="ADAL" clId="{4BE78164-BF56-4551-8338-1578041DAB0F}" dt="2022-01-21T05:15:52.611" v="11190" actId="478"/>
          <ac:spMkLst>
            <pc:docMk/>
            <pc:sldMk cId="1561292342" sldId="727"/>
            <ac:spMk id="92162" creationId="{8315D294-25C1-4B08-B7F5-BD720D2B3860}"/>
          </ac:spMkLst>
        </pc:spChg>
        <pc:grpChg chg="add mod">
          <ac:chgData name="Froduald Kabanza" userId="edf393d0-642b-4b9e-8c75-f62133241689" providerId="ADAL" clId="{4BE78164-BF56-4551-8338-1578041DAB0F}" dt="2022-01-21T05:30:49.921" v="11759" actId="164"/>
          <ac:grpSpMkLst>
            <pc:docMk/>
            <pc:sldMk cId="1561292342" sldId="727"/>
            <ac:grpSpMk id="9" creationId="{9CEB1261-F384-4131-A0C2-42391A5B7EB3}"/>
          </ac:grpSpMkLst>
        </pc:grpChg>
        <pc:picChg chg="add del mod">
          <ac:chgData name="Froduald Kabanza" userId="edf393d0-642b-4b9e-8c75-f62133241689" providerId="ADAL" clId="{4BE78164-BF56-4551-8338-1578041DAB0F}" dt="2022-01-21T05:25:11.703" v="11676" actId="478"/>
          <ac:picMkLst>
            <pc:docMk/>
            <pc:sldMk cId="1561292342" sldId="727"/>
            <ac:picMk id="4" creationId="{4A912122-1311-4906-A9FA-C6E17D3C1904}"/>
          </ac:picMkLst>
        </pc:picChg>
        <pc:picChg chg="add mod">
          <ac:chgData name="Froduald Kabanza" userId="edf393d0-642b-4b9e-8c75-f62133241689" providerId="ADAL" clId="{4BE78164-BF56-4551-8338-1578041DAB0F}" dt="2022-01-21T05:30:49.921" v="11759" actId="164"/>
          <ac:picMkLst>
            <pc:docMk/>
            <pc:sldMk cId="1561292342" sldId="727"/>
            <ac:picMk id="7" creationId="{44F4C595-B098-4CBF-B4E9-6A919B5A846D}"/>
          </ac:picMkLst>
        </pc:picChg>
      </pc:sldChg>
      <pc:sldChg chg="addSp modSp add mod modAnim">
        <pc:chgData name="Froduald Kabanza" userId="edf393d0-642b-4b9e-8c75-f62133241689" providerId="ADAL" clId="{4BE78164-BF56-4551-8338-1578041DAB0F}" dt="2022-01-21T05:38:45.897" v="11842" actId="1076"/>
        <pc:sldMkLst>
          <pc:docMk/>
          <pc:sldMk cId="1589095579" sldId="728"/>
        </pc:sldMkLst>
        <pc:spChg chg="mod">
          <ac:chgData name="Froduald Kabanza" userId="edf393d0-642b-4b9e-8c75-f62133241689" providerId="ADAL" clId="{4BE78164-BF56-4551-8338-1578041DAB0F}" dt="2022-01-21T05:38:05.714" v="11838" actId="20577"/>
          <ac:spMkLst>
            <pc:docMk/>
            <pc:sldMk cId="1589095579" sldId="728"/>
            <ac:spMk id="12" creationId="{906A3A18-CEB0-46A0-AEAC-EB1D3498C3F9}"/>
          </ac:spMkLst>
        </pc:spChg>
        <pc:spChg chg="mod">
          <ac:chgData name="Froduald Kabanza" userId="edf393d0-642b-4b9e-8c75-f62133241689" providerId="ADAL" clId="{4BE78164-BF56-4551-8338-1578041DAB0F}" dt="2022-01-21T05:32:46.724" v="11776"/>
          <ac:spMkLst>
            <pc:docMk/>
            <pc:sldMk cId="1589095579" sldId="728"/>
            <ac:spMk id="29697" creationId="{477D0D71-70FC-44C4-8BEF-3D17C9358C4F}"/>
          </ac:spMkLst>
        </pc:spChg>
        <pc:graphicFrameChg chg="add mod modGraphic">
          <ac:chgData name="Froduald Kabanza" userId="edf393d0-642b-4b9e-8c75-f62133241689" providerId="ADAL" clId="{4BE78164-BF56-4551-8338-1578041DAB0F}" dt="2022-01-21T05:38:45.897" v="11842" actId="1076"/>
          <ac:graphicFrameMkLst>
            <pc:docMk/>
            <pc:sldMk cId="1589095579" sldId="728"/>
            <ac:graphicFrameMk id="3" creationId="{30F718D9-33E3-4FAC-8D23-D498B668B6CD}"/>
          </ac:graphicFrameMkLst>
        </pc:graphicFrameChg>
        <pc:graphicFrameChg chg="add mod modGraphic">
          <ac:chgData name="Froduald Kabanza" userId="edf393d0-642b-4b9e-8c75-f62133241689" providerId="ADAL" clId="{4BE78164-BF56-4551-8338-1578041DAB0F}" dt="2022-01-21T05:38:44.213" v="11841" actId="1076"/>
          <ac:graphicFrameMkLst>
            <pc:docMk/>
            <pc:sldMk cId="1589095579" sldId="728"/>
            <ac:graphicFrameMk id="5" creationId="{AC345B3B-3731-4C7C-BFD8-0B07F9FAA621}"/>
          </ac:graphicFrameMkLst>
        </pc:graphicFrameChg>
        <pc:graphicFrameChg chg="add mod modGraphic">
          <ac:chgData name="Froduald Kabanza" userId="edf393d0-642b-4b9e-8c75-f62133241689" providerId="ADAL" clId="{4BE78164-BF56-4551-8338-1578041DAB0F}" dt="2022-01-21T05:38:44.213" v="11841" actId="1076"/>
          <ac:graphicFrameMkLst>
            <pc:docMk/>
            <pc:sldMk cId="1589095579" sldId="728"/>
            <ac:graphicFrameMk id="7" creationId="{7B31E582-2271-43E9-BA21-46671981DA6D}"/>
          </ac:graphicFrameMkLst>
        </pc:graphicFrameChg>
      </pc:sldChg>
      <pc:sldChg chg="addSp delSp modSp add mod">
        <pc:chgData name="Froduald Kabanza" userId="edf393d0-642b-4b9e-8c75-f62133241689" providerId="ADAL" clId="{4BE78164-BF56-4551-8338-1578041DAB0F}" dt="2022-01-21T05:24:17.942" v="11629" actId="20577"/>
        <pc:sldMkLst>
          <pc:docMk/>
          <pc:sldMk cId="1443168960" sldId="729"/>
        </pc:sldMkLst>
        <pc:spChg chg="mod">
          <ac:chgData name="Froduald Kabanza" userId="edf393d0-642b-4b9e-8c75-f62133241689" providerId="ADAL" clId="{4BE78164-BF56-4551-8338-1578041DAB0F}" dt="2022-01-21T05:24:17.942" v="11629" actId="20577"/>
          <ac:spMkLst>
            <pc:docMk/>
            <pc:sldMk cId="1443168960" sldId="729"/>
            <ac:spMk id="5" creationId="{89BFB4D1-4B7E-447B-8D56-CE0BF070BBCD}"/>
          </ac:spMkLst>
        </pc:spChg>
        <pc:spChg chg="mod">
          <ac:chgData name="Froduald Kabanza" userId="edf393d0-642b-4b9e-8c75-f62133241689" providerId="ADAL" clId="{4BE78164-BF56-4551-8338-1578041DAB0F}" dt="2022-01-21T05:21:37.835" v="11496" actId="20577"/>
          <ac:spMkLst>
            <pc:docMk/>
            <pc:sldMk cId="1443168960" sldId="729"/>
            <ac:spMk id="92161" creationId="{E66A69D8-EA4B-4EF1-95A3-BCBDF7FFA477}"/>
          </ac:spMkLst>
        </pc:spChg>
        <pc:picChg chg="add mod">
          <ac:chgData name="Froduald Kabanza" userId="edf393d0-642b-4b9e-8c75-f62133241689" providerId="ADAL" clId="{4BE78164-BF56-4551-8338-1578041DAB0F}" dt="2022-01-21T05:23:39.456" v="11603" actId="14100"/>
          <ac:picMkLst>
            <pc:docMk/>
            <pc:sldMk cId="1443168960" sldId="729"/>
            <ac:picMk id="3" creationId="{A5FD3259-9EBE-4C4F-8187-7BEF46EEFD27}"/>
          </ac:picMkLst>
        </pc:picChg>
        <pc:picChg chg="del">
          <ac:chgData name="Froduald Kabanza" userId="edf393d0-642b-4b9e-8c75-f62133241689" providerId="ADAL" clId="{4BE78164-BF56-4551-8338-1578041DAB0F}" dt="2022-01-21T05:21:41.232" v="11497" actId="478"/>
          <ac:picMkLst>
            <pc:docMk/>
            <pc:sldMk cId="1443168960" sldId="729"/>
            <ac:picMk id="4" creationId="{4A912122-1311-4906-A9FA-C6E17D3C1904}"/>
          </ac:picMkLst>
        </pc:picChg>
      </pc:sldChg>
      <pc:sldChg chg="add">
        <pc:chgData name="Froduald Kabanza" userId="edf393d0-642b-4b9e-8c75-f62133241689" providerId="ADAL" clId="{4BE78164-BF56-4551-8338-1578041DAB0F}" dt="2022-01-21T05:24:47.282" v="11630" actId="2890"/>
        <pc:sldMkLst>
          <pc:docMk/>
          <pc:sldMk cId="1296834776" sldId="730"/>
        </pc:sldMkLst>
      </pc:sldChg>
      <pc:sldChg chg="modSp add mod">
        <pc:chgData name="Froduald Kabanza" userId="edf393d0-642b-4b9e-8c75-f62133241689" providerId="ADAL" clId="{4BE78164-BF56-4551-8338-1578041DAB0F}" dt="2022-01-21T06:11:46.814" v="13508"/>
        <pc:sldMkLst>
          <pc:docMk/>
          <pc:sldMk cId="2271404291" sldId="731"/>
        </pc:sldMkLst>
        <pc:spChg chg="mod">
          <ac:chgData name="Froduald Kabanza" userId="edf393d0-642b-4b9e-8c75-f62133241689" providerId="ADAL" clId="{4BE78164-BF56-4551-8338-1578041DAB0F}" dt="2022-01-21T06:10:44.444" v="13505" actId="20577"/>
          <ac:spMkLst>
            <pc:docMk/>
            <pc:sldMk cId="2271404291" sldId="731"/>
            <ac:spMk id="88065" creationId="{EB6D1A8E-EBB1-46C2-8016-CE6A4E8C056F}"/>
          </ac:spMkLst>
        </pc:spChg>
        <pc:spChg chg="mod">
          <ac:chgData name="Froduald Kabanza" userId="edf393d0-642b-4b9e-8c75-f62133241689" providerId="ADAL" clId="{4BE78164-BF56-4551-8338-1578041DAB0F}" dt="2022-01-21T06:11:46.814" v="13508"/>
          <ac:spMkLst>
            <pc:docMk/>
            <pc:sldMk cId="2271404291" sldId="731"/>
            <ac:spMk id="88066" creationId="{0D3290DF-85AB-47E0-9329-4813CED7CA4C}"/>
          </ac:spMkLst>
        </pc:spChg>
      </pc:sldChg>
      <pc:sldChg chg="addSp delSp modSp add mod">
        <pc:chgData name="Froduald Kabanza" userId="edf393d0-642b-4b9e-8c75-f62133241689" providerId="ADAL" clId="{4BE78164-BF56-4551-8338-1578041DAB0F}" dt="2022-01-21T06:17:25.645" v="13579" actId="114"/>
        <pc:sldMkLst>
          <pc:docMk/>
          <pc:sldMk cId="2376456731" sldId="732"/>
        </pc:sldMkLst>
        <pc:spChg chg="add del mod">
          <ac:chgData name="Froduald Kabanza" userId="edf393d0-642b-4b9e-8c75-f62133241689" providerId="ADAL" clId="{4BE78164-BF56-4551-8338-1578041DAB0F}" dt="2022-01-21T05:53:37.658" v="12729" actId="478"/>
          <ac:spMkLst>
            <pc:docMk/>
            <pc:sldMk cId="2376456731" sldId="732"/>
            <ac:spMk id="2" creationId="{776103D9-B4A6-477A-A60C-FC5E0B08D667}"/>
          </ac:spMkLst>
        </pc:spChg>
        <pc:spChg chg="add mod">
          <ac:chgData name="Froduald Kabanza" userId="edf393d0-642b-4b9e-8c75-f62133241689" providerId="ADAL" clId="{4BE78164-BF56-4551-8338-1578041DAB0F}" dt="2022-01-21T05:54:55.405" v="12830" actId="790"/>
          <ac:spMkLst>
            <pc:docMk/>
            <pc:sldMk cId="2376456731" sldId="732"/>
            <ac:spMk id="5" creationId="{8CF8A283-3F1C-4F0A-9BF5-F8AEBC783025}"/>
          </ac:spMkLst>
        </pc:spChg>
        <pc:spChg chg="mod">
          <ac:chgData name="Froduald Kabanza" userId="edf393d0-642b-4b9e-8c75-f62133241689" providerId="ADAL" clId="{4BE78164-BF56-4551-8338-1578041DAB0F}" dt="2022-01-21T06:17:25.645" v="13579" actId="114"/>
          <ac:spMkLst>
            <pc:docMk/>
            <pc:sldMk cId="2376456731" sldId="732"/>
            <ac:spMk id="88065" creationId="{EB6D1A8E-EBB1-46C2-8016-CE6A4E8C056F}"/>
          </ac:spMkLst>
        </pc:spChg>
        <pc:spChg chg="del">
          <ac:chgData name="Froduald Kabanza" userId="edf393d0-642b-4b9e-8c75-f62133241689" providerId="ADAL" clId="{4BE78164-BF56-4551-8338-1578041DAB0F}" dt="2022-01-21T05:53:35.362" v="12728" actId="478"/>
          <ac:spMkLst>
            <pc:docMk/>
            <pc:sldMk cId="2376456731" sldId="732"/>
            <ac:spMk id="88066" creationId="{0D3290DF-85AB-47E0-9329-4813CED7CA4C}"/>
          </ac:spMkLst>
        </pc:spChg>
        <pc:picChg chg="add mod">
          <ac:chgData name="Froduald Kabanza" userId="edf393d0-642b-4b9e-8c75-f62133241689" providerId="ADAL" clId="{4BE78164-BF56-4551-8338-1578041DAB0F}" dt="2022-01-21T05:53:48.787" v="12734" actId="1076"/>
          <ac:picMkLst>
            <pc:docMk/>
            <pc:sldMk cId="2376456731" sldId="732"/>
            <ac:picMk id="4" creationId="{502BD30A-0D57-4342-A0CF-5A501F40B8B6}"/>
          </ac:picMkLst>
        </pc:picChg>
      </pc:sldChg>
      <pc:sldChg chg="addSp delSp modSp add mod">
        <pc:chgData name="Froduald Kabanza" userId="edf393d0-642b-4b9e-8c75-f62133241689" providerId="ADAL" clId="{4BE78164-BF56-4551-8338-1578041DAB0F}" dt="2022-01-21T06:11:46.814" v="13508"/>
        <pc:sldMkLst>
          <pc:docMk/>
          <pc:sldMk cId="2585027715" sldId="733"/>
        </pc:sldMkLst>
        <pc:spChg chg="mod">
          <ac:chgData name="Froduald Kabanza" userId="edf393d0-642b-4b9e-8c75-f62133241689" providerId="ADAL" clId="{4BE78164-BF56-4551-8338-1578041DAB0F}" dt="2022-01-21T06:11:46.814" v="13508"/>
          <ac:spMkLst>
            <pc:docMk/>
            <pc:sldMk cId="2585027715" sldId="733"/>
            <ac:spMk id="5" creationId="{8CF8A283-3F1C-4F0A-9BF5-F8AEBC783025}"/>
          </ac:spMkLst>
        </pc:spChg>
        <pc:spChg chg="mod">
          <ac:chgData name="Froduald Kabanza" userId="edf393d0-642b-4b9e-8c75-f62133241689" providerId="ADAL" clId="{4BE78164-BF56-4551-8338-1578041DAB0F}" dt="2022-01-21T06:11:46.814" v="13508"/>
          <ac:spMkLst>
            <pc:docMk/>
            <pc:sldMk cId="2585027715" sldId="733"/>
            <ac:spMk id="88065" creationId="{EB6D1A8E-EBB1-46C2-8016-CE6A4E8C056F}"/>
          </ac:spMkLst>
        </pc:spChg>
        <pc:picChg chg="add del mod">
          <ac:chgData name="Froduald Kabanza" userId="edf393d0-642b-4b9e-8c75-f62133241689" providerId="ADAL" clId="{4BE78164-BF56-4551-8338-1578041DAB0F}" dt="2022-01-21T05:57:53.689" v="12839" actId="478"/>
          <ac:picMkLst>
            <pc:docMk/>
            <pc:sldMk cId="2585027715" sldId="733"/>
            <ac:picMk id="3" creationId="{719EB5A6-59E3-4326-9FE1-9302FA40EC0B}"/>
          </ac:picMkLst>
        </pc:picChg>
        <pc:picChg chg="del">
          <ac:chgData name="Froduald Kabanza" userId="edf393d0-642b-4b9e-8c75-f62133241689" providerId="ADAL" clId="{4BE78164-BF56-4551-8338-1578041DAB0F}" dt="2022-01-21T05:57:13.090" v="12836" actId="478"/>
          <ac:picMkLst>
            <pc:docMk/>
            <pc:sldMk cId="2585027715" sldId="733"/>
            <ac:picMk id="4" creationId="{502BD30A-0D57-4342-A0CF-5A501F40B8B6}"/>
          </ac:picMkLst>
        </pc:picChg>
        <pc:picChg chg="add mod">
          <ac:chgData name="Froduald Kabanza" userId="edf393d0-642b-4b9e-8c75-f62133241689" providerId="ADAL" clId="{4BE78164-BF56-4551-8338-1578041DAB0F}" dt="2022-01-21T05:58:09.766" v="12844" actId="1076"/>
          <ac:picMkLst>
            <pc:docMk/>
            <pc:sldMk cId="2585027715" sldId="733"/>
            <ac:picMk id="7" creationId="{8F77E981-3082-4937-AA12-218CBEE85972}"/>
          </ac:picMkLst>
        </pc:picChg>
      </pc:sldChg>
      <pc:sldChg chg="addSp modSp add mod modNotesTx">
        <pc:chgData name="Froduald Kabanza" userId="edf393d0-642b-4b9e-8c75-f62133241689" providerId="ADAL" clId="{4BE78164-BF56-4551-8338-1578041DAB0F}" dt="2022-01-21T06:05:33.324" v="13360" actId="20577"/>
        <pc:sldMkLst>
          <pc:docMk/>
          <pc:sldMk cId="2728600404" sldId="734"/>
        </pc:sldMkLst>
        <pc:spChg chg="add mod">
          <ac:chgData name="Froduald Kabanza" userId="edf393d0-642b-4b9e-8c75-f62133241689" providerId="ADAL" clId="{4BE78164-BF56-4551-8338-1578041DAB0F}" dt="2022-01-21T06:05:03.232" v="13344" actId="114"/>
          <ac:spMkLst>
            <pc:docMk/>
            <pc:sldMk cId="2728600404" sldId="734"/>
            <ac:spMk id="2" creationId="{1AE07AF0-DF4E-47A9-A05F-53F36DC6F78E}"/>
          </ac:spMkLst>
        </pc:spChg>
        <pc:spChg chg="mod">
          <ac:chgData name="Froduald Kabanza" userId="edf393d0-642b-4b9e-8c75-f62133241689" providerId="ADAL" clId="{4BE78164-BF56-4551-8338-1578041DAB0F}" dt="2022-01-21T06:02:20.289" v="12995" actId="313"/>
          <ac:spMkLst>
            <pc:docMk/>
            <pc:sldMk cId="2728600404" sldId="734"/>
            <ac:spMk id="5" creationId="{8CF8A283-3F1C-4F0A-9BF5-F8AEBC783025}"/>
          </ac:spMkLst>
        </pc:spChg>
        <pc:spChg chg="mod">
          <ac:chgData name="Froduald Kabanza" userId="edf393d0-642b-4b9e-8c75-f62133241689" providerId="ADAL" clId="{4BE78164-BF56-4551-8338-1578041DAB0F}" dt="2022-01-21T06:01:37.445" v="12929" actId="20577"/>
          <ac:spMkLst>
            <pc:docMk/>
            <pc:sldMk cId="2728600404" sldId="734"/>
            <ac:spMk id="88065" creationId="{EB6D1A8E-EBB1-46C2-8016-CE6A4E8C056F}"/>
          </ac:spMkLst>
        </pc:spChg>
        <pc:picChg chg="mod">
          <ac:chgData name="Froduald Kabanza" userId="edf393d0-642b-4b9e-8c75-f62133241689" providerId="ADAL" clId="{4BE78164-BF56-4551-8338-1578041DAB0F}" dt="2022-01-21T06:01:51.349" v="12933" actId="14100"/>
          <ac:picMkLst>
            <pc:docMk/>
            <pc:sldMk cId="2728600404" sldId="734"/>
            <ac:picMk id="7" creationId="{8F77E981-3082-4937-AA12-218CBEE85972}"/>
          </ac:picMkLst>
        </pc:picChg>
      </pc:sldChg>
      <pc:sldMasterChg chg="modSp modSldLayout">
        <pc:chgData name="Froduald Kabanza" userId="edf393d0-642b-4b9e-8c75-f62133241689" providerId="ADAL" clId="{4BE78164-BF56-4551-8338-1578041DAB0F}" dt="2022-01-20T23:10:49.824" v="3187"/>
        <pc:sldMasterMkLst>
          <pc:docMk/>
          <pc:sldMasterMk cId="0" sldId="2147483675"/>
        </pc:sldMasterMkLst>
        <pc:spChg chg="mod">
          <ac:chgData name="Froduald Kabanza" userId="edf393d0-642b-4b9e-8c75-f62133241689" providerId="ADAL" clId="{4BE78164-BF56-4551-8338-1578041DAB0F}" dt="2022-01-20T23:10:49.824" v="3187"/>
          <ac:spMkLst>
            <pc:docMk/>
            <pc:sldMasterMk cId="0" sldId="2147483675"/>
            <ac:spMk id="5" creationId="{00000000-0000-0000-0000-000000000000}"/>
          </ac:spMkLst>
        </pc:spChg>
        <pc:sldLayoutChg chg="modSp">
          <pc:chgData name="Froduald Kabanza" userId="edf393d0-642b-4b9e-8c75-f62133241689" providerId="ADAL" clId="{4BE78164-BF56-4551-8338-1578041DAB0F}" dt="2022-01-20T23:10:49.824" v="3187"/>
          <pc:sldLayoutMkLst>
            <pc:docMk/>
            <pc:sldMasterMk cId="0" sldId="2147483675"/>
            <pc:sldLayoutMk cId="1877467656" sldId="2147483676"/>
          </pc:sldLayoutMkLst>
          <pc:spChg chg="mod">
            <ac:chgData name="Froduald Kabanza" userId="edf393d0-642b-4b9e-8c75-f62133241689" providerId="ADAL" clId="{4BE78164-BF56-4551-8338-1578041DAB0F}" dt="2022-01-20T23:10:49.824" v="3187"/>
            <ac:spMkLst>
              <pc:docMk/>
              <pc:sldMasterMk cId="0" sldId="2147483675"/>
              <pc:sldLayoutMk cId="1877467656" sldId="2147483676"/>
              <ac:spMk id="5" creationId="{00000000-0000-0000-0000-000000000000}"/>
            </ac:spMkLst>
          </pc:spChg>
        </pc:sldLayoutChg>
        <pc:sldLayoutChg chg="modSp">
          <pc:chgData name="Froduald Kabanza" userId="edf393d0-642b-4b9e-8c75-f62133241689" providerId="ADAL" clId="{4BE78164-BF56-4551-8338-1578041DAB0F}" dt="2022-01-20T23:10:49.824" v="3187"/>
          <pc:sldLayoutMkLst>
            <pc:docMk/>
            <pc:sldMasterMk cId="0" sldId="2147483675"/>
            <pc:sldLayoutMk cId="3378472747" sldId="2147483678"/>
          </pc:sldLayoutMkLst>
          <pc:spChg chg="mod">
            <ac:chgData name="Froduald Kabanza" userId="edf393d0-642b-4b9e-8c75-f62133241689" providerId="ADAL" clId="{4BE78164-BF56-4551-8338-1578041DAB0F}" dt="2022-01-20T23:10:49.824" v="3187"/>
            <ac:spMkLst>
              <pc:docMk/>
              <pc:sldMasterMk cId="0" sldId="2147483675"/>
              <pc:sldLayoutMk cId="3378472747" sldId="2147483678"/>
              <ac:spMk id="5" creationId="{00000000-0000-0000-0000-000000000000}"/>
            </ac:spMkLst>
          </pc:spChg>
        </pc:sldLayoutChg>
        <pc:sldLayoutChg chg="modSp">
          <pc:chgData name="Froduald Kabanza" userId="edf393d0-642b-4b9e-8c75-f62133241689" providerId="ADAL" clId="{4BE78164-BF56-4551-8338-1578041DAB0F}" dt="2022-01-20T23:10:49.824" v="3187"/>
          <pc:sldLayoutMkLst>
            <pc:docMk/>
            <pc:sldMasterMk cId="0" sldId="2147483675"/>
            <pc:sldLayoutMk cId="3265422769" sldId="2147483679"/>
          </pc:sldLayoutMkLst>
          <pc:spChg chg="mod">
            <ac:chgData name="Froduald Kabanza" userId="edf393d0-642b-4b9e-8c75-f62133241689" providerId="ADAL" clId="{4BE78164-BF56-4551-8338-1578041DAB0F}" dt="2022-01-20T23:10:49.824" v="3187"/>
            <ac:spMkLst>
              <pc:docMk/>
              <pc:sldMasterMk cId="0" sldId="2147483675"/>
              <pc:sldLayoutMk cId="3265422769" sldId="2147483679"/>
              <ac:spMk id="6" creationId="{00000000-0000-0000-0000-000000000000}"/>
            </ac:spMkLst>
          </pc:spChg>
        </pc:sldLayoutChg>
        <pc:sldLayoutChg chg="modSp">
          <pc:chgData name="Froduald Kabanza" userId="edf393d0-642b-4b9e-8c75-f62133241689" providerId="ADAL" clId="{4BE78164-BF56-4551-8338-1578041DAB0F}" dt="2022-01-20T23:10:49.824" v="3187"/>
          <pc:sldLayoutMkLst>
            <pc:docMk/>
            <pc:sldMasterMk cId="0" sldId="2147483675"/>
            <pc:sldLayoutMk cId="1945514815" sldId="2147483681"/>
          </pc:sldLayoutMkLst>
          <pc:spChg chg="mod">
            <ac:chgData name="Froduald Kabanza" userId="edf393d0-642b-4b9e-8c75-f62133241689" providerId="ADAL" clId="{4BE78164-BF56-4551-8338-1578041DAB0F}" dt="2022-01-20T23:10:49.824" v="3187"/>
            <ac:spMkLst>
              <pc:docMk/>
              <pc:sldMasterMk cId="0" sldId="2147483675"/>
              <pc:sldLayoutMk cId="1945514815" sldId="2147483681"/>
              <ac:spMk id="4" creationId="{00000000-0000-0000-0000-000000000000}"/>
            </ac:spMkLst>
          </pc:spChg>
        </pc:sldLayoutChg>
        <pc:sldLayoutChg chg="modSp">
          <pc:chgData name="Froduald Kabanza" userId="edf393d0-642b-4b9e-8c75-f62133241689" providerId="ADAL" clId="{4BE78164-BF56-4551-8338-1578041DAB0F}" dt="2022-01-20T23:10:49.824" v="3187"/>
          <pc:sldLayoutMkLst>
            <pc:docMk/>
            <pc:sldMasterMk cId="0" sldId="2147483675"/>
            <pc:sldLayoutMk cId="1921396545" sldId="2147483682"/>
          </pc:sldLayoutMkLst>
          <pc:spChg chg="mod">
            <ac:chgData name="Froduald Kabanza" userId="edf393d0-642b-4b9e-8c75-f62133241689" providerId="ADAL" clId="{4BE78164-BF56-4551-8338-1578041DAB0F}" dt="2022-01-20T23:10:49.824" v="3187"/>
            <ac:spMkLst>
              <pc:docMk/>
              <pc:sldMasterMk cId="0" sldId="2147483675"/>
              <pc:sldLayoutMk cId="1921396545" sldId="2147483682"/>
              <ac:spMk id="3" creationId="{00000000-0000-0000-0000-000000000000}"/>
            </ac:spMkLst>
          </pc:spChg>
        </pc:sldLayoutChg>
      </pc:sldMasterChg>
    </pc:docChg>
  </pc:docChgLst>
  <pc:docChgLst>
    <pc:chgData name="DJeff Kanda Nkashama" userId="S::nkad2101@usherbrooke.ca::c3c87171-fd8c-4e2b-8ca8-32e7de6ccf7b" providerId="AD" clId="Web-{1F65DA78-DCBD-42ED-BAD5-88DC378D2C68}"/>
    <pc:docChg chg="modSld">
      <pc:chgData name="DJeff Kanda Nkashama" userId="S::nkad2101@usherbrooke.ca::c3c87171-fd8c-4e2b-8ca8-32e7de6ccf7b" providerId="AD" clId="Web-{1F65DA78-DCBD-42ED-BAD5-88DC378D2C68}" dt="2022-01-13T01:35:23.510" v="81"/>
      <pc:docMkLst>
        <pc:docMk/>
      </pc:docMkLst>
      <pc:sldChg chg="addSp delSp modSp">
        <pc:chgData name="DJeff Kanda Nkashama" userId="S::nkad2101@usherbrooke.ca::c3c87171-fd8c-4e2b-8ca8-32e7de6ccf7b" providerId="AD" clId="Web-{1F65DA78-DCBD-42ED-BAD5-88DC378D2C68}" dt="2022-01-13T01:30:29.820" v="69" actId="1076"/>
        <pc:sldMkLst>
          <pc:docMk/>
          <pc:sldMk cId="2541051675" sldId="280"/>
        </pc:sldMkLst>
        <pc:picChg chg="add mod">
          <ac:chgData name="DJeff Kanda Nkashama" userId="S::nkad2101@usherbrooke.ca::c3c87171-fd8c-4e2b-8ca8-32e7de6ccf7b" providerId="AD" clId="Web-{1F65DA78-DCBD-42ED-BAD5-88DC378D2C68}" dt="2022-01-13T01:30:29.820" v="69" actId="1076"/>
          <ac:picMkLst>
            <pc:docMk/>
            <pc:sldMk cId="2541051675" sldId="280"/>
            <ac:picMk id="3" creationId="{D55B2EEE-653C-40B3-A40F-64C3D21BC087}"/>
          </ac:picMkLst>
        </pc:picChg>
        <pc:picChg chg="del mod">
          <ac:chgData name="DJeff Kanda Nkashama" userId="S::nkad2101@usherbrooke.ca::c3c87171-fd8c-4e2b-8ca8-32e7de6ccf7b" providerId="AD" clId="Web-{1F65DA78-DCBD-42ED-BAD5-88DC378D2C68}" dt="2022-01-13T01:28:57.570" v="62"/>
          <ac:picMkLst>
            <pc:docMk/>
            <pc:sldMk cId="2541051675" sldId="280"/>
            <ac:picMk id="16" creationId="{00000000-0000-0000-0000-000000000000}"/>
          </ac:picMkLst>
        </pc:picChg>
      </pc:sldChg>
      <pc:sldChg chg="addSp delSp modSp">
        <pc:chgData name="DJeff Kanda Nkashama" userId="S::nkad2101@usherbrooke.ca::c3c87171-fd8c-4e2b-8ca8-32e7de6ccf7b" providerId="AD" clId="Web-{1F65DA78-DCBD-42ED-BAD5-88DC378D2C68}" dt="2022-01-13T01:35:23.510" v="81"/>
        <pc:sldMkLst>
          <pc:docMk/>
          <pc:sldMk cId="436770665" sldId="281"/>
        </pc:sldMkLst>
        <pc:spChg chg="mod">
          <ac:chgData name="DJeff Kanda Nkashama" userId="S::nkad2101@usherbrooke.ca::c3c87171-fd8c-4e2b-8ca8-32e7de6ccf7b" providerId="AD" clId="Web-{1F65DA78-DCBD-42ED-BAD5-88DC378D2C68}" dt="2022-01-13T01:15:10.123" v="32" actId="1076"/>
          <ac:spMkLst>
            <pc:docMk/>
            <pc:sldMk cId="436770665" sldId="281"/>
            <ac:spMk id="7" creationId="{00000000-0000-0000-0000-000000000000}"/>
          </ac:spMkLst>
        </pc:spChg>
        <pc:spChg chg="add del mod">
          <ac:chgData name="DJeff Kanda Nkashama" userId="S::nkad2101@usherbrooke.ca::c3c87171-fd8c-4e2b-8ca8-32e7de6ccf7b" providerId="AD" clId="Web-{1F65DA78-DCBD-42ED-BAD5-88DC378D2C68}" dt="2022-01-13T01:28:46.601" v="60"/>
          <ac:spMkLst>
            <pc:docMk/>
            <pc:sldMk cId="436770665" sldId="281"/>
            <ac:spMk id="10" creationId="{B1D631C7-F20E-4C11-90C5-46DEB0FF8174}"/>
          </ac:spMkLst>
        </pc:spChg>
        <pc:spChg chg="del mod">
          <ac:chgData name="DJeff Kanda Nkashama" userId="S::nkad2101@usherbrooke.ca::c3c87171-fd8c-4e2b-8ca8-32e7de6ccf7b" providerId="AD" clId="Web-{1F65DA78-DCBD-42ED-BAD5-88DC378D2C68}" dt="2022-01-13T01:12:56.263" v="13"/>
          <ac:spMkLst>
            <pc:docMk/>
            <pc:sldMk cId="436770665" sldId="281"/>
            <ac:spMk id="11" creationId="{4C4CDC81-C8E2-46D3-A7B3-F324AB4DC2E1}"/>
          </ac:spMkLst>
        </pc:spChg>
        <pc:spChg chg="mod">
          <ac:chgData name="DJeff Kanda Nkashama" userId="S::nkad2101@usherbrooke.ca::c3c87171-fd8c-4e2b-8ca8-32e7de6ccf7b" providerId="AD" clId="Web-{1F65DA78-DCBD-42ED-BAD5-88DC378D2C68}" dt="2022-01-13T01:12:14.200" v="8" actId="1076"/>
          <ac:spMkLst>
            <pc:docMk/>
            <pc:sldMk cId="436770665" sldId="281"/>
            <ac:spMk id="12" creationId="{C3C1CB57-B618-41E9-BC18-71D4D55CE323}"/>
          </ac:spMkLst>
        </pc:spChg>
        <pc:spChg chg="mod">
          <ac:chgData name="DJeff Kanda Nkashama" userId="S::nkad2101@usherbrooke.ca::c3c87171-fd8c-4e2b-8ca8-32e7de6ccf7b" providerId="AD" clId="Web-{1F65DA78-DCBD-42ED-BAD5-88DC378D2C68}" dt="2022-01-13T01:13:14.310" v="18" actId="1076"/>
          <ac:spMkLst>
            <pc:docMk/>
            <pc:sldMk cId="436770665" sldId="281"/>
            <ac:spMk id="22" creationId="{1CD58E65-4A83-4E67-B087-51703308588F}"/>
          </ac:spMkLst>
        </pc:spChg>
        <pc:spChg chg="mod">
          <ac:chgData name="DJeff Kanda Nkashama" userId="S::nkad2101@usherbrooke.ca::c3c87171-fd8c-4e2b-8ca8-32e7de6ccf7b" providerId="AD" clId="Web-{1F65DA78-DCBD-42ED-BAD5-88DC378D2C68}" dt="2022-01-13T01:13:16.466" v="19" actId="1076"/>
          <ac:spMkLst>
            <pc:docMk/>
            <pc:sldMk cId="436770665" sldId="281"/>
            <ac:spMk id="26" creationId="{846B4978-DA94-4624-A28C-38EC74C337BC}"/>
          </ac:spMkLst>
        </pc:spChg>
        <pc:spChg chg="mod">
          <ac:chgData name="DJeff Kanda Nkashama" userId="S::nkad2101@usherbrooke.ca::c3c87171-fd8c-4e2b-8ca8-32e7de6ccf7b" providerId="AD" clId="Web-{1F65DA78-DCBD-42ED-BAD5-88DC378D2C68}" dt="2022-01-13T01:13:01.247" v="15" actId="1076"/>
          <ac:spMkLst>
            <pc:docMk/>
            <pc:sldMk cId="436770665" sldId="281"/>
            <ac:spMk id="28" creationId="{E8D12F97-8BC3-48AF-B860-844FE212F547}"/>
          </ac:spMkLst>
        </pc:spChg>
        <pc:spChg chg="mod">
          <ac:chgData name="DJeff Kanda Nkashama" userId="S::nkad2101@usherbrooke.ca::c3c87171-fd8c-4e2b-8ca8-32e7de6ccf7b" providerId="AD" clId="Web-{1F65DA78-DCBD-42ED-BAD5-88DC378D2C68}" dt="2022-01-13T01:13:03.404" v="16" actId="1076"/>
          <ac:spMkLst>
            <pc:docMk/>
            <pc:sldMk cId="436770665" sldId="281"/>
            <ac:spMk id="29" creationId="{B45982FC-CA8F-4A31-A663-7687CE0715B7}"/>
          </ac:spMkLst>
        </pc:spChg>
        <pc:spChg chg="mod">
          <ac:chgData name="DJeff Kanda Nkashama" userId="S::nkad2101@usherbrooke.ca::c3c87171-fd8c-4e2b-8ca8-32e7de6ccf7b" providerId="AD" clId="Web-{1F65DA78-DCBD-42ED-BAD5-88DC378D2C68}" dt="2022-01-13T01:12:59.310" v="14" actId="1076"/>
          <ac:spMkLst>
            <pc:docMk/>
            <pc:sldMk cId="436770665" sldId="281"/>
            <ac:spMk id="31" creationId="{E66D7DF6-CE23-43D0-866D-30EB29E3D45D}"/>
          </ac:spMkLst>
        </pc:spChg>
        <pc:spChg chg="mod">
          <ac:chgData name="DJeff Kanda Nkashama" userId="S::nkad2101@usherbrooke.ca::c3c87171-fd8c-4e2b-8ca8-32e7de6ccf7b" providerId="AD" clId="Web-{1F65DA78-DCBD-42ED-BAD5-88DC378D2C68}" dt="2022-01-13T01:13:19.466" v="20" actId="1076"/>
          <ac:spMkLst>
            <pc:docMk/>
            <pc:sldMk cId="436770665" sldId="281"/>
            <ac:spMk id="32" creationId="{8E0DB2ED-4D66-4EF4-9B6D-F73F93EE642A}"/>
          </ac:spMkLst>
        </pc:spChg>
        <pc:spChg chg="mod">
          <ac:chgData name="DJeff Kanda Nkashama" userId="S::nkad2101@usherbrooke.ca::c3c87171-fd8c-4e2b-8ca8-32e7de6ccf7b" providerId="AD" clId="Web-{1F65DA78-DCBD-42ED-BAD5-88DC378D2C68}" dt="2022-01-13T01:13:22.372" v="21" actId="1076"/>
          <ac:spMkLst>
            <pc:docMk/>
            <pc:sldMk cId="436770665" sldId="281"/>
            <ac:spMk id="33" creationId="{32CD6BD1-87A8-4718-A24F-2F915097D7D0}"/>
          </ac:spMkLst>
        </pc:spChg>
        <pc:spChg chg="mod">
          <ac:chgData name="DJeff Kanda Nkashama" userId="S::nkad2101@usherbrooke.ca::c3c87171-fd8c-4e2b-8ca8-32e7de6ccf7b" providerId="AD" clId="Web-{1F65DA78-DCBD-42ED-BAD5-88DC378D2C68}" dt="2022-01-13T01:11:15.965" v="1" actId="1076"/>
          <ac:spMkLst>
            <pc:docMk/>
            <pc:sldMk cId="436770665" sldId="281"/>
            <ac:spMk id="34" creationId="{ABECA23B-93EA-4AC4-8E49-504F940F2FE1}"/>
          </ac:spMkLst>
        </pc:spChg>
        <pc:spChg chg="mod">
          <ac:chgData name="DJeff Kanda Nkashama" userId="S::nkad2101@usherbrooke.ca::c3c87171-fd8c-4e2b-8ca8-32e7de6ccf7b" providerId="AD" clId="Web-{1F65DA78-DCBD-42ED-BAD5-88DC378D2C68}" dt="2022-01-13T01:13:05.419" v="17" actId="1076"/>
          <ac:spMkLst>
            <pc:docMk/>
            <pc:sldMk cId="436770665" sldId="281"/>
            <ac:spMk id="35" creationId="{C4A9877C-F368-4DF2-A10C-7FAB42D07EB5}"/>
          </ac:spMkLst>
        </pc:spChg>
        <pc:spChg chg="add del mod">
          <ac:chgData name="DJeff Kanda Nkashama" userId="S::nkad2101@usherbrooke.ca::c3c87171-fd8c-4e2b-8ca8-32e7de6ccf7b" providerId="AD" clId="Web-{1F65DA78-DCBD-42ED-BAD5-88DC378D2C68}" dt="2022-01-13T01:35:23.510" v="81"/>
          <ac:spMkLst>
            <pc:docMk/>
            <pc:sldMk cId="436770665" sldId="281"/>
            <ac:spMk id="37" creationId="{00BBBFF3-417E-4619-81C0-5C40260F281F}"/>
          </ac:spMkLst>
        </pc:spChg>
        <pc:grpChg chg="mod ord">
          <ac:chgData name="DJeff Kanda Nkashama" userId="S::nkad2101@usherbrooke.ca::c3c87171-fd8c-4e2b-8ca8-32e7de6ccf7b" providerId="AD" clId="Web-{1F65DA78-DCBD-42ED-BAD5-88DC378D2C68}" dt="2022-01-13T01:28:25.444" v="58" actId="1076"/>
          <ac:grpSpMkLst>
            <pc:docMk/>
            <pc:sldMk cId="436770665" sldId="281"/>
            <ac:grpSpMk id="8" creationId="{ABD36CA1-A20C-48FD-89B5-93C7B47E30A9}"/>
          </ac:grpSpMkLst>
        </pc:grpChg>
        <pc:picChg chg="add mod">
          <ac:chgData name="DJeff Kanda Nkashama" userId="S::nkad2101@usherbrooke.ca::c3c87171-fd8c-4e2b-8ca8-32e7de6ccf7b" providerId="AD" clId="Web-{1F65DA78-DCBD-42ED-BAD5-88DC378D2C68}" dt="2022-01-13T01:28:35.023" v="59" actId="1076"/>
          <ac:picMkLst>
            <pc:docMk/>
            <pc:sldMk cId="436770665" sldId="281"/>
            <ac:picMk id="13" creationId="{FC787B83-21C7-4251-9BC1-CAF206AFED1D}"/>
          </ac:picMkLst>
        </pc:picChg>
        <pc:picChg chg="del">
          <ac:chgData name="DJeff Kanda Nkashama" userId="S::nkad2101@usherbrooke.ca::c3c87171-fd8c-4e2b-8ca8-32e7de6ccf7b" providerId="AD" clId="Web-{1F65DA78-DCBD-42ED-BAD5-88DC378D2C68}" dt="2022-01-13T01:25:44.459" v="35"/>
          <ac:picMkLst>
            <pc:docMk/>
            <pc:sldMk cId="436770665" sldId="281"/>
            <ac:picMk id="14" creationId="{00000000-0000-0000-0000-000000000000}"/>
          </ac:picMkLst>
        </pc:picChg>
        <pc:picChg chg="mod">
          <ac:chgData name="DJeff Kanda Nkashama" userId="S::nkad2101@usherbrooke.ca::c3c87171-fd8c-4e2b-8ca8-32e7de6ccf7b" providerId="AD" clId="Web-{1F65DA78-DCBD-42ED-BAD5-88DC378D2C68}" dt="2022-01-13T01:25:32.599" v="33" actId="1076"/>
          <ac:picMkLst>
            <pc:docMk/>
            <pc:sldMk cId="436770665" sldId="281"/>
            <ac:picMk id="30" creationId="{00000000-0000-0000-0000-000000000000}"/>
          </ac:picMkLst>
        </pc:picChg>
        <pc:cxnChg chg="mod">
          <ac:chgData name="DJeff Kanda Nkashama" userId="S::nkad2101@usherbrooke.ca::c3c87171-fd8c-4e2b-8ca8-32e7de6ccf7b" providerId="AD" clId="Web-{1F65DA78-DCBD-42ED-BAD5-88DC378D2C68}" dt="2022-01-13T01:12:20.841" v="9" actId="14100"/>
          <ac:cxnSpMkLst>
            <pc:docMk/>
            <pc:sldMk cId="436770665" sldId="281"/>
            <ac:cxnSpMk id="3" creationId="{E3926B5E-C120-46CC-8A3D-FD3224B14B3D}"/>
          </ac:cxnSpMkLst>
        </pc:cxnChg>
        <pc:cxnChg chg="mod">
          <ac:chgData name="DJeff Kanda Nkashama" userId="S::nkad2101@usherbrooke.ca::c3c87171-fd8c-4e2b-8ca8-32e7de6ccf7b" providerId="AD" clId="Web-{1F65DA78-DCBD-42ED-BAD5-88DC378D2C68}" dt="2022-01-13T01:11:57.684" v="5" actId="14100"/>
          <ac:cxnSpMkLst>
            <pc:docMk/>
            <pc:sldMk cId="436770665" sldId="281"/>
            <ac:cxnSpMk id="15" creationId="{2B6D7380-16EA-45A0-B1A3-DA8D0196AB1B}"/>
          </ac:cxnSpMkLst>
        </pc:cxnChg>
        <pc:cxnChg chg="mod">
          <ac:chgData name="DJeff Kanda Nkashama" userId="S::nkad2101@usherbrooke.ca::c3c87171-fd8c-4e2b-8ca8-32e7de6ccf7b" providerId="AD" clId="Web-{1F65DA78-DCBD-42ED-BAD5-88DC378D2C68}" dt="2022-01-13T01:12:33.169" v="10" actId="14100"/>
          <ac:cxnSpMkLst>
            <pc:docMk/>
            <pc:sldMk cId="436770665" sldId="281"/>
            <ac:cxnSpMk id="17" creationId="{18BDE2C9-6519-484B-AC25-3D03C6E89382}"/>
          </ac:cxnSpMkLst>
        </pc:cxnChg>
        <pc:cxnChg chg="mod ord">
          <ac:chgData name="DJeff Kanda Nkashama" userId="S::nkad2101@usherbrooke.ca::c3c87171-fd8c-4e2b-8ca8-32e7de6ccf7b" providerId="AD" clId="Web-{1F65DA78-DCBD-42ED-BAD5-88DC378D2C68}" dt="2022-01-13T01:26:22.037" v="42" actId="1076"/>
          <ac:cxnSpMkLst>
            <pc:docMk/>
            <pc:sldMk cId="436770665" sldId="281"/>
            <ac:cxnSpMk id="18" creationId="{00000000-0000-0000-0000-000000000000}"/>
          </ac:cxnSpMkLst>
        </pc:cxnChg>
        <pc:cxnChg chg="mod ord">
          <ac:chgData name="DJeff Kanda Nkashama" userId="S::nkad2101@usherbrooke.ca::c3c87171-fd8c-4e2b-8ca8-32e7de6ccf7b" providerId="AD" clId="Web-{1F65DA78-DCBD-42ED-BAD5-88DC378D2C68}" dt="2022-01-13T01:28:16.116" v="56" actId="1076"/>
          <ac:cxnSpMkLst>
            <pc:docMk/>
            <pc:sldMk cId="436770665" sldId="281"/>
            <ac:cxnSpMk id="27" creationId="{00000000-0000-0000-0000-000000000000}"/>
          </ac:cxnSpMkLst>
        </pc:cxnChg>
      </pc:sldChg>
      <pc:sldChg chg="addSp delSp modSp">
        <pc:chgData name="DJeff Kanda Nkashama" userId="S::nkad2101@usherbrooke.ca::c3c87171-fd8c-4e2b-8ca8-32e7de6ccf7b" providerId="AD" clId="Web-{1F65DA78-DCBD-42ED-BAD5-88DC378D2C68}" dt="2022-01-13T01:33:27.103" v="78" actId="14100"/>
        <pc:sldMkLst>
          <pc:docMk/>
          <pc:sldMk cId="3834209445" sldId="282"/>
        </pc:sldMkLst>
        <pc:picChg chg="del">
          <ac:chgData name="DJeff Kanda Nkashama" userId="S::nkad2101@usherbrooke.ca::c3c87171-fd8c-4e2b-8ca8-32e7de6ccf7b" providerId="AD" clId="Web-{1F65DA78-DCBD-42ED-BAD5-88DC378D2C68}" dt="2022-01-13T01:30:34.148" v="70"/>
          <ac:picMkLst>
            <pc:docMk/>
            <pc:sldMk cId="3834209445" sldId="282"/>
            <ac:picMk id="3" creationId="{00000000-0000-0000-0000-000000000000}"/>
          </ac:picMkLst>
        </pc:picChg>
        <pc:picChg chg="add mod">
          <ac:chgData name="DJeff Kanda Nkashama" userId="S::nkad2101@usherbrooke.ca::c3c87171-fd8c-4e2b-8ca8-32e7de6ccf7b" providerId="AD" clId="Web-{1F65DA78-DCBD-42ED-BAD5-88DC378D2C68}" dt="2022-01-13T01:33:27.103" v="78" actId="14100"/>
          <ac:picMkLst>
            <pc:docMk/>
            <pc:sldMk cId="3834209445" sldId="282"/>
            <ac:picMk id="8" creationId="{4648FE15-9C7D-46A2-857E-01A46DD822F0}"/>
          </ac:picMkLst>
        </pc:picChg>
      </pc:sldChg>
    </pc:docChg>
  </pc:docChgLst>
  <pc:docChgLst>
    <pc:chgData name="Froduald Kabanza" userId="edf393d0-642b-4b9e-8c75-f62133241689" providerId="ADAL" clId="{7F295BBB-522A-4522-ACDA-B989F9D7A185}"/>
    <pc:docChg chg="custSel addSld delSld modSld sldOrd modSection">
      <pc:chgData name="Froduald Kabanza" userId="edf393d0-642b-4b9e-8c75-f62133241689" providerId="ADAL" clId="{7F295BBB-522A-4522-ACDA-B989F9D7A185}" dt="2022-01-28T23:36:31.945" v="2735" actId="1076"/>
      <pc:docMkLst>
        <pc:docMk/>
      </pc:docMkLst>
      <pc:sldChg chg="mod modShow">
        <pc:chgData name="Froduald Kabanza" userId="edf393d0-642b-4b9e-8c75-f62133241689" providerId="ADAL" clId="{7F295BBB-522A-4522-ACDA-B989F9D7A185}" dt="2022-01-28T23:29:07.418" v="2708" actId="729"/>
        <pc:sldMkLst>
          <pc:docMk/>
          <pc:sldMk cId="1031080359" sldId="302"/>
        </pc:sldMkLst>
      </pc:sldChg>
      <pc:sldChg chg="mod modShow">
        <pc:chgData name="Froduald Kabanza" userId="edf393d0-642b-4b9e-8c75-f62133241689" providerId="ADAL" clId="{7F295BBB-522A-4522-ACDA-B989F9D7A185}" dt="2022-01-28T23:29:18.633" v="2709" actId="729"/>
        <pc:sldMkLst>
          <pc:docMk/>
          <pc:sldMk cId="1831209848" sldId="305"/>
        </pc:sldMkLst>
      </pc:sldChg>
      <pc:sldChg chg="mod modShow">
        <pc:chgData name="Froduald Kabanza" userId="edf393d0-642b-4b9e-8c75-f62133241689" providerId="ADAL" clId="{7F295BBB-522A-4522-ACDA-B989F9D7A185}" dt="2022-01-28T23:29:02.298" v="2707" actId="729"/>
        <pc:sldMkLst>
          <pc:docMk/>
          <pc:sldMk cId="3380569862" sldId="314"/>
        </pc:sldMkLst>
      </pc:sldChg>
      <pc:sldChg chg="modSp mod">
        <pc:chgData name="Froduald Kabanza" userId="edf393d0-642b-4b9e-8c75-f62133241689" providerId="ADAL" clId="{7F295BBB-522A-4522-ACDA-B989F9D7A185}" dt="2022-01-28T23:34:12.421" v="2714" actId="20577"/>
        <pc:sldMkLst>
          <pc:docMk/>
          <pc:sldMk cId="0" sldId="410"/>
        </pc:sldMkLst>
        <pc:spChg chg="mod">
          <ac:chgData name="Froduald Kabanza" userId="edf393d0-642b-4b9e-8c75-f62133241689" providerId="ADAL" clId="{7F295BBB-522A-4522-ACDA-B989F9D7A185}" dt="2022-01-28T23:33:51.986" v="2710" actId="1076"/>
          <ac:spMkLst>
            <pc:docMk/>
            <pc:sldMk cId="0" sldId="410"/>
            <ac:spMk id="9" creationId="{41AA962D-8F0C-4BEF-BDA6-21C4AA2A5B62}"/>
          </ac:spMkLst>
        </pc:spChg>
        <pc:spChg chg="mod">
          <ac:chgData name="Froduald Kabanza" userId="edf393d0-642b-4b9e-8c75-f62133241689" providerId="ADAL" clId="{7F295BBB-522A-4522-ACDA-B989F9D7A185}" dt="2022-01-28T23:34:12.421" v="2714" actId="20577"/>
          <ac:spMkLst>
            <pc:docMk/>
            <pc:sldMk cId="0" sldId="410"/>
            <ac:spMk id="31746" creationId="{B4CEE810-F0F5-45C9-8BC3-062E5AA95320}"/>
          </ac:spMkLst>
        </pc:spChg>
        <pc:spChg chg="mod">
          <ac:chgData name="Froduald Kabanza" userId="edf393d0-642b-4b9e-8c75-f62133241689" providerId="ADAL" clId="{7F295BBB-522A-4522-ACDA-B989F9D7A185}" dt="2022-01-28T23:33:51.986" v="2710" actId="1076"/>
          <ac:spMkLst>
            <pc:docMk/>
            <pc:sldMk cId="0" sldId="410"/>
            <ac:spMk id="33799" creationId="{3FA9B700-D932-4845-BC99-859A38B19A02}"/>
          </ac:spMkLst>
        </pc:spChg>
      </pc:sldChg>
      <pc:sldChg chg="del">
        <pc:chgData name="Froduald Kabanza" userId="edf393d0-642b-4b9e-8c75-f62133241689" providerId="ADAL" clId="{7F295BBB-522A-4522-ACDA-B989F9D7A185}" dt="2022-01-28T23:35:25.321" v="2715" actId="2696"/>
        <pc:sldMkLst>
          <pc:docMk/>
          <pc:sldMk cId="0" sldId="413"/>
        </pc:sldMkLst>
      </pc:sldChg>
      <pc:sldChg chg="delSp modSp mod">
        <pc:chgData name="Froduald Kabanza" userId="edf393d0-642b-4b9e-8c75-f62133241689" providerId="ADAL" clId="{7F295BBB-522A-4522-ACDA-B989F9D7A185}" dt="2022-01-28T23:35:44.055" v="2718" actId="478"/>
        <pc:sldMkLst>
          <pc:docMk/>
          <pc:sldMk cId="0" sldId="414"/>
        </pc:sldMkLst>
        <pc:spChg chg="del mod">
          <ac:chgData name="Froduald Kabanza" userId="edf393d0-642b-4b9e-8c75-f62133241689" providerId="ADAL" clId="{7F295BBB-522A-4522-ACDA-B989F9D7A185}" dt="2022-01-28T23:35:44.055" v="2718" actId="478"/>
          <ac:spMkLst>
            <pc:docMk/>
            <pc:sldMk cId="0" sldId="414"/>
            <ac:spMk id="37890" creationId="{8F663F7E-2597-4DBF-9B33-FD7804E2B84C}"/>
          </ac:spMkLst>
        </pc:spChg>
      </pc:sldChg>
      <pc:sldChg chg="modSp mod">
        <pc:chgData name="Froduald Kabanza" userId="edf393d0-642b-4b9e-8c75-f62133241689" providerId="ADAL" clId="{7F295BBB-522A-4522-ACDA-B989F9D7A185}" dt="2022-01-28T23:36:31.945" v="2735" actId="1076"/>
        <pc:sldMkLst>
          <pc:docMk/>
          <pc:sldMk cId="0" sldId="415"/>
        </pc:sldMkLst>
        <pc:spChg chg="mod">
          <ac:chgData name="Froduald Kabanza" userId="edf393d0-642b-4b9e-8c75-f62133241689" providerId="ADAL" clId="{7F295BBB-522A-4522-ACDA-B989F9D7A185}" dt="2022-01-28T23:36:31.945" v="2735" actId="1076"/>
          <ac:spMkLst>
            <pc:docMk/>
            <pc:sldMk cId="0" sldId="415"/>
            <ac:spMk id="31746" creationId="{D9AF04C1-889A-4B40-89CA-F71455FC16F2}"/>
          </ac:spMkLst>
        </pc:spChg>
      </pc:sldChg>
      <pc:sldChg chg="addSp delSp modSp">
        <pc:chgData name="Froduald Kabanza" userId="edf393d0-642b-4b9e-8c75-f62133241689" providerId="ADAL" clId="{7F295BBB-522A-4522-ACDA-B989F9D7A185}" dt="2022-01-28T23:35:58.940" v="2722" actId="478"/>
        <pc:sldMkLst>
          <pc:docMk/>
          <pc:sldMk cId="0" sldId="416"/>
        </pc:sldMkLst>
        <pc:spChg chg="add del mod">
          <ac:chgData name="Froduald Kabanza" userId="edf393d0-642b-4b9e-8c75-f62133241689" providerId="ADAL" clId="{7F295BBB-522A-4522-ACDA-B989F9D7A185}" dt="2022-01-28T23:35:53.335" v="2720" actId="478"/>
          <ac:spMkLst>
            <pc:docMk/>
            <pc:sldMk cId="0" sldId="416"/>
            <ac:spMk id="6" creationId="{EC0022E5-A7CC-478C-84E6-3857A426DA56}"/>
          </ac:spMkLst>
        </pc:spChg>
        <pc:spChg chg="add del mod">
          <ac:chgData name="Froduald Kabanza" userId="edf393d0-642b-4b9e-8c75-f62133241689" providerId="ADAL" clId="{7F295BBB-522A-4522-ACDA-B989F9D7A185}" dt="2022-01-28T23:35:58.940" v="2722" actId="478"/>
          <ac:spMkLst>
            <pc:docMk/>
            <pc:sldMk cId="0" sldId="416"/>
            <ac:spMk id="7" creationId="{953AED8F-5F41-47D3-9C23-C1359B81CB07}"/>
          </ac:spMkLst>
        </pc:spChg>
        <pc:spChg chg="add del">
          <ac:chgData name="Froduald Kabanza" userId="edf393d0-642b-4b9e-8c75-f62133241689" providerId="ADAL" clId="{7F295BBB-522A-4522-ACDA-B989F9D7A185}" dt="2022-01-28T23:35:56.331" v="2721" actId="478"/>
          <ac:spMkLst>
            <pc:docMk/>
            <pc:sldMk cId="0" sldId="416"/>
            <ac:spMk id="38914" creationId="{6567F81B-5CAF-43F7-BC3A-A3D3196D4545}"/>
          </ac:spMkLst>
        </pc:spChg>
      </pc:sldChg>
      <pc:sldChg chg="addSp delSp modSp">
        <pc:chgData name="Froduald Kabanza" userId="edf393d0-642b-4b9e-8c75-f62133241689" providerId="ADAL" clId="{7F295BBB-522A-4522-ACDA-B989F9D7A185}" dt="2022-01-28T23:36:05.219" v="2724" actId="478"/>
        <pc:sldMkLst>
          <pc:docMk/>
          <pc:sldMk cId="0" sldId="417"/>
        </pc:sldMkLst>
        <pc:spChg chg="add del mod">
          <ac:chgData name="Froduald Kabanza" userId="edf393d0-642b-4b9e-8c75-f62133241689" providerId="ADAL" clId="{7F295BBB-522A-4522-ACDA-B989F9D7A185}" dt="2022-01-28T23:36:05.219" v="2724" actId="478"/>
          <ac:spMkLst>
            <pc:docMk/>
            <pc:sldMk cId="0" sldId="417"/>
            <ac:spMk id="4" creationId="{BF468BD8-A63A-450D-BD74-EF313255E0C1}"/>
          </ac:spMkLst>
        </pc:spChg>
        <pc:spChg chg="del">
          <ac:chgData name="Froduald Kabanza" userId="edf393d0-642b-4b9e-8c75-f62133241689" providerId="ADAL" clId="{7F295BBB-522A-4522-ACDA-B989F9D7A185}" dt="2022-01-28T23:36:04.115" v="2723" actId="478"/>
          <ac:spMkLst>
            <pc:docMk/>
            <pc:sldMk cId="0" sldId="417"/>
            <ac:spMk id="39938" creationId="{3AA1E740-75BA-4F02-9A2A-F9DA654E29FB}"/>
          </ac:spMkLst>
        </pc:spChg>
      </pc:sldChg>
      <pc:sldChg chg="addSp delSp modSp mod delAnim modAnim">
        <pc:chgData name="Froduald Kabanza" userId="edf393d0-642b-4b9e-8c75-f62133241689" providerId="ADAL" clId="{7F295BBB-522A-4522-ACDA-B989F9D7A185}" dt="2022-01-28T23:17:13.484" v="2706" actId="20577"/>
        <pc:sldMkLst>
          <pc:docMk/>
          <pc:sldMk cId="653426119" sldId="705"/>
        </pc:sldMkLst>
        <pc:spChg chg="del">
          <ac:chgData name="Froduald Kabanza" userId="edf393d0-642b-4b9e-8c75-f62133241689" providerId="ADAL" clId="{7F295BBB-522A-4522-ACDA-B989F9D7A185}" dt="2022-01-28T23:16:52.347" v="2670" actId="478"/>
          <ac:spMkLst>
            <pc:docMk/>
            <pc:sldMk cId="653426119" sldId="705"/>
            <ac:spMk id="5" creationId="{F9DE3E80-24C8-4418-8174-FA6EE5BE3153}"/>
          </ac:spMkLst>
        </pc:spChg>
        <pc:spChg chg="mod">
          <ac:chgData name="Froduald Kabanza" userId="edf393d0-642b-4b9e-8c75-f62133241689" providerId="ADAL" clId="{7F295BBB-522A-4522-ACDA-B989F9D7A185}" dt="2022-01-28T23:17:13.484" v="2706" actId="20577"/>
          <ac:spMkLst>
            <pc:docMk/>
            <pc:sldMk cId="653426119" sldId="705"/>
            <ac:spMk id="12" creationId="{ECA08916-6E3C-4018-8016-9406D937133A}"/>
          </ac:spMkLst>
        </pc:spChg>
        <pc:picChg chg="del">
          <ac:chgData name="Froduald Kabanza" userId="edf393d0-642b-4b9e-8c75-f62133241689" providerId="ADAL" clId="{7F295BBB-522A-4522-ACDA-B989F9D7A185}" dt="2022-01-28T23:16:38.459" v="2663" actId="478"/>
          <ac:picMkLst>
            <pc:docMk/>
            <pc:sldMk cId="653426119" sldId="705"/>
            <ac:picMk id="3" creationId="{13DD9F96-7EB1-4D41-A98F-5D6426E0BF0C}"/>
          </ac:picMkLst>
        </pc:picChg>
        <pc:picChg chg="add mod">
          <ac:chgData name="Froduald Kabanza" userId="edf393d0-642b-4b9e-8c75-f62133241689" providerId="ADAL" clId="{7F295BBB-522A-4522-ACDA-B989F9D7A185}" dt="2022-01-28T23:16:54.950" v="2671" actId="1076"/>
          <ac:picMkLst>
            <pc:docMk/>
            <pc:sldMk cId="653426119" sldId="705"/>
            <ac:picMk id="4" creationId="{FE2F0E03-F4DC-440C-BE09-64A4F078575A}"/>
          </ac:picMkLst>
        </pc:picChg>
      </pc:sldChg>
      <pc:sldChg chg="modSp mod modNotesTx">
        <pc:chgData name="Froduald Kabanza" userId="edf393d0-642b-4b9e-8c75-f62133241689" providerId="ADAL" clId="{7F295BBB-522A-4522-ACDA-B989F9D7A185}" dt="2022-01-28T17:17:04.289" v="2189" actId="20577"/>
        <pc:sldMkLst>
          <pc:docMk/>
          <pc:sldMk cId="3646715049" sldId="709"/>
        </pc:sldMkLst>
        <pc:spChg chg="mod">
          <ac:chgData name="Froduald Kabanza" userId="edf393d0-642b-4b9e-8c75-f62133241689" providerId="ADAL" clId="{7F295BBB-522A-4522-ACDA-B989F9D7A185}" dt="2022-01-28T17:16:26.765" v="2140" actId="20577"/>
          <ac:spMkLst>
            <pc:docMk/>
            <pc:sldMk cId="3646715049" sldId="709"/>
            <ac:spMk id="71683" creationId="{00000000-0000-0000-0000-000000000000}"/>
          </ac:spMkLst>
        </pc:spChg>
      </pc:sldChg>
      <pc:sldChg chg="modSp modAnim">
        <pc:chgData name="Froduald Kabanza" userId="edf393d0-642b-4b9e-8c75-f62133241689" providerId="ADAL" clId="{7F295BBB-522A-4522-ACDA-B989F9D7A185}" dt="2022-01-28T16:29:55.313" v="134" actId="20577"/>
        <pc:sldMkLst>
          <pc:docMk/>
          <pc:sldMk cId="4153759645" sldId="710"/>
        </pc:sldMkLst>
        <pc:spChg chg="mod">
          <ac:chgData name="Froduald Kabanza" userId="edf393d0-642b-4b9e-8c75-f62133241689" providerId="ADAL" clId="{7F295BBB-522A-4522-ACDA-B989F9D7A185}" dt="2022-01-28T16:29:55.313" v="134" actId="20577"/>
          <ac:spMkLst>
            <pc:docMk/>
            <pc:sldMk cId="4153759645" sldId="710"/>
            <ac:spMk id="71683" creationId="{00000000-0000-0000-0000-000000000000}"/>
          </ac:spMkLst>
        </pc:spChg>
      </pc:sldChg>
      <pc:sldChg chg="modSp add modAnim modNotesTx">
        <pc:chgData name="Froduald Kabanza" userId="edf393d0-642b-4b9e-8c75-f62133241689" providerId="ADAL" clId="{7F295BBB-522A-4522-ACDA-B989F9D7A185}" dt="2022-01-28T17:14:22.599" v="2112" actId="20577"/>
        <pc:sldMkLst>
          <pc:docMk/>
          <pc:sldMk cId="562001369" sldId="711"/>
        </pc:sldMkLst>
        <pc:spChg chg="mod">
          <ac:chgData name="Froduald Kabanza" userId="edf393d0-642b-4b9e-8c75-f62133241689" providerId="ADAL" clId="{7F295BBB-522A-4522-ACDA-B989F9D7A185}" dt="2022-01-28T17:14:22.599" v="2112" actId="20577"/>
          <ac:spMkLst>
            <pc:docMk/>
            <pc:sldMk cId="562001369" sldId="711"/>
            <ac:spMk id="71683" creationId="{00000000-0000-0000-0000-000000000000}"/>
          </ac:spMkLst>
        </pc:spChg>
      </pc:sldChg>
      <pc:sldChg chg="modSp add mod ord modAnim modNotesTx">
        <pc:chgData name="Froduald Kabanza" userId="edf393d0-642b-4b9e-8c75-f62133241689" providerId="ADAL" clId="{7F295BBB-522A-4522-ACDA-B989F9D7A185}" dt="2022-01-28T17:24:19.182" v="2635" actId="20577"/>
        <pc:sldMkLst>
          <pc:docMk/>
          <pc:sldMk cId="3316399540" sldId="712"/>
        </pc:sldMkLst>
        <pc:spChg chg="mod">
          <ac:chgData name="Froduald Kabanza" userId="edf393d0-642b-4b9e-8c75-f62133241689" providerId="ADAL" clId="{7F295BBB-522A-4522-ACDA-B989F9D7A185}" dt="2022-01-28T17:17:35.598" v="2190" actId="20577"/>
          <ac:spMkLst>
            <pc:docMk/>
            <pc:sldMk cId="3316399540" sldId="712"/>
            <ac:spMk id="71683" creationId="{00000000-0000-0000-0000-000000000000}"/>
          </ac:spMkLst>
        </pc:spChg>
      </pc:sldChg>
      <pc:sldChg chg="modSp add">
        <pc:chgData name="Froduald Kabanza" userId="edf393d0-642b-4b9e-8c75-f62133241689" providerId="ADAL" clId="{7F295BBB-522A-4522-ACDA-B989F9D7A185}" dt="2022-01-28T17:25:43.752" v="2662" actId="114"/>
        <pc:sldMkLst>
          <pc:docMk/>
          <pc:sldMk cId="700532494" sldId="713"/>
        </pc:sldMkLst>
        <pc:spChg chg="mod">
          <ac:chgData name="Froduald Kabanza" userId="edf393d0-642b-4b9e-8c75-f62133241689" providerId="ADAL" clId="{7F295BBB-522A-4522-ACDA-B989F9D7A185}" dt="2022-01-28T17:25:43.752" v="2662" actId="114"/>
          <ac:spMkLst>
            <pc:docMk/>
            <pc:sldMk cId="700532494" sldId="713"/>
            <ac:spMk id="71683" creationId="{00000000-0000-0000-0000-000000000000}"/>
          </ac:spMkLst>
        </pc:spChg>
      </pc:sldChg>
    </pc:docChg>
  </pc:docChgLst>
  <pc:docChgLst>
    <pc:chgData name="DJeff Kanda Nkashama" userId="S::nkad2101@usherbrooke.ca::c3c87171-fd8c-4e2b-8ca8-32e7de6ccf7b" providerId="AD" clId="Web-{98D6D022-0ADA-4BB0-ACDD-AABB1D16C845}"/>
    <pc:docChg chg="modSld">
      <pc:chgData name="DJeff Kanda Nkashama" userId="S::nkad2101@usherbrooke.ca::c3c87171-fd8c-4e2b-8ca8-32e7de6ccf7b" providerId="AD" clId="Web-{98D6D022-0ADA-4BB0-ACDD-AABB1D16C845}" dt="2022-01-13T01:49:25.182" v="40" actId="1076"/>
      <pc:docMkLst>
        <pc:docMk/>
      </pc:docMkLst>
      <pc:sldChg chg="addSp modSp">
        <pc:chgData name="DJeff Kanda Nkashama" userId="S::nkad2101@usherbrooke.ca::c3c87171-fd8c-4e2b-8ca8-32e7de6ccf7b" providerId="AD" clId="Web-{98D6D022-0ADA-4BB0-ACDD-AABB1D16C845}" dt="2022-01-13T01:49:25.182" v="40" actId="1076"/>
        <pc:sldMkLst>
          <pc:docMk/>
          <pc:sldMk cId="436770665" sldId="281"/>
        </pc:sldMkLst>
        <pc:spChg chg="add mod">
          <ac:chgData name="DJeff Kanda Nkashama" userId="S::nkad2101@usherbrooke.ca::c3c87171-fd8c-4e2b-8ca8-32e7de6ccf7b" providerId="AD" clId="Web-{98D6D022-0ADA-4BB0-ACDD-AABB1D16C845}" dt="2022-01-13T01:49:25.182" v="40" actId="1076"/>
          <ac:spMkLst>
            <pc:docMk/>
            <pc:sldMk cId="436770665" sldId="281"/>
            <ac:spMk id="11" creationId="{A18F5F79-F8F9-4054-BCD7-18A845DE28A7}"/>
          </ac:spMkLst>
        </pc:spChg>
        <pc:spChg chg="add mod">
          <ac:chgData name="DJeff Kanda Nkashama" userId="S::nkad2101@usherbrooke.ca::c3c87171-fd8c-4e2b-8ca8-32e7de6ccf7b" providerId="AD" clId="Web-{98D6D022-0ADA-4BB0-ACDD-AABB1D16C845}" dt="2022-01-13T01:46:35.430" v="31" actId="20577"/>
          <ac:spMkLst>
            <pc:docMk/>
            <pc:sldMk cId="436770665" sldId="281"/>
            <ac:spMk id="37" creationId="{FAB44BBE-51A0-46A5-84BE-A6717A5241F3}"/>
          </ac:spMkLst>
        </pc:spChg>
        <pc:spChg chg="add mod">
          <ac:chgData name="DJeff Kanda Nkashama" userId="S::nkad2101@usherbrooke.ca::c3c87171-fd8c-4e2b-8ca8-32e7de6ccf7b" providerId="AD" clId="Web-{98D6D022-0ADA-4BB0-ACDD-AABB1D16C845}" dt="2022-01-13T01:46:46.477" v="34" actId="20577"/>
          <ac:spMkLst>
            <pc:docMk/>
            <pc:sldMk cId="436770665" sldId="281"/>
            <ac:spMk id="38" creationId="{B4C8F5B3-7FA5-4F92-AB85-029EB6DE269B}"/>
          </ac:spMkLst>
        </pc:spChg>
        <pc:cxnChg chg="add mod">
          <ac:chgData name="DJeff Kanda Nkashama" userId="S::nkad2101@usherbrooke.ca::c3c87171-fd8c-4e2b-8ca8-32e7de6ccf7b" providerId="AD" clId="Web-{98D6D022-0ADA-4BB0-ACDD-AABB1D16C845}" dt="2022-01-13T01:47:42.118" v="39" actId="14100"/>
          <ac:cxnSpMkLst>
            <pc:docMk/>
            <pc:sldMk cId="436770665" sldId="281"/>
            <ac:cxnSpMk id="39" creationId="{DA2FF6C9-E55B-4549-B22E-ECD9041FBAB7}"/>
          </ac:cxnSpMkLst>
        </pc:cxnChg>
      </pc:sldChg>
    </pc:docChg>
  </pc:docChgLst>
  <pc:docChgLst>
    <pc:chgData name="Froduald Kabanza" userId="edf393d0-642b-4b9e-8c75-f62133241689" providerId="ADAL" clId="{AB09C514-6253-4CC0-8C7C-457416B9D1B5}"/>
    <pc:docChg chg="undo redo custSel addSld delSld modSld sldOrd modMainMaster addSection delSection modSection">
      <pc:chgData name="Froduald Kabanza" userId="edf393d0-642b-4b9e-8c75-f62133241689" providerId="ADAL" clId="{AB09C514-6253-4CC0-8C7C-457416B9D1B5}" dt="2022-01-20T19:55:46.092" v="13543"/>
      <pc:docMkLst>
        <pc:docMk/>
      </pc:docMkLst>
      <pc:sldChg chg="del">
        <pc:chgData name="Froduald Kabanza" userId="edf393d0-642b-4b9e-8c75-f62133241689" providerId="ADAL" clId="{AB09C514-6253-4CC0-8C7C-457416B9D1B5}" dt="2022-01-18T18:07:46.334" v="34" actId="2696"/>
        <pc:sldMkLst>
          <pc:docMk/>
          <pc:sldMk cId="2337432705" sldId="272"/>
        </pc:sldMkLst>
      </pc:sldChg>
      <pc:sldChg chg="del">
        <pc:chgData name="Froduald Kabanza" userId="edf393d0-642b-4b9e-8c75-f62133241689" providerId="ADAL" clId="{AB09C514-6253-4CC0-8C7C-457416B9D1B5}" dt="2022-01-18T18:07:46.334" v="34" actId="2696"/>
        <pc:sldMkLst>
          <pc:docMk/>
          <pc:sldMk cId="2398835341" sldId="273"/>
        </pc:sldMkLst>
      </pc:sldChg>
      <pc:sldChg chg="del">
        <pc:chgData name="Froduald Kabanza" userId="edf393d0-642b-4b9e-8c75-f62133241689" providerId="ADAL" clId="{AB09C514-6253-4CC0-8C7C-457416B9D1B5}" dt="2022-01-18T18:07:46.334" v="34" actId="2696"/>
        <pc:sldMkLst>
          <pc:docMk/>
          <pc:sldMk cId="4107664909" sldId="275"/>
        </pc:sldMkLst>
      </pc:sldChg>
      <pc:sldChg chg="del">
        <pc:chgData name="Froduald Kabanza" userId="edf393d0-642b-4b9e-8c75-f62133241689" providerId="ADAL" clId="{AB09C514-6253-4CC0-8C7C-457416B9D1B5}" dt="2022-01-18T18:07:46.334" v="34" actId="2696"/>
        <pc:sldMkLst>
          <pc:docMk/>
          <pc:sldMk cId="384707231" sldId="285"/>
        </pc:sldMkLst>
      </pc:sldChg>
      <pc:sldChg chg="del">
        <pc:chgData name="Froduald Kabanza" userId="edf393d0-642b-4b9e-8c75-f62133241689" providerId="ADAL" clId="{AB09C514-6253-4CC0-8C7C-457416B9D1B5}" dt="2022-01-18T18:07:46.334" v="34" actId="2696"/>
        <pc:sldMkLst>
          <pc:docMk/>
          <pc:sldMk cId="1078233146" sldId="286"/>
        </pc:sldMkLst>
      </pc:sldChg>
      <pc:sldChg chg="del">
        <pc:chgData name="Froduald Kabanza" userId="edf393d0-642b-4b9e-8c75-f62133241689" providerId="ADAL" clId="{AB09C514-6253-4CC0-8C7C-457416B9D1B5}" dt="2022-01-18T18:07:46.334" v="34" actId="2696"/>
        <pc:sldMkLst>
          <pc:docMk/>
          <pc:sldMk cId="2780644363" sldId="287"/>
        </pc:sldMkLst>
      </pc:sldChg>
      <pc:sldChg chg="del">
        <pc:chgData name="Froduald Kabanza" userId="edf393d0-642b-4b9e-8c75-f62133241689" providerId="ADAL" clId="{AB09C514-6253-4CC0-8C7C-457416B9D1B5}" dt="2022-01-18T18:07:46.334" v="34" actId="2696"/>
        <pc:sldMkLst>
          <pc:docMk/>
          <pc:sldMk cId="1342979568" sldId="288"/>
        </pc:sldMkLst>
      </pc:sldChg>
      <pc:sldChg chg="del">
        <pc:chgData name="Froduald Kabanza" userId="edf393d0-642b-4b9e-8c75-f62133241689" providerId="ADAL" clId="{AB09C514-6253-4CC0-8C7C-457416B9D1B5}" dt="2022-01-18T18:07:46.334" v="34" actId="2696"/>
        <pc:sldMkLst>
          <pc:docMk/>
          <pc:sldMk cId="2043587431" sldId="289"/>
        </pc:sldMkLst>
      </pc:sldChg>
      <pc:sldChg chg="del">
        <pc:chgData name="Froduald Kabanza" userId="edf393d0-642b-4b9e-8c75-f62133241689" providerId="ADAL" clId="{AB09C514-6253-4CC0-8C7C-457416B9D1B5}" dt="2022-01-18T18:07:46.334" v="34" actId="2696"/>
        <pc:sldMkLst>
          <pc:docMk/>
          <pc:sldMk cId="2201054131" sldId="290"/>
        </pc:sldMkLst>
      </pc:sldChg>
      <pc:sldChg chg="del">
        <pc:chgData name="Froduald Kabanza" userId="edf393d0-642b-4b9e-8c75-f62133241689" providerId="ADAL" clId="{AB09C514-6253-4CC0-8C7C-457416B9D1B5}" dt="2022-01-18T18:07:46.334" v="34" actId="2696"/>
        <pc:sldMkLst>
          <pc:docMk/>
          <pc:sldMk cId="1468201806" sldId="291"/>
        </pc:sldMkLst>
      </pc:sldChg>
      <pc:sldChg chg="del">
        <pc:chgData name="Froduald Kabanza" userId="edf393d0-642b-4b9e-8c75-f62133241689" providerId="ADAL" clId="{AB09C514-6253-4CC0-8C7C-457416B9D1B5}" dt="2022-01-18T18:07:46.334" v="34" actId="2696"/>
        <pc:sldMkLst>
          <pc:docMk/>
          <pc:sldMk cId="1137589390" sldId="293"/>
        </pc:sldMkLst>
      </pc:sldChg>
      <pc:sldChg chg="del">
        <pc:chgData name="Froduald Kabanza" userId="edf393d0-642b-4b9e-8c75-f62133241689" providerId="ADAL" clId="{AB09C514-6253-4CC0-8C7C-457416B9D1B5}" dt="2022-01-18T18:07:46.334" v="34" actId="2696"/>
        <pc:sldMkLst>
          <pc:docMk/>
          <pc:sldMk cId="2921400890" sldId="294"/>
        </pc:sldMkLst>
      </pc:sldChg>
      <pc:sldChg chg="del">
        <pc:chgData name="Froduald Kabanza" userId="edf393d0-642b-4b9e-8c75-f62133241689" providerId="ADAL" clId="{AB09C514-6253-4CC0-8C7C-457416B9D1B5}" dt="2022-01-18T18:07:46.334" v="34" actId="2696"/>
        <pc:sldMkLst>
          <pc:docMk/>
          <pc:sldMk cId="1022742266" sldId="295"/>
        </pc:sldMkLst>
      </pc:sldChg>
      <pc:sldChg chg="del">
        <pc:chgData name="Froduald Kabanza" userId="edf393d0-642b-4b9e-8c75-f62133241689" providerId="ADAL" clId="{AB09C514-6253-4CC0-8C7C-457416B9D1B5}" dt="2022-01-18T18:07:46.334" v="34" actId="2696"/>
        <pc:sldMkLst>
          <pc:docMk/>
          <pc:sldMk cId="2756581671" sldId="296"/>
        </pc:sldMkLst>
      </pc:sldChg>
      <pc:sldChg chg="del">
        <pc:chgData name="Froduald Kabanza" userId="edf393d0-642b-4b9e-8c75-f62133241689" providerId="ADAL" clId="{AB09C514-6253-4CC0-8C7C-457416B9D1B5}" dt="2022-01-18T18:07:46.334" v="34" actId="2696"/>
        <pc:sldMkLst>
          <pc:docMk/>
          <pc:sldMk cId="3786721930" sldId="297"/>
        </pc:sldMkLst>
      </pc:sldChg>
      <pc:sldChg chg="del">
        <pc:chgData name="Froduald Kabanza" userId="edf393d0-642b-4b9e-8c75-f62133241689" providerId="ADAL" clId="{AB09C514-6253-4CC0-8C7C-457416B9D1B5}" dt="2022-01-18T18:07:46.334" v="34" actId="2696"/>
        <pc:sldMkLst>
          <pc:docMk/>
          <pc:sldMk cId="3402660454" sldId="298"/>
        </pc:sldMkLst>
      </pc:sldChg>
      <pc:sldChg chg="del">
        <pc:chgData name="Froduald Kabanza" userId="edf393d0-642b-4b9e-8c75-f62133241689" providerId="ADAL" clId="{AB09C514-6253-4CC0-8C7C-457416B9D1B5}" dt="2022-01-18T18:07:46.334" v="34" actId="2696"/>
        <pc:sldMkLst>
          <pc:docMk/>
          <pc:sldMk cId="802917911" sldId="299"/>
        </pc:sldMkLst>
      </pc:sldChg>
      <pc:sldChg chg="del">
        <pc:chgData name="Froduald Kabanza" userId="edf393d0-642b-4b9e-8c75-f62133241689" providerId="ADAL" clId="{AB09C514-6253-4CC0-8C7C-457416B9D1B5}" dt="2022-01-18T18:07:46.334" v="34" actId="2696"/>
        <pc:sldMkLst>
          <pc:docMk/>
          <pc:sldMk cId="2533186122" sldId="300"/>
        </pc:sldMkLst>
      </pc:sldChg>
      <pc:sldChg chg="del">
        <pc:chgData name="Froduald Kabanza" userId="edf393d0-642b-4b9e-8c75-f62133241689" providerId="ADAL" clId="{AB09C514-6253-4CC0-8C7C-457416B9D1B5}" dt="2022-01-18T18:07:46.334" v="34" actId="2696"/>
        <pc:sldMkLst>
          <pc:docMk/>
          <pc:sldMk cId="550447450" sldId="301"/>
        </pc:sldMkLst>
      </pc:sldChg>
      <pc:sldChg chg="del">
        <pc:chgData name="Froduald Kabanza" userId="edf393d0-642b-4b9e-8c75-f62133241689" providerId="ADAL" clId="{AB09C514-6253-4CC0-8C7C-457416B9D1B5}" dt="2022-01-18T18:07:46.334" v="34" actId="2696"/>
        <pc:sldMkLst>
          <pc:docMk/>
          <pc:sldMk cId="887528362" sldId="315"/>
        </pc:sldMkLst>
      </pc:sldChg>
      <pc:sldChg chg="del">
        <pc:chgData name="Froduald Kabanza" userId="edf393d0-642b-4b9e-8c75-f62133241689" providerId="ADAL" clId="{AB09C514-6253-4CC0-8C7C-457416B9D1B5}" dt="2022-01-18T18:07:46.334" v="34" actId="2696"/>
        <pc:sldMkLst>
          <pc:docMk/>
          <pc:sldMk cId="3247295168" sldId="316"/>
        </pc:sldMkLst>
      </pc:sldChg>
      <pc:sldChg chg="modSp add mod">
        <pc:chgData name="Froduald Kabanza" userId="edf393d0-642b-4b9e-8c75-f62133241689" providerId="ADAL" clId="{AB09C514-6253-4CC0-8C7C-457416B9D1B5}" dt="2022-01-20T19:53:09.804" v="13485" actId="20577"/>
        <pc:sldMkLst>
          <pc:docMk/>
          <pc:sldMk cId="3462170054" sldId="316"/>
        </pc:sldMkLst>
        <pc:spChg chg="mod">
          <ac:chgData name="Froduald Kabanza" userId="edf393d0-642b-4b9e-8c75-f62133241689" providerId="ADAL" clId="{AB09C514-6253-4CC0-8C7C-457416B9D1B5}" dt="2022-01-20T19:53:09.804" v="13485" actId="20577"/>
          <ac:spMkLst>
            <pc:docMk/>
            <pc:sldMk cId="3462170054" sldId="316"/>
            <ac:spMk id="19458" creationId="{B426BC12-65E3-4555-B092-5EBB3954A320}"/>
          </ac:spMkLst>
        </pc:spChg>
        <pc:spChg chg="mod">
          <ac:chgData name="Froduald Kabanza" userId="edf393d0-642b-4b9e-8c75-f62133241689" providerId="ADAL" clId="{AB09C514-6253-4CC0-8C7C-457416B9D1B5}" dt="2022-01-18T18:20:47.632" v="165"/>
          <ac:spMkLst>
            <pc:docMk/>
            <pc:sldMk cId="3462170054" sldId="316"/>
            <ac:spMk id="19460" creationId="{2754B8AE-26BF-4A2E-A10A-5C642CFD2E05}"/>
          </ac:spMkLst>
        </pc:spChg>
      </pc:sldChg>
      <pc:sldChg chg="del">
        <pc:chgData name="Froduald Kabanza" userId="edf393d0-642b-4b9e-8c75-f62133241689" providerId="ADAL" clId="{AB09C514-6253-4CC0-8C7C-457416B9D1B5}" dt="2022-01-18T18:07:46.334" v="34" actId="2696"/>
        <pc:sldMkLst>
          <pc:docMk/>
          <pc:sldMk cId="1754317728" sldId="318"/>
        </pc:sldMkLst>
      </pc:sldChg>
      <pc:sldChg chg="modSp mod">
        <pc:chgData name="Froduald Kabanza" userId="edf393d0-642b-4b9e-8c75-f62133241689" providerId="ADAL" clId="{AB09C514-6253-4CC0-8C7C-457416B9D1B5}" dt="2022-01-18T14:41:32.941" v="33" actId="20577"/>
        <pc:sldMkLst>
          <pc:docMk/>
          <pc:sldMk cId="154423500" sldId="332"/>
        </pc:sldMkLst>
        <pc:spChg chg="mod">
          <ac:chgData name="Froduald Kabanza" userId="edf393d0-642b-4b9e-8c75-f62133241689" providerId="ADAL" clId="{AB09C514-6253-4CC0-8C7C-457416B9D1B5}" dt="2022-01-18T14:41:32.941" v="33" actId="20577"/>
          <ac:spMkLst>
            <pc:docMk/>
            <pc:sldMk cId="154423500" sldId="332"/>
            <ac:spMk id="6" creationId="{50B0FB34-D872-45C2-9416-85ECF442F569}"/>
          </ac:spMkLst>
        </pc:spChg>
      </pc:sldChg>
      <pc:sldChg chg="modSp add mod">
        <pc:chgData name="Froduald Kabanza" userId="edf393d0-642b-4b9e-8c75-f62133241689" providerId="ADAL" clId="{AB09C514-6253-4CC0-8C7C-457416B9D1B5}" dt="2022-01-20T19:54:08.971" v="13534" actId="114"/>
        <pc:sldMkLst>
          <pc:docMk/>
          <pc:sldMk cId="0" sldId="333"/>
        </pc:sldMkLst>
        <pc:spChg chg="mod">
          <ac:chgData name="Froduald Kabanza" userId="edf393d0-642b-4b9e-8c75-f62133241689" providerId="ADAL" clId="{AB09C514-6253-4CC0-8C7C-457416B9D1B5}" dt="2022-01-20T19:54:08.971" v="13534" actId="114"/>
          <ac:spMkLst>
            <pc:docMk/>
            <pc:sldMk cId="0" sldId="333"/>
            <ac:spMk id="31746" creationId="{D3CE9CA3-FBB7-4898-9F94-2AE7A5B72C17}"/>
          </ac:spMkLst>
        </pc:spChg>
        <pc:spChg chg="mod">
          <ac:chgData name="Froduald Kabanza" userId="edf393d0-642b-4b9e-8c75-f62133241689" providerId="ADAL" clId="{AB09C514-6253-4CC0-8C7C-457416B9D1B5}" dt="2022-01-18T18:20:47.632" v="165"/>
          <ac:spMkLst>
            <pc:docMk/>
            <pc:sldMk cId="0" sldId="333"/>
            <ac:spMk id="31748" creationId="{4C04E4E3-3B24-46DA-8223-24E00DE1ADE2}"/>
          </ac:spMkLst>
        </pc:spChg>
      </pc:sldChg>
      <pc:sldChg chg="del">
        <pc:chgData name="Froduald Kabanza" userId="edf393d0-642b-4b9e-8c75-f62133241689" providerId="ADAL" clId="{AB09C514-6253-4CC0-8C7C-457416B9D1B5}" dt="2022-01-18T18:07:46.334" v="34" actId="2696"/>
        <pc:sldMkLst>
          <pc:docMk/>
          <pc:sldMk cId="2174123187" sldId="333"/>
        </pc:sldMkLst>
      </pc:sldChg>
      <pc:sldChg chg="del">
        <pc:chgData name="Froduald Kabanza" userId="edf393d0-642b-4b9e-8c75-f62133241689" providerId="ADAL" clId="{AB09C514-6253-4CC0-8C7C-457416B9D1B5}" dt="2022-01-18T18:07:46.334" v="34" actId="2696"/>
        <pc:sldMkLst>
          <pc:docMk/>
          <pc:sldMk cId="2091324528" sldId="334"/>
        </pc:sldMkLst>
      </pc:sldChg>
      <pc:sldChg chg="del">
        <pc:chgData name="Froduald Kabanza" userId="edf393d0-642b-4b9e-8c75-f62133241689" providerId="ADAL" clId="{AB09C514-6253-4CC0-8C7C-457416B9D1B5}" dt="2022-01-18T18:07:46.334" v="34" actId="2696"/>
        <pc:sldMkLst>
          <pc:docMk/>
          <pc:sldMk cId="3233692689" sldId="335"/>
        </pc:sldMkLst>
      </pc:sldChg>
      <pc:sldChg chg="del">
        <pc:chgData name="Froduald Kabanza" userId="edf393d0-642b-4b9e-8c75-f62133241689" providerId="ADAL" clId="{AB09C514-6253-4CC0-8C7C-457416B9D1B5}" dt="2022-01-18T18:07:46.334" v="34" actId="2696"/>
        <pc:sldMkLst>
          <pc:docMk/>
          <pc:sldMk cId="2505903100" sldId="336"/>
        </pc:sldMkLst>
      </pc:sldChg>
      <pc:sldChg chg="del">
        <pc:chgData name="Froduald Kabanza" userId="edf393d0-642b-4b9e-8c75-f62133241689" providerId="ADAL" clId="{AB09C514-6253-4CC0-8C7C-457416B9D1B5}" dt="2022-01-18T18:07:46.334" v="34" actId="2696"/>
        <pc:sldMkLst>
          <pc:docMk/>
          <pc:sldMk cId="760469732" sldId="337"/>
        </pc:sldMkLst>
      </pc:sldChg>
      <pc:sldChg chg="del">
        <pc:chgData name="Froduald Kabanza" userId="edf393d0-642b-4b9e-8c75-f62133241689" providerId="ADAL" clId="{AB09C514-6253-4CC0-8C7C-457416B9D1B5}" dt="2022-01-18T18:07:46.334" v="34" actId="2696"/>
        <pc:sldMkLst>
          <pc:docMk/>
          <pc:sldMk cId="1659542426" sldId="338"/>
        </pc:sldMkLst>
      </pc:sldChg>
      <pc:sldChg chg="del">
        <pc:chgData name="Froduald Kabanza" userId="edf393d0-642b-4b9e-8c75-f62133241689" providerId="ADAL" clId="{AB09C514-6253-4CC0-8C7C-457416B9D1B5}" dt="2022-01-18T18:07:46.334" v="34" actId="2696"/>
        <pc:sldMkLst>
          <pc:docMk/>
          <pc:sldMk cId="2240488301" sldId="339"/>
        </pc:sldMkLst>
      </pc:sldChg>
      <pc:sldChg chg="del">
        <pc:chgData name="Froduald Kabanza" userId="edf393d0-642b-4b9e-8c75-f62133241689" providerId="ADAL" clId="{AB09C514-6253-4CC0-8C7C-457416B9D1B5}" dt="2022-01-18T18:07:46.334" v="34" actId="2696"/>
        <pc:sldMkLst>
          <pc:docMk/>
          <pc:sldMk cId="3278982110" sldId="340"/>
        </pc:sldMkLst>
      </pc:sldChg>
      <pc:sldChg chg="del">
        <pc:chgData name="Froduald Kabanza" userId="edf393d0-642b-4b9e-8c75-f62133241689" providerId="ADAL" clId="{AB09C514-6253-4CC0-8C7C-457416B9D1B5}" dt="2022-01-18T18:07:46.334" v="34" actId="2696"/>
        <pc:sldMkLst>
          <pc:docMk/>
          <pc:sldMk cId="3686218996" sldId="341"/>
        </pc:sldMkLst>
      </pc:sldChg>
      <pc:sldChg chg="del">
        <pc:chgData name="Froduald Kabanza" userId="edf393d0-642b-4b9e-8c75-f62133241689" providerId="ADAL" clId="{AB09C514-6253-4CC0-8C7C-457416B9D1B5}" dt="2022-01-18T18:07:46.334" v="34" actId="2696"/>
        <pc:sldMkLst>
          <pc:docMk/>
          <pc:sldMk cId="3736106395" sldId="342"/>
        </pc:sldMkLst>
      </pc:sldChg>
      <pc:sldChg chg="del">
        <pc:chgData name="Froduald Kabanza" userId="edf393d0-642b-4b9e-8c75-f62133241689" providerId="ADAL" clId="{AB09C514-6253-4CC0-8C7C-457416B9D1B5}" dt="2022-01-18T18:07:46.334" v="34" actId="2696"/>
        <pc:sldMkLst>
          <pc:docMk/>
          <pc:sldMk cId="1908118156" sldId="343"/>
        </pc:sldMkLst>
      </pc:sldChg>
      <pc:sldChg chg="del">
        <pc:chgData name="Froduald Kabanza" userId="edf393d0-642b-4b9e-8c75-f62133241689" providerId="ADAL" clId="{AB09C514-6253-4CC0-8C7C-457416B9D1B5}" dt="2022-01-18T18:07:46.334" v="34" actId="2696"/>
        <pc:sldMkLst>
          <pc:docMk/>
          <pc:sldMk cId="2194448215" sldId="344"/>
        </pc:sldMkLst>
      </pc:sldChg>
      <pc:sldChg chg="del">
        <pc:chgData name="Froduald Kabanza" userId="edf393d0-642b-4b9e-8c75-f62133241689" providerId="ADAL" clId="{AB09C514-6253-4CC0-8C7C-457416B9D1B5}" dt="2022-01-18T18:07:46.334" v="34" actId="2696"/>
        <pc:sldMkLst>
          <pc:docMk/>
          <pc:sldMk cId="3562930832" sldId="345"/>
        </pc:sldMkLst>
      </pc:sldChg>
      <pc:sldChg chg="del">
        <pc:chgData name="Froduald Kabanza" userId="edf393d0-642b-4b9e-8c75-f62133241689" providerId="ADAL" clId="{AB09C514-6253-4CC0-8C7C-457416B9D1B5}" dt="2022-01-18T18:07:46.334" v="34" actId="2696"/>
        <pc:sldMkLst>
          <pc:docMk/>
          <pc:sldMk cId="214723033" sldId="346"/>
        </pc:sldMkLst>
      </pc:sldChg>
      <pc:sldChg chg="del">
        <pc:chgData name="Froduald Kabanza" userId="edf393d0-642b-4b9e-8c75-f62133241689" providerId="ADAL" clId="{AB09C514-6253-4CC0-8C7C-457416B9D1B5}" dt="2022-01-18T18:07:46.334" v="34" actId="2696"/>
        <pc:sldMkLst>
          <pc:docMk/>
          <pc:sldMk cId="1998427748" sldId="347"/>
        </pc:sldMkLst>
      </pc:sldChg>
      <pc:sldChg chg="del">
        <pc:chgData name="Froduald Kabanza" userId="edf393d0-642b-4b9e-8c75-f62133241689" providerId="ADAL" clId="{AB09C514-6253-4CC0-8C7C-457416B9D1B5}" dt="2022-01-18T18:07:46.334" v="34" actId="2696"/>
        <pc:sldMkLst>
          <pc:docMk/>
          <pc:sldMk cId="4093814862" sldId="348"/>
        </pc:sldMkLst>
      </pc:sldChg>
      <pc:sldChg chg="del">
        <pc:chgData name="Froduald Kabanza" userId="edf393d0-642b-4b9e-8c75-f62133241689" providerId="ADAL" clId="{AB09C514-6253-4CC0-8C7C-457416B9D1B5}" dt="2022-01-18T18:07:46.334" v="34" actId="2696"/>
        <pc:sldMkLst>
          <pc:docMk/>
          <pc:sldMk cId="2508412678" sldId="349"/>
        </pc:sldMkLst>
      </pc:sldChg>
      <pc:sldChg chg="del">
        <pc:chgData name="Froduald Kabanza" userId="edf393d0-642b-4b9e-8c75-f62133241689" providerId="ADAL" clId="{AB09C514-6253-4CC0-8C7C-457416B9D1B5}" dt="2022-01-18T18:07:46.334" v="34" actId="2696"/>
        <pc:sldMkLst>
          <pc:docMk/>
          <pc:sldMk cId="154875991" sldId="350"/>
        </pc:sldMkLst>
      </pc:sldChg>
      <pc:sldChg chg="del">
        <pc:chgData name="Froduald Kabanza" userId="edf393d0-642b-4b9e-8c75-f62133241689" providerId="ADAL" clId="{AB09C514-6253-4CC0-8C7C-457416B9D1B5}" dt="2022-01-18T18:07:46.334" v="34" actId="2696"/>
        <pc:sldMkLst>
          <pc:docMk/>
          <pc:sldMk cId="3017543112" sldId="351"/>
        </pc:sldMkLst>
      </pc:sldChg>
      <pc:sldChg chg="del">
        <pc:chgData name="Froduald Kabanza" userId="edf393d0-642b-4b9e-8c75-f62133241689" providerId="ADAL" clId="{AB09C514-6253-4CC0-8C7C-457416B9D1B5}" dt="2022-01-18T18:07:46.334" v="34" actId="2696"/>
        <pc:sldMkLst>
          <pc:docMk/>
          <pc:sldMk cId="632713" sldId="352"/>
        </pc:sldMkLst>
      </pc:sldChg>
      <pc:sldChg chg="del">
        <pc:chgData name="Froduald Kabanza" userId="edf393d0-642b-4b9e-8c75-f62133241689" providerId="ADAL" clId="{AB09C514-6253-4CC0-8C7C-457416B9D1B5}" dt="2022-01-18T18:07:46.334" v="34" actId="2696"/>
        <pc:sldMkLst>
          <pc:docMk/>
          <pc:sldMk cId="2332971116" sldId="353"/>
        </pc:sldMkLst>
      </pc:sldChg>
      <pc:sldChg chg="del">
        <pc:chgData name="Froduald Kabanza" userId="edf393d0-642b-4b9e-8c75-f62133241689" providerId="ADAL" clId="{AB09C514-6253-4CC0-8C7C-457416B9D1B5}" dt="2022-01-18T18:07:46.334" v="34" actId="2696"/>
        <pc:sldMkLst>
          <pc:docMk/>
          <pc:sldMk cId="203389036" sldId="354"/>
        </pc:sldMkLst>
      </pc:sldChg>
      <pc:sldChg chg="modSp add mod">
        <pc:chgData name="Froduald Kabanza" userId="edf393d0-642b-4b9e-8c75-f62133241689" providerId="ADAL" clId="{AB09C514-6253-4CC0-8C7C-457416B9D1B5}" dt="2022-01-19T22:28:41.001" v="286" actId="313"/>
        <pc:sldMkLst>
          <pc:docMk/>
          <pc:sldMk cId="0" sldId="355"/>
        </pc:sldMkLst>
        <pc:spChg chg="mod">
          <ac:chgData name="Froduald Kabanza" userId="edf393d0-642b-4b9e-8c75-f62133241689" providerId="ADAL" clId="{AB09C514-6253-4CC0-8C7C-457416B9D1B5}" dt="2022-01-19T22:28:41.001" v="286" actId="313"/>
          <ac:spMkLst>
            <pc:docMk/>
            <pc:sldMk cId="0" sldId="355"/>
            <ac:spMk id="21505" creationId="{951A0312-4847-486A-AA12-7C8AB18BA3C7}"/>
          </ac:spMkLst>
        </pc:spChg>
        <pc:spChg chg="mod">
          <ac:chgData name="Froduald Kabanza" userId="edf393d0-642b-4b9e-8c75-f62133241689" providerId="ADAL" clId="{AB09C514-6253-4CC0-8C7C-457416B9D1B5}" dt="2022-01-18T18:20:47.632" v="165"/>
          <ac:spMkLst>
            <pc:docMk/>
            <pc:sldMk cId="0" sldId="355"/>
            <ac:spMk id="21508" creationId="{2BFFDF21-DDF7-4DCF-AD80-AAE175567002}"/>
          </ac:spMkLst>
        </pc:spChg>
      </pc:sldChg>
      <pc:sldChg chg="del">
        <pc:chgData name="Froduald Kabanza" userId="edf393d0-642b-4b9e-8c75-f62133241689" providerId="ADAL" clId="{AB09C514-6253-4CC0-8C7C-457416B9D1B5}" dt="2022-01-18T18:07:46.334" v="34" actId="2696"/>
        <pc:sldMkLst>
          <pc:docMk/>
          <pc:sldMk cId="3924445017" sldId="355"/>
        </pc:sldMkLst>
      </pc:sldChg>
      <pc:sldChg chg="modSp add mod ord">
        <pc:chgData name="Froduald Kabanza" userId="edf393d0-642b-4b9e-8c75-f62133241689" providerId="ADAL" clId="{AB09C514-6253-4CC0-8C7C-457416B9D1B5}" dt="2022-01-20T08:26:10.120" v="13124"/>
        <pc:sldMkLst>
          <pc:docMk/>
          <pc:sldMk cId="404981859" sldId="405"/>
        </pc:sldMkLst>
        <pc:spChg chg="mod">
          <ac:chgData name="Froduald Kabanza" userId="edf393d0-642b-4b9e-8c75-f62133241689" providerId="ADAL" clId="{AB09C514-6253-4CC0-8C7C-457416B9D1B5}" dt="2022-01-20T00:39:22.213" v="4198" actId="20577"/>
          <ac:spMkLst>
            <pc:docMk/>
            <pc:sldMk cId="404981859" sldId="405"/>
            <ac:spMk id="92162" creationId="{8315D294-25C1-4B08-B7F5-BD720D2B3860}"/>
          </ac:spMkLst>
        </pc:spChg>
        <pc:spChg chg="mod">
          <ac:chgData name="Froduald Kabanza" userId="edf393d0-642b-4b9e-8c75-f62133241689" providerId="ADAL" clId="{AB09C514-6253-4CC0-8C7C-457416B9D1B5}" dt="2022-01-18T18:20:47.632" v="165"/>
          <ac:spMkLst>
            <pc:docMk/>
            <pc:sldMk cId="404981859" sldId="405"/>
            <ac:spMk id="92164" creationId="{18B0593F-DE69-4C3C-9E1D-7CE6736E7CAC}"/>
          </ac:spMkLst>
        </pc:spChg>
      </pc:sldChg>
      <pc:sldChg chg="delSp modSp add mod">
        <pc:chgData name="Froduald Kabanza" userId="edf393d0-642b-4b9e-8c75-f62133241689" providerId="ADAL" clId="{AB09C514-6253-4CC0-8C7C-457416B9D1B5}" dt="2022-01-20T01:16:56.018" v="4831" actId="478"/>
        <pc:sldMkLst>
          <pc:docMk/>
          <pc:sldMk cId="2933353546" sldId="407"/>
        </pc:sldMkLst>
        <pc:spChg chg="mod">
          <ac:chgData name="Froduald Kabanza" userId="edf393d0-642b-4b9e-8c75-f62133241689" providerId="ADAL" clId="{AB09C514-6253-4CC0-8C7C-457416B9D1B5}" dt="2022-01-19T22:28:42.094" v="287" actId="313"/>
          <ac:spMkLst>
            <pc:docMk/>
            <pc:sldMk cId="2933353546" sldId="407"/>
            <ac:spMk id="23553" creationId="{6F0483C3-C4F7-42CD-A3A1-022F4CBDC596}"/>
          </ac:spMkLst>
        </pc:spChg>
        <pc:spChg chg="mod">
          <ac:chgData name="Froduald Kabanza" userId="edf393d0-642b-4b9e-8c75-f62133241689" providerId="ADAL" clId="{AB09C514-6253-4CC0-8C7C-457416B9D1B5}" dt="2022-01-18T18:20:47.632" v="165"/>
          <ac:spMkLst>
            <pc:docMk/>
            <pc:sldMk cId="2933353546" sldId="407"/>
            <ac:spMk id="23556" creationId="{15C82115-0392-45EA-A9E0-5A72F86CC4ED}"/>
          </ac:spMkLst>
        </pc:spChg>
        <pc:picChg chg="del">
          <ac:chgData name="Froduald Kabanza" userId="edf393d0-642b-4b9e-8c75-f62133241689" providerId="ADAL" clId="{AB09C514-6253-4CC0-8C7C-457416B9D1B5}" dt="2022-01-20T01:16:56.018" v="4831" actId="478"/>
          <ac:picMkLst>
            <pc:docMk/>
            <pc:sldMk cId="2933353546" sldId="407"/>
            <ac:picMk id="23559" creationId="{3A5036EA-823E-4E21-9892-96C1C97CB966}"/>
          </ac:picMkLst>
        </pc:picChg>
      </pc:sldChg>
      <pc:sldChg chg="modSp add modNotesTx">
        <pc:chgData name="Froduald Kabanza" userId="edf393d0-642b-4b9e-8c75-f62133241689" providerId="ADAL" clId="{AB09C514-6253-4CC0-8C7C-457416B9D1B5}" dt="2022-01-20T03:34:13.200" v="6905" actId="20577"/>
        <pc:sldMkLst>
          <pc:docMk/>
          <pc:sldMk cId="0" sldId="454"/>
        </pc:sldMkLst>
        <pc:spChg chg="mod">
          <ac:chgData name="Froduald Kabanza" userId="edf393d0-642b-4b9e-8c75-f62133241689" providerId="ADAL" clId="{AB09C514-6253-4CC0-8C7C-457416B9D1B5}" dt="2022-01-18T18:20:47.632" v="165"/>
          <ac:spMkLst>
            <pc:docMk/>
            <pc:sldMk cId="0" sldId="454"/>
            <ac:spMk id="32772" creationId="{0917B8BB-A2EE-4B17-B30A-764BEC55326B}"/>
          </ac:spMkLst>
        </pc:spChg>
      </pc:sldChg>
      <pc:sldChg chg="addSp delSp modSp add mod">
        <pc:chgData name="Froduald Kabanza" userId="edf393d0-642b-4b9e-8c75-f62133241689" providerId="ADAL" clId="{AB09C514-6253-4CC0-8C7C-457416B9D1B5}" dt="2022-01-20T09:13:12.374" v="13330" actId="20577"/>
        <pc:sldMkLst>
          <pc:docMk/>
          <pc:sldMk cId="0" sldId="457"/>
        </pc:sldMkLst>
        <pc:spChg chg="mod">
          <ac:chgData name="Froduald Kabanza" userId="edf393d0-642b-4b9e-8c75-f62133241689" providerId="ADAL" clId="{AB09C514-6253-4CC0-8C7C-457416B9D1B5}" dt="2022-01-19T22:28:42.776" v="288" actId="313"/>
          <ac:spMkLst>
            <pc:docMk/>
            <pc:sldMk cId="0" sldId="457"/>
            <ac:spMk id="25601" creationId="{1F26E23A-B2F7-429E-A2DB-9AEFE36E01D8}"/>
          </ac:spMkLst>
        </pc:spChg>
        <pc:spChg chg="mod">
          <ac:chgData name="Froduald Kabanza" userId="edf393d0-642b-4b9e-8c75-f62133241689" providerId="ADAL" clId="{AB09C514-6253-4CC0-8C7C-457416B9D1B5}" dt="2022-01-18T18:20:47.632" v="165"/>
          <ac:spMkLst>
            <pc:docMk/>
            <pc:sldMk cId="0" sldId="457"/>
            <ac:spMk id="25604" creationId="{47D4D586-9591-4E82-AD43-A12E9BD18BF5}"/>
          </ac:spMkLst>
        </pc:spChg>
        <pc:spChg chg="mod">
          <ac:chgData name="Froduald Kabanza" userId="edf393d0-642b-4b9e-8c75-f62133241689" providerId="ADAL" clId="{AB09C514-6253-4CC0-8C7C-457416B9D1B5}" dt="2022-01-20T09:13:12.374" v="13330" actId="20577"/>
          <ac:spMkLst>
            <pc:docMk/>
            <pc:sldMk cId="0" sldId="457"/>
            <ac:spMk id="25606" creationId="{92D6954A-B6A4-4AA4-BF98-6F0369FD4201}"/>
          </ac:spMkLst>
        </pc:spChg>
        <pc:picChg chg="add mod">
          <ac:chgData name="Froduald Kabanza" userId="edf393d0-642b-4b9e-8c75-f62133241689" providerId="ADAL" clId="{AB09C514-6253-4CC0-8C7C-457416B9D1B5}" dt="2022-01-20T01:16:36.685" v="4799" actId="14100"/>
          <ac:picMkLst>
            <pc:docMk/>
            <pc:sldMk cId="0" sldId="457"/>
            <ac:picMk id="9" creationId="{6DB9E37E-6940-4CF2-8243-B1497E24B8F8}"/>
          </ac:picMkLst>
        </pc:picChg>
        <pc:picChg chg="del">
          <ac:chgData name="Froduald Kabanza" userId="edf393d0-642b-4b9e-8c75-f62133241689" providerId="ADAL" clId="{AB09C514-6253-4CC0-8C7C-457416B9D1B5}" dt="2022-01-20T01:16:31.474" v="4797" actId="478"/>
          <ac:picMkLst>
            <pc:docMk/>
            <pc:sldMk cId="0" sldId="457"/>
            <ac:picMk id="25607" creationId="{E5C08559-17DF-409F-8606-0F8786F57137}"/>
          </ac:picMkLst>
        </pc:picChg>
      </pc:sldChg>
      <pc:sldChg chg="modSp add del mod">
        <pc:chgData name="Froduald Kabanza" userId="edf393d0-642b-4b9e-8c75-f62133241689" providerId="ADAL" clId="{AB09C514-6253-4CC0-8C7C-457416B9D1B5}" dt="2022-01-20T00:47:30.605" v="4274" actId="2696"/>
        <pc:sldMkLst>
          <pc:docMk/>
          <pc:sldMk cId="0" sldId="458"/>
        </pc:sldMkLst>
        <pc:spChg chg="mod">
          <ac:chgData name="Froduald Kabanza" userId="edf393d0-642b-4b9e-8c75-f62133241689" providerId="ADAL" clId="{AB09C514-6253-4CC0-8C7C-457416B9D1B5}" dt="2022-01-19T22:28:43.399" v="289" actId="313"/>
          <ac:spMkLst>
            <pc:docMk/>
            <pc:sldMk cId="0" sldId="458"/>
            <ac:spMk id="27649" creationId="{8F8669B8-51D6-49D3-8D70-A924DFD7F78F}"/>
          </ac:spMkLst>
        </pc:spChg>
        <pc:spChg chg="mod">
          <ac:chgData name="Froduald Kabanza" userId="edf393d0-642b-4b9e-8c75-f62133241689" providerId="ADAL" clId="{AB09C514-6253-4CC0-8C7C-457416B9D1B5}" dt="2022-01-18T18:20:47.632" v="165"/>
          <ac:spMkLst>
            <pc:docMk/>
            <pc:sldMk cId="0" sldId="458"/>
            <ac:spMk id="27652" creationId="{CC4D8302-B167-4515-9CE7-85FAC5485543}"/>
          </ac:spMkLst>
        </pc:spChg>
      </pc:sldChg>
      <pc:sldChg chg="modSp add mod modNotesTx">
        <pc:chgData name="Froduald Kabanza" userId="edf393d0-642b-4b9e-8c75-f62133241689" providerId="ADAL" clId="{AB09C514-6253-4CC0-8C7C-457416B9D1B5}" dt="2022-01-19T22:28:45.088" v="291" actId="313"/>
        <pc:sldMkLst>
          <pc:docMk/>
          <pc:sldMk cId="0" sldId="459"/>
        </pc:sldMkLst>
        <pc:spChg chg="mod">
          <ac:chgData name="Froduald Kabanza" userId="edf393d0-642b-4b9e-8c75-f62133241689" providerId="ADAL" clId="{AB09C514-6253-4CC0-8C7C-457416B9D1B5}" dt="2022-01-19T21:24:14.084" v="227"/>
          <ac:spMkLst>
            <pc:docMk/>
            <pc:sldMk cId="0" sldId="459"/>
            <ac:spMk id="5" creationId="{C37DEE60-A719-47B0-BCE0-15E8D2919BC4}"/>
          </ac:spMkLst>
        </pc:spChg>
        <pc:spChg chg="mod">
          <ac:chgData name="Froduald Kabanza" userId="edf393d0-642b-4b9e-8c75-f62133241689" providerId="ADAL" clId="{AB09C514-6253-4CC0-8C7C-457416B9D1B5}" dt="2022-01-19T22:28:45.088" v="291" actId="313"/>
          <ac:spMkLst>
            <pc:docMk/>
            <pc:sldMk cId="0" sldId="459"/>
            <ac:spMk id="29697" creationId="{477D0D71-70FC-44C4-8BEF-3D17C9358C4F}"/>
          </ac:spMkLst>
        </pc:spChg>
        <pc:spChg chg="mod">
          <ac:chgData name="Froduald Kabanza" userId="edf393d0-642b-4b9e-8c75-f62133241689" providerId="ADAL" clId="{AB09C514-6253-4CC0-8C7C-457416B9D1B5}" dt="2022-01-18T18:20:47.632" v="165"/>
          <ac:spMkLst>
            <pc:docMk/>
            <pc:sldMk cId="0" sldId="459"/>
            <ac:spMk id="29700" creationId="{0F00D809-6738-4D9C-AEC6-8C4731186C6B}"/>
          </ac:spMkLst>
        </pc:spChg>
        <pc:spChg chg="mod">
          <ac:chgData name="Froduald Kabanza" userId="edf393d0-642b-4b9e-8c75-f62133241689" providerId="ADAL" clId="{AB09C514-6253-4CC0-8C7C-457416B9D1B5}" dt="2022-01-19T21:26:47.212" v="285" actId="20577"/>
          <ac:spMkLst>
            <pc:docMk/>
            <pc:sldMk cId="0" sldId="459"/>
            <ac:spMk id="29702" creationId="{5D9BCDBA-92A1-48FC-ADE1-E3511EEFD355}"/>
          </ac:spMkLst>
        </pc:spChg>
      </pc:sldChg>
      <pc:sldChg chg="modSp add mod ord modNotesTx">
        <pc:chgData name="Froduald Kabanza" userId="edf393d0-642b-4b9e-8c75-f62133241689" providerId="ADAL" clId="{AB09C514-6253-4CC0-8C7C-457416B9D1B5}" dt="2022-01-20T04:00:45.509" v="7463" actId="5793"/>
        <pc:sldMkLst>
          <pc:docMk/>
          <pc:sldMk cId="0" sldId="460"/>
        </pc:sldMkLst>
        <pc:spChg chg="mod">
          <ac:chgData name="Froduald Kabanza" userId="edf393d0-642b-4b9e-8c75-f62133241689" providerId="ADAL" clId="{AB09C514-6253-4CC0-8C7C-457416B9D1B5}" dt="2022-01-20T03:55:17.108" v="6976" actId="20577"/>
          <ac:spMkLst>
            <pc:docMk/>
            <pc:sldMk cId="0" sldId="460"/>
            <ac:spMk id="34818" creationId="{B4844820-1125-46EF-9290-6B32C5EFFBA0}"/>
          </ac:spMkLst>
        </pc:spChg>
        <pc:spChg chg="mod">
          <ac:chgData name="Froduald Kabanza" userId="edf393d0-642b-4b9e-8c75-f62133241689" providerId="ADAL" clId="{AB09C514-6253-4CC0-8C7C-457416B9D1B5}" dt="2022-01-18T18:20:47.632" v="165"/>
          <ac:spMkLst>
            <pc:docMk/>
            <pc:sldMk cId="0" sldId="460"/>
            <ac:spMk id="34820" creationId="{FB5C1A4E-ACE3-4669-9D8D-C0430D3C82C9}"/>
          </ac:spMkLst>
        </pc:spChg>
      </pc:sldChg>
      <pc:sldChg chg="modSp add mod ord modNotesTx">
        <pc:chgData name="Froduald Kabanza" userId="edf393d0-642b-4b9e-8c75-f62133241689" providerId="ADAL" clId="{AB09C514-6253-4CC0-8C7C-457416B9D1B5}" dt="2022-01-20T08:02:45.872" v="13103"/>
        <pc:sldMkLst>
          <pc:docMk/>
          <pc:sldMk cId="0" sldId="462"/>
        </pc:sldMkLst>
        <pc:spChg chg="mod">
          <ac:chgData name="Froduald Kabanza" userId="edf393d0-642b-4b9e-8c75-f62133241689" providerId="ADAL" clId="{AB09C514-6253-4CC0-8C7C-457416B9D1B5}" dt="2022-01-20T04:35:57.603" v="8215" actId="20577"/>
          <ac:spMkLst>
            <pc:docMk/>
            <pc:sldMk cId="0" sldId="462"/>
            <ac:spMk id="35841" creationId="{02793CB0-BB2F-413C-9489-F8C4B473A271}"/>
          </ac:spMkLst>
        </pc:spChg>
        <pc:spChg chg="mod">
          <ac:chgData name="Froduald Kabanza" userId="edf393d0-642b-4b9e-8c75-f62133241689" providerId="ADAL" clId="{AB09C514-6253-4CC0-8C7C-457416B9D1B5}" dt="2022-01-18T18:20:47.632" v="165"/>
          <ac:spMkLst>
            <pc:docMk/>
            <pc:sldMk cId="0" sldId="462"/>
            <ac:spMk id="35844" creationId="{699FE8D7-E27E-49F1-9A1E-4157FE3814A4}"/>
          </ac:spMkLst>
        </pc:spChg>
      </pc:sldChg>
      <pc:sldChg chg="addSp delSp modSp add mod ord modNotesTx">
        <pc:chgData name="Froduald Kabanza" userId="edf393d0-642b-4b9e-8c75-f62133241689" providerId="ADAL" clId="{AB09C514-6253-4CC0-8C7C-457416B9D1B5}" dt="2022-01-20T04:36:56.563" v="8222"/>
        <pc:sldMkLst>
          <pc:docMk/>
          <pc:sldMk cId="0" sldId="463"/>
        </pc:sldMkLst>
        <pc:spChg chg="mod">
          <ac:chgData name="Froduald Kabanza" userId="edf393d0-642b-4b9e-8c75-f62133241689" providerId="ADAL" clId="{AB09C514-6253-4CC0-8C7C-457416B9D1B5}" dt="2022-01-20T04:35:14.483" v="8214" actId="20577"/>
          <ac:spMkLst>
            <pc:docMk/>
            <pc:sldMk cId="0" sldId="463"/>
            <ac:spMk id="36865" creationId="{56DAAD42-D795-4237-AC84-46A9C65E88A8}"/>
          </ac:spMkLst>
        </pc:spChg>
        <pc:spChg chg="del mod">
          <ac:chgData name="Froduald Kabanza" userId="edf393d0-642b-4b9e-8c75-f62133241689" providerId="ADAL" clId="{AB09C514-6253-4CC0-8C7C-457416B9D1B5}" dt="2022-01-20T04:35:05.012" v="8187" actId="478"/>
          <ac:spMkLst>
            <pc:docMk/>
            <pc:sldMk cId="0" sldId="463"/>
            <ac:spMk id="36866" creationId="{09BBE79B-1906-4397-895E-2F471C949531}"/>
          </ac:spMkLst>
        </pc:spChg>
        <pc:spChg chg="mod">
          <ac:chgData name="Froduald Kabanza" userId="edf393d0-642b-4b9e-8c75-f62133241689" providerId="ADAL" clId="{AB09C514-6253-4CC0-8C7C-457416B9D1B5}" dt="2022-01-18T18:20:47.632" v="165"/>
          <ac:spMkLst>
            <pc:docMk/>
            <pc:sldMk cId="0" sldId="463"/>
            <ac:spMk id="36868" creationId="{721BA8A9-EFDB-4CB3-B928-D48C28151884}"/>
          </ac:spMkLst>
        </pc:spChg>
        <pc:spChg chg="mod">
          <ac:chgData name="Froduald Kabanza" userId="edf393d0-642b-4b9e-8c75-f62133241689" providerId="ADAL" clId="{AB09C514-6253-4CC0-8C7C-457416B9D1B5}" dt="2022-01-20T04:15:44.285" v="8112" actId="166"/>
          <ac:spMkLst>
            <pc:docMk/>
            <pc:sldMk cId="0" sldId="463"/>
            <ac:spMk id="36871" creationId="{EB0064E6-80BF-4B82-8601-DD6A9AD43BA5}"/>
          </ac:spMkLst>
        </pc:spChg>
        <pc:picChg chg="add mod">
          <ac:chgData name="Froduald Kabanza" userId="edf393d0-642b-4b9e-8c75-f62133241689" providerId="ADAL" clId="{AB09C514-6253-4CC0-8C7C-457416B9D1B5}" dt="2022-01-20T04:15:29.487" v="8111" actId="1076"/>
          <ac:picMkLst>
            <pc:docMk/>
            <pc:sldMk cId="0" sldId="463"/>
            <ac:picMk id="3" creationId="{F1E1C8B8-B946-4030-89F2-E6633865B3B7}"/>
          </ac:picMkLst>
        </pc:picChg>
        <pc:picChg chg="del">
          <ac:chgData name="Froduald Kabanza" userId="edf393d0-642b-4b9e-8c75-f62133241689" providerId="ADAL" clId="{AB09C514-6253-4CC0-8C7C-457416B9D1B5}" dt="2022-01-20T04:15:12.660" v="8106" actId="478"/>
          <ac:picMkLst>
            <pc:docMk/>
            <pc:sldMk cId="0" sldId="463"/>
            <ac:picMk id="36870" creationId="{210D9C0D-817F-4519-9F1A-7AEEF7EF29E8}"/>
          </ac:picMkLst>
        </pc:picChg>
      </pc:sldChg>
      <pc:sldChg chg="modSp add ord">
        <pc:chgData name="Froduald Kabanza" userId="edf393d0-642b-4b9e-8c75-f62133241689" providerId="ADAL" clId="{AB09C514-6253-4CC0-8C7C-457416B9D1B5}" dt="2022-01-20T19:55:14.774" v="13539"/>
        <pc:sldMkLst>
          <pc:docMk/>
          <pc:sldMk cId="0" sldId="465"/>
        </pc:sldMkLst>
        <pc:spChg chg="mod">
          <ac:chgData name="Froduald Kabanza" userId="edf393d0-642b-4b9e-8c75-f62133241689" providerId="ADAL" clId="{AB09C514-6253-4CC0-8C7C-457416B9D1B5}" dt="2022-01-18T18:20:47.632" v="165"/>
          <ac:spMkLst>
            <pc:docMk/>
            <pc:sldMk cId="0" sldId="465"/>
            <ac:spMk id="56324" creationId="{0F7E0813-2822-4EC0-9ADC-605F8B54315A}"/>
          </ac:spMkLst>
        </pc:spChg>
      </pc:sldChg>
      <pc:sldChg chg="modSp add mod ord">
        <pc:chgData name="Froduald Kabanza" userId="edf393d0-642b-4b9e-8c75-f62133241689" providerId="ADAL" clId="{AB09C514-6253-4CC0-8C7C-457416B9D1B5}" dt="2022-01-20T08:41:13.671" v="13214" actId="20577"/>
        <pc:sldMkLst>
          <pc:docMk/>
          <pc:sldMk cId="0" sldId="468"/>
        </pc:sldMkLst>
        <pc:spChg chg="mod">
          <ac:chgData name="Froduald Kabanza" userId="edf393d0-642b-4b9e-8c75-f62133241689" providerId="ADAL" clId="{AB09C514-6253-4CC0-8C7C-457416B9D1B5}" dt="2022-01-20T08:41:13.671" v="13214" actId="20577"/>
          <ac:spMkLst>
            <pc:docMk/>
            <pc:sldMk cId="0" sldId="468"/>
            <ac:spMk id="65537" creationId="{A5454317-634D-4091-AE6D-8023790D53CB}"/>
          </ac:spMkLst>
        </pc:spChg>
        <pc:spChg chg="mod">
          <ac:chgData name="Froduald Kabanza" userId="edf393d0-642b-4b9e-8c75-f62133241689" providerId="ADAL" clId="{AB09C514-6253-4CC0-8C7C-457416B9D1B5}" dt="2022-01-18T18:20:47.632" v="165"/>
          <ac:spMkLst>
            <pc:docMk/>
            <pc:sldMk cId="0" sldId="468"/>
            <ac:spMk id="65540" creationId="{5562B40B-F250-4C77-83E0-928B2E58F5B1}"/>
          </ac:spMkLst>
        </pc:spChg>
      </pc:sldChg>
      <pc:sldChg chg="modSp add modNotesTx">
        <pc:chgData name="Froduald Kabanza" userId="edf393d0-642b-4b9e-8c75-f62133241689" providerId="ADAL" clId="{AB09C514-6253-4CC0-8C7C-457416B9D1B5}" dt="2022-01-20T03:33:56.282" v="6875" actId="20577"/>
        <pc:sldMkLst>
          <pc:docMk/>
          <pc:sldMk cId="0" sldId="469"/>
        </pc:sldMkLst>
        <pc:spChg chg="mod">
          <ac:chgData name="Froduald Kabanza" userId="edf393d0-642b-4b9e-8c75-f62133241689" providerId="ADAL" clId="{AB09C514-6253-4CC0-8C7C-457416B9D1B5}" dt="2022-01-18T18:20:47.632" v="165"/>
          <ac:spMkLst>
            <pc:docMk/>
            <pc:sldMk cId="0" sldId="469"/>
            <ac:spMk id="33796" creationId="{3B5FDA33-B3F8-4D99-9166-D2E3C019AACE}"/>
          </ac:spMkLst>
        </pc:spChg>
      </pc:sldChg>
      <pc:sldChg chg="modSp add del ord">
        <pc:chgData name="Froduald Kabanza" userId="edf393d0-642b-4b9e-8c75-f62133241689" providerId="ADAL" clId="{AB09C514-6253-4CC0-8C7C-457416B9D1B5}" dt="2022-01-20T00:03:51.611" v="3943" actId="2696"/>
        <pc:sldMkLst>
          <pc:docMk/>
          <pc:sldMk cId="0" sldId="471"/>
        </pc:sldMkLst>
        <pc:spChg chg="mod">
          <ac:chgData name="Froduald Kabanza" userId="edf393d0-642b-4b9e-8c75-f62133241689" providerId="ADAL" clId="{AB09C514-6253-4CC0-8C7C-457416B9D1B5}" dt="2022-01-18T18:20:47.632" v="165"/>
          <ac:spMkLst>
            <pc:docMk/>
            <pc:sldMk cId="0" sldId="471"/>
            <ac:spMk id="38916" creationId="{A499127B-9779-42E8-BED6-CF34A1F75A12}"/>
          </ac:spMkLst>
        </pc:spChg>
      </pc:sldChg>
      <pc:sldChg chg="modSp add del ord">
        <pc:chgData name="Froduald Kabanza" userId="edf393d0-642b-4b9e-8c75-f62133241689" providerId="ADAL" clId="{AB09C514-6253-4CC0-8C7C-457416B9D1B5}" dt="2022-01-20T00:03:51.611" v="3943" actId="2696"/>
        <pc:sldMkLst>
          <pc:docMk/>
          <pc:sldMk cId="0" sldId="472"/>
        </pc:sldMkLst>
        <pc:spChg chg="mod">
          <ac:chgData name="Froduald Kabanza" userId="edf393d0-642b-4b9e-8c75-f62133241689" providerId="ADAL" clId="{AB09C514-6253-4CC0-8C7C-457416B9D1B5}" dt="2022-01-18T18:20:47.632" v="165"/>
          <ac:spMkLst>
            <pc:docMk/>
            <pc:sldMk cId="0" sldId="472"/>
            <ac:spMk id="37893" creationId="{8FAFF878-8151-4F77-885E-A347BB589127}"/>
          </ac:spMkLst>
        </pc:spChg>
      </pc:sldChg>
      <pc:sldChg chg="modSp add mod ord">
        <pc:chgData name="Froduald Kabanza" userId="edf393d0-642b-4b9e-8c75-f62133241689" providerId="ADAL" clId="{AB09C514-6253-4CC0-8C7C-457416B9D1B5}" dt="2022-01-20T04:24:33.697" v="8164" actId="5793"/>
        <pc:sldMkLst>
          <pc:docMk/>
          <pc:sldMk cId="0" sldId="473"/>
        </pc:sldMkLst>
        <pc:spChg chg="mod">
          <ac:chgData name="Froduald Kabanza" userId="edf393d0-642b-4b9e-8c75-f62133241689" providerId="ADAL" clId="{AB09C514-6253-4CC0-8C7C-457416B9D1B5}" dt="2022-01-20T04:24:33.697" v="8164" actId="5793"/>
          <ac:spMkLst>
            <pc:docMk/>
            <pc:sldMk cId="0" sldId="473"/>
            <ac:spMk id="40962" creationId="{826CD96A-C748-49FC-A87E-7EE51D2E7B7E}"/>
          </ac:spMkLst>
        </pc:spChg>
        <pc:spChg chg="mod">
          <ac:chgData name="Froduald Kabanza" userId="edf393d0-642b-4b9e-8c75-f62133241689" providerId="ADAL" clId="{AB09C514-6253-4CC0-8C7C-457416B9D1B5}" dt="2022-01-18T18:20:47.632" v="165"/>
          <ac:spMkLst>
            <pc:docMk/>
            <pc:sldMk cId="0" sldId="473"/>
            <ac:spMk id="40964" creationId="{E145A64D-4E14-4A65-9DB4-C93F234C0F27}"/>
          </ac:spMkLst>
        </pc:spChg>
      </pc:sldChg>
      <pc:sldChg chg="delSp modSp add del mod ord">
        <pc:chgData name="Froduald Kabanza" userId="edf393d0-642b-4b9e-8c75-f62133241689" providerId="ADAL" clId="{AB09C514-6253-4CC0-8C7C-457416B9D1B5}" dt="2022-01-20T07:20:06.567" v="11759" actId="2696"/>
        <pc:sldMkLst>
          <pc:docMk/>
          <pc:sldMk cId="0" sldId="474"/>
        </pc:sldMkLst>
        <pc:spChg chg="del">
          <ac:chgData name="Froduald Kabanza" userId="edf393d0-642b-4b9e-8c75-f62133241689" providerId="ADAL" clId="{AB09C514-6253-4CC0-8C7C-457416B9D1B5}" dt="2022-01-19T23:57:10.627" v="3881" actId="478"/>
          <ac:spMkLst>
            <pc:docMk/>
            <pc:sldMk cId="0" sldId="474"/>
            <ac:spMk id="22" creationId="{4A0AA39E-1AF1-4D4D-91BE-24DD133DB12E}"/>
          </ac:spMkLst>
        </pc:spChg>
        <pc:spChg chg="mod">
          <ac:chgData name="Froduald Kabanza" userId="edf393d0-642b-4b9e-8c75-f62133241689" providerId="ADAL" clId="{AB09C514-6253-4CC0-8C7C-457416B9D1B5}" dt="2022-01-20T04:25:40.359" v="8176" actId="5793"/>
          <ac:spMkLst>
            <pc:docMk/>
            <pc:sldMk cId="0" sldId="474"/>
            <ac:spMk id="41986" creationId="{84DD8149-D222-42A2-83D3-87688E0C3C9E}"/>
          </ac:spMkLst>
        </pc:spChg>
        <pc:spChg chg="mod">
          <ac:chgData name="Froduald Kabanza" userId="edf393d0-642b-4b9e-8c75-f62133241689" providerId="ADAL" clId="{AB09C514-6253-4CC0-8C7C-457416B9D1B5}" dt="2022-01-18T18:20:47.632" v="165"/>
          <ac:spMkLst>
            <pc:docMk/>
            <pc:sldMk cId="0" sldId="474"/>
            <ac:spMk id="41988" creationId="{3F518707-4EF0-4E9F-B39A-5D699D033314}"/>
          </ac:spMkLst>
        </pc:spChg>
        <pc:spChg chg="del mod">
          <ac:chgData name="Froduald Kabanza" userId="edf393d0-642b-4b9e-8c75-f62133241689" providerId="ADAL" clId="{AB09C514-6253-4CC0-8C7C-457416B9D1B5}" dt="2022-01-19T23:57:10.627" v="3881" actId="478"/>
          <ac:spMkLst>
            <pc:docMk/>
            <pc:sldMk cId="0" sldId="474"/>
            <ac:spMk id="41991" creationId="{17702DA3-7D99-4D2A-BC47-7BC2C94DB412}"/>
          </ac:spMkLst>
        </pc:spChg>
        <pc:spChg chg="del mod">
          <ac:chgData name="Froduald Kabanza" userId="edf393d0-642b-4b9e-8c75-f62133241689" providerId="ADAL" clId="{AB09C514-6253-4CC0-8C7C-457416B9D1B5}" dt="2022-01-19T23:57:05.787" v="3880" actId="478"/>
          <ac:spMkLst>
            <pc:docMk/>
            <pc:sldMk cId="0" sldId="474"/>
            <ac:spMk id="41993" creationId="{8A7726CC-7A31-4DD5-910A-D6CB0B7B2DE7}"/>
          </ac:spMkLst>
        </pc:spChg>
      </pc:sldChg>
      <pc:sldChg chg="modSp add del mod modNotesTx">
        <pc:chgData name="Froduald Kabanza" userId="edf393d0-642b-4b9e-8c75-f62133241689" providerId="ADAL" clId="{AB09C514-6253-4CC0-8C7C-457416B9D1B5}" dt="2022-01-20T07:42:47.655" v="12714" actId="2696"/>
        <pc:sldMkLst>
          <pc:docMk/>
          <pc:sldMk cId="0" sldId="475"/>
        </pc:sldMkLst>
        <pc:spChg chg="mod">
          <ac:chgData name="Froduald Kabanza" userId="edf393d0-642b-4b9e-8c75-f62133241689" providerId="ADAL" clId="{AB09C514-6253-4CC0-8C7C-457416B9D1B5}" dt="2022-01-20T07:35:54.655" v="12473" actId="5793"/>
          <ac:spMkLst>
            <pc:docMk/>
            <pc:sldMk cId="0" sldId="475"/>
            <ac:spMk id="39937" creationId="{3C5505BF-E8BE-4C53-A661-52F391E29594}"/>
          </ac:spMkLst>
        </pc:spChg>
        <pc:spChg chg="mod">
          <ac:chgData name="Froduald Kabanza" userId="edf393d0-642b-4b9e-8c75-f62133241689" providerId="ADAL" clId="{AB09C514-6253-4CC0-8C7C-457416B9D1B5}" dt="2022-01-18T18:20:47.632" v="165"/>
          <ac:spMkLst>
            <pc:docMk/>
            <pc:sldMk cId="0" sldId="475"/>
            <ac:spMk id="39940" creationId="{2601F021-F376-44C3-96AB-443EE402B546}"/>
          </ac:spMkLst>
        </pc:spChg>
      </pc:sldChg>
      <pc:sldChg chg="addSp modSp add mod ord modShow modNotesTx">
        <pc:chgData name="Froduald Kabanza" userId="edf393d0-642b-4b9e-8c75-f62133241689" providerId="ADAL" clId="{AB09C514-6253-4CC0-8C7C-457416B9D1B5}" dt="2022-01-20T07:33:22.685" v="12454" actId="20577"/>
        <pc:sldMkLst>
          <pc:docMk/>
          <pc:sldMk cId="0" sldId="476"/>
        </pc:sldMkLst>
        <pc:spChg chg="add mod">
          <ac:chgData name="Froduald Kabanza" userId="edf393d0-642b-4b9e-8c75-f62133241689" providerId="ADAL" clId="{AB09C514-6253-4CC0-8C7C-457416B9D1B5}" dt="2022-01-20T04:25:33.908" v="8174" actId="1076"/>
          <ac:spMkLst>
            <pc:docMk/>
            <pc:sldMk cId="0" sldId="476"/>
            <ac:spMk id="11" creationId="{D801FA47-1BEA-44D7-9C30-C7DB772CCA54}"/>
          </ac:spMkLst>
        </pc:spChg>
        <pc:spChg chg="mod">
          <ac:chgData name="Froduald Kabanza" userId="edf393d0-642b-4b9e-8c75-f62133241689" providerId="ADAL" clId="{AB09C514-6253-4CC0-8C7C-457416B9D1B5}" dt="2022-01-18T18:20:47.632" v="165"/>
          <ac:spMkLst>
            <pc:docMk/>
            <pc:sldMk cId="0" sldId="476"/>
            <ac:spMk id="43011" creationId="{73A9AED0-24A0-4069-A406-34567C6BFAC4}"/>
          </ac:spMkLst>
        </pc:spChg>
      </pc:sldChg>
      <pc:sldChg chg="modSp add ord">
        <pc:chgData name="Froduald Kabanza" userId="edf393d0-642b-4b9e-8c75-f62133241689" providerId="ADAL" clId="{AB09C514-6253-4CC0-8C7C-457416B9D1B5}" dt="2022-01-20T19:55:14.774" v="13539"/>
        <pc:sldMkLst>
          <pc:docMk/>
          <pc:sldMk cId="0" sldId="477"/>
        </pc:sldMkLst>
        <pc:spChg chg="mod">
          <ac:chgData name="Froduald Kabanza" userId="edf393d0-642b-4b9e-8c75-f62133241689" providerId="ADAL" clId="{AB09C514-6253-4CC0-8C7C-457416B9D1B5}" dt="2022-01-18T18:20:47.632" v="165"/>
          <ac:spMkLst>
            <pc:docMk/>
            <pc:sldMk cId="0" sldId="477"/>
            <ac:spMk id="57348" creationId="{F90E2CCB-0632-4427-BABC-637E44894010}"/>
          </ac:spMkLst>
        </pc:spChg>
      </pc:sldChg>
      <pc:sldChg chg="modSp add ord">
        <pc:chgData name="Froduald Kabanza" userId="edf393d0-642b-4b9e-8c75-f62133241689" providerId="ADAL" clId="{AB09C514-6253-4CC0-8C7C-457416B9D1B5}" dt="2022-01-20T08:13:21.473" v="13109"/>
        <pc:sldMkLst>
          <pc:docMk/>
          <pc:sldMk cId="0" sldId="478"/>
        </pc:sldMkLst>
        <pc:spChg chg="mod">
          <ac:chgData name="Froduald Kabanza" userId="edf393d0-642b-4b9e-8c75-f62133241689" providerId="ADAL" clId="{AB09C514-6253-4CC0-8C7C-457416B9D1B5}" dt="2022-01-18T18:20:47.632" v="165"/>
          <ac:spMkLst>
            <pc:docMk/>
            <pc:sldMk cId="0" sldId="478"/>
            <ac:spMk id="55300" creationId="{633C3DB3-7F69-4420-8D69-A5B2E6F79073}"/>
          </ac:spMkLst>
        </pc:spChg>
      </pc:sldChg>
      <pc:sldChg chg="addSp modSp add mod modNotesTx">
        <pc:chgData name="Froduald Kabanza" userId="edf393d0-642b-4b9e-8c75-f62133241689" providerId="ADAL" clId="{AB09C514-6253-4CC0-8C7C-457416B9D1B5}" dt="2022-01-20T07:53:03.028" v="13101" actId="20577"/>
        <pc:sldMkLst>
          <pc:docMk/>
          <pc:sldMk cId="0" sldId="479"/>
        </pc:sldMkLst>
        <pc:spChg chg="add mod">
          <ac:chgData name="Froduald Kabanza" userId="edf393d0-642b-4b9e-8c75-f62133241689" providerId="ADAL" clId="{AB09C514-6253-4CC0-8C7C-457416B9D1B5}" dt="2022-01-19T22:54:26.124" v="419" actId="1076"/>
          <ac:spMkLst>
            <pc:docMk/>
            <pc:sldMk cId="0" sldId="479"/>
            <ac:spMk id="9" creationId="{3CC29857-DB33-4089-A7E1-B2ABE8853CFF}"/>
          </ac:spMkLst>
        </pc:spChg>
        <pc:spChg chg="mod">
          <ac:chgData name="Froduald Kabanza" userId="edf393d0-642b-4b9e-8c75-f62133241689" providerId="ADAL" clId="{AB09C514-6253-4CC0-8C7C-457416B9D1B5}" dt="2022-01-19T23:02:44.201" v="447"/>
          <ac:spMkLst>
            <pc:docMk/>
            <pc:sldMk cId="0" sldId="479"/>
            <ac:spMk id="45057" creationId="{A3353D24-31FD-416B-906E-EAC25B6C5F39}"/>
          </ac:spMkLst>
        </pc:spChg>
        <pc:spChg chg="mod">
          <ac:chgData name="Froduald Kabanza" userId="edf393d0-642b-4b9e-8c75-f62133241689" providerId="ADAL" clId="{AB09C514-6253-4CC0-8C7C-457416B9D1B5}" dt="2022-01-19T22:52:31.590" v="409" actId="20577"/>
          <ac:spMkLst>
            <pc:docMk/>
            <pc:sldMk cId="0" sldId="479"/>
            <ac:spMk id="45058" creationId="{2FC80623-65D4-4F54-A9DA-2851B4DA27CE}"/>
          </ac:spMkLst>
        </pc:spChg>
        <pc:spChg chg="mod">
          <ac:chgData name="Froduald Kabanza" userId="edf393d0-642b-4b9e-8c75-f62133241689" providerId="ADAL" clId="{AB09C514-6253-4CC0-8C7C-457416B9D1B5}" dt="2022-01-18T18:20:47.632" v="165"/>
          <ac:spMkLst>
            <pc:docMk/>
            <pc:sldMk cId="0" sldId="479"/>
            <ac:spMk id="45060" creationId="{715A0EB7-340D-4F8F-8261-51341A0858B3}"/>
          </ac:spMkLst>
        </pc:spChg>
        <pc:spChg chg="mod">
          <ac:chgData name="Froduald Kabanza" userId="edf393d0-642b-4b9e-8c75-f62133241689" providerId="ADAL" clId="{AB09C514-6253-4CC0-8C7C-457416B9D1B5}" dt="2022-01-19T23:45:06.241" v="3430" actId="20577"/>
          <ac:spMkLst>
            <pc:docMk/>
            <pc:sldMk cId="0" sldId="479"/>
            <ac:spMk id="45062" creationId="{6A9B2F09-DFD4-4636-A9DC-255D08FF5722}"/>
          </ac:spMkLst>
        </pc:spChg>
        <pc:picChg chg="add mod">
          <ac:chgData name="Froduald Kabanza" userId="edf393d0-642b-4b9e-8c75-f62133241689" providerId="ADAL" clId="{AB09C514-6253-4CC0-8C7C-457416B9D1B5}" dt="2022-01-19T22:54:00.912" v="416" actId="1076"/>
          <ac:picMkLst>
            <pc:docMk/>
            <pc:sldMk cId="0" sldId="479"/>
            <ac:picMk id="8" creationId="{86FCFB41-3FFD-42C3-8EAD-065FC53A4309}"/>
          </ac:picMkLst>
        </pc:picChg>
      </pc:sldChg>
      <pc:sldChg chg="addSp delSp modSp add mod">
        <pc:chgData name="Froduald Kabanza" userId="edf393d0-642b-4b9e-8c75-f62133241689" providerId="ADAL" clId="{AB09C514-6253-4CC0-8C7C-457416B9D1B5}" dt="2022-01-19T23:12:01.875" v="489" actId="14100"/>
        <pc:sldMkLst>
          <pc:docMk/>
          <pc:sldMk cId="0" sldId="480"/>
        </pc:sldMkLst>
        <pc:spChg chg="add del mod">
          <ac:chgData name="Froduald Kabanza" userId="edf393d0-642b-4b9e-8c75-f62133241689" providerId="ADAL" clId="{AB09C514-6253-4CC0-8C7C-457416B9D1B5}" dt="2022-01-19T23:10:24.156" v="467"/>
          <ac:spMkLst>
            <pc:docMk/>
            <pc:sldMk cId="0" sldId="480"/>
            <ac:spMk id="2" creationId="{2F0497F1-7540-4564-A047-5E2155503289}"/>
          </ac:spMkLst>
        </pc:spChg>
        <pc:spChg chg="mod">
          <ac:chgData name="Froduald Kabanza" userId="edf393d0-642b-4b9e-8c75-f62133241689" providerId="ADAL" clId="{AB09C514-6253-4CC0-8C7C-457416B9D1B5}" dt="2022-01-19T23:02:49.577" v="448"/>
          <ac:spMkLst>
            <pc:docMk/>
            <pc:sldMk cId="0" sldId="480"/>
            <ac:spMk id="46081" creationId="{89CA4CEE-0D09-4C85-A780-680DE6FA28D8}"/>
          </ac:spMkLst>
        </pc:spChg>
        <pc:spChg chg="mod">
          <ac:chgData name="Froduald Kabanza" userId="edf393d0-642b-4b9e-8c75-f62133241689" providerId="ADAL" clId="{AB09C514-6253-4CC0-8C7C-457416B9D1B5}" dt="2022-01-19T23:01:58.572" v="435" actId="20577"/>
          <ac:spMkLst>
            <pc:docMk/>
            <pc:sldMk cId="0" sldId="480"/>
            <ac:spMk id="46082" creationId="{210BD73D-4D4C-413B-A45A-75063D3C63E4}"/>
          </ac:spMkLst>
        </pc:spChg>
        <pc:spChg chg="mod">
          <ac:chgData name="Froduald Kabanza" userId="edf393d0-642b-4b9e-8c75-f62133241689" providerId="ADAL" clId="{AB09C514-6253-4CC0-8C7C-457416B9D1B5}" dt="2022-01-18T18:20:47.632" v="165"/>
          <ac:spMkLst>
            <pc:docMk/>
            <pc:sldMk cId="0" sldId="480"/>
            <ac:spMk id="46084" creationId="{D54DB351-F2AA-46CD-BDE2-19D8889AF707}"/>
          </ac:spMkLst>
        </pc:spChg>
        <pc:picChg chg="add del">
          <ac:chgData name="Froduald Kabanza" userId="edf393d0-642b-4b9e-8c75-f62133241689" providerId="ADAL" clId="{AB09C514-6253-4CC0-8C7C-457416B9D1B5}" dt="2022-01-19T23:10:31.354" v="470" actId="478"/>
          <ac:picMkLst>
            <pc:docMk/>
            <pc:sldMk cId="0" sldId="480"/>
            <ac:picMk id="4" creationId="{FFB54218-2339-4987-A7AB-3BD5B0842A09}"/>
          </ac:picMkLst>
        </pc:picChg>
        <pc:picChg chg="add mod">
          <ac:chgData name="Froduald Kabanza" userId="edf393d0-642b-4b9e-8c75-f62133241689" providerId="ADAL" clId="{AB09C514-6253-4CC0-8C7C-457416B9D1B5}" dt="2022-01-19T23:11:54.786" v="487" actId="14100"/>
          <ac:picMkLst>
            <pc:docMk/>
            <pc:sldMk cId="0" sldId="480"/>
            <ac:picMk id="6" creationId="{703CE595-CFE7-4ABA-A9D6-C93140D9FCD5}"/>
          </ac:picMkLst>
        </pc:picChg>
        <pc:picChg chg="add mod">
          <ac:chgData name="Froduald Kabanza" userId="edf393d0-642b-4b9e-8c75-f62133241689" providerId="ADAL" clId="{AB09C514-6253-4CC0-8C7C-457416B9D1B5}" dt="2022-01-19T23:12:01.875" v="489" actId="14100"/>
          <ac:picMkLst>
            <pc:docMk/>
            <pc:sldMk cId="0" sldId="480"/>
            <ac:picMk id="23" creationId="{5774A040-E971-4A28-8A84-64E01116F7A0}"/>
          </ac:picMkLst>
        </pc:picChg>
        <pc:picChg chg="del">
          <ac:chgData name="Froduald Kabanza" userId="edf393d0-642b-4b9e-8c75-f62133241689" providerId="ADAL" clId="{AB09C514-6253-4CC0-8C7C-457416B9D1B5}" dt="2022-01-19T23:10:24.156" v="465" actId="478"/>
          <ac:picMkLst>
            <pc:docMk/>
            <pc:sldMk cId="0" sldId="480"/>
            <ac:picMk id="46089" creationId="{CAC207F3-3C0A-4F5C-A5F3-F1209BFD93BC}"/>
          </ac:picMkLst>
        </pc:picChg>
        <pc:picChg chg="del mod">
          <ac:chgData name="Froduald Kabanza" userId="edf393d0-642b-4b9e-8c75-f62133241689" providerId="ADAL" clId="{AB09C514-6253-4CC0-8C7C-457416B9D1B5}" dt="2022-01-19T23:10:26.403" v="468" actId="478"/>
          <ac:picMkLst>
            <pc:docMk/>
            <pc:sldMk cId="0" sldId="480"/>
            <ac:picMk id="46095" creationId="{585143D8-D545-4E38-B1EB-23305A9B8244}"/>
          </ac:picMkLst>
        </pc:picChg>
      </pc:sldChg>
      <pc:sldChg chg="addSp delSp modSp add mod modAnim modNotesTx">
        <pc:chgData name="Froduald Kabanza" userId="edf393d0-642b-4b9e-8c75-f62133241689" providerId="ADAL" clId="{AB09C514-6253-4CC0-8C7C-457416B9D1B5}" dt="2022-01-20T07:45:22.813" v="12811" actId="20577"/>
        <pc:sldMkLst>
          <pc:docMk/>
          <pc:sldMk cId="0" sldId="481"/>
        </pc:sldMkLst>
        <pc:spChg chg="mod">
          <ac:chgData name="Froduald Kabanza" userId="edf393d0-642b-4b9e-8c75-f62133241689" providerId="ADAL" clId="{AB09C514-6253-4CC0-8C7C-457416B9D1B5}" dt="2022-01-20T07:45:22.813" v="12811" actId="20577"/>
          <ac:spMkLst>
            <pc:docMk/>
            <pc:sldMk cId="0" sldId="481"/>
            <ac:spMk id="40962" creationId="{08DAD3BA-7389-48C3-A565-0CC8ACC1502D}"/>
          </ac:spMkLst>
        </pc:spChg>
        <pc:spChg chg="mod">
          <ac:chgData name="Froduald Kabanza" userId="edf393d0-642b-4b9e-8c75-f62133241689" providerId="ADAL" clId="{AB09C514-6253-4CC0-8C7C-457416B9D1B5}" dt="2022-01-19T22:42:01.096" v="317" actId="20577"/>
          <ac:spMkLst>
            <pc:docMk/>
            <pc:sldMk cId="0" sldId="481"/>
            <ac:spMk id="44033" creationId="{48727697-AE43-4E4B-B530-A1BE0EE9FA95}"/>
          </ac:spMkLst>
        </pc:spChg>
        <pc:spChg chg="mod">
          <ac:chgData name="Froduald Kabanza" userId="edf393d0-642b-4b9e-8c75-f62133241689" providerId="ADAL" clId="{AB09C514-6253-4CC0-8C7C-457416B9D1B5}" dt="2022-01-18T18:20:47.632" v="165"/>
          <ac:spMkLst>
            <pc:docMk/>
            <pc:sldMk cId="0" sldId="481"/>
            <ac:spMk id="44036" creationId="{ABE6ED16-C2B1-480D-9A30-747CDB7DEC75}"/>
          </ac:spMkLst>
        </pc:spChg>
        <pc:spChg chg="mod">
          <ac:chgData name="Froduald Kabanza" userId="edf393d0-642b-4b9e-8c75-f62133241689" providerId="ADAL" clId="{AB09C514-6253-4CC0-8C7C-457416B9D1B5}" dt="2022-01-19T22:47:19.422" v="342" actId="20577"/>
          <ac:spMkLst>
            <pc:docMk/>
            <pc:sldMk cId="0" sldId="481"/>
            <ac:spMk id="44058" creationId="{9AE8B0DE-1700-47E7-AC21-85123C05299B}"/>
          </ac:spMkLst>
        </pc:spChg>
        <pc:grpChg chg="add del">
          <ac:chgData name="Froduald Kabanza" userId="edf393d0-642b-4b9e-8c75-f62133241689" providerId="ADAL" clId="{AB09C514-6253-4CC0-8C7C-457416B9D1B5}" dt="2022-01-20T05:12:42.780" v="9284" actId="478"/>
          <ac:grpSpMkLst>
            <pc:docMk/>
            <pc:sldMk cId="0" sldId="481"/>
            <ac:grpSpMk id="19" creationId="{6144D960-6B4D-45AE-972D-A984DA4512EC}"/>
          </ac:grpSpMkLst>
        </pc:grpChg>
        <pc:graphicFrameChg chg="add del mod modGraphic">
          <ac:chgData name="Froduald Kabanza" userId="edf393d0-642b-4b9e-8c75-f62133241689" providerId="ADAL" clId="{AB09C514-6253-4CC0-8C7C-457416B9D1B5}" dt="2022-01-20T01:01:45.128" v="4696" actId="478"/>
          <ac:graphicFrameMkLst>
            <pc:docMk/>
            <pc:sldMk cId="0" sldId="481"/>
            <ac:graphicFrameMk id="7" creationId="{CC119E09-72A1-4D0E-9344-B3E5E0E39AE3}"/>
          </ac:graphicFrameMkLst>
        </pc:graphicFrameChg>
        <pc:picChg chg="add del mod ord">
          <ac:chgData name="Froduald Kabanza" userId="edf393d0-642b-4b9e-8c75-f62133241689" providerId="ADAL" clId="{AB09C514-6253-4CC0-8C7C-457416B9D1B5}" dt="2022-01-20T05:12:41.663" v="9283" actId="478"/>
          <ac:picMkLst>
            <pc:docMk/>
            <pc:sldMk cId="0" sldId="481"/>
            <ac:picMk id="34" creationId="{3E706695-862F-41AF-BCD3-F8B5AF22BF5B}"/>
          </ac:picMkLst>
        </pc:picChg>
        <pc:picChg chg="add mod">
          <ac:chgData name="Froduald Kabanza" userId="edf393d0-642b-4b9e-8c75-f62133241689" providerId="ADAL" clId="{AB09C514-6253-4CC0-8C7C-457416B9D1B5}" dt="2022-01-19T23:11:26.119" v="481"/>
          <ac:picMkLst>
            <pc:docMk/>
            <pc:sldMk cId="0" sldId="481"/>
            <ac:picMk id="35" creationId="{41B55C0D-24BE-43DD-A69B-856B82CAB718}"/>
          </ac:picMkLst>
        </pc:picChg>
        <pc:picChg chg="del">
          <ac:chgData name="Froduald Kabanza" userId="edf393d0-642b-4b9e-8c75-f62133241689" providerId="ADAL" clId="{AB09C514-6253-4CC0-8C7C-457416B9D1B5}" dt="2022-01-19T23:11:24.722" v="480" actId="478"/>
          <ac:picMkLst>
            <pc:docMk/>
            <pc:sldMk cId="0" sldId="481"/>
            <ac:picMk id="44043" creationId="{771C8CDD-F9F6-4158-BB12-04E8C551B9B7}"/>
          </ac:picMkLst>
        </pc:picChg>
        <pc:picChg chg="del">
          <ac:chgData name="Froduald Kabanza" userId="edf393d0-642b-4b9e-8c75-f62133241689" providerId="ADAL" clId="{AB09C514-6253-4CC0-8C7C-457416B9D1B5}" dt="2022-01-19T23:11:21.507" v="479" actId="478"/>
          <ac:picMkLst>
            <pc:docMk/>
            <pc:sldMk cId="0" sldId="481"/>
            <ac:picMk id="44051" creationId="{41039233-7AB1-4C3C-BD29-B85335A03245}"/>
          </ac:picMkLst>
        </pc:picChg>
      </pc:sldChg>
      <pc:sldChg chg="addSp delSp modSp add mod">
        <pc:chgData name="Froduald Kabanza" userId="edf393d0-642b-4b9e-8c75-f62133241689" providerId="ADAL" clId="{AB09C514-6253-4CC0-8C7C-457416B9D1B5}" dt="2022-01-19T23:12:24.662" v="496" actId="571"/>
        <pc:sldMkLst>
          <pc:docMk/>
          <pc:sldMk cId="0" sldId="482"/>
        </pc:sldMkLst>
        <pc:spChg chg="mod">
          <ac:chgData name="Froduald Kabanza" userId="edf393d0-642b-4b9e-8c75-f62133241689" providerId="ADAL" clId="{AB09C514-6253-4CC0-8C7C-457416B9D1B5}" dt="2022-01-19T23:02:55.494" v="449"/>
          <ac:spMkLst>
            <pc:docMk/>
            <pc:sldMk cId="0" sldId="482"/>
            <ac:spMk id="47105" creationId="{4B59FB96-F13C-4660-91D3-567EB9859C40}"/>
          </ac:spMkLst>
        </pc:spChg>
        <pc:spChg chg="mod">
          <ac:chgData name="Froduald Kabanza" userId="edf393d0-642b-4b9e-8c75-f62133241689" providerId="ADAL" clId="{AB09C514-6253-4CC0-8C7C-457416B9D1B5}" dt="2022-01-19T23:02:23.979" v="446" actId="20577"/>
          <ac:spMkLst>
            <pc:docMk/>
            <pc:sldMk cId="0" sldId="482"/>
            <ac:spMk id="47106" creationId="{3F6A8FC0-3185-4D8B-BBEE-4B6367A4C8E6}"/>
          </ac:spMkLst>
        </pc:spChg>
        <pc:spChg chg="mod">
          <ac:chgData name="Froduald Kabanza" userId="edf393d0-642b-4b9e-8c75-f62133241689" providerId="ADAL" clId="{AB09C514-6253-4CC0-8C7C-457416B9D1B5}" dt="2022-01-18T18:20:47.632" v="165"/>
          <ac:spMkLst>
            <pc:docMk/>
            <pc:sldMk cId="0" sldId="482"/>
            <ac:spMk id="47108" creationId="{825727D4-212A-4C39-BE24-BF243C098DD2}"/>
          </ac:spMkLst>
        </pc:spChg>
        <pc:picChg chg="add mod">
          <ac:chgData name="Froduald Kabanza" userId="edf393d0-642b-4b9e-8c75-f62133241689" providerId="ADAL" clId="{AB09C514-6253-4CC0-8C7C-457416B9D1B5}" dt="2022-01-19T23:12:22.470" v="495" actId="1076"/>
          <ac:picMkLst>
            <pc:docMk/>
            <pc:sldMk cId="0" sldId="482"/>
            <ac:picMk id="19" creationId="{4BBAFA7B-235B-494E-B36F-381D609817FA}"/>
          </ac:picMkLst>
        </pc:picChg>
        <pc:picChg chg="add mod">
          <ac:chgData name="Froduald Kabanza" userId="edf393d0-642b-4b9e-8c75-f62133241689" providerId="ADAL" clId="{AB09C514-6253-4CC0-8C7C-457416B9D1B5}" dt="2022-01-19T23:12:19.547" v="494" actId="1076"/>
          <ac:picMkLst>
            <pc:docMk/>
            <pc:sldMk cId="0" sldId="482"/>
            <ac:picMk id="21" creationId="{928B774B-97CD-4992-9764-666080CBF320}"/>
          </ac:picMkLst>
        </pc:picChg>
        <pc:picChg chg="add mod">
          <ac:chgData name="Froduald Kabanza" userId="edf393d0-642b-4b9e-8c75-f62133241689" providerId="ADAL" clId="{AB09C514-6253-4CC0-8C7C-457416B9D1B5}" dt="2022-01-19T23:12:24.662" v="496" actId="571"/>
          <ac:picMkLst>
            <pc:docMk/>
            <pc:sldMk cId="0" sldId="482"/>
            <ac:picMk id="22" creationId="{69F98401-FFC8-4565-AAAA-7D0F69D5D74B}"/>
          </ac:picMkLst>
        </pc:picChg>
        <pc:picChg chg="add mod">
          <ac:chgData name="Froduald Kabanza" userId="edf393d0-642b-4b9e-8c75-f62133241689" providerId="ADAL" clId="{AB09C514-6253-4CC0-8C7C-457416B9D1B5}" dt="2022-01-19T23:12:24.662" v="496" actId="571"/>
          <ac:picMkLst>
            <pc:docMk/>
            <pc:sldMk cId="0" sldId="482"/>
            <ac:picMk id="23" creationId="{DEEAF24E-70CB-4DBF-B158-1284A37AD7A3}"/>
          </ac:picMkLst>
        </pc:picChg>
        <pc:picChg chg="del">
          <ac:chgData name="Froduald Kabanza" userId="edf393d0-642b-4b9e-8c75-f62133241689" providerId="ADAL" clId="{AB09C514-6253-4CC0-8C7C-457416B9D1B5}" dt="2022-01-19T23:12:15.511" v="492" actId="478"/>
          <ac:picMkLst>
            <pc:docMk/>
            <pc:sldMk cId="0" sldId="482"/>
            <ac:picMk id="47113" creationId="{2049B6ED-0727-4A24-8EA5-CEE371B80CBA}"/>
          </ac:picMkLst>
        </pc:picChg>
        <pc:picChg chg="del">
          <ac:chgData name="Froduald Kabanza" userId="edf393d0-642b-4b9e-8c75-f62133241689" providerId="ADAL" clId="{AB09C514-6253-4CC0-8C7C-457416B9D1B5}" dt="2022-01-19T23:12:16.997" v="493" actId="478"/>
          <ac:picMkLst>
            <pc:docMk/>
            <pc:sldMk cId="0" sldId="482"/>
            <ac:picMk id="47119" creationId="{C5D5ECE9-8787-4327-95D6-432AC045916C}"/>
          </ac:picMkLst>
        </pc:picChg>
      </pc:sldChg>
      <pc:sldChg chg="addSp delSp modSp add del mod ord">
        <pc:chgData name="Froduald Kabanza" userId="edf393d0-642b-4b9e-8c75-f62133241689" providerId="ADAL" clId="{AB09C514-6253-4CC0-8C7C-457416B9D1B5}" dt="2022-01-20T07:33:43.851" v="12455" actId="2696"/>
        <pc:sldMkLst>
          <pc:docMk/>
          <pc:sldMk cId="0" sldId="483"/>
        </pc:sldMkLst>
        <pc:spChg chg="del mod">
          <ac:chgData name="Froduald Kabanza" userId="edf393d0-642b-4b9e-8c75-f62133241689" providerId="ADAL" clId="{AB09C514-6253-4CC0-8C7C-457416B9D1B5}" dt="2022-01-20T00:05:00.506" v="3958" actId="478"/>
          <ac:spMkLst>
            <pc:docMk/>
            <pc:sldMk cId="0" sldId="483"/>
            <ac:spMk id="2" creationId="{A1FD2C78-B593-4103-859D-D1D077A5757A}"/>
          </ac:spMkLst>
        </pc:spChg>
        <pc:spChg chg="mod">
          <ac:chgData name="Froduald Kabanza" userId="edf393d0-642b-4b9e-8c75-f62133241689" providerId="ADAL" clId="{AB09C514-6253-4CC0-8C7C-457416B9D1B5}" dt="2022-01-20T04:56:43.066" v="8608" actId="20577"/>
          <ac:spMkLst>
            <pc:docMk/>
            <pc:sldMk cId="0" sldId="483"/>
            <ac:spMk id="49153" creationId="{0C2B7524-5413-4F39-BD91-50C01A2C8F7D}"/>
          </ac:spMkLst>
        </pc:spChg>
        <pc:spChg chg="mod">
          <ac:chgData name="Froduald Kabanza" userId="edf393d0-642b-4b9e-8c75-f62133241689" providerId="ADAL" clId="{AB09C514-6253-4CC0-8C7C-457416B9D1B5}" dt="2022-01-20T07:29:51.490" v="12294" actId="1076"/>
          <ac:spMkLst>
            <pc:docMk/>
            <pc:sldMk cId="0" sldId="483"/>
            <ac:spMk id="49154" creationId="{0BC401E1-FB05-4108-B774-8529DEE4C7EA}"/>
          </ac:spMkLst>
        </pc:spChg>
        <pc:spChg chg="mod">
          <ac:chgData name="Froduald Kabanza" userId="edf393d0-642b-4b9e-8c75-f62133241689" providerId="ADAL" clId="{AB09C514-6253-4CC0-8C7C-457416B9D1B5}" dt="2022-01-18T18:20:47.632" v="165"/>
          <ac:spMkLst>
            <pc:docMk/>
            <pc:sldMk cId="0" sldId="483"/>
            <ac:spMk id="49156" creationId="{B7BF3D55-B414-4753-B87E-0BF8227A7A90}"/>
          </ac:spMkLst>
        </pc:spChg>
        <pc:picChg chg="add mod">
          <ac:chgData name="Froduald Kabanza" userId="edf393d0-642b-4b9e-8c75-f62133241689" providerId="ADAL" clId="{AB09C514-6253-4CC0-8C7C-457416B9D1B5}" dt="2022-01-20T04:55:37.454" v="8567" actId="1076"/>
          <ac:picMkLst>
            <pc:docMk/>
            <pc:sldMk cId="0" sldId="483"/>
            <ac:picMk id="5" creationId="{685A14D9-2F46-4D4D-8223-6703511F12E1}"/>
          </ac:picMkLst>
        </pc:picChg>
        <pc:picChg chg="del">
          <ac:chgData name="Froduald Kabanza" userId="edf393d0-642b-4b9e-8c75-f62133241689" providerId="ADAL" clId="{AB09C514-6253-4CC0-8C7C-457416B9D1B5}" dt="2022-01-20T00:05:04.742" v="3959" actId="478"/>
          <ac:picMkLst>
            <pc:docMk/>
            <pc:sldMk cId="0" sldId="483"/>
            <ac:picMk id="49158" creationId="{2F46644A-61B9-405B-8A46-EB39BB7F39B3}"/>
          </ac:picMkLst>
        </pc:picChg>
        <pc:cxnChg chg="del">
          <ac:chgData name="Froduald Kabanza" userId="edf393d0-642b-4b9e-8c75-f62133241689" providerId="ADAL" clId="{AB09C514-6253-4CC0-8C7C-457416B9D1B5}" dt="2022-01-20T00:05:08.559" v="3960" actId="478"/>
          <ac:cxnSpMkLst>
            <pc:docMk/>
            <pc:sldMk cId="0" sldId="483"/>
            <ac:cxnSpMk id="4" creationId="{849BD149-A94C-4488-8D52-7919D61B9B1C}"/>
          </ac:cxnSpMkLst>
        </pc:cxnChg>
      </pc:sldChg>
      <pc:sldChg chg="addSp delSp modSp add mod ord modNotesTx">
        <pc:chgData name="Froduald Kabanza" userId="edf393d0-642b-4b9e-8c75-f62133241689" providerId="ADAL" clId="{AB09C514-6253-4CC0-8C7C-457416B9D1B5}" dt="2022-01-20T06:28:55.068" v="10752" actId="478"/>
        <pc:sldMkLst>
          <pc:docMk/>
          <pc:sldMk cId="0" sldId="484"/>
        </pc:sldMkLst>
        <pc:spChg chg="add del mod">
          <ac:chgData name="Froduald Kabanza" userId="edf393d0-642b-4b9e-8c75-f62133241689" providerId="ADAL" clId="{AB09C514-6253-4CC0-8C7C-457416B9D1B5}" dt="2022-01-20T04:46:51.534" v="8403" actId="478"/>
          <ac:spMkLst>
            <pc:docMk/>
            <pc:sldMk cId="0" sldId="484"/>
            <ac:spMk id="2" creationId="{A7CC7C32-613B-4034-B1BA-6A2B8B71608F}"/>
          </ac:spMkLst>
        </pc:spChg>
        <pc:spChg chg="add del mod">
          <ac:chgData name="Froduald Kabanza" userId="edf393d0-642b-4b9e-8c75-f62133241689" providerId="ADAL" clId="{AB09C514-6253-4CC0-8C7C-457416B9D1B5}" dt="2022-01-20T05:04:51.678" v="9257" actId="478"/>
          <ac:spMkLst>
            <pc:docMk/>
            <pc:sldMk cId="0" sldId="484"/>
            <ac:spMk id="3" creationId="{BAD14EEE-8E83-4484-9471-26F7C0E9ABDE}"/>
          </ac:spMkLst>
        </pc:spChg>
        <pc:spChg chg="add mod">
          <ac:chgData name="Froduald Kabanza" userId="edf393d0-642b-4b9e-8c75-f62133241689" providerId="ADAL" clId="{AB09C514-6253-4CC0-8C7C-457416B9D1B5}" dt="2022-01-20T06:28:55.068" v="10752" actId="478"/>
          <ac:spMkLst>
            <pc:docMk/>
            <pc:sldMk cId="0" sldId="484"/>
            <ac:spMk id="4" creationId="{8D27BA86-E95C-4283-9BE1-5F6FA64B63E5}"/>
          </ac:spMkLst>
        </pc:spChg>
        <pc:spChg chg="mod">
          <ac:chgData name="Froduald Kabanza" userId="edf393d0-642b-4b9e-8c75-f62133241689" providerId="ADAL" clId="{AB09C514-6253-4CC0-8C7C-457416B9D1B5}" dt="2022-01-20T04:47:03.147" v="8404" actId="1076"/>
          <ac:spMkLst>
            <pc:docMk/>
            <pc:sldMk cId="0" sldId="484"/>
            <ac:spMk id="7" creationId="{FEB6CB07-9CFB-4115-AA95-2E2E0978AF3C}"/>
          </ac:spMkLst>
        </pc:spChg>
        <pc:spChg chg="mod">
          <ac:chgData name="Froduald Kabanza" userId="edf393d0-642b-4b9e-8c75-f62133241689" providerId="ADAL" clId="{AB09C514-6253-4CC0-8C7C-457416B9D1B5}" dt="2022-01-20T04:47:03.147" v="8404" actId="1076"/>
          <ac:spMkLst>
            <pc:docMk/>
            <pc:sldMk cId="0" sldId="484"/>
            <ac:spMk id="8" creationId="{148850CF-B1EF-4B5F-AFE9-E5F75F83DB01}"/>
          </ac:spMkLst>
        </pc:spChg>
        <pc:spChg chg="mod">
          <ac:chgData name="Froduald Kabanza" userId="edf393d0-642b-4b9e-8c75-f62133241689" providerId="ADAL" clId="{AB09C514-6253-4CC0-8C7C-457416B9D1B5}" dt="2022-01-20T04:52:08.774" v="8493" actId="1076"/>
          <ac:spMkLst>
            <pc:docMk/>
            <pc:sldMk cId="0" sldId="484"/>
            <ac:spMk id="11" creationId="{24001053-5D6F-4717-9D99-B69799B13E09}"/>
          </ac:spMkLst>
        </pc:spChg>
        <pc:spChg chg="mod">
          <ac:chgData name="Froduald Kabanza" userId="edf393d0-642b-4b9e-8c75-f62133241689" providerId="ADAL" clId="{AB09C514-6253-4CC0-8C7C-457416B9D1B5}" dt="2022-01-20T04:52:08.774" v="8493" actId="1076"/>
          <ac:spMkLst>
            <pc:docMk/>
            <pc:sldMk cId="0" sldId="484"/>
            <ac:spMk id="12" creationId="{02DB7C1C-5647-4CA0-B8C4-B7F72FD881BE}"/>
          </ac:spMkLst>
        </pc:spChg>
        <pc:spChg chg="mod">
          <ac:chgData name="Froduald Kabanza" userId="edf393d0-642b-4b9e-8c75-f62133241689" providerId="ADAL" clId="{AB09C514-6253-4CC0-8C7C-457416B9D1B5}" dt="2022-01-20T04:52:08.774" v="8493" actId="1076"/>
          <ac:spMkLst>
            <pc:docMk/>
            <pc:sldMk cId="0" sldId="484"/>
            <ac:spMk id="13" creationId="{0CBD0F86-C875-477B-A729-5CFCBD7072B5}"/>
          </ac:spMkLst>
        </pc:spChg>
        <pc:spChg chg="mod">
          <ac:chgData name="Froduald Kabanza" userId="edf393d0-642b-4b9e-8c75-f62133241689" providerId="ADAL" clId="{AB09C514-6253-4CC0-8C7C-457416B9D1B5}" dt="2022-01-20T04:52:08.774" v="8493" actId="1076"/>
          <ac:spMkLst>
            <pc:docMk/>
            <pc:sldMk cId="0" sldId="484"/>
            <ac:spMk id="14" creationId="{1210983D-3995-4271-8096-D8B96C2FFACB}"/>
          </ac:spMkLst>
        </pc:spChg>
        <pc:spChg chg="del">
          <ac:chgData name="Froduald Kabanza" userId="edf393d0-642b-4b9e-8c75-f62133241689" providerId="ADAL" clId="{AB09C514-6253-4CC0-8C7C-457416B9D1B5}" dt="2022-01-20T04:45:59.702" v="8401" actId="478"/>
          <ac:spMkLst>
            <pc:docMk/>
            <pc:sldMk cId="0" sldId="484"/>
            <ac:spMk id="16" creationId="{D16EBDF9-1F90-4A3B-A40F-F14E5DC5B980}"/>
          </ac:spMkLst>
        </pc:spChg>
        <pc:spChg chg="mod">
          <ac:chgData name="Froduald Kabanza" userId="edf393d0-642b-4b9e-8c75-f62133241689" providerId="ADAL" clId="{AB09C514-6253-4CC0-8C7C-457416B9D1B5}" dt="2022-01-20T04:47:03.147" v="8404" actId="1076"/>
          <ac:spMkLst>
            <pc:docMk/>
            <pc:sldMk cId="0" sldId="484"/>
            <ac:spMk id="20" creationId="{558F9B4E-5F35-48BB-B9D5-51DB8CCF2329}"/>
          </ac:spMkLst>
        </pc:spChg>
        <pc:spChg chg="mod">
          <ac:chgData name="Froduald Kabanza" userId="edf393d0-642b-4b9e-8c75-f62133241689" providerId="ADAL" clId="{AB09C514-6253-4CC0-8C7C-457416B9D1B5}" dt="2022-01-20T04:47:03.147" v="8404" actId="1076"/>
          <ac:spMkLst>
            <pc:docMk/>
            <pc:sldMk cId="0" sldId="484"/>
            <ac:spMk id="21" creationId="{D50B453C-940F-4939-80D5-8381BD1836E0}"/>
          </ac:spMkLst>
        </pc:spChg>
        <pc:spChg chg="add mod">
          <ac:chgData name="Froduald Kabanza" userId="edf393d0-642b-4b9e-8c75-f62133241689" providerId="ADAL" clId="{AB09C514-6253-4CC0-8C7C-457416B9D1B5}" dt="2022-01-20T06:28:44.915" v="10751" actId="20577"/>
          <ac:spMkLst>
            <pc:docMk/>
            <pc:sldMk cId="0" sldId="484"/>
            <ac:spMk id="25" creationId="{DCDAE443-AB99-4CE8-8004-1317136136B2}"/>
          </ac:spMkLst>
        </pc:spChg>
        <pc:spChg chg="add del mod">
          <ac:chgData name="Froduald Kabanza" userId="edf393d0-642b-4b9e-8c75-f62133241689" providerId="ADAL" clId="{AB09C514-6253-4CC0-8C7C-457416B9D1B5}" dt="2022-01-20T05:04:44.682" v="9256" actId="478"/>
          <ac:spMkLst>
            <pc:docMk/>
            <pc:sldMk cId="0" sldId="484"/>
            <ac:spMk id="26" creationId="{C3D74054-6F1D-4E14-8C19-95497A78D7C5}"/>
          </ac:spMkLst>
        </pc:spChg>
        <pc:spChg chg="add del mod">
          <ac:chgData name="Froduald Kabanza" userId="edf393d0-642b-4b9e-8c75-f62133241689" providerId="ADAL" clId="{AB09C514-6253-4CC0-8C7C-457416B9D1B5}" dt="2022-01-20T06:28:55.068" v="10752" actId="478"/>
          <ac:spMkLst>
            <pc:docMk/>
            <pc:sldMk cId="0" sldId="484"/>
            <ac:spMk id="28" creationId="{EF226E59-687F-4AB9-AB17-8A3A7DEC228F}"/>
          </ac:spMkLst>
        </pc:spChg>
        <pc:spChg chg="mod">
          <ac:chgData name="Froduald Kabanza" userId="edf393d0-642b-4b9e-8c75-f62133241689" providerId="ADAL" clId="{AB09C514-6253-4CC0-8C7C-457416B9D1B5}" dt="2022-01-20T05:03:15.927" v="9240" actId="20577"/>
          <ac:spMkLst>
            <pc:docMk/>
            <pc:sldMk cId="0" sldId="484"/>
            <ac:spMk id="50177" creationId="{487EC071-F2EF-4147-843A-F318BDDE1A4F}"/>
          </ac:spMkLst>
        </pc:spChg>
        <pc:spChg chg="del">
          <ac:chgData name="Froduald Kabanza" userId="edf393d0-642b-4b9e-8c75-f62133241689" providerId="ADAL" clId="{AB09C514-6253-4CC0-8C7C-457416B9D1B5}" dt="2022-01-20T04:46:49.135" v="8402" actId="478"/>
          <ac:spMkLst>
            <pc:docMk/>
            <pc:sldMk cId="0" sldId="484"/>
            <ac:spMk id="50178" creationId="{D7C1AC41-E829-4393-881E-9AEA50D5E2C4}"/>
          </ac:spMkLst>
        </pc:spChg>
        <pc:spChg chg="mod">
          <ac:chgData name="Froduald Kabanza" userId="edf393d0-642b-4b9e-8c75-f62133241689" providerId="ADAL" clId="{AB09C514-6253-4CC0-8C7C-457416B9D1B5}" dt="2022-01-18T18:20:47.632" v="165"/>
          <ac:spMkLst>
            <pc:docMk/>
            <pc:sldMk cId="0" sldId="484"/>
            <ac:spMk id="50180" creationId="{DC49A521-B5E2-4C1D-84F5-DF54FEA35784}"/>
          </ac:spMkLst>
        </pc:spChg>
        <pc:spChg chg="mod">
          <ac:chgData name="Froduald Kabanza" userId="edf393d0-642b-4b9e-8c75-f62133241689" providerId="ADAL" clId="{AB09C514-6253-4CC0-8C7C-457416B9D1B5}" dt="2022-01-20T04:47:03.147" v="8404" actId="1076"/>
          <ac:spMkLst>
            <pc:docMk/>
            <pc:sldMk cId="0" sldId="484"/>
            <ac:spMk id="50184" creationId="{043942E6-0188-4113-B683-A8DC5DD6E406}"/>
          </ac:spMkLst>
        </pc:spChg>
        <pc:spChg chg="mod">
          <ac:chgData name="Froduald Kabanza" userId="edf393d0-642b-4b9e-8c75-f62133241689" providerId="ADAL" clId="{AB09C514-6253-4CC0-8C7C-457416B9D1B5}" dt="2022-01-20T04:47:03.147" v="8404" actId="1076"/>
          <ac:spMkLst>
            <pc:docMk/>
            <pc:sldMk cId="0" sldId="484"/>
            <ac:spMk id="50185" creationId="{94C24983-455B-4DD3-B463-048822E193C1}"/>
          </ac:spMkLst>
        </pc:spChg>
        <pc:spChg chg="mod">
          <ac:chgData name="Froduald Kabanza" userId="edf393d0-642b-4b9e-8c75-f62133241689" providerId="ADAL" clId="{AB09C514-6253-4CC0-8C7C-457416B9D1B5}" dt="2022-01-20T04:47:03.147" v="8404" actId="1076"/>
          <ac:spMkLst>
            <pc:docMk/>
            <pc:sldMk cId="0" sldId="484"/>
            <ac:spMk id="50190" creationId="{DFF7B0DD-24DA-49C3-AD5C-F30411889A7C}"/>
          </ac:spMkLst>
        </pc:spChg>
        <pc:spChg chg="mod">
          <ac:chgData name="Froduald Kabanza" userId="edf393d0-642b-4b9e-8c75-f62133241689" providerId="ADAL" clId="{AB09C514-6253-4CC0-8C7C-457416B9D1B5}" dt="2022-01-20T04:47:03.147" v="8404" actId="1076"/>
          <ac:spMkLst>
            <pc:docMk/>
            <pc:sldMk cId="0" sldId="484"/>
            <ac:spMk id="50193" creationId="{AD915444-36C8-4ADF-BDC2-8338AC48B712}"/>
          </ac:spMkLst>
        </pc:spChg>
        <pc:grpChg chg="mod">
          <ac:chgData name="Froduald Kabanza" userId="edf393d0-642b-4b9e-8c75-f62133241689" providerId="ADAL" clId="{AB09C514-6253-4CC0-8C7C-457416B9D1B5}" dt="2022-01-20T04:47:03.147" v="8404" actId="1076"/>
          <ac:grpSpMkLst>
            <pc:docMk/>
            <pc:sldMk cId="0" sldId="484"/>
            <ac:grpSpMk id="10" creationId="{C5684F2A-7CDF-47C3-B89D-9F7632CC24B7}"/>
          </ac:grpSpMkLst>
        </pc:grpChg>
        <pc:grpChg chg="mod">
          <ac:chgData name="Froduald Kabanza" userId="edf393d0-642b-4b9e-8c75-f62133241689" providerId="ADAL" clId="{AB09C514-6253-4CC0-8C7C-457416B9D1B5}" dt="2022-01-20T04:47:03.147" v="8404" actId="1076"/>
          <ac:grpSpMkLst>
            <pc:docMk/>
            <pc:sldMk cId="0" sldId="484"/>
            <ac:grpSpMk id="15" creationId="{47CD5E4A-C5AF-408C-A0A9-FEF1C8E8D028}"/>
          </ac:grpSpMkLst>
        </pc:grpChg>
        <pc:grpChg chg="add del mod">
          <ac:chgData name="Froduald Kabanza" userId="edf393d0-642b-4b9e-8c75-f62133241689" providerId="ADAL" clId="{AB09C514-6253-4CC0-8C7C-457416B9D1B5}" dt="2022-01-20T04:52:08.774" v="8493" actId="1076"/>
          <ac:grpSpMkLst>
            <pc:docMk/>
            <pc:sldMk cId="0" sldId="484"/>
            <ac:grpSpMk id="50182" creationId="{7ECFD551-623B-42FB-BD5E-291A9F1235FC}"/>
          </ac:grpSpMkLst>
        </pc:grpChg>
        <pc:picChg chg="mod">
          <ac:chgData name="Froduald Kabanza" userId="edf393d0-642b-4b9e-8c75-f62133241689" providerId="ADAL" clId="{AB09C514-6253-4CC0-8C7C-457416B9D1B5}" dt="2022-01-20T04:52:08.774" v="8493" actId="1076"/>
          <ac:picMkLst>
            <pc:docMk/>
            <pc:sldMk cId="0" sldId="484"/>
            <ac:picMk id="50194" creationId="{D1EE5166-3733-4AC6-8413-106F822B111E}"/>
          </ac:picMkLst>
        </pc:picChg>
      </pc:sldChg>
      <pc:sldChg chg="modSp add ord">
        <pc:chgData name="Froduald Kabanza" userId="edf393d0-642b-4b9e-8c75-f62133241689" providerId="ADAL" clId="{AB09C514-6253-4CC0-8C7C-457416B9D1B5}" dt="2022-01-20T07:16:46.735" v="11727"/>
        <pc:sldMkLst>
          <pc:docMk/>
          <pc:sldMk cId="0" sldId="485"/>
        </pc:sldMkLst>
        <pc:spChg chg="mod">
          <ac:chgData name="Froduald Kabanza" userId="edf393d0-642b-4b9e-8c75-f62133241689" providerId="ADAL" clId="{AB09C514-6253-4CC0-8C7C-457416B9D1B5}" dt="2022-01-18T18:20:47.632" v="165"/>
          <ac:spMkLst>
            <pc:docMk/>
            <pc:sldMk cId="0" sldId="485"/>
            <ac:spMk id="51204" creationId="{7B17705D-6DAB-4A0C-949B-6E3B5B343E9A}"/>
          </ac:spMkLst>
        </pc:spChg>
      </pc:sldChg>
      <pc:sldChg chg="addSp delSp modSp add mod">
        <pc:chgData name="Froduald Kabanza" userId="edf393d0-642b-4b9e-8c75-f62133241689" providerId="ADAL" clId="{AB09C514-6253-4CC0-8C7C-457416B9D1B5}" dt="2022-01-19T23:12:38.835" v="500" actId="1076"/>
        <pc:sldMkLst>
          <pc:docMk/>
          <pc:sldMk cId="0" sldId="487"/>
        </pc:sldMkLst>
        <pc:spChg chg="mod">
          <ac:chgData name="Froduald Kabanza" userId="edf393d0-642b-4b9e-8c75-f62133241689" providerId="ADAL" clId="{AB09C514-6253-4CC0-8C7C-457416B9D1B5}" dt="2022-01-19T23:03:20.726" v="450"/>
          <ac:spMkLst>
            <pc:docMk/>
            <pc:sldMk cId="0" sldId="487"/>
            <ac:spMk id="48129" creationId="{CE2F8C20-8468-493A-BEC9-4C483C4A9BCC}"/>
          </ac:spMkLst>
        </pc:spChg>
        <pc:spChg chg="mod">
          <ac:chgData name="Froduald Kabanza" userId="edf393d0-642b-4b9e-8c75-f62133241689" providerId="ADAL" clId="{AB09C514-6253-4CC0-8C7C-457416B9D1B5}" dt="2022-01-18T18:20:47.632" v="165"/>
          <ac:spMkLst>
            <pc:docMk/>
            <pc:sldMk cId="0" sldId="487"/>
            <ac:spMk id="48132" creationId="{F6C2A2B6-1959-402E-A1FE-EFFB2C9EF47A}"/>
          </ac:spMkLst>
        </pc:spChg>
        <pc:picChg chg="add mod">
          <ac:chgData name="Froduald Kabanza" userId="edf393d0-642b-4b9e-8c75-f62133241689" providerId="ADAL" clId="{AB09C514-6253-4CC0-8C7C-457416B9D1B5}" dt="2022-01-19T23:12:34.201" v="499"/>
          <ac:picMkLst>
            <pc:docMk/>
            <pc:sldMk cId="0" sldId="487"/>
            <ac:picMk id="19" creationId="{82B72C29-28AF-4297-9CC9-147E12256138}"/>
          </ac:picMkLst>
        </pc:picChg>
        <pc:picChg chg="add mod">
          <ac:chgData name="Froduald Kabanza" userId="edf393d0-642b-4b9e-8c75-f62133241689" providerId="ADAL" clId="{AB09C514-6253-4CC0-8C7C-457416B9D1B5}" dt="2022-01-19T23:12:38.835" v="500" actId="1076"/>
          <ac:picMkLst>
            <pc:docMk/>
            <pc:sldMk cId="0" sldId="487"/>
            <ac:picMk id="21" creationId="{145F0E48-D200-4430-9C1C-E3E0B41C4139}"/>
          </ac:picMkLst>
        </pc:picChg>
        <pc:picChg chg="del">
          <ac:chgData name="Froduald Kabanza" userId="edf393d0-642b-4b9e-8c75-f62133241689" providerId="ADAL" clId="{AB09C514-6253-4CC0-8C7C-457416B9D1B5}" dt="2022-01-19T23:12:32.788" v="498" actId="478"/>
          <ac:picMkLst>
            <pc:docMk/>
            <pc:sldMk cId="0" sldId="487"/>
            <ac:picMk id="48137" creationId="{2A3AF0BC-F3D4-4EB7-B35B-4D27540D00D8}"/>
          </ac:picMkLst>
        </pc:picChg>
        <pc:picChg chg="del">
          <ac:chgData name="Froduald Kabanza" userId="edf393d0-642b-4b9e-8c75-f62133241689" providerId="ADAL" clId="{AB09C514-6253-4CC0-8C7C-457416B9D1B5}" dt="2022-01-19T23:12:31.020" v="497" actId="478"/>
          <ac:picMkLst>
            <pc:docMk/>
            <pc:sldMk cId="0" sldId="487"/>
            <ac:picMk id="48143" creationId="{22AF7EAC-8A43-4727-8795-1C6DA163F9F8}"/>
          </ac:picMkLst>
        </pc:picChg>
      </pc:sldChg>
      <pc:sldChg chg="modSp add ord">
        <pc:chgData name="Froduald Kabanza" userId="edf393d0-642b-4b9e-8c75-f62133241689" providerId="ADAL" clId="{AB09C514-6253-4CC0-8C7C-457416B9D1B5}" dt="2022-01-20T07:16:46.735" v="11727"/>
        <pc:sldMkLst>
          <pc:docMk/>
          <pc:sldMk cId="0" sldId="488"/>
        </pc:sldMkLst>
        <pc:spChg chg="mod">
          <ac:chgData name="Froduald Kabanza" userId="edf393d0-642b-4b9e-8c75-f62133241689" providerId="ADAL" clId="{AB09C514-6253-4CC0-8C7C-457416B9D1B5}" dt="2022-01-18T18:20:47.632" v="165"/>
          <ac:spMkLst>
            <pc:docMk/>
            <pc:sldMk cId="0" sldId="488"/>
            <ac:spMk id="52228" creationId="{E9B76813-7B3C-419A-9090-2139CA9DC275}"/>
          </ac:spMkLst>
        </pc:spChg>
      </pc:sldChg>
      <pc:sldChg chg="modSp add ord">
        <pc:chgData name="Froduald Kabanza" userId="edf393d0-642b-4b9e-8c75-f62133241689" providerId="ADAL" clId="{AB09C514-6253-4CC0-8C7C-457416B9D1B5}" dt="2022-01-20T07:16:46.735" v="11727"/>
        <pc:sldMkLst>
          <pc:docMk/>
          <pc:sldMk cId="0" sldId="489"/>
        </pc:sldMkLst>
        <pc:spChg chg="mod">
          <ac:chgData name="Froduald Kabanza" userId="edf393d0-642b-4b9e-8c75-f62133241689" providerId="ADAL" clId="{AB09C514-6253-4CC0-8C7C-457416B9D1B5}" dt="2022-01-18T18:20:47.632" v="165"/>
          <ac:spMkLst>
            <pc:docMk/>
            <pc:sldMk cId="0" sldId="489"/>
            <ac:spMk id="53252" creationId="{9CE595B3-28E1-449F-8616-28AC3807DAEB}"/>
          </ac:spMkLst>
        </pc:spChg>
      </pc:sldChg>
      <pc:sldChg chg="modSp add del ord">
        <pc:chgData name="Froduald Kabanza" userId="edf393d0-642b-4b9e-8c75-f62133241689" providerId="ADAL" clId="{AB09C514-6253-4CC0-8C7C-457416B9D1B5}" dt="2022-01-20T08:38:02.608" v="13188" actId="2696"/>
        <pc:sldMkLst>
          <pc:docMk/>
          <pc:sldMk cId="0" sldId="490"/>
        </pc:sldMkLst>
        <pc:spChg chg="mod">
          <ac:chgData name="Froduald Kabanza" userId="edf393d0-642b-4b9e-8c75-f62133241689" providerId="ADAL" clId="{AB09C514-6253-4CC0-8C7C-457416B9D1B5}" dt="2022-01-18T18:20:47.632" v="165"/>
          <ac:spMkLst>
            <pc:docMk/>
            <pc:sldMk cId="0" sldId="490"/>
            <ac:spMk id="54277" creationId="{1CCDE6EF-80EA-43B5-A3BA-9F233387E63A}"/>
          </ac:spMkLst>
        </pc:spChg>
      </pc:sldChg>
      <pc:sldChg chg="modSp add ord">
        <pc:chgData name="Froduald Kabanza" userId="edf393d0-642b-4b9e-8c75-f62133241689" providerId="ADAL" clId="{AB09C514-6253-4CC0-8C7C-457416B9D1B5}" dt="2022-01-20T19:55:14.774" v="13539"/>
        <pc:sldMkLst>
          <pc:docMk/>
          <pc:sldMk cId="0" sldId="492"/>
        </pc:sldMkLst>
        <pc:spChg chg="mod">
          <ac:chgData name="Froduald Kabanza" userId="edf393d0-642b-4b9e-8c75-f62133241689" providerId="ADAL" clId="{AB09C514-6253-4CC0-8C7C-457416B9D1B5}" dt="2022-01-18T18:20:47.632" v="165"/>
          <ac:spMkLst>
            <pc:docMk/>
            <pc:sldMk cId="0" sldId="492"/>
            <ac:spMk id="61444" creationId="{DE17F724-7767-4F94-87F8-F132D10B4F0C}"/>
          </ac:spMkLst>
        </pc:spChg>
      </pc:sldChg>
      <pc:sldChg chg="modSp add ord">
        <pc:chgData name="Froduald Kabanza" userId="edf393d0-642b-4b9e-8c75-f62133241689" providerId="ADAL" clId="{AB09C514-6253-4CC0-8C7C-457416B9D1B5}" dt="2022-01-20T19:55:46.092" v="13543"/>
        <pc:sldMkLst>
          <pc:docMk/>
          <pc:sldMk cId="0" sldId="493"/>
        </pc:sldMkLst>
        <pc:spChg chg="mod">
          <ac:chgData name="Froduald Kabanza" userId="edf393d0-642b-4b9e-8c75-f62133241689" providerId="ADAL" clId="{AB09C514-6253-4CC0-8C7C-457416B9D1B5}" dt="2022-01-18T18:20:47.632" v="165"/>
          <ac:spMkLst>
            <pc:docMk/>
            <pc:sldMk cId="0" sldId="493"/>
            <ac:spMk id="59396" creationId="{6944AEB1-6562-42D2-9AF9-EBF3F960495C}"/>
          </ac:spMkLst>
        </pc:spChg>
      </pc:sldChg>
      <pc:sldChg chg="modSp add ord modNotesTx">
        <pc:chgData name="Froduald Kabanza" userId="edf393d0-642b-4b9e-8c75-f62133241689" providerId="ADAL" clId="{AB09C514-6253-4CC0-8C7C-457416B9D1B5}" dt="2022-01-20T19:55:30.068" v="13541"/>
        <pc:sldMkLst>
          <pc:docMk/>
          <pc:sldMk cId="0" sldId="494"/>
        </pc:sldMkLst>
        <pc:spChg chg="mod">
          <ac:chgData name="Froduald Kabanza" userId="edf393d0-642b-4b9e-8c75-f62133241689" providerId="ADAL" clId="{AB09C514-6253-4CC0-8C7C-457416B9D1B5}" dt="2022-01-18T18:20:47.632" v="165"/>
          <ac:spMkLst>
            <pc:docMk/>
            <pc:sldMk cId="0" sldId="494"/>
            <ac:spMk id="63492" creationId="{348193A5-BBCE-4A50-BF2A-F95A1CC60BBA}"/>
          </ac:spMkLst>
        </pc:spChg>
      </pc:sldChg>
      <pc:sldChg chg="modSp add mod ord">
        <pc:chgData name="Froduald Kabanza" userId="edf393d0-642b-4b9e-8c75-f62133241689" providerId="ADAL" clId="{AB09C514-6253-4CC0-8C7C-457416B9D1B5}" dt="2022-01-20T19:55:30.068" v="13541"/>
        <pc:sldMkLst>
          <pc:docMk/>
          <pc:sldMk cId="0" sldId="495"/>
        </pc:sldMkLst>
        <pc:spChg chg="mod">
          <ac:chgData name="Froduald Kabanza" userId="edf393d0-642b-4b9e-8c75-f62133241689" providerId="ADAL" clId="{AB09C514-6253-4CC0-8C7C-457416B9D1B5}" dt="2022-01-20T08:37:31.677" v="13184" actId="20577"/>
          <ac:spMkLst>
            <pc:docMk/>
            <pc:sldMk cId="0" sldId="495"/>
            <ac:spMk id="62466" creationId="{E8B7C204-5ECF-402B-AAEA-9793C7209B20}"/>
          </ac:spMkLst>
        </pc:spChg>
        <pc:spChg chg="mod">
          <ac:chgData name="Froduald Kabanza" userId="edf393d0-642b-4b9e-8c75-f62133241689" providerId="ADAL" clId="{AB09C514-6253-4CC0-8C7C-457416B9D1B5}" dt="2022-01-18T18:20:47.632" v="165"/>
          <ac:spMkLst>
            <pc:docMk/>
            <pc:sldMk cId="0" sldId="495"/>
            <ac:spMk id="62468" creationId="{B6A5FC64-077B-4ABC-B561-E60BC294BE71}"/>
          </ac:spMkLst>
        </pc:spChg>
      </pc:sldChg>
      <pc:sldChg chg="modSp add ord">
        <pc:chgData name="Froduald Kabanza" userId="edf393d0-642b-4b9e-8c75-f62133241689" providerId="ADAL" clId="{AB09C514-6253-4CC0-8C7C-457416B9D1B5}" dt="2022-01-20T08:23:11.125" v="13116"/>
        <pc:sldMkLst>
          <pc:docMk/>
          <pc:sldMk cId="0" sldId="496"/>
        </pc:sldMkLst>
        <pc:spChg chg="mod">
          <ac:chgData name="Froduald Kabanza" userId="edf393d0-642b-4b9e-8c75-f62133241689" providerId="ADAL" clId="{AB09C514-6253-4CC0-8C7C-457416B9D1B5}" dt="2022-01-18T18:20:47.632" v="165"/>
          <ac:spMkLst>
            <pc:docMk/>
            <pc:sldMk cId="0" sldId="496"/>
            <ac:spMk id="66564" creationId="{C0C95F30-13F4-40B8-9046-41D25A1D22E1}"/>
          </ac:spMkLst>
        </pc:spChg>
      </pc:sldChg>
      <pc:sldChg chg="del">
        <pc:chgData name="Froduald Kabanza" userId="edf393d0-642b-4b9e-8c75-f62133241689" providerId="ADAL" clId="{AB09C514-6253-4CC0-8C7C-457416B9D1B5}" dt="2022-01-18T18:07:46.334" v="34" actId="2696"/>
        <pc:sldMkLst>
          <pc:docMk/>
          <pc:sldMk cId="1687000245" sldId="496"/>
        </pc:sldMkLst>
      </pc:sldChg>
      <pc:sldChg chg="modSp add ord">
        <pc:chgData name="Froduald Kabanza" userId="edf393d0-642b-4b9e-8c75-f62133241689" providerId="ADAL" clId="{AB09C514-6253-4CC0-8C7C-457416B9D1B5}" dt="2022-01-20T08:23:11.125" v="13116"/>
        <pc:sldMkLst>
          <pc:docMk/>
          <pc:sldMk cId="0" sldId="497"/>
        </pc:sldMkLst>
        <pc:spChg chg="mod">
          <ac:chgData name="Froduald Kabanza" userId="edf393d0-642b-4b9e-8c75-f62133241689" providerId="ADAL" clId="{AB09C514-6253-4CC0-8C7C-457416B9D1B5}" dt="2022-01-18T18:20:47.632" v="165"/>
          <ac:spMkLst>
            <pc:docMk/>
            <pc:sldMk cId="0" sldId="497"/>
            <ac:spMk id="67587" creationId="{7C090B69-284E-4BEC-801B-7014BD2BF632}"/>
          </ac:spMkLst>
        </pc:spChg>
      </pc:sldChg>
      <pc:sldChg chg="addSp delSp modSp add mod ord modNotes modNotesTx">
        <pc:chgData name="Froduald Kabanza" userId="edf393d0-642b-4b9e-8c75-f62133241689" providerId="ADAL" clId="{AB09C514-6253-4CC0-8C7C-457416B9D1B5}" dt="2022-01-20T08:23:11.125" v="13116"/>
        <pc:sldMkLst>
          <pc:docMk/>
          <pc:sldMk cId="0" sldId="498"/>
        </pc:sldMkLst>
        <pc:spChg chg="add del mod">
          <ac:chgData name="Froduald Kabanza" userId="edf393d0-642b-4b9e-8c75-f62133241689" providerId="ADAL" clId="{AB09C514-6253-4CC0-8C7C-457416B9D1B5}" dt="2022-01-20T01:29:33.193" v="5346" actId="47"/>
          <ac:spMkLst>
            <pc:docMk/>
            <pc:sldMk cId="0" sldId="498"/>
            <ac:spMk id="3" creationId="{9AB35BA5-4BA5-4598-ADA8-DF7BD63AB530}"/>
          </ac:spMkLst>
        </pc:spChg>
        <pc:spChg chg="add mod">
          <ac:chgData name="Froduald Kabanza" userId="edf393d0-642b-4b9e-8c75-f62133241689" providerId="ADAL" clId="{AB09C514-6253-4CC0-8C7C-457416B9D1B5}" dt="2022-01-20T02:01:58" v="6321" actId="113"/>
          <ac:spMkLst>
            <pc:docMk/>
            <pc:sldMk cId="0" sldId="498"/>
            <ac:spMk id="7" creationId="{134333D8-D4D7-401F-8301-4502BC944554}"/>
          </ac:spMkLst>
        </pc:spChg>
        <pc:spChg chg="mod">
          <ac:chgData name="Froduald Kabanza" userId="edf393d0-642b-4b9e-8c75-f62133241689" providerId="ADAL" clId="{AB09C514-6253-4CC0-8C7C-457416B9D1B5}" dt="2022-01-20T01:55:47.696" v="5918" actId="20577"/>
          <ac:spMkLst>
            <pc:docMk/>
            <pc:sldMk cId="0" sldId="498"/>
            <ac:spMk id="68609" creationId="{29F17E08-73BC-4AF4-8470-C2FCFA495859}"/>
          </ac:spMkLst>
        </pc:spChg>
        <pc:spChg chg="mod">
          <ac:chgData name="Froduald Kabanza" userId="edf393d0-642b-4b9e-8c75-f62133241689" providerId="ADAL" clId="{AB09C514-6253-4CC0-8C7C-457416B9D1B5}" dt="2022-01-18T18:20:47.632" v="165"/>
          <ac:spMkLst>
            <pc:docMk/>
            <pc:sldMk cId="0" sldId="498"/>
            <ac:spMk id="68611" creationId="{BCC5E5ED-120D-4D49-8F28-C87A9FD8AD4F}"/>
          </ac:spMkLst>
        </pc:spChg>
      </pc:sldChg>
      <pc:sldChg chg="modSp add ord">
        <pc:chgData name="Froduald Kabanza" userId="edf393d0-642b-4b9e-8c75-f62133241689" providerId="ADAL" clId="{AB09C514-6253-4CC0-8C7C-457416B9D1B5}" dt="2022-01-20T00:34:38.443" v="4041"/>
        <pc:sldMkLst>
          <pc:docMk/>
          <pc:sldMk cId="0" sldId="500"/>
        </pc:sldMkLst>
        <pc:spChg chg="mod">
          <ac:chgData name="Froduald Kabanza" userId="edf393d0-642b-4b9e-8c75-f62133241689" providerId="ADAL" clId="{AB09C514-6253-4CC0-8C7C-457416B9D1B5}" dt="2022-01-18T18:20:47.632" v="165"/>
          <ac:spMkLst>
            <pc:docMk/>
            <pc:sldMk cId="0" sldId="500"/>
            <ac:spMk id="69635" creationId="{21BF669E-D46E-4ECB-B04E-94CC9CDECFBD}"/>
          </ac:spMkLst>
        </pc:spChg>
      </pc:sldChg>
      <pc:sldChg chg="modSp add ord">
        <pc:chgData name="Froduald Kabanza" userId="edf393d0-642b-4b9e-8c75-f62133241689" providerId="ADAL" clId="{AB09C514-6253-4CC0-8C7C-457416B9D1B5}" dt="2022-01-20T00:34:38.443" v="4041"/>
        <pc:sldMkLst>
          <pc:docMk/>
          <pc:sldMk cId="0" sldId="501"/>
        </pc:sldMkLst>
        <pc:spChg chg="mod">
          <ac:chgData name="Froduald Kabanza" userId="edf393d0-642b-4b9e-8c75-f62133241689" providerId="ADAL" clId="{AB09C514-6253-4CC0-8C7C-457416B9D1B5}" dt="2022-01-18T18:20:47.632" v="165"/>
          <ac:spMkLst>
            <pc:docMk/>
            <pc:sldMk cId="0" sldId="501"/>
            <ac:spMk id="70659" creationId="{B9DB0E5C-665E-460C-9181-F331C6DAC6D4}"/>
          </ac:spMkLst>
        </pc:spChg>
        <pc:spChg chg="mod">
          <ac:chgData name="Froduald Kabanza" userId="edf393d0-642b-4b9e-8c75-f62133241689" providerId="ADAL" clId="{AB09C514-6253-4CC0-8C7C-457416B9D1B5}" dt="2022-01-20T00:20:58.721" v="3978" actId="1076"/>
          <ac:spMkLst>
            <pc:docMk/>
            <pc:sldMk cId="0" sldId="501"/>
            <ac:spMk id="70662" creationId="{7B17853E-24AD-44D7-86C9-015A59FAE75B}"/>
          </ac:spMkLst>
        </pc:spChg>
        <pc:picChg chg="mod">
          <ac:chgData name="Froduald Kabanza" userId="edf393d0-642b-4b9e-8c75-f62133241689" providerId="ADAL" clId="{AB09C514-6253-4CC0-8C7C-457416B9D1B5}" dt="2022-01-20T00:21:05.519" v="3983" actId="1076"/>
          <ac:picMkLst>
            <pc:docMk/>
            <pc:sldMk cId="0" sldId="501"/>
            <ac:picMk id="70664" creationId="{4969A469-DC26-4934-9890-BC7C84D7E3FD}"/>
          </ac:picMkLst>
        </pc:picChg>
      </pc:sldChg>
      <pc:sldChg chg="addSp delSp modSp add del mod ord">
        <pc:chgData name="Froduald Kabanza" userId="edf393d0-642b-4b9e-8c75-f62133241689" providerId="ADAL" clId="{AB09C514-6253-4CC0-8C7C-457416B9D1B5}" dt="2022-01-20T01:20:28.691" v="5184" actId="2696"/>
        <pc:sldMkLst>
          <pc:docMk/>
          <pc:sldMk cId="0" sldId="502"/>
        </pc:sldMkLst>
        <pc:spChg chg="add mod">
          <ac:chgData name="Froduald Kabanza" userId="edf393d0-642b-4b9e-8c75-f62133241689" providerId="ADAL" clId="{AB09C514-6253-4CC0-8C7C-457416B9D1B5}" dt="2022-01-20T00:30:57.596" v="4038" actId="1076"/>
          <ac:spMkLst>
            <pc:docMk/>
            <pc:sldMk cId="0" sldId="502"/>
            <ac:spMk id="8" creationId="{85173DF4-E315-41DC-9185-36466298CE8C}"/>
          </ac:spMkLst>
        </pc:spChg>
        <pc:spChg chg="mod">
          <ac:chgData name="Froduald Kabanza" userId="edf393d0-642b-4b9e-8c75-f62133241689" providerId="ADAL" clId="{AB09C514-6253-4CC0-8C7C-457416B9D1B5}" dt="2022-01-20T00:29:12.621" v="3990" actId="1076"/>
          <ac:spMkLst>
            <pc:docMk/>
            <pc:sldMk cId="0" sldId="502"/>
            <ac:spMk id="77825" creationId="{C3BE8C83-9C61-43D4-B686-7EB7B80BB2C7}"/>
          </ac:spMkLst>
        </pc:spChg>
        <pc:spChg chg="mod">
          <ac:chgData name="Froduald Kabanza" userId="edf393d0-642b-4b9e-8c75-f62133241689" providerId="ADAL" clId="{AB09C514-6253-4CC0-8C7C-457416B9D1B5}" dt="2022-01-18T18:20:47.632" v="165"/>
          <ac:spMkLst>
            <pc:docMk/>
            <pc:sldMk cId="0" sldId="502"/>
            <ac:spMk id="77827" creationId="{1AC29B54-FA85-491B-B316-381009BBBC5D}"/>
          </ac:spMkLst>
        </pc:spChg>
        <pc:spChg chg="mod">
          <ac:chgData name="Froduald Kabanza" userId="edf393d0-642b-4b9e-8c75-f62133241689" providerId="ADAL" clId="{AB09C514-6253-4CC0-8C7C-457416B9D1B5}" dt="2022-01-20T00:30:55.437" v="4037" actId="20577"/>
          <ac:spMkLst>
            <pc:docMk/>
            <pc:sldMk cId="0" sldId="502"/>
            <ac:spMk id="77829" creationId="{3731DA8B-85AE-4B61-88CA-53ECD5985A41}"/>
          </ac:spMkLst>
        </pc:spChg>
        <pc:picChg chg="del">
          <ac:chgData name="Froduald Kabanza" userId="edf393d0-642b-4b9e-8c75-f62133241689" providerId="ADAL" clId="{AB09C514-6253-4CC0-8C7C-457416B9D1B5}" dt="2022-01-20T00:28:38.095" v="3985" actId="478"/>
          <ac:picMkLst>
            <pc:docMk/>
            <pc:sldMk cId="0" sldId="502"/>
            <ac:picMk id="77830" creationId="{B8269B15-7AE6-4432-8B5B-979183DAA38B}"/>
          </ac:picMkLst>
        </pc:picChg>
      </pc:sldChg>
      <pc:sldChg chg="modSp add del">
        <pc:chgData name="Froduald Kabanza" userId="edf393d0-642b-4b9e-8c75-f62133241689" providerId="ADAL" clId="{AB09C514-6253-4CC0-8C7C-457416B9D1B5}" dt="2022-01-20T00:32:59.524" v="4039" actId="2696"/>
        <pc:sldMkLst>
          <pc:docMk/>
          <pc:sldMk cId="0" sldId="505"/>
        </pc:sldMkLst>
        <pc:spChg chg="mod">
          <ac:chgData name="Froduald Kabanza" userId="edf393d0-642b-4b9e-8c75-f62133241689" providerId="ADAL" clId="{AB09C514-6253-4CC0-8C7C-457416B9D1B5}" dt="2022-01-18T18:20:47.632" v="165"/>
          <ac:spMkLst>
            <pc:docMk/>
            <pc:sldMk cId="0" sldId="505"/>
            <ac:spMk id="78851" creationId="{CF4C9ACE-2607-4028-A8B7-B6B3D3CAADA9}"/>
          </ac:spMkLst>
        </pc:spChg>
      </pc:sldChg>
      <pc:sldChg chg="modSp add del">
        <pc:chgData name="Froduald Kabanza" userId="edf393d0-642b-4b9e-8c75-f62133241689" providerId="ADAL" clId="{AB09C514-6253-4CC0-8C7C-457416B9D1B5}" dt="2022-01-20T00:32:59.524" v="4039" actId="2696"/>
        <pc:sldMkLst>
          <pc:docMk/>
          <pc:sldMk cId="0" sldId="506"/>
        </pc:sldMkLst>
        <pc:spChg chg="mod">
          <ac:chgData name="Froduald Kabanza" userId="edf393d0-642b-4b9e-8c75-f62133241689" providerId="ADAL" clId="{AB09C514-6253-4CC0-8C7C-457416B9D1B5}" dt="2022-01-18T18:20:47.632" v="165"/>
          <ac:spMkLst>
            <pc:docMk/>
            <pc:sldMk cId="0" sldId="506"/>
            <ac:spMk id="79876" creationId="{98240C31-4CCE-41F7-AE03-874EFD643F33}"/>
          </ac:spMkLst>
        </pc:spChg>
      </pc:sldChg>
      <pc:sldChg chg="delSp modSp add mod ord">
        <pc:chgData name="Froduald Kabanza" userId="edf393d0-642b-4b9e-8c75-f62133241689" providerId="ADAL" clId="{AB09C514-6253-4CC0-8C7C-457416B9D1B5}" dt="2022-01-20T08:26:10.120" v="13124"/>
        <pc:sldMkLst>
          <pc:docMk/>
          <pc:sldMk cId="0" sldId="507"/>
        </pc:sldMkLst>
        <pc:spChg chg="mod">
          <ac:chgData name="Froduald Kabanza" userId="edf393d0-642b-4b9e-8c75-f62133241689" providerId="ADAL" clId="{AB09C514-6253-4CC0-8C7C-457416B9D1B5}" dt="2022-01-20T01:20:49.203" v="5194" actId="20577"/>
          <ac:spMkLst>
            <pc:docMk/>
            <pc:sldMk cId="0" sldId="507"/>
            <ac:spMk id="81921" creationId="{7710E2BF-F619-43D8-8139-1177B7397B0C}"/>
          </ac:spMkLst>
        </pc:spChg>
        <pc:spChg chg="mod">
          <ac:chgData name="Froduald Kabanza" userId="edf393d0-642b-4b9e-8c75-f62133241689" providerId="ADAL" clId="{AB09C514-6253-4CC0-8C7C-457416B9D1B5}" dt="2022-01-20T01:24:54.370" v="5299" actId="114"/>
          <ac:spMkLst>
            <pc:docMk/>
            <pc:sldMk cId="0" sldId="507"/>
            <ac:spMk id="81922" creationId="{19B44DD1-4599-4137-90CF-641B922E97A7}"/>
          </ac:spMkLst>
        </pc:spChg>
        <pc:spChg chg="mod">
          <ac:chgData name="Froduald Kabanza" userId="edf393d0-642b-4b9e-8c75-f62133241689" providerId="ADAL" clId="{AB09C514-6253-4CC0-8C7C-457416B9D1B5}" dt="2022-01-18T18:20:47.632" v="165"/>
          <ac:spMkLst>
            <pc:docMk/>
            <pc:sldMk cId="0" sldId="507"/>
            <ac:spMk id="81924" creationId="{2C896329-5120-44E6-AAFA-9AE568E69293}"/>
          </ac:spMkLst>
        </pc:spChg>
        <pc:picChg chg="del">
          <ac:chgData name="Froduald Kabanza" userId="edf393d0-642b-4b9e-8c75-f62133241689" providerId="ADAL" clId="{AB09C514-6253-4CC0-8C7C-457416B9D1B5}" dt="2022-01-20T01:18:32.882" v="4940" actId="478"/>
          <ac:picMkLst>
            <pc:docMk/>
            <pc:sldMk cId="0" sldId="507"/>
            <ac:picMk id="81926" creationId="{E64202C0-6A1D-4E1E-8500-709A61EC0FA3}"/>
          </ac:picMkLst>
        </pc:picChg>
      </pc:sldChg>
      <pc:sldChg chg="modSp add ord">
        <pc:chgData name="Froduald Kabanza" userId="edf393d0-642b-4b9e-8c75-f62133241689" providerId="ADAL" clId="{AB09C514-6253-4CC0-8C7C-457416B9D1B5}" dt="2022-01-20T19:55:46.092" v="13543"/>
        <pc:sldMkLst>
          <pc:docMk/>
          <pc:sldMk cId="0" sldId="508"/>
        </pc:sldMkLst>
        <pc:spChg chg="mod">
          <ac:chgData name="Froduald Kabanza" userId="edf393d0-642b-4b9e-8c75-f62133241689" providerId="ADAL" clId="{AB09C514-6253-4CC0-8C7C-457416B9D1B5}" dt="2022-01-18T18:20:47.632" v="165"/>
          <ac:spMkLst>
            <pc:docMk/>
            <pc:sldMk cId="0" sldId="508"/>
            <ac:spMk id="58373" creationId="{79EE606C-2FED-40BD-87D3-63F0B062A03F}"/>
          </ac:spMkLst>
        </pc:spChg>
      </pc:sldChg>
      <pc:sldChg chg="modSp add del ord">
        <pc:chgData name="Froduald Kabanza" userId="edf393d0-642b-4b9e-8c75-f62133241689" providerId="ADAL" clId="{AB09C514-6253-4CC0-8C7C-457416B9D1B5}" dt="2022-01-20T01:02:43.602" v="4698" actId="2696"/>
        <pc:sldMkLst>
          <pc:docMk/>
          <pc:sldMk cId="0" sldId="509"/>
        </pc:sldMkLst>
        <pc:spChg chg="mod">
          <ac:chgData name="Froduald Kabanza" userId="edf393d0-642b-4b9e-8c75-f62133241689" providerId="ADAL" clId="{AB09C514-6253-4CC0-8C7C-457416B9D1B5}" dt="2022-01-18T18:20:47.632" v="165"/>
          <ac:spMkLst>
            <pc:docMk/>
            <pc:sldMk cId="0" sldId="509"/>
            <ac:spMk id="60420" creationId="{ED8991D7-25AE-41A3-8DB9-C73AB4B308BF}"/>
          </ac:spMkLst>
        </pc:spChg>
      </pc:sldChg>
      <pc:sldChg chg="modSp add ord">
        <pc:chgData name="Froduald Kabanza" userId="edf393d0-642b-4b9e-8c75-f62133241689" providerId="ADAL" clId="{AB09C514-6253-4CC0-8C7C-457416B9D1B5}" dt="2022-01-20T08:37:52.916" v="13186"/>
        <pc:sldMkLst>
          <pc:docMk/>
          <pc:sldMk cId="0" sldId="511"/>
        </pc:sldMkLst>
        <pc:spChg chg="mod">
          <ac:chgData name="Froduald Kabanza" userId="edf393d0-642b-4b9e-8c75-f62133241689" providerId="ADAL" clId="{AB09C514-6253-4CC0-8C7C-457416B9D1B5}" dt="2022-01-18T18:20:47.632" v="165"/>
          <ac:spMkLst>
            <pc:docMk/>
            <pc:sldMk cId="0" sldId="511"/>
            <ac:spMk id="64516" creationId="{AB4BE1C5-8723-4C4F-888E-D40C9D877120}"/>
          </ac:spMkLst>
        </pc:spChg>
      </pc:sldChg>
      <pc:sldChg chg="modSp add del ord">
        <pc:chgData name="Froduald Kabanza" userId="edf393d0-642b-4b9e-8c75-f62133241689" providerId="ADAL" clId="{AB09C514-6253-4CC0-8C7C-457416B9D1B5}" dt="2022-01-20T01:02:37.496" v="4697" actId="2696"/>
        <pc:sldMkLst>
          <pc:docMk/>
          <pc:sldMk cId="0" sldId="512"/>
        </pc:sldMkLst>
        <pc:spChg chg="mod">
          <ac:chgData name="Froduald Kabanza" userId="edf393d0-642b-4b9e-8c75-f62133241689" providerId="ADAL" clId="{AB09C514-6253-4CC0-8C7C-457416B9D1B5}" dt="2022-01-18T18:20:47.632" v="165"/>
          <ac:spMkLst>
            <pc:docMk/>
            <pc:sldMk cId="0" sldId="512"/>
            <ac:spMk id="83972" creationId="{7B8BB209-CE74-472B-8F18-09B77E6EF8C3}"/>
          </ac:spMkLst>
        </pc:spChg>
      </pc:sldChg>
      <pc:sldChg chg="modSp add del ord">
        <pc:chgData name="Froduald Kabanza" userId="edf393d0-642b-4b9e-8c75-f62133241689" providerId="ADAL" clId="{AB09C514-6253-4CC0-8C7C-457416B9D1B5}" dt="2022-01-20T01:02:37.496" v="4697" actId="2696"/>
        <pc:sldMkLst>
          <pc:docMk/>
          <pc:sldMk cId="0" sldId="513"/>
        </pc:sldMkLst>
        <pc:spChg chg="mod">
          <ac:chgData name="Froduald Kabanza" userId="edf393d0-642b-4b9e-8c75-f62133241689" providerId="ADAL" clId="{AB09C514-6253-4CC0-8C7C-457416B9D1B5}" dt="2022-01-18T18:20:47.632" v="165"/>
          <ac:spMkLst>
            <pc:docMk/>
            <pc:sldMk cId="0" sldId="513"/>
            <ac:spMk id="86020" creationId="{1FA5C22B-F0FA-4946-874E-AE0512DEB027}"/>
          </ac:spMkLst>
        </pc:spChg>
      </pc:sldChg>
      <pc:sldChg chg="modSp add mod ord modNotesTx">
        <pc:chgData name="Froduald Kabanza" userId="edf393d0-642b-4b9e-8c75-f62133241689" providerId="ADAL" clId="{AB09C514-6253-4CC0-8C7C-457416B9D1B5}" dt="2022-01-20T08:26:10.120" v="13124"/>
        <pc:sldMkLst>
          <pc:docMk/>
          <pc:sldMk cId="0" sldId="514"/>
        </pc:sldMkLst>
        <pc:spChg chg="mod">
          <ac:chgData name="Froduald Kabanza" userId="edf393d0-642b-4b9e-8c75-f62133241689" providerId="ADAL" clId="{AB09C514-6253-4CC0-8C7C-457416B9D1B5}" dt="2022-01-20T01:21:39.615" v="5201" actId="21"/>
          <ac:spMkLst>
            <pc:docMk/>
            <pc:sldMk cId="0" sldId="514"/>
            <ac:spMk id="88066" creationId="{0D3290DF-85AB-47E0-9329-4813CED7CA4C}"/>
          </ac:spMkLst>
        </pc:spChg>
        <pc:spChg chg="mod">
          <ac:chgData name="Froduald Kabanza" userId="edf393d0-642b-4b9e-8c75-f62133241689" providerId="ADAL" clId="{AB09C514-6253-4CC0-8C7C-457416B9D1B5}" dt="2022-01-18T18:20:47.632" v="165"/>
          <ac:spMkLst>
            <pc:docMk/>
            <pc:sldMk cId="0" sldId="514"/>
            <ac:spMk id="88068" creationId="{150F7534-AAE2-40DF-A3F1-6B0C88B93132}"/>
          </ac:spMkLst>
        </pc:spChg>
      </pc:sldChg>
      <pc:sldChg chg="delSp modSp add del mod">
        <pc:chgData name="Froduald Kabanza" userId="edf393d0-642b-4b9e-8c75-f62133241689" providerId="ADAL" clId="{AB09C514-6253-4CC0-8C7C-457416B9D1B5}" dt="2022-01-20T00:58:57.642" v="4674" actId="2696"/>
        <pc:sldMkLst>
          <pc:docMk/>
          <pc:sldMk cId="0" sldId="515"/>
        </pc:sldMkLst>
        <pc:spChg chg="mod">
          <ac:chgData name="Froduald Kabanza" userId="edf393d0-642b-4b9e-8c75-f62133241689" providerId="ADAL" clId="{AB09C514-6253-4CC0-8C7C-457416B9D1B5}" dt="2022-01-20T00:49:33.439" v="4295" actId="20577"/>
          <ac:spMkLst>
            <pc:docMk/>
            <pc:sldMk cId="0" sldId="515"/>
            <ac:spMk id="89089" creationId="{89B878D9-AD0D-4EF0-96E0-F1E37C0694A4}"/>
          </ac:spMkLst>
        </pc:spChg>
        <pc:spChg chg="mod">
          <ac:chgData name="Froduald Kabanza" userId="edf393d0-642b-4b9e-8c75-f62133241689" providerId="ADAL" clId="{AB09C514-6253-4CC0-8C7C-457416B9D1B5}" dt="2022-01-20T00:52:14.536" v="4382" actId="20577"/>
          <ac:spMkLst>
            <pc:docMk/>
            <pc:sldMk cId="0" sldId="515"/>
            <ac:spMk id="89090" creationId="{5C3A10F4-D868-47F1-8E21-B00E911BBAFD}"/>
          </ac:spMkLst>
        </pc:spChg>
        <pc:spChg chg="mod">
          <ac:chgData name="Froduald Kabanza" userId="edf393d0-642b-4b9e-8c75-f62133241689" providerId="ADAL" clId="{AB09C514-6253-4CC0-8C7C-457416B9D1B5}" dt="2022-01-18T18:20:47.632" v="165"/>
          <ac:spMkLst>
            <pc:docMk/>
            <pc:sldMk cId="0" sldId="515"/>
            <ac:spMk id="89092" creationId="{6F76DD5D-294D-42F1-A8FA-EF94A641EC5F}"/>
          </ac:spMkLst>
        </pc:spChg>
        <pc:spChg chg="del">
          <ac:chgData name="Froduald Kabanza" userId="edf393d0-642b-4b9e-8c75-f62133241689" providerId="ADAL" clId="{AB09C514-6253-4CC0-8C7C-457416B9D1B5}" dt="2022-01-20T00:49:37.964" v="4296" actId="478"/>
          <ac:spMkLst>
            <pc:docMk/>
            <pc:sldMk cId="0" sldId="515"/>
            <ac:spMk id="89095" creationId="{191373A1-8E9C-4BB9-A477-8074E9DC2E2D}"/>
          </ac:spMkLst>
        </pc:spChg>
        <pc:picChg chg="del">
          <ac:chgData name="Froduald Kabanza" userId="edf393d0-642b-4b9e-8c75-f62133241689" providerId="ADAL" clId="{AB09C514-6253-4CC0-8C7C-457416B9D1B5}" dt="2022-01-20T00:49:39.191" v="4297" actId="478"/>
          <ac:picMkLst>
            <pc:docMk/>
            <pc:sldMk cId="0" sldId="515"/>
            <ac:picMk id="89094" creationId="{8F4C44D5-B072-4874-ACBB-3AECE2BADEC8}"/>
          </ac:picMkLst>
        </pc:picChg>
      </pc:sldChg>
      <pc:sldChg chg="add del">
        <pc:chgData name="Froduald Kabanza" userId="edf393d0-642b-4b9e-8c75-f62133241689" providerId="ADAL" clId="{AB09C514-6253-4CC0-8C7C-457416B9D1B5}" dt="2022-01-18T18:18:11.092" v="134" actId="2696"/>
        <pc:sldMkLst>
          <pc:docMk/>
          <pc:sldMk cId="0" sldId="516"/>
        </pc:sldMkLst>
      </pc:sldChg>
      <pc:sldChg chg="modSp add mod ord">
        <pc:chgData name="Froduald Kabanza" userId="edf393d0-642b-4b9e-8c75-f62133241689" providerId="ADAL" clId="{AB09C514-6253-4CC0-8C7C-457416B9D1B5}" dt="2022-01-20T08:50:51.943" v="13251" actId="20577"/>
        <pc:sldMkLst>
          <pc:docMk/>
          <pc:sldMk cId="0" sldId="517"/>
        </pc:sldMkLst>
        <pc:spChg chg="mod">
          <ac:chgData name="Froduald Kabanza" userId="edf393d0-642b-4b9e-8c75-f62133241689" providerId="ADAL" clId="{AB09C514-6253-4CC0-8C7C-457416B9D1B5}" dt="2022-01-20T08:50:51.943" v="13251" actId="20577"/>
          <ac:spMkLst>
            <pc:docMk/>
            <pc:sldMk cId="0" sldId="517"/>
            <ac:spMk id="71681" creationId="{EC94D301-DA50-4EA3-8B3F-9EA95A5B909A}"/>
          </ac:spMkLst>
        </pc:spChg>
        <pc:spChg chg="mod">
          <ac:chgData name="Froduald Kabanza" userId="edf393d0-642b-4b9e-8c75-f62133241689" providerId="ADAL" clId="{AB09C514-6253-4CC0-8C7C-457416B9D1B5}" dt="2022-01-18T18:20:47.632" v="165"/>
          <ac:spMkLst>
            <pc:docMk/>
            <pc:sldMk cId="0" sldId="517"/>
            <ac:spMk id="71684" creationId="{6832BB93-63C2-4B2C-A0B7-73EA158A715D}"/>
          </ac:spMkLst>
        </pc:spChg>
      </pc:sldChg>
      <pc:sldChg chg="modSp add mod ord">
        <pc:chgData name="Froduald Kabanza" userId="edf393d0-642b-4b9e-8c75-f62133241689" providerId="ADAL" clId="{AB09C514-6253-4CC0-8C7C-457416B9D1B5}" dt="2022-01-20T08:51:08.819" v="13253"/>
        <pc:sldMkLst>
          <pc:docMk/>
          <pc:sldMk cId="0" sldId="518"/>
        </pc:sldMkLst>
        <pc:spChg chg="mod">
          <ac:chgData name="Froduald Kabanza" userId="edf393d0-642b-4b9e-8c75-f62133241689" providerId="ADAL" clId="{AB09C514-6253-4CC0-8C7C-457416B9D1B5}" dt="2022-01-20T08:51:08.819" v="13253"/>
          <ac:spMkLst>
            <pc:docMk/>
            <pc:sldMk cId="0" sldId="518"/>
            <ac:spMk id="73729" creationId="{4C64AF3E-B561-4800-BFD8-82AAF496EB04}"/>
          </ac:spMkLst>
        </pc:spChg>
        <pc:spChg chg="mod">
          <ac:chgData name="Froduald Kabanza" userId="edf393d0-642b-4b9e-8c75-f62133241689" providerId="ADAL" clId="{AB09C514-6253-4CC0-8C7C-457416B9D1B5}" dt="2022-01-18T18:20:47.632" v="165"/>
          <ac:spMkLst>
            <pc:docMk/>
            <pc:sldMk cId="0" sldId="518"/>
            <ac:spMk id="73732" creationId="{1DA15557-A0C8-4318-B931-108351FE669A}"/>
          </ac:spMkLst>
        </pc:spChg>
      </pc:sldChg>
      <pc:sldChg chg="addSp delSp modSp add mod ord modNotesTx">
        <pc:chgData name="Froduald Kabanza" userId="edf393d0-642b-4b9e-8c75-f62133241689" providerId="ADAL" clId="{AB09C514-6253-4CC0-8C7C-457416B9D1B5}" dt="2022-01-20T08:51:44.122" v="13326" actId="20577"/>
        <pc:sldMkLst>
          <pc:docMk/>
          <pc:sldMk cId="0" sldId="519"/>
        </pc:sldMkLst>
        <pc:spChg chg="mod">
          <ac:chgData name="Froduald Kabanza" userId="edf393d0-642b-4b9e-8c75-f62133241689" providerId="ADAL" clId="{AB09C514-6253-4CC0-8C7C-457416B9D1B5}" dt="2022-01-20T01:46:15.183" v="5677" actId="1076"/>
          <ac:spMkLst>
            <pc:docMk/>
            <pc:sldMk cId="0" sldId="519"/>
            <ac:spMk id="34" creationId="{493EB980-AA18-4375-A52C-013A47AA97FE}"/>
          </ac:spMkLst>
        </pc:spChg>
        <pc:spChg chg="add mod">
          <ac:chgData name="Froduald Kabanza" userId="edf393d0-642b-4b9e-8c75-f62133241689" providerId="ADAL" clId="{AB09C514-6253-4CC0-8C7C-457416B9D1B5}" dt="2022-01-20T01:47:10.166" v="5713" actId="1076"/>
          <ac:spMkLst>
            <pc:docMk/>
            <pc:sldMk cId="0" sldId="519"/>
            <ac:spMk id="41" creationId="{056D964E-CC98-4A04-970B-B77B76EA1F9E}"/>
          </ac:spMkLst>
        </pc:spChg>
        <pc:spChg chg="mod">
          <ac:chgData name="Froduald Kabanza" userId="edf393d0-642b-4b9e-8c75-f62133241689" providerId="ADAL" clId="{AB09C514-6253-4CC0-8C7C-457416B9D1B5}" dt="2022-01-20T08:51:20.772" v="13268" actId="20577"/>
          <ac:spMkLst>
            <pc:docMk/>
            <pc:sldMk cId="0" sldId="519"/>
            <ac:spMk id="74753" creationId="{5E2DD590-C6CA-4192-939F-C405F220CBDD}"/>
          </ac:spMkLst>
        </pc:spChg>
        <pc:spChg chg="mod">
          <ac:chgData name="Froduald Kabanza" userId="edf393d0-642b-4b9e-8c75-f62133241689" providerId="ADAL" clId="{AB09C514-6253-4CC0-8C7C-457416B9D1B5}" dt="2022-01-18T18:20:47.632" v="165"/>
          <ac:spMkLst>
            <pc:docMk/>
            <pc:sldMk cId="0" sldId="519"/>
            <ac:spMk id="74756" creationId="{E7A50E32-0EC6-44B3-8081-1EB925367592}"/>
          </ac:spMkLst>
        </pc:spChg>
        <pc:spChg chg="add del">
          <ac:chgData name="Froduald Kabanza" userId="edf393d0-642b-4b9e-8c75-f62133241689" providerId="ADAL" clId="{AB09C514-6253-4CC0-8C7C-457416B9D1B5}" dt="2022-01-20T01:46:02.030" v="5671" actId="478"/>
          <ac:spMkLst>
            <pc:docMk/>
            <pc:sldMk cId="0" sldId="519"/>
            <ac:spMk id="74758" creationId="{D8804E8A-24F4-448D-BCE1-0F1C36B23BA1}"/>
          </ac:spMkLst>
        </pc:spChg>
      </pc:sldChg>
      <pc:sldChg chg="modSp add del ord">
        <pc:chgData name="Froduald Kabanza" userId="edf393d0-642b-4b9e-8c75-f62133241689" providerId="ADAL" clId="{AB09C514-6253-4CC0-8C7C-457416B9D1B5}" dt="2022-01-20T08:51:52.129" v="13327" actId="2696"/>
        <pc:sldMkLst>
          <pc:docMk/>
          <pc:sldMk cId="0" sldId="520"/>
        </pc:sldMkLst>
        <pc:spChg chg="mod">
          <ac:chgData name="Froduald Kabanza" userId="edf393d0-642b-4b9e-8c75-f62133241689" providerId="ADAL" clId="{AB09C514-6253-4CC0-8C7C-457416B9D1B5}" dt="2022-01-18T18:20:47.632" v="165"/>
          <ac:spMkLst>
            <pc:docMk/>
            <pc:sldMk cId="0" sldId="520"/>
            <ac:spMk id="75780" creationId="{DA1FCD46-A158-44AE-B44C-F2F8B03666F7}"/>
          </ac:spMkLst>
        </pc:spChg>
      </pc:sldChg>
      <pc:sldChg chg="modSp add ord">
        <pc:chgData name="Froduald Kabanza" userId="edf393d0-642b-4b9e-8c75-f62133241689" providerId="ADAL" clId="{AB09C514-6253-4CC0-8C7C-457416B9D1B5}" dt="2022-01-20T08:23:11.125" v="13116"/>
        <pc:sldMkLst>
          <pc:docMk/>
          <pc:sldMk cId="0" sldId="521"/>
        </pc:sldMkLst>
        <pc:spChg chg="mod">
          <ac:chgData name="Froduald Kabanza" userId="edf393d0-642b-4b9e-8c75-f62133241689" providerId="ADAL" clId="{AB09C514-6253-4CC0-8C7C-457416B9D1B5}" dt="2022-01-18T18:20:47.632" v="165"/>
          <ac:spMkLst>
            <pc:docMk/>
            <pc:sldMk cId="0" sldId="521"/>
            <ac:spMk id="76803" creationId="{90888FDA-8FF6-4A0B-B79D-A1A7355281CD}"/>
          </ac:spMkLst>
        </pc:spChg>
      </pc:sldChg>
      <pc:sldChg chg="modSp add mod ord">
        <pc:chgData name="Froduald Kabanza" userId="edf393d0-642b-4b9e-8c75-f62133241689" providerId="ADAL" clId="{AB09C514-6253-4CC0-8C7C-457416B9D1B5}" dt="2022-01-20T08:51:02.540" v="13252"/>
        <pc:sldMkLst>
          <pc:docMk/>
          <pc:sldMk cId="0" sldId="522"/>
        </pc:sldMkLst>
        <pc:spChg chg="mod">
          <ac:chgData name="Froduald Kabanza" userId="edf393d0-642b-4b9e-8c75-f62133241689" providerId="ADAL" clId="{AB09C514-6253-4CC0-8C7C-457416B9D1B5}" dt="2022-01-20T08:51:02.540" v="13252"/>
          <ac:spMkLst>
            <pc:docMk/>
            <pc:sldMk cId="0" sldId="522"/>
            <ac:spMk id="72705" creationId="{ED91AEF1-4FE2-42E5-8D74-6AB633C8C387}"/>
          </ac:spMkLst>
        </pc:spChg>
        <pc:spChg chg="mod">
          <ac:chgData name="Froduald Kabanza" userId="edf393d0-642b-4b9e-8c75-f62133241689" providerId="ADAL" clId="{AB09C514-6253-4CC0-8C7C-457416B9D1B5}" dt="2022-01-18T18:20:47.632" v="165"/>
          <ac:spMkLst>
            <pc:docMk/>
            <pc:sldMk cId="0" sldId="522"/>
            <ac:spMk id="72708" creationId="{699DAF1E-EC6A-43ED-93F5-E712412AF789}"/>
          </ac:spMkLst>
        </pc:spChg>
      </pc:sldChg>
      <pc:sldChg chg="addSp delSp modSp add mod ord delAnim modAnim">
        <pc:chgData name="Froduald Kabanza" userId="edf393d0-642b-4b9e-8c75-f62133241689" providerId="ADAL" clId="{AB09C514-6253-4CC0-8C7C-457416B9D1B5}" dt="2022-01-20T08:26:10.120" v="13124"/>
        <pc:sldMkLst>
          <pc:docMk/>
          <pc:sldMk cId="2282563712" sldId="696"/>
        </pc:sldMkLst>
        <pc:spChg chg="mod topLvl">
          <ac:chgData name="Froduald Kabanza" userId="edf393d0-642b-4b9e-8c75-f62133241689" providerId="ADAL" clId="{AB09C514-6253-4CC0-8C7C-457416B9D1B5}" dt="2022-01-18T18:17:48.259" v="133" actId="207"/>
          <ac:spMkLst>
            <pc:docMk/>
            <pc:sldMk cId="2282563712" sldId="696"/>
            <ac:spMk id="2" creationId="{00000000-0000-0000-0000-000000000000}"/>
          </ac:spMkLst>
        </pc:spChg>
        <pc:spChg chg="mod topLvl">
          <ac:chgData name="Froduald Kabanza" userId="edf393d0-642b-4b9e-8c75-f62133241689" providerId="ADAL" clId="{AB09C514-6253-4CC0-8C7C-457416B9D1B5}" dt="2022-01-18T18:15:00.593" v="83" actId="1076"/>
          <ac:spMkLst>
            <pc:docMk/>
            <pc:sldMk cId="2282563712" sldId="696"/>
            <ac:spMk id="8" creationId="{00000000-0000-0000-0000-000000000000}"/>
          </ac:spMkLst>
        </pc:spChg>
        <pc:spChg chg="mod topLvl">
          <ac:chgData name="Froduald Kabanza" userId="edf393d0-642b-4b9e-8c75-f62133241689" providerId="ADAL" clId="{AB09C514-6253-4CC0-8C7C-457416B9D1B5}" dt="2022-01-18T18:15:00.593" v="83" actId="1076"/>
          <ac:spMkLst>
            <pc:docMk/>
            <pc:sldMk cId="2282563712" sldId="696"/>
            <ac:spMk id="9" creationId="{00000000-0000-0000-0000-000000000000}"/>
          </ac:spMkLst>
        </pc:spChg>
        <pc:spChg chg="mod topLvl">
          <ac:chgData name="Froduald Kabanza" userId="edf393d0-642b-4b9e-8c75-f62133241689" providerId="ADAL" clId="{AB09C514-6253-4CC0-8C7C-457416B9D1B5}" dt="2022-01-18T18:17:48.259" v="133" actId="207"/>
          <ac:spMkLst>
            <pc:docMk/>
            <pc:sldMk cId="2282563712" sldId="696"/>
            <ac:spMk id="10" creationId="{00000000-0000-0000-0000-000000000000}"/>
          </ac:spMkLst>
        </pc:spChg>
        <pc:spChg chg="mod topLvl">
          <ac:chgData name="Froduald Kabanza" userId="edf393d0-642b-4b9e-8c75-f62133241689" providerId="ADAL" clId="{AB09C514-6253-4CC0-8C7C-457416B9D1B5}" dt="2022-01-18T18:17:48.259" v="133" actId="207"/>
          <ac:spMkLst>
            <pc:docMk/>
            <pc:sldMk cId="2282563712" sldId="696"/>
            <ac:spMk id="12" creationId="{00000000-0000-0000-0000-000000000000}"/>
          </ac:spMkLst>
        </pc:spChg>
        <pc:spChg chg="mod topLvl">
          <ac:chgData name="Froduald Kabanza" userId="edf393d0-642b-4b9e-8c75-f62133241689" providerId="ADAL" clId="{AB09C514-6253-4CC0-8C7C-457416B9D1B5}" dt="2022-01-18T18:17:48.259" v="133" actId="207"/>
          <ac:spMkLst>
            <pc:docMk/>
            <pc:sldMk cId="2282563712" sldId="696"/>
            <ac:spMk id="13" creationId="{00000000-0000-0000-0000-000000000000}"/>
          </ac:spMkLst>
        </pc:spChg>
        <pc:spChg chg="mod topLvl">
          <ac:chgData name="Froduald Kabanza" userId="edf393d0-642b-4b9e-8c75-f62133241689" providerId="ADAL" clId="{AB09C514-6253-4CC0-8C7C-457416B9D1B5}" dt="2022-01-18T18:17:48.259" v="133" actId="207"/>
          <ac:spMkLst>
            <pc:docMk/>
            <pc:sldMk cId="2282563712" sldId="696"/>
            <ac:spMk id="14" creationId="{00000000-0000-0000-0000-000000000000}"/>
          </ac:spMkLst>
        </pc:spChg>
        <pc:spChg chg="mod topLvl">
          <ac:chgData name="Froduald Kabanza" userId="edf393d0-642b-4b9e-8c75-f62133241689" providerId="ADAL" clId="{AB09C514-6253-4CC0-8C7C-457416B9D1B5}" dt="2022-01-18T18:17:48.259" v="133" actId="207"/>
          <ac:spMkLst>
            <pc:docMk/>
            <pc:sldMk cId="2282563712" sldId="696"/>
            <ac:spMk id="15" creationId="{00000000-0000-0000-0000-000000000000}"/>
          </ac:spMkLst>
        </pc:spChg>
        <pc:spChg chg="mod topLvl">
          <ac:chgData name="Froduald Kabanza" userId="edf393d0-642b-4b9e-8c75-f62133241689" providerId="ADAL" clId="{AB09C514-6253-4CC0-8C7C-457416B9D1B5}" dt="2022-01-18T18:17:48.259" v="133" actId="207"/>
          <ac:spMkLst>
            <pc:docMk/>
            <pc:sldMk cId="2282563712" sldId="696"/>
            <ac:spMk id="16" creationId="{00000000-0000-0000-0000-000000000000}"/>
          </ac:spMkLst>
        </pc:spChg>
        <pc:spChg chg="mod topLvl">
          <ac:chgData name="Froduald Kabanza" userId="edf393d0-642b-4b9e-8c75-f62133241689" providerId="ADAL" clId="{AB09C514-6253-4CC0-8C7C-457416B9D1B5}" dt="2022-01-18T18:19:17.559" v="146" actId="20577"/>
          <ac:spMkLst>
            <pc:docMk/>
            <pc:sldMk cId="2282563712" sldId="696"/>
            <ac:spMk id="45" creationId="{19F5C7C8-A155-4511-99B5-F0C7044B8112}"/>
          </ac:spMkLst>
        </pc:spChg>
        <pc:spChg chg="add mod">
          <ac:chgData name="Froduald Kabanza" userId="edf393d0-642b-4b9e-8c75-f62133241689" providerId="ADAL" clId="{AB09C514-6253-4CC0-8C7C-457416B9D1B5}" dt="2022-01-18T18:17:06.022" v="130" actId="1076"/>
          <ac:spMkLst>
            <pc:docMk/>
            <pc:sldMk cId="2282563712" sldId="696"/>
            <ac:spMk id="48" creationId="{BFB80F63-8F2A-4533-97C3-E8A2F92798B9}"/>
          </ac:spMkLst>
        </pc:spChg>
        <pc:spChg chg="add mod">
          <ac:chgData name="Froduald Kabanza" userId="edf393d0-642b-4b9e-8c75-f62133241689" providerId="ADAL" clId="{AB09C514-6253-4CC0-8C7C-457416B9D1B5}" dt="2022-01-18T18:17:09.248" v="131" actId="1076"/>
          <ac:spMkLst>
            <pc:docMk/>
            <pc:sldMk cId="2282563712" sldId="696"/>
            <ac:spMk id="49" creationId="{6263D7BB-937B-4ED3-AE74-64C49812CF55}"/>
          </ac:spMkLst>
        </pc:spChg>
        <pc:spChg chg="mod">
          <ac:chgData name="Froduald Kabanza" userId="edf393d0-642b-4b9e-8c75-f62133241689" providerId="ADAL" clId="{AB09C514-6253-4CC0-8C7C-457416B9D1B5}" dt="2022-01-18T18:15:39.906" v="94" actId="20577"/>
          <ac:spMkLst>
            <pc:docMk/>
            <pc:sldMk cId="2282563712" sldId="696"/>
            <ac:spMk id="22530" creationId="{00000000-0000-0000-0000-000000000000}"/>
          </ac:spMkLst>
        </pc:spChg>
        <pc:spChg chg="mod">
          <ac:chgData name="Froduald Kabanza" userId="edf393d0-642b-4b9e-8c75-f62133241689" providerId="ADAL" clId="{AB09C514-6253-4CC0-8C7C-457416B9D1B5}" dt="2022-01-18T18:18:41.997" v="138" actId="1076"/>
          <ac:spMkLst>
            <pc:docMk/>
            <pc:sldMk cId="2282563712" sldId="696"/>
            <ac:spMk id="22532" creationId="{00000000-0000-0000-0000-000000000000}"/>
          </ac:spMkLst>
        </pc:spChg>
        <pc:spChg chg="mod">
          <ac:chgData name="Froduald Kabanza" userId="edf393d0-642b-4b9e-8c75-f62133241689" providerId="ADAL" clId="{AB09C514-6253-4CC0-8C7C-457416B9D1B5}" dt="2022-01-18T18:20:47.632" v="165"/>
          <ac:spMkLst>
            <pc:docMk/>
            <pc:sldMk cId="2282563712" sldId="696"/>
            <ac:spMk id="22533" creationId="{00000000-0000-0000-0000-000000000000}"/>
          </ac:spMkLst>
        </pc:spChg>
        <pc:spChg chg="mod">
          <ac:chgData name="Froduald Kabanza" userId="edf393d0-642b-4b9e-8c75-f62133241689" providerId="ADAL" clId="{AB09C514-6253-4CC0-8C7C-457416B9D1B5}" dt="2022-01-18T18:19:05.965" v="144" actId="1076"/>
          <ac:spMkLst>
            <pc:docMk/>
            <pc:sldMk cId="2282563712" sldId="696"/>
            <ac:spMk id="22534" creationId="{00000000-0000-0000-0000-000000000000}"/>
          </ac:spMkLst>
        </pc:spChg>
        <pc:grpChg chg="del mod">
          <ac:chgData name="Froduald Kabanza" userId="edf393d0-642b-4b9e-8c75-f62133241689" providerId="ADAL" clId="{AB09C514-6253-4CC0-8C7C-457416B9D1B5}" dt="2022-01-18T18:11:38.387" v="41" actId="165"/>
          <ac:grpSpMkLst>
            <pc:docMk/>
            <pc:sldMk cId="2282563712" sldId="696"/>
            <ac:grpSpMk id="3" creationId="{50D6739B-532E-4826-8700-8383529FE989}"/>
          </ac:grpSpMkLst>
        </pc:grpChg>
        <pc:grpChg chg="add mod">
          <ac:chgData name="Froduald Kabanza" userId="edf393d0-642b-4b9e-8c75-f62133241689" providerId="ADAL" clId="{AB09C514-6253-4CC0-8C7C-457416B9D1B5}" dt="2022-01-18T18:17:19.936" v="132" actId="164"/>
          <ac:grpSpMkLst>
            <pc:docMk/>
            <pc:sldMk cId="2282563712" sldId="696"/>
            <ac:grpSpMk id="39" creationId="{4FAB8FEE-ABF2-4A01-B9AE-1C57245F009D}"/>
          </ac:grpSpMkLst>
        </pc:grpChg>
        <pc:grpChg chg="add del mod">
          <ac:chgData name="Froduald Kabanza" userId="edf393d0-642b-4b9e-8c75-f62133241689" providerId="ADAL" clId="{AB09C514-6253-4CC0-8C7C-457416B9D1B5}" dt="2022-01-18T18:16:20.898" v="124" actId="478"/>
          <ac:grpSpMkLst>
            <pc:docMk/>
            <pc:sldMk cId="2282563712" sldId="696"/>
            <ac:grpSpMk id="43" creationId="{1B91CF09-F230-4229-951A-5CE08CD2B908}"/>
          </ac:grpSpMkLst>
        </pc:grpChg>
        <pc:cxnChg chg="mod topLvl">
          <ac:chgData name="Froduald Kabanza" userId="edf393d0-642b-4b9e-8c75-f62133241689" providerId="ADAL" clId="{AB09C514-6253-4CC0-8C7C-457416B9D1B5}" dt="2022-01-18T18:15:00.593" v="83" actId="1076"/>
          <ac:cxnSpMkLst>
            <pc:docMk/>
            <pc:sldMk cId="2282563712" sldId="696"/>
            <ac:cxnSpMk id="24" creationId="{00000000-0000-0000-0000-000000000000}"/>
          </ac:cxnSpMkLst>
        </pc:cxnChg>
        <pc:cxnChg chg="mod topLvl">
          <ac:chgData name="Froduald Kabanza" userId="edf393d0-642b-4b9e-8c75-f62133241689" providerId="ADAL" clId="{AB09C514-6253-4CC0-8C7C-457416B9D1B5}" dt="2022-01-18T18:15:00.593" v="83" actId="1076"/>
          <ac:cxnSpMkLst>
            <pc:docMk/>
            <pc:sldMk cId="2282563712" sldId="696"/>
            <ac:cxnSpMk id="27" creationId="{00000000-0000-0000-0000-000000000000}"/>
          </ac:cxnSpMkLst>
        </pc:cxnChg>
        <pc:cxnChg chg="mod topLvl">
          <ac:chgData name="Froduald Kabanza" userId="edf393d0-642b-4b9e-8c75-f62133241689" providerId="ADAL" clId="{AB09C514-6253-4CC0-8C7C-457416B9D1B5}" dt="2022-01-18T18:15:00.593" v="83" actId="1076"/>
          <ac:cxnSpMkLst>
            <pc:docMk/>
            <pc:sldMk cId="2282563712" sldId="696"/>
            <ac:cxnSpMk id="30" creationId="{00000000-0000-0000-0000-000000000000}"/>
          </ac:cxnSpMkLst>
        </pc:cxnChg>
        <pc:cxnChg chg="mod topLvl">
          <ac:chgData name="Froduald Kabanza" userId="edf393d0-642b-4b9e-8c75-f62133241689" providerId="ADAL" clId="{AB09C514-6253-4CC0-8C7C-457416B9D1B5}" dt="2022-01-18T18:15:00.593" v="83" actId="1076"/>
          <ac:cxnSpMkLst>
            <pc:docMk/>
            <pc:sldMk cId="2282563712" sldId="696"/>
            <ac:cxnSpMk id="33" creationId="{00000000-0000-0000-0000-000000000000}"/>
          </ac:cxnSpMkLst>
        </pc:cxnChg>
        <pc:cxnChg chg="add mod">
          <ac:chgData name="Froduald Kabanza" userId="edf393d0-642b-4b9e-8c75-f62133241689" providerId="ADAL" clId="{AB09C514-6253-4CC0-8C7C-457416B9D1B5}" dt="2022-01-18T18:17:19.936" v="132" actId="164"/>
          <ac:cxnSpMkLst>
            <pc:docMk/>
            <pc:sldMk cId="2282563712" sldId="696"/>
            <ac:cxnSpMk id="36" creationId="{190EDA56-222D-419F-BA7A-13282E10550F}"/>
          </ac:cxnSpMkLst>
        </pc:cxnChg>
        <pc:cxnChg chg="mod topLvl">
          <ac:chgData name="Froduald Kabanza" userId="edf393d0-642b-4b9e-8c75-f62133241689" providerId="ADAL" clId="{AB09C514-6253-4CC0-8C7C-457416B9D1B5}" dt="2022-01-18T18:15:00.593" v="83" actId="1076"/>
          <ac:cxnSpMkLst>
            <pc:docMk/>
            <pc:sldMk cId="2282563712" sldId="696"/>
            <ac:cxnSpMk id="41" creationId="{00000000-0000-0000-0000-000000000000}"/>
          </ac:cxnSpMkLst>
        </pc:cxnChg>
        <pc:cxnChg chg="mod topLvl">
          <ac:chgData name="Froduald Kabanza" userId="edf393d0-642b-4b9e-8c75-f62133241689" providerId="ADAL" clId="{AB09C514-6253-4CC0-8C7C-457416B9D1B5}" dt="2022-01-18T18:15:00.593" v="83" actId="1076"/>
          <ac:cxnSpMkLst>
            <pc:docMk/>
            <pc:sldMk cId="2282563712" sldId="696"/>
            <ac:cxnSpMk id="44" creationId="{00000000-0000-0000-0000-000000000000}"/>
          </ac:cxnSpMkLst>
        </pc:cxnChg>
        <pc:cxnChg chg="del mod topLvl">
          <ac:chgData name="Froduald Kabanza" userId="edf393d0-642b-4b9e-8c75-f62133241689" providerId="ADAL" clId="{AB09C514-6253-4CC0-8C7C-457416B9D1B5}" dt="2022-01-18T18:16:20.898" v="124" actId="478"/>
          <ac:cxnSpMkLst>
            <pc:docMk/>
            <pc:sldMk cId="2282563712" sldId="696"/>
            <ac:cxnSpMk id="46" creationId="{D0E7A60F-1CCB-4C80-B75A-4AB420E5A2D2}"/>
          </ac:cxnSpMkLst>
        </pc:cxnChg>
        <pc:cxnChg chg="mod topLvl">
          <ac:chgData name="Froduald Kabanza" userId="edf393d0-642b-4b9e-8c75-f62133241689" providerId="ADAL" clId="{AB09C514-6253-4CC0-8C7C-457416B9D1B5}" dt="2022-01-18T18:15:00.593" v="83" actId="1076"/>
          <ac:cxnSpMkLst>
            <pc:docMk/>
            <pc:sldMk cId="2282563712" sldId="696"/>
            <ac:cxnSpMk id="47" creationId="{00000000-0000-0000-0000-000000000000}"/>
          </ac:cxnSpMkLst>
        </pc:cxnChg>
        <pc:cxnChg chg="mod topLvl">
          <ac:chgData name="Froduald Kabanza" userId="edf393d0-642b-4b9e-8c75-f62133241689" providerId="ADAL" clId="{AB09C514-6253-4CC0-8C7C-457416B9D1B5}" dt="2022-01-18T18:15:00.593" v="83" actId="1076"/>
          <ac:cxnSpMkLst>
            <pc:docMk/>
            <pc:sldMk cId="2282563712" sldId="696"/>
            <ac:cxnSpMk id="88" creationId="{00000000-0000-0000-0000-000000000000}"/>
          </ac:cxnSpMkLst>
        </pc:cxnChg>
      </pc:sldChg>
      <pc:sldChg chg="addSp delSp modSp add mod ord">
        <pc:chgData name="Froduald Kabanza" userId="edf393d0-642b-4b9e-8c75-f62133241689" providerId="ADAL" clId="{AB09C514-6253-4CC0-8C7C-457416B9D1B5}" dt="2022-01-20T01:17:10.224" v="4834"/>
        <pc:sldMkLst>
          <pc:docMk/>
          <pc:sldMk cId="34717944" sldId="697"/>
        </pc:sldMkLst>
        <pc:spChg chg="mod">
          <ac:chgData name="Froduald Kabanza" userId="edf393d0-642b-4b9e-8c75-f62133241689" providerId="ADAL" clId="{AB09C514-6253-4CC0-8C7C-457416B9D1B5}" dt="2022-01-19T17:08:01.882" v="192" actId="20577"/>
          <ac:spMkLst>
            <pc:docMk/>
            <pc:sldMk cId="34717944" sldId="697"/>
            <ac:spMk id="4" creationId="{B668FC61-5905-43E4-BD91-2F1876FFFC4C}"/>
          </ac:spMkLst>
        </pc:spChg>
        <pc:spChg chg="mod">
          <ac:chgData name="Froduald Kabanza" userId="edf393d0-642b-4b9e-8c75-f62133241689" providerId="ADAL" clId="{AB09C514-6253-4CC0-8C7C-457416B9D1B5}" dt="2022-01-19T22:28:44.088" v="290" actId="313"/>
          <ac:spMkLst>
            <pc:docMk/>
            <pc:sldMk cId="34717944" sldId="697"/>
            <ac:spMk id="27649" creationId="{8F8669B8-51D6-49D3-8D70-A924DFD7F78F}"/>
          </ac:spMkLst>
        </pc:spChg>
        <pc:picChg chg="add mod">
          <ac:chgData name="Froduald Kabanza" userId="edf393d0-642b-4b9e-8c75-f62133241689" providerId="ADAL" clId="{AB09C514-6253-4CC0-8C7C-457416B9D1B5}" dt="2022-01-19T17:07:39.118" v="191" actId="14100"/>
          <ac:picMkLst>
            <pc:docMk/>
            <pc:sldMk cId="34717944" sldId="697"/>
            <ac:picMk id="3" creationId="{74A71E99-0DB2-4837-82E9-E20B15C0F8E0}"/>
          </ac:picMkLst>
        </pc:picChg>
        <pc:picChg chg="del">
          <ac:chgData name="Froduald Kabanza" userId="edf393d0-642b-4b9e-8c75-f62133241689" providerId="ADAL" clId="{AB09C514-6253-4CC0-8C7C-457416B9D1B5}" dt="2022-01-19T17:07:24.458" v="185" actId="478"/>
          <ac:picMkLst>
            <pc:docMk/>
            <pc:sldMk cId="34717944" sldId="697"/>
            <ac:picMk id="27655" creationId="{83E28D1A-85A3-42E5-93D5-337E26BCC613}"/>
          </ac:picMkLst>
        </pc:picChg>
      </pc:sldChg>
      <pc:sldChg chg="addSp add modNotesTx">
        <pc:chgData name="Froduald Kabanza" userId="edf393d0-642b-4b9e-8c75-f62133241689" providerId="ADAL" clId="{AB09C514-6253-4CC0-8C7C-457416B9D1B5}" dt="2022-01-20T18:15:07.574" v="13426"/>
        <pc:sldMkLst>
          <pc:docMk/>
          <pc:sldMk cId="812313677" sldId="698"/>
        </pc:sldMkLst>
        <pc:inkChg chg="add">
          <ac:chgData name="Froduald Kabanza" userId="edf393d0-642b-4b9e-8c75-f62133241689" providerId="ADAL" clId="{AB09C514-6253-4CC0-8C7C-457416B9D1B5}" dt="2022-01-20T18:15:07.574" v="13426"/>
          <ac:inkMkLst>
            <pc:docMk/>
            <pc:sldMk cId="812313677" sldId="698"/>
            <ac:inkMk id="2" creationId="{180F5FD1-DA01-410C-ACCB-40B61EDA5482}"/>
          </ac:inkMkLst>
        </pc:inkChg>
      </pc:sldChg>
      <pc:sldChg chg="add">
        <pc:chgData name="Froduald Kabanza" userId="edf393d0-642b-4b9e-8c75-f62133241689" providerId="ADAL" clId="{AB09C514-6253-4CC0-8C7C-457416B9D1B5}" dt="2022-01-19T22:41:19.499" v="303"/>
        <pc:sldMkLst>
          <pc:docMk/>
          <pc:sldMk cId="360748642" sldId="699"/>
        </pc:sldMkLst>
      </pc:sldChg>
      <pc:sldChg chg="addSp delSp modSp add mod modNotesTx">
        <pc:chgData name="Froduald Kabanza" userId="edf393d0-642b-4b9e-8c75-f62133241689" providerId="ADAL" clId="{AB09C514-6253-4CC0-8C7C-457416B9D1B5}" dt="2022-01-19T22:51:11.399" v="395" actId="20577"/>
        <pc:sldMkLst>
          <pc:docMk/>
          <pc:sldMk cId="2097260269" sldId="700"/>
        </pc:sldMkLst>
        <pc:spChg chg="add del mod">
          <ac:chgData name="Froduald Kabanza" userId="edf393d0-642b-4b9e-8c75-f62133241689" providerId="ADAL" clId="{AB09C514-6253-4CC0-8C7C-457416B9D1B5}" dt="2022-01-19T22:49:45.677" v="381" actId="478"/>
          <ac:spMkLst>
            <pc:docMk/>
            <pc:sldMk cId="2097260269" sldId="700"/>
            <ac:spMk id="2" creationId="{A937E91E-0785-4AF9-B94A-484A1829D44C}"/>
          </ac:spMkLst>
        </pc:spChg>
        <pc:spChg chg="add del mod">
          <ac:chgData name="Froduald Kabanza" userId="edf393d0-642b-4b9e-8c75-f62133241689" providerId="ADAL" clId="{AB09C514-6253-4CC0-8C7C-457416B9D1B5}" dt="2022-01-19T22:50:25.365" v="389" actId="478"/>
          <ac:spMkLst>
            <pc:docMk/>
            <pc:sldMk cId="2097260269" sldId="700"/>
            <ac:spMk id="5" creationId="{CCD81936-7C95-4C3F-89DA-5D91E2CA89D0}"/>
          </ac:spMkLst>
        </pc:spChg>
        <pc:spChg chg="add mod">
          <ac:chgData name="Froduald Kabanza" userId="edf393d0-642b-4b9e-8c75-f62133241689" providerId="ADAL" clId="{AB09C514-6253-4CC0-8C7C-457416B9D1B5}" dt="2022-01-19T22:51:04.315" v="393" actId="1076"/>
          <ac:spMkLst>
            <pc:docMk/>
            <pc:sldMk cId="2097260269" sldId="700"/>
            <ac:spMk id="6" creationId="{50300266-A5CD-402B-AB38-C024B33AF163}"/>
          </ac:spMkLst>
        </pc:spChg>
        <pc:spChg chg="del mod">
          <ac:chgData name="Froduald Kabanza" userId="edf393d0-642b-4b9e-8c75-f62133241689" providerId="ADAL" clId="{AB09C514-6253-4CC0-8C7C-457416B9D1B5}" dt="2022-01-19T22:50:20.296" v="388" actId="478"/>
          <ac:spMkLst>
            <pc:docMk/>
            <pc:sldMk cId="2097260269" sldId="700"/>
            <ac:spMk id="92161" creationId="{E66A69D8-EA4B-4EF1-95A3-BCBDF7FFA477}"/>
          </ac:spMkLst>
        </pc:spChg>
        <pc:spChg chg="del">
          <ac:chgData name="Froduald Kabanza" userId="edf393d0-642b-4b9e-8c75-f62133241689" providerId="ADAL" clId="{AB09C514-6253-4CC0-8C7C-457416B9D1B5}" dt="2022-01-19T22:49:43.330" v="380" actId="478"/>
          <ac:spMkLst>
            <pc:docMk/>
            <pc:sldMk cId="2097260269" sldId="700"/>
            <ac:spMk id="92162" creationId="{8315D294-25C1-4B08-B7F5-BD720D2B3860}"/>
          </ac:spMkLst>
        </pc:spChg>
        <pc:picChg chg="add mod">
          <ac:chgData name="Froduald Kabanza" userId="edf393d0-642b-4b9e-8c75-f62133241689" providerId="ADAL" clId="{AB09C514-6253-4CC0-8C7C-457416B9D1B5}" dt="2022-01-19T22:50:31.161" v="390" actId="14100"/>
          <ac:picMkLst>
            <pc:docMk/>
            <pc:sldMk cId="2097260269" sldId="700"/>
            <ac:picMk id="4" creationId="{EA0B6813-1CC9-492E-9E2C-504CBC07AEB9}"/>
          </ac:picMkLst>
        </pc:picChg>
      </pc:sldChg>
      <pc:sldChg chg="modSp add mod modNotesTx">
        <pc:chgData name="Froduald Kabanza" userId="edf393d0-642b-4b9e-8c75-f62133241689" providerId="ADAL" clId="{AB09C514-6253-4CC0-8C7C-457416B9D1B5}" dt="2022-01-20T07:51:21.275" v="12888" actId="20577"/>
        <pc:sldMkLst>
          <pc:docMk/>
          <pc:sldMk cId="2658075881" sldId="701"/>
        </pc:sldMkLst>
        <pc:spChg chg="mod">
          <ac:chgData name="Froduald Kabanza" userId="edf393d0-642b-4b9e-8c75-f62133241689" providerId="ADAL" clId="{AB09C514-6253-4CC0-8C7C-457416B9D1B5}" dt="2022-01-19T23:16:39.525" v="809" actId="14100"/>
          <ac:spMkLst>
            <pc:docMk/>
            <pc:sldMk cId="2658075881" sldId="701"/>
            <ac:spMk id="9" creationId="{4729A116-3E47-45DE-BA87-55A1E7EA22F6}"/>
          </ac:spMkLst>
        </pc:spChg>
        <pc:spChg chg="mod">
          <ac:chgData name="Froduald Kabanza" userId="edf393d0-642b-4b9e-8c75-f62133241689" providerId="ADAL" clId="{AB09C514-6253-4CC0-8C7C-457416B9D1B5}" dt="2022-01-19T23:16:39.525" v="809" actId="14100"/>
          <ac:spMkLst>
            <pc:docMk/>
            <pc:sldMk cId="2658075881" sldId="701"/>
            <ac:spMk id="12" creationId="{5EBD9A04-01C7-4563-A22A-E3B81B148839}"/>
          </ac:spMkLst>
        </pc:spChg>
        <pc:spChg chg="mod">
          <ac:chgData name="Froduald Kabanza" userId="edf393d0-642b-4b9e-8c75-f62133241689" providerId="ADAL" clId="{AB09C514-6253-4CC0-8C7C-457416B9D1B5}" dt="2022-01-20T07:51:21.275" v="12888" actId="20577"/>
          <ac:spMkLst>
            <pc:docMk/>
            <pc:sldMk cId="2658075881" sldId="701"/>
            <ac:spMk id="40962" creationId="{08DAD3BA-7389-48C3-A565-0CC8ACC1502D}"/>
          </ac:spMkLst>
        </pc:spChg>
        <pc:spChg chg="mod">
          <ac:chgData name="Froduald Kabanza" userId="edf393d0-642b-4b9e-8c75-f62133241689" providerId="ADAL" clId="{AB09C514-6253-4CC0-8C7C-457416B9D1B5}" dt="2022-01-19T23:13:54.982" v="531" actId="20577"/>
          <ac:spMkLst>
            <pc:docMk/>
            <pc:sldMk cId="2658075881" sldId="701"/>
            <ac:spMk id="44033" creationId="{48727697-AE43-4E4B-B530-A1BE0EE9FA95}"/>
          </ac:spMkLst>
        </pc:spChg>
        <pc:spChg chg="mod">
          <ac:chgData name="Froduald Kabanza" userId="edf393d0-642b-4b9e-8c75-f62133241689" providerId="ADAL" clId="{AB09C514-6253-4CC0-8C7C-457416B9D1B5}" dt="2022-01-19T23:16:39.525" v="809" actId="14100"/>
          <ac:spMkLst>
            <pc:docMk/>
            <pc:sldMk cId="2658075881" sldId="701"/>
            <ac:spMk id="44058" creationId="{9AE8B0DE-1700-47E7-AC21-85123C05299B}"/>
          </ac:spMkLst>
        </pc:spChg>
        <pc:grpChg chg="mod">
          <ac:chgData name="Froduald Kabanza" userId="edf393d0-642b-4b9e-8c75-f62133241689" providerId="ADAL" clId="{AB09C514-6253-4CC0-8C7C-457416B9D1B5}" dt="2022-01-19T23:16:39.525" v="809" actId="14100"/>
          <ac:grpSpMkLst>
            <pc:docMk/>
            <pc:sldMk cId="2658075881" sldId="701"/>
            <ac:grpSpMk id="19" creationId="{6144D960-6B4D-45AE-972D-A984DA4512EC}"/>
          </ac:grpSpMkLst>
        </pc:grpChg>
      </pc:sldChg>
      <pc:sldChg chg="addSp delSp modSp add mod modNotesTx">
        <pc:chgData name="Froduald Kabanza" userId="edf393d0-642b-4b9e-8c75-f62133241689" providerId="ADAL" clId="{AB09C514-6253-4CC0-8C7C-457416B9D1B5}" dt="2022-01-19T23:43:26.378" v="3301" actId="20577"/>
        <pc:sldMkLst>
          <pc:docMk/>
          <pc:sldMk cId="3190551740" sldId="702"/>
        </pc:sldMkLst>
        <pc:spChg chg="add del mod">
          <ac:chgData name="Froduald Kabanza" userId="edf393d0-642b-4b9e-8c75-f62133241689" providerId="ADAL" clId="{AB09C514-6253-4CC0-8C7C-457416B9D1B5}" dt="2022-01-19T23:35:50.826" v="2743" actId="478"/>
          <ac:spMkLst>
            <pc:docMk/>
            <pc:sldMk cId="3190551740" sldId="702"/>
            <ac:spMk id="2" creationId="{A73684D6-4178-43E8-A07A-DD5B3869FEC6}"/>
          </ac:spMkLst>
        </pc:spChg>
        <pc:spChg chg="add mod">
          <ac:chgData name="Froduald Kabanza" userId="edf393d0-642b-4b9e-8c75-f62133241689" providerId="ADAL" clId="{AB09C514-6253-4CC0-8C7C-457416B9D1B5}" dt="2022-01-19T23:37:07.029" v="2763" actId="1076"/>
          <ac:spMkLst>
            <pc:docMk/>
            <pc:sldMk cId="3190551740" sldId="702"/>
            <ac:spMk id="22" creationId="{3CCBA713-134E-4630-98FB-770158B4B774}"/>
          </ac:spMkLst>
        </pc:spChg>
        <pc:spChg chg="mod">
          <ac:chgData name="Froduald Kabanza" userId="edf393d0-642b-4b9e-8c75-f62133241689" providerId="ADAL" clId="{AB09C514-6253-4CC0-8C7C-457416B9D1B5}" dt="2022-01-19T23:35:57.048" v="2746" actId="1076"/>
          <ac:spMkLst>
            <pc:docMk/>
            <pc:sldMk cId="3190551740" sldId="702"/>
            <ac:spMk id="48129" creationId="{CE2F8C20-8468-493A-BEC9-4C483C4A9BCC}"/>
          </ac:spMkLst>
        </pc:spChg>
        <pc:spChg chg="del">
          <ac:chgData name="Froduald Kabanza" userId="edf393d0-642b-4b9e-8c75-f62133241689" providerId="ADAL" clId="{AB09C514-6253-4CC0-8C7C-457416B9D1B5}" dt="2022-01-19T23:35:46.878" v="2742" actId="478"/>
          <ac:spMkLst>
            <pc:docMk/>
            <pc:sldMk cId="3190551740" sldId="702"/>
            <ac:spMk id="48130" creationId="{29F28866-9ED5-4F79-BA8E-DA2C89BE40E8}"/>
          </ac:spMkLst>
        </pc:spChg>
        <pc:spChg chg="del">
          <ac:chgData name="Froduald Kabanza" userId="edf393d0-642b-4b9e-8c75-f62133241689" providerId="ADAL" clId="{AB09C514-6253-4CC0-8C7C-457416B9D1B5}" dt="2022-01-19T23:36:08.807" v="2747" actId="478"/>
          <ac:spMkLst>
            <pc:docMk/>
            <pc:sldMk cId="3190551740" sldId="702"/>
            <ac:spMk id="48134" creationId="{6618A5DF-0F32-4FB4-A1DD-AB0656342F89}"/>
          </ac:spMkLst>
        </pc:spChg>
        <pc:spChg chg="del">
          <ac:chgData name="Froduald Kabanza" userId="edf393d0-642b-4b9e-8c75-f62133241689" providerId="ADAL" clId="{AB09C514-6253-4CC0-8C7C-457416B9D1B5}" dt="2022-01-19T23:36:08.807" v="2747" actId="478"/>
          <ac:spMkLst>
            <pc:docMk/>
            <pc:sldMk cId="3190551740" sldId="702"/>
            <ac:spMk id="48142" creationId="{FA26DA9F-A02C-43AE-AB3B-16B013477FF7}"/>
          </ac:spMkLst>
        </pc:spChg>
        <pc:graphicFrameChg chg="del">
          <ac:chgData name="Froduald Kabanza" userId="edf393d0-642b-4b9e-8c75-f62133241689" providerId="ADAL" clId="{AB09C514-6253-4CC0-8C7C-457416B9D1B5}" dt="2022-01-19T23:35:52.704" v="2744" actId="478"/>
          <ac:graphicFrameMkLst>
            <pc:docMk/>
            <pc:sldMk cId="3190551740" sldId="702"/>
            <ac:graphicFrameMk id="18" creationId="{E00B5BF1-18AB-4D1C-91A8-F68D180AFA4A}"/>
          </ac:graphicFrameMkLst>
        </pc:graphicFrameChg>
        <pc:graphicFrameChg chg="del">
          <ac:chgData name="Froduald Kabanza" userId="edf393d0-642b-4b9e-8c75-f62133241689" providerId="ADAL" clId="{AB09C514-6253-4CC0-8C7C-457416B9D1B5}" dt="2022-01-19T23:36:08.807" v="2747" actId="478"/>
          <ac:graphicFrameMkLst>
            <pc:docMk/>
            <pc:sldMk cId="3190551740" sldId="702"/>
            <ac:graphicFrameMk id="20" creationId="{C918DB26-39A2-4A4A-A7E8-D3F2163D9492}"/>
          </ac:graphicFrameMkLst>
        </pc:graphicFrameChg>
        <pc:graphicFrameChg chg="del">
          <ac:chgData name="Froduald Kabanza" userId="edf393d0-642b-4b9e-8c75-f62133241689" providerId="ADAL" clId="{AB09C514-6253-4CC0-8C7C-457416B9D1B5}" dt="2022-01-19T23:36:08.807" v="2747" actId="478"/>
          <ac:graphicFrameMkLst>
            <pc:docMk/>
            <pc:sldMk cId="3190551740" sldId="702"/>
            <ac:graphicFrameMk id="25" creationId="{972D1BDA-7162-46E4-874B-5F475464C088}"/>
          </ac:graphicFrameMkLst>
        </pc:graphicFrameChg>
        <pc:picChg chg="add mod">
          <ac:chgData name="Froduald Kabanza" userId="edf393d0-642b-4b9e-8c75-f62133241689" providerId="ADAL" clId="{AB09C514-6253-4CC0-8C7C-457416B9D1B5}" dt="2022-01-19T23:37:11.221" v="2764" actId="1076"/>
          <ac:picMkLst>
            <pc:docMk/>
            <pc:sldMk cId="3190551740" sldId="702"/>
            <ac:picMk id="4" creationId="{79631368-296E-4472-AD25-B56B5D2FD111}"/>
          </ac:picMkLst>
        </pc:picChg>
        <pc:picChg chg="del">
          <ac:chgData name="Froduald Kabanza" userId="edf393d0-642b-4b9e-8c75-f62133241689" providerId="ADAL" clId="{AB09C514-6253-4CC0-8C7C-457416B9D1B5}" dt="2022-01-19T23:36:08.807" v="2747" actId="478"/>
          <ac:picMkLst>
            <pc:docMk/>
            <pc:sldMk cId="3190551740" sldId="702"/>
            <ac:picMk id="19" creationId="{82B72C29-28AF-4297-9CC9-147E12256138}"/>
          </ac:picMkLst>
        </pc:picChg>
        <pc:picChg chg="del">
          <ac:chgData name="Froduald Kabanza" userId="edf393d0-642b-4b9e-8c75-f62133241689" providerId="ADAL" clId="{AB09C514-6253-4CC0-8C7C-457416B9D1B5}" dt="2022-01-19T23:36:08.807" v="2747" actId="478"/>
          <ac:picMkLst>
            <pc:docMk/>
            <pc:sldMk cId="3190551740" sldId="702"/>
            <ac:picMk id="21" creationId="{145F0E48-D200-4430-9C1C-E3E0B41C4139}"/>
          </ac:picMkLst>
        </pc:picChg>
        <pc:picChg chg="del">
          <ac:chgData name="Froduald Kabanza" userId="edf393d0-642b-4b9e-8c75-f62133241689" providerId="ADAL" clId="{AB09C514-6253-4CC0-8C7C-457416B9D1B5}" dt="2022-01-19T23:36:08.807" v="2747" actId="478"/>
          <ac:picMkLst>
            <pc:docMk/>
            <pc:sldMk cId="3190551740" sldId="702"/>
            <ac:picMk id="48135" creationId="{3591D0D3-A308-4630-912C-4CDBC0B9E662}"/>
          </ac:picMkLst>
        </pc:picChg>
        <pc:picChg chg="del">
          <ac:chgData name="Froduald Kabanza" userId="edf393d0-642b-4b9e-8c75-f62133241689" providerId="ADAL" clId="{AB09C514-6253-4CC0-8C7C-457416B9D1B5}" dt="2022-01-19T23:36:08.807" v="2747" actId="478"/>
          <ac:picMkLst>
            <pc:docMk/>
            <pc:sldMk cId="3190551740" sldId="702"/>
            <ac:picMk id="48136" creationId="{3F6876C1-1225-4F02-9C7E-54F4C9D31028}"/>
          </ac:picMkLst>
        </pc:picChg>
        <pc:picChg chg="del">
          <ac:chgData name="Froduald Kabanza" userId="edf393d0-642b-4b9e-8c75-f62133241689" providerId="ADAL" clId="{AB09C514-6253-4CC0-8C7C-457416B9D1B5}" dt="2022-01-19T23:36:08.807" v="2747" actId="478"/>
          <ac:picMkLst>
            <pc:docMk/>
            <pc:sldMk cId="3190551740" sldId="702"/>
            <ac:picMk id="48138" creationId="{45A9F377-3A7D-49B3-AD8C-EC7671B5DE2E}"/>
          </ac:picMkLst>
        </pc:picChg>
        <pc:picChg chg="del">
          <ac:chgData name="Froduald Kabanza" userId="edf393d0-642b-4b9e-8c75-f62133241689" providerId="ADAL" clId="{AB09C514-6253-4CC0-8C7C-457416B9D1B5}" dt="2022-01-19T23:36:08.807" v="2747" actId="478"/>
          <ac:picMkLst>
            <pc:docMk/>
            <pc:sldMk cId="3190551740" sldId="702"/>
            <ac:picMk id="48139" creationId="{A6F5AD0E-EC35-42D2-AE8B-5C75810967AB}"/>
          </ac:picMkLst>
        </pc:picChg>
      </pc:sldChg>
      <pc:sldChg chg="addSp delSp modSp add mod modAnim modNotesTx">
        <pc:chgData name="Froduald Kabanza" userId="edf393d0-642b-4b9e-8c75-f62133241689" providerId="ADAL" clId="{AB09C514-6253-4CC0-8C7C-457416B9D1B5}" dt="2022-01-19T23:51:30.865" v="3870" actId="20577"/>
        <pc:sldMkLst>
          <pc:docMk/>
          <pc:sldMk cId="2335912615" sldId="703"/>
        </pc:sldMkLst>
        <pc:spChg chg="add mod">
          <ac:chgData name="Froduald Kabanza" userId="edf393d0-642b-4b9e-8c75-f62133241689" providerId="ADAL" clId="{AB09C514-6253-4CC0-8C7C-457416B9D1B5}" dt="2022-01-19T23:50:21.132" v="3861" actId="20577"/>
          <ac:spMkLst>
            <pc:docMk/>
            <pc:sldMk cId="2335912615" sldId="703"/>
            <ac:spMk id="29" creationId="{F4F7549C-8A62-4BD4-9BB9-708FE51ABD74}"/>
          </ac:spMkLst>
        </pc:spChg>
        <pc:spChg chg="add mod">
          <ac:chgData name="Froduald Kabanza" userId="edf393d0-642b-4b9e-8c75-f62133241689" providerId="ADAL" clId="{AB09C514-6253-4CC0-8C7C-457416B9D1B5}" dt="2022-01-19T23:50:46.579" v="3868" actId="1076"/>
          <ac:spMkLst>
            <pc:docMk/>
            <pc:sldMk cId="2335912615" sldId="703"/>
            <ac:spMk id="31" creationId="{D3267764-1C98-4BD3-8525-6FCB24FE9E53}"/>
          </ac:spMkLst>
        </pc:spChg>
        <pc:spChg chg="add mod">
          <ac:chgData name="Froduald Kabanza" userId="edf393d0-642b-4b9e-8c75-f62133241689" providerId="ADAL" clId="{AB09C514-6253-4CC0-8C7C-457416B9D1B5}" dt="2022-01-19T23:50:57.242" v="3869" actId="1076"/>
          <ac:spMkLst>
            <pc:docMk/>
            <pc:sldMk cId="2335912615" sldId="703"/>
            <ac:spMk id="33" creationId="{2572F157-E273-48F1-9BEA-65AC15D13BFF}"/>
          </ac:spMkLst>
        </pc:spChg>
        <pc:spChg chg="mod">
          <ac:chgData name="Froduald Kabanza" userId="edf393d0-642b-4b9e-8c75-f62133241689" providerId="ADAL" clId="{AB09C514-6253-4CC0-8C7C-457416B9D1B5}" dt="2022-01-19T23:47:50.147" v="3699" actId="14100"/>
          <ac:spMkLst>
            <pc:docMk/>
            <pc:sldMk cId="2335912615" sldId="703"/>
            <ac:spMk id="40962" creationId="{08DAD3BA-7389-48C3-A565-0CC8ACC1502D}"/>
          </ac:spMkLst>
        </pc:spChg>
        <pc:spChg chg="del">
          <ac:chgData name="Froduald Kabanza" userId="edf393d0-642b-4b9e-8c75-f62133241689" providerId="ADAL" clId="{AB09C514-6253-4CC0-8C7C-457416B9D1B5}" dt="2022-01-19T23:45:40.922" v="3433" actId="478"/>
          <ac:spMkLst>
            <pc:docMk/>
            <pc:sldMk cId="2335912615" sldId="703"/>
            <ac:spMk id="44038" creationId="{150059CE-407E-4FEB-B322-3BAD04A3589D}"/>
          </ac:spMkLst>
        </pc:spChg>
        <pc:spChg chg="del">
          <ac:chgData name="Froduald Kabanza" userId="edf393d0-642b-4b9e-8c75-f62133241689" providerId="ADAL" clId="{AB09C514-6253-4CC0-8C7C-457416B9D1B5}" dt="2022-01-19T23:45:40.922" v="3433" actId="478"/>
          <ac:spMkLst>
            <pc:docMk/>
            <pc:sldMk cId="2335912615" sldId="703"/>
            <ac:spMk id="44039" creationId="{0AFD423C-2E67-4584-AECB-10499B5DA190}"/>
          </ac:spMkLst>
        </pc:spChg>
        <pc:spChg chg="del">
          <ac:chgData name="Froduald Kabanza" userId="edf393d0-642b-4b9e-8c75-f62133241689" providerId="ADAL" clId="{AB09C514-6253-4CC0-8C7C-457416B9D1B5}" dt="2022-01-19T23:45:40.922" v="3433" actId="478"/>
          <ac:spMkLst>
            <pc:docMk/>
            <pc:sldMk cId="2335912615" sldId="703"/>
            <ac:spMk id="44040" creationId="{AD082F12-CCC9-43CC-9BE4-057DEF38AE32}"/>
          </ac:spMkLst>
        </pc:spChg>
        <pc:spChg chg="del">
          <ac:chgData name="Froduald Kabanza" userId="edf393d0-642b-4b9e-8c75-f62133241689" providerId="ADAL" clId="{AB09C514-6253-4CC0-8C7C-457416B9D1B5}" dt="2022-01-19T23:45:40.922" v="3433" actId="478"/>
          <ac:spMkLst>
            <pc:docMk/>
            <pc:sldMk cId="2335912615" sldId="703"/>
            <ac:spMk id="44050" creationId="{260DFF21-06B7-43FA-8B53-F7790547C527}"/>
          </ac:spMkLst>
        </pc:spChg>
        <pc:grpChg chg="del">
          <ac:chgData name="Froduald Kabanza" userId="edf393d0-642b-4b9e-8c75-f62133241689" providerId="ADAL" clId="{AB09C514-6253-4CC0-8C7C-457416B9D1B5}" dt="2022-01-19T23:45:40.922" v="3433" actId="478"/>
          <ac:grpSpMkLst>
            <pc:docMk/>
            <pc:sldMk cId="2335912615" sldId="703"/>
            <ac:grpSpMk id="18" creationId="{DBD8ADEE-1FF9-4E95-9558-9A5F93391CDF}"/>
          </ac:grpSpMkLst>
        </pc:grpChg>
        <pc:grpChg chg="del">
          <ac:chgData name="Froduald Kabanza" userId="edf393d0-642b-4b9e-8c75-f62133241689" providerId="ADAL" clId="{AB09C514-6253-4CC0-8C7C-457416B9D1B5}" dt="2022-01-19T23:45:40.922" v="3433" actId="478"/>
          <ac:grpSpMkLst>
            <pc:docMk/>
            <pc:sldMk cId="2335912615" sldId="703"/>
            <ac:grpSpMk id="19" creationId="{6144D960-6B4D-45AE-972D-A984DA4512EC}"/>
          </ac:grpSpMkLst>
        </pc:grpChg>
        <pc:graphicFrameChg chg="del">
          <ac:chgData name="Froduald Kabanza" userId="edf393d0-642b-4b9e-8c75-f62133241689" providerId="ADAL" clId="{AB09C514-6253-4CC0-8C7C-457416B9D1B5}" dt="2022-01-19T23:45:40.922" v="3433" actId="478"/>
          <ac:graphicFrameMkLst>
            <pc:docMk/>
            <pc:sldMk cId="2335912615" sldId="703"/>
            <ac:graphicFrameMk id="7" creationId="{CC119E09-72A1-4D0E-9344-B3E5E0E39AE3}"/>
          </ac:graphicFrameMkLst>
        </pc:graphicFrameChg>
        <pc:graphicFrameChg chg="del">
          <ac:chgData name="Froduald Kabanza" userId="edf393d0-642b-4b9e-8c75-f62133241689" providerId="ADAL" clId="{AB09C514-6253-4CC0-8C7C-457416B9D1B5}" dt="2022-01-19T23:45:40.922" v="3433" actId="478"/>
          <ac:graphicFrameMkLst>
            <pc:docMk/>
            <pc:sldMk cId="2335912615" sldId="703"/>
            <ac:graphicFrameMk id="27" creationId="{9B63A878-6193-4C01-BD3C-42A48CC8B2A1}"/>
          </ac:graphicFrameMkLst>
        </pc:graphicFrameChg>
        <pc:graphicFrameChg chg="del">
          <ac:chgData name="Froduald Kabanza" userId="edf393d0-642b-4b9e-8c75-f62133241689" providerId="ADAL" clId="{AB09C514-6253-4CC0-8C7C-457416B9D1B5}" dt="2022-01-19T23:45:40.922" v="3433" actId="478"/>
          <ac:graphicFrameMkLst>
            <pc:docMk/>
            <pc:sldMk cId="2335912615" sldId="703"/>
            <ac:graphicFrameMk id="28" creationId="{FF961855-AAB5-48B6-8C24-8DDF10F452D1}"/>
          </ac:graphicFrameMkLst>
        </pc:graphicFrameChg>
        <pc:graphicFrameChg chg="del">
          <ac:chgData name="Froduald Kabanza" userId="edf393d0-642b-4b9e-8c75-f62133241689" providerId="ADAL" clId="{AB09C514-6253-4CC0-8C7C-457416B9D1B5}" dt="2022-01-19T23:45:30.939" v="3432" actId="478"/>
          <ac:graphicFrameMkLst>
            <pc:docMk/>
            <pc:sldMk cId="2335912615" sldId="703"/>
            <ac:graphicFrameMk id="32" creationId="{43597553-AFD2-4BD1-B96C-8371E1550FB2}"/>
          </ac:graphicFrameMkLst>
        </pc:graphicFrameChg>
        <pc:picChg chg="add mod">
          <ac:chgData name="Froduald Kabanza" userId="edf393d0-642b-4b9e-8c75-f62133241689" providerId="ADAL" clId="{AB09C514-6253-4CC0-8C7C-457416B9D1B5}" dt="2022-01-19T23:50:33.424" v="3865" actId="1076"/>
          <ac:picMkLst>
            <pc:docMk/>
            <pc:sldMk cId="2335912615" sldId="703"/>
            <ac:picMk id="30" creationId="{C272F26C-FC98-4E29-9626-A8532F56E185}"/>
          </ac:picMkLst>
        </pc:picChg>
        <pc:picChg chg="del">
          <ac:chgData name="Froduald Kabanza" userId="edf393d0-642b-4b9e-8c75-f62133241689" providerId="ADAL" clId="{AB09C514-6253-4CC0-8C7C-457416B9D1B5}" dt="2022-01-19T23:45:40.922" v="3433" actId="478"/>
          <ac:picMkLst>
            <pc:docMk/>
            <pc:sldMk cId="2335912615" sldId="703"/>
            <ac:picMk id="44041" creationId="{B2CF5ACD-8706-44E3-8460-462296B11BBB}"/>
          </ac:picMkLst>
        </pc:picChg>
        <pc:picChg chg="del">
          <ac:chgData name="Froduald Kabanza" userId="edf393d0-642b-4b9e-8c75-f62133241689" providerId="ADAL" clId="{AB09C514-6253-4CC0-8C7C-457416B9D1B5}" dt="2022-01-19T23:45:40.922" v="3433" actId="478"/>
          <ac:picMkLst>
            <pc:docMk/>
            <pc:sldMk cId="2335912615" sldId="703"/>
            <ac:picMk id="44042" creationId="{27AE4603-2D1B-40E0-8E04-96BE394474E4}"/>
          </ac:picMkLst>
        </pc:picChg>
        <pc:picChg chg="del">
          <ac:chgData name="Froduald Kabanza" userId="edf393d0-642b-4b9e-8c75-f62133241689" providerId="ADAL" clId="{AB09C514-6253-4CC0-8C7C-457416B9D1B5}" dt="2022-01-19T23:45:40.922" v="3433" actId="478"/>
          <ac:picMkLst>
            <pc:docMk/>
            <pc:sldMk cId="2335912615" sldId="703"/>
            <ac:picMk id="44043" creationId="{771C8CDD-F9F6-4158-BB12-04E8C551B9B7}"/>
          </ac:picMkLst>
        </pc:picChg>
        <pc:picChg chg="del">
          <ac:chgData name="Froduald Kabanza" userId="edf393d0-642b-4b9e-8c75-f62133241689" providerId="ADAL" clId="{AB09C514-6253-4CC0-8C7C-457416B9D1B5}" dt="2022-01-19T23:45:40.922" v="3433" actId="478"/>
          <ac:picMkLst>
            <pc:docMk/>
            <pc:sldMk cId="2335912615" sldId="703"/>
            <ac:picMk id="44044" creationId="{4D6502AC-E8E3-455B-95AD-37DAB539E452}"/>
          </ac:picMkLst>
        </pc:picChg>
        <pc:picChg chg="del">
          <ac:chgData name="Froduald Kabanza" userId="edf393d0-642b-4b9e-8c75-f62133241689" providerId="ADAL" clId="{AB09C514-6253-4CC0-8C7C-457416B9D1B5}" dt="2022-01-19T23:45:40.922" v="3433" actId="478"/>
          <ac:picMkLst>
            <pc:docMk/>
            <pc:sldMk cId="2335912615" sldId="703"/>
            <ac:picMk id="44045" creationId="{49D67DA6-A58E-47B0-9B80-3B05890D8DA2}"/>
          </ac:picMkLst>
        </pc:picChg>
        <pc:picChg chg="del">
          <ac:chgData name="Froduald Kabanza" userId="edf393d0-642b-4b9e-8c75-f62133241689" providerId="ADAL" clId="{AB09C514-6253-4CC0-8C7C-457416B9D1B5}" dt="2022-01-19T23:45:40.922" v="3433" actId="478"/>
          <ac:picMkLst>
            <pc:docMk/>
            <pc:sldMk cId="2335912615" sldId="703"/>
            <ac:picMk id="44051" creationId="{41039233-7AB1-4C3C-BD29-B85335A03245}"/>
          </ac:picMkLst>
        </pc:picChg>
      </pc:sldChg>
      <pc:sldChg chg="addSp delSp modSp add mod ord">
        <pc:chgData name="Froduald Kabanza" userId="edf393d0-642b-4b9e-8c75-f62133241689" providerId="ADAL" clId="{AB09C514-6253-4CC0-8C7C-457416B9D1B5}" dt="2022-01-20T07:20:03.811" v="11758"/>
        <pc:sldMkLst>
          <pc:docMk/>
          <pc:sldMk cId="1697407249" sldId="704"/>
        </pc:sldMkLst>
        <pc:spChg chg="add mod">
          <ac:chgData name="Froduald Kabanza" userId="edf393d0-642b-4b9e-8c75-f62133241689" providerId="ADAL" clId="{AB09C514-6253-4CC0-8C7C-457416B9D1B5}" dt="2022-01-20T04:42:19.602" v="8396" actId="947"/>
          <ac:spMkLst>
            <pc:docMk/>
            <pc:sldMk cId="1697407249" sldId="704"/>
            <ac:spMk id="11" creationId="{4573F228-2C0E-4593-8D16-D42AC7724DFB}"/>
          </ac:spMkLst>
        </pc:spChg>
        <pc:spChg chg="add del mod">
          <ac:chgData name="Froduald Kabanza" userId="edf393d0-642b-4b9e-8c75-f62133241689" providerId="ADAL" clId="{AB09C514-6253-4CC0-8C7C-457416B9D1B5}" dt="2022-01-20T00:04:02.338" v="3945"/>
          <ac:spMkLst>
            <pc:docMk/>
            <pc:sldMk cId="1697407249" sldId="704"/>
            <ac:spMk id="15" creationId="{32062648-DA1F-4018-8906-1F53FC9E91D2}"/>
          </ac:spMkLst>
        </pc:spChg>
        <pc:spChg chg="mod">
          <ac:chgData name="Froduald Kabanza" userId="edf393d0-642b-4b9e-8c75-f62133241689" providerId="ADAL" clId="{AB09C514-6253-4CC0-8C7C-457416B9D1B5}" dt="2022-01-20T04:42:41.343" v="8399" actId="14100"/>
          <ac:spMkLst>
            <pc:docMk/>
            <pc:sldMk cId="1697407249" sldId="704"/>
            <ac:spMk id="22" creationId="{4A0AA39E-1AF1-4D4D-91BE-24DD133DB12E}"/>
          </ac:spMkLst>
        </pc:spChg>
        <pc:spChg chg="mod">
          <ac:chgData name="Froduald Kabanza" userId="edf393d0-642b-4b9e-8c75-f62133241689" providerId="ADAL" clId="{AB09C514-6253-4CC0-8C7C-457416B9D1B5}" dt="2022-01-20T04:37:23.906" v="8223" actId="20577"/>
          <ac:spMkLst>
            <pc:docMk/>
            <pc:sldMk cId="1697407249" sldId="704"/>
            <ac:spMk id="41985" creationId="{3CA920CE-5D1D-4658-B6BD-38D930FA0641}"/>
          </ac:spMkLst>
        </pc:spChg>
        <pc:spChg chg="mod">
          <ac:chgData name="Froduald Kabanza" userId="edf393d0-642b-4b9e-8c75-f62133241689" providerId="ADAL" clId="{AB09C514-6253-4CC0-8C7C-457416B9D1B5}" dt="2022-01-20T06:10:12.699" v="10423" actId="14100"/>
          <ac:spMkLst>
            <pc:docMk/>
            <pc:sldMk cId="1697407249" sldId="704"/>
            <ac:spMk id="41986" creationId="{84DD8149-D222-42A2-83D3-87688E0C3C9E}"/>
          </ac:spMkLst>
        </pc:spChg>
        <pc:spChg chg="del">
          <ac:chgData name="Froduald Kabanza" userId="edf393d0-642b-4b9e-8c75-f62133241689" providerId="ADAL" clId="{AB09C514-6253-4CC0-8C7C-457416B9D1B5}" dt="2022-01-19T23:59:47.879" v="3890" actId="478"/>
          <ac:spMkLst>
            <pc:docMk/>
            <pc:sldMk cId="1697407249" sldId="704"/>
            <ac:spMk id="41991" creationId="{17702DA3-7D99-4D2A-BC47-7BC2C94DB412}"/>
          </ac:spMkLst>
        </pc:spChg>
        <pc:spChg chg="mod">
          <ac:chgData name="Froduald Kabanza" userId="edf393d0-642b-4b9e-8c75-f62133241689" providerId="ADAL" clId="{AB09C514-6253-4CC0-8C7C-457416B9D1B5}" dt="2022-01-20T04:42:45.978" v="8400" actId="1076"/>
          <ac:spMkLst>
            <pc:docMk/>
            <pc:sldMk cId="1697407249" sldId="704"/>
            <ac:spMk id="41993" creationId="{8A7726CC-7A31-4DD5-910A-D6CB0B7B2DE7}"/>
          </ac:spMkLst>
        </pc:spChg>
        <pc:picChg chg="add del mod">
          <ac:chgData name="Froduald Kabanza" userId="edf393d0-642b-4b9e-8c75-f62133241689" providerId="ADAL" clId="{AB09C514-6253-4CC0-8C7C-457416B9D1B5}" dt="2022-01-20T00:00:13.414" v="3898" actId="478"/>
          <ac:picMkLst>
            <pc:docMk/>
            <pc:sldMk cId="1697407249" sldId="704"/>
            <ac:picMk id="3" creationId="{07EEEACC-2EEA-49E0-B2B6-C6C15211FFFF}"/>
          </ac:picMkLst>
        </pc:picChg>
        <pc:picChg chg="add del mod">
          <ac:chgData name="Froduald Kabanza" userId="edf393d0-642b-4b9e-8c75-f62133241689" providerId="ADAL" clId="{AB09C514-6253-4CC0-8C7C-457416B9D1B5}" dt="2022-01-20T04:42:34.559" v="8397" actId="478"/>
          <ac:picMkLst>
            <pc:docMk/>
            <pc:sldMk cId="1697407249" sldId="704"/>
            <ac:picMk id="5" creationId="{391C9627-29C0-473B-AFAC-8FA6E878A6D5}"/>
          </ac:picMkLst>
        </pc:picChg>
      </pc:sldChg>
      <pc:sldChg chg="modSp add mod ord">
        <pc:chgData name="Froduald Kabanza" userId="edf393d0-642b-4b9e-8c75-f62133241689" providerId="ADAL" clId="{AB09C514-6253-4CC0-8C7C-457416B9D1B5}" dt="2022-01-20T07:34:21.332" v="12458"/>
        <pc:sldMkLst>
          <pc:docMk/>
          <pc:sldMk cId="3805148594" sldId="705"/>
        </pc:sldMkLst>
        <pc:spChg chg="mod">
          <ac:chgData name="Froduald Kabanza" userId="edf393d0-642b-4b9e-8c75-f62133241689" providerId="ADAL" clId="{AB09C514-6253-4CC0-8C7C-457416B9D1B5}" dt="2022-01-20T07:33:59.526" v="12456" actId="20577"/>
          <ac:spMkLst>
            <pc:docMk/>
            <pc:sldMk cId="3805148594" sldId="705"/>
            <ac:spMk id="39937" creationId="{3C5505BF-E8BE-4C53-A661-52F391E29594}"/>
          </ac:spMkLst>
        </pc:spChg>
        <pc:spChg chg="mod">
          <ac:chgData name="Froduald Kabanza" userId="edf393d0-642b-4b9e-8c75-f62133241689" providerId="ADAL" clId="{AB09C514-6253-4CC0-8C7C-457416B9D1B5}" dt="2022-01-20T04:40:29.074" v="8346" actId="20577"/>
          <ac:spMkLst>
            <pc:docMk/>
            <pc:sldMk cId="3805148594" sldId="705"/>
            <ac:spMk id="39945" creationId="{CE3FA87D-8CE4-4E11-B711-F8E7266521C5}"/>
          </ac:spMkLst>
        </pc:spChg>
      </pc:sldChg>
      <pc:sldChg chg="modSp add del mod">
        <pc:chgData name="Froduald Kabanza" userId="edf393d0-642b-4b9e-8c75-f62133241689" providerId="ADAL" clId="{AB09C514-6253-4CC0-8C7C-457416B9D1B5}" dt="2022-01-20T00:58:57.642" v="4674" actId="2696"/>
        <pc:sldMkLst>
          <pc:docMk/>
          <pc:sldMk cId="264093985" sldId="706"/>
        </pc:sldMkLst>
        <pc:spChg chg="mod">
          <ac:chgData name="Froduald Kabanza" userId="edf393d0-642b-4b9e-8c75-f62133241689" providerId="ADAL" clId="{AB09C514-6253-4CC0-8C7C-457416B9D1B5}" dt="2022-01-20T00:50:02.458" v="4326" actId="20577"/>
          <ac:spMkLst>
            <pc:docMk/>
            <pc:sldMk cId="264093985" sldId="706"/>
            <ac:spMk id="89089" creationId="{89B878D9-AD0D-4EF0-96E0-F1E37C0694A4}"/>
          </ac:spMkLst>
        </pc:spChg>
        <pc:spChg chg="mod">
          <ac:chgData name="Froduald Kabanza" userId="edf393d0-642b-4b9e-8c75-f62133241689" providerId="ADAL" clId="{AB09C514-6253-4CC0-8C7C-457416B9D1B5}" dt="2022-01-20T00:50:42.167" v="4362" actId="20577"/>
          <ac:spMkLst>
            <pc:docMk/>
            <pc:sldMk cId="264093985" sldId="706"/>
            <ac:spMk id="89090" creationId="{5C3A10F4-D868-47F1-8E21-B00E911BBAFD}"/>
          </ac:spMkLst>
        </pc:spChg>
      </pc:sldChg>
      <pc:sldChg chg="addSp delSp modSp add mod delAnim">
        <pc:chgData name="Froduald Kabanza" userId="edf393d0-642b-4b9e-8c75-f62133241689" providerId="ADAL" clId="{AB09C514-6253-4CC0-8C7C-457416B9D1B5}" dt="2022-01-20T01:01:36.587" v="4695"/>
        <pc:sldMkLst>
          <pc:docMk/>
          <pc:sldMk cId="2347768194" sldId="706"/>
        </pc:sldMkLst>
        <pc:spChg chg="add del mod">
          <ac:chgData name="Froduald Kabanza" userId="edf393d0-642b-4b9e-8c75-f62133241689" providerId="ADAL" clId="{AB09C514-6253-4CC0-8C7C-457416B9D1B5}" dt="2022-01-20T01:01:15.722" v="4694" actId="478"/>
          <ac:spMkLst>
            <pc:docMk/>
            <pc:sldMk cId="2347768194" sldId="706"/>
            <ac:spMk id="2" creationId="{004C206B-B130-4FC3-8BA5-8958B32C21DE}"/>
          </ac:spMkLst>
        </pc:spChg>
        <pc:spChg chg="del">
          <ac:chgData name="Froduald Kabanza" userId="edf393d0-642b-4b9e-8c75-f62133241689" providerId="ADAL" clId="{AB09C514-6253-4CC0-8C7C-457416B9D1B5}" dt="2022-01-20T01:00:55.140" v="4690" actId="478"/>
          <ac:spMkLst>
            <pc:docMk/>
            <pc:sldMk cId="2347768194" sldId="706"/>
            <ac:spMk id="21" creationId="{590B5A96-9832-4EFA-B920-024AF0FE4466}"/>
          </ac:spMkLst>
        </pc:spChg>
        <pc:spChg chg="del">
          <ac:chgData name="Froduald Kabanza" userId="edf393d0-642b-4b9e-8c75-f62133241689" providerId="ADAL" clId="{AB09C514-6253-4CC0-8C7C-457416B9D1B5}" dt="2022-01-20T01:01:04.925" v="4692" actId="478"/>
          <ac:spMkLst>
            <pc:docMk/>
            <pc:sldMk cId="2347768194" sldId="706"/>
            <ac:spMk id="26" creationId="{DE88DB5C-5C4E-46E2-9EED-26AB1A514C74}"/>
          </ac:spMkLst>
        </pc:spChg>
        <pc:spChg chg="del">
          <ac:chgData name="Froduald Kabanza" userId="edf393d0-642b-4b9e-8c75-f62133241689" providerId="ADAL" clId="{AB09C514-6253-4CC0-8C7C-457416B9D1B5}" dt="2022-01-20T01:00:59.772" v="4691" actId="478"/>
          <ac:spMkLst>
            <pc:docMk/>
            <pc:sldMk cId="2347768194" sldId="706"/>
            <ac:spMk id="54" creationId="{B5746B95-5626-4025-B411-ED8DA0E22389}"/>
          </ac:spMkLst>
        </pc:spChg>
        <pc:spChg chg="mod">
          <ac:chgData name="Froduald Kabanza" userId="edf393d0-642b-4b9e-8c75-f62133241689" providerId="ADAL" clId="{AB09C514-6253-4CC0-8C7C-457416B9D1B5}" dt="2022-01-20T01:00:43.203" v="4689" actId="20577"/>
          <ac:spMkLst>
            <pc:docMk/>
            <pc:sldMk cId="2347768194" sldId="706"/>
            <ac:spMk id="71681" creationId="{EC94D301-DA50-4EA3-8B3F-9EA95A5B909A}"/>
          </ac:spMkLst>
        </pc:spChg>
        <pc:spChg chg="del">
          <ac:chgData name="Froduald Kabanza" userId="edf393d0-642b-4b9e-8c75-f62133241689" providerId="ADAL" clId="{AB09C514-6253-4CC0-8C7C-457416B9D1B5}" dt="2022-01-20T01:01:12.619" v="4693" actId="478"/>
          <ac:spMkLst>
            <pc:docMk/>
            <pc:sldMk cId="2347768194" sldId="706"/>
            <ac:spMk id="71682" creationId="{DC4053D7-5BF5-4CD0-B3E0-8079DE5CB80B}"/>
          </ac:spMkLst>
        </pc:spChg>
        <pc:graphicFrameChg chg="add mod">
          <ac:chgData name="Froduald Kabanza" userId="edf393d0-642b-4b9e-8c75-f62133241689" providerId="ADAL" clId="{AB09C514-6253-4CC0-8C7C-457416B9D1B5}" dt="2022-01-20T01:01:36.587" v="4695"/>
          <ac:graphicFrameMkLst>
            <pc:docMk/>
            <pc:sldMk cId="2347768194" sldId="706"/>
            <ac:graphicFrameMk id="30" creationId="{EE87606D-1FE5-4469-9EFE-0EAE2F773BD2}"/>
          </ac:graphicFrameMkLst>
        </pc:graphicFrameChg>
      </pc:sldChg>
      <pc:sldChg chg="add del">
        <pc:chgData name="Froduald Kabanza" userId="edf393d0-642b-4b9e-8c75-f62133241689" providerId="ADAL" clId="{AB09C514-6253-4CC0-8C7C-457416B9D1B5}" dt="2022-01-20T01:17:01.879" v="4832" actId="2696"/>
        <pc:sldMkLst>
          <pc:docMk/>
          <pc:sldMk cId="1775605539" sldId="707"/>
        </pc:sldMkLst>
      </pc:sldChg>
      <pc:sldChg chg="modSp add del mod ord">
        <pc:chgData name="Froduald Kabanza" userId="edf393d0-642b-4b9e-8c75-f62133241689" providerId="ADAL" clId="{AB09C514-6253-4CC0-8C7C-457416B9D1B5}" dt="2022-01-20T08:25:10.478" v="13120" actId="2696"/>
        <pc:sldMkLst>
          <pc:docMk/>
          <pc:sldMk cId="4165763804" sldId="707"/>
        </pc:sldMkLst>
        <pc:spChg chg="mod">
          <ac:chgData name="Froduald Kabanza" userId="edf393d0-642b-4b9e-8c75-f62133241689" providerId="ADAL" clId="{AB09C514-6253-4CC0-8C7C-457416B9D1B5}" dt="2022-01-20T01:35:45" v="5399" actId="20577"/>
          <ac:spMkLst>
            <pc:docMk/>
            <pc:sldMk cId="4165763804" sldId="707"/>
            <ac:spMk id="81921" creationId="{7710E2BF-F619-43D8-8139-1177B7397B0C}"/>
          </ac:spMkLst>
        </pc:spChg>
        <pc:spChg chg="mod">
          <ac:chgData name="Froduald Kabanza" userId="edf393d0-642b-4b9e-8c75-f62133241689" providerId="ADAL" clId="{AB09C514-6253-4CC0-8C7C-457416B9D1B5}" dt="2022-01-20T01:40:59.001" v="5483" actId="20577"/>
          <ac:spMkLst>
            <pc:docMk/>
            <pc:sldMk cId="4165763804" sldId="707"/>
            <ac:spMk id="81922" creationId="{19B44DD1-4599-4137-90CF-641B922E97A7}"/>
          </ac:spMkLst>
        </pc:spChg>
      </pc:sldChg>
      <pc:sldChg chg="addSp delSp modSp add mod ord modNotesTx">
        <pc:chgData name="Froduald Kabanza" userId="edf393d0-642b-4b9e-8c75-f62133241689" providerId="ADAL" clId="{AB09C514-6253-4CC0-8C7C-457416B9D1B5}" dt="2022-01-20T08:23:11.125" v="13116"/>
        <pc:sldMkLst>
          <pc:docMk/>
          <pc:sldMk cId="3327219017" sldId="708"/>
        </pc:sldMkLst>
        <pc:spChg chg="add mod">
          <ac:chgData name="Froduald Kabanza" userId="edf393d0-642b-4b9e-8c75-f62133241689" providerId="ADAL" clId="{AB09C514-6253-4CC0-8C7C-457416B9D1B5}" dt="2022-01-20T01:42:50.419" v="5554" actId="1076"/>
          <ac:spMkLst>
            <pc:docMk/>
            <pc:sldMk cId="3327219017" sldId="708"/>
            <ac:spMk id="4" creationId="{9C074535-1310-48B7-8B84-712557EC9EBE}"/>
          </ac:spMkLst>
        </pc:spChg>
        <pc:spChg chg="mod">
          <ac:chgData name="Froduald Kabanza" userId="edf393d0-642b-4b9e-8c75-f62133241689" providerId="ADAL" clId="{AB09C514-6253-4CC0-8C7C-457416B9D1B5}" dt="2022-01-20T01:42:08.944" v="5541" actId="20577"/>
          <ac:spMkLst>
            <pc:docMk/>
            <pc:sldMk cId="3327219017" sldId="708"/>
            <ac:spMk id="76801" creationId="{39C37DB8-5865-4410-A46C-EC7447DB3391}"/>
          </ac:spMkLst>
        </pc:spChg>
        <pc:picChg chg="add mod">
          <ac:chgData name="Froduald Kabanza" userId="edf393d0-642b-4b9e-8c75-f62133241689" providerId="ADAL" clId="{AB09C514-6253-4CC0-8C7C-457416B9D1B5}" dt="2022-01-20T01:42:33.916" v="5550" actId="1076"/>
          <ac:picMkLst>
            <pc:docMk/>
            <pc:sldMk cId="3327219017" sldId="708"/>
            <ac:picMk id="3" creationId="{C44EDA00-FC2B-4460-8097-758DB8FDC60E}"/>
          </ac:picMkLst>
        </pc:picChg>
        <pc:picChg chg="del">
          <ac:chgData name="Froduald Kabanza" userId="edf393d0-642b-4b9e-8c75-f62133241689" providerId="ADAL" clId="{AB09C514-6253-4CC0-8C7C-457416B9D1B5}" dt="2022-01-20T01:42:11.769" v="5542" actId="478"/>
          <ac:picMkLst>
            <pc:docMk/>
            <pc:sldMk cId="3327219017" sldId="708"/>
            <ac:picMk id="76805" creationId="{844253BB-F269-412A-A312-CEEB4582B62D}"/>
          </ac:picMkLst>
        </pc:picChg>
      </pc:sldChg>
      <pc:sldChg chg="modSp add mod ord modNotes modNotesTx">
        <pc:chgData name="Froduald Kabanza" userId="edf393d0-642b-4b9e-8c75-f62133241689" providerId="ADAL" clId="{AB09C514-6253-4CC0-8C7C-457416B9D1B5}" dt="2022-01-20T09:16:12.867" v="13381" actId="27636"/>
        <pc:sldMkLst>
          <pc:docMk/>
          <pc:sldMk cId="194286932" sldId="709"/>
        </pc:sldMkLst>
        <pc:spChg chg="mod">
          <ac:chgData name="Froduald Kabanza" userId="edf393d0-642b-4b9e-8c75-f62133241689" providerId="ADAL" clId="{AB09C514-6253-4CC0-8C7C-457416B9D1B5}" dt="2022-01-20T04:05:41.419" v="7898" actId="5793"/>
          <ac:spMkLst>
            <pc:docMk/>
            <pc:sldMk cId="194286932" sldId="709"/>
            <ac:spMk id="7" creationId="{134333D8-D4D7-401F-8301-4502BC944554}"/>
          </ac:spMkLst>
        </pc:spChg>
        <pc:spChg chg="mod">
          <ac:chgData name="Froduald Kabanza" userId="edf393d0-642b-4b9e-8c75-f62133241689" providerId="ADAL" clId="{AB09C514-6253-4CC0-8C7C-457416B9D1B5}" dt="2022-01-20T04:05:03.195" v="7896" actId="20577"/>
          <ac:spMkLst>
            <pc:docMk/>
            <pc:sldMk cId="194286932" sldId="709"/>
            <ac:spMk id="68609" creationId="{29F17E08-73BC-4AF4-8470-C2FCFA495859}"/>
          </ac:spMkLst>
        </pc:spChg>
      </pc:sldChg>
      <pc:sldChg chg="addSp delSp modSp add mod ord modAnim modNotesTx">
        <pc:chgData name="Froduald Kabanza" userId="edf393d0-642b-4b9e-8c75-f62133241689" providerId="ADAL" clId="{AB09C514-6253-4CC0-8C7C-457416B9D1B5}" dt="2022-01-20T07:30:00.212" v="12296" actId="1076"/>
        <pc:sldMkLst>
          <pc:docMk/>
          <pc:sldMk cId="3871340959" sldId="710"/>
        </pc:sldMkLst>
        <pc:spChg chg="del">
          <ac:chgData name="Froduald Kabanza" userId="edf393d0-642b-4b9e-8c75-f62133241689" providerId="ADAL" clId="{AB09C514-6253-4CC0-8C7C-457416B9D1B5}" dt="2022-01-20T04:49:13.291" v="8471" actId="478"/>
          <ac:spMkLst>
            <pc:docMk/>
            <pc:sldMk cId="3871340959" sldId="710"/>
            <ac:spMk id="25" creationId="{DCDAE443-AB99-4CE8-8004-1317136136B2}"/>
          </ac:spMkLst>
        </pc:spChg>
        <pc:spChg chg="mod">
          <ac:chgData name="Froduald Kabanza" userId="edf393d0-642b-4b9e-8c75-f62133241689" providerId="ADAL" clId="{AB09C514-6253-4CC0-8C7C-457416B9D1B5}" dt="2022-01-20T04:58:48.388" v="8689" actId="1076"/>
          <ac:spMkLst>
            <pc:docMk/>
            <pc:sldMk cId="3871340959" sldId="710"/>
            <ac:spMk id="28" creationId="{98736EAF-50F7-4990-BC07-028E4ABC463C}"/>
          </ac:spMkLst>
        </pc:spChg>
        <pc:spChg chg="mod">
          <ac:chgData name="Froduald Kabanza" userId="edf393d0-642b-4b9e-8c75-f62133241689" providerId="ADAL" clId="{AB09C514-6253-4CC0-8C7C-457416B9D1B5}" dt="2022-01-20T04:58:48.388" v="8689" actId="1076"/>
          <ac:spMkLst>
            <pc:docMk/>
            <pc:sldMk cId="3871340959" sldId="710"/>
            <ac:spMk id="29" creationId="{560B1E51-5647-4420-A85B-89A907D0CF57}"/>
          </ac:spMkLst>
        </pc:spChg>
        <pc:spChg chg="mod">
          <ac:chgData name="Froduald Kabanza" userId="edf393d0-642b-4b9e-8c75-f62133241689" providerId="ADAL" clId="{AB09C514-6253-4CC0-8C7C-457416B9D1B5}" dt="2022-01-20T04:58:48.388" v="8689" actId="1076"/>
          <ac:spMkLst>
            <pc:docMk/>
            <pc:sldMk cId="3871340959" sldId="710"/>
            <ac:spMk id="30" creationId="{54264FCB-4430-4594-97D7-2376C60A58E4}"/>
          </ac:spMkLst>
        </pc:spChg>
        <pc:spChg chg="mod">
          <ac:chgData name="Froduald Kabanza" userId="edf393d0-642b-4b9e-8c75-f62133241689" providerId="ADAL" clId="{AB09C514-6253-4CC0-8C7C-457416B9D1B5}" dt="2022-01-20T04:58:48.388" v="8689" actId="1076"/>
          <ac:spMkLst>
            <pc:docMk/>
            <pc:sldMk cId="3871340959" sldId="710"/>
            <ac:spMk id="32" creationId="{BBD84CBF-449D-4644-B7D5-053E04D70EE9}"/>
          </ac:spMkLst>
        </pc:spChg>
        <pc:spChg chg="mod">
          <ac:chgData name="Froduald Kabanza" userId="edf393d0-642b-4b9e-8c75-f62133241689" providerId="ADAL" clId="{AB09C514-6253-4CC0-8C7C-457416B9D1B5}" dt="2022-01-20T04:58:48.388" v="8689" actId="1076"/>
          <ac:spMkLst>
            <pc:docMk/>
            <pc:sldMk cId="3871340959" sldId="710"/>
            <ac:spMk id="33" creationId="{B338D3C8-6E82-497E-8E6B-550F8653FB1B}"/>
          </ac:spMkLst>
        </pc:spChg>
        <pc:spChg chg="mod">
          <ac:chgData name="Froduald Kabanza" userId="edf393d0-642b-4b9e-8c75-f62133241689" providerId="ADAL" clId="{AB09C514-6253-4CC0-8C7C-457416B9D1B5}" dt="2022-01-20T04:58:48.388" v="8689" actId="1076"/>
          <ac:spMkLst>
            <pc:docMk/>
            <pc:sldMk cId="3871340959" sldId="710"/>
            <ac:spMk id="34" creationId="{7E70A116-4DDE-4658-8AB5-71569A3B172B}"/>
          </ac:spMkLst>
        </pc:spChg>
        <pc:spChg chg="add mod">
          <ac:chgData name="Froduald Kabanza" userId="edf393d0-642b-4b9e-8c75-f62133241689" providerId="ADAL" clId="{AB09C514-6253-4CC0-8C7C-457416B9D1B5}" dt="2022-01-20T05:16:55.695" v="9317" actId="14100"/>
          <ac:spMkLst>
            <pc:docMk/>
            <pc:sldMk cId="3871340959" sldId="710"/>
            <ac:spMk id="35" creationId="{618BAA3C-D544-4243-AFE9-C0FA047577F4}"/>
          </ac:spMkLst>
        </pc:spChg>
        <pc:spChg chg="add mod">
          <ac:chgData name="Froduald Kabanza" userId="edf393d0-642b-4b9e-8c75-f62133241689" providerId="ADAL" clId="{AB09C514-6253-4CC0-8C7C-457416B9D1B5}" dt="2022-01-20T07:30:00.212" v="12296" actId="1076"/>
          <ac:spMkLst>
            <pc:docMk/>
            <pc:sldMk cId="3871340959" sldId="710"/>
            <ac:spMk id="36" creationId="{A439BB15-5E6A-4D6C-BF29-0B026F23D2F6}"/>
          </ac:spMkLst>
        </pc:spChg>
        <pc:spChg chg="mod">
          <ac:chgData name="Froduald Kabanza" userId="edf393d0-642b-4b9e-8c75-f62133241689" providerId="ADAL" clId="{AB09C514-6253-4CC0-8C7C-457416B9D1B5}" dt="2022-01-20T05:02:50.016" v="9222" actId="20577"/>
          <ac:spMkLst>
            <pc:docMk/>
            <pc:sldMk cId="3871340959" sldId="710"/>
            <ac:spMk id="50177" creationId="{487EC071-F2EF-4147-843A-F318BDDE1A4F}"/>
          </ac:spMkLst>
        </pc:spChg>
        <pc:spChg chg="mod">
          <ac:chgData name="Froduald Kabanza" userId="edf393d0-642b-4b9e-8c75-f62133241689" providerId="ADAL" clId="{AB09C514-6253-4CC0-8C7C-457416B9D1B5}" dt="2022-01-20T04:58:48.388" v="8689" actId="1076"/>
          <ac:spMkLst>
            <pc:docMk/>
            <pc:sldMk cId="3871340959" sldId="710"/>
            <ac:spMk id="50184" creationId="{043942E6-0188-4113-B683-A8DC5DD6E406}"/>
          </ac:spMkLst>
        </pc:spChg>
        <pc:spChg chg="mod">
          <ac:chgData name="Froduald Kabanza" userId="edf393d0-642b-4b9e-8c75-f62133241689" providerId="ADAL" clId="{AB09C514-6253-4CC0-8C7C-457416B9D1B5}" dt="2022-01-20T04:58:48.388" v="8689" actId="1076"/>
          <ac:spMkLst>
            <pc:docMk/>
            <pc:sldMk cId="3871340959" sldId="710"/>
            <ac:spMk id="50185" creationId="{94C24983-455B-4DD3-B463-048822E193C1}"/>
          </ac:spMkLst>
        </pc:spChg>
        <pc:grpChg chg="del">
          <ac:chgData name="Froduald Kabanza" userId="edf393d0-642b-4b9e-8c75-f62133241689" providerId="ADAL" clId="{AB09C514-6253-4CC0-8C7C-457416B9D1B5}" dt="2022-01-20T04:50:13.313" v="8473" actId="478"/>
          <ac:grpSpMkLst>
            <pc:docMk/>
            <pc:sldMk cId="3871340959" sldId="710"/>
            <ac:grpSpMk id="10" creationId="{C5684F2A-7CDF-47C3-B89D-9F7632CC24B7}"/>
          </ac:grpSpMkLst>
        </pc:grpChg>
        <pc:grpChg chg="del">
          <ac:chgData name="Froduald Kabanza" userId="edf393d0-642b-4b9e-8c75-f62133241689" providerId="ADAL" clId="{AB09C514-6253-4CC0-8C7C-457416B9D1B5}" dt="2022-01-20T04:50:15.197" v="8474" actId="478"/>
          <ac:grpSpMkLst>
            <pc:docMk/>
            <pc:sldMk cId="3871340959" sldId="710"/>
            <ac:grpSpMk id="15" creationId="{47CD5E4A-C5AF-408C-A0A9-FEF1C8E8D028}"/>
          </ac:grpSpMkLst>
        </pc:grpChg>
        <pc:grpChg chg="add mod">
          <ac:chgData name="Froduald Kabanza" userId="edf393d0-642b-4b9e-8c75-f62133241689" providerId="ADAL" clId="{AB09C514-6253-4CC0-8C7C-457416B9D1B5}" dt="2022-01-20T04:58:48.388" v="8689" actId="1076"/>
          <ac:grpSpMkLst>
            <pc:docMk/>
            <pc:sldMk cId="3871340959" sldId="710"/>
            <ac:grpSpMk id="27" creationId="{1169415E-32B7-4F5B-AD22-ECD26A0530A9}"/>
          </ac:grpSpMkLst>
        </pc:grpChg>
        <pc:grpChg chg="add mod">
          <ac:chgData name="Froduald Kabanza" userId="edf393d0-642b-4b9e-8c75-f62133241689" providerId="ADAL" clId="{AB09C514-6253-4CC0-8C7C-457416B9D1B5}" dt="2022-01-20T04:58:48.388" v="8689" actId="1076"/>
          <ac:grpSpMkLst>
            <pc:docMk/>
            <pc:sldMk cId="3871340959" sldId="710"/>
            <ac:grpSpMk id="31" creationId="{89BE3FE5-92D7-49A1-A2B1-11472396C0D7}"/>
          </ac:grpSpMkLst>
        </pc:grpChg>
        <pc:grpChg chg="del">
          <ac:chgData name="Froduald Kabanza" userId="edf393d0-642b-4b9e-8c75-f62133241689" providerId="ADAL" clId="{AB09C514-6253-4CC0-8C7C-457416B9D1B5}" dt="2022-01-20T04:50:12.178" v="8472" actId="478"/>
          <ac:grpSpMkLst>
            <pc:docMk/>
            <pc:sldMk cId="3871340959" sldId="710"/>
            <ac:grpSpMk id="50182" creationId="{7ECFD551-623B-42FB-BD5E-291A9F1235FC}"/>
          </ac:grpSpMkLst>
        </pc:grpChg>
        <pc:picChg chg="add del mod">
          <ac:chgData name="Froduald Kabanza" userId="edf393d0-642b-4b9e-8c75-f62133241689" providerId="ADAL" clId="{AB09C514-6253-4CC0-8C7C-457416B9D1B5}" dt="2022-01-20T04:50:53.095" v="8477" actId="478"/>
          <ac:picMkLst>
            <pc:docMk/>
            <pc:sldMk cId="3871340959" sldId="710"/>
            <ac:picMk id="3" creationId="{B2EC0B01-3B5B-4AB2-94F0-9AC777668F15}"/>
          </ac:picMkLst>
        </pc:picChg>
        <pc:picChg chg="add mod">
          <ac:chgData name="Froduald Kabanza" userId="edf393d0-642b-4b9e-8c75-f62133241689" providerId="ADAL" clId="{AB09C514-6253-4CC0-8C7C-457416B9D1B5}" dt="2022-01-20T04:58:48.388" v="8689" actId="1076"/>
          <ac:picMkLst>
            <pc:docMk/>
            <pc:sldMk cId="3871340959" sldId="710"/>
            <ac:picMk id="5" creationId="{A862C6F4-AFB2-40D3-BC2F-B7B7E728B0D5}"/>
          </ac:picMkLst>
        </pc:picChg>
      </pc:sldChg>
      <pc:sldChg chg="addSp delSp modSp add mod ord modAnim modNotesTx">
        <pc:chgData name="Froduald Kabanza" userId="edf393d0-642b-4b9e-8c75-f62133241689" providerId="ADAL" clId="{AB09C514-6253-4CC0-8C7C-457416B9D1B5}" dt="2022-01-20T07:41:26.445" v="12707" actId="20577"/>
        <pc:sldMkLst>
          <pc:docMk/>
          <pc:sldMk cId="709353636" sldId="711"/>
        </pc:sldMkLst>
        <pc:spChg chg="add del">
          <ac:chgData name="Froduald Kabanza" userId="edf393d0-642b-4b9e-8c75-f62133241689" providerId="ADAL" clId="{AB09C514-6253-4CC0-8C7C-457416B9D1B5}" dt="2022-01-20T05:34:28.595" v="9808" actId="478"/>
          <ac:spMkLst>
            <pc:docMk/>
            <pc:sldMk cId="709353636" sldId="711"/>
            <ac:spMk id="2" creationId="{91AD7248-47FF-4B7A-8B46-6C9CD0694AD0}"/>
          </ac:spMkLst>
        </pc:spChg>
        <pc:spChg chg="add del mod ord">
          <ac:chgData name="Froduald Kabanza" userId="edf393d0-642b-4b9e-8c75-f62133241689" providerId="ADAL" clId="{AB09C514-6253-4CC0-8C7C-457416B9D1B5}" dt="2022-01-20T05:49:49.530" v="9981" actId="478"/>
          <ac:spMkLst>
            <pc:docMk/>
            <pc:sldMk cId="709353636" sldId="711"/>
            <ac:spMk id="4" creationId="{E5E8CC91-F6BF-437C-804B-FBA267A639FA}"/>
          </ac:spMkLst>
        </pc:spChg>
        <pc:spChg chg="add del mod">
          <ac:chgData name="Froduald Kabanza" userId="edf393d0-642b-4b9e-8c75-f62133241689" providerId="ADAL" clId="{AB09C514-6253-4CC0-8C7C-457416B9D1B5}" dt="2022-01-20T07:00:07.629" v="11224"/>
          <ac:spMkLst>
            <pc:docMk/>
            <pc:sldMk cId="709353636" sldId="711"/>
            <ac:spMk id="5" creationId="{B969E385-A783-44C6-8B7C-CE0A9A5B2B56}"/>
          </ac:spMkLst>
        </pc:spChg>
        <pc:spChg chg="add del mod">
          <ac:chgData name="Froduald Kabanza" userId="edf393d0-642b-4b9e-8c75-f62133241689" providerId="ADAL" clId="{AB09C514-6253-4CC0-8C7C-457416B9D1B5}" dt="2022-01-20T06:03:54.252" v="10246"/>
          <ac:spMkLst>
            <pc:docMk/>
            <pc:sldMk cId="709353636" sldId="711"/>
            <ac:spMk id="10" creationId="{4FE17D32-0437-40C8-BEE6-B041178B78FD}"/>
          </ac:spMkLst>
        </pc:spChg>
        <pc:spChg chg="add del mod">
          <ac:chgData name="Froduald Kabanza" userId="edf393d0-642b-4b9e-8c75-f62133241689" providerId="ADAL" clId="{AB09C514-6253-4CC0-8C7C-457416B9D1B5}" dt="2022-01-20T06:06:36.709" v="10328"/>
          <ac:spMkLst>
            <pc:docMk/>
            <pc:sldMk cId="709353636" sldId="711"/>
            <ac:spMk id="13" creationId="{6E0428D0-7738-46FF-8B8E-9BA9CCB87639}"/>
          </ac:spMkLst>
        </pc:spChg>
        <pc:spChg chg="add mod">
          <ac:chgData name="Froduald Kabanza" userId="edf393d0-642b-4b9e-8c75-f62133241689" providerId="ADAL" clId="{AB09C514-6253-4CC0-8C7C-457416B9D1B5}" dt="2022-01-20T07:01:22.731" v="11262" actId="20577"/>
          <ac:spMkLst>
            <pc:docMk/>
            <pc:sldMk cId="709353636" sldId="711"/>
            <ac:spMk id="30" creationId="{B97ED532-423B-44B1-8968-88AA52178C8C}"/>
          </ac:spMkLst>
        </pc:spChg>
        <pc:spChg chg="add del mod">
          <ac:chgData name="Froduald Kabanza" userId="edf393d0-642b-4b9e-8c75-f62133241689" providerId="ADAL" clId="{AB09C514-6253-4CC0-8C7C-457416B9D1B5}" dt="2022-01-20T06:32:39.163" v="10792" actId="478"/>
          <ac:spMkLst>
            <pc:docMk/>
            <pc:sldMk cId="709353636" sldId="711"/>
            <ac:spMk id="31" creationId="{44D98300-BC7C-40F5-B42A-0E6E3449C999}"/>
          </ac:spMkLst>
        </pc:spChg>
        <pc:spChg chg="add mod">
          <ac:chgData name="Froduald Kabanza" userId="edf393d0-642b-4b9e-8c75-f62133241689" providerId="ADAL" clId="{AB09C514-6253-4CC0-8C7C-457416B9D1B5}" dt="2022-01-20T07:41:21.948" v="12705" actId="20577"/>
          <ac:spMkLst>
            <pc:docMk/>
            <pc:sldMk cId="709353636" sldId="711"/>
            <ac:spMk id="32" creationId="{F55E4528-9F1E-415B-9388-9BF9212141A7}"/>
          </ac:spMkLst>
        </pc:spChg>
        <pc:spChg chg="add mod">
          <ac:chgData name="Froduald Kabanza" userId="edf393d0-642b-4b9e-8c75-f62133241689" providerId="ADAL" clId="{AB09C514-6253-4CC0-8C7C-457416B9D1B5}" dt="2022-01-20T06:34:43.128" v="10856" actId="1076"/>
          <ac:spMkLst>
            <pc:docMk/>
            <pc:sldMk cId="709353636" sldId="711"/>
            <ac:spMk id="33" creationId="{99CDD3FC-CD61-4395-A5C6-2299ADBFA5DA}"/>
          </ac:spMkLst>
        </pc:spChg>
        <pc:spChg chg="add mod">
          <ac:chgData name="Froduald Kabanza" userId="edf393d0-642b-4b9e-8c75-f62133241689" providerId="ADAL" clId="{AB09C514-6253-4CC0-8C7C-457416B9D1B5}" dt="2022-01-20T07:41:26.445" v="12707" actId="20577"/>
          <ac:spMkLst>
            <pc:docMk/>
            <pc:sldMk cId="709353636" sldId="711"/>
            <ac:spMk id="37" creationId="{B0786C6F-607A-4361-BC71-F21DDD816254}"/>
          </ac:spMkLst>
        </pc:spChg>
        <pc:spChg chg="mod">
          <ac:chgData name="Froduald Kabanza" userId="edf393d0-642b-4b9e-8c75-f62133241689" providerId="ADAL" clId="{AB09C514-6253-4CC0-8C7C-457416B9D1B5}" dt="2022-01-20T06:59:48.079" v="11217" actId="1076"/>
          <ac:spMkLst>
            <pc:docMk/>
            <pc:sldMk cId="709353636" sldId="711"/>
            <ac:spMk id="40962" creationId="{0F908173-DC48-4ED6-88A0-49F7E4C6473E}"/>
          </ac:spMkLst>
        </pc:spChg>
        <pc:spChg chg="mod">
          <ac:chgData name="Froduald Kabanza" userId="edf393d0-642b-4b9e-8c75-f62133241689" providerId="ADAL" clId="{AB09C514-6253-4CC0-8C7C-457416B9D1B5}" dt="2022-01-20T05:24:00.197" v="9405" actId="20577"/>
          <ac:spMkLst>
            <pc:docMk/>
            <pc:sldMk cId="709353636" sldId="711"/>
            <ac:spMk id="51201" creationId="{93ED93B5-541C-4436-BB99-4A3EFB8C1EAD}"/>
          </ac:spMkLst>
        </pc:spChg>
        <pc:grpChg chg="del">
          <ac:chgData name="Froduald Kabanza" userId="edf393d0-642b-4b9e-8c75-f62133241689" providerId="ADAL" clId="{AB09C514-6253-4CC0-8C7C-457416B9D1B5}" dt="2022-01-20T05:23:48.689" v="9395" actId="478"/>
          <ac:grpSpMkLst>
            <pc:docMk/>
            <pc:sldMk cId="709353636" sldId="711"/>
            <ac:grpSpMk id="34" creationId="{702EDD40-C47E-48D2-B493-881B735A327B}"/>
          </ac:grpSpMkLst>
        </pc:grpChg>
        <pc:graphicFrameChg chg="add del mod modGraphic">
          <ac:chgData name="Froduald Kabanza" userId="edf393d0-642b-4b9e-8c75-f62133241689" providerId="ADAL" clId="{AB09C514-6253-4CC0-8C7C-457416B9D1B5}" dt="2022-01-20T05:49:49.530" v="9981" actId="478"/>
          <ac:graphicFrameMkLst>
            <pc:docMk/>
            <pc:sldMk cId="709353636" sldId="711"/>
            <ac:graphicFrameMk id="3" creationId="{22A3E017-5E6F-44BD-9536-13C46364CB7A}"/>
          </ac:graphicFrameMkLst>
        </pc:graphicFrameChg>
        <pc:graphicFrameChg chg="add del mod modGraphic">
          <ac:chgData name="Froduald Kabanza" userId="edf393d0-642b-4b9e-8c75-f62133241689" providerId="ADAL" clId="{AB09C514-6253-4CC0-8C7C-457416B9D1B5}" dt="2022-01-20T05:41:11.029" v="9851" actId="478"/>
          <ac:graphicFrameMkLst>
            <pc:docMk/>
            <pc:sldMk cId="709353636" sldId="711"/>
            <ac:graphicFrameMk id="18" creationId="{ED037EB1-EA8F-4BC4-875B-26D11199A95D}"/>
          </ac:graphicFrameMkLst>
        </pc:graphicFrameChg>
        <pc:graphicFrameChg chg="del mod">
          <ac:chgData name="Froduald Kabanza" userId="edf393d0-642b-4b9e-8c75-f62133241689" providerId="ADAL" clId="{AB09C514-6253-4CC0-8C7C-457416B9D1B5}" dt="2022-01-20T05:49:49.530" v="9981" actId="478"/>
          <ac:graphicFrameMkLst>
            <pc:docMk/>
            <pc:sldMk cId="709353636" sldId="711"/>
            <ac:graphicFrameMk id="25" creationId="{E0028C7A-7F8A-492A-87A4-9FEE8EB6A788}"/>
          </ac:graphicFrameMkLst>
        </pc:graphicFrameChg>
        <pc:graphicFrameChg chg="del">
          <ac:chgData name="Froduald Kabanza" userId="edf393d0-642b-4b9e-8c75-f62133241689" providerId="ADAL" clId="{AB09C514-6253-4CC0-8C7C-457416B9D1B5}" dt="2022-01-20T05:13:05.726" v="9289" actId="478"/>
          <ac:graphicFrameMkLst>
            <pc:docMk/>
            <pc:sldMk cId="709353636" sldId="711"/>
            <ac:graphicFrameMk id="27" creationId="{08C36408-855B-4AC8-97DF-64E56D343DE2}"/>
          </ac:graphicFrameMkLst>
        </pc:graphicFrameChg>
        <pc:graphicFrameChg chg="del">
          <ac:chgData name="Froduald Kabanza" userId="edf393d0-642b-4b9e-8c75-f62133241689" providerId="ADAL" clId="{AB09C514-6253-4CC0-8C7C-457416B9D1B5}" dt="2022-01-20T05:13:02.282" v="9288" actId="478"/>
          <ac:graphicFrameMkLst>
            <pc:docMk/>
            <pc:sldMk cId="709353636" sldId="711"/>
            <ac:graphicFrameMk id="28" creationId="{3A0EA12A-BF5D-4E50-AF92-483F5F2E6430}"/>
          </ac:graphicFrameMkLst>
        </pc:graphicFrameChg>
        <pc:picChg chg="add del">
          <ac:chgData name="Froduald Kabanza" userId="edf393d0-642b-4b9e-8c75-f62133241689" providerId="ADAL" clId="{AB09C514-6253-4CC0-8C7C-457416B9D1B5}" dt="2022-01-20T06:02:46.074" v="10231" actId="478"/>
          <ac:picMkLst>
            <pc:docMk/>
            <pc:sldMk cId="709353636" sldId="711"/>
            <ac:picMk id="7" creationId="{5F58A7B1-CA68-4771-9055-A7E5E7ECC41F}"/>
          </ac:picMkLst>
        </pc:picChg>
        <pc:picChg chg="add del mod ord">
          <ac:chgData name="Froduald Kabanza" userId="edf393d0-642b-4b9e-8c75-f62133241689" providerId="ADAL" clId="{AB09C514-6253-4CC0-8C7C-457416B9D1B5}" dt="2022-01-20T06:05:18.399" v="10254" actId="478"/>
          <ac:picMkLst>
            <pc:docMk/>
            <pc:sldMk cId="709353636" sldId="711"/>
            <ac:picMk id="9" creationId="{EB5CBB90-A035-4795-BD0F-6D075E44B06A}"/>
          </ac:picMkLst>
        </pc:picChg>
        <pc:picChg chg="add mod">
          <ac:chgData name="Froduald Kabanza" userId="edf393d0-642b-4b9e-8c75-f62133241689" providerId="ADAL" clId="{AB09C514-6253-4CC0-8C7C-457416B9D1B5}" dt="2022-01-20T06:59:52.086" v="11218" actId="1076"/>
          <ac:picMkLst>
            <pc:docMk/>
            <pc:sldMk cId="709353636" sldId="711"/>
            <ac:picMk id="12" creationId="{03C80A80-AA13-4972-A32F-A2FBC1B4D9D1}"/>
          </ac:picMkLst>
        </pc:picChg>
        <pc:picChg chg="del">
          <ac:chgData name="Froduald Kabanza" userId="edf393d0-642b-4b9e-8c75-f62133241689" providerId="ADAL" clId="{AB09C514-6253-4CC0-8C7C-457416B9D1B5}" dt="2022-01-20T05:13:06.785" v="9290" actId="478"/>
          <ac:picMkLst>
            <pc:docMk/>
            <pc:sldMk cId="709353636" sldId="711"/>
            <ac:picMk id="51207" creationId="{3EE42151-905D-4A36-8C91-80385EEC5B0A}"/>
          </ac:picMkLst>
        </pc:picChg>
        <pc:picChg chg="del">
          <ac:chgData name="Froduald Kabanza" userId="edf393d0-642b-4b9e-8c75-f62133241689" providerId="ADAL" clId="{AB09C514-6253-4CC0-8C7C-457416B9D1B5}" dt="2022-01-20T05:23:17.840" v="9392" actId="478"/>
          <ac:picMkLst>
            <pc:docMk/>
            <pc:sldMk cId="709353636" sldId="711"/>
            <ac:picMk id="51210" creationId="{9C5A5B76-A2EC-47E2-8548-938A05228037}"/>
          </ac:picMkLst>
        </pc:picChg>
        <pc:cxnChg chg="del">
          <ac:chgData name="Froduald Kabanza" userId="edf393d0-642b-4b9e-8c75-f62133241689" providerId="ADAL" clId="{AB09C514-6253-4CC0-8C7C-457416B9D1B5}" dt="2022-01-20T05:23:51.503" v="9396" actId="478"/>
          <ac:cxnSpMkLst>
            <pc:docMk/>
            <pc:sldMk cId="709353636" sldId="711"/>
            <ac:cxnSpMk id="17" creationId="{9326A435-6DB3-4858-9E63-EE2BF2DDA61E}"/>
          </ac:cxnSpMkLst>
        </pc:cxnChg>
      </pc:sldChg>
      <pc:sldChg chg="add del">
        <pc:chgData name="Froduald Kabanza" userId="edf393d0-642b-4b9e-8c75-f62133241689" providerId="ADAL" clId="{AB09C514-6253-4CC0-8C7C-457416B9D1B5}" dt="2022-01-18T18:11:23.770" v="38" actId="2696"/>
        <pc:sldMkLst>
          <pc:docMk/>
          <pc:sldMk cId="918217908" sldId="711"/>
        </pc:sldMkLst>
      </pc:sldChg>
      <pc:sldChg chg="addSp delSp modSp add mod ord modNotesTx">
        <pc:chgData name="Froduald Kabanza" userId="edf393d0-642b-4b9e-8c75-f62133241689" providerId="ADAL" clId="{AB09C514-6253-4CC0-8C7C-457416B9D1B5}" dt="2022-01-20T07:15:37.588" v="11725" actId="20577"/>
        <pc:sldMkLst>
          <pc:docMk/>
          <pc:sldMk cId="3879330187" sldId="712"/>
        </pc:sldMkLst>
        <pc:spChg chg="add del mod">
          <ac:chgData name="Froduald Kabanza" userId="edf393d0-642b-4b9e-8c75-f62133241689" providerId="ADAL" clId="{AB09C514-6253-4CC0-8C7C-457416B9D1B5}" dt="2022-01-20T06:44:40.020" v="11078" actId="478"/>
          <ac:spMkLst>
            <pc:docMk/>
            <pc:sldMk cId="3879330187" sldId="712"/>
            <ac:spMk id="2" creationId="{2C550C59-333E-4C80-BDB0-BF5734DEABC7}"/>
          </ac:spMkLst>
        </pc:spChg>
        <pc:spChg chg="mod">
          <ac:chgData name="Froduald Kabanza" userId="edf393d0-642b-4b9e-8c75-f62133241689" providerId="ADAL" clId="{AB09C514-6253-4CC0-8C7C-457416B9D1B5}" dt="2022-01-20T06:54:04.096" v="11181" actId="1076"/>
          <ac:spMkLst>
            <pc:docMk/>
            <pc:sldMk cId="3879330187" sldId="712"/>
            <ac:spMk id="4" creationId="{E5E8CC91-F6BF-437C-804B-FBA267A639FA}"/>
          </ac:spMkLst>
        </pc:spChg>
        <pc:spChg chg="add del mod">
          <ac:chgData name="Froduald Kabanza" userId="edf393d0-642b-4b9e-8c75-f62133241689" providerId="ADAL" clId="{AB09C514-6253-4CC0-8C7C-457416B9D1B5}" dt="2022-01-20T06:46:45.014" v="11091"/>
          <ac:spMkLst>
            <pc:docMk/>
            <pc:sldMk cId="3879330187" sldId="712"/>
            <ac:spMk id="5" creationId="{AECEE22D-BCA4-49D3-9C58-E9F5F4943648}"/>
          </ac:spMkLst>
        </pc:spChg>
        <pc:spChg chg="add mod">
          <ac:chgData name="Froduald Kabanza" userId="edf393d0-642b-4b9e-8c75-f62133241689" providerId="ADAL" clId="{AB09C514-6253-4CC0-8C7C-457416B9D1B5}" dt="2022-01-20T06:52:47.056" v="11170" actId="164"/>
          <ac:spMkLst>
            <pc:docMk/>
            <pc:sldMk cId="3879330187" sldId="712"/>
            <ac:spMk id="6" creationId="{BDF1662D-EF79-40C5-BA35-EA3615BD1A30}"/>
          </ac:spMkLst>
        </pc:spChg>
        <pc:spChg chg="add del mod">
          <ac:chgData name="Froduald Kabanza" userId="edf393d0-642b-4b9e-8c75-f62133241689" providerId="ADAL" clId="{AB09C514-6253-4CC0-8C7C-457416B9D1B5}" dt="2022-01-20T06:49:10.001" v="11113" actId="478"/>
          <ac:spMkLst>
            <pc:docMk/>
            <pc:sldMk cId="3879330187" sldId="712"/>
            <ac:spMk id="7" creationId="{C59716BE-CF7A-4C34-8BC7-DA92D6AF92D0}"/>
          </ac:spMkLst>
        </pc:spChg>
        <pc:spChg chg="add mod">
          <ac:chgData name="Froduald Kabanza" userId="edf393d0-642b-4b9e-8c75-f62133241689" providerId="ADAL" clId="{AB09C514-6253-4CC0-8C7C-457416B9D1B5}" dt="2022-01-20T06:54:04.096" v="11181" actId="1076"/>
          <ac:spMkLst>
            <pc:docMk/>
            <pc:sldMk cId="3879330187" sldId="712"/>
            <ac:spMk id="8" creationId="{1FCF3D99-84E5-452E-A4A0-7C0F6D711662}"/>
          </ac:spMkLst>
        </pc:spChg>
        <pc:spChg chg="add del mod">
          <ac:chgData name="Froduald Kabanza" userId="edf393d0-642b-4b9e-8c75-f62133241689" providerId="ADAL" clId="{AB09C514-6253-4CC0-8C7C-457416B9D1B5}" dt="2022-01-20T06:53:56.291" v="11180" actId="478"/>
          <ac:spMkLst>
            <pc:docMk/>
            <pc:sldMk cId="3879330187" sldId="712"/>
            <ac:spMk id="11" creationId="{658CD27A-1FFC-4B52-8EAA-997E4380AD39}"/>
          </ac:spMkLst>
        </pc:spChg>
        <pc:spChg chg="add mod">
          <ac:chgData name="Froduald Kabanza" userId="edf393d0-642b-4b9e-8c75-f62133241689" providerId="ADAL" clId="{AB09C514-6253-4CC0-8C7C-457416B9D1B5}" dt="2022-01-20T07:01:49.814" v="11265" actId="20577"/>
          <ac:spMkLst>
            <pc:docMk/>
            <pc:sldMk cId="3879330187" sldId="712"/>
            <ac:spMk id="12" creationId="{ABBF74B9-EE2C-4025-A781-1B9ECD358537}"/>
          </ac:spMkLst>
        </pc:spChg>
        <pc:spChg chg="add mod">
          <ac:chgData name="Froduald Kabanza" userId="edf393d0-642b-4b9e-8c75-f62133241689" providerId="ADAL" clId="{AB09C514-6253-4CC0-8C7C-457416B9D1B5}" dt="2022-01-20T06:54:04.096" v="11181" actId="1076"/>
          <ac:spMkLst>
            <pc:docMk/>
            <pc:sldMk cId="3879330187" sldId="712"/>
            <ac:spMk id="18" creationId="{84B00466-DEE2-4CD4-ACA2-38EB5C283292}"/>
          </ac:spMkLst>
        </pc:spChg>
        <pc:spChg chg="del">
          <ac:chgData name="Froduald Kabanza" userId="edf393d0-642b-4b9e-8c75-f62133241689" providerId="ADAL" clId="{AB09C514-6253-4CC0-8C7C-457416B9D1B5}" dt="2022-01-20T06:44:37.766" v="11077" actId="478"/>
          <ac:spMkLst>
            <pc:docMk/>
            <pc:sldMk cId="3879330187" sldId="712"/>
            <ac:spMk id="40962" creationId="{0F908173-DC48-4ED6-88A0-49F7E4C6473E}"/>
          </ac:spMkLst>
        </pc:spChg>
        <pc:spChg chg="mod">
          <ac:chgData name="Froduald Kabanza" userId="edf393d0-642b-4b9e-8c75-f62133241689" providerId="ADAL" clId="{AB09C514-6253-4CC0-8C7C-457416B9D1B5}" dt="2022-01-20T06:48:52.673" v="11111" actId="1076"/>
          <ac:spMkLst>
            <pc:docMk/>
            <pc:sldMk cId="3879330187" sldId="712"/>
            <ac:spMk id="51203" creationId="{9EC24F27-F4C4-4738-8F17-247A9F098BF1}"/>
          </ac:spMkLst>
        </pc:spChg>
        <pc:grpChg chg="add mod">
          <ac:chgData name="Froduald Kabanza" userId="edf393d0-642b-4b9e-8c75-f62133241689" providerId="ADAL" clId="{AB09C514-6253-4CC0-8C7C-457416B9D1B5}" dt="2022-01-20T06:58:44.936" v="11208" actId="1076"/>
          <ac:grpSpMkLst>
            <pc:docMk/>
            <pc:sldMk cId="3879330187" sldId="712"/>
            <ac:grpSpMk id="9" creationId="{DB5EA4D7-2F5F-442F-80F8-DCD82D5F3D9D}"/>
          </ac:grpSpMkLst>
        </pc:grpChg>
        <pc:graphicFrameChg chg="mod modGraphic">
          <ac:chgData name="Froduald Kabanza" userId="edf393d0-642b-4b9e-8c75-f62133241689" providerId="ADAL" clId="{AB09C514-6253-4CC0-8C7C-457416B9D1B5}" dt="2022-01-20T06:54:04.096" v="11181" actId="1076"/>
          <ac:graphicFrameMkLst>
            <pc:docMk/>
            <pc:sldMk cId="3879330187" sldId="712"/>
            <ac:graphicFrameMk id="3" creationId="{22A3E017-5E6F-44BD-9536-13C46364CB7A}"/>
          </ac:graphicFrameMkLst>
        </pc:graphicFrameChg>
        <pc:graphicFrameChg chg="mod">
          <ac:chgData name="Froduald Kabanza" userId="edf393d0-642b-4b9e-8c75-f62133241689" providerId="ADAL" clId="{AB09C514-6253-4CC0-8C7C-457416B9D1B5}" dt="2022-01-20T06:54:04.096" v="11181" actId="1076"/>
          <ac:graphicFrameMkLst>
            <pc:docMk/>
            <pc:sldMk cId="3879330187" sldId="712"/>
            <ac:graphicFrameMk id="25" creationId="{E0028C7A-7F8A-492A-87A4-9FEE8EB6A788}"/>
          </ac:graphicFrameMkLst>
        </pc:graphicFrameChg>
        <pc:picChg chg="add mod">
          <ac:chgData name="Froduald Kabanza" userId="edf393d0-642b-4b9e-8c75-f62133241689" providerId="ADAL" clId="{AB09C514-6253-4CC0-8C7C-457416B9D1B5}" dt="2022-01-20T06:52:47.056" v="11170" actId="164"/>
          <ac:picMkLst>
            <pc:docMk/>
            <pc:sldMk cId="3879330187" sldId="712"/>
            <ac:picMk id="15" creationId="{33A83DE8-B608-49B2-8FA3-122709B97A47}"/>
          </ac:picMkLst>
        </pc:picChg>
      </pc:sldChg>
      <pc:sldChg chg="modSp add del mod">
        <pc:chgData name="Froduald Kabanza" userId="edf393d0-642b-4b9e-8c75-f62133241689" providerId="ADAL" clId="{AB09C514-6253-4CC0-8C7C-457416B9D1B5}" dt="2022-01-20T06:55:38.847" v="11191" actId="2696"/>
        <pc:sldMkLst>
          <pc:docMk/>
          <pc:sldMk cId="1923967172" sldId="713"/>
        </pc:sldMkLst>
        <pc:spChg chg="mod">
          <ac:chgData name="Froduald Kabanza" userId="edf393d0-642b-4b9e-8c75-f62133241689" providerId="ADAL" clId="{AB09C514-6253-4CC0-8C7C-457416B9D1B5}" dt="2022-01-20T06:55:10.190" v="11188" actId="20577"/>
          <ac:spMkLst>
            <pc:docMk/>
            <pc:sldMk cId="1923967172" sldId="713"/>
            <ac:spMk id="5" creationId="{B969E385-A783-44C6-8B7C-CE0A9A5B2B56}"/>
          </ac:spMkLst>
        </pc:spChg>
        <pc:spChg chg="mod">
          <ac:chgData name="Froduald Kabanza" userId="edf393d0-642b-4b9e-8c75-f62133241689" providerId="ADAL" clId="{AB09C514-6253-4CC0-8C7C-457416B9D1B5}" dt="2022-01-20T06:55:20.990" v="11190" actId="1076"/>
          <ac:spMkLst>
            <pc:docMk/>
            <pc:sldMk cId="1923967172" sldId="713"/>
            <ac:spMk id="30" creationId="{B97ED532-423B-44B1-8968-88AA52178C8C}"/>
          </ac:spMkLst>
        </pc:spChg>
        <pc:picChg chg="mod">
          <ac:chgData name="Froduald Kabanza" userId="edf393d0-642b-4b9e-8c75-f62133241689" providerId="ADAL" clId="{AB09C514-6253-4CC0-8C7C-457416B9D1B5}" dt="2022-01-20T06:55:14.256" v="11189" actId="1076"/>
          <ac:picMkLst>
            <pc:docMk/>
            <pc:sldMk cId="1923967172" sldId="713"/>
            <ac:picMk id="12" creationId="{03C80A80-AA13-4972-A32F-A2FBC1B4D9D1}"/>
          </ac:picMkLst>
        </pc:picChg>
      </pc:sldChg>
      <pc:sldChg chg="addSp delSp modSp add mod ord modNotesTx">
        <pc:chgData name="Froduald Kabanza" userId="edf393d0-642b-4b9e-8c75-f62133241689" providerId="ADAL" clId="{AB09C514-6253-4CC0-8C7C-457416B9D1B5}" dt="2022-01-20T07:41:13.323" v="12703" actId="20577"/>
        <pc:sldMkLst>
          <pc:docMk/>
          <pc:sldMk cId="3175463291" sldId="714"/>
        </pc:sldMkLst>
        <pc:spChg chg="add mod">
          <ac:chgData name="Froduald Kabanza" userId="edf393d0-642b-4b9e-8c75-f62133241689" providerId="ADAL" clId="{AB09C514-6253-4CC0-8C7C-457416B9D1B5}" dt="2022-01-20T07:41:13.323" v="12703" actId="20577"/>
          <ac:spMkLst>
            <pc:docMk/>
            <pc:sldMk cId="3175463291" sldId="714"/>
            <ac:spMk id="2" creationId="{3537BEB8-536F-4995-9859-A11D91C170A0}"/>
          </ac:spMkLst>
        </pc:spChg>
        <pc:spChg chg="del mod">
          <ac:chgData name="Froduald Kabanza" userId="edf393d0-642b-4b9e-8c75-f62133241689" providerId="ADAL" clId="{AB09C514-6253-4CC0-8C7C-457416B9D1B5}" dt="2022-01-20T07:02:27.300" v="11266" actId="478"/>
          <ac:spMkLst>
            <pc:docMk/>
            <pc:sldMk cId="3175463291" sldId="714"/>
            <ac:spMk id="5" creationId="{B969E385-A783-44C6-8B7C-CE0A9A5B2B56}"/>
          </ac:spMkLst>
        </pc:spChg>
        <pc:spChg chg="add del mod">
          <ac:chgData name="Froduald Kabanza" userId="edf393d0-642b-4b9e-8c75-f62133241689" providerId="ADAL" clId="{AB09C514-6253-4CC0-8C7C-457416B9D1B5}" dt="2022-01-20T07:02:31.323" v="11268" actId="478"/>
          <ac:spMkLst>
            <pc:docMk/>
            <pc:sldMk cId="3175463291" sldId="714"/>
            <ac:spMk id="8" creationId="{53E6F937-886D-4716-B053-CC9079A4D614}"/>
          </ac:spMkLst>
        </pc:spChg>
        <pc:spChg chg="add mod">
          <ac:chgData name="Froduald Kabanza" userId="edf393d0-642b-4b9e-8c75-f62133241689" providerId="ADAL" clId="{AB09C514-6253-4CC0-8C7C-457416B9D1B5}" dt="2022-01-20T07:03:59.655" v="11280" actId="1076"/>
          <ac:spMkLst>
            <pc:docMk/>
            <pc:sldMk cId="3175463291" sldId="714"/>
            <ac:spMk id="13" creationId="{DE9B4E3B-54BD-4147-9B43-50ED030385F3}"/>
          </ac:spMkLst>
        </pc:spChg>
        <pc:spChg chg="add mod">
          <ac:chgData name="Froduald Kabanza" userId="edf393d0-642b-4b9e-8c75-f62133241689" providerId="ADAL" clId="{AB09C514-6253-4CC0-8C7C-457416B9D1B5}" dt="2022-01-20T07:08:13.172" v="11490" actId="113"/>
          <ac:spMkLst>
            <pc:docMk/>
            <pc:sldMk cId="3175463291" sldId="714"/>
            <ac:spMk id="14" creationId="{E5B48B42-239E-455B-B1DB-81D5AFD41F81}"/>
          </ac:spMkLst>
        </pc:spChg>
        <pc:spChg chg="add mod">
          <ac:chgData name="Froduald Kabanza" userId="edf393d0-642b-4b9e-8c75-f62133241689" providerId="ADAL" clId="{AB09C514-6253-4CC0-8C7C-457416B9D1B5}" dt="2022-01-20T07:03:04.068" v="11270" actId="1076"/>
          <ac:spMkLst>
            <pc:docMk/>
            <pc:sldMk cId="3175463291" sldId="714"/>
            <ac:spMk id="21" creationId="{EDE83F4A-A0D9-43FE-998D-5C373564DB6A}"/>
          </ac:spMkLst>
        </pc:spChg>
        <pc:spChg chg="mod">
          <ac:chgData name="Froduald Kabanza" userId="edf393d0-642b-4b9e-8c75-f62133241689" providerId="ADAL" clId="{AB09C514-6253-4CC0-8C7C-457416B9D1B5}" dt="2022-01-20T07:03:04.068" v="11270" actId="1076"/>
          <ac:spMkLst>
            <pc:docMk/>
            <pc:sldMk cId="3175463291" sldId="714"/>
            <ac:spMk id="23" creationId="{7FCBC439-5B81-4184-920A-C942D097E14B}"/>
          </ac:spMkLst>
        </pc:spChg>
        <pc:spChg chg="add mod">
          <ac:chgData name="Froduald Kabanza" userId="edf393d0-642b-4b9e-8c75-f62133241689" providerId="ADAL" clId="{AB09C514-6253-4CC0-8C7C-457416B9D1B5}" dt="2022-01-20T07:10:33.583" v="11625" actId="20577"/>
          <ac:spMkLst>
            <pc:docMk/>
            <pc:sldMk cId="3175463291" sldId="714"/>
            <ac:spMk id="25" creationId="{73A42356-A101-4BF7-BB54-B71C8C00C1F8}"/>
          </ac:spMkLst>
        </pc:spChg>
        <pc:spChg chg="add mod">
          <ac:chgData name="Froduald Kabanza" userId="edf393d0-642b-4b9e-8c75-f62133241689" providerId="ADAL" clId="{AB09C514-6253-4CC0-8C7C-457416B9D1B5}" dt="2022-01-20T07:10:53.204" v="11632" actId="14100"/>
          <ac:spMkLst>
            <pc:docMk/>
            <pc:sldMk cId="3175463291" sldId="714"/>
            <ac:spMk id="26" creationId="{1F408DCF-8E6D-49DE-A732-B3E45A0468F6}"/>
          </ac:spMkLst>
        </pc:spChg>
        <pc:spChg chg="del mod">
          <ac:chgData name="Froduald Kabanza" userId="edf393d0-642b-4b9e-8c75-f62133241689" providerId="ADAL" clId="{AB09C514-6253-4CC0-8C7C-457416B9D1B5}" dt="2022-01-20T07:02:27.300" v="11266" actId="478"/>
          <ac:spMkLst>
            <pc:docMk/>
            <pc:sldMk cId="3175463291" sldId="714"/>
            <ac:spMk id="30" creationId="{B97ED532-423B-44B1-8968-88AA52178C8C}"/>
          </ac:spMkLst>
        </pc:spChg>
        <pc:spChg chg="del mod">
          <ac:chgData name="Froduald Kabanza" userId="edf393d0-642b-4b9e-8c75-f62133241689" providerId="ADAL" clId="{AB09C514-6253-4CC0-8C7C-457416B9D1B5}" dt="2022-01-20T07:02:27.300" v="11266" actId="478"/>
          <ac:spMkLst>
            <pc:docMk/>
            <pc:sldMk cId="3175463291" sldId="714"/>
            <ac:spMk id="32" creationId="{F55E4528-9F1E-415B-9388-9BF9212141A7}"/>
          </ac:spMkLst>
        </pc:spChg>
        <pc:spChg chg="del">
          <ac:chgData name="Froduald Kabanza" userId="edf393d0-642b-4b9e-8c75-f62133241689" providerId="ADAL" clId="{AB09C514-6253-4CC0-8C7C-457416B9D1B5}" dt="2022-01-20T06:35:08.783" v="10862" actId="478"/>
          <ac:spMkLst>
            <pc:docMk/>
            <pc:sldMk cId="3175463291" sldId="714"/>
            <ac:spMk id="33" creationId="{99CDD3FC-CD61-4395-A5C6-2299ADBFA5DA}"/>
          </ac:spMkLst>
        </pc:spChg>
        <pc:spChg chg="del mod">
          <ac:chgData name="Froduald Kabanza" userId="edf393d0-642b-4b9e-8c75-f62133241689" providerId="ADAL" clId="{AB09C514-6253-4CC0-8C7C-457416B9D1B5}" dt="2022-01-20T07:02:27.300" v="11266" actId="478"/>
          <ac:spMkLst>
            <pc:docMk/>
            <pc:sldMk cId="3175463291" sldId="714"/>
            <ac:spMk id="40962" creationId="{0F908173-DC48-4ED6-88A0-49F7E4C6473E}"/>
          </ac:spMkLst>
        </pc:spChg>
        <pc:grpChg chg="add mod">
          <ac:chgData name="Froduald Kabanza" userId="edf393d0-642b-4b9e-8c75-f62133241689" providerId="ADAL" clId="{AB09C514-6253-4CC0-8C7C-457416B9D1B5}" dt="2022-01-20T07:03:04.068" v="11270" actId="1076"/>
          <ac:grpSpMkLst>
            <pc:docMk/>
            <pc:sldMk cId="3175463291" sldId="714"/>
            <ac:grpSpMk id="22" creationId="{3DDB4F12-4805-4A99-96AC-B471C549072F}"/>
          </ac:grpSpMkLst>
        </pc:grpChg>
        <pc:picChg chg="add del mod">
          <ac:chgData name="Froduald Kabanza" userId="edf393d0-642b-4b9e-8c75-f62133241689" providerId="ADAL" clId="{AB09C514-6253-4CC0-8C7C-457416B9D1B5}" dt="2022-01-20T06:42:28.801" v="11068" actId="478"/>
          <ac:picMkLst>
            <pc:docMk/>
            <pc:sldMk cId="3175463291" sldId="714"/>
            <ac:picMk id="4" creationId="{4FECE2AB-772C-4238-8120-7F13D706ACD8}"/>
          </ac:picMkLst>
        </pc:picChg>
        <pc:picChg chg="add mod">
          <ac:chgData name="Froduald Kabanza" userId="edf393d0-642b-4b9e-8c75-f62133241689" providerId="ADAL" clId="{AB09C514-6253-4CC0-8C7C-457416B9D1B5}" dt="2022-01-20T07:03:59.655" v="11280" actId="1076"/>
          <ac:picMkLst>
            <pc:docMk/>
            <pc:sldMk cId="3175463291" sldId="714"/>
            <ac:picMk id="7" creationId="{3B1116A5-8449-4B24-8428-B8B404810BEB}"/>
          </ac:picMkLst>
        </pc:picChg>
        <pc:picChg chg="del mod">
          <ac:chgData name="Froduald Kabanza" userId="edf393d0-642b-4b9e-8c75-f62133241689" providerId="ADAL" clId="{AB09C514-6253-4CC0-8C7C-457416B9D1B5}" dt="2022-01-20T07:02:27.300" v="11266" actId="478"/>
          <ac:picMkLst>
            <pc:docMk/>
            <pc:sldMk cId="3175463291" sldId="714"/>
            <ac:picMk id="12" creationId="{03C80A80-AA13-4972-A32F-A2FBC1B4D9D1}"/>
          </ac:picMkLst>
        </pc:picChg>
        <pc:picChg chg="add mod">
          <ac:chgData name="Froduald Kabanza" userId="edf393d0-642b-4b9e-8c75-f62133241689" providerId="ADAL" clId="{AB09C514-6253-4CC0-8C7C-457416B9D1B5}" dt="2022-01-20T07:08:07.827" v="11489" actId="1076"/>
          <ac:picMkLst>
            <pc:docMk/>
            <pc:sldMk cId="3175463291" sldId="714"/>
            <ac:picMk id="15" creationId="{02D43ACE-7473-4ED8-B2E5-5971924737EC}"/>
          </ac:picMkLst>
        </pc:picChg>
        <pc:picChg chg="mod">
          <ac:chgData name="Froduald Kabanza" userId="edf393d0-642b-4b9e-8c75-f62133241689" providerId="ADAL" clId="{AB09C514-6253-4CC0-8C7C-457416B9D1B5}" dt="2022-01-20T07:03:04.068" v="11270" actId="1076"/>
          <ac:picMkLst>
            <pc:docMk/>
            <pc:sldMk cId="3175463291" sldId="714"/>
            <ac:picMk id="24" creationId="{AB253CA3-C23B-4A7C-B96F-5EBEEF2188AA}"/>
          </ac:picMkLst>
        </pc:picChg>
      </pc:sldChg>
      <pc:sldChg chg="addSp modSp add mod modNotesTx">
        <pc:chgData name="Froduald Kabanza" userId="edf393d0-642b-4b9e-8c75-f62133241689" providerId="ADAL" clId="{AB09C514-6253-4CC0-8C7C-457416B9D1B5}" dt="2022-01-20T07:41:43.209" v="12711" actId="20577"/>
        <pc:sldMkLst>
          <pc:docMk/>
          <pc:sldMk cId="2596125750" sldId="715"/>
        </pc:sldMkLst>
        <pc:spChg chg="add mod">
          <ac:chgData name="Froduald Kabanza" userId="edf393d0-642b-4b9e-8c75-f62133241689" providerId="ADAL" clId="{AB09C514-6253-4CC0-8C7C-457416B9D1B5}" dt="2022-01-20T07:15:17.923" v="11723" actId="255"/>
          <ac:spMkLst>
            <pc:docMk/>
            <pc:sldMk cId="2596125750" sldId="715"/>
            <ac:spMk id="2" creationId="{84A25FE8-1BE3-4663-BE18-4D0D2325D74B}"/>
          </ac:spMkLst>
        </pc:spChg>
        <pc:spChg chg="mod">
          <ac:chgData name="Froduald Kabanza" userId="edf393d0-642b-4b9e-8c75-f62133241689" providerId="ADAL" clId="{AB09C514-6253-4CC0-8C7C-457416B9D1B5}" dt="2022-01-20T07:15:11.025" v="11722" actId="1076"/>
          <ac:spMkLst>
            <pc:docMk/>
            <pc:sldMk cId="2596125750" sldId="715"/>
            <ac:spMk id="6" creationId="{BDF1662D-EF79-40C5-BA35-EA3615BD1A30}"/>
          </ac:spMkLst>
        </pc:spChg>
        <pc:spChg chg="mod">
          <ac:chgData name="Froduald Kabanza" userId="edf393d0-642b-4b9e-8c75-f62133241689" providerId="ADAL" clId="{AB09C514-6253-4CC0-8C7C-457416B9D1B5}" dt="2022-01-20T07:41:35.185" v="12709" actId="20577"/>
          <ac:spMkLst>
            <pc:docMk/>
            <pc:sldMk cId="2596125750" sldId="715"/>
            <ac:spMk id="12" creationId="{ABBF74B9-EE2C-4025-A781-1B9ECD358537}"/>
          </ac:spMkLst>
        </pc:spChg>
        <pc:spChg chg="mod">
          <ac:chgData name="Froduald Kabanza" userId="edf393d0-642b-4b9e-8c75-f62133241689" providerId="ADAL" clId="{AB09C514-6253-4CC0-8C7C-457416B9D1B5}" dt="2022-01-20T07:41:43.209" v="12711" actId="20577"/>
          <ac:spMkLst>
            <pc:docMk/>
            <pc:sldMk cId="2596125750" sldId="715"/>
            <ac:spMk id="18" creationId="{84B00466-DEE2-4CD4-ACA2-38EB5C283292}"/>
          </ac:spMkLst>
        </pc:spChg>
        <pc:grpChg chg="mod">
          <ac:chgData name="Froduald Kabanza" userId="edf393d0-642b-4b9e-8c75-f62133241689" providerId="ADAL" clId="{AB09C514-6253-4CC0-8C7C-457416B9D1B5}" dt="2022-01-20T07:15:11.025" v="11722" actId="1076"/>
          <ac:grpSpMkLst>
            <pc:docMk/>
            <pc:sldMk cId="2596125750" sldId="715"/>
            <ac:grpSpMk id="9" creationId="{DB5EA4D7-2F5F-442F-80F8-DCD82D5F3D9D}"/>
          </ac:grpSpMkLst>
        </pc:grpChg>
        <pc:picChg chg="mod">
          <ac:chgData name="Froduald Kabanza" userId="edf393d0-642b-4b9e-8c75-f62133241689" providerId="ADAL" clId="{AB09C514-6253-4CC0-8C7C-457416B9D1B5}" dt="2022-01-20T07:15:11.025" v="11722" actId="1076"/>
          <ac:picMkLst>
            <pc:docMk/>
            <pc:sldMk cId="2596125750" sldId="715"/>
            <ac:picMk id="15" creationId="{33A83DE8-B608-49B2-8FA3-122709B97A47}"/>
          </ac:picMkLst>
        </pc:picChg>
      </pc:sldChg>
      <pc:sldChg chg="add del">
        <pc:chgData name="Froduald Kabanza" userId="edf393d0-642b-4b9e-8c75-f62133241689" providerId="ADAL" clId="{AB09C514-6253-4CC0-8C7C-457416B9D1B5}" dt="2022-01-20T07:12:43.883" v="11634" actId="2696"/>
        <pc:sldMkLst>
          <pc:docMk/>
          <pc:sldMk cId="2741022315" sldId="715"/>
        </pc:sldMkLst>
      </pc:sldChg>
      <pc:sldChg chg="delSp modSp add mod modNotesTx">
        <pc:chgData name="Froduald Kabanza" userId="edf393d0-642b-4b9e-8c75-f62133241689" providerId="ADAL" clId="{AB09C514-6253-4CC0-8C7C-457416B9D1B5}" dt="2022-01-20T09:17:50.078" v="13399" actId="20577"/>
        <pc:sldMkLst>
          <pc:docMk/>
          <pc:sldMk cId="324724254" sldId="716"/>
        </pc:sldMkLst>
        <pc:spChg chg="mod">
          <ac:chgData name="Froduald Kabanza" userId="edf393d0-642b-4b9e-8c75-f62133241689" providerId="ADAL" clId="{AB09C514-6253-4CC0-8C7C-457416B9D1B5}" dt="2022-01-20T09:15:58.836" v="13357"/>
          <ac:spMkLst>
            <pc:docMk/>
            <pc:sldMk cId="324724254" sldId="716"/>
            <ac:spMk id="5" creationId="{C37DEE60-A719-47B0-BCE0-15E8D2919BC4}"/>
          </ac:spMkLst>
        </pc:spChg>
        <pc:spChg chg="mod">
          <ac:chgData name="Froduald Kabanza" userId="edf393d0-642b-4b9e-8c75-f62133241689" providerId="ADAL" clId="{AB09C514-6253-4CC0-8C7C-457416B9D1B5}" dt="2022-01-20T09:16:08.095" v="13379" actId="20577"/>
          <ac:spMkLst>
            <pc:docMk/>
            <pc:sldMk cId="324724254" sldId="716"/>
            <ac:spMk id="29698" creationId="{921C408D-CC23-41DB-B791-F54E9DE80EC4}"/>
          </ac:spMkLst>
        </pc:spChg>
        <pc:spChg chg="mod">
          <ac:chgData name="Froduald Kabanza" userId="edf393d0-642b-4b9e-8c75-f62133241689" providerId="ADAL" clId="{AB09C514-6253-4CC0-8C7C-457416B9D1B5}" dt="2022-01-20T09:17:50.078" v="13399" actId="20577"/>
          <ac:spMkLst>
            <pc:docMk/>
            <pc:sldMk cId="324724254" sldId="716"/>
            <ac:spMk id="29702" creationId="{5D9BCDBA-92A1-48FC-ADE1-E3511EEFD355}"/>
          </ac:spMkLst>
        </pc:spChg>
        <pc:picChg chg="del">
          <ac:chgData name="Froduald Kabanza" userId="edf393d0-642b-4b9e-8c75-f62133241689" providerId="ADAL" clId="{AB09C514-6253-4CC0-8C7C-457416B9D1B5}" dt="2022-01-20T09:16:12.765" v="13380" actId="478"/>
          <ac:picMkLst>
            <pc:docMk/>
            <pc:sldMk cId="324724254" sldId="716"/>
            <ac:picMk id="29703" creationId="{E9362959-53B3-4DE2-8805-D27DC7261ADE}"/>
          </ac:picMkLst>
        </pc:picChg>
      </pc:sldChg>
      <pc:sldChg chg="modSp add mod">
        <pc:chgData name="Froduald Kabanza" userId="edf393d0-642b-4b9e-8c75-f62133241689" providerId="ADAL" clId="{AB09C514-6253-4CC0-8C7C-457416B9D1B5}" dt="2022-01-20T09:18:13.030" v="13425" actId="20577"/>
        <pc:sldMkLst>
          <pc:docMk/>
          <pc:sldMk cId="2717736005" sldId="717"/>
        </pc:sldMkLst>
        <pc:spChg chg="mod">
          <ac:chgData name="Froduald Kabanza" userId="edf393d0-642b-4b9e-8c75-f62133241689" providerId="ADAL" clId="{AB09C514-6253-4CC0-8C7C-457416B9D1B5}" dt="2022-01-20T09:18:13.030" v="13425" actId="20577"/>
          <ac:spMkLst>
            <pc:docMk/>
            <pc:sldMk cId="2717736005" sldId="717"/>
            <ac:spMk id="29702" creationId="{5D9BCDBA-92A1-48FC-ADE1-E3511EEFD355}"/>
          </ac:spMkLst>
        </pc:spChg>
      </pc:sldChg>
      <pc:sldChg chg="del">
        <pc:chgData name="Froduald Kabanza" userId="edf393d0-642b-4b9e-8c75-f62133241689" providerId="ADAL" clId="{AB09C514-6253-4CC0-8C7C-457416B9D1B5}" dt="2022-01-18T18:07:46.334" v="34" actId="2696"/>
        <pc:sldMkLst>
          <pc:docMk/>
          <pc:sldMk cId="1649721066" sldId="4507"/>
        </pc:sldMkLst>
      </pc:sldChg>
      <pc:sldChg chg="del">
        <pc:chgData name="Froduald Kabanza" userId="edf393d0-642b-4b9e-8c75-f62133241689" providerId="ADAL" clId="{AB09C514-6253-4CC0-8C7C-457416B9D1B5}" dt="2022-01-18T18:07:46.334" v="34" actId="2696"/>
        <pc:sldMkLst>
          <pc:docMk/>
          <pc:sldMk cId="773646227" sldId="4509"/>
        </pc:sldMkLst>
      </pc:sldChg>
      <pc:sldChg chg="del">
        <pc:chgData name="Froduald Kabanza" userId="edf393d0-642b-4b9e-8c75-f62133241689" providerId="ADAL" clId="{AB09C514-6253-4CC0-8C7C-457416B9D1B5}" dt="2022-01-18T18:07:46.334" v="34" actId="2696"/>
        <pc:sldMkLst>
          <pc:docMk/>
          <pc:sldMk cId="1696488560" sldId="4515"/>
        </pc:sldMkLst>
      </pc:sldChg>
      <pc:sldChg chg="del">
        <pc:chgData name="Froduald Kabanza" userId="edf393d0-642b-4b9e-8c75-f62133241689" providerId="ADAL" clId="{AB09C514-6253-4CC0-8C7C-457416B9D1B5}" dt="2022-01-18T18:07:46.334" v="34" actId="2696"/>
        <pc:sldMkLst>
          <pc:docMk/>
          <pc:sldMk cId="3963301562" sldId="4516"/>
        </pc:sldMkLst>
      </pc:sldChg>
      <pc:sldChg chg="del">
        <pc:chgData name="Froduald Kabanza" userId="edf393d0-642b-4b9e-8c75-f62133241689" providerId="ADAL" clId="{AB09C514-6253-4CC0-8C7C-457416B9D1B5}" dt="2022-01-18T18:07:46.334" v="34" actId="2696"/>
        <pc:sldMkLst>
          <pc:docMk/>
          <pc:sldMk cId="513111251" sldId="4518"/>
        </pc:sldMkLst>
      </pc:sldChg>
      <pc:sldChg chg="del">
        <pc:chgData name="Froduald Kabanza" userId="edf393d0-642b-4b9e-8c75-f62133241689" providerId="ADAL" clId="{AB09C514-6253-4CC0-8C7C-457416B9D1B5}" dt="2022-01-18T18:07:46.334" v="34" actId="2696"/>
        <pc:sldMkLst>
          <pc:docMk/>
          <pc:sldMk cId="3897314829" sldId="4519"/>
        </pc:sldMkLst>
      </pc:sldChg>
      <pc:sldChg chg="del">
        <pc:chgData name="Froduald Kabanza" userId="edf393d0-642b-4b9e-8c75-f62133241689" providerId="ADAL" clId="{AB09C514-6253-4CC0-8C7C-457416B9D1B5}" dt="2022-01-18T18:07:46.334" v="34" actId="2696"/>
        <pc:sldMkLst>
          <pc:docMk/>
          <pc:sldMk cId="3057729708" sldId="4520"/>
        </pc:sldMkLst>
      </pc:sldChg>
      <pc:sldChg chg="del">
        <pc:chgData name="Froduald Kabanza" userId="edf393d0-642b-4b9e-8c75-f62133241689" providerId="ADAL" clId="{AB09C514-6253-4CC0-8C7C-457416B9D1B5}" dt="2022-01-18T18:07:46.334" v="34" actId="2696"/>
        <pc:sldMkLst>
          <pc:docMk/>
          <pc:sldMk cId="3667664881" sldId="4522"/>
        </pc:sldMkLst>
      </pc:sldChg>
      <pc:sldChg chg="del">
        <pc:chgData name="Froduald Kabanza" userId="edf393d0-642b-4b9e-8c75-f62133241689" providerId="ADAL" clId="{AB09C514-6253-4CC0-8C7C-457416B9D1B5}" dt="2022-01-18T18:07:46.334" v="34" actId="2696"/>
        <pc:sldMkLst>
          <pc:docMk/>
          <pc:sldMk cId="2774597851" sldId="4524"/>
        </pc:sldMkLst>
      </pc:sldChg>
      <pc:sldChg chg="del">
        <pc:chgData name="Froduald Kabanza" userId="edf393d0-642b-4b9e-8c75-f62133241689" providerId="ADAL" clId="{AB09C514-6253-4CC0-8C7C-457416B9D1B5}" dt="2022-01-18T18:07:46.334" v="34" actId="2696"/>
        <pc:sldMkLst>
          <pc:docMk/>
          <pc:sldMk cId="1346268480" sldId="4525"/>
        </pc:sldMkLst>
      </pc:sldChg>
      <pc:sldChg chg="del">
        <pc:chgData name="Froduald Kabanza" userId="edf393d0-642b-4b9e-8c75-f62133241689" providerId="ADAL" clId="{AB09C514-6253-4CC0-8C7C-457416B9D1B5}" dt="2022-01-18T18:07:46.334" v="34" actId="2696"/>
        <pc:sldMkLst>
          <pc:docMk/>
          <pc:sldMk cId="3961813144" sldId="4526"/>
        </pc:sldMkLst>
      </pc:sldChg>
      <pc:sldChg chg="del">
        <pc:chgData name="Froduald Kabanza" userId="edf393d0-642b-4b9e-8c75-f62133241689" providerId="ADAL" clId="{AB09C514-6253-4CC0-8C7C-457416B9D1B5}" dt="2022-01-18T18:07:46.334" v="34" actId="2696"/>
        <pc:sldMkLst>
          <pc:docMk/>
          <pc:sldMk cId="2973499226" sldId="4527"/>
        </pc:sldMkLst>
      </pc:sldChg>
      <pc:sldChg chg="del">
        <pc:chgData name="Froduald Kabanza" userId="edf393d0-642b-4b9e-8c75-f62133241689" providerId="ADAL" clId="{AB09C514-6253-4CC0-8C7C-457416B9D1B5}" dt="2022-01-18T18:07:46.334" v="34" actId="2696"/>
        <pc:sldMkLst>
          <pc:docMk/>
          <pc:sldMk cId="2266241534" sldId="4528"/>
        </pc:sldMkLst>
      </pc:sldChg>
      <pc:sldChg chg="del">
        <pc:chgData name="Froduald Kabanza" userId="edf393d0-642b-4b9e-8c75-f62133241689" providerId="ADAL" clId="{AB09C514-6253-4CC0-8C7C-457416B9D1B5}" dt="2022-01-18T18:07:46.334" v="34" actId="2696"/>
        <pc:sldMkLst>
          <pc:docMk/>
          <pc:sldMk cId="1329600981" sldId="4529"/>
        </pc:sldMkLst>
      </pc:sldChg>
      <pc:sldChg chg="del">
        <pc:chgData name="Froduald Kabanza" userId="edf393d0-642b-4b9e-8c75-f62133241689" providerId="ADAL" clId="{AB09C514-6253-4CC0-8C7C-457416B9D1B5}" dt="2022-01-18T18:07:46.334" v="34" actId="2696"/>
        <pc:sldMkLst>
          <pc:docMk/>
          <pc:sldMk cId="3375036596" sldId="4530"/>
        </pc:sldMkLst>
      </pc:sldChg>
      <pc:sldMasterChg chg="modSp modSldLayout">
        <pc:chgData name="Froduald Kabanza" userId="edf393d0-642b-4b9e-8c75-f62133241689" providerId="ADAL" clId="{AB09C514-6253-4CC0-8C7C-457416B9D1B5}" dt="2022-01-18T18:20:47.632" v="165"/>
        <pc:sldMasterMkLst>
          <pc:docMk/>
          <pc:sldMasterMk cId="0" sldId="2147483684"/>
        </pc:sldMasterMkLst>
        <pc:spChg chg="mod">
          <ac:chgData name="Froduald Kabanza" userId="edf393d0-642b-4b9e-8c75-f62133241689" providerId="ADAL" clId="{AB09C514-6253-4CC0-8C7C-457416B9D1B5}" dt="2022-01-18T18:20:47.632" v="165"/>
          <ac:spMkLst>
            <pc:docMk/>
            <pc:sldMasterMk cId="0" sldId="2147483684"/>
            <ac:spMk id="5" creationId="{00000000-0000-0000-0000-000000000000}"/>
          </ac:spMkLst>
        </pc:spChg>
        <pc:sldLayoutChg chg="modSp">
          <pc:chgData name="Froduald Kabanza" userId="edf393d0-642b-4b9e-8c75-f62133241689" providerId="ADAL" clId="{AB09C514-6253-4CC0-8C7C-457416B9D1B5}" dt="2022-01-18T18:20:47.632" v="165"/>
          <pc:sldLayoutMkLst>
            <pc:docMk/>
            <pc:sldMasterMk cId="0" sldId="2147483675"/>
            <pc:sldLayoutMk cId="1877467656" sldId="2147483676"/>
          </pc:sldLayoutMkLst>
          <pc:spChg chg="mod">
            <ac:chgData name="Froduald Kabanza" userId="edf393d0-642b-4b9e-8c75-f62133241689" providerId="ADAL" clId="{AB09C514-6253-4CC0-8C7C-457416B9D1B5}" dt="2022-01-18T18:20:47.632" v="165"/>
            <ac:spMkLst>
              <pc:docMk/>
              <pc:sldMasterMk cId="0" sldId="2147483675"/>
              <pc:sldLayoutMk cId="1877467656" sldId="2147483676"/>
              <ac:spMk id="5" creationId="{00000000-0000-0000-0000-000000000000}"/>
            </ac:spMkLst>
          </pc:spChg>
        </pc:sldLayoutChg>
        <pc:sldLayoutChg chg="modSp">
          <pc:chgData name="Froduald Kabanza" userId="edf393d0-642b-4b9e-8c75-f62133241689" providerId="ADAL" clId="{AB09C514-6253-4CC0-8C7C-457416B9D1B5}" dt="2022-01-18T18:20:47.632" v="165"/>
          <pc:sldLayoutMkLst>
            <pc:docMk/>
            <pc:sldMasterMk cId="0" sldId="2147483675"/>
            <pc:sldLayoutMk cId="3378472747" sldId="2147483678"/>
          </pc:sldLayoutMkLst>
          <pc:spChg chg="mod">
            <ac:chgData name="Froduald Kabanza" userId="edf393d0-642b-4b9e-8c75-f62133241689" providerId="ADAL" clId="{AB09C514-6253-4CC0-8C7C-457416B9D1B5}" dt="2022-01-18T18:20:47.632" v="165"/>
            <ac:spMkLst>
              <pc:docMk/>
              <pc:sldMasterMk cId="0" sldId="2147483675"/>
              <pc:sldLayoutMk cId="3378472747" sldId="2147483678"/>
              <ac:spMk id="5" creationId="{00000000-0000-0000-0000-000000000000}"/>
            </ac:spMkLst>
          </pc:spChg>
        </pc:sldLayoutChg>
        <pc:sldLayoutChg chg="modSp">
          <pc:chgData name="Froduald Kabanza" userId="edf393d0-642b-4b9e-8c75-f62133241689" providerId="ADAL" clId="{AB09C514-6253-4CC0-8C7C-457416B9D1B5}" dt="2022-01-18T18:20:47.632" v="165"/>
          <pc:sldLayoutMkLst>
            <pc:docMk/>
            <pc:sldMasterMk cId="0" sldId="2147483675"/>
            <pc:sldLayoutMk cId="3265422769" sldId="2147483679"/>
          </pc:sldLayoutMkLst>
          <pc:spChg chg="mod">
            <ac:chgData name="Froduald Kabanza" userId="edf393d0-642b-4b9e-8c75-f62133241689" providerId="ADAL" clId="{AB09C514-6253-4CC0-8C7C-457416B9D1B5}" dt="2022-01-18T18:20:47.632" v="165"/>
            <ac:spMkLst>
              <pc:docMk/>
              <pc:sldMasterMk cId="0" sldId="2147483675"/>
              <pc:sldLayoutMk cId="3265422769" sldId="2147483679"/>
              <ac:spMk id="6" creationId="{00000000-0000-0000-0000-000000000000}"/>
            </ac:spMkLst>
          </pc:spChg>
        </pc:sldLayoutChg>
        <pc:sldLayoutChg chg="modSp">
          <pc:chgData name="Froduald Kabanza" userId="edf393d0-642b-4b9e-8c75-f62133241689" providerId="ADAL" clId="{AB09C514-6253-4CC0-8C7C-457416B9D1B5}" dt="2022-01-18T18:20:47.632" v="165"/>
          <pc:sldLayoutMkLst>
            <pc:docMk/>
            <pc:sldMasterMk cId="0" sldId="2147483675"/>
            <pc:sldLayoutMk cId="1945514815" sldId="2147483681"/>
          </pc:sldLayoutMkLst>
          <pc:spChg chg="mod">
            <ac:chgData name="Froduald Kabanza" userId="edf393d0-642b-4b9e-8c75-f62133241689" providerId="ADAL" clId="{AB09C514-6253-4CC0-8C7C-457416B9D1B5}" dt="2022-01-18T18:20:47.632" v="165"/>
            <ac:spMkLst>
              <pc:docMk/>
              <pc:sldMasterMk cId="0" sldId="2147483675"/>
              <pc:sldLayoutMk cId="1945514815" sldId="2147483681"/>
              <ac:spMk id="4" creationId="{00000000-0000-0000-0000-000000000000}"/>
            </ac:spMkLst>
          </pc:spChg>
        </pc:sldLayoutChg>
        <pc:sldLayoutChg chg="modSp">
          <pc:chgData name="Froduald Kabanza" userId="edf393d0-642b-4b9e-8c75-f62133241689" providerId="ADAL" clId="{AB09C514-6253-4CC0-8C7C-457416B9D1B5}" dt="2022-01-18T18:20:47.632" v="165"/>
          <pc:sldLayoutMkLst>
            <pc:docMk/>
            <pc:sldMasterMk cId="0" sldId="2147483675"/>
            <pc:sldLayoutMk cId="1921396545" sldId="2147483682"/>
          </pc:sldLayoutMkLst>
          <pc:spChg chg="mod">
            <ac:chgData name="Froduald Kabanza" userId="edf393d0-642b-4b9e-8c75-f62133241689" providerId="ADAL" clId="{AB09C514-6253-4CC0-8C7C-457416B9D1B5}" dt="2022-01-18T18:20:47.632" v="165"/>
            <ac:spMkLst>
              <pc:docMk/>
              <pc:sldMasterMk cId="0" sldId="2147483675"/>
              <pc:sldLayoutMk cId="1921396545" sldId="2147483682"/>
              <ac:spMk id="3" creationId="{00000000-0000-0000-0000-000000000000}"/>
            </ac:spMkLst>
          </pc:spChg>
        </pc:sldLayoutChg>
      </pc:sldMasterChg>
    </pc:docChg>
  </pc:docChgLst>
  <pc:docChgLst>
    <pc:chgData name="Maxime Alvarez" userId="S::alvm2702@usherbrooke.ca::94b8b51a-7ca9-4b9e-96ad-6707a6da9ee6" providerId="AD" clId="Web-{94BF4BCC-C52D-4657-B655-52EA1D5B6F7B}"/>
    <pc:docChg chg="modSld">
      <pc:chgData name="Maxime Alvarez" userId="S::alvm2702@usherbrooke.ca::94b8b51a-7ca9-4b9e-96ad-6707a6da9ee6" providerId="AD" clId="Web-{94BF4BCC-C52D-4657-B655-52EA1D5B6F7B}" dt="2022-03-01T02:22:36.595" v="3" actId="14100"/>
      <pc:docMkLst>
        <pc:docMk/>
      </pc:docMkLst>
      <pc:sldChg chg="modSp">
        <pc:chgData name="Maxime Alvarez" userId="S::alvm2702@usherbrooke.ca::94b8b51a-7ca9-4b9e-96ad-6707a6da9ee6" providerId="AD" clId="Web-{94BF4BCC-C52D-4657-B655-52EA1D5B6F7B}" dt="2022-03-01T02:22:36.595" v="3" actId="14100"/>
        <pc:sldMkLst>
          <pc:docMk/>
          <pc:sldMk cId="0" sldId="385"/>
        </pc:sldMkLst>
        <pc:graphicFrameChg chg="mod">
          <ac:chgData name="Maxime Alvarez" userId="S::alvm2702@usherbrooke.ca::94b8b51a-7ca9-4b9e-96ad-6707a6da9ee6" providerId="AD" clId="Web-{94BF4BCC-C52D-4657-B655-52EA1D5B6F7B}" dt="2022-03-01T02:22:36.595" v="3" actId="14100"/>
          <ac:graphicFrameMkLst>
            <pc:docMk/>
            <pc:sldMk cId="0" sldId="385"/>
            <ac:graphicFrameMk id="88" creationId="{84B69533-F98A-4BC1-B059-B0E3F4639DCC}"/>
          </ac:graphicFrameMkLst>
        </pc:graphicFrameChg>
      </pc:sldChg>
    </pc:docChg>
  </pc:docChgLst>
  <pc:docChgLst>
    <pc:chgData name="Froduald Kabanza" userId="edf393d0-642b-4b9e-8c75-f62133241689" providerId="ADAL" clId="{12E1395F-1174-47AC-B77B-B813CFFB2765}"/>
    <pc:docChg chg="undo custSel addSld delSld modSld sldOrd">
      <pc:chgData name="Froduald Kabanza" userId="edf393d0-642b-4b9e-8c75-f62133241689" providerId="ADAL" clId="{12E1395F-1174-47AC-B77B-B813CFFB2765}" dt="2022-01-13T02:50:47.956" v="1841" actId="2696"/>
      <pc:docMkLst>
        <pc:docMk/>
      </pc:docMkLst>
      <pc:sldChg chg="add">
        <pc:chgData name="Froduald Kabanza" userId="edf393d0-642b-4b9e-8c75-f62133241689" providerId="ADAL" clId="{12E1395F-1174-47AC-B77B-B813CFFB2765}" dt="2022-01-07T12:20:10.148" v="387"/>
        <pc:sldMkLst>
          <pc:docMk/>
          <pc:sldMk cId="4230539853" sldId="274"/>
        </pc:sldMkLst>
      </pc:sldChg>
      <pc:sldChg chg="add">
        <pc:chgData name="Froduald Kabanza" userId="edf393d0-642b-4b9e-8c75-f62133241689" providerId="ADAL" clId="{12E1395F-1174-47AC-B77B-B813CFFB2765}" dt="2022-01-07T12:20:10.148" v="387"/>
        <pc:sldMkLst>
          <pc:docMk/>
          <pc:sldMk cId="1745173593" sldId="277"/>
        </pc:sldMkLst>
      </pc:sldChg>
      <pc:sldChg chg="add">
        <pc:chgData name="Froduald Kabanza" userId="edf393d0-642b-4b9e-8c75-f62133241689" providerId="ADAL" clId="{12E1395F-1174-47AC-B77B-B813CFFB2765}" dt="2022-01-07T12:20:10.148" v="387"/>
        <pc:sldMkLst>
          <pc:docMk/>
          <pc:sldMk cId="317194344" sldId="278"/>
        </pc:sldMkLst>
      </pc:sldChg>
      <pc:sldChg chg="add">
        <pc:chgData name="Froduald Kabanza" userId="edf393d0-642b-4b9e-8c75-f62133241689" providerId="ADAL" clId="{12E1395F-1174-47AC-B77B-B813CFFB2765}" dt="2022-01-07T12:20:10.148" v="387"/>
        <pc:sldMkLst>
          <pc:docMk/>
          <pc:sldMk cId="3598221116" sldId="279"/>
        </pc:sldMkLst>
      </pc:sldChg>
      <pc:sldChg chg="add">
        <pc:chgData name="Froduald Kabanza" userId="edf393d0-642b-4b9e-8c75-f62133241689" providerId="ADAL" clId="{12E1395F-1174-47AC-B77B-B813CFFB2765}" dt="2022-01-07T12:20:10.148" v="387"/>
        <pc:sldMkLst>
          <pc:docMk/>
          <pc:sldMk cId="2541051675" sldId="280"/>
        </pc:sldMkLst>
      </pc:sldChg>
      <pc:sldChg chg="addSp modSp add mod modNotesTx">
        <pc:chgData name="Froduald Kabanza" userId="edf393d0-642b-4b9e-8c75-f62133241689" providerId="ADAL" clId="{12E1395F-1174-47AC-B77B-B813CFFB2765}" dt="2022-01-12T22:53:07.155" v="892" actId="14100"/>
        <pc:sldMkLst>
          <pc:docMk/>
          <pc:sldMk cId="436770665" sldId="281"/>
        </pc:sldMkLst>
        <pc:spChg chg="mod">
          <ac:chgData name="Froduald Kabanza" userId="edf393d0-642b-4b9e-8c75-f62133241689" providerId="ADAL" clId="{12E1395F-1174-47AC-B77B-B813CFFB2765}" dt="2022-01-12T22:53:05.099" v="891" actId="1076"/>
          <ac:spMkLst>
            <pc:docMk/>
            <pc:sldMk cId="436770665" sldId="281"/>
            <ac:spMk id="25" creationId="{00000000-0000-0000-0000-000000000000}"/>
          </ac:spMkLst>
        </pc:spChg>
        <pc:grpChg chg="add mod">
          <ac:chgData name="Froduald Kabanza" userId="edf393d0-642b-4b9e-8c75-f62133241689" providerId="ADAL" clId="{12E1395F-1174-47AC-B77B-B813CFFB2765}" dt="2022-01-12T22:52:33.029" v="885" actId="164"/>
          <ac:grpSpMkLst>
            <pc:docMk/>
            <pc:sldMk cId="436770665" sldId="281"/>
            <ac:grpSpMk id="3" creationId="{657784DD-834B-4B46-8E38-762A77E6ABD4}"/>
          </ac:grpSpMkLst>
        </pc:grpChg>
        <pc:grpChg chg="add mod">
          <ac:chgData name="Froduald Kabanza" userId="edf393d0-642b-4b9e-8c75-f62133241689" providerId="ADAL" clId="{12E1395F-1174-47AC-B77B-B813CFFB2765}" dt="2022-01-12T22:52:50.069" v="888" actId="1076"/>
          <ac:grpSpMkLst>
            <pc:docMk/>
            <pc:sldMk cId="436770665" sldId="281"/>
            <ac:grpSpMk id="8" creationId="{ABD36CA1-A20C-48FD-89B5-93C7B47E30A9}"/>
          </ac:grpSpMkLst>
        </pc:grpChg>
        <pc:picChg chg="mod">
          <ac:chgData name="Froduald Kabanza" userId="edf393d0-642b-4b9e-8c75-f62133241689" providerId="ADAL" clId="{12E1395F-1174-47AC-B77B-B813CFFB2765}" dt="2022-01-12T22:52:44.966" v="886" actId="164"/>
          <ac:picMkLst>
            <pc:docMk/>
            <pc:sldMk cId="436770665" sldId="281"/>
            <ac:picMk id="14" creationId="{00000000-0000-0000-0000-000000000000}"/>
          </ac:picMkLst>
        </pc:picChg>
        <pc:picChg chg="mod">
          <ac:chgData name="Froduald Kabanza" userId="edf393d0-642b-4b9e-8c75-f62133241689" providerId="ADAL" clId="{12E1395F-1174-47AC-B77B-B813CFFB2765}" dt="2022-01-12T22:52:44.966" v="886" actId="164"/>
          <ac:picMkLst>
            <pc:docMk/>
            <pc:sldMk cId="436770665" sldId="281"/>
            <ac:picMk id="30" creationId="{00000000-0000-0000-0000-000000000000}"/>
          </ac:picMkLst>
        </pc:picChg>
        <pc:cxnChg chg="mod ord">
          <ac:chgData name="Froduald Kabanza" userId="edf393d0-642b-4b9e-8c75-f62133241689" providerId="ADAL" clId="{12E1395F-1174-47AC-B77B-B813CFFB2765}" dt="2022-01-12T22:53:07.155" v="892" actId="14100"/>
          <ac:cxnSpMkLst>
            <pc:docMk/>
            <pc:sldMk cId="436770665" sldId="281"/>
            <ac:cxnSpMk id="18" creationId="{00000000-0000-0000-0000-000000000000}"/>
          </ac:cxnSpMkLst>
        </pc:cxnChg>
        <pc:cxnChg chg="mod">
          <ac:chgData name="Froduald Kabanza" userId="edf393d0-642b-4b9e-8c75-f62133241689" providerId="ADAL" clId="{12E1395F-1174-47AC-B77B-B813CFFB2765}" dt="2022-01-12T22:52:44.966" v="886" actId="164"/>
          <ac:cxnSpMkLst>
            <pc:docMk/>
            <pc:sldMk cId="436770665" sldId="281"/>
            <ac:cxnSpMk id="27" creationId="{00000000-0000-0000-0000-000000000000}"/>
          </ac:cxnSpMkLst>
        </pc:cxnChg>
      </pc:sldChg>
      <pc:sldChg chg="modSp add mod">
        <pc:chgData name="Froduald Kabanza" userId="edf393d0-642b-4b9e-8c75-f62133241689" providerId="ADAL" clId="{12E1395F-1174-47AC-B77B-B813CFFB2765}" dt="2022-01-12T18:02:53.151" v="811" actId="20577"/>
        <pc:sldMkLst>
          <pc:docMk/>
          <pc:sldMk cId="3834209445" sldId="282"/>
        </pc:sldMkLst>
        <pc:spChg chg="mod">
          <ac:chgData name="Froduald Kabanza" userId="edf393d0-642b-4b9e-8c75-f62133241689" providerId="ADAL" clId="{12E1395F-1174-47AC-B77B-B813CFFB2765}" dt="2022-01-12T18:02:39.119" v="809" actId="20577"/>
          <ac:spMkLst>
            <pc:docMk/>
            <pc:sldMk cId="3834209445" sldId="282"/>
            <ac:spMk id="7" creationId="{00000000-0000-0000-0000-000000000000}"/>
          </ac:spMkLst>
        </pc:spChg>
        <pc:spChg chg="mod">
          <ac:chgData name="Froduald Kabanza" userId="edf393d0-642b-4b9e-8c75-f62133241689" providerId="ADAL" clId="{12E1395F-1174-47AC-B77B-B813CFFB2765}" dt="2022-01-12T18:02:53.151" v="811" actId="20577"/>
          <ac:spMkLst>
            <pc:docMk/>
            <pc:sldMk cId="3834209445" sldId="282"/>
            <ac:spMk id="13" creationId="{00000000-0000-0000-0000-000000000000}"/>
          </ac:spMkLst>
        </pc:spChg>
      </pc:sldChg>
      <pc:sldChg chg="add">
        <pc:chgData name="Froduald Kabanza" userId="edf393d0-642b-4b9e-8c75-f62133241689" providerId="ADAL" clId="{12E1395F-1174-47AC-B77B-B813CFFB2765}" dt="2022-01-07T12:20:10.148" v="387"/>
        <pc:sldMkLst>
          <pc:docMk/>
          <pc:sldMk cId="842712576" sldId="283"/>
        </pc:sldMkLst>
      </pc:sldChg>
      <pc:sldChg chg="add">
        <pc:chgData name="Froduald Kabanza" userId="edf393d0-642b-4b9e-8c75-f62133241689" providerId="ADAL" clId="{12E1395F-1174-47AC-B77B-B813CFFB2765}" dt="2022-01-07T12:20:10.148" v="387"/>
        <pc:sldMkLst>
          <pc:docMk/>
          <pc:sldMk cId="788343803" sldId="284"/>
        </pc:sldMkLst>
      </pc:sldChg>
      <pc:sldChg chg="del">
        <pc:chgData name="Froduald Kabanza" userId="edf393d0-642b-4b9e-8c75-f62133241689" providerId="ADAL" clId="{12E1395F-1174-47AC-B77B-B813CFFB2765}" dt="2022-01-07T12:12:55.138" v="166" actId="2696"/>
        <pc:sldMkLst>
          <pc:docMk/>
          <pc:sldMk cId="3233877371" sldId="292"/>
        </pc:sldMkLst>
      </pc:sldChg>
      <pc:sldChg chg="add ord">
        <pc:chgData name="Froduald Kabanza" userId="edf393d0-642b-4b9e-8c75-f62133241689" providerId="ADAL" clId="{12E1395F-1174-47AC-B77B-B813CFFB2765}" dt="2022-01-07T12:23:07.080" v="448"/>
        <pc:sldMkLst>
          <pc:docMk/>
          <pc:sldMk cId="2334352291" sldId="302"/>
        </pc:sldMkLst>
      </pc:sldChg>
      <pc:sldChg chg="add">
        <pc:chgData name="Froduald Kabanza" userId="edf393d0-642b-4b9e-8c75-f62133241689" providerId="ADAL" clId="{12E1395F-1174-47AC-B77B-B813CFFB2765}" dt="2022-01-07T12:20:10.148" v="387"/>
        <pc:sldMkLst>
          <pc:docMk/>
          <pc:sldMk cId="2178316958" sldId="303"/>
        </pc:sldMkLst>
      </pc:sldChg>
      <pc:sldChg chg="add modNotesTx">
        <pc:chgData name="Froduald Kabanza" userId="edf393d0-642b-4b9e-8c75-f62133241689" providerId="ADAL" clId="{12E1395F-1174-47AC-B77B-B813CFFB2765}" dt="2022-01-07T12:31:34.729" v="651" actId="313"/>
        <pc:sldMkLst>
          <pc:docMk/>
          <pc:sldMk cId="241673613" sldId="305"/>
        </pc:sldMkLst>
      </pc:sldChg>
      <pc:sldChg chg="add ord">
        <pc:chgData name="Froduald Kabanza" userId="edf393d0-642b-4b9e-8c75-f62133241689" providerId="ADAL" clId="{12E1395F-1174-47AC-B77B-B813CFFB2765}" dt="2022-01-07T12:24:41.703" v="450"/>
        <pc:sldMkLst>
          <pc:docMk/>
          <pc:sldMk cId="3748585956" sldId="306"/>
        </pc:sldMkLst>
      </pc:sldChg>
      <pc:sldChg chg="add ord">
        <pc:chgData name="Froduald Kabanza" userId="edf393d0-642b-4b9e-8c75-f62133241689" providerId="ADAL" clId="{12E1395F-1174-47AC-B77B-B813CFFB2765}" dt="2022-01-07T12:24:41.703" v="450"/>
        <pc:sldMkLst>
          <pc:docMk/>
          <pc:sldMk cId="3827977529" sldId="307"/>
        </pc:sldMkLst>
      </pc:sldChg>
      <pc:sldChg chg="add ord">
        <pc:chgData name="Froduald Kabanza" userId="edf393d0-642b-4b9e-8c75-f62133241689" providerId="ADAL" clId="{12E1395F-1174-47AC-B77B-B813CFFB2765}" dt="2022-01-07T12:24:41.703" v="450"/>
        <pc:sldMkLst>
          <pc:docMk/>
          <pc:sldMk cId="2161390196" sldId="308"/>
        </pc:sldMkLst>
      </pc:sldChg>
      <pc:sldChg chg="add ord">
        <pc:chgData name="Froduald Kabanza" userId="edf393d0-642b-4b9e-8c75-f62133241689" providerId="ADAL" clId="{12E1395F-1174-47AC-B77B-B813CFFB2765}" dt="2022-01-07T12:24:41.703" v="450"/>
        <pc:sldMkLst>
          <pc:docMk/>
          <pc:sldMk cId="2873655752" sldId="309"/>
        </pc:sldMkLst>
      </pc:sldChg>
      <pc:sldChg chg="addSp delSp modSp add mod ord delAnim">
        <pc:chgData name="Froduald Kabanza" userId="edf393d0-642b-4b9e-8c75-f62133241689" providerId="ADAL" clId="{12E1395F-1174-47AC-B77B-B813CFFB2765}" dt="2022-01-12T18:23:04.805" v="879" actId="1076"/>
        <pc:sldMkLst>
          <pc:docMk/>
          <pc:sldMk cId="3315856328" sldId="310"/>
        </pc:sldMkLst>
        <pc:spChg chg="del">
          <ac:chgData name="Froduald Kabanza" userId="edf393d0-642b-4b9e-8c75-f62133241689" providerId="ADAL" clId="{12E1395F-1174-47AC-B77B-B813CFFB2765}" dt="2022-01-12T18:22:43.558" v="875" actId="478"/>
          <ac:spMkLst>
            <pc:docMk/>
            <pc:sldMk cId="3315856328" sldId="310"/>
            <ac:spMk id="9" creationId="{00000000-0000-0000-0000-000000000000}"/>
          </ac:spMkLst>
        </pc:spChg>
        <pc:spChg chg="add mod">
          <ac:chgData name="Froduald Kabanza" userId="edf393d0-642b-4b9e-8c75-f62133241689" providerId="ADAL" clId="{12E1395F-1174-47AC-B77B-B813CFFB2765}" dt="2022-01-12T18:23:04.805" v="879" actId="1076"/>
          <ac:spMkLst>
            <pc:docMk/>
            <pc:sldMk cId="3315856328" sldId="310"/>
            <ac:spMk id="18" creationId="{A53BA195-8BA5-4B5C-B7D8-7DE3C84A2604}"/>
          </ac:spMkLst>
        </pc:spChg>
        <pc:spChg chg="add mod">
          <ac:chgData name="Froduald Kabanza" userId="edf393d0-642b-4b9e-8c75-f62133241689" providerId="ADAL" clId="{12E1395F-1174-47AC-B77B-B813CFFB2765}" dt="2022-01-12T18:22:51.592" v="877"/>
          <ac:spMkLst>
            <pc:docMk/>
            <pc:sldMk cId="3315856328" sldId="310"/>
            <ac:spMk id="19" creationId="{B51E8E19-31F7-46AD-BCF4-FE1182788C7B}"/>
          </ac:spMkLst>
        </pc:spChg>
        <pc:spChg chg="add mod">
          <ac:chgData name="Froduald Kabanza" userId="edf393d0-642b-4b9e-8c75-f62133241689" providerId="ADAL" clId="{12E1395F-1174-47AC-B77B-B813CFFB2765}" dt="2022-01-12T18:22:51.592" v="877"/>
          <ac:spMkLst>
            <pc:docMk/>
            <pc:sldMk cId="3315856328" sldId="310"/>
            <ac:spMk id="20" creationId="{8379A25A-8B2C-4AD3-87DB-A7433A908188}"/>
          </ac:spMkLst>
        </pc:spChg>
        <pc:spChg chg="add mod">
          <ac:chgData name="Froduald Kabanza" userId="edf393d0-642b-4b9e-8c75-f62133241689" providerId="ADAL" clId="{12E1395F-1174-47AC-B77B-B813CFFB2765}" dt="2022-01-12T18:22:51.592" v="877"/>
          <ac:spMkLst>
            <pc:docMk/>
            <pc:sldMk cId="3315856328" sldId="310"/>
            <ac:spMk id="21" creationId="{44E8347B-6370-4467-B3C1-CAD69C8445FC}"/>
          </ac:spMkLst>
        </pc:spChg>
        <pc:picChg chg="del">
          <ac:chgData name="Froduald Kabanza" userId="edf393d0-642b-4b9e-8c75-f62133241689" providerId="ADAL" clId="{12E1395F-1174-47AC-B77B-B813CFFB2765}" dt="2022-01-12T18:22:56.594" v="878" actId="478"/>
          <ac:picMkLst>
            <pc:docMk/>
            <pc:sldMk cId="3315856328" sldId="310"/>
            <ac:picMk id="8" creationId="{00000000-0000-0000-0000-000000000000}"/>
          </ac:picMkLst>
        </pc:picChg>
        <pc:picChg chg="del">
          <ac:chgData name="Froduald Kabanza" userId="edf393d0-642b-4b9e-8c75-f62133241689" providerId="ADAL" clId="{12E1395F-1174-47AC-B77B-B813CFFB2765}" dt="2022-01-12T18:22:46.052" v="876" actId="478"/>
          <ac:picMkLst>
            <pc:docMk/>
            <pc:sldMk cId="3315856328" sldId="310"/>
            <ac:picMk id="14" creationId="{00000000-0000-0000-0000-000000000000}"/>
          </ac:picMkLst>
        </pc:picChg>
        <pc:picChg chg="del">
          <ac:chgData name="Froduald Kabanza" userId="edf393d0-642b-4b9e-8c75-f62133241689" providerId="ADAL" clId="{12E1395F-1174-47AC-B77B-B813CFFB2765}" dt="2022-01-12T18:22:40.663" v="874" actId="478"/>
          <ac:picMkLst>
            <pc:docMk/>
            <pc:sldMk cId="3315856328" sldId="310"/>
            <ac:picMk id="17" creationId="{00000000-0000-0000-0000-000000000000}"/>
          </ac:picMkLst>
        </pc:picChg>
      </pc:sldChg>
      <pc:sldChg chg="addSp delSp modSp add mod ord">
        <pc:chgData name="Froduald Kabanza" userId="edf393d0-642b-4b9e-8c75-f62133241689" providerId="ADAL" clId="{12E1395F-1174-47AC-B77B-B813CFFB2765}" dt="2022-01-12T18:22:19.817" v="873" actId="255"/>
        <pc:sldMkLst>
          <pc:docMk/>
          <pc:sldMk cId="1984947524" sldId="311"/>
        </pc:sldMkLst>
        <pc:spChg chg="add mod">
          <ac:chgData name="Froduald Kabanza" userId="edf393d0-642b-4b9e-8c75-f62133241689" providerId="ADAL" clId="{12E1395F-1174-47AC-B77B-B813CFFB2765}" dt="2022-01-12T18:22:14.996" v="872" actId="255"/>
          <ac:spMkLst>
            <pc:docMk/>
            <pc:sldMk cId="1984947524" sldId="311"/>
            <ac:spMk id="8" creationId="{7FC3EA3F-335A-49F7-BAE6-E5CF026C90C9}"/>
          </ac:spMkLst>
        </pc:spChg>
        <pc:spChg chg="del mod">
          <ac:chgData name="Froduald Kabanza" userId="edf393d0-642b-4b9e-8c75-f62133241689" providerId="ADAL" clId="{12E1395F-1174-47AC-B77B-B813CFFB2765}" dt="2022-01-12T18:18:34.422" v="817" actId="478"/>
          <ac:spMkLst>
            <pc:docMk/>
            <pc:sldMk cId="1984947524" sldId="311"/>
            <ac:spMk id="9" creationId="{00000000-0000-0000-0000-000000000000}"/>
          </ac:spMkLst>
        </pc:spChg>
        <pc:spChg chg="del mod">
          <ac:chgData name="Froduald Kabanza" userId="edf393d0-642b-4b9e-8c75-f62133241689" providerId="ADAL" clId="{12E1395F-1174-47AC-B77B-B813CFFB2765}" dt="2022-01-12T18:18:30.068" v="815" actId="478"/>
          <ac:spMkLst>
            <pc:docMk/>
            <pc:sldMk cId="1984947524" sldId="311"/>
            <ac:spMk id="14" creationId="{00000000-0000-0000-0000-000000000000}"/>
          </ac:spMkLst>
        </pc:spChg>
        <pc:spChg chg="add del">
          <ac:chgData name="Froduald Kabanza" userId="edf393d0-642b-4b9e-8c75-f62133241689" providerId="ADAL" clId="{12E1395F-1174-47AC-B77B-B813CFFB2765}" dt="2022-01-12T18:21:48.372" v="869" actId="478"/>
          <ac:spMkLst>
            <pc:docMk/>
            <pc:sldMk cId="1984947524" sldId="311"/>
            <ac:spMk id="19" creationId="{00000000-0000-0000-0000-000000000000}"/>
          </ac:spMkLst>
        </pc:spChg>
        <pc:spChg chg="add mod">
          <ac:chgData name="Froduald Kabanza" userId="edf393d0-642b-4b9e-8c75-f62133241689" providerId="ADAL" clId="{12E1395F-1174-47AC-B77B-B813CFFB2765}" dt="2022-01-12T18:22:05.076" v="871" actId="255"/>
          <ac:spMkLst>
            <pc:docMk/>
            <pc:sldMk cId="1984947524" sldId="311"/>
            <ac:spMk id="22" creationId="{A13E754D-6B23-46FD-AC9C-8CA5AC4976CD}"/>
          </ac:spMkLst>
        </pc:spChg>
        <pc:spChg chg="add mod">
          <ac:chgData name="Froduald Kabanza" userId="edf393d0-642b-4b9e-8c75-f62133241689" providerId="ADAL" clId="{12E1395F-1174-47AC-B77B-B813CFFB2765}" dt="2022-01-12T18:21:55.935" v="870" actId="255"/>
          <ac:spMkLst>
            <pc:docMk/>
            <pc:sldMk cId="1984947524" sldId="311"/>
            <ac:spMk id="23" creationId="{AFC45E26-E807-4A91-8C48-5B921828B36C}"/>
          </ac:spMkLst>
        </pc:spChg>
        <pc:spChg chg="add mod">
          <ac:chgData name="Froduald Kabanza" userId="edf393d0-642b-4b9e-8c75-f62133241689" providerId="ADAL" clId="{12E1395F-1174-47AC-B77B-B813CFFB2765}" dt="2022-01-12T18:22:19.817" v="873" actId="255"/>
          <ac:spMkLst>
            <pc:docMk/>
            <pc:sldMk cId="1984947524" sldId="311"/>
            <ac:spMk id="24" creationId="{B6590A84-C931-459D-9949-955DE48CA01A}"/>
          </ac:spMkLst>
        </pc:spChg>
        <pc:picChg chg="mod">
          <ac:chgData name="Froduald Kabanza" userId="edf393d0-642b-4b9e-8c75-f62133241689" providerId="ADAL" clId="{12E1395F-1174-47AC-B77B-B813CFFB2765}" dt="2022-01-12T18:21:22.573" v="856" actId="1076"/>
          <ac:picMkLst>
            <pc:docMk/>
            <pc:sldMk cId="1984947524" sldId="311"/>
            <ac:picMk id="7" creationId="{00000000-0000-0000-0000-000000000000}"/>
          </ac:picMkLst>
        </pc:picChg>
        <pc:picChg chg="del">
          <ac:chgData name="Froduald Kabanza" userId="edf393d0-642b-4b9e-8c75-f62133241689" providerId="ADAL" clId="{12E1395F-1174-47AC-B77B-B813CFFB2765}" dt="2022-01-12T18:21:42.933" v="867" actId="478"/>
          <ac:picMkLst>
            <pc:docMk/>
            <pc:sldMk cId="1984947524" sldId="311"/>
            <ac:picMk id="25" creationId="{00000000-0000-0000-0000-000000000000}"/>
          </ac:picMkLst>
        </pc:picChg>
        <pc:picChg chg="del">
          <ac:chgData name="Froduald Kabanza" userId="edf393d0-642b-4b9e-8c75-f62133241689" providerId="ADAL" clId="{12E1395F-1174-47AC-B77B-B813CFFB2765}" dt="2022-01-12T18:21:20.023" v="855" actId="478"/>
          <ac:picMkLst>
            <pc:docMk/>
            <pc:sldMk cId="1984947524" sldId="311"/>
            <ac:picMk id="26" creationId="{00000000-0000-0000-0000-000000000000}"/>
          </ac:picMkLst>
        </pc:picChg>
        <pc:picChg chg="add del">
          <ac:chgData name="Froduald Kabanza" userId="edf393d0-642b-4b9e-8c75-f62133241689" providerId="ADAL" clId="{12E1395F-1174-47AC-B77B-B813CFFB2765}" dt="2022-01-12T18:20:36.101" v="844" actId="478"/>
          <ac:picMkLst>
            <pc:docMk/>
            <pc:sldMk cId="1984947524" sldId="311"/>
            <ac:picMk id="27" creationId="{00000000-0000-0000-0000-000000000000}"/>
          </ac:picMkLst>
        </pc:picChg>
      </pc:sldChg>
      <pc:sldChg chg="addSp delSp modSp add mod modAnim modNotesTx">
        <pc:chgData name="Froduald Kabanza" userId="edf393d0-642b-4b9e-8c75-f62133241689" providerId="ADAL" clId="{12E1395F-1174-47AC-B77B-B813CFFB2765}" dt="2022-01-13T02:50:16.897" v="1840"/>
        <pc:sldMkLst>
          <pc:docMk/>
          <pc:sldMk cId="2162630763" sldId="312"/>
        </pc:sldMkLst>
        <pc:spChg chg="mod">
          <ac:chgData name="Froduald Kabanza" userId="edf393d0-642b-4b9e-8c75-f62133241689" providerId="ADAL" clId="{12E1395F-1174-47AC-B77B-B813CFFB2765}" dt="2022-01-13T02:10:14.802" v="1507" actId="20577"/>
          <ac:spMkLst>
            <pc:docMk/>
            <pc:sldMk cId="2162630763" sldId="312"/>
            <ac:spMk id="5" creationId="{00000000-0000-0000-0000-000000000000}"/>
          </ac:spMkLst>
        </pc:spChg>
        <pc:spChg chg="mod">
          <ac:chgData name="Froduald Kabanza" userId="edf393d0-642b-4b9e-8c75-f62133241689" providerId="ADAL" clId="{12E1395F-1174-47AC-B77B-B813CFFB2765}" dt="2022-01-13T02:39:13.047" v="1772" actId="1076"/>
          <ac:spMkLst>
            <pc:docMk/>
            <pc:sldMk cId="2162630763" sldId="312"/>
            <ac:spMk id="7" creationId="{00000000-0000-0000-0000-000000000000}"/>
          </ac:spMkLst>
        </pc:spChg>
        <pc:spChg chg="del mod">
          <ac:chgData name="Froduald Kabanza" userId="edf393d0-642b-4b9e-8c75-f62133241689" providerId="ADAL" clId="{12E1395F-1174-47AC-B77B-B813CFFB2765}" dt="2022-01-13T01:33:26.078" v="949" actId="478"/>
          <ac:spMkLst>
            <pc:docMk/>
            <pc:sldMk cId="2162630763" sldId="312"/>
            <ac:spMk id="8" creationId="{4D79DFF5-27E1-406B-9763-F125D957C43A}"/>
          </ac:spMkLst>
        </pc:spChg>
        <pc:spChg chg="add mod topLvl">
          <ac:chgData name="Froduald Kabanza" userId="edf393d0-642b-4b9e-8c75-f62133241689" providerId="ADAL" clId="{12E1395F-1174-47AC-B77B-B813CFFB2765}" dt="2022-01-13T02:40:48.979" v="1785" actId="164"/>
          <ac:spMkLst>
            <pc:docMk/>
            <pc:sldMk cId="2162630763" sldId="312"/>
            <ac:spMk id="11" creationId="{A1E3D27B-867E-4E7A-A94A-07DD1C8C88AE}"/>
          </ac:spMkLst>
        </pc:spChg>
        <pc:spChg chg="add mod topLvl">
          <ac:chgData name="Froduald Kabanza" userId="edf393d0-642b-4b9e-8c75-f62133241689" providerId="ADAL" clId="{12E1395F-1174-47AC-B77B-B813CFFB2765}" dt="2022-01-13T02:41:37.667" v="1789" actId="1076"/>
          <ac:spMkLst>
            <pc:docMk/>
            <pc:sldMk cId="2162630763" sldId="312"/>
            <ac:spMk id="19" creationId="{861CBEA1-5DE4-4025-ABA6-44D740778FFF}"/>
          </ac:spMkLst>
        </pc:spChg>
        <pc:spChg chg="add mod">
          <ac:chgData name="Froduald Kabanza" userId="edf393d0-642b-4b9e-8c75-f62133241689" providerId="ADAL" clId="{12E1395F-1174-47AC-B77B-B813CFFB2765}" dt="2022-01-13T02:40:12.930" v="1783" actId="164"/>
          <ac:spMkLst>
            <pc:docMk/>
            <pc:sldMk cId="2162630763" sldId="312"/>
            <ac:spMk id="24" creationId="{412052D9-79E1-4B41-9045-492DA19A3495}"/>
          </ac:spMkLst>
        </pc:spChg>
        <pc:spChg chg="add mod topLvl">
          <ac:chgData name="Froduald Kabanza" userId="edf393d0-642b-4b9e-8c75-f62133241689" providerId="ADAL" clId="{12E1395F-1174-47AC-B77B-B813CFFB2765}" dt="2022-01-13T02:41:30.728" v="1788" actId="164"/>
          <ac:spMkLst>
            <pc:docMk/>
            <pc:sldMk cId="2162630763" sldId="312"/>
            <ac:spMk id="25" creationId="{882BAC29-11AB-4042-A0B6-FF727D1622E5}"/>
          </ac:spMkLst>
        </pc:spChg>
        <pc:spChg chg="add mod topLvl">
          <ac:chgData name="Froduald Kabanza" userId="edf393d0-642b-4b9e-8c75-f62133241689" providerId="ADAL" clId="{12E1395F-1174-47AC-B77B-B813CFFB2765}" dt="2022-01-13T02:40:48.979" v="1785" actId="164"/>
          <ac:spMkLst>
            <pc:docMk/>
            <pc:sldMk cId="2162630763" sldId="312"/>
            <ac:spMk id="28" creationId="{B807D681-DFBA-4FEA-8DA9-438DB1DDDF16}"/>
          </ac:spMkLst>
        </pc:spChg>
        <pc:spChg chg="add mod topLvl">
          <ac:chgData name="Froduald Kabanza" userId="edf393d0-642b-4b9e-8c75-f62133241689" providerId="ADAL" clId="{12E1395F-1174-47AC-B77B-B813CFFB2765}" dt="2022-01-13T02:40:48.979" v="1785" actId="164"/>
          <ac:spMkLst>
            <pc:docMk/>
            <pc:sldMk cId="2162630763" sldId="312"/>
            <ac:spMk id="29" creationId="{EACF3928-5E31-4775-BF92-A53A071A52CF}"/>
          </ac:spMkLst>
        </pc:spChg>
        <pc:spChg chg="add mod topLvl">
          <ac:chgData name="Froduald Kabanza" userId="edf393d0-642b-4b9e-8c75-f62133241689" providerId="ADAL" clId="{12E1395F-1174-47AC-B77B-B813CFFB2765}" dt="2022-01-13T02:45:43.429" v="1808" actId="164"/>
          <ac:spMkLst>
            <pc:docMk/>
            <pc:sldMk cId="2162630763" sldId="312"/>
            <ac:spMk id="30" creationId="{8724FF6A-E63A-4D21-968D-6D577EA6388E}"/>
          </ac:spMkLst>
        </pc:spChg>
        <pc:spChg chg="add mod topLvl">
          <ac:chgData name="Froduald Kabanza" userId="edf393d0-642b-4b9e-8c75-f62133241689" providerId="ADAL" clId="{12E1395F-1174-47AC-B77B-B813CFFB2765}" dt="2022-01-13T02:41:13.667" v="1786" actId="164"/>
          <ac:spMkLst>
            <pc:docMk/>
            <pc:sldMk cId="2162630763" sldId="312"/>
            <ac:spMk id="31" creationId="{0DF85002-AE19-49A9-BC9E-525E5797E957}"/>
          </ac:spMkLst>
        </pc:spChg>
        <pc:spChg chg="add mod topLvl">
          <ac:chgData name="Froduald Kabanza" userId="edf393d0-642b-4b9e-8c75-f62133241689" providerId="ADAL" clId="{12E1395F-1174-47AC-B77B-B813CFFB2765}" dt="2022-01-13T02:41:13.667" v="1786" actId="164"/>
          <ac:spMkLst>
            <pc:docMk/>
            <pc:sldMk cId="2162630763" sldId="312"/>
            <ac:spMk id="32" creationId="{E8EACD73-D473-4864-93B3-22800B9D89F0}"/>
          </ac:spMkLst>
        </pc:spChg>
        <pc:spChg chg="add mod topLvl">
          <ac:chgData name="Froduald Kabanza" userId="edf393d0-642b-4b9e-8c75-f62133241689" providerId="ADAL" clId="{12E1395F-1174-47AC-B77B-B813CFFB2765}" dt="2022-01-13T02:41:13.667" v="1786" actId="164"/>
          <ac:spMkLst>
            <pc:docMk/>
            <pc:sldMk cId="2162630763" sldId="312"/>
            <ac:spMk id="33" creationId="{DE0EB593-6ACB-4A58-8F15-279A004CF5BC}"/>
          </ac:spMkLst>
        </pc:spChg>
        <pc:spChg chg="add del mod topLvl">
          <ac:chgData name="Froduald Kabanza" userId="edf393d0-642b-4b9e-8c75-f62133241689" providerId="ADAL" clId="{12E1395F-1174-47AC-B77B-B813CFFB2765}" dt="2022-01-13T02:41:30.728" v="1788" actId="164"/>
          <ac:spMkLst>
            <pc:docMk/>
            <pc:sldMk cId="2162630763" sldId="312"/>
            <ac:spMk id="34" creationId="{B6BDA0A8-B049-461C-926A-4BC24BCFA7C8}"/>
          </ac:spMkLst>
        </pc:spChg>
        <pc:spChg chg="add mod topLvl">
          <ac:chgData name="Froduald Kabanza" userId="edf393d0-642b-4b9e-8c75-f62133241689" providerId="ADAL" clId="{12E1395F-1174-47AC-B77B-B813CFFB2765}" dt="2022-01-13T02:41:30.728" v="1788" actId="164"/>
          <ac:spMkLst>
            <pc:docMk/>
            <pc:sldMk cId="2162630763" sldId="312"/>
            <ac:spMk id="35" creationId="{4445C9B5-C8F8-4FA8-8799-4023343BAACD}"/>
          </ac:spMkLst>
        </pc:spChg>
        <pc:spChg chg="mod">
          <ac:chgData name="Froduald Kabanza" userId="edf393d0-642b-4b9e-8c75-f62133241689" providerId="ADAL" clId="{12E1395F-1174-47AC-B77B-B813CFFB2765}" dt="2022-01-13T02:42:10.896" v="1791" actId="165"/>
          <ac:spMkLst>
            <pc:docMk/>
            <pc:sldMk cId="2162630763" sldId="312"/>
            <ac:spMk id="49" creationId="{A82774C5-CF98-4C68-812E-8215860742E2}"/>
          </ac:spMkLst>
        </pc:spChg>
        <pc:spChg chg="add mod ord topLvl">
          <ac:chgData name="Froduald Kabanza" userId="edf393d0-642b-4b9e-8c75-f62133241689" providerId="ADAL" clId="{12E1395F-1174-47AC-B77B-B813CFFB2765}" dt="2022-01-13T02:42:22.946" v="1792" actId="164"/>
          <ac:spMkLst>
            <pc:docMk/>
            <pc:sldMk cId="2162630763" sldId="312"/>
            <ac:spMk id="53" creationId="{03F5D1BB-8330-4153-BD4D-3DFC1DCFE3E8}"/>
          </ac:spMkLst>
        </pc:spChg>
        <pc:spChg chg="add mod topLvl">
          <ac:chgData name="Froduald Kabanza" userId="edf393d0-642b-4b9e-8c75-f62133241689" providerId="ADAL" clId="{12E1395F-1174-47AC-B77B-B813CFFB2765}" dt="2022-01-13T02:42:22.946" v="1792" actId="164"/>
          <ac:spMkLst>
            <pc:docMk/>
            <pc:sldMk cId="2162630763" sldId="312"/>
            <ac:spMk id="54" creationId="{34C3E76E-F464-45FF-9A10-71E0F789F5C9}"/>
          </ac:spMkLst>
        </pc:spChg>
        <pc:spChg chg="add del">
          <ac:chgData name="Froduald Kabanza" userId="edf393d0-642b-4b9e-8c75-f62133241689" providerId="ADAL" clId="{12E1395F-1174-47AC-B77B-B813CFFB2765}" dt="2022-01-13T02:36:18.783" v="1651" actId="478"/>
          <ac:spMkLst>
            <pc:docMk/>
            <pc:sldMk cId="2162630763" sldId="312"/>
            <ac:spMk id="55" creationId="{79C2F975-B22C-4D2D-A39C-1B854B30A9E3}"/>
          </ac:spMkLst>
        </pc:spChg>
        <pc:spChg chg="add mod">
          <ac:chgData name="Froduald Kabanza" userId="edf393d0-642b-4b9e-8c75-f62133241689" providerId="ADAL" clId="{12E1395F-1174-47AC-B77B-B813CFFB2765}" dt="2022-01-13T02:39:03.567" v="1771" actId="1076"/>
          <ac:spMkLst>
            <pc:docMk/>
            <pc:sldMk cId="2162630763" sldId="312"/>
            <ac:spMk id="57" creationId="{01E6CFF0-8DD2-4D6A-A3D4-082ECF5B1A29}"/>
          </ac:spMkLst>
        </pc:spChg>
        <pc:spChg chg="add mod">
          <ac:chgData name="Froduald Kabanza" userId="edf393d0-642b-4b9e-8c75-f62133241689" providerId="ADAL" clId="{12E1395F-1174-47AC-B77B-B813CFFB2765}" dt="2022-01-13T02:38:26.087" v="1759" actId="1076"/>
          <ac:spMkLst>
            <pc:docMk/>
            <pc:sldMk cId="2162630763" sldId="312"/>
            <ac:spMk id="58" creationId="{C4220694-8CAC-4D4C-86FE-BDE8E6F0FF22}"/>
          </ac:spMkLst>
        </pc:spChg>
        <pc:spChg chg="add mod">
          <ac:chgData name="Froduald Kabanza" userId="edf393d0-642b-4b9e-8c75-f62133241689" providerId="ADAL" clId="{12E1395F-1174-47AC-B77B-B813CFFB2765}" dt="2022-01-13T02:45:57.196" v="1811" actId="164"/>
          <ac:spMkLst>
            <pc:docMk/>
            <pc:sldMk cId="2162630763" sldId="312"/>
            <ac:spMk id="72" creationId="{78A07B23-C63D-4E02-95B7-8B49B5430201}"/>
          </ac:spMkLst>
        </pc:spChg>
        <pc:grpChg chg="add del mod">
          <ac:chgData name="Froduald Kabanza" userId="edf393d0-642b-4b9e-8c75-f62133241689" providerId="ADAL" clId="{12E1395F-1174-47AC-B77B-B813CFFB2765}" dt="2022-01-13T02:40:27.625" v="1784" actId="165"/>
          <ac:grpSpMkLst>
            <pc:docMk/>
            <pc:sldMk cId="2162630763" sldId="312"/>
            <ac:grpSpMk id="36" creationId="{0F649735-0F44-48F8-9194-C4C932637D5E}"/>
          </ac:grpSpMkLst>
        </pc:grpChg>
        <pc:grpChg chg="add mod topLvl">
          <ac:chgData name="Froduald Kabanza" userId="edf393d0-642b-4b9e-8c75-f62133241689" providerId="ADAL" clId="{12E1395F-1174-47AC-B77B-B813CFFB2765}" dt="2022-01-13T02:42:22.946" v="1792" actId="164"/>
          <ac:grpSpMkLst>
            <pc:docMk/>
            <pc:sldMk cId="2162630763" sldId="312"/>
            <ac:grpSpMk id="52" creationId="{0D59D7DA-8F4D-42C2-889B-77775CBDEC95}"/>
          </ac:grpSpMkLst>
        </pc:grpChg>
        <pc:grpChg chg="add del mod">
          <ac:chgData name="Froduald Kabanza" userId="edf393d0-642b-4b9e-8c75-f62133241689" providerId="ADAL" clId="{12E1395F-1174-47AC-B77B-B813CFFB2765}" dt="2022-01-13T02:42:10.896" v="1791" actId="165"/>
          <ac:grpSpMkLst>
            <pc:docMk/>
            <pc:sldMk cId="2162630763" sldId="312"/>
            <ac:grpSpMk id="56" creationId="{7D8E8EB1-B467-4D53-88AD-E81B4019381B}"/>
          </ac:grpSpMkLst>
        </pc:grpChg>
        <pc:grpChg chg="add mod">
          <ac:chgData name="Froduald Kabanza" userId="edf393d0-642b-4b9e-8c75-f62133241689" providerId="ADAL" clId="{12E1395F-1174-47AC-B77B-B813CFFB2765}" dt="2022-01-13T02:40:12.930" v="1783" actId="164"/>
          <ac:grpSpMkLst>
            <pc:docMk/>
            <pc:sldMk cId="2162630763" sldId="312"/>
            <ac:grpSpMk id="66" creationId="{F7323327-4F3D-4C0C-90A9-29830762F9E2}"/>
          </ac:grpSpMkLst>
        </pc:grpChg>
        <pc:grpChg chg="add mod">
          <ac:chgData name="Froduald Kabanza" userId="edf393d0-642b-4b9e-8c75-f62133241689" providerId="ADAL" clId="{12E1395F-1174-47AC-B77B-B813CFFB2765}" dt="2022-01-13T02:40:48.979" v="1785" actId="164"/>
          <ac:grpSpMkLst>
            <pc:docMk/>
            <pc:sldMk cId="2162630763" sldId="312"/>
            <ac:grpSpMk id="67" creationId="{BCED1334-4577-42AF-A11C-5BC0ED4810BC}"/>
          </ac:grpSpMkLst>
        </pc:grpChg>
        <pc:grpChg chg="add mod ord">
          <ac:chgData name="Froduald Kabanza" userId="edf393d0-642b-4b9e-8c75-f62133241689" providerId="ADAL" clId="{12E1395F-1174-47AC-B77B-B813CFFB2765}" dt="2022-01-13T02:45:43.429" v="1808" actId="164"/>
          <ac:grpSpMkLst>
            <pc:docMk/>
            <pc:sldMk cId="2162630763" sldId="312"/>
            <ac:grpSpMk id="68" creationId="{DE0ABDD4-FFC0-4502-8679-64B28A27A47A}"/>
          </ac:grpSpMkLst>
        </pc:grpChg>
        <pc:grpChg chg="add mod ord">
          <ac:chgData name="Froduald Kabanza" userId="edf393d0-642b-4b9e-8c75-f62133241689" providerId="ADAL" clId="{12E1395F-1174-47AC-B77B-B813CFFB2765}" dt="2022-01-13T02:45:57.196" v="1811" actId="164"/>
          <ac:grpSpMkLst>
            <pc:docMk/>
            <pc:sldMk cId="2162630763" sldId="312"/>
            <ac:grpSpMk id="69" creationId="{B99E033C-2E09-467B-94FD-227C5FCE600F}"/>
          </ac:grpSpMkLst>
        </pc:grpChg>
        <pc:grpChg chg="add mod">
          <ac:chgData name="Froduald Kabanza" userId="edf393d0-642b-4b9e-8c75-f62133241689" providerId="ADAL" clId="{12E1395F-1174-47AC-B77B-B813CFFB2765}" dt="2022-01-13T02:49:13.321" v="1827" actId="1076"/>
          <ac:grpSpMkLst>
            <pc:docMk/>
            <pc:sldMk cId="2162630763" sldId="312"/>
            <ac:grpSpMk id="70" creationId="{08FE9CE4-7B21-4A93-A90D-D8BD1E58D127}"/>
          </ac:grpSpMkLst>
        </pc:grpChg>
        <pc:grpChg chg="add mod">
          <ac:chgData name="Froduald Kabanza" userId="edf393d0-642b-4b9e-8c75-f62133241689" providerId="ADAL" clId="{12E1395F-1174-47AC-B77B-B813CFFB2765}" dt="2022-01-13T02:45:43.429" v="1808" actId="164"/>
          <ac:grpSpMkLst>
            <pc:docMk/>
            <pc:sldMk cId="2162630763" sldId="312"/>
            <ac:grpSpMk id="71" creationId="{2886360E-5EE2-4E7D-A057-134B7725A0D1}"/>
          </ac:grpSpMkLst>
        </pc:grpChg>
        <pc:grpChg chg="add mod">
          <ac:chgData name="Froduald Kabanza" userId="edf393d0-642b-4b9e-8c75-f62133241689" providerId="ADAL" clId="{12E1395F-1174-47AC-B77B-B813CFFB2765}" dt="2022-01-13T02:45:57.196" v="1811" actId="164"/>
          <ac:grpSpMkLst>
            <pc:docMk/>
            <pc:sldMk cId="2162630763" sldId="312"/>
            <ac:grpSpMk id="73" creationId="{F503A22A-29B0-4A65-97D0-16D3EB16F871}"/>
          </ac:grpSpMkLst>
        </pc:grpChg>
        <pc:picChg chg="del">
          <ac:chgData name="Froduald Kabanza" userId="edf393d0-642b-4b9e-8c75-f62133241689" providerId="ADAL" clId="{12E1395F-1174-47AC-B77B-B813CFFB2765}" dt="2022-01-13T01:44:25.694" v="951" actId="478"/>
          <ac:picMkLst>
            <pc:docMk/>
            <pc:sldMk cId="2162630763" sldId="312"/>
            <ac:picMk id="3" creationId="{00000000-0000-0000-0000-000000000000}"/>
          </ac:picMkLst>
        </pc:picChg>
        <pc:picChg chg="mod">
          <ac:chgData name="Froduald Kabanza" userId="edf393d0-642b-4b9e-8c75-f62133241689" providerId="ADAL" clId="{12E1395F-1174-47AC-B77B-B813CFFB2765}" dt="2022-01-13T02:12:48.122" v="1516" actId="1076"/>
          <ac:picMkLst>
            <pc:docMk/>
            <pc:sldMk cId="2162630763" sldId="312"/>
            <ac:picMk id="9" creationId="{00000000-0000-0000-0000-000000000000}"/>
          </ac:picMkLst>
        </pc:picChg>
        <pc:picChg chg="add mod topLvl">
          <ac:chgData name="Froduald Kabanza" userId="edf393d0-642b-4b9e-8c75-f62133241689" providerId="ADAL" clId="{12E1395F-1174-47AC-B77B-B813CFFB2765}" dt="2022-01-13T02:40:27.625" v="1784" actId="165"/>
          <ac:picMkLst>
            <pc:docMk/>
            <pc:sldMk cId="2162630763" sldId="312"/>
            <ac:picMk id="10" creationId="{85C52A22-F2C4-4253-ACCC-C84A5AC2C30B}"/>
          </ac:picMkLst>
        </pc:picChg>
        <pc:picChg chg="mod">
          <ac:chgData name="Froduald Kabanza" userId="edf393d0-642b-4b9e-8c75-f62133241689" providerId="ADAL" clId="{12E1395F-1174-47AC-B77B-B813CFFB2765}" dt="2022-01-13T02:41:40.532" v="1790" actId="1076"/>
          <ac:picMkLst>
            <pc:docMk/>
            <pc:sldMk cId="2162630763" sldId="312"/>
            <ac:picMk id="12" creationId="{00000000-0000-0000-0000-000000000000}"/>
          </ac:picMkLst>
        </pc:picChg>
        <pc:picChg chg="add del mod">
          <ac:chgData name="Froduald Kabanza" userId="edf393d0-642b-4b9e-8c75-f62133241689" providerId="ADAL" clId="{12E1395F-1174-47AC-B77B-B813CFFB2765}" dt="2022-01-13T01:45:47.174" v="962" actId="478"/>
          <ac:picMkLst>
            <pc:docMk/>
            <pc:sldMk cId="2162630763" sldId="312"/>
            <ac:picMk id="14" creationId="{1E70A24F-0B22-4266-8F5C-CB4D62AA6277}"/>
          </ac:picMkLst>
        </pc:picChg>
        <pc:picChg chg="add del">
          <ac:chgData name="Froduald Kabanza" userId="edf393d0-642b-4b9e-8c75-f62133241689" providerId="ADAL" clId="{12E1395F-1174-47AC-B77B-B813CFFB2765}" dt="2022-01-13T01:46:06.750" v="964" actId="478"/>
          <ac:picMkLst>
            <pc:docMk/>
            <pc:sldMk cId="2162630763" sldId="312"/>
            <ac:picMk id="16" creationId="{37449F4C-8D5F-4E0E-A655-6E8AF6311A7A}"/>
          </ac:picMkLst>
        </pc:picChg>
        <pc:picChg chg="add mod topLvl">
          <ac:chgData name="Froduald Kabanza" userId="edf393d0-642b-4b9e-8c75-f62133241689" providerId="ADAL" clId="{12E1395F-1174-47AC-B77B-B813CFFB2765}" dt="2022-01-13T02:40:48.979" v="1785" actId="164"/>
          <ac:picMkLst>
            <pc:docMk/>
            <pc:sldMk cId="2162630763" sldId="312"/>
            <ac:picMk id="18" creationId="{F026E0AA-54AE-42C8-A703-4862825CFB6B}"/>
          </ac:picMkLst>
        </pc:picChg>
        <pc:picChg chg="add del mod">
          <ac:chgData name="Froduald Kabanza" userId="edf393d0-642b-4b9e-8c75-f62133241689" providerId="ADAL" clId="{12E1395F-1174-47AC-B77B-B813CFFB2765}" dt="2022-01-13T01:48:50.469" v="976" actId="478"/>
          <ac:picMkLst>
            <pc:docMk/>
            <pc:sldMk cId="2162630763" sldId="312"/>
            <ac:picMk id="21" creationId="{37CD0557-A7BC-4286-9CED-EF9BBBF7793F}"/>
          </ac:picMkLst>
        </pc:picChg>
        <pc:picChg chg="add mod topLvl">
          <ac:chgData name="Froduald Kabanza" userId="edf393d0-642b-4b9e-8c75-f62133241689" providerId="ADAL" clId="{12E1395F-1174-47AC-B77B-B813CFFB2765}" dt="2022-01-13T02:41:13.667" v="1786" actId="164"/>
          <ac:picMkLst>
            <pc:docMk/>
            <pc:sldMk cId="2162630763" sldId="312"/>
            <ac:picMk id="23" creationId="{2F27000F-5524-44DF-B8EA-2816623339A7}"/>
          </ac:picMkLst>
        </pc:picChg>
        <pc:picChg chg="add mod topLvl">
          <ac:chgData name="Froduald Kabanza" userId="edf393d0-642b-4b9e-8c75-f62133241689" providerId="ADAL" clId="{12E1395F-1174-47AC-B77B-B813CFFB2765}" dt="2022-01-13T02:41:30.728" v="1788" actId="164"/>
          <ac:picMkLst>
            <pc:docMk/>
            <pc:sldMk cId="2162630763" sldId="312"/>
            <ac:picMk id="27" creationId="{948601B7-EB56-40B7-97D6-44A604F74DEA}"/>
          </ac:picMkLst>
        </pc:picChg>
        <pc:picChg chg="add del mod">
          <ac:chgData name="Froduald Kabanza" userId="edf393d0-642b-4b9e-8c75-f62133241689" providerId="ADAL" clId="{12E1395F-1174-47AC-B77B-B813CFFB2765}" dt="2022-01-13T02:17:19.082" v="1531" actId="478"/>
          <ac:picMkLst>
            <pc:docMk/>
            <pc:sldMk cId="2162630763" sldId="312"/>
            <ac:picMk id="42" creationId="{F1635290-F469-410B-A564-F9BF4E48986E}"/>
          </ac:picMkLst>
        </pc:picChg>
        <pc:picChg chg="add del mod">
          <ac:chgData name="Froduald Kabanza" userId="edf393d0-642b-4b9e-8c75-f62133241689" providerId="ADAL" clId="{12E1395F-1174-47AC-B77B-B813CFFB2765}" dt="2022-01-13T02:17:04.727" v="1528" actId="478"/>
          <ac:picMkLst>
            <pc:docMk/>
            <pc:sldMk cId="2162630763" sldId="312"/>
            <ac:picMk id="44" creationId="{E99937CA-FA86-4E28-AF7B-6F6F8BC08FE3}"/>
          </ac:picMkLst>
        </pc:picChg>
        <pc:picChg chg="add mod topLvl">
          <ac:chgData name="Froduald Kabanza" userId="edf393d0-642b-4b9e-8c75-f62133241689" providerId="ADAL" clId="{12E1395F-1174-47AC-B77B-B813CFFB2765}" dt="2022-01-13T02:42:10.896" v="1791" actId="165"/>
          <ac:picMkLst>
            <pc:docMk/>
            <pc:sldMk cId="2162630763" sldId="312"/>
            <ac:picMk id="46" creationId="{BFB18609-F064-4B9D-BEFE-585D83221FFB}"/>
          </ac:picMkLst>
        </pc:picChg>
        <pc:picChg chg="add mod topLvl">
          <ac:chgData name="Froduald Kabanza" userId="edf393d0-642b-4b9e-8c75-f62133241689" providerId="ADAL" clId="{12E1395F-1174-47AC-B77B-B813CFFB2765}" dt="2022-01-13T02:42:10.896" v="1791" actId="165"/>
          <ac:picMkLst>
            <pc:docMk/>
            <pc:sldMk cId="2162630763" sldId="312"/>
            <ac:picMk id="48" creationId="{43C6EAFC-27B7-4FB1-A160-59962CCF1F53}"/>
          </ac:picMkLst>
        </pc:picChg>
        <pc:picChg chg="add mod">
          <ac:chgData name="Froduald Kabanza" userId="edf393d0-642b-4b9e-8c75-f62133241689" providerId="ADAL" clId="{12E1395F-1174-47AC-B77B-B813CFFB2765}" dt="2022-01-13T02:42:10.896" v="1791" actId="165"/>
          <ac:picMkLst>
            <pc:docMk/>
            <pc:sldMk cId="2162630763" sldId="312"/>
            <ac:picMk id="51" creationId="{1B10F5F6-F7BC-4AC7-9326-20F37F4CC1C2}"/>
          </ac:picMkLst>
        </pc:picChg>
        <pc:cxnChg chg="add del mod">
          <ac:chgData name="Froduald Kabanza" userId="edf393d0-642b-4b9e-8c75-f62133241689" providerId="ADAL" clId="{12E1395F-1174-47AC-B77B-B813CFFB2765}" dt="2022-01-13T02:39:52.092" v="1778" actId="478"/>
          <ac:cxnSpMkLst>
            <pc:docMk/>
            <pc:sldMk cId="2162630763" sldId="312"/>
            <ac:cxnSpMk id="38" creationId="{75986BD2-17EF-41C6-A047-7EB7344C7D86}"/>
          </ac:cxnSpMkLst>
        </pc:cxnChg>
        <pc:cxnChg chg="add mod">
          <ac:chgData name="Froduald Kabanza" userId="edf393d0-642b-4b9e-8c75-f62133241689" providerId="ADAL" clId="{12E1395F-1174-47AC-B77B-B813CFFB2765}" dt="2022-01-13T02:40:12.930" v="1783" actId="164"/>
          <ac:cxnSpMkLst>
            <pc:docMk/>
            <pc:sldMk cId="2162630763" sldId="312"/>
            <ac:cxnSpMk id="62" creationId="{1BD92BD9-E7D1-4B1F-9FFF-15BC4BC94E32}"/>
          </ac:cxnSpMkLst>
        </pc:cxnChg>
      </pc:sldChg>
      <pc:sldChg chg="delSp modSp add mod">
        <pc:chgData name="Froduald Kabanza" userId="edf393d0-642b-4b9e-8c75-f62133241689" providerId="ADAL" clId="{12E1395F-1174-47AC-B77B-B813CFFB2765}" dt="2022-01-13T02:10:09.920" v="1505" actId="20577"/>
        <pc:sldMkLst>
          <pc:docMk/>
          <pc:sldMk cId="3312794274" sldId="313"/>
        </pc:sldMkLst>
        <pc:spChg chg="mod">
          <ac:chgData name="Froduald Kabanza" userId="edf393d0-642b-4b9e-8c75-f62133241689" providerId="ADAL" clId="{12E1395F-1174-47AC-B77B-B813CFFB2765}" dt="2022-01-13T02:10:09.920" v="1505" actId="20577"/>
          <ac:spMkLst>
            <pc:docMk/>
            <pc:sldMk cId="3312794274" sldId="313"/>
            <ac:spMk id="5" creationId="{00000000-0000-0000-0000-000000000000}"/>
          </ac:spMkLst>
        </pc:spChg>
        <pc:spChg chg="mod">
          <ac:chgData name="Froduald Kabanza" userId="edf393d0-642b-4b9e-8c75-f62133241689" providerId="ADAL" clId="{12E1395F-1174-47AC-B77B-B813CFFB2765}" dt="2022-01-13T01:15:14.585" v="947" actId="20577"/>
          <ac:spMkLst>
            <pc:docMk/>
            <pc:sldMk cId="3312794274" sldId="313"/>
            <ac:spMk id="7" creationId="{00000000-0000-0000-0000-000000000000}"/>
          </ac:spMkLst>
        </pc:spChg>
        <pc:spChg chg="mod">
          <ac:chgData name="Froduald Kabanza" userId="edf393d0-642b-4b9e-8c75-f62133241689" providerId="ADAL" clId="{12E1395F-1174-47AC-B77B-B813CFFB2765}" dt="2022-01-13T01:13:50.167" v="931" actId="20577"/>
          <ac:spMkLst>
            <pc:docMk/>
            <pc:sldMk cId="3312794274" sldId="313"/>
            <ac:spMk id="14" creationId="{00000000-0000-0000-0000-000000000000}"/>
          </ac:spMkLst>
        </pc:spChg>
        <pc:picChg chg="del mod">
          <ac:chgData name="Froduald Kabanza" userId="edf393d0-642b-4b9e-8c75-f62133241689" providerId="ADAL" clId="{12E1395F-1174-47AC-B77B-B813CFFB2765}" dt="2022-01-13T01:14:50.476" v="934" actId="478"/>
          <ac:picMkLst>
            <pc:docMk/>
            <pc:sldMk cId="3312794274" sldId="313"/>
            <ac:picMk id="8" creationId="{00000000-0000-0000-0000-000000000000}"/>
          </ac:picMkLst>
        </pc:picChg>
      </pc:sldChg>
      <pc:sldChg chg="add ord">
        <pc:chgData name="Froduald Kabanza" userId="edf393d0-642b-4b9e-8c75-f62133241689" providerId="ADAL" clId="{12E1395F-1174-47AC-B77B-B813CFFB2765}" dt="2022-01-07T12:24:41.703" v="450"/>
        <pc:sldMkLst>
          <pc:docMk/>
          <pc:sldMk cId="765397883" sldId="319"/>
        </pc:sldMkLst>
      </pc:sldChg>
      <pc:sldChg chg="add ord">
        <pc:chgData name="Froduald Kabanza" userId="edf393d0-642b-4b9e-8c75-f62133241689" providerId="ADAL" clId="{12E1395F-1174-47AC-B77B-B813CFFB2765}" dt="2022-01-07T12:23:07.080" v="448"/>
        <pc:sldMkLst>
          <pc:docMk/>
          <pc:sldMk cId="631832539" sldId="320"/>
        </pc:sldMkLst>
      </pc:sldChg>
      <pc:sldChg chg="add ord">
        <pc:chgData name="Froduald Kabanza" userId="edf393d0-642b-4b9e-8c75-f62133241689" providerId="ADAL" clId="{12E1395F-1174-47AC-B77B-B813CFFB2765}" dt="2022-01-07T12:23:07.080" v="448"/>
        <pc:sldMkLst>
          <pc:docMk/>
          <pc:sldMk cId="49345070" sldId="321"/>
        </pc:sldMkLst>
      </pc:sldChg>
      <pc:sldChg chg="add ord">
        <pc:chgData name="Froduald Kabanza" userId="edf393d0-642b-4b9e-8c75-f62133241689" providerId="ADAL" clId="{12E1395F-1174-47AC-B77B-B813CFFB2765}" dt="2022-01-07T12:23:07.080" v="448"/>
        <pc:sldMkLst>
          <pc:docMk/>
          <pc:sldMk cId="483720708" sldId="322"/>
        </pc:sldMkLst>
      </pc:sldChg>
      <pc:sldChg chg="add ord">
        <pc:chgData name="Froduald Kabanza" userId="edf393d0-642b-4b9e-8c75-f62133241689" providerId="ADAL" clId="{12E1395F-1174-47AC-B77B-B813CFFB2765}" dt="2022-01-07T12:23:07.080" v="448"/>
        <pc:sldMkLst>
          <pc:docMk/>
          <pc:sldMk cId="1208533659" sldId="323"/>
        </pc:sldMkLst>
      </pc:sldChg>
      <pc:sldChg chg="modSp del mod">
        <pc:chgData name="Froduald Kabanza" userId="edf393d0-642b-4b9e-8c75-f62133241689" providerId="ADAL" clId="{12E1395F-1174-47AC-B77B-B813CFFB2765}" dt="2022-01-07T12:48:46.737" v="654" actId="2696"/>
        <pc:sldMkLst>
          <pc:docMk/>
          <pc:sldMk cId="1691088075" sldId="324"/>
        </pc:sldMkLst>
        <pc:spChg chg="mod">
          <ac:chgData name="Froduald Kabanza" userId="edf393d0-642b-4b9e-8c75-f62133241689" providerId="ADAL" clId="{12E1395F-1174-47AC-B77B-B813CFFB2765}" dt="2022-01-07T12:13:13.099" v="200" actId="20577"/>
          <ac:spMkLst>
            <pc:docMk/>
            <pc:sldMk cId="1691088075" sldId="324"/>
            <ac:spMk id="72705" creationId="{00000000-0000-0000-0000-000000000000}"/>
          </ac:spMkLst>
        </pc:spChg>
      </pc:sldChg>
      <pc:sldChg chg="add ord">
        <pc:chgData name="Froduald Kabanza" userId="edf393d0-642b-4b9e-8c75-f62133241689" providerId="ADAL" clId="{12E1395F-1174-47AC-B77B-B813CFFB2765}" dt="2022-01-07T12:23:07.080" v="448"/>
        <pc:sldMkLst>
          <pc:docMk/>
          <pc:sldMk cId="4282900533" sldId="325"/>
        </pc:sldMkLst>
      </pc:sldChg>
      <pc:sldChg chg="add ord">
        <pc:chgData name="Froduald Kabanza" userId="edf393d0-642b-4b9e-8c75-f62133241689" providerId="ADAL" clId="{12E1395F-1174-47AC-B77B-B813CFFB2765}" dt="2022-01-07T12:23:07.080" v="448"/>
        <pc:sldMkLst>
          <pc:docMk/>
          <pc:sldMk cId="131219693" sldId="326"/>
        </pc:sldMkLst>
      </pc:sldChg>
      <pc:sldChg chg="add ord">
        <pc:chgData name="Froduald Kabanza" userId="edf393d0-642b-4b9e-8c75-f62133241689" providerId="ADAL" clId="{12E1395F-1174-47AC-B77B-B813CFFB2765}" dt="2022-01-07T12:23:07.080" v="448"/>
        <pc:sldMkLst>
          <pc:docMk/>
          <pc:sldMk cId="3430609234" sldId="327"/>
        </pc:sldMkLst>
      </pc:sldChg>
      <pc:sldChg chg="add ord">
        <pc:chgData name="Froduald Kabanza" userId="edf393d0-642b-4b9e-8c75-f62133241689" providerId="ADAL" clId="{12E1395F-1174-47AC-B77B-B813CFFB2765}" dt="2022-01-07T12:24:41.703" v="450"/>
        <pc:sldMkLst>
          <pc:docMk/>
          <pc:sldMk cId="133095923" sldId="328"/>
        </pc:sldMkLst>
      </pc:sldChg>
      <pc:sldChg chg="add ord">
        <pc:chgData name="Froduald Kabanza" userId="edf393d0-642b-4b9e-8c75-f62133241689" providerId="ADAL" clId="{12E1395F-1174-47AC-B77B-B813CFFB2765}" dt="2022-01-07T12:24:41.703" v="450"/>
        <pc:sldMkLst>
          <pc:docMk/>
          <pc:sldMk cId="4053412895" sldId="329"/>
        </pc:sldMkLst>
      </pc:sldChg>
      <pc:sldChg chg="add ord">
        <pc:chgData name="Froduald Kabanza" userId="edf393d0-642b-4b9e-8c75-f62133241689" providerId="ADAL" clId="{12E1395F-1174-47AC-B77B-B813CFFB2765}" dt="2022-01-07T12:24:41.703" v="450"/>
        <pc:sldMkLst>
          <pc:docMk/>
          <pc:sldMk cId="4233783229" sldId="330"/>
        </pc:sldMkLst>
      </pc:sldChg>
      <pc:sldChg chg="add ord">
        <pc:chgData name="Froduald Kabanza" userId="edf393d0-642b-4b9e-8c75-f62133241689" providerId="ADAL" clId="{12E1395F-1174-47AC-B77B-B813CFFB2765}" dt="2022-01-07T12:24:41.703" v="450"/>
        <pc:sldMkLst>
          <pc:docMk/>
          <pc:sldMk cId="1390770509" sldId="331"/>
        </pc:sldMkLst>
      </pc:sldChg>
      <pc:sldChg chg="modSp mod">
        <pc:chgData name="Froduald Kabanza" userId="edf393d0-642b-4b9e-8c75-f62133241689" providerId="ADAL" clId="{12E1395F-1174-47AC-B77B-B813CFFB2765}" dt="2022-01-07T12:11:11.067" v="63" actId="20577"/>
        <pc:sldMkLst>
          <pc:docMk/>
          <pc:sldMk cId="154423500" sldId="332"/>
        </pc:sldMkLst>
        <pc:spChg chg="mod">
          <ac:chgData name="Froduald Kabanza" userId="edf393d0-642b-4b9e-8c75-f62133241689" providerId="ADAL" clId="{12E1395F-1174-47AC-B77B-B813CFFB2765}" dt="2022-01-07T12:11:11.067" v="63" actId="20577"/>
          <ac:spMkLst>
            <pc:docMk/>
            <pc:sldMk cId="154423500" sldId="332"/>
            <ac:spMk id="6" creationId="{50B0FB34-D872-45C2-9416-85ECF442F569}"/>
          </ac:spMkLst>
        </pc:spChg>
      </pc:sldChg>
      <pc:sldChg chg="modSp mod">
        <pc:chgData name="Froduald Kabanza" userId="edf393d0-642b-4b9e-8c75-f62133241689" providerId="ADAL" clId="{12E1395F-1174-47AC-B77B-B813CFFB2765}" dt="2022-01-07T12:12:36.552" v="165" actId="20577"/>
        <pc:sldMkLst>
          <pc:docMk/>
          <pc:sldMk cId="2174123187" sldId="333"/>
        </pc:sldMkLst>
        <pc:spChg chg="mod">
          <ac:chgData name="Froduald Kabanza" userId="edf393d0-642b-4b9e-8c75-f62133241689" providerId="ADAL" clId="{12E1395F-1174-47AC-B77B-B813CFFB2765}" dt="2022-01-07T12:12:36.552" v="165" actId="20577"/>
          <ac:spMkLst>
            <pc:docMk/>
            <pc:sldMk cId="2174123187" sldId="333"/>
            <ac:spMk id="3" creationId="{00000000-0000-0000-0000-000000000000}"/>
          </ac:spMkLst>
        </pc:spChg>
      </pc:sldChg>
      <pc:sldChg chg="del mod modShow">
        <pc:chgData name="Froduald Kabanza" userId="edf393d0-642b-4b9e-8c75-f62133241689" providerId="ADAL" clId="{12E1395F-1174-47AC-B77B-B813CFFB2765}" dt="2022-01-07T12:12:55.138" v="166" actId="2696"/>
        <pc:sldMkLst>
          <pc:docMk/>
          <pc:sldMk cId="1824756835" sldId="335"/>
        </pc:sldMkLst>
      </pc:sldChg>
      <pc:sldChg chg="del">
        <pc:chgData name="Froduald Kabanza" userId="edf393d0-642b-4b9e-8c75-f62133241689" providerId="ADAL" clId="{12E1395F-1174-47AC-B77B-B813CFFB2765}" dt="2022-01-07T12:12:55.138" v="166" actId="2696"/>
        <pc:sldMkLst>
          <pc:docMk/>
          <pc:sldMk cId="2381963916" sldId="340"/>
        </pc:sldMkLst>
      </pc:sldChg>
      <pc:sldChg chg="del">
        <pc:chgData name="Froduald Kabanza" userId="edf393d0-642b-4b9e-8c75-f62133241689" providerId="ADAL" clId="{12E1395F-1174-47AC-B77B-B813CFFB2765}" dt="2022-01-07T12:12:55.138" v="166" actId="2696"/>
        <pc:sldMkLst>
          <pc:docMk/>
          <pc:sldMk cId="2969230571" sldId="342"/>
        </pc:sldMkLst>
      </pc:sldChg>
      <pc:sldChg chg="del">
        <pc:chgData name="Froduald Kabanza" userId="edf393d0-642b-4b9e-8c75-f62133241689" providerId="ADAL" clId="{12E1395F-1174-47AC-B77B-B813CFFB2765}" dt="2022-01-07T12:12:55.138" v="166" actId="2696"/>
        <pc:sldMkLst>
          <pc:docMk/>
          <pc:sldMk cId="33821689" sldId="344"/>
        </pc:sldMkLst>
      </pc:sldChg>
      <pc:sldChg chg="add">
        <pc:chgData name="Froduald Kabanza" userId="edf393d0-642b-4b9e-8c75-f62133241689" providerId="ADAL" clId="{12E1395F-1174-47AC-B77B-B813CFFB2765}" dt="2022-01-07T12:20:10.148" v="387"/>
        <pc:sldMkLst>
          <pc:docMk/>
          <pc:sldMk cId="2650065362" sldId="350"/>
        </pc:sldMkLst>
      </pc:sldChg>
      <pc:sldChg chg="add">
        <pc:chgData name="Froduald Kabanza" userId="edf393d0-642b-4b9e-8c75-f62133241689" providerId="ADAL" clId="{12E1395F-1174-47AC-B77B-B813CFFB2765}" dt="2022-01-07T12:20:10.148" v="387"/>
        <pc:sldMkLst>
          <pc:docMk/>
          <pc:sldMk cId="4233377127" sldId="351"/>
        </pc:sldMkLst>
      </pc:sldChg>
      <pc:sldChg chg="add">
        <pc:chgData name="Froduald Kabanza" userId="edf393d0-642b-4b9e-8c75-f62133241689" providerId="ADAL" clId="{12E1395F-1174-47AC-B77B-B813CFFB2765}" dt="2022-01-07T12:20:10.148" v="387"/>
        <pc:sldMkLst>
          <pc:docMk/>
          <pc:sldMk cId="2509766979" sldId="352"/>
        </pc:sldMkLst>
      </pc:sldChg>
      <pc:sldChg chg="add">
        <pc:chgData name="Froduald Kabanza" userId="edf393d0-642b-4b9e-8c75-f62133241689" providerId="ADAL" clId="{12E1395F-1174-47AC-B77B-B813CFFB2765}" dt="2022-01-07T12:20:10.148" v="387"/>
        <pc:sldMkLst>
          <pc:docMk/>
          <pc:sldMk cId="1487334980" sldId="353"/>
        </pc:sldMkLst>
      </pc:sldChg>
      <pc:sldChg chg="modSp mod">
        <pc:chgData name="Froduald Kabanza" userId="edf393d0-642b-4b9e-8c75-f62133241689" providerId="ADAL" clId="{12E1395F-1174-47AC-B77B-B813CFFB2765}" dt="2022-01-07T12:14:35.505" v="386" actId="20577"/>
        <pc:sldMkLst>
          <pc:docMk/>
          <pc:sldMk cId="1784342540" sldId="404"/>
        </pc:sldMkLst>
        <pc:spChg chg="mod">
          <ac:chgData name="Froduald Kabanza" userId="edf393d0-642b-4b9e-8c75-f62133241689" providerId="ADAL" clId="{12E1395F-1174-47AC-B77B-B813CFFB2765}" dt="2022-01-07T12:14:35.505" v="386" actId="20577"/>
          <ac:spMkLst>
            <pc:docMk/>
            <pc:sldMk cId="1784342540" sldId="404"/>
            <ac:spMk id="73730" creationId="{00000000-0000-0000-0000-000000000000}"/>
          </ac:spMkLst>
        </pc:spChg>
      </pc:sldChg>
      <pc:sldChg chg="add ord">
        <pc:chgData name="Froduald Kabanza" userId="edf393d0-642b-4b9e-8c75-f62133241689" providerId="ADAL" clId="{12E1395F-1174-47AC-B77B-B813CFFB2765}" dt="2022-01-07T12:23:07.080" v="448"/>
        <pc:sldMkLst>
          <pc:docMk/>
          <pc:sldMk cId="1206014170" sldId="405"/>
        </pc:sldMkLst>
      </pc:sldChg>
      <pc:sldChg chg="add ord">
        <pc:chgData name="Froduald Kabanza" userId="edf393d0-642b-4b9e-8c75-f62133241689" providerId="ADAL" clId="{12E1395F-1174-47AC-B77B-B813CFFB2765}" dt="2022-01-07T12:24:41.703" v="450"/>
        <pc:sldMkLst>
          <pc:docMk/>
          <pc:sldMk cId="4264296078" sldId="406"/>
        </pc:sldMkLst>
      </pc:sldChg>
      <pc:sldChg chg="modSp new mod">
        <pc:chgData name="Froduald Kabanza" userId="edf393d0-642b-4b9e-8c75-f62133241689" providerId="ADAL" clId="{12E1395F-1174-47AC-B77B-B813CFFB2765}" dt="2022-01-07T12:21:27.019" v="443" actId="20577"/>
        <pc:sldMkLst>
          <pc:docMk/>
          <pc:sldMk cId="701043497" sldId="407"/>
        </pc:sldMkLst>
        <pc:spChg chg="mod">
          <ac:chgData name="Froduald Kabanza" userId="edf393d0-642b-4b9e-8c75-f62133241689" providerId="ADAL" clId="{12E1395F-1174-47AC-B77B-B813CFFB2765}" dt="2022-01-07T12:21:27.019" v="443" actId="20577"/>
          <ac:spMkLst>
            <pc:docMk/>
            <pc:sldMk cId="701043497" sldId="407"/>
            <ac:spMk id="2" creationId="{AA43CA39-54C4-4D9B-9D9C-39E9827B2D9A}"/>
          </ac:spMkLst>
        </pc:spChg>
      </pc:sldChg>
      <pc:sldChg chg="add del modNotesTx">
        <pc:chgData name="Froduald Kabanza" userId="edf393d0-642b-4b9e-8c75-f62133241689" providerId="ADAL" clId="{12E1395F-1174-47AC-B77B-B813CFFB2765}" dt="2022-01-13T02:50:47.956" v="1841" actId="2696"/>
        <pc:sldMkLst>
          <pc:docMk/>
          <pc:sldMk cId="3438150868" sldId="408"/>
        </pc:sldMkLst>
      </pc:sldChg>
      <pc:sldChg chg="del">
        <pc:chgData name="Froduald Kabanza" userId="edf393d0-642b-4b9e-8c75-f62133241689" providerId="ADAL" clId="{12E1395F-1174-47AC-B77B-B813CFFB2765}" dt="2022-01-07T12:12:55.138" v="166" actId="2696"/>
        <pc:sldMkLst>
          <pc:docMk/>
          <pc:sldMk cId="2428490300" sldId="434"/>
        </pc:sldMkLst>
      </pc:sldChg>
      <pc:sldChg chg="del">
        <pc:chgData name="Froduald Kabanza" userId="edf393d0-642b-4b9e-8c75-f62133241689" providerId="ADAL" clId="{12E1395F-1174-47AC-B77B-B813CFFB2765}" dt="2022-01-07T12:12:55.138" v="166" actId="2696"/>
        <pc:sldMkLst>
          <pc:docMk/>
          <pc:sldMk cId="4107579451" sldId="438"/>
        </pc:sldMkLst>
      </pc:sldChg>
      <pc:sldChg chg="del">
        <pc:chgData name="Froduald Kabanza" userId="edf393d0-642b-4b9e-8c75-f62133241689" providerId="ADAL" clId="{12E1395F-1174-47AC-B77B-B813CFFB2765}" dt="2022-01-07T12:12:55.138" v="166" actId="2696"/>
        <pc:sldMkLst>
          <pc:docMk/>
          <pc:sldMk cId="2526814027" sldId="439"/>
        </pc:sldMkLst>
      </pc:sldChg>
      <pc:sldChg chg="del">
        <pc:chgData name="Froduald Kabanza" userId="edf393d0-642b-4b9e-8c75-f62133241689" providerId="ADAL" clId="{12E1395F-1174-47AC-B77B-B813CFFB2765}" dt="2022-01-07T12:12:55.138" v="166" actId="2696"/>
        <pc:sldMkLst>
          <pc:docMk/>
          <pc:sldMk cId="3735234146" sldId="440"/>
        </pc:sldMkLst>
      </pc:sldChg>
      <pc:sldChg chg="del">
        <pc:chgData name="Froduald Kabanza" userId="edf393d0-642b-4b9e-8c75-f62133241689" providerId="ADAL" clId="{12E1395F-1174-47AC-B77B-B813CFFB2765}" dt="2022-01-07T12:12:55.138" v="166" actId="2696"/>
        <pc:sldMkLst>
          <pc:docMk/>
          <pc:sldMk cId="3688654529" sldId="441"/>
        </pc:sldMkLst>
      </pc:sldChg>
      <pc:sldChg chg="del">
        <pc:chgData name="Froduald Kabanza" userId="edf393d0-642b-4b9e-8c75-f62133241689" providerId="ADAL" clId="{12E1395F-1174-47AC-B77B-B813CFFB2765}" dt="2022-01-07T12:12:55.138" v="166" actId="2696"/>
        <pc:sldMkLst>
          <pc:docMk/>
          <pc:sldMk cId="2285799096" sldId="448"/>
        </pc:sldMkLst>
      </pc:sldChg>
      <pc:sldChg chg="del">
        <pc:chgData name="Froduald Kabanza" userId="edf393d0-642b-4b9e-8c75-f62133241689" providerId="ADAL" clId="{12E1395F-1174-47AC-B77B-B813CFFB2765}" dt="2022-01-07T12:12:55.138" v="166" actId="2696"/>
        <pc:sldMkLst>
          <pc:docMk/>
          <pc:sldMk cId="3128973846" sldId="449"/>
        </pc:sldMkLst>
      </pc:sldChg>
      <pc:sldChg chg="del">
        <pc:chgData name="Froduald Kabanza" userId="edf393d0-642b-4b9e-8c75-f62133241689" providerId="ADAL" clId="{12E1395F-1174-47AC-B77B-B813CFFB2765}" dt="2022-01-07T12:12:55.138" v="166" actId="2696"/>
        <pc:sldMkLst>
          <pc:docMk/>
          <pc:sldMk cId="2415921121" sldId="450"/>
        </pc:sldMkLst>
      </pc:sldChg>
      <pc:sldChg chg="del">
        <pc:chgData name="Froduald Kabanza" userId="edf393d0-642b-4b9e-8c75-f62133241689" providerId="ADAL" clId="{12E1395F-1174-47AC-B77B-B813CFFB2765}" dt="2022-01-07T12:12:55.138" v="166" actId="2696"/>
        <pc:sldMkLst>
          <pc:docMk/>
          <pc:sldMk cId="289569629" sldId="451"/>
        </pc:sldMkLst>
      </pc:sldChg>
      <pc:sldChg chg="del">
        <pc:chgData name="Froduald Kabanza" userId="edf393d0-642b-4b9e-8c75-f62133241689" providerId="ADAL" clId="{12E1395F-1174-47AC-B77B-B813CFFB2765}" dt="2022-01-07T12:12:55.138" v="166" actId="2696"/>
        <pc:sldMkLst>
          <pc:docMk/>
          <pc:sldMk cId="484085780" sldId="452"/>
        </pc:sldMkLst>
      </pc:sldChg>
      <pc:sldChg chg="del">
        <pc:chgData name="Froduald Kabanza" userId="edf393d0-642b-4b9e-8c75-f62133241689" providerId="ADAL" clId="{12E1395F-1174-47AC-B77B-B813CFFB2765}" dt="2022-01-07T12:12:55.138" v="166" actId="2696"/>
        <pc:sldMkLst>
          <pc:docMk/>
          <pc:sldMk cId="1548884957" sldId="454"/>
        </pc:sldMkLst>
      </pc:sldChg>
      <pc:sldChg chg="del">
        <pc:chgData name="Froduald Kabanza" userId="edf393d0-642b-4b9e-8c75-f62133241689" providerId="ADAL" clId="{12E1395F-1174-47AC-B77B-B813CFFB2765}" dt="2022-01-07T12:12:55.138" v="166" actId="2696"/>
        <pc:sldMkLst>
          <pc:docMk/>
          <pc:sldMk cId="1067939651" sldId="455"/>
        </pc:sldMkLst>
      </pc:sldChg>
      <pc:sldChg chg="del">
        <pc:chgData name="Froduald Kabanza" userId="edf393d0-642b-4b9e-8c75-f62133241689" providerId="ADAL" clId="{12E1395F-1174-47AC-B77B-B813CFFB2765}" dt="2022-01-07T12:12:55.138" v="166" actId="2696"/>
        <pc:sldMkLst>
          <pc:docMk/>
          <pc:sldMk cId="1576209210" sldId="456"/>
        </pc:sldMkLst>
      </pc:sldChg>
      <pc:sldChg chg="del">
        <pc:chgData name="Froduald Kabanza" userId="edf393d0-642b-4b9e-8c75-f62133241689" providerId="ADAL" clId="{12E1395F-1174-47AC-B77B-B813CFFB2765}" dt="2022-01-07T12:12:55.138" v="166" actId="2696"/>
        <pc:sldMkLst>
          <pc:docMk/>
          <pc:sldMk cId="1482272059" sldId="457"/>
        </pc:sldMkLst>
      </pc:sldChg>
      <pc:sldChg chg="del">
        <pc:chgData name="Froduald Kabanza" userId="edf393d0-642b-4b9e-8c75-f62133241689" providerId="ADAL" clId="{12E1395F-1174-47AC-B77B-B813CFFB2765}" dt="2022-01-07T12:12:55.138" v="166" actId="2696"/>
        <pc:sldMkLst>
          <pc:docMk/>
          <pc:sldMk cId="2206116280" sldId="458"/>
        </pc:sldMkLst>
      </pc:sldChg>
      <pc:sldChg chg="del">
        <pc:chgData name="Froduald Kabanza" userId="edf393d0-642b-4b9e-8c75-f62133241689" providerId="ADAL" clId="{12E1395F-1174-47AC-B77B-B813CFFB2765}" dt="2022-01-07T12:12:55.138" v="166" actId="2696"/>
        <pc:sldMkLst>
          <pc:docMk/>
          <pc:sldMk cId="410796776" sldId="459"/>
        </pc:sldMkLst>
      </pc:sldChg>
      <pc:sldChg chg="del">
        <pc:chgData name="Froduald Kabanza" userId="edf393d0-642b-4b9e-8c75-f62133241689" providerId="ADAL" clId="{12E1395F-1174-47AC-B77B-B813CFFB2765}" dt="2022-01-07T12:12:55.138" v="166" actId="2696"/>
        <pc:sldMkLst>
          <pc:docMk/>
          <pc:sldMk cId="594361505" sldId="460"/>
        </pc:sldMkLst>
      </pc:sldChg>
      <pc:sldChg chg="del">
        <pc:chgData name="Froduald Kabanza" userId="edf393d0-642b-4b9e-8c75-f62133241689" providerId="ADAL" clId="{12E1395F-1174-47AC-B77B-B813CFFB2765}" dt="2022-01-07T12:12:55.138" v="166" actId="2696"/>
        <pc:sldMkLst>
          <pc:docMk/>
          <pc:sldMk cId="1497002319" sldId="46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fr-CA"/>
          </a:p>
        </p:txBody>
      </p:sp>
      <p:sp>
        <p:nvSpPr>
          <p:cNvPr id="3" name="Espace réservé de la date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418B900B-4E04-444A-912F-CE20CE57486D}" type="datetimeFigureOut">
              <a:rPr lang="fr-CA" smtClean="0"/>
              <a:t>2024-02-08</a:t>
            </a:fld>
            <a:endParaRPr lang="fr-CA"/>
          </a:p>
        </p:txBody>
      </p:sp>
      <p:sp>
        <p:nvSpPr>
          <p:cNvPr id="4" name="Espace réservé du pied de page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fr-CA"/>
          </a:p>
        </p:txBody>
      </p:sp>
      <p:sp>
        <p:nvSpPr>
          <p:cNvPr id="5" name="Espace réservé du numéro de diapositive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4CFF992E-8896-854D-954B-B0D7E7EAD04C}" type="slidenum">
              <a:rPr lang="fr-CA" smtClean="0"/>
              <a:t>‹#›</a:t>
            </a:fld>
            <a:endParaRPr lang="fr-CA"/>
          </a:p>
        </p:txBody>
      </p:sp>
    </p:spTree>
    <p:extLst>
      <p:ext uri="{BB962C8B-B14F-4D97-AF65-F5344CB8AC3E}">
        <p14:creationId xmlns:p14="http://schemas.microsoft.com/office/powerpoint/2010/main" val="7994280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fr-CA"/>
          </a:p>
        </p:txBody>
      </p:sp>
      <p:sp>
        <p:nvSpPr>
          <p:cNvPr id="3" name="Espace réservé de la date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244EA38E-80BD-3344-8C29-F9C1736B78D2}" type="datetimeFigureOut">
              <a:rPr lang="fr-CA" smtClean="0"/>
              <a:t>2024-02-08</a:t>
            </a:fld>
            <a:endParaRPr lang="fr-CA"/>
          </a:p>
        </p:txBody>
      </p:sp>
      <p:sp>
        <p:nvSpPr>
          <p:cNvPr id="4" name="Espace réservé de l'image des diapositives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fr-CA"/>
          </a:p>
        </p:txBody>
      </p:sp>
      <p:sp>
        <p:nvSpPr>
          <p:cNvPr id="5" name="Espace réservé des commentaires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6" name="Espace réservé du pied de page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fr-CA"/>
          </a:p>
        </p:txBody>
      </p:sp>
      <p:sp>
        <p:nvSpPr>
          <p:cNvPr id="7" name="Espace réservé du numéro de diapositive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23CAEC78-AE16-A645-AA19-9BF2035CFA6B}" type="slidenum">
              <a:rPr lang="fr-CA" smtClean="0"/>
              <a:t>‹#›</a:t>
            </a:fld>
            <a:endParaRPr lang="fr-CA"/>
          </a:p>
        </p:txBody>
      </p:sp>
    </p:spTree>
    <p:extLst>
      <p:ext uri="{BB962C8B-B14F-4D97-AF65-F5344CB8AC3E}">
        <p14:creationId xmlns:p14="http://schemas.microsoft.com/office/powerpoint/2010/main" val="224337197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p:cNvSpPr>
            <a:spLocks noGrp="1" noRot="1" noChangeAspect="1" noChangeArrowheads="1" noTextEdit="1"/>
          </p:cNvSpPr>
          <p:nvPr>
            <p:ph type="sldImg"/>
          </p:nvPr>
        </p:nvSpPr>
        <p:spPr>
          <a:ln/>
        </p:spPr>
      </p:sp>
      <p:sp>
        <p:nvSpPr>
          <p:cNvPr id="409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fr-CA">
              <a:latin typeface="Times New Roman"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4294967295"/>
          </p:nvPr>
        </p:nvSpPr>
        <p:spPr bwMode="auto">
          <a:xfrm>
            <a:off x="3884613" y="8829675"/>
            <a:ext cx="2971800"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0DCCF6E-47B7-4D60-B6D6-71856F0C6A55}" type="slidenum">
              <a:rPr lang="en-US" altLang="ko-KR" sz="1200">
                <a:latin typeface="Times New Roman" pitchFamily="18" charset="0"/>
                <a:ea typeface="Gulim" pitchFamily="34" charset="-127"/>
              </a:rPr>
              <a:pPr eaLnBrk="1" hangingPunct="1"/>
              <a:t>10</a:t>
            </a:fld>
            <a:endParaRPr lang="ko-KR" altLang="en-US" sz="1200">
              <a:latin typeface="Times New Roman" pitchFamily="18" charset="0"/>
              <a:ea typeface="Gulim" pitchFamily="34" charset="-127"/>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A" altLang="en-US">
              <a:latin typeface="Times New Roman" pitchFamily="18" charset="0"/>
              <a:ea typeface="Gulim" pitchFamily="34" charset="-127"/>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Tree>
    <p:extLst>
      <p:ext uri="{BB962C8B-B14F-4D97-AF65-F5344CB8AC3E}">
        <p14:creationId xmlns:p14="http://schemas.microsoft.com/office/powerpoint/2010/main" val="34545724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Tree>
    <p:extLst>
      <p:ext uri="{BB962C8B-B14F-4D97-AF65-F5344CB8AC3E}">
        <p14:creationId xmlns:p14="http://schemas.microsoft.com/office/powerpoint/2010/main" val="43050547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Tree>
    <p:extLst>
      <p:ext uri="{BB962C8B-B14F-4D97-AF65-F5344CB8AC3E}">
        <p14:creationId xmlns:p14="http://schemas.microsoft.com/office/powerpoint/2010/main" val="27643097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Tree>
    <p:extLst>
      <p:ext uri="{BB962C8B-B14F-4D97-AF65-F5344CB8AC3E}">
        <p14:creationId xmlns:p14="http://schemas.microsoft.com/office/powerpoint/2010/main" val="332508626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Tree>
    <p:extLst>
      <p:ext uri="{BB962C8B-B14F-4D97-AF65-F5344CB8AC3E}">
        <p14:creationId xmlns:p14="http://schemas.microsoft.com/office/powerpoint/2010/main" val="93432526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Tree>
    <p:extLst>
      <p:ext uri="{BB962C8B-B14F-4D97-AF65-F5344CB8AC3E}">
        <p14:creationId xmlns:p14="http://schemas.microsoft.com/office/powerpoint/2010/main" val="1226061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Tree>
    <p:extLst>
      <p:ext uri="{BB962C8B-B14F-4D97-AF65-F5344CB8AC3E}">
        <p14:creationId xmlns:p14="http://schemas.microsoft.com/office/powerpoint/2010/main" val="235193752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Tree>
    <p:extLst>
      <p:ext uri="{BB962C8B-B14F-4D97-AF65-F5344CB8AC3E}">
        <p14:creationId xmlns:p14="http://schemas.microsoft.com/office/powerpoint/2010/main" val="201924752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Comme dans tout réseau bayésien, on commence par les ancêtres</a:t>
            </a:r>
            <a:r>
              <a:rPr lang="fr-CA" baseline="0" dirty="0"/>
              <a:t> sans parents et ensuite on suit les flèches.</a:t>
            </a:r>
            <a:endParaRPr lang="en-CA" dirty="0"/>
          </a:p>
        </p:txBody>
      </p:sp>
    </p:spTree>
    <p:extLst>
      <p:ext uri="{BB962C8B-B14F-4D97-AF65-F5344CB8AC3E}">
        <p14:creationId xmlns:p14="http://schemas.microsoft.com/office/powerpoint/2010/main" val="505218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4294967295"/>
          </p:nvPr>
        </p:nvSpPr>
        <p:spPr bwMode="auto">
          <a:xfrm>
            <a:off x="3884613" y="8829675"/>
            <a:ext cx="2971800"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0162F0F-1F6D-426C-8682-252B3DA25C04}" type="slidenum">
              <a:rPr lang="en-US" altLang="ko-KR" sz="1200">
                <a:latin typeface="Times New Roman" pitchFamily="18" charset="0"/>
                <a:ea typeface="Gulim" pitchFamily="34" charset="-127"/>
              </a:rPr>
              <a:pPr eaLnBrk="1" hangingPunct="1"/>
              <a:t>11</a:t>
            </a:fld>
            <a:endParaRPr lang="ko-KR" altLang="en-US" sz="1200">
              <a:latin typeface="Times New Roman" pitchFamily="18" charset="0"/>
              <a:ea typeface="Gulim" pitchFamily="34" charset="-127"/>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A" altLang="en-US">
              <a:latin typeface="Times New Roman" pitchFamily="18" charset="0"/>
              <a:ea typeface="Gulim" pitchFamily="34" charset="-127"/>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buFont typeface="Wingdings" pitchFamily="2" charset="2"/>
              <a:buNone/>
            </a:pPr>
            <a:r>
              <a:rPr lang="en-CA" altLang="en-US">
                <a:latin typeface="Arial" pitchFamily="34" charset="0"/>
                <a:ea typeface="ＭＳ Ｐゴシック" pitchFamily="34" charset="-128"/>
              </a:rPr>
              <a:t>Il existe différentes types d’inférence dans un réseau bayésien dynamique. </a:t>
            </a:r>
            <a:r>
              <a:rPr lang="fr-CA" altLang="en-US">
                <a:latin typeface="Arial" pitchFamily="34" charset="0"/>
                <a:ea typeface="ＭＳ Ｐゴシック" pitchFamily="34" charset="-128"/>
              </a:rPr>
              <a:t>Des algorithmes pour des RBD générales existent pour chaque type  d’inférence.</a:t>
            </a:r>
          </a:p>
          <a:p>
            <a:pPr>
              <a:buFont typeface="Wingdings" pitchFamily="2" charset="2"/>
              <a:buNone/>
            </a:pPr>
            <a:endParaRPr lang="fr-CA" altLang="en-US">
              <a:latin typeface="Arial" pitchFamily="34" charset="0"/>
              <a:ea typeface="ＭＳ Ｐゴシック" pitchFamily="34" charset="-128"/>
            </a:endParaRPr>
          </a:p>
          <a:p>
            <a:pPr>
              <a:buFont typeface="Wingdings" pitchFamily="2" charset="2"/>
              <a:buNone/>
            </a:pPr>
            <a:r>
              <a:rPr lang="fr-CA" altLang="en-US">
                <a:latin typeface="Arial" pitchFamily="34" charset="0"/>
                <a:ea typeface="ＭＳ Ｐゴシック" pitchFamily="34" charset="-128"/>
              </a:rPr>
              <a:t>Filtrage: Calculer l’état de croyance (</a:t>
            </a:r>
            <a:r>
              <a:rPr lang="fr-CA" altLang="en-US" i="1">
                <a:solidFill>
                  <a:srgbClr val="000099"/>
                </a:solidFill>
                <a:latin typeface="Arial" pitchFamily="34" charset="0"/>
                <a:ea typeface="ＭＳ Ｐゴシック" pitchFamily="34" charset="-128"/>
              </a:rPr>
              <a:t>belief state</a:t>
            </a:r>
            <a:r>
              <a:rPr lang="fr-CA" altLang="en-US">
                <a:solidFill>
                  <a:schemeClr val="accent1"/>
                </a:solidFill>
                <a:latin typeface="Arial" pitchFamily="34" charset="0"/>
                <a:ea typeface="ＭＳ Ｐゴシック" pitchFamily="34" charset="-128"/>
              </a:rPr>
              <a:t>) </a:t>
            </a:r>
            <a:r>
              <a:rPr lang="fr-CA" altLang="en-US">
                <a:latin typeface="Arial" pitchFamily="34" charset="0"/>
                <a:ea typeface="ＭＳ Ｐゴシック" pitchFamily="34" charset="-128"/>
              </a:rPr>
              <a:t>– </a:t>
            </a:r>
            <a:r>
              <a:rPr lang="fr-CA" altLang="en-US" i="1">
                <a:latin typeface="Arial" pitchFamily="34" charset="0"/>
                <a:ea typeface="ＭＳ Ｐゴシック" pitchFamily="34" charset="-128"/>
              </a:rPr>
              <a:t>c-.à-d</a:t>
            </a:r>
            <a:r>
              <a:rPr lang="fr-CA" altLang="en-US">
                <a:latin typeface="Arial" pitchFamily="34" charset="0"/>
                <a:ea typeface="ＭＳ Ｐゴシック" pitchFamily="34" charset="-128"/>
              </a:rPr>
              <a:t>., la distribution de probabilité à priori de l’état courant, étant donné l’évidence (observation) jusque là.</a:t>
            </a:r>
          </a:p>
          <a:p>
            <a:pPr>
              <a:buFont typeface="Wingdings" pitchFamily="2" charset="2"/>
              <a:buNone/>
            </a:pPr>
            <a:endParaRPr lang="fr-CA" altLang="en-US">
              <a:latin typeface="Arial" pitchFamily="34" charset="0"/>
              <a:ea typeface="ＭＳ Ｐゴシック" pitchFamily="34" charset="-128"/>
            </a:endParaRPr>
          </a:p>
          <a:p>
            <a:pPr>
              <a:buFont typeface="Wingdings" pitchFamily="2" charset="2"/>
              <a:buNone/>
            </a:pPr>
            <a:r>
              <a:rPr lang="fr-CA" altLang="en-US">
                <a:latin typeface="Arial" pitchFamily="34" charset="0"/>
                <a:ea typeface="ＭＳ Ｐゴシック" pitchFamily="34" charset="-128"/>
              </a:rPr>
              <a:t>Un agent intelligent a besoin du filtrage pour maintenir à jour son état courant – ceci est nécessaire pour prendre des décisions rationnelles (déterminer l’action appropriée dans l’état courant). </a:t>
            </a:r>
          </a:p>
          <a:p>
            <a:pPr>
              <a:buFont typeface="Wingdings" pitchFamily="2" charset="2"/>
              <a:buNone/>
            </a:pPr>
            <a:endParaRPr lang="fr-CA" altLang="en-US">
              <a:latin typeface="Arial" pitchFamily="34" charset="0"/>
              <a:ea typeface="ＭＳ Ｐゴシック" pitchFamily="34" charset="-128"/>
            </a:endParaRPr>
          </a:p>
          <a:p>
            <a:endParaRPr lang="en-CA" altLang="en-US">
              <a:latin typeface="Arial" pitchFamily="34"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mc:AlternateContent xmlns:mc="http://schemas.openxmlformats.org/markup-compatibility/2006" xmlns:a14="http://schemas.microsoft.com/office/drawing/2010/main">
        <mc:Choice Requires="a14">
          <p:sp>
            <p:nvSpPr>
              <p:cNvPr id="48131" name="Notes Placeholder 2"/>
              <p:cNvSpPr>
                <a:spLocks noGrp="1"/>
              </p:cNvSpPr>
              <p:nvPr>
                <p:ph type="body" idx="1"/>
              </p:nvPr>
            </p:nvSpPr>
            <p:spPr>
              <a:noFill/>
              <a:ln w="9525"/>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ormAutofit fontScale="77500" lnSpcReduction="20000"/>
              </a:bodyPr>
              <a:lstStyle/>
              <a:p>
                <a:r>
                  <a:rPr lang="en-US" i="0" dirty="0">
                    <a:solidFill>
                      <a:srgbClr val="000000"/>
                    </a:solidFill>
                    <a:latin typeface="Cambria Math" panose="02040503050406030204" pitchFamily="18" charset="0"/>
                  </a:rPr>
                  <a:t>Rappel: P(X|Y)P(Y) = P(X,Y)=P(Y|X).P(Y)</a:t>
                </a:r>
              </a:p>
              <a:p>
                <a:r>
                  <a:rPr lang="en-US" i="0" dirty="0" err="1">
                    <a:solidFill>
                      <a:srgbClr val="000000"/>
                    </a:solidFill>
                    <a:latin typeface="Cambria Math" panose="02040503050406030204" pitchFamily="18" charset="0"/>
                  </a:rPr>
                  <a:t>Donc</a:t>
                </a:r>
                <a:r>
                  <a:rPr lang="en-US" i="0" dirty="0">
                    <a:solidFill>
                      <a:srgbClr val="000000"/>
                    </a:solidFill>
                    <a:latin typeface="Cambria Math" panose="02040503050406030204" pitchFamily="18"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i="0" dirty="0">
                    <a:solidFill>
                      <a:srgbClr val="000000"/>
                    </a:solidFill>
                    <a:latin typeface="Cambria Math" panose="02040503050406030204" pitchFamily="18" charset="0"/>
                  </a:rPr>
                  <a:t>            - P(X|Y)= </a:t>
                </a:r>
                <a14:m>
                  <m:oMath xmlns:m="http://schemas.openxmlformats.org/officeDocument/2006/math">
                    <m:r>
                      <a:rPr lang="en-US" sz="1200" i="1" smtClean="0">
                        <a:solidFill>
                          <a:srgbClr val="000000"/>
                        </a:solidFill>
                        <a:latin typeface="Cambria Math" panose="02040503050406030204" pitchFamily="18" charset="0"/>
                      </a:rPr>
                      <m:t>𝛼</m:t>
                    </m:r>
                  </m:oMath>
                </a14:m>
                <a:r>
                  <a:rPr lang="en-US" i="0" dirty="0">
                    <a:solidFill>
                      <a:srgbClr val="000000"/>
                    </a:solidFill>
                    <a:latin typeface="Cambria Math" panose="02040503050406030204" pitchFamily="18" charset="0"/>
                  </a:rPr>
                  <a:t> P(X,Y)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i="0" dirty="0">
                    <a:solidFill>
                      <a:srgbClr val="000000"/>
                    </a:solidFill>
                    <a:latin typeface="Cambria Math" panose="02040503050406030204" pitchFamily="18" charset="0"/>
                  </a:rPr>
                  <a:t>            - P(X|Y)= </a:t>
                </a:r>
                <a14:m>
                  <m:oMath xmlns:m="http://schemas.openxmlformats.org/officeDocument/2006/math">
                    <m:r>
                      <a:rPr lang="en-US" sz="1200" i="1" smtClean="0">
                        <a:solidFill>
                          <a:srgbClr val="000000"/>
                        </a:solidFill>
                        <a:latin typeface="Cambria Math" panose="02040503050406030204" pitchFamily="18" charset="0"/>
                      </a:rPr>
                      <m:t>𝛼</m:t>
                    </m:r>
                  </m:oMath>
                </a14:m>
                <a:r>
                  <a:rPr lang="en-US" i="0" dirty="0">
                    <a:solidFill>
                      <a:srgbClr val="000000"/>
                    </a:solidFill>
                    <a:latin typeface="Cambria Math" panose="02040503050406030204" pitchFamily="18" charset="0"/>
                  </a:rPr>
                  <a:t>’ P(Y|X)P(Y)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i="0" dirty="0">
                  <a:solidFill>
                    <a:srgbClr val="000000"/>
                  </a:solidFill>
                  <a:latin typeface="Cambria Math" panose="020405030504060302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i="0" dirty="0" err="1">
                    <a:solidFill>
                      <a:srgbClr val="000000"/>
                    </a:solidFill>
                    <a:latin typeface="Cambria Math" panose="02040503050406030204" pitchFamily="18" charset="0"/>
                  </a:rPr>
                  <a:t>Sachant</a:t>
                </a:r>
                <a:r>
                  <a:rPr lang="en-US" i="0" dirty="0">
                    <a:solidFill>
                      <a:srgbClr val="000000"/>
                    </a:solidFill>
                    <a:latin typeface="Cambria Math" panose="02040503050406030204" pitchFamily="18" charset="0"/>
                  </a:rPr>
                  <a:t> </a:t>
                </a:r>
                <a:r>
                  <a:rPr lang="en-US" i="0" dirty="0" err="1">
                    <a:solidFill>
                      <a:srgbClr val="000000"/>
                    </a:solidFill>
                    <a:latin typeface="Cambria Math" panose="02040503050406030204" pitchFamily="18" charset="0"/>
                  </a:rPr>
                  <a:t>cela</a:t>
                </a:r>
                <a:r>
                  <a:rPr lang="en-US" i="0" dirty="0">
                    <a:solidFill>
                      <a:srgbClr val="000000"/>
                    </a:solidFill>
                    <a:latin typeface="Cambria Math" panose="02040503050406030204" pitchFamily="18" charset="0"/>
                  </a:rPr>
                  <a:t>, on passe de la première à la </a:t>
                </a:r>
                <a:r>
                  <a:rPr lang="en-US" i="0" dirty="0" err="1">
                    <a:solidFill>
                      <a:srgbClr val="000000"/>
                    </a:solidFill>
                    <a:latin typeface="Cambria Math" panose="02040503050406030204" pitchFamily="18" charset="0"/>
                  </a:rPr>
                  <a:t>deuxième</a:t>
                </a:r>
                <a:r>
                  <a:rPr lang="en-US" i="0" dirty="0">
                    <a:solidFill>
                      <a:srgbClr val="000000"/>
                    </a:solidFill>
                    <a:latin typeface="Cambria Math" panose="02040503050406030204" pitchFamily="18" charset="0"/>
                  </a:rPr>
                  <a:t> </a:t>
                </a:r>
                <a:r>
                  <a:rPr lang="en-US" i="0" dirty="0" err="1">
                    <a:solidFill>
                      <a:srgbClr val="000000"/>
                    </a:solidFill>
                    <a:latin typeface="Cambria Math" panose="02040503050406030204" pitchFamily="18" charset="0"/>
                  </a:rPr>
                  <a:t>ligne</a:t>
                </a:r>
                <a:r>
                  <a:rPr lang="en-US" i="0" dirty="0">
                    <a:solidFill>
                      <a:srgbClr val="000000"/>
                    </a:solidFill>
                    <a:latin typeface="Cambria Math" panose="02040503050406030204" pitchFamily="18" charset="0"/>
                  </a:rPr>
                  <a:t> </a:t>
                </a:r>
                <a:r>
                  <a:rPr lang="en-US" i="0" dirty="0" err="1">
                    <a:solidFill>
                      <a:srgbClr val="000000"/>
                    </a:solidFill>
                    <a:latin typeface="Cambria Math" panose="02040503050406030204" pitchFamily="18" charset="0"/>
                  </a:rPr>
                  <a:t>comme</a:t>
                </a:r>
                <a:r>
                  <a:rPr lang="en-US" i="0" dirty="0">
                    <a:solidFill>
                      <a:srgbClr val="000000"/>
                    </a:solidFill>
                    <a:latin typeface="Cambria Math" panose="02040503050406030204" pitchFamily="18" charset="0"/>
                  </a:rPr>
                  <a:t> suit: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i="0" dirty="0">
                  <a:solidFill>
                    <a:srgbClr val="000000"/>
                  </a:solidFill>
                  <a:latin typeface="Cambria Math" panose="020405030504060302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i="0" dirty="0" err="1">
                    <a:solidFill>
                      <a:srgbClr val="000000"/>
                    </a:solidFill>
                    <a:latin typeface="Cambria Math" panose="02040503050406030204" pitchFamily="18" charset="0"/>
                  </a:rPr>
                  <a:t>Voici</a:t>
                </a:r>
                <a:r>
                  <a:rPr lang="en-US" i="0" dirty="0">
                    <a:solidFill>
                      <a:srgbClr val="000000"/>
                    </a:solidFill>
                    <a:latin typeface="Cambria Math" panose="02040503050406030204" pitchFamily="18" charset="0"/>
                  </a:rPr>
                  <a:t> </a:t>
                </a:r>
                <a:r>
                  <a:rPr lang="en-US" i="0" dirty="0" err="1">
                    <a:solidFill>
                      <a:srgbClr val="000000"/>
                    </a:solidFill>
                    <a:latin typeface="Cambria Math" panose="02040503050406030204" pitchFamily="18" charset="0"/>
                  </a:rPr>
                  <a:t>maintenant</a:t>
                </a:r>
                <a:r>
                  <a:rPr lang="en-US" i="0" dirty="0">
                    <a:solidFill>
                      <a:srgbClr val="000000"/>
                    </a:solidFill>
                    <a:latin typeface="Cambria Math" panose="02040503050406030204" pitchFamily="18" charset="0"/>
                  </a:rPr>
                  <a:t> comment on </a:t>
                </a:r>
                <a:r>
                  <a:rPr lang="en-US" i="0" dirty="0" err="1">
                    <a:solidFill>
                      <a:srgbClr val="000000"/>
                    </a:solidFill>
                    <a:latin typeface="Cambria Math" panose="02040503050406030204" pitchFamily="18" charset="0"/>
                  </a:rPr>
                  <a:t>déduit</a:t>
                </a:r>
                <a:endParaRPr lang="en-US" i="0" dirty="0">
                  <a:solidFill>
                    <a:srgbClr val="000000"/>
                  </a:solidFill>
                  <a:latin typeface="Cambria Math" panose="02040503050406030204" pitchFamily="18" charset="0"/>
                </a:endParaRPr>
              </a:p>
              <a:p>
                <a14:m>
                  <m:oMath xmlns:m="http://schemas.openxmlformats.org/officeDocument/2006/math">
                    <m:r>
                      <a:rPr lang="en-US" i="1" smtClean="0">
                        <a:solidFill>
                          <a:srgbClr val="000000"/>
                        </a:solidFill>
                        <a:latin typeface="Cambria Math" panose="02040503050406030204" pitchFamily="18" charset="0"/>
                      </a:rPr>
                      <m:t>𝑃</m:t>
                    </m:r>
                    <m:r>
                      <a:rPr lang="en-US" i="1" smtClean="0">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r>
                      <a:rPr lang="en-CA" b="0" i="1" smtClean="0">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𝑒</m:t>
                        </m:r>
                      </m:e>
                      <m:sub>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𝑒</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oMath>
                </a14:m>
                <a:r>
                  <a:rPr lang="en-CA" sz="1200" b="0" i="0" u="none" strike="noStrike" kern="1200" baseline="0" dirty="0">
                    <a:solidFill>
                      <a:schemeClr val="tx1"/>
                    </a:solidFill>
                    <a:latin typeface="Arial" charset="0"/>
                    <a:ea typeface="ＭＳ Ｐゴシック" pitchFamily="4" charset="-128"/>
                    <a:cs typeface="ＭＳ Ｐゴシック" pitchFamily="4" charset="-128"/>
                  </a:rPr>
                  <a:t> = </a:t>
                </a:r>
                <a14:m>
                  <m:oMath xmlns:m="http://schemas.openxmlformats.org/officeDocument/2006/math">
                    <m:r>
                      <a:rPr lang="en-US" sz="1200" i="1" smtClean="0">
                        <a:solidFill>
                          <a:srgbClr val="000000"/>
                        </a:solidFill>
                        <a:latin typeface="Cambria Math" panose="02040503050406030204" pitchFamily="18" charset="0"/>
                      </a:rPr>
                      <m:t>𝛼</m:t>
                    </m:r>
                  </m:oMath>
                </a14:m>
                <a:r>
                  <a:rPr lang="en-CA" sz="1200" b="0" i="0" u="none" strike="noStrike" kern="1200" baseline="0" dirty="0">
                    <a:solidFill>
                      <a:schemeClr val="tx1"/>
                    </a:solidFill>
                    <a:latin typeface="Arial" charset="0"/>
                    <a:ea typeface="ＭＳ Ｐゴシック" pitchFamily="4" charset="-128"/>
                    <a:cs typeface="ＭＳ Ｐゴシック" pitchFamily="4" charset="-128"/>
                  </a:rPr>
                  <a:t> P (</a:t>
                </a:r>
                <a14:m>
                  <m:oMath xmlns:m="http://schemas.openxmlformats.org/officeDocument/2006/math">
                    <m:sSub>
                      <m:sSubPr>
                        <m:ctrlPr>
                          <a:rPr lang="en-US" i="1" smtClean="0">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𝑒</m:t>
                        </m:r>
                      </m:e>
                      <m:sub>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𝑒</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r>
                      <a:rPr lang="en-CA" b="0" i="0" smtClean="0">
                        <a:solidFill>
                          <a:srgbClr val="000000"/>
                        </a:solidFill>
                        <a:latin typeface="Cambria Math" panose="02040503050406030204" pitchFamily="18" charset="0"/>
                      </a:rPr>
                      <m:t>,</m:t>
                    </m:r>
                  </m:oMath>
                </a14:m>
                <a:r>
                  <a:rPr lang="en-CA" sz="1200" b="0" i="0" u="none" strike="noStrike" kern="1200" baseline="0" dirty="0">
                    <a:solidFill>
                      <a:schemeClr val="tx1"/>
                    </a:solidFill>
                    <a:latin typeface="Arial" charset="0"/>
                    <a:ea typeface="ＭＳ Ｐゴシック" pitchFamily="4" charset="-128"/>
                    <a:cs typeface="ＭＳ Ｐゴシック" pitchFamily="4" charset="-128"/>
                  </a:rPr>
                  <a:t> </a:t>
                </a:r>
                <a14:m>
                  <m:oMath xmlns:m="http://schemas.openxmlformats.org/officeDocument/2006/math">
                    <m:sSub>
                      <m:sSubPr>
                        <m:ctrlPr>
                          <a:rPr lang="en-US" i="1" smtClean="0">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oMath>
                </a14:m>
                <a:r>
                  <a:rPr lang="en-CA" sz="1200" b="0" i="0" u="none" strike="noStrike" kern="1200" baseline="0" dirty="0">
                    <a:solidFill>
                      <a:schemeClr val="tx1"/>
                    </a:solidFill>
                    <a:latin typeface="Arial" charset="0"/>
                    <a:ea typeface="ＭＳ Ｐゴシック" pitchFamily="4" charset="-128"/>
                    <a:cs typeface="ＭＳ Ｐゴシック" pitchFamily="4" charset="-128"/>
                  </a:rPr>
                  <a:t>)</a:t>
                </a:r>
              </a:p>
              <a:p>
                <a:r>
                  <a:rPr lang="en-CA" sz="1200" b="0" i="0" u="none" strike="noStrike" kern="1200" baseline="0" dirty="0">
                    <a:solidFill>
                      <a:schemeClr val="tx1"/>
                    </a:solidFill>
                    <a:latin typeface="Arial" charset="0"/>
                    <a:ea typeface="ＭＳ Ｐゴシック" pitchFamily="4" charset="-128"/>
                    <a:cs typeface="ＭＳ Ｐゴシック" pitchFamily="4" charset="-128"/>
                  </a:rPr>
                  <a:t>                            = </a:t>
                </a:r>
                <a14:m>
                  <m:oMath xmlns:m="http://schemas.openxmlformats.org/officeDocument/2006/math">
                    <m:r>
                      <a:rPr lang="en-US" sz="1200" i="1" smtClean="0">
                        <a:solidFill>
                          <a:srgbClr val="000000"/>
                        </a:solidFill>
                        <a:latin typeface="Cambria Math" panose="02040503050406030204" pitchFamily="18" charset="0"/>
                      </a:rPr>
                      <m:t>𝛼</m:t>
                    </m:r>
                  </m:oMath>
                </a14:m>
                <a:r>
                  <a:rPr lang="en-CA" sz="1200" b="0" i="0" u="none" strike="noStrike" kern="1200" baseline="0" dirty="0">
                    <a:solidFill>
                      <a:schemeClr val="tx1"/>
                    </a:solidFill>
                    <a:latin typeface="Arial" charset="0"/>
                    <a:ea typeface="ＭＳ Ｐゴシック" pitchFamily="4" charset="-128"/>
                    <a:cs typeface="ＭＳ Ｐゴシック" pitchFamily="4" charset="-128"/>
                  </a:rPr>
                  <a:t> P (</a:t>
                </a:r>
                <a14:m>
                  <m:oMath xmlns:m="http://schemas.openxmlformats.org/officeDocument/2006/math">
                    <m:sSub>
                      <m:sSubPr>
                        <m:ctrlPr>
                          <a:rPr lang="en-US" i="1" smtClean="0">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𝑒</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oMath>
                </a14:m>
                <a:r>
                  <a:rPr lang="en-CA" sz="1200" b="0" i="0" u="none" strike="noStrike" kern="1200" baseline="0" dirty="0">
                    <a:solidFill>
                      <a:schemeClr val="tx1"/>
                    </a:solidFill>
                    <a:latin typeface="Arial" charset="0"/>
                    <a:ea typeface="ＭＳ Ｐゴシック" pitchFamily="4" charset="-128"/>
                    <a:cs typeface="ＭＳ Ｐゴシック" pitchFamily="4" charset="-128"/>
                  </a:rPr>
                  <a:t>, </a:t>
                </a:r>
                <a14:m>
                  <m:oMath xmlns:m="http://schemas.openxmlformats.org/officeDocument/2006/math">
                    <m:sSub>
                      <m:sSubPr>
                        <m:ctrlPr>
                          <a:rPr lang="en-US" i="1" smtClean="0">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oMath>
                </a14:m>
                <a:r>
                  <a:rPr lang="en-CA" sz="1200" b="0" i="0" u="none" strike="noStrike" kern="1200" baseline="0" dirty="0">
                    <a:solidFill>
                      <a:schemeClr val="tx1"/>
                    </a:solidFill>
                    <a:latin typeface="Arial" charset="0"/>
                    <a:ea typeface="ＭＳ Ｐゴシック" pitchFamily="4" charset="-128"/>
                    <a:cs typeface="ＭＳ Ｐゴシック" pitchFamily="4" charset="-128"/>
                  </a:rPr>
                  <a:t>, </a:t>
                </a:r>
                <a14:m>
                  <m:oMath xmlns:m="http://schemas.openxmlformats.org/officeDocument/2006/math">
                    <m:sSub>
                      <m:sSubPr>
                        <m:ctrlPr>
                          <a:rPr lang="en-US" i="1" smtClean="0">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𝑒</m:t>
                        </m:r>
                      </m:e>
                      <m:sub>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𝑡</m:t>
                        </m:r>
                      </m:sub>
                    </m:sSub>
                  </m:oMath>
                </a14:m>
                <a:r>
                  <a:rPr lang="en-CA" sz="1200" b="0" i="0" u="none" strike="noStrike" kern="1200" baseline="0" dirty="0">
                    <a:solidFill>
                      <a:schemeClr val="tx1"/>
                    </a:solidFill>
                    <a:latin typeface="Arial" charset="0"/>
                    <a:ea typeface="ＭＳ Ｐゴシック" pitchFamily="4" charset="-128"/>
                    <a:cs typeface="ＭＳ Ｐゴシック" pitchFamily="4" charset="-128"/>
                  </a:rPr>
                  <a:t>)     - </a:t>
                </a:r>
                <a:r>
                  <a:rPr lang="en-CA" sz="1200" b="0" i="0" u="none" strike="noStrike" kern="1200" baseline="0" dirty="0" err="1">
                    <a:solidFill>
                      <a:schemeClr val="tx1"/>
                    </a:solidFill>
                    <a:latin typeface="Arial" charset="0"/>
                    <a:ea typeface="ＭＳ Ｐゴシック" pitchFamily="4" charset="-128"/>
                    <a:cs typeface="ＭＳ Ｐゴシック" pitchFamily="4" charset="-128"/>
                  </a:rPr>
                  <a:t>J’ai</a:t>
                </a:r>
                <a:r>
                  <a:rPr lang="en-CA" sz="1200" b="0" i="0" u="none" strike="noStrike" kern="1200" baseline="0" dirty="0">
                    <a:solidFill>
                      <a:schemeClr val="tx1"/>
                    </a:solidFill>
                    <a:latin typeface="Arial" charset="0"/>
                    <a:ea typeface="ＭＳ Ｐゴシック" pitchFamily="4" charset="-128"/>
                    <a:cs typeface="ＭＳ Ｐゴシック" pitchFamily="4" charset="-128"/>
                  </a:rPr>
                  <a:t> </a:t>
                </a:r>
                <a:r>
                  <a:rPr lang="en-CA" sz="1200" b="0" i="0" u="none" strike="noStrike" kern="1200" baseline="0" dirty="0" err="1">
                    <a:solidFill>
                      <a:schemeClr val="tx1"/>
                    </a:solidFill>
                    <a:latin typeface="Arial" charset="0"/>
                    <a:ea typeface="ＭＳ Ｐゴシック" pitchFamily="4" charset="-128"/>
                    <a:cs typeface="ＭＳ Ｐゴシック" pitchFamily="4" charset="-128"/>
                  </a:rPr>
                  <a:t>réarrangé</a:t>
                </a:r>
                <a:r>
                  <a:rPr lang="en-CA" sz="1200" b="0" i="0" u="none" strike="noStrike" kern="1200" baseline="0" dirty="0">
                    <a:solidFill>
                      <a:schemeClr val="tx1"/>
                    </a:solidFill>
                    <a:latin typeface="Arial" charset="0"/>
                    <a:ea typeface="ＭＳ Ｐゴシック" pitchFamily="4" charset="-128"/>
                    <a:cs typeface="ＭＳ Ｐゴシック" pitchFamily="4" charset="-128"/>
                  </a:rPr>
                  <a:t> les </a:t>
                </a:r>
                <a:r>
                  <a:rPr lang="en-CA" sz="1200" b="0" i="0" u="none" strike="noStrike" kern="1200" baseline="0" dirty="0" err="1">
                    <a:solidFill>
                      <a:schemeClr val="tx1"/>
                    </a:solidFill>
                    <a:latin typeface="Arial" charset="0"/>
                    <a:ea typeface="ＭＳ Ｐゴシック" pitchFamily="4" charset="-128"/>
                    <a:cs typeface="ＭＳ Ｐゴシック" pitchFamily="4" charset="-128"/>
                  </a:rPr>
                  <a:t>termes</a:t>
                </a:r>
                <a:endParaRPr lang="en-CA" sz="1200" b="0" i="0" u="none" strike="noStrike" kern="1200" baseline="0" dirty="0">
                  <a:solidFill>
                    <a:schemeClr val="tx1"/>
                  </a:solidFill>
                  <a:latin typeface="Arial" charset="0"/>
                  <a:ea typeface="ＭＳ Ｐゴシック" pitchFamily="4" charset="-128"/>
                  <a:cs typeface="ＭＳ Ｐゴシック" pitchFamily="4" charset="-128"/>
                </a:endParaRPr>
              </a:p>
              <a:p>
                <a:r>
                  <a:rPr lang="en-CA" sz="1200" b="0" i="0" u="none" strike="noStrike" kern="1200" baseline="0" dirty="0">
                    <a:solidFill>
                      <a:schemeClr val="tx1"/>
                    </a:solidFill>
                    <a:latin typeface="Arial" charset="0"/>
                    <a:ea typeface="ＭＳ Ｐゴシック" pitchFamily="4" charset="-128"/>
                    <a:cs typeface="ＭＳ Ｐゴシック" pitchFamily="4" charset="-128"/>
                  </a:rPr>
                  <a:t>                            = </a:t>
                </a:r>
                <a14:m>
                  <m:oMath xmlns:m="http://schemas.openxmlformats.org/officeDocument/2006/math">
                    <m:r>
                      <a:rPr lang="en-US" sz="1200" i="1" smtClean="0">
                        <a:solidFill>
                          <a:srgbClr val="000000"/>
                        </a:solidFill>
                        <a:latin typeface="Cambria Math" panose="02040503050406030204" pitchFamily="18" charset="0"/>
                      </a:rPr>
                      <m:t>𝛼</m:t>
                    </m:r>
                  </m:oMath>
                </a14:m>
                <a:r>
                  <a:rPr lang="en-CA" sz="1200" b="0" i="0" u="none" strike="noStrike" kern="1200" baseline="0" dirty="0">
                    <a:solidFill>
                      <a:schemeClr val="tx1"/>
                    </a:solidFill>
                    <a:latin typeface="Arial" charset="0"/>
                    <a:ea typeface="ＭＳ Ｐゴシック" pitchFamily="4" charset="-128"/>
                    <a:cs typeface="ＭＳ Ｐゴシック" pitchFamily="4" charset="-128"/>
                  </a:rPr>
                  <a:t> P </a:t>
                </a:r>
                <a14:m>
                  <m:oMath xmlns:m="http://schemas.openxmlformats.org/officeDocument/2006/math">
                    <m:d>
                      <m:dPr>
                        <m:ctrlPr>
                          <a:rPr lang="en-US" i="1" smtClean="0">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𝑒</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𝑒</m:t>
                            </m:r>
                          </m:e>
                          <m:sub>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𝑡</m:t>
                            </m:r>
                          </m:sub>
                        </m:sSub>
                      </m:e>
                    </m:d>
                  </m:oMath>
                </a14:m>
                <a:r>
                  <a:rPr lang="en-CA" sz="1200" b="0" i="0" u="none" strike="noStrike" kern="1200" baseline="0" dirty="0">
                    <a:solidFill>
                      <a:schemeClr val="tx1"/>
                    </a:solidFill>
                    <a:latin typeface="Arial" charset="0"/>
                    <a:ea typeface="ＭＳ Ｐゴシック" pitchFamily="4" charset="-128"/>
                    <a:cs typeface="ＭＳ Ｐゴシック" pitchFamily="4" charset="-128"/>
                  </a:rPr>
                  <a:t> P(</a:t>
                </a:r>
                <a14:m>
                  <m:oMath xmlns:m="http://schemas.openxmlformats.org/officeDocument/2006/math">
                    <m:sSub>
                      <m:sSubPr>
                        <m:ctrlPr>
                          <a:rPr lang="en-US" b="1" i="1" smtClean="0">
                            <a:solidFill>
                              <a:srgbClr val="000000"/>
                            </a:solidFill>
                            <a:latin typeface="Cambria Math" panose="02040503050406030204" pitchFamily="18" charset="0"/>
                          </a:rPr>
                        </m:ctrlPr>
                      </m:sSubPr>
                      <m:e>
                        <m:r>
                          <a:rPr lang="en-US" b="1" i="1">
                            <a:solidFill>
                              <a:srgbClr val="000000"/>
                            </a:solidFill>
                            <a:latin typeface="Cambria Math" panose="02040503050406030204" pitchFamily="18" charset="0"/>
                          </a:rPr>
                          <m:t>𝒆</m:t>
                        </m:r>
                      </m:e>
                      <m:sub>
                        <m:r>
                          <a:rPr lang="en-US" b="1" i="1">
                            <a:solidFill>
                              <a:srgbClr val="000000"/>
                            </a:solidFill>
                            <a:latin typeface="Cambria Math" panose="02040503050406030204" pitchFamily="18" charset="0"/>
                          </a:rPr>
                          <m:t>𝒕</m:t>
                        </m:r>
                        <m:r>
                          <a:rPr lang="en-US" b="1" i="1">
                            <a:solidFill>
                              <a:srgbClr val="000000"/>
                            </a:solidFill>
                            <a:latin typeface="Cambria Math" panose="02040503050406030204" pitchFamily="18" charset="0"/>
                          </a:rPr>
                          <m:t>+</m:t>
                        </m:r>
                        <m:r>
                          <a:rPr lang="en-US" b="1" i="1">
                            <a:solidFill>
                              <a:srgbClr val="000000"/>
                            </a:solidFill>
                            <a:latin typeface="Cambria Math" panose="02040503050406030204" pitchFamily="18" charset="0"/>
                          </a:rPr>
                          <m:t>𝟏</m:t>
                        </m:r>
                      </m:sub>
                    </m:sSub>
                    <m:r>
                      <a:rPr lang="en-CA" b="1" i="0" smtClean="0">
                        <a:solidFill>
                          <a:srgbClr val="000000"/>
                        </a:solidFill>
                        <a:latin typeface="Cambria Math" panose="02040503050406030204" pitchFamily="18" charset="0"/>
                      </a:rPr>
                      <m:t>,</m:t>
                    </m:r>
                  </m:oMath>
                </a14:m>
                <a:r>
                  <a:rPr lang="en-CA" sz="1200" b="1" i="0" u="none" strike="noStrike" kern="1200" baseline="0" dirty="0">
                    <a:solidFill>
                      <a:schemeClr val="tx1"/>
                    </a:solidFill>
                    <a:latin typeface="Arial" charset="0"/>
                    <a:ea typeface="ＭＳ Ｐゴシック" pitchFamily="4" charset="-128"/>
                    <a:cs typeface="ＭＳ Ｐゴシック" pitchFamily="4" charset="-128"/>
                  </a:rPr>
                  <a:t> </a:t>
                </a:r>
                <a14:m>
                  <m:oMath xmlns:m="http://schemas.openxmlformats.org/officeDocument/2006/math">
                    <m:sSub>
                      <m:sSubPr>
                        <m:ctrlPr>
                          <a:rPr lang="en-US" b="1" i="1" smtClean="0">
                            <a:solidFill>
                              <a:srgbClr val="000000"/>
                            </a:solidFill>
                            <a:latin typeface="Cambria Math" panose="02040503050406030204" pitchFamily="18" charset="0"/>
                          </a:rPr>
                        </m:ctrlPr>
                      </m:sSubPr>
                      <m:e>
                        <m:r>
                          <a:rPr lang="en-US" b="1" i="1">
                            <a:solidFill>
                              <a:srgbClr val="000000"/>
                            </a:solidFill>
                            <a:latin typeface="Cambria Math" panose="02040503050406030204" pitchFamily="18" charset="0"/>
                          </a:rPr>
                          <m:t>𝑿</m:t>
                        </m:r>
                      </m:e>
                      <m:sub>
                        <m:r>
                          <a:rPr lang="en-US" b="1" i="1">
                            <a:solidFill>
                              <a:srgbClr val="000000"/>
                            </a:solidFill>
                            <a:latin typeface="Cambria Math" panose="02040503050406030204" pitchFamily="18" charset="0"/>
                          </a:rPr>
                          <m:t>𝒕</m:t>
                        </m:r>
                        <m:r>
                          <a:rPr lang="en-US" b="1" i="1">
                            <a:solidFill>
                              <a:srgbClr val="000000"/>
                            </a:solidFill>
                            <a:latin typeface="Cambria Math" panose="02040503050406030204" pitchFamily="18" charset="0"/>
                          </a:rPr>
                          <m:t>+</m:t>
                        </m:r>
                        <m:r>
                          <a:rPr lang="en-US" b="1" i="1">
                            <a:solidFill>
                              <a:srgbClr val="000000"/>
                            </a:solidFill>
                            <a:latin typeface="Cambria Math" panose="02040503050406030204" pitchFamily="18" charset="0"/>
                          </a:rPr>
                          <m:t>𝟏</m:t>
                        </m:r>
                      </m:sub>
                    </m:sSub>
                  </m:oMath>
                </a14:m>
                <a:r>
                  <a:rPr lang="en-CA" sz="1200" b="0" i="0" u="none" strike="noStrike" kern="1200" baseline="0" dirty="0">
                    <a:solidFill>
                      <a:schemeClr val="tx1"/>
                    </a:solidFill>
                    <a:latin typeface="Arial" charset="0"/>
                    <a:ea typeface="ＭＳ Ｐゴシック" pitchFamily="4" charset="-128"/>
                    <a:cs typeface="ＭＳ Ｐゴシック" pitchFamily="4" charset="-128"/>
                  </a:rPr>
                  <a:t>)  - </a:t>
                </a:r>
                <a:r>
                  <a:rPr lang="en-CA" sz="1200" b="0" i="0" u="none" strike="noStrike" kern="1200" baseline="0" dirty="0" err="1">
                    <a:solidFill>
                      <a:schemeClr val="tx1"/>
                    </a:solidFill>
                    <a:latin typeface="Arial" charset="0"/>
                    <a:ea typeface="ＭＳ Ｐゴシック" pitchFamily="4" charset="-128"/>
                    <a:cs typeface="ＭＳ Ｐゴシック" pitchFamily="4" charset="-128"/>
                  </a:rPr>
                  <a:t>J’ai</a:t>
                </a:r>
                <a:r>
                  <a:rPr lang="en-CA" sz="1200" b="0" i="0" u="none" strike="noStrike" kern="1200" baseline="0" dirty="0">
                    <a:solidFill>
                      <a:schemeClr val="tx1"/>
                    </a:solidFill>
                    <a:latin typeface="Arial" charset="0"/>
                    <a:ea typeface="ＭＳ Ｐゴシック" pitchFamily="4" charset="-128"/>
                    <a:cs typeface="ＭＳ Ｐゴシック" pitchFamily="4" charset="-128"/>
                  </a:rPr>
                  <a:t> appliqué la </a:t>
                </a:r>
                <a:r>
                  <a:rPr lang="en-CA" sz="1200" b="0" i="0" u="none" strike="noStrike" kern="1200" baseline="0" dirty="0" err="1">
                    <a:solidFill>
                      <a:schemeClr val="tx1"/>
                    </a:solidFill>
                    <a:latin typeface="Arial" charset="0"/>
                    <a:ea typeface="ＭＳ Ｐゴシック" pitchFamily="4" charset="-128"/>
                    <a:cs typeface="ＭＳ Ｐゴシック" pitchFamily="4" charset="-128"/>
                  </a:rPr>
                  <a:t>règle</a:t>
                </a:r>
                <a:r>
                  <a:rPr lang="en-CA" sz="1200" b="0" i="0" u="none" strike="noStrike" kern="1200" baseline="0" dirty="0">
                    <a:solidFill>
                      <a:schemeClr val="tx1"/>
                    </a:solidFill>
                    <a:latin typeface="Arial" charset="0"/>
                    <a:ea typeface="ＭＳ Ｐゴシック" pitchFamily="4" charset="-128"/>
                    <a:cs typeface="ＭＳ Ｐゴシック" pitchFamily="4" charset="-128"/>
                  </a:rPr>
                  <a:t> du </a:t>
                </a:r>
                <a:r>
                  <a:rPr lang="en-CA" sz="1200" b="0" i="0" u="none" strike="noStrike" kern="1200" baseline="0" dirty="0" err="1">
                    <a:solidFill>
                      <a:schemeClr val="tx1"/>
                    </a:solidFill>
                    <a:latin typeface="Arial" charset="0"/>
                    <a:ea typeface="ＭＳ Ｐゴシック" pitchFamily="4" charset="-128"/>
                    <a:cs typeface="ＭＳ Ｐゴシック" pitchFamily="4" charset="-128"/>
                  </a:rPr>
                  <a:t>produit</a:t>
                </a:r>
                <a:endParaRPr lang="en-CA" sz="1200" b="0" i="0" u="none" strike="noStrike" kern="1200" baseline="0" dirty="0">
                  <a:solidFill>
                    <a:schemeClr val="tx1"/>
                  </a:solidFill>
                  <a:latin typeface="Arial" charset="0"/>
                  <a:ea typeface="ＭＳ Ｐゴシック" pitchFamily="4" charset="-128"/>
                  <a:cs typeface="ＭＳ Ｐゴシック" pitchFamily="4" charset="-128"/>
                </a:endParaRPr>
              </a:p>
              <a:p>
                <a:r>
                  <a:rPr lang="en-CA" sz="1200" b="0" i="0" u="none" strike="noStrike" kern="1200" baseline="0" dirty="0">
                    <a:solidFill>
                      <a:schemeClr val="tx1"/>
                    </a:solidFill>
                    <a:latin typeface="Arial" charset="0"/>
                    <a:ea typeface="ＭＳ Ｐゴシック" pitchFamily="4" charset="-128"/>
                    <a:cs typeface="ＭＳ Ｐゴシック" pitchFamily="4" charset="-128"/>
                  </a:rPr>
                  <a:t>                            = </a:t>
                </a:r>
                <a14:m>
                  <m:oMath xmlns:m="http://schemas.openxmlformats.org/officeDocument/2006/math">
                    <m:r>
                      <a:rPr lang="en-US" sz="1200" i="1" smtClean="0">
                        <a:solidFill>
                          <a:srgbClr val="000000"/>
                        </a:solidFill>
                        <a:latin typeface="Cambria Math" panose="02040503050406030204" pitchFamily="18" charset="0"/>
                      </a:rPr>
                      <m:t>𝛼</m:t>
                    </m:r>
                  </m:oMath>
                </a14:m>
                <a:r>
                  <a:rPr lang="en-CA" sz="1200" b="0" i="0" u="none" strike="noStrike" kern="1200" baseline="0" dirty="0">
                    <a:solidFill>
                      <a:schemeClr val="tx1"/>
                    </a:solidFill>
                    <a:latin typeface="Arial" charset="0"/>
                    <a:ea typeface="ＭＳ Ｐゴシック" pitchFamily="4" charset="-128"/>
                    <a:cs typeface="ＭＳ Ｐゴシック" pitchFamily="4" charset="-128"/>
                  </a:rPr>
                  <a:t> P </a:t>
                </a:r>
                <a14:m>
                  <m:oMath xmlns:m="http://schemas.openxmlformats.org/officeDocument/2006/math">
                    <m:d>
                      <m:dPr>
                        <m:ctrlPr>
                          <a:rPr lang="en-US" i="1" smtClean="0">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𝑒</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𝑒</m:t>
                            </m:r>
                          </m:e>
                          <m:sub>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𝑡</m:t>
                            </m:r>
                          </m:sub>
                        </m:sSub>
                      </m:e>
                    </m:d>
                  </m:oMath>
                </a14:m>
                <a:r>
                  <a:rPr lang="en-CA" sz="1200" b="0" i="0" u="none" strike="noStrike" kern="1200" baseline="0" dirty="0">
                    <a:solidFill>
                      <a:schemeClr val="tx1"/>
                    </a:solidFill>
                    <a:latin typeface="Arial" charset="0"/>
                    <a:ea typeface="ＭＳ Ｐゴシック" pitchFamily="4" charset="-128"/>
                    <a:cs typeface="ＭＳ Ｐゴシック" pitchFamily="4" charset="-128"/>
                  </a:rPr>
                  <a:t> P(</a:t>
                </a:r>
                <a14:m>
                  <m:oMath xmlns:m="http://schemas.openxmlformats.org/officeDocument/2006/math">
                    <m:sSub>
                      <m:sSubPr>
                        <m:ctrlPr>
                          <a:rPr lang="en-US" b="1" i="1" smtClean="0">
                            <a:solidFill>
                              <a:srgbClr val="000000"/>
                            </a:solidFill>
                            <a:latin typeface="Cambria Math" panose="02040503050406030204" pitchFamily="18" charset="0"/>
                          </a:rPr>
                        </m:ctrlPr>
                      </m:sSubPr>
                      <m:e>
                        <m:r>
                          <a:rPr lang="en-US" b="1" i="1">
                            <a:solidFill>
                              <a:srgbClr val="000000"/>
                            </a:solidFill>
                            <a:latin typeface="Cambria Math" panose="02040503050406030204" pitchFamily="18" charset="0"/>
                          </a:rPr>
                          <m:t>𝑿</m:t>
                        </m:r>
                      </m:e>
                      <m:sub>
                        <m:r>
                          <a:rPr lang="en-US" b="1" i="1">
                            <a:solidFill>
                              <a:srgbClr val="000000"/>
                            </a:solidFill>
                            <a:latin typeface="Cambria Math" panose="02040503050406030204" pitchFamily="18" charset="0"/>
                          </a:rPr>
                          <m:t>𝒕</m:t>
                        </m:r>
                        <m:r>
                          <a:rPr lang="en-US" b="1" i="1">
                            <a:solidFill>
                              <a:srgbClr val="000000"/>
                            </a:solidFill>
                            <a:latin typeface="Cambria Math" panose="02040503050406030204" pitchFamily="18" charset="0"/>
                          </a:rPr>
                          <m:t>+</m:t>
                        </m:r>
                        <m:r>
                          <a:rPr lang="en-US" b="1" i="1">
                            <a:solidFill>
                              <a:srgbClr val="000000"/>
                            </a:solidFill>
                            <a:latin typeface="Cambria Math" panose="02040503050406030204" pitchFamily="18" charset="0"/>
                          </a:rPr>
                          <m:t>𝟏</m:t>
                        </m:r>
                      </m:sub>
                    </m:sSub>
                  </m:oMath>
                </a14:m>
                <a:r>
                  <a:rPr lang="en-CA" sz="1200" b="1" i="0" u="none" strike="noStrike" kern="1200" baseline="0" dirty="0">
                    <a:solidFill>
                      <a:schemeClr val="tx1"/>
                    </a:solidFill>
                    <a:latin typeface="Arial" charset="0"/>
                    <a:ea typeface="ＭＳ Ｐゴシック" pitchFamily="4" charset="-128"/>
                    <a:cs typeface="ＭＳ Ｐゴシック" pitchFamily="4" charset="-128"/>
                  </a:rPr>
                  <a:t>, </a:t>
                </a:r>
                <a14:m>
                  <m:oMath xmlns:m="http://schemas.openxmlformats.org/officeDocument/2006/math">
                    <m:sSub>
                      <m:sSubPr>
                        <m:ctrlPr>
                          <a:rPr lang="en-US" b="1" i="1" smtClean="0">
                            <a:solidFill>
                              <a:srgbClr val="000000"/>
                            </a:solidFill>
                            <a:latin typeface="Cambria Math" panose="02040503050406030204" pitchFamily="18" charset="0"/>
                          </a:rPr>
                        </m:ctrlPr>
                      </m:sSubPr>
                      <m:e>
                        <m:r>
                          <a:rPr lang="en-US" b="1" i="1">
                            <a:solidFill>
                              <a:srgbClr val="000000"/>
                            </a:solidFill>
                            <a:latin typeface="Cambria Math" panose="02040503050406030204" pitchFamily="18" charset="0"/>
                          </a:rPr>
                          <m:t>𝒆</m:t>
                        </m:r>
                      </m:e>
                      <m:sub>
                        <m:r>
                          <a:rPr lang="en-US" b="1" i="1">
                            <a:solidFill>
                              <a:srgbClr val="000000"/>
                            </a:solidFill>
                            <a:latin typeface="Cambria Math" panose="02040503050406030204" pitchFamily="18" charset="0"/>
                          </a:rPr>
                          <m:t>𝒕</m:t>
                        </m:r>
                        <m:r>
                          <a:rPr lang="en-US" b="1" i="1">
                            <a:solidFill>
                              <a:srgbClr val="000000"/>
                            </a:solidFill>
                            <a:latin typeface="Cambria Math" panose="02040503050406030204" pitchFamily="18" charset="0"/>
                          </a:rPr>
                          <m:t>+</m:t>
                        </m:r>
                        <m:r>
                          <a:rPr lang="en-US" b="1" i="1">
                            <a:solidFill>
                              <a:srgbClr val="000000"/>
                            </a:solidFill>
                            <a:latin typeface="Cambria Math" panose="02040503050406030204" pitchFamily="18" charset="0"/>
                          </a:rPr>
                          <m:t>𝟏</m:t>
                        </m:r>
                      </m:sub>
                    </m:sSub>
                    <m:r>
                      <a:rPr lang="en-CA" b="0" i="0" smtClean="0">
                        <a:solidFill>
                          <a:srgbClr val="000000"/>
                        </a:solidFill>
                        <a:latin typeface="Cambria Math" panose="02040503050406030204" pitchFamily="18" charset="0"/>
                      </a:rPr>
                      <m:t>)</m:t>
                    </m:r>
                  </m:oMath>
                </a14:m>
                <a:r>
                  <a:rPr lang="en-CA" b="0" i="0" dirty="0">
                    <a:solidFill>
                      <a:srgbClr val="000000"/>
                    </a:solidFill>
                    <a:latin typeface="Arial" charset="0"/>
                  </a:rPr>
                  <a:t> – </a:t>
                </a:r>
                <a:r>
                  <a:rPr lang="en-CA" b="0" i="0" dirty="0" err="1">
                    <a:solidFill>
                      <a:srgbClr val="000000"/>
                    </a:solidFill>
                    <a:latin typeface="Arial" charset="0"/>
                  </a:rPr>
                  <a:t>J’ai</a:t>
                </a:r>
                <a:r>
                  <a:rPr lang="en-CA" b="0" i="0" dirty="0">
                    <a:solidFill>
                      <a:srgbClr val="000000"/>
                    </a:solidFill>
                    <a:latin typeface="Arial" charset="0"/>
                  </a:rPr>
                  <a:t> </a:t>
                </a:r>
                <a:r>
                  <a:rPr lang="en-CA" b="0" i="0" dirty="0" err="1">
                    <a:solidFill>
                      <a:srgbClr val="000000"/>
                    </a:solidFill>
                    <a:latin typeface="Arial" charset="0"/>
                  </a:rPr>
                  <a:t>réarangé</a:t>
                </a:r>
                <a:r>
                  <a:rPr lang="en-CA" b="0" i="0" dirty="0">
                    <a:solidFill>
                      <a:srgbClr val="000000"/>
                    </a:solidFill>
                    <a:latin typeface="Arial" charset="0"/>
                  </a:rPr>
                  <a:t>  les </a:t>
                </a:r>
                <a:r>
                  <a:rPr lang="en-CA" b="0" i="0" dirty="0" err="1">
                    <a:solidFill>
                      <a:srgbClr val="000000"/>
                    </a:solidFill>
                    <a:latin typeface="Arial" charset="0"/>
                  </a:rPr>
                  <a:t>termes</a:t>
                </a:r>
                <a:endParaRPr lang="en-CA" b="0" i="0" dirty="0">
                  <a:solidFill>
                    <a:srgbClr val="000000"/>
                  </a:solidFill>
                  <a:latin typeface="Arial"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CA" sz="1200" b="0" i="0" u="none" strike="noStrike" kern="1200" baseline="0" dirty="0">
                    <a:solidFill>
                      <a:schemeClr val="tx1"/>
                    </a:solidFill>
                    <a:latin typeface="Arial" charset="0"/>
                    <a:ea typeface="ＭＳ Ｐゴシック" pitchFamily="4" charset="-128"/>
                    <a:cs typeface="ＭＳ Ｐゴシック" pitchFamily="4" charset="-128"/>
                  </a:rPr>
                  <a:t>                            = </a:t>
                </a:r>
                <a14:m>
                  <m:oMath xmlns:m="http://schemas.openxmlformats.org/officeDocument/2006/math">
                    <m:r>
                      <a:rPr lang="en-US" sz="1200" i="1" smtClean="0">
                        <a:solidFill>
                          <a:srgbClr val="000000"/>
                        </a:solidFill>
                        <a:latin typeface="Cambria Math" panose="02040503050406030204" pitchFamily="18" charset="0"/>
                      </a:rPr>
                      <m:t>𝛼</m:t>
                    </m:r>
                  </m:oMath>
                </a14:m>
                <a:r>
                  <a:rPr lang="en-CA" sz="1200" b="0" i="0" u="none" strike="noStrike" kern="1200" baseline="0" dirty="0">
                    <a:solidFill>
                      <a:schemeClr val="tx1"/>
                    </a:solidFill>
                    <a:latin typeface="Arial" charset="0"/>
                    <a:ea typeface="ＭＳ Ｐゴシック" pitchFamily="4" charset="-128"/>
                    <a:cs typeface="ＭＳ Ｐゴシック" pitchFamily="4" charset="-128"/>
                  </a:rPr>
                  <a:t> P </a:t>
                </a:r>
                <a14:m>
                  <m:oMath xmlns:m="http://schemas.openxmlformats.org/officeDocument/2006/math">
                    <m:d>
                      <m:dPr>
                        <m:ctrlPr>
                          <a:rPr lang="en-US" i="1" smtClean="0">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𝑒</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𝑒</m:t>
                            </m:r>
                          </m:e>
                          <m:sub>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𝑡</m:t>
                            </m:r>
                          </m:sub>
                        </m:sSub>
                      </m:e>
                    </m:d>
                  </m:oMath>
                </a14:m>
                <a:r>
                  <a:rPr lang="en-CA" sz="1200" b="0" i="0" u="none" strike="noStrike" kern="1200" baseline="0" dirty="0">
                    <a:solidFill>
                      <a:schemeClr val="tx1"/>
                    </a:solidFill>
                    <a:latin typeface="Arial" charset="0"/>
                    <a:ea typeface="ＭＳ Ｐゴシック" pitchFamily="4" charset="-128"/>
                    <a:cs typeface="ＭＳ Ｐゴシック" pitchFamily="4" charset="-128"/>
                  </a:rPr>
                  <a:t> </a:t>
                </a:r>
                <a:r>
                  <a:rPr lang="en-CA" sz="1200" b="1" i="0" u="none" strike="noStrike" kern="1200" baseline="0" dirty="0">
                    <a:solidFill>
                      <a:schemeClr val="tx1"/>
                    </a:solidFill>
                    <a:latin typeface="Arial" charset="0"/>
                    <a:ea typeface="ＭＳ Ｐゴシック" pitchFamily="4" charset="-128"/>
                    <a:cs typeface="ＭＳ Ｐゴシック" pitchFamily="4" charset="-128"/>
                  </a:rPr>
                  <a:t>P(</a:t>
                </a:r>
                <a14:m>
                  <m:oMath xmlns:m="http://schemas.openxmlformats.org/officeDocument/2006/math">
                    <m:sSub>
                      <m:sSubPr>
                        <m:ctrlPr>
                          <a:rPr lang="en-US" b="1" i="1" smtClean="0">
                            <a:solidFill>
                              <a:srgbClr val="000000"/>
                            </a:solidFill>
                            <a:latin typeface="Cambria Math" panose="02040503050406030204" pitchFamily="18" charset="0"/>
                          </a:rPr>
                        </m:ctrlPr>
                      </m:sSubPr>
                      <m:e>
                        <m:r>
                          <a:rPr lang="en-US" b="1" i="1">
                            <a:solidFill>
                              <a:srgbClr val="000000"/>
                            </a:solidFill>
                            <a:latin typeface="Cambria Math" panose="02040503050406030204" pitchFamily="18" charset="0"/>
                          </a:rPr>
                          <m:t>𝑿</m:t>
                        </m:r>
                      </m:e>
                      <m:sub>
                        <m:r>
                          <a:rPr lang="en-US" b="1" i="1">
                            <a:solidFill>
                              <a:srgbClr val="000000"/>
                            </a:solidFill>
                            <a:latin typeface="Cambria Math" panose="02040503050406030204" pitchFamily="18" charset="0"/>
                          </a:rPr>
                          <m:t>𝒕</m:t>
                        </m:r>
                        <m:r>
                          <a:rPr lang="en-US" b="1" i="1">
                            <a:solidFill>
                              <a:srgbClr val="000000"/>
                            </a:solidFill>
                            <a:latin typeface="Cambria Math" panose="02040503050406030204" pitchFamily="18" charset="0"/>
                          </a:rPr>
                          <m:t>+</m:t>
                        </m:r>
                        <m:r>
                          <a:rPr lang="en-US" b="1" i="1">
                            <a:solidFill>
                              <a:srgbClr val="000000"/>
                            </a:solidFill>
                            <a:latin typeface="Cambria Math" panose="02040503050406030204" pitchFamily="18" charset="0"/>
                          </a:rPr>
                          <m:t>𝟏</m:t>
                        </m:r>
                      </m:sub>
                    </m:sSub>
                    <m:r>
                      <a:rPr lang="en-CA" b="1" i="0" smtClean="0">
                        <a:solidFill>
                          <a:srgbClr val="000000"/>
                        </a:solidFill>
                        <a:latin typeface="Cambria Math" panose="02040503050406030204" pitchFamily="18" charset="0"/>
                      </a:rPr>
                      <m:t>|</m:t>
                    </m:r>
                    <m:sSub>
                      <m:sSubPr>
                        <m:ctrlPr>
                          <a:rPr lang="en-US" b="1" i="1" smtClean="0">
                            <a:solidFill>
                              <a:srgbClr val="000000"/>
                            </a:solidFill>
                            <a:latin typeface="Cambria Math" panose="02040503050406030204" pitchFamily="18" charset="0"/>
                          </a:rPr>
                        </m:ctrlPr>
                      </m:sSubPr>
                      <m:e>
                        <m:r>
                          <a:rPr lang="en-US" b="1" i="1">
                            <a:solidFill>
                              <a:srgbClr val="000000"/>
                            </a:solidFill>
                            <a:latin typeface="Cambria Math" panose="02040503050406030204" pitchFamily="18" charset="0"/>
                          </a:rPr>
                          <m:t>𝒆</m:t>
                        </m:r>
                      </m:e>
                      <m:sub>
                        <m:r>
                          <a:rPr lang="en-US" b="1" i="1">
                            <a:solidFill>
                              <a:srgbClr val="000000"/>
                            </a:solidFill>
                            <a:latin typeface="Cambria Math" panose="02040503050406030204" pitchFamily="18" charset="0"/>
                          </a:rPr>
                          <m:t>𝒕</m:t>
                        </m:r>
                        <m:r>
                          <a:rPr lang="en-US" b="1" i="1">
                            <a:solidFill>
                              <a:srgbClr val="000000"/>
                            </a:solidFill>
                            <a:latin typeface="Cambria Math" panose="02040503050406030204" pitchFamily="18" charset="0"/>
                          </a:rPr>
                          <m:t>+</m:t>
                        </m:r>
                        <m:r>
                          <a:rPr lang="en-US" b="1" i="1">
                            <a:solidFill>
                              <a:srgbClr val="000000"/>
                            </a:solidFill>
                            <a:latin typeface="Cambria Math" panose="02040503050406030204" pitchFamily="18" charset="0"/>
                          </a:rPr>
                          <m:t>𝟏</m:t>
                        </m:r>
                      </m:sub>
                    </m:sSub>
                    <m:r>
                      <a:rPr lang="en-CA" b="1" i="0" smtClean="0">
                        <a:solidFill>
                          <a:srgbClr val="000000"/>
                        </a:solidFill>
                        <a:latin typeface="Cambria Math" panose="02040503050406030204" pitchFamily="18" charset="0"/>
                      </a:rPr>
                      <m:t>)</m:t>
                    </m:r>
                  </m:oMath>
                </a14:m>
                <a:r>
                  <a:rPr lang="en-CA" sz="1200" b="1" i="0" u="none" strike="noStrike" kern="1200" baseline="0" dirty="0">
                    <a:solidFill>
                      <a:schemeClr val="tx1"/>
                    </a:solidFill>
                    <a:latin typeface="Arial" charset="0"/>
                    <a:ea typeface="ＭＳ Ｐゴシック" pitchFamily="4" charset="-128"/>
                    <a:cs typeface="ＭＳ Ｐゴシック" pitchFamily="4" charset="-128"/>
                  </a:rPr>
                  <a:t>P(</a:t>
                </a:r>
                <a14:m>
                  <m:oMath xmlns:m="http://schemas.openxmlformats.org/officeDocument/2006/math">
                    <m:sSub>
                      <m:sSubPr>
                        <m:ctrlPr>
                          <a:rPr lang="en-US" b="1" i="1" smtClean="0">
                            <a:solidFill>
                              <a:srgbClr val="000000"/>
                            </a:solidFill>
                            <a:latin typeface="Cambria Math" panose="02040503050406030204" pitchFamily="18" charset="0"/>
                          </a:rPr>
                        </m:ctrlPr>
                      </m:sSubPr>
                      <m:e>
                        <m:r>
                          <a:rPr lang="en-US" b="1" i="1">
                            <a:solidFill>
                              <a:srgbClr val="000000"/>
                            </a:solidFill>
                            <a:latin typeface="Cambria Math" panose="02040503050406030204" pitchFamily="18" charset="0"/>
                          </a:rPr>
                          <m:t>𝒆</m:t>
                        </m:r>
                      </m:e>
                      <m:sub>
                        <m:r>
                          <a:rPr lang="en-US" b="1" i="1">
                            <a:solidFill>
                              <a:srgbClr val="000000"/>
                            </a:solidFill>
                            <a:latin typeface="Cambria Math" panose="02040503050406030204" pitchFamily="18" charset="0"/>
                          </a:rPr>
                          <m:t>𝒕</m:t>
                        </m:r>
                        <m:r>
                          <a:rPr lang="en-US" b="1" i="1">
                            <a:solidFill>
                              <a:srgbClr val="000000"/>
                            </a:solidFill>
                            <a:latin typeface="Cambria Math" panose="02040503050406030204" pitchFamily="18" charset="0"/>
                          </a:rPr>
                          <m:t>+</m:t>
                        </m:r>
                        <m:r>
                          <a:rPr lang="en-US" b="1" i="1">
                            <a:solidFill>
                              <a:srgbClr val="000000"/>
                            </a:solidFill>
                            <a:latin typeface="Cambria Math" panose="02040503050406030204" pitchFamily="18" charset="0"/>
                          </a:rPr>
                          <m:t>𝟏</m:t>
                        </m:r>
                      </m:sub>
                    </m:sSub>
                    <m:r>
                      <a:rPr lang="en-CA" b="1" i="0" smtClean="0">
                        <a:solidFill>
                          <a:srgbClr val="000000"/>
                        </a:solidFill>
                        <a:latin typeface="Cambria Math" panose="02040503050406030204" pitchFamily="18" charset="0"/>
                      </a:rPr>
                      <m:t>)</m:t>
                    </m:r>
                  </m:oMath>
                </a14:m>
                <a:r>
                  <a:rPr lang="en-CA" b="1" i="0" dirty="0">
                    <a:solidFill>
                      <a:srgbClr val="000000"/>
                    </a:solidFill>
                    <a:latin typeface="Arial" charset="0"/>
                  </a:rPr>
                  <a:t> </a:t>
                </a:r>
                <a:r>
                  <a:rPr lang="en-CA" b="0" i="0" dirty="0">
                    <a:solidFill>
                      <a:srgbClr val="000000"/>
                    </a:solidFill>
                    <a:latin typeface="Arial" charset="0"/>
                  </a:rPr>
                  <a:t>– </a:t>
                </a:r>
                <a:r>
                  <a:rPr lang="en-CA" b="0" i="0" dirty="0" err="1">
                    <a:solidFill>
                      <a:srgbClr val="000000"/>
                    </a:solidFill>
                    <a:latin typeface="Arial" charset="0"/>
                  </a:rPr>
                  <a:t>Règle</a:t>
                </a:r>
                <a:r>
                  <a:rPr lang="en-CA" b="0" i="0" dirty="0">
                    <a:solidFill>
                      <a:srgbClr val="000000"/>
                    </a:solidFill>
                    <a:latin typeface="Arial" charset="0"/>
                  </a:rPr>
                  <a:t> du </a:t>
                </a:r>
                <a:r>
                  <a:rPr lang="en-CA" b="0" i="0" dirty="0" err="1">
                    <a:solidFill>
                      <a:srgbClr val="000000"/>
                    </a:solidFill>
                    <a:latin typeface="Arial" charset="0"/>
                  </a:rPr>
                  <a:t>produit</a:t>
                </a:r>
                <a:endParaRPr lang="en-CA" b="0" i="0" dirty="0">
                  <a:solidFill>
                    <a:srgbClr val="000000"/>
                  </a:solidFill>
                  <a:latin typeface="Arial"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CA" sz="1200" b="0" i="0" u="none" strike="noStrike" kern="1200" baseline="0" dirty="0">
                    <a:solidFill>
                      <a:schemeClr val="tx1"/>
                    </a:solidFill>
                    <a:latin typeface="Arial" charset="0"/>
                    <a:ea typeface="ＭＳ Ｐゴシック" pitchFamily="4" charset="-128"/>
                    <a:cs typeface="ＭＳ Ｐゴシック" pitchFamily="4" charset="-128"/>
                  </a:rPr>
                  <a:t>                           </a:t>
                </a:r>
                <a14:m>
                  <m:oMath xmlns:m="http://schemas.openxmlformats.org/officeDocument/2006/math">
                    <m:r>
                      <a:rPr lang="en-CA" sz="1200" b="0" i="0" smtClean="0">
                        <a:solidFill>
                          <a:srgbClr val="000000"/>
                        </a:solidFill>
                        <a:latin typeface="Cambria Math" panose="02040503050406030204" pitchFamily="18" charset="0"/>
                      </a:rPr>
                      <m:t>=</m:t>
                    </m:r>
                    <m:r>
                      <a:rPr lang="en-US" sz="1200" i="1" smtClean="0">
                        <a:solidFill>
                          <a:srgbClr val="000000"/>
                        </a:solidFill>
                        <a:latin typeface="Cambria Math" panose="02040503050406030204" pitchFamily="18" charset="0"/>
                      </a:rPr>
                      <m:t>𝛼</m:t>
                    </m:r>
                    <m:r>
                      <a:rPr lang="en-CA" sz="1200" b="0" i="1" smtClean="0">
                        <a:solidFill>
                          <a:srgbClr val="000000"/>
                        </a:solidFill>
                        <a:latin typeface="Cambria Math" panose="02040503050406030204" pitchFamily="18" charset="0"/>
                      </a:rPr>
                      <m:t>′</m:t>
                    </m:r>
                  </m:oMath>
                </a14:m>
                <a:r>
                  <a:rPr lang="en-CA" sz="1200" b="0" i="0" u="none" strike="noStrike" kern="1200" baseline="0" dirty="0">
                    <a:solidFill>
                      <a:schemeClr val="tx1"/>
                    </a:solidFill>
                    <a:latin typeface="Arial" charset="0"/>
                    <a:ea typeface="ＭＳ Ｐゴシック" pitchFamily="4" charset="-128"/>
                    <a:cs typeface="ＭＳ Ｐゴシック" pitchFamily="4" charset="-128"/>
                  </a:rPr>
                  <a:t> P </a:t>
                </a:r>
                <a14:m>
                  <m:oMath xmlns:m="http://schemas.openxmlformats.org/officeDocument/2006/math">
                    <m:d>
                      <m:dPr>
                        <m:ctrlPr>
                          <a:rPr lang="en-US" i="1" smtClean="0">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𝑒</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𝑒</m:t>
                            </m:r>
                          </m:e>
                          <m:sub>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𝑡</m:t>
                            </m:r>
                          </m:sub>
                        </m:sSub>
                      </m:e>
                    </m:d>
                  </m:oMath>
                </a14:m>
                <a:r>
                  <a:rPr lang="en-CA" sz="1200" b="0" i="0" u="none" strike="noStrike" kern="1200" baseline="0" dirty="0">
                    <a:solidFill>
                      <a:schemeClr val="tx1"/>
                    </a:solidFill>
                    <a:latin typeface="Arial" charset="0"/>
                    <a:ea typeface="ＭＳ Ｐゴシック" pitchFamily="4" charset="-128"/>
                    <a:cs typeface="ＭＳ Ｐゴシック" pitchFamily="4" charset="-128"/>
                  </a:rPr>
                  <a:t> P(</a:t>
                </a:r>
                <a14:m>
                  <m:oMath xmlns:m="http://schemas.openxmlformats.org/officeDocument/2006/math">
                    <m:sSub>
                      <m:sSubPr>
                        <m:ctrlPr>
                          <a:rPr lang="en-US" i="1" smtClean="0">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d>
                      <m:dPr>
                        <m:begChr m:val="|"/>
                        <m:ctrlPr>
                          <a:rPr lang="en-CA" b="0" i="1" smtClean="0">
                            <a:solidFill>
                              <a:srgbClr val="000000"/>
                            </a:solidFill>
                            <a:latin typeface="Cambria Math" panose="02040503050406030204" pitchFamily="18" charset="0"/>
                          </a:rPr>
                        </m:ctrlPr>
                      </m:dPr>
                      <m:e>
                        <m:sSub>
                          <m:sSubPr>
                            <m:ctrlPr>
                              <a:rPr lang="en-US" i="1" smtClean="0">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𝑒</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e>
                    </m:d>
                    <m:r>
                      <a:rPr lang="en-CA" b="0" i="1" smtClean="0">
                        <a:solidFill>
                          <a:srgbClr val="000000"/>
                        </a:solidFill>
                        <a:latin typeface="Cambria Math" panose="02040503050406030204" pitchFamily="18" charset="0"/>
                      </a:rPr>
                      <m:t>                </m:t>
                    </m:r>
                    <m:r>
                      <a:rPr lang="en-CA" b="0" i="1" smtClean="0">
                        <a:solidFill>
                          <a:srgbClr val="000000"/>
                        </a:solidFill>
                        <a:latin typeface="Cambria Math" panose="02040503050406030204" pitchFamily="18" charset="0"/>
                      </a:rPr>
                      <m:t>𝐴𝑣𝑒𝑐</m:t>
                    </m:r>
                    <m:r>
                      <a:rPr lang="en-CA" b="0" i="1" smtClean="0">
                        <a:solidFill>
                          <a:srgbClr val="000000"/>
                        </a:solidFill>
                        <a:latin typeface="Cambria Math" panose="02040503050406030204" pitchFamily="18" charset="0"/>
                      </a:rPr>
                      <m:t> </m:t>
                    </m:r>
                    <m:r>
                      <a:rPr lang="en-US" sz="1200" i="1" smtClean="0">
                        <a:solidFill>
                          <a:srgbClr val="000000"/>
                        </a:solidFill>
                        <a:latin typeface="Cambria Math" panose="02040503050406030204" pitchFamily="18" charset="0"/>
                      </a:rPr>
                      <m:t>𝛼</m:t>
                    </m:r>
                    <m:r>
                      <m:rPr>
                        <m:nor/>
                      </m:rPr>
                      <a:rPr lang="en-CA" sz="1200" b="0" i="0" smtClean="0">
                        <a:solidFill>
                          <a:srgbClr val="000000"/>
                        </a:solidFill>
                        <a:latin typeface="Cambria Math" panose="02040503050406030204" pitchFamily="18" charset="0"/>
                      </a:rPr>
                      <m:t>′ =</m:t>
                    </m:r>
                    <m:r>
                      <a:rPr lang="en-US" sz="1200" i="1" smtClean="0">
                        <a:solidFill>
                          <a:srgbClr val="000000"/>
                        </a:solidFill>
                        <a:latin typeface="Cambria Math" panose="02040503050406030204" pitchFamily="18" charset="0"/>
                      </a:rPr>
                      <m:t>𝛼</m:t>
                    </m:r>
                    <m:r>
                      <m:rPr>
                        <m:nor/>
                      </m:rPr>
                      <a:rPr lang="en-CA" sz="1200" b="0" i="0" u="none" strike="noStrike" kern="1200" baseline="0" dirty="0">
                        <a:solidFill>
                          <a:schemeClr val="tx1"/>
                        </a:solidFill>
                        <a:latin typeface="Arial" charset="0"/>
                        <a:ea typeface="ＭＳ Ｐゴシック" pitchFamily="4" charset="-128"/>
                        <a:cs typeface="ＭＳ Ｐゴシック" pitchFamily="4" charset="-128"/>
                      </a:rPr>
                      <m:t> </m:t>
                    </m:r>
                    <m:r>
                      <m:rPr>
                        <m:nor/>
                      </m:rPr>
                      <a:rPr lang="en-CA" sz="1200" b="0" i="0" u="none" strike="noStrike" kern="1200" baseline="0" dirty="0" smtClean="0">
                        <a:solidFill>
                          <a:schemeClr val="tx1"/>
                        </a:solidFill>
                        <a:latin typeface="Arial" charset="0"/>
                        <a:ea typeface="ＭＳ Ｐゴシック" pitchFamily="4" charset="-128"/>
                        <a:cs typeface="ＭＳ Ｐゴシック" pitchFamily="4" charset="-128"/>
                      </a:rPr>
                      <m:t>∗ </m:t>
                    </m:r>
                    <m:r>
                      <m:rPr>
                        <m:nor/>
                      </m:rPr>
                      <a:rPr lang="en-CA" sz="1200" b="0" i="0" u="none" strike="noStrike" kern="1200" baseline="0" dirty="0">
                        <a:solidFill>
                          <a:schemeClr val="tx1"/>
                        </a:solidFill>
                        <a:latin typeface="Arial" charset="0"/>
                        <a:ea typeface="ＭＳ Ｐゴシック" pitchFamily="4" charset="-128"/>
                        <a:cs typeface="ＭＳ Ｐゴシック" pitchFamily="4" charset="-128"/>
                      </a:rPr>
                      <m:t>P</m:t>
                    </m:r>
                    <m:r>
                      <m:rPr>
                        <m:nor/>
                      </m:rPr>
                      <a:rPr lang="en-CA" sz="1200" b="0" i="0" u="none" strike="noStrike" kern="1200" baseline="0" dirty="0">
                        <a:solidFill>
                          <a:schemeClr val="tx1"/>
                        </a:solidFill>
                        <a:latin typeface="Arial" charset="0"/>
                        <a:ea typeface="ＭＳ Ｐゴシック" pitchFamily="4" charset="-128"/>
                        <a:cs typeface="ＭＳ Ｐゴシック" pitchFamily="4" charset="-128"/>
                      </a:rPr>
                      <m:t>(</m:t>
                    </m:r>
                    <m:sSub>
                      <m:sSubPr>
                        <m:ctrlPr>
                          <a:rPr lang="en-US" i="1" smtClean="0">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𝑒</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r>
                      <a:rPr lang="en-CA" b="0" i="0" smtClean="0">
                        <a:solidFill>
                          <a:srgbClr val="000000"/>
                        </a:solidFill>
                        <a:latin typeface="Cambria Math" panose="02040503050406030204" pitchFamily="18" charset="0"/>
                      </a:rPr>
                      <m:t>)</m:t>
                    </m:r>
                  </m:oMath>
                </a14:m>
                <a:endParaRPr lang="en-CA" b="0" i="0" dirty="0">
                  <a:solidFill>
                    <a:srgbClr val="000000"/>
                  </a:solidFill>
                  <a:latin typeface="Arial"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CA" b="0" i="0" dirty="0">
                  <a:solidFill>
                    <a:srgbClr val="000000"/>
                  </a:solidFill>
                  <a:latin typeface="Arial" charset="0"/>
                </a:endParaRPr>
              </a:p>
              <a:p>
                <a:pPr marL="0" marR="0" lvl="0" indent="0" algn="l"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1200" i="1" smtClean="0">
                        <a:solidFill>
                          <a:srgbClr val="000000"/>
                        </a:solidFill>
                        <a:latin typeface="Cambria Math" panose="02040503050406030204" pitchFamily="18" charset="0"/>
                      </a:rPr>
                      <m:t>𝛼</m:t>
                    </m:r>
                    <m:r>
                      <a:rPr lang="en-CA" sz="1200" b="0" i="1" smtClean="0">
                        <a:solidFill>
                          <a:srgbClr val="000000"/>
                        </a:solidFill>
                        <a:latin typeface="Cambria Math" panose="02040503050406030204" pitchFamily="18" charset="0"/>
                      </a:rPr>
                      <m:t>′</m:t>
                    </m:r>
                  </m:oMath>
                </a14:m>
                <a:r>
                  <a:rPr lang="en-CA" sz="1200" b="0" i="0" u="none" strike="noStrike" kern="1200" baseline="0" dirty="0">
                    <a:solidFill>
                      <a:schemeClr val="tx1"/>
                    </a:solidFill>
                    <a:latin typeface="Arial" charset="0"/>
                    <a:ea typeface="ＭＳ Ｐゴシック" pitchFamily="4" charset="-128"/>
                    <a:cs typeface="ＭＳ Ｐゴシック" pitchFamily="4" charset="-128"/>
                  </a:rPr>
                  <a:t>  ou </a:t>
                </a:r>
                <a14:m>
                  <m:oMath xmlns:m="http://schemas.openxmlformats.org/officeDocument/2006/math">
                    <m:r>
                      <a:rPr lang="en-US" sz="1200" i="1" smtClean="0">
                        <a:solidFill>
                          <a:srgbClr val="000000"/>
                        </a:solidFill>
                        <a:latin typeface="Cambria Math" panose="02040503050406030204" pitchFamily="18" charset="0"/>
                      </a:rPr>
                      <m:t>𝛼</m:t>
                    </m:r>
                  </m:oMath>
                </a14:m>
                <a:r>
                  <a:rPr lang="en-CA" b="0" i="0" dirty="0">
                    <a:solidFill>
                      <a:srgbClr val="000000"/>
                    </a:solidFill>
                    <a:latin typeface="Arial" charset="0"/>
                  </a:rPr>
                  <a:t>    </a:t>
                </a:r>
                <a:r>
                  <a:rPr lang="en-CA" b="0" i="0" dirty="0" err="1">
                    <a:solidFill>
                      <a:srgbClr val="000000"/>
                    </a:solidFill>
                    <a:latin typeface="Arial" charset="0"/>
                  </a:rPr>
                  <a:t>C’est</a:t>
                </a:r>
                <a:r>
                  <a:rPr lang="en-CA" b="0" i="0" dirty="0">
                    <a:solidFill>
                      <a:srgbClr val="000000"/>
                    </a:solidFill>
                    <a:latin typeface="Arial" charset="0"/>
                  </a:rPr>
                  <a:t> </a:t>
                </a:r>
                <a:r>
                  <a:rPr lang="en-CA" b="0" i="0" dirty="0" err="1">
                    <a:solidFill>
                      <a:srgbClr val="000000"/>
                    </a:solidFill>
                    <a:latin typeface="Arial" charset="0"/>
                  </a:rPr>
                  <a:t>quif-quif</a:t>
                </a:r>
                <a:endParaRPr lang="en-CA" b="0" i="0" dirty="0">
                  <a:solidFill>
                    <a:srgbClr val="000000"/>
                  </a:solidFill>
                  <a:latin typeface="Arial"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CA" sz="1200" b="0" i="0" u="none" strike="noStrike" kern="1200" baseline="0" dirty="0">
                  <a:solidFill>
                    <a:schemeClr val="tx1"/>
                  </a:solidFill>
                  <a:latin typeface="Arial" charset="0"/>
                  <a:ea typeface="ＭＳ Ｐゴシック" pitchFamily="4" charset="-128"/>
                  <a:cs typeface="ＭＳ Ｐゴシック" pitchFamily="4" charset="-128"/>
                </a:endParaRPr>
              </a:p>
              <a:p>
                <a:r>
                  <a:rPr lang="en-CA" sz="1200" b="0" i="0" u="none" strike="noStrike" kern="1200" baseline="0" dirty="0">
                    <a:solidFill>
                      <a:schemeClr val="tx1"/>
                    </a:solidFill>
                    <a:latin typeface="Arial" charset="0"/>
                    <a:ea typeface="ＭＳ Ｐゴシック" pitchFamily="4" charset="-128"/>
                    <a:cs typeface="ＭＳ Ｐゴシック" pitchFamily="4" charset="-128"/>
                  </a:rPr>
                  <a:t>A useful filtering algorithm needs to maintain a current</a:t>
                </a:r>
              </a:p>
              <a:p>
                <a:r>
                  <a:rPr lang="en-CA" sz="1200" b="0" i="0" u="none" strike="noStrike" kern="1200" baseline="0" dirty="0">
                    <a:solidFill>
                      <a:schemeClr val="tx1"/>
                    </a:solidFill>
                    <a:latin typeface="Arial" charset="0"/>
                    <a:ea typeface="ＭＳ Ｐゴシック" pitchFamily="4" charset="-128"/>
                    <a:cs typeface="ＭＳ Ｐゴシック" pitchFamily="4" charset="-128"/>
                  </a:rPr>
                  <a:t>state estimate and update it, rather than going back over the entire history of percepts for each</a:t>
                </a:r>
              </a:p>
              <a:p>
                <a:r>
                  <a:rPr lang="en-CA" sz="1200" b="0" i="0" u="none" strike="noStrike" kern="1200" baseline="0" dirty="0">
                    <a:solidFill>
                      <a:schemeClr val="tx1"/>
                    </a:solidFill>
                    <a:latin typeface="Arial" charset="0"/>
                    <a:ea typeface="ＭＳ Ｐゴシック" pitchFamily="4" charset="-128"/>
                    <a:cs typeface="ＭＳ Ｐゴシック" pitchFamily="4" charset="-128"/>
                  </a:rPr>
                  <a:t>update. (Otherwise, the cost of each update increases as time goes by.) In other words, given</a:t>
                </a:r>
              </a:p>
              <a:p>
                <a:r>
                  <a:rPr lang="en-CA" sz="1200" b="0" i="0" u="none" strike="noStrike" kern="1200" baseline="0" dirty="0">
                    <a:solidFill>
                      <a:schemeClr val="tx1"/>
                    </a:solidFill>
                    <a:latin typeface="Arial" charset="0"/>
                    <a:ea typeface="ＭＳ Ｐゴシック" pitchFamily="4" charset="-128"/>
                    <a:cs typeface="ＭＳ Ｐゴシック" pitchFamily="4" charset="-128"/>
                  </a:rPr>
                  <a:t>the result of filtering up to time t, the agent needs to compute the result for t + 1 from the</a:t>
                </a:r>
              </a:p>
              <a:p>
                <a:r>
                  <a:rPr lang="fr-CA" sz="1200" b="0" i="0" u="none" strike="noStrike" kern="1200" baseline="0" dirty="0">
                    <a:solidFill>
                      <a:schemeClr val="tx1"/>
                    </a:solidFill>
                    <a:latin typeface="Arial" charset="0"/>
                    <a:ea typeface="ＭＳ Ｐゴシック" pitchFamily="4" charset="-128"/>
                    <a:cs typeface="ＭＳ Ｐゴシック" pitchFamily="4" charset="-128"/>
                  </a:rPr>
                  <a:t>new </a:t>
                </a:r>
                <a:r>
                  <a:rPr lang="fr-CA" sz="1200" b="0" i="0" u="none" strike="noStrike" kern="1200" baseline="0" dirty="0" err="1">
                    <a:solidFill>
                      <a:schemeClr val="tx1"/>
                    </a:solidFill>
                    <a:latin typeface="Arial" charset="0"/>
                    <a:ea typeface="ＭＳ Ｐゴシック" pitchFamily="4" charset="-128"/>
                    <a:cs typeface="ＭＳ Ｐゴシック" pitchFamily="4" charset="-128"/>
                  </a:rPr>
                  <a:t>evidence</a:t>
                </a:r>
                <a:r>
                  <a:rPr lang="fr-CA" sz="1200" b="0" i="0" u="none" strike="noStrike" kern="1200" baseline="0" dirty="0">
                    <a:solidFill>
                      <a:schemeClr val="tx1"/>
                    </a:solidFill>
                    <a:latin typeface="Arial" charset="0"/>
                    <a:ea typeface="ＭＳ Ｐゴシック" pitchFamily="4" charset="-128"/>
                    <a:cs typeface="ＭＳ Ｐゴシック" pitchFamily="4" charset="-128"/>
                  </a:rPr>
                  <a:t> </a:t>
                </a:r>
                <a:r>
                  <a:rPr lang="fr-CA" sz="1200" b="1" i="0" u="none" strike="noStrike" kern="1200" baseline="0" dirty="0">
                    <a:solidFill>
                      <a:schemeClr val="tx1"/>
                    </a:solidFill>
                    <a:latin typeface="Arial" charset="0"/>
                    <a:ea typeface="ＭＳ Ｐゴシック" pitchFamily="4" charset="-128"/>
                    <a:cs typeface="ＭＳ Ｐゴシック" pitchFamily="4" charset="-128"/>
                  </a:rPr>
                  <a:t>e_{</a:t>
                </a:r>
                <a:r>
                  <a:rPr lang="fr-CA" sz="1200" b="0" i="0" u="none" strike="noStrike" kern="1200" baseline="0" dirty="0">
                    <a:solidFill>
                      <a:schemeClr val="tx1"/>
                    </a:solidFill>
                    <a:latin typeface="Arial" charset="0"/>
                    <a:ea typeface="ＭＳ Ｐゴシック" pitchFamily="4" charset="-128"/>
                    <a:cs typeface="ＭＳ Ｐゴシック" pitchFamily="4" charset="-128"/>
                  </a:rPr>
                  <a:t>t+1}. </a:t>
                </a:r>
                <a:endParaRPr lang="en-CA" altLang="en-US" dirty="0">
                  <a:latin typeface="Arial" pitchFamily="34" charset="0"/>
                  <a:cs typeface="Arial" pitchFamily="34" charset="0"/>
                </a:endParaRPr>
              </a:p>
              <a:p>
                <a:endParaRPr lang="en-CA" altLang="en-US" dirty="0">
                  <a:latin typeface="Arial" pitchFamily="34" charset="0"/>
                  <a:cs typeface="Arial" pitchFamily="34" charset="0"/>
                </a:endParaRPr>
              </a:p>
              <a:p>
                <a:endParaRPr lang="fr-CA" altLang="en-US" dirty="0">
                  <a:latin typeface="Arial" pitchFamily="34" charset="0"/>
                  <a:cs typeface="Arial" pitchFamily="34" charset="0"/>
                </a:endParaRPr>
              </a:p>
              <a:p>
                <a:pPr>
                  <a:spcBef>
                    <a:spcPct val="50000"/>
                  </a:spcBef>
                </a:pPr>
                <a:r>
                  <a:rPr lang="fr-CA" altLang="en-US" dirty="0">
                    <a:latin typeface="Arial" pitchFamily="34" charset="0"/>
                  </a:rPr>
                  <a:t>Dans la somme, le premier terme provient du modèle de prédiction et le second provient du modèle de transition.</a:t>
                </a:r>
              </a:p>
              <a:p>
                <a:pPr>
                  <a:spcBef>
                    <a:spcPct val="50000"/>
                  </a:spcBef>
                </a:pPr>
                <a:endParaRPr lang="fr-CA" altLang="en-US" dirty="0">
                  <a:latin typeface="Arial" pitchFamily="34" charset="0"/>
                </a:endParaRPr>
              </a:p>
              <a:p>
                <a:pPr>
                  <a:spcBef>
                    <a:spcPct val="50000"/>
                  </a:spcBef>
                </a:pPr>
                <a:r>
                  <a:rPr lang="fr-CA" altLang="en-US" dirty="0">
                    <a:latin typeface="Arial" pitchFamily="34" charset="0"/>
                  </a:rPr>
                  <a:t>On obtient en conséquence,</a:t>
                </a:r>
                <a:r>
                  <a:rPr lang="fr-CA" altLang="en-US" baseline="0" dirty="0">
                    <a:latin typeface="Arial" pitchFamily="34" charset="0"/>
                  </a:rPr>
                  <a:t> la formulation récursive (programmation dynamique) désirée.</a:t>
                </a:r>
              </a:p>
              <a:p>
                <a:pPr>
                  <a:spcBef>
                    <a:spcPct val="50000"/>
                  </a:spcBef>
                </a:pPr>
                <a:endParaRPr lang="fr-CA" altLang="en-US" baseline="0" dirty="0">
                  <a:latin typeface="Arial" pitchFamily="34" charset="0"/>
                </a:endParaRPr>
              </a:p>
              <a:p>
                <a:pPr marL="0" marR="0" lvl="0" indent="0" algn="l" defTabSz="457200" rtl="0" eaLnBrk="1" fontAlgn="auto" latinLnBrk="0" hangingPunct="1">
                  <a:lnSpc>
                    <a:spcPct val="100000"/>
                  </a:lnSpc>
                  <a:spcBef>
                    <a:spcPct val="50000"/>
                  </a:spcBef>
                  <a:spcAft>
                    <a:spcPts val="0"/>
                  </a:spcAft>
                  <a:buClrTx/>
                  <a:buSzTx/>
                  <a:buFontTx/>
                  <a:buNone/>
                  <a:tabLst/>
                  <a:defRPr/>
                </a:pPr>
                <a:r>
                  <a:rPr lang="fr-CA" altLang="en-US" baseline="0" dirty="0">
                    <a:latin typeface="Arial" pitchFamily="34" charset="0"/>
                  </a:rPr>
                  <a:t>Récursion: </a:t>
                </a:r>
                <a:r>
                  <a:rPr lang="fr-CA" altLang="en-US" dirty="0">
                    <a:latin typeface="Calibri" pitchFamily="34" charset="0"/>
                  </a:rPr>
                  <a:t>prédiction du prochain état en se basant sur notre état de croyance au temps </a:t>
                </a:r>
                <a:r>
                  <a:rPr lang="fr-CA" altLang="en-US" i="1" dirty="0">
                    <a:latin typeface="Calibri" pitchFamily="34" charset="0"/>
                  </a:rPr>
                  <a:t>t</a:t>
                </a:r>
              </a:p>
              <a:p>
                <a:pPr marL="0" marR="0" lvl="0" indent="0" algn="l" defTabSz="457200" rtl="0" eaLnBrk="1" fontAlgn="auto" latinLnBrk="0" hangingPunct="1">
                  <a:lnSpc>
                    <a:spcPct val="100000"/>
                  </a:lnSpc>
                  <a:spcBef>
                    <a:spcPct val="50000"/>
                  </a:spcBef>
                  <a:spcAft>
                    <a:spcPts val="0"/>
                  </a:spcAft>
                  <a:buClrTx/>
                  <a:buSzTx/>
                  <a:buFontTx/>
                  <a:buNone/>
                  <a:tabLst/>
                  <a:defRPr/>
                </a:pPr>
                <a:endParaRPr lang="fr-CA" altLang="en-US" i="1" dirty="0">
                  <a:latin typeface="Calibri" pitchFamily="34" charset="0"/>
                </a:endParaRPr>
              </a:p>
              <a:p>
                <a:r>
                  <a:rPr lang="en-CA" sz="1200" b="0" i="0" u="none" strike="noStrike" kern="1200" baseline="0" dirty="0">
                    <a:solidFill>
                      <a:schemeClr val="tx1"/>
                    </a:solidFill>
                    <a:latin typeface="Arial" charset="0"/>
                    <a:ea typeface="ＭＳ Ｐゴシック" pitchFamily="4" charset="-128"/>
                    <a:cs typeface="ＭＳ Ｐゴシック" pitchFamily="4" charset="-128"/>
                  </a:rPr>
                  <a:t>Within the summation, the first factor comes from the transition model and the second comes</a:t>
                </a:r>
              </a:p>
              <a:p>
                <a:r>
                  <a:rPr lang="en-CA" sz="1200" b="0" i="0" u="none" strike="noStrike" kern="1200" baseline="0" dirty="0">
                    <a:solidFill>
                      <a:schemeClr val="tx1"/>
                    </a:solidFill>
                    <a:latin typeface="Arial" charset="0"/>
                    <a:ea typeface="ＭＳ Ｐゴシック" pitchFamily="4" charset="-128"/>
                    <a:cs typeface="ＭＳ Ｐゴシック" pitchFamily="4" charset="-128"/>
                  </a:rPr>
                  <a:t>from the current state distribution. Hence, we have the desired recursive formulation. </a:t>
                </a:r>
                <a:endParaRPr lang="en-US" altLang="en-US" i="1" dirty="0">
                  <a:latin typeface="Calibri" pitchFamily="34" charset="0"/>
                </a:endParaRPr>
              </a:p>
              <a:p>
                <a:pPr>
                  <a:spcBef>
                    <a:spcPct val="50000"/>
                  </a:spcBef>
                </a:pPr>
                <a:endParaRPr lang="fr-CA" altLang="en-US" dirty="0">
                  <a:latin typeface="Arial" pitchFamily="34" charset="0"/>
                </a:endParaRPr>
              </a:p>
              <a:p>
                <a:pPr>
                  <a:spcBef>
                    <a:spcPct val="50000"/>
                  </a:spcBef>
                </a:pPr>
                <a:endParaRPr lang="fr-CA" altLang="en-US" dirty="0">
                  <a:latin typeface="Arial" pitchFamily="34" charset="0"/>
                </a:endParaRPr>
              </a:p>
            </p:txBody>
          </p:sp>
        </mc:Choice>
        <mc:Fallback xmlns="">
          <p:sp>
            <p:nvSpPr>
              <p:cNvPr id="4813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p>
                <a:r>
                  <a:rPr lang="en-US" i="0" dirty="0">
                    <a:solidFill>
                      <a:srgbClr val="000000"/>
                    </a:solidFill>
                    <a:latin typeface="Cambria Math" panose="02040503050406030204" pitchFamily="18" charset="0"/>
                  </a:rPr>
                  <a:t>Rappel: P(X|Y)P(Y) = P(X,Y)=P(Y|X).P(Y)</a:t>
                </a:r>
              </a:p>
              <a:p>
                <a:r>
                  <a:rPr lang="en-US" i="0" dirty="0" err="1">
                    <a:solidFill>
                      <a:srgbClr val="000000"/>
                    </a:solidFill>
                    <a:latin typeface="Cambria Math" panose="02040503050406030204" pitchFamily="18" charset="0"/>
                  </a:rPr>
                  <a:t>Donc</a:t>
                </a:r>
                <a:r>
                  <a:rPr lang="en-US" i="0" dirty="0">
                    <a:solidFill>
                      <a:srgbClr val="000000"/>
                    </a:solidFill>
                    <a:latin typeface="Cambria Math" panose="02040503050406030204" pitchFamily="18"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i="0" dirty="0">
                    <a:solidFill>
                      <a:srgbClr val="000000"/>
                    </a:solidFill>
                    <a:latin typeface="Cambria Math" panose="02040503050406030204" pitchFamily="18" charset="0"/>
                  </a:rPr>
                  <a:t>            - P(X|Y)= </a:t>
                </a:r>
                <a:r>
                  <a:rPr lang="en-US" sz="1200" i="0">
                    <a:solidFill>
                      <a:srgbClr val="000000"/>
                    </a:solidFill>
                    <a:latin typeface="Cambria Math" panose="02040503050406030204" pitchFamily="18" charset="0"/>
                  </a:rPr>
                  <a:t>𝛼</a:t>
                </a:r>
                <a:r>
                  <a:rPr lang="en-US" i="0" dirty="0">
                    <a:solidFill>
                      <a:srgbClr val="000000"/>
                    </a:solidFill>
                    <a:latin typeface="Cambria Math" panose="02040503050406030204" pitchFamily="18" charset="0"/>
                  </a:rPr>
                  <a:t> P(X,Y)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i="0" dirty="0">
                    <a:solidFill>
                      <a:srgbClr val="000000"/>
                    </a:solidFill>
                    <a:latin typeface="Cambria Math" panose="02040503050406030204" pitchFamily="18" charset="0"/>
                  </a:rPr>
                  <a:t>            - P(X|Y)= </a:t>
                </a:r>
                <a:r>
                  <a:rPr lang="en-US" sz="1200" i="0">
                    <a:solidFill>
                      <a:srgbClr val="000000"/>
                    </a:solidFill>
                    <a:latin typeface="Cambria Math" panose="02040503050406030204" pitchFamily="18" charset="0"/>
                  </a:rPr>
                  <a:t>𝛼</a:t>
                </a:r>
                <a:r>
                  <a:rPr lang="en-US" i="0" dirty="0">
                    <a:solidFill>
                      <a:srgbClr val="000000"/>
                    </a:solidFill>
                    <a:latin typeface="Cambria Math" panose="02040503050406030204" pitchFamily="18" charset="0"/>
                  </a:rPr>
                  <a:t>’ P(Y|X)P(Y)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i="0" dirty="0">
                  <a:solidFill>
                    <a:srgbClr val="000000"/>
                  </a:solidFill>
                  <a:latin typeface="Cambria Math" panose="020405030504060302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i="0" dirty="0" err="1">
                    <a:solidFill>
                      <a:srgbClr val="000000"/>
                    </a:solidFill>
                    <a:latin typeface="Cambria Math" panose="02040503050406030204" pitchFamily="18" charset="0"/>
                  </a:rPr>
                  <a:t>Sachant</a:t>
                </a:r>
                <a:r>
                  <a:rPr lang="en-US" i="0" dirty="0">
                    <a:solidFill>
                      <a:srgbClr val="000000"/>
                    </a:solidFill>
                    <a:latin typeface="Cambria Math" panose="02040503050406030204" pitchFamily="18" charset="0"/>
                  </a:rPr>
                  <a:t> </a:t>
                </a:r>
                <a:r>
                  <a:rPr lang="en-US" i="0" dirty="0" err="1">
                    <a:solidFill>
                      <a:srgbClr val="000000"/>
                    </a:solidFill>
                    <a:latin typeface="Cambria Math" panose="02040503050406030204" pitchFamily="18" charset="0"/>
                  </a:rPr>
                  <a:t>cela</a:t>
                </a:r>
                <a:r>
                  <a:rPr lang="en-US" i="0" dirty="0">
                    <a:solidFill>
                      <a:srgbClr val="000000"/>
                    </a:solidFill>
                    <a:latin typeface="Cambria Math" panose="02040503050406030204" pitchFamily="18" charset="0"/>
                  </a:rPr>
                  <a:t>, on passe de la première à la </a:t>
                </a:r>
                <a:r>
                  <a:rPr lang="en-US" i="0" dirty="0" err="1">
                    <a:solidFill>
                      <a:srgbClr val="000000"/>
                    </a:solidFill>
                    <a:latin typeface="Cambria Math" panose="02040503050406030204" pitchFamily="18" charset="0"/>
                  </a:rPr>
                  <a:t>deuxième</a:t>
                </a:r>
                <a:r>
                  <a:rPr lang="en-US" i="0" dirty="0">
                    <a:solidFill>
                      <a:srgbClr val="000000"/>
                    </a:solidFill>
                    <a:latin typeface="Cambria Math" panose="02040503050406030204" pitchFamily="18" charset="0"/>
                  </a:rPr>
                  <a:t> </a:t>
                </a:r>
                <a:r>
                  <a:rPr lang="en-US" i="0" dirty="0" err="1">
                    <a:solidFill>
                      <a:srgbClr val="000000"/>
                    </a:solidFill>
                    <a:latin typeface="Cambria Math" panose="02040503050406030204" pitchFamily="18" charset="0"/>
                  </a:rPr>
                  <a:t>ligne</a:t>
                </a:r>
                <a:r>
                  <a:rPr lang="en-US" i="0" dirty="0">
                    <a:solidFill>
                      <a:srgbClr val="000000"/>
                    </a:solidFill>
                    <a:latin typeface="Cambria Math" panose="02040503050406030204" pitchFamily="18" charset="0"/>
                  </a:rPr>
                  <a:t> </a:t>
                </a:r>
                <a:r>
                  <a:rPr lang="en-US" i="0" dirty="0" err="1">
                    <a:solidFill>
                      <a:srgbClr val="000000"/>
                    </a:solidFill>
                    <a:latin typeface="Cambria Math" panose="02040503050406030204" pitchFamily="18" charset="0"/>
                  </a:rPr>
                  <a:t>comme</a:t>
                </a:r>
                <a:r>
                  <a:rPr lang="en-US" i="0" dirty="0">
                    <a:solidFill>
                      <a:srgbClr val="000000"/>
                    </a:solidFill>
                    <a:latin typeface="Cambria Math" panose="02040503050406030204" pitchFamily="18" charset="0"/>
                  </a:rPr>
                  <a:t> suit: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i="0" dirty="0">
                  <a:solidFill>
                    <a:srgbClr val="000000"/>
                  </a:solidFill>
                  <a:latin typeface="Cambria Math" panose="020405030504060302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i="0" dirty="0" err="1">
                    <a:solidFill>
                      <a:srgbClr val="000000"/>
                    </a:solidFill>
                    <a:latin typeface="Cambria Math" panose="02040503050406030204" pitchFamily="18" charset="0"/>
                  </a:rPr>
                  <a:t>Voici</a:t>
                </a:r>
                <a:r>
                  <a:rPr lang="en-US" i="0" dirty="0">
                    <a:solidFill>
                      <a:srgbClr val="000000"/>
                    </a:solidFill>
                    <a:latin typeface="Cambria Math" panose="02040503050406030204" pitchFamily="18" charset="0"/>
                  </a:rPr>
                  <a:t> </a:t>
                </a:r>
                <a:r>
                  <a:rPr lang="en-US" i="0" dirty="0" err="1">
                    <a:solidFill>
                      <a:srgbClr val="000000"/>
                    </a:solidFill>
                    <a:latin typeface="Cambria Math" panose="02040503050406030204" pitchFamily="18" charset="0"/>
                  </a:rPr>
                  <a:t>maintenant</a:t>
                </a:r>
                <a:r>
                  <a:rPr lang="en-US" i="0" dirty="0">
                    <a:solidFill>
                      <a:srgbClr val="000000"/>
                    </a:solidFill>
                    <a:latin typeface="Cambria Math" panose="02040503050406030204" pitchFamily="18" charset="0"/>
                  </a:rPr>
                  <a:t> comment on </a:t>
                </a:r>
                <a:r>
                  <a:rPr lang="en-US" i="0" dirty="0" err="1">
                    <a:solidFill>
                      <a:srgbClr val="000000"/>
                    </a:solidFill>
                    <a:latin typeface="Cambria Math" panose="02040503050406030204" pitchFamily="18" charset="0"/>
                  </a:rPr>
                  <a:t>déduit</a:t>
                </a:r>
                <a:endParaRPr lang="en-US" i="0" dirty="0">
                  <a:solidFill>
                    <a:srgbClr val="000000"/>
                  </a:solidFill>
                  <a:latin typeface="Cambria Math" panose="02040503050406030204" pitchFamily="18" charset="0"/>
                </a:endParaRPr>
              </a:p>
              <a:p>
                <a:r>
                  <a:rPr lang="en-US" i="0">
                    <a:solidFill>
                      <a:srgbClr val="000000"/>
                    </a:solidFill>
                    <a:latin typeface="Cambria Math" panose="02040503050406030204" pitchFamily="18" charset="0"/>
                  </a:rPr>
                  <a:t>𝑃(𝑋_(𝑡+1)</a:t>
                </a:r>
                <a:r>
                  <a:rPr lang="en-CA" b="0" i="0">
                    <a:solidFill>
                      <a:srgbClr val="000000"/>
                    </a:solidFill>
                    <a:latin typeface="Cambria Math" panose="02040503050406030204" pitchFamily="18" charset="0"/>
                  </a:rPr>
                  <a:t> |</a:t>
                </a:r>
                <a:r>
                  <a:rPr lang="en-US" i="0">
                    <a:solidFill>
                      <a:srgbClr val="000000"/>
                    </a:solidFill>
                    <a:latin typeface="Cambria Math" panose="02040503050406030204" pitchFamily="18" charset="0"/>
                  </a:rPr>
                  <a:t>𝑒_(1:𝑡),𝑒_(𝑡+1))</a:t>
                </a:r>
                <a:r>
                  <a:rPr lang="en-CA" sz="1200" b="0" i="0" u="none" strike="noStrike" kern="1200" baseline="0" dirty="0">
                    <a:solidFill>
                      <a:schemeClr val="tx1"/>
                    </a:solidFill>
                    <a:latin typeface="Arial" charset="0"/>
                    <a:ea typeface="ＭＳ Ｐゴシック" pitchFamily="4" charset="-128"/>
                    <a:cs typeface="ＭＳ Ｐゴシック" pitchFamily="4" charset="-128"/>
                  </a:rPr>
                  <a:t> = </a:t>
                </a:r>
                <a:r>
                  <a:rPr lang="en-US" sz="1200" i="0">
                    <a:solidFill>
                      <a:srgbClr val="000000"/>
                    </a:solidFill>
                    <a:latin typeface="Cambria Math" panose="02040503050406030204" pitchFamily="18" charset="0"/>
                  </a:rPr>
                  <a:t>𝛼</a:t>
                </a:r>
                <a:r>
                  <a:rPr lang="en-CA" sz="1200" b="0" i="0" u="none" strike="noStrike" kern="1200" baseline="0" dirty="0">
                    <a:solidFill>
                      <a:schemeClr val="tx1"/>
                    </a:solidFill>
                    <a:latin typeface="Arial" charset="0"/>
                    <a:ea typeface="ＭＳ Ｐゴシック" pitchFamily="4" charset="-128"/>
                    <a:cs typeface="ＭＳ Ｐゴシック" pitchFamily="4" charset="-128"/>
                  </a:rPr>
                  <a:t> P (</a:t>
                </a:r>
                <a:r>
                  <a:rPr lang="en-US" i="0">
                    <a:solidFill>
                      <a:srgbClr val="000000"/>
                    </a:solidFill>
                    <a:latin typeface="Cambria Math" panose="02040503050406030204" pitchFamily="18" charset="0"/>
                  </a:rPr>
                  <a:t>𝑒_(1:𝑡),𝑒_(𝑡+1)</a:t>
                </a:r>
                <a:r>
                  <a:rPr lang="en-CA" b="0" i="0">
                    <a:solidFill>
                      <a:srgbClr val="000000"/>
                    </a:solidFill>
                    <a:latin typeface="Cambria Math" panose="02040503050406030204" pitchFamily="18" charset="0"/>
                  </a:rPr>
                  <a:t>,</a:t>
                </a:r>
                <a:r>
                  <a:rPr lang="en-CA" sz="1200" b="0" i="0" u="none" strike="noStrike" kern="1200" baseline="0" dirty="0">
                    <a:solidFill>
                      <a:schemeClr val="tx1"/>
                    </a:solidFill>
                    <a:latin typeface="Arial" charset="0"/>
                    <a:ea typeface="ＭＳ Ｐゴシック" pitchFamily="4" charset="-128"/>
                    <a:cs typeface="ＭＳ Ｐゴシック" pitchFamily="4" charset="-128"/>
                  </a:rPr>
                  <a:t> </a:t>
                </a:r>
                <a:r>
                  <a:rPr lang="en-US" i="0">
                    <a:solidFill>
                      <a:srgbClr val="000000"/>
                    </a:solidFill>
                    <a:latin typeface="Cambria Math" panose="02040503050406030204" pitchFamily="18" charset="0"/>
                  </a:rPr>
                  <a:t>𝑋_(𝑡+1)</a:t>
                </a:r>
                <a:r>
                  <a:rPr lang="en-CA" sz="1200" b="0" i="0" u="none" strike="noStrike" kern="1200" baseline="0" dirty="0">
                    <a:solidFill>
                      <a:schemeClr val="tx1"/>
                    </a:solidFill>
                    <a:latin typeface="Arial" charset="0"/>
                    <a:ea typeface="ＭＳ Ｐゴシック" pitchFamily="4" charset="-128"/>
                    <a:cs typeface="ＭＳ Ｐゴシック" pitchFamily="4" charset="-128"/>
                  </a:rPr>
                  <a:t>)</a:t>
                </a:r>
              </a:p>
              <a:p>
                <a:r>
                  <a:rPr lang="en-CA" sz="1200" b="0" i="0" u="none" strike="noStrike" kern="1200" baseline="0" dirty="0">
                    <a:solidFill>
                      <a:schemeClr val="tx1"/>
                    </a:solidFill>
                    <a:latin typeface="Arial" charset="0"/>
                    <a:ea typeface="ＭＳ Ｐゴシック" pitchFamily="4" charset="-128"/>
                    <a:cs typeface="ＭＳ Ｐゴシック" pitchFamily="4" charset="-128"/>
                  </a:rPr>
                  <a:t>                            = </a:t>
                </a:r>
                <a:r>
                  <a:rPr lang="en-US" sz="1200" i="0">
                    <a:solidFill>
                      <a:srgbClr val="000000"/>
                    </a:solidFill>
                    <a:latin typeface="Cambria Math" panose="02040503050406030204" pitchFamily="18" charset="0"/>
                  </a:rPr>
                  <a:t>𝛼</a:t>
                </a:r>
                <a:r>
                  <a:rPr lang="en-CA" sz="1200" b="0" i="0" u="none" strike="noStrike" kern="1200" baseline="0" dirty="0">
                    <a:solidFill>
                      <a:schemeClr val="tx1"/>
                    </a:solidFill>
                    <a:latin typeface="Arial" charset="0"/>
                    <a:ea typeface="ＭＳ Ｐゴシック" pitchFamily="4" charset="-128"/>
                    <a:cs typeface="ＭＳ Ｐゴシック" pitchFamily="4" charset="-128"/>
                  </a:rPr>
                  <a:t> P (</a:t>
                </a:r>
                <a:r>
                  <a:rPr lang="en-US" i="0">
                    <a:solidFill>
                      <a:srgbClr val="000000"/>
                    </a:solidFill>
                    <a:latin typeface="Cambria Math" panose="02040503050406030204" pitchFamily="18" charset="0"/>
                  </a:rPr>
                  <a:t>𝑒_(𝑡+1)</a:t>
                </a:r>
                <a:r>
                  <a:rPr lang="en-CA" sz="1200" b="0" i="0" u="none" strike="noStrike" kern="1200" baseline="0" dirty="0">
                    <a:solidFill>
                      <a:schemeClr val="tx1"/>
                    </a:solidFill>
                    <a:latin typeface="Arial" charset="0"/>
                    <a:ea typeface="ＭＳ Ｐゴシック" pitchFamily="4" charset="-128"/>
                    <a:cs typeface="ＭＳ Ｐゴシック" pitchFamily="4" charset="-128"/>
                  </a:rPr>
                  <a:t>, </a:t>
                </a:r>
                <a:r>
                  <a:rPr lang="en-US" i="0">
                    <a:solidFill>
                      <a:srgbClr val="000000"/>
                    </a:solidFill>
                    <a:latin typeface="Cambria Math" panose="02040503050406030204" pitchFamily="18" charset="0"/>
                  </a:rPr>
                  <a:t>𝑋_(𝑡+1)</a:t>
                </a:r>
                <a:r>
                  <a:rPr lang="en-CA" sz="1200" b="0" i="0" u="none" strike="noStrike" kern="1200" baseline="0" dirty="0">
                    <a:solidFill>
                      <a:schemeClr val="tx1"/>
                    </a:solidFill>
                    <a:latin typeface="Arial" charset="0"/>
                    <a:ea typeface="ＭＳ Ｐゴシック" pitchFamily="4" charset="-128"/>
                    <a:cs typeface="ＭＳ Ｐゴシック" pitchFamily="4" charset="-128"/>
                  </a:rPr>
                  <a:t>, </a:t>
                </a:r>
                <a:r>
                  <a:rPr lang="en-US" i="0">
                    <a:solidFill>
                      <a:srgbClr val="000000"/>
                    </a:solidFill>
                    <a:latin typeface="Cambria Math" panose="02040503050406030204" pitchFamily="18" charset="0"/>
                  </a:rPr>
                  <a:t>𝑒_(1:𝑡)</a:t>
                </a:r>
                <a:r>
                  <a:rPr lang="en-CA" sz="1200" b="0" i="0" u="none" strike="noStrike" kern="1200" baseline="0" dirty="0">
                    <a:solidFill>
                      <a:schemeClr val="tx1"/>
                    </a:solidFill>
                    <a:latin typeface="Arial" charset="0"/>
                    <a:ea typeface="ＭＳ Ｐゴシック" pitchFamily="4" charset="-128"/>
                    <a:cs typeface="ＭＳ Ｐゴシック" pitchFamily="4" charset="-128"/>
                  </a:rPr>
                  <a:t>)     - </a:t>
                </a:r>
                <a:r>
                  <a:rPr lang="en-CA" sz="1200" b="0" i="0" u="none" strike="noStrike" kern="1200" baseline="0" dirty="0" err="1">
                    <a:solidFill>
                      <a:schemeClr val="tx1"/>
                    </a:solidFill>
                    <a:latin typeface="Arial" charset="0"/>
                    <a:ea typeface="ＭＳ Ｐゴシック" pitchFamily="4" charset="-128"/>
                    <a:cs typeface="ＭＳ Ｐゴシック" pitchFamily="4" charset="-128"/>
                  </a:rPr>
                  <a:t>J’ai</a:t>
                </a:r>
                <a:r>
                  <a:rPr lang="en-CA" sz="1200" b="0" i="0" u="none" strike="noStrike" kern="1200" baseline="0" dirty="0">
                    <a:solidFill>
                      <a:schemeClr val="tx1"/>
                    </a:solidFill>
                    <a:latin typeface="Arial" charset="0"/>
                    <a:ea typeface="ＭＳ Ｐゴシック" pitchFamily="4" charset="-128"/>
                    <a:cs typeface="ＭＳ Ｐゴシック" pitchFamily="4" charset="-128"/>
                  </a:rPr>
                  <a:t> </a:t>
                </a:r>
                <a:r>
                  <a:rPr lang="en-CA" sz="1200" b="0" i="0" u="none" strike="noStrike" kern="1200" baseline="0" dirty="0" err="1">
                    <a:solidFill>
                      <a:schemeClr val="tx1"/>
                    </a:solidFill>
                    <a:latin typeface="Arial" charset="0"/>
                    <a:ea typeface="ＭＳ Ｐゴシック" pitchFamily="4" charset="-128"/>
                    <a:cs typeface="ＭＳ Ｐゴシック" pitchFamily="4" charset="-128"/>
                  </a:rPr>
                  <a:t>réarrangé</a:t>
                </a:r>
                <a:r>
                  <a:rPr lang="en-CA" sz="1200" b="0" i="0" u="none" strike="noStrike" kern="1200" baseline="0" dirty="0">
                    <a:solidFill>
                      <a:schemeClr val="tx1"/>
                    </a:solidFill>
                    <a:latin typeface="Arial" charset="0"/>
                    <a:ea typeface="ＭＳ Ｐゴシック" pitchFamily="4" charset="-128"/>
                    <a:cs typeface="ＭＳ Ｐゴシック" pitchFamily="4" charset="-128"/>
                  </a:rPr>
                  <a:t> les </a:t>
                </a:r>
                <a:r>
                  <a:rPr lang="en-CA" sz="1200" b="0" i="0" u="none" strike="noStrike" kern="1200" baseline="0" dirty="0" err="1">
                    <a:solidFill>
                      <a:schemeClr val="tx1"/>
                    </a:solidFill>
                    <a:latin typeface="Arial" charset="0"/>
                    <a:ea typeface="ＭＳ Ｐゴシック" pitchFamily="4" charset="-128"/>
                    <a:cs typeface="ＭＳ Ｐゴシック" pitchFamily="4" charset="-128"/>
                  </a:rPr>
                  <a:t>termes</a:t>
                </a:r>
                <a:endParaRPr lang="en-CA" sz="1200" b="0" i="0" u="none" strike="noStrike" kern="1200" baseline="0" dirty="0">
                  <a:solidFill>
                    <a:schemeClr val="tx1"/>
                  </a:solidFill>
                  <a:latin typeface="Arial" charset="0"/>
                  <a:ea typeface="ＭＳ Ｐゴシック" pitchFamily="4" charset="-128"/>
                  <a:cs typeface="ＭＳ Ｐゴシック" pitchFamily="4" charset="-128"/>
                </a:endParaRPr>
              </a:p>
              <a:p>
                <a:r>
                  <a:rPr lang="en-CA" sz="1200" b="0" i="0" u="none" strike="noStrike" kern="1200" baseline="0" dirty="0">
                    <a:solidFill>
                      <a:schemeClr val="tx1"/>
                    </a:solidFill>
                    <a:latin typeface="Arial" charset="0"/>
                    <a:ea typeface="ＭＳ Ｐゴシック" pitchFamily="4" charset="-128"/>
                    <a:cs typeface="ＭＳ Ｐゴシック" pitchFamily="4" charset="-128"/>
                  </a:rPr>
                  <a:t>                            = </a:t>
                </a:r>
                <a:r>
                  <a:rPr lang="en-US" sz="1200" i="0">
                    <a:solidFill>
                      <a:srgbClr val="000000"/>
                    </a:solidFill>
                    <a:latin typeface="Cambria Math" panose="02040503050406030204" pitchFamily="18" charset="0"/>
                  </a:rPr>
                  <a:t>𝛼</a:t>
                </a:r>
                <a:r>
                  <a:rPr lang="en-CA" sz="1200" b="0" i="0" u="none" strike="noStrike" kern="1200" baseline="0" dirty="0">
                    <a:solidFill>
                      <a:schemeClr val="tx1"/>
                    </a:solidFill>
                    <a:latin typeface="Arial" charset="0"/>
                    <a:ea typeface="ＭＳ Ｐゴシック" pitchFamily="4" charset="-128"/>
                    <a:cs typeface="ＭＳ Ｐゴシック" pitchFamily="4" charset="-128"/>
                  </a:rPr>
                  <a:t> P </a:t>
                </a:r>
                <a:r>
                  <a:rPr lang="en-US" i="0">
                    <a:solidFill>
                      <a:srgbClr val="000000"/>
                    </a:solidFill>
                    <a:latin typeface="Cambria Math" panose="02040503050406030204" pitchFamily="18" charset="0"/>
                  </a:rPr>
                  <a:t>(𝑒_(𝑡+1)│𝑋_(𝑡+1,) 𝑒_(1:𝑡) )</a:t>
                </a:r>
                <a:r>
                  <a:rPr lang="en-CA" sz="1200" b="0" i="0" u="none" strike="noStrike" kern="1200" baseline="0" dirty="0">
                    <a:solidFill>
                      <a:schemeClr val="tx1"/>
                    </a:solidFill>
                    <a:latin typeface="Arial" charset="0"/>
                    <a:ea typeface="ＭＳ Ｐゴシック" pitchFamily="4" charset="-128"/>
                    <a:cs typeface="ＭＳ Ｐゴシック" pitchFamily="4" charset="-128"/>
                  </a:rPr>
                  <a:t> P(</a:t>
                </a:r>
                <a:r>
                  <a:rPr lang="en-US" b="1" i="0">
                    <a:solidFill>
                      <a:srgbClr val="000000"/>
                    </a:solidFill>
                    <a:latin typeface="Cambria Math" panose="02040503050406030204" pitchFamily="18" charset="0"/>
                  </a:rPr>
                  <a:t>𝒆_(𝒕+𝟏)</a:t>
                </a:r>
                <a:r>
                  <a:rPr lang="en-CA" b="1" i="0">
                    <a:solidFill>
                      <a:srgbClr val="000000"/>
                    </a:solidFill>
                    <a:latin typeface="Cambria Math" panose="02040503050406030204" pitchFamily="18" charset="0"/>
                  </a:rPr>
                  <a:t>,</a:t>
                </a:r>
                <a:r>
                  <a:rPr lang="en-CA" sz="1200" b="1" i="0" u="none" strike="noStrike" kern="1200" baseline="0" dirty="0">
                    <a:solidFill>
                      <a:schemeClr val="tx1"/>
                    </a:solidFill>
                    <a:latin typeface="Arial" charset="0"/>
                    <a:ea typeface="ＭＳ Ｐゴシック" pitchFamily="4" charset="-128"/>
                    <a:cs typeface="ＭＳ Ｐゴシック" pitchFamily="4" charset="-128"/>
                  </a:rPr>
                  <a:t> </a:t>
                </a:r>
                <a:r>
                  <a:rPr lang="en-US" b="1" i="0">
                    <a:solidFill>
                      <a:srgbClr val="000000"/>
                    </a:solidFill>
                    <a:latin typeface="Cambria Math" panose="02040503050406030204" pitchFamily="18" charset="0"/>
                  </a:rPr>
                  <a:t>𝑿_(𝒕+𝟏)</a:t>
                </a:r>
                <a:r>
                  <a:rPr lang="en-CA" sz="1200" b="0" i="0" u="none" strike="noStrike" kern="1200" baseline="0" dirty="0">
                    <a:solidFill>
                      <a:schemeClr val="tx1"/>
                    </a:solidFill>
                    <a:latin typeface="Arial" charset="0"/>
                    <a:ea typeface="ＭＳ Ｐゴシック" pitchFamily="4" charset="-128"/>
                    <a:cs typeface="ＭＳ Ｐゴシック" pitchFamily="4" charset="-128"/>
                  </a:rPr>
                  <a:t>)  - </a:t>
                </a:r>
                <a:r>
                  <a:rPr lang="en-CA" sz="1200" b="0" i="0" u="none" strike="noStrike" kern="1200" baseline="0" dirty="0" err="1">
                    <a:solidFill>
                      <a:schemeClr val="tx1"/>
                    </a:solidFill>
                    <a:latin typeface="Arial" charset="0"/>
                    <a:ea typeface="ＭＳ Ｐゴシック" pitchFamily="4" charset="-128"/>
                    <a:cs typeface="ＭＳ Ｐゴシック" pitchFamily="4" charset="-128"/>
                  </a:rPr>
                  <a:t>J’ai</a:t>
                </a:r>
                <a:r>
                  <a:rPr lang="en-CA" sz="1200" b="0" i="0" u="none" strike="noStrike" kern="1200" baseline="0" dirty="0">
                    <a:solidFill>
                      <a:schemeClr val="tx1"/>
                    </a:solidFill>
                    <a:latin typeface="Arial" charset="0"/>
                    <a:ea typeface="ＭＳ Ｐゴシック" pitchFamily="4" charset="-128"/>
                    <a:cs typeface="ＭＳ Ｐゴシック" pitchFamily="4" charset="-128"/>
                  </a:rPr>
                  <a:t> appliqué la </a:t>
                </a:r>
                <a:r>
                  <a:rPr lang="en-CA" sz="1200" b="0" i="0" u="none" strike="noStrike" kern="1200" baseline="0" dirty="0" err="1">
                    <a:solidFill>
                      <a:schemeClr val="tx1"/>
                    </a:solidFill>
                    <a:latin typeface="Arial" charset="0"/>
                    <a:ea typeface="ＭＳ Ｐゴシック" pitchFamily="4" charset="-128"/>
                    <a:cs typeface="ＭＳ Ｐゴシック" pitchFamily="4" charset="-128"/>
                  </a:rPr>
                  <a:t>règle</a:t>
                </a:r>
                <a:r>
                  <a:rPr lang="en-CA" sz="1200" b="0" i="0" u="none" strike="noStrike" kern="1200" baseline="0" dirty="0">
                    <a:solidFill>
                      <a:schemeClr val="tx1"/>
                    </a:solidFill>
                    <a:latin typeface="Arial" charset="0"/>
                    <a:ea typeface="ＭＳ Ｐゴシック" pitchFamily="4" charset="-128"/>
                    <a:cs typeface="ＭＳ Ｐゴシック" pitchFamily="4" charset="-128"/>
                  </a:rPr>
                  <a:t> du </a:t>
                </a:r>
                <a:r>
                  <a:rPr lang="en-CA" sz="1200" b="0" i="0" u="none" strike="noStrike" kern="1200" baseline="0" dirty="0" err="1">
                    <a:solidFill>
                      <a:schemeClr val="tx1"/>
                    </a:solidFill>
                    <a:latin typeface="Arial" charset="0"/>
                    <a:ea typeface="ＭＳ Ｐゴシック" pitchFamily="4" charset="-128"/>
                    <a:cs typeface="ＭＳ Ｐゴシック" pitchFamily="4" charset="-128"/>
                  </a:rPr>
                  <a:t>produit</a:t>
                </a:r>
                <a:endParaRPr lang="en-CA" sz="1200" b="0" i="0" u="none" strike="noStrike" kern="1200" baseline="0" dirty="0">
                  <a:solidFill>
                    <a:schemeClr val="tx1"/>
                  </a:solidFill>
                  <a:latin typeface="Arial" charset="0"/>
                  <a:ea typeface="ＭＳ Ｐゴシック" pitchFamily="4" charset="-128"/>
                  <a:cs typeface="ＭＳ Ｐゴシック" pitchFamily="4" charset="-128"/>
                </a:endParaRPr>
              </a:p>
              <a:p>
                <a:r>
                  <a:rPr lang="en-CA" sz="1200" b="0" i="0" u="none" strike="noStrike" kern="1200" baseline="0" dirty="0">
                    <a:solidFill>
                      <a:schemeClr val="tx1"/>
                    </a:solidFill>
                    <a:latin typeface="Arial" charset="0"/>
                    <a:ea typeface="ＭＳ Ｐゴシック" pitchFamily="4" charset="-128"/>
                    <a:cs typeface="ＭＳ Ｐゴシック" pitchFamily="4" charset="-128"/>
                  </a:rPr>
                  <a:t>                            = </a:t>
                </a:r>
                <a:r>
                  <a:rPr lang="en-US" sz="1200" i="0">
                    <a:solidFill>
                      <a:srgbClr val="000000"/>
                    </a:solidFill>
                    <a:latin typeface="Cambria Math" panose="02040503050406030204" pitchFamily="18" charset="0"/>
                  </a:rPr>
                  <a:t>𝛼</a:t>
                </a:r>
                <a:r>
                  <a:rPr lang="en-CA" sz="1200" b="0" i="0" u="none" strike="noStrike" kern="1200" baseline="0" dirty="0">
                    <a:solidFill>
                      <a:schemeClr val="tx1"/>
                    </a:solidFill>
                    <a:latin typeface="Arial" charset="0"/>
                    <a:ea typeface="ＭＳ Ｐゴシック" pitchFamily="4" charset="-128"/>
                    <a:cs typeface="ＭＳ Ｐゴシック" pitchFamily="4" charset="-128"/>
                  </a:rPr>
                  <a:t> P </a:t>
                </a:r>
                <a:r>
                  <a:rPr lang="en-US" i="0">
                    <a:solidFill>
                      <a:srgbClr val="000000"/>
                    </a:solidFill>
                    <a:latin typeface="Cambria Math" panose="02040503050406030204" pitchFamily="18" charset="0"/>
                  </a:rPr>
                  <a:t>(𝑒_(𝑡+1)│𝑋_(𝑡+1,) 𝑒_(1:𝑡) )</a:t>
                </a:r>
                <a:r>
                  <a:rPr lang="en-CA" sz="1200" b="0" i="0" u="none" strike="noStrike" kern="1200" baseline="0" dirty="0">
                    <a:solidFill>
                      <a:schemeClr val="tx1"/>
                    </a:solidFill>
                    <a:latin typeface="Arial" charset="0"/>
                    <a:ea typeface="ＭＳ Ｐゴシック" pitchFamily="4" charset="-128"/>
                    <a:cs typeface="ＭＳ Ｐゴシック" pitchFamily="4" charset="-128"/>
                  </a:rPr>
                  <a:t> P(</a:t>
                </a:r>
                <a:r>
                  <a:rPr lang="en-US" b="1" i="0">
                    <a:solidFill>
                      <a:srgbClr val="000000"/>
                    </a:solidFill>
                    <a:latin typeface="Cambria Math" panose="02040503050406030204" pitchFamily="18" charset="0"/>
                  </a:rPr>
                  <a:t>𝑿_(𝒕+𝟏)</a:t>
                </a:r>
                <a:r>
                  <a:rPr lang="en-CA" sz="1200" b="1" i="0" u="none" strike="noStrike" kern="1200" baseline="0" dirty="0">
                    <a:solidFill>
                      <a:schemeClr val="tx1"/>
                    </a:solidFill>
                    <a:latin typeface="Arial" charset="0"/>
                    <a:ea typeface="ＭＳ Ｐゴシック" pitchFamily="4" charset="-128"/>
                    <a:cs typeface="ＭＳ Ｐゴシック" pitchFamily="4" charset="-128"/>
                  </a:rPr>
                  <a:t>, </a:t>
                </a:r>
                <a:r>
                  <a:rPr lang="en-US" b="1" i="0">
                    <a:solidFill>
                      <a:srgbClr val="000000"/>
                    </a:solidFill>
                    <a:latin typeface="Cambria Math" panose="02040503050406030204" pitchFamily="18" charset="0"/>
                  </a:rPr>
                  <a:t>𝒆_(𝒕+𝟏)</a:t>
                </a:r>
                <a:r>
                  <a:rPr lang="en-CA" b="0" i="0">
                    <a:solidFill>
                      <a:srgbClr val="000000"/>
                    </a:solidFill>
                    <a:latin typeface="Cambria Math" panose="02040503050406030204" pitchFamily="18" charset="0"/>
                  </a:rPr>
                  <a:t>)</a:t>
                </a:r>
                <a:r>
                  <a:rPr lang="en-CA" b="0" i="0" dirty="0">
                    <a:solidFill>
                      <a:srgbClr val="000000"/>
                    </a:solidFill>
                    <a:latin typeface="Arial" charset="0"/>
                  </a:rPr>
                  <a:t> – </a:t>
                </a:r>
                <a:r>
                  <a:rPr lang="en-CA" b="0" i="0" dirty="0" err="1">
                    <a:solidFill>
                      <a:srgbClr val="000000"/>
                    </a:solidFill>
                    <a:latin typeface="Arial" charset="0"/>
                  </a:rPr>
                  <a:t>J’ai</a:t>
                </a:r>
                <a:r>
                  <a:rPr lang="en-CA" b="0" i="0" dirty="0">
                    <a:solidFill>
                      <a:srgbClr val="000000"/>
                    </a:solidFill>
                    <a:latin typeface="Arial" charset="0"/>
                  </a:rPr>
                  <a:t> </a:t>
                </a:r>
                <a:r>
                  <a:rPr lang="en-CA" b="0" i="0" dirty="0" err="1">
                    <a:solidFill>
                      <a:srgbClr val="000000"/>
                    </a:solidFill>
                    <a:latin typeface="Arial" charset="0"/>
                  </a:rPr>
                  <a:t>réarangé</a:t>
                </a:r>
                <a:r>
                  <a:rPr lang="en-CA" b="0" i="0" dirty="0">
                    <a:solidFill>
                      <a:srgbClr val="000000"/>
                    </a:solidFill>
                    <a:latin typeface="Arial" charset="0"/>
                  </a:rPr>
                  <a:t>  les </a:t>
                </a:r>
                <a:r>
                  <a:rPr lang="en-CA" b="0" i="0" dirty="0" err="1">
                    <a:solidFill>
                      <a:srgbClr val="000000"/>
                    </a:solidFill>
                    <a:latin typeface="Arial" charset="0"/>
                  </a:rPr>
                  <a:t>termes</a:t>
                </a:r>
                <a:endParaRPr lang="en-CA" b="0" i="0" dirty="0">
                  <a:solidFill>
                    <a:srgbClr val="000000"/>
                  </a:solidFill>
                  <a:latin typeface="Arial"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CA" sz="1200" b="0" i="0" u="none" strike="noStrike" kern="1200" baseline="0" dirty="0">
                    <a:solidFill>
                      <a:schemeClr val="tx1"/>
                    </a:solidFill>
                    <a:latin typeface="Arial" charset="0"/>
                    <a:ea typeface="ＭＳ Ｐゴシック" pitchFamily="4" charset="-128"/>
                    <a:cs typeface="ＭＳ Ｐゴシック" pitchFamily="4" charset="-128"/>
                  </a:rPr>
                  <a:t>                            = </a:t>
                </a:r>
                <a:r>
                  <a:rPr lang="en-US" sz="1200" i="0">
                    <a:solidFill>
                      <a:srgbClr val="000000"/>
                    </a:solidFill>
                    <a:latin typeface="Cambria Math" panose="02040503050406030204" pitchFamily="18" charset="0"/>
                  </a:rPr>
                  <a:t>𝛼</a:t>
                </a:r>
                <a:r>
                  <a:rPr lang="en-CA" sz="1200" b="0" i="0" u="none" strike="noStrike" kern="1200" baseline="0" dirty="0">
                    <a:solidFill>
                      <a:schemeClr val="tx1"/>
                    </a:solidFill>
                    <a:latin typeface="Arial" charset="0"/>
                    <a:ea typeface="ＭＳ Ｐゴシック" pitchFamily="4" charset="-128"/>
                    <a:cs typeface="ＭＳ Ｐゴシック" pitchFamily="4" charset="-128"/>
                  </a:rPr>
                  <a:t> P </a:t>
                </a:r>
                <a:r>
                  <a:rPr lang="en-US" i="0">
                    <a:solidFill>
                      <a:srgbClr val="000000"/>
                    </a:solidFill>
                    <a:latin typeface="Cambria Math" panose="02040503050406030204" pitchFamily="18" charset="0"/>
                  </a:rPr>
                  <a:t>(𝑒_(𝑡+1)│𝑋_(𝑡+1,) 𝑒_(1:𝑡) )</a:t>
                </a:r>
                <a:r>
                  <a:rPr lang="en-CA" sz="1200" b="0" i="0" u="none" strike="noStrike" kern="1200" baseline="0" dirty="0">
                    <a:solidFill>
                      <a:schemeClr val="tx1"/>
                    </a:solidFill>
                    <a:latin typeface="Arial" charset="0"/>
                    <a:ea typeface="ＭＳ Ｐゴシック" pitchFamily="4" charset="-128"/>
                    <a:cs typeface="ＭＳ Ｐゴシック" pitchFamily="4" charset="-128"/>
                  </a:rPr>
                  <a:t> </a:t>
                </a:r>
                <a:r>
                  <a:rPr lang="en-CA" sz="1200" b="1" i="0" u="none" strike="noStrike" kern="1200" baseline="0" dirty="0">
                    <a:solidFill>
                      <a:schemeClr val="tx1"/>
                    </a:solidFill>
                    <a:latin typeface="Arial" charset="0"/>
                    <a:ea typeface="ＭＳ Ｐゴシック" pitchFamily="4" charset="-128"/>
                    <a:cs typeface="ＭＳ Ｐゴシック" pitchFamily="4" charset="-128"/>
                  </a:rPr>
                  <a:t>P(</a:t>
                </a:r>
                <a:r>
                  <a:rPr lang="en-US" b="1" i="0">
                    <a:solidFill>
                      <a:srgbClr val="000000"/>
                    </a:solidFill>
                    <a:latin typeface="Cambria Math" panose="02040503050406030204" pitchFamily="18" charset="0"/>
                  </a:rPr>
                  <a:t>𝑿_(𝒕+𝟏)</a:t>
                </a:r>
                <a:r>
                  <a:rPr lang="en-CA" b="1" i="0">
                    <a:solidFill>
                      <a:srgbClr val="000000"/>
                    </a:solidFill>
                    <a:latin typeface="Cambria Math" panose="02040503050406030204" pitchFamily="18" charset="0"/>
                  </a:rPr>
                  <a:t> |</a:t>
                </a:r>
                <a:r>
                  <a:rPr lang="en-US" b="1" i="0">
                    <a:solidFill>
                      <a:srgbClr val="000000"/>
                    </a:solidFill>
                    <a:latin typeface="Cambria Math" panose="02040503050406030204" pitchFamily="18" charset="0"/>
                  </a:rPr>
                  <a:t>𝒆_(𝒕+𝟏)</a:t>
                </a:r>
                <a:r>
                  <a:rPr lang="en-CA" b="1" i="0">
                    <a:solidFill>
                      <a:srgbClr val="000000"/>
                    </a:solidFill>
                    <a:latin typeface="Cambria Math" panose="02040503050406030204" pitchFamily="18" charset="0"/>
                  </a:rPr>
                  <a:t>)</a:t>
                </a:r>
                <a:r>
                  <a:rPr lang="en-CA" sz="1200" b="1" i="0" u="none" strike="noStrike" kern="1200" baseline="0" dirty="0">
                    <a:solidFill>
                      <a:schemeClr val="tx1"/>
                    </a:solidFill>
                    <a:latin typeface="Arial" charset="0"/>
                    <a:ea typeface="ＭＳ Ｐゴシック" pitchFamily="4" charset="-128"/>
                    <a:cs typeface="ＭＳ Ｐゴシック" pitchFamily="4" charset="-128"/>
                  </a:rPr>
                  <a:t>P(</a:t>
                </a:r>
                <a:r>
                  <a:rPr lang="en-US" b="1" i="0">
                    <a:solidFill>
                      <a:srgbClr val="000000"/>
                    </a:solidFill>
                    <a:latin typeface="Cambria Math" panose="02040503050406030204" pitchFamily="18" charset="0"/>
                  </a:rPr>
                  <a:t>𝒆_(𝒕+𝟏)</a:t>
                </a:r>
                <a:r>
                  <a:rPr lang="en-CA" b="1" i="0">
                    <a:solidFill>
                      <a:srgbClr val="000000"/>
                    </a:solidFill>
                    <a:latin typeface="Cambria Math" panose="02040503050406030204" pitchFamily="18" charset="0"/>
                  </a:rPr>
                  <a:t>)</a:t>
                </a:r>
                <a:r>
                  <a:rPr lang="en-CA" b="1" i="0" dirty="0">
                    <a:solidFill>
                      <a:srgbClr val="000000"/>
                    </a:solidFill>
                    <a:latin typeface="Arial" charset="0"/>
                  </a:rPr>
                  <a:t> </a:t>
                </a:r>
                <a:r>
                  <a:rPr lang="en-CA" b="0" i="0" dirty="0">
                    <a:solidFill>
                      <a:srgbClr val="000000"/>
                    </a:solidFill>
                    <a:latin typeface="Arial" charset="0"/>
                  </a:rPr>
                  <a:t>– </a:t>
                </a:r>
                <a:r>
                  <a:rPr lang="en-CA" b="0" i="0" dirty="0" err="1">
                    <a:solidFill>
                      <a:srgbClr val="000000"/>
                    </a:solidFill>
                    <a:latin typeface="Arial" charset="0"/>
                  </a:rPr>
                  <a:t>Règle</a:t>
                </a:r>
                <a:r>
                  <a:rPr lang="en-CA" b="0" i="0" dirty="0">
                    <a:solidFill>
                      <a:srgbClr val="000000"/>
                    </a:solidFill>
                    <a:latin typeface="Arial" charset="0"/>
                  </a:rPr>
                  <a:t> du </a:t>
                </a:r>
                <a:r>
                  <a:rPr lang="en-CA" b="0" i="0" dirty="0" err="1">
                    <a:solidFill>
                      <a:srgbClr val="000000"/>
                    </a:solidFill>
                    <a:latin typeface="Arial" charset="0"/>
                  </a:rPr>
                  <a:t>produit</a:t>
                </a:r>
                <a:endParaRPr lang="en-CA" b="0" i="0" dirty="0">
                  <a:solidFill>
                    <a:srgbClr val="000000"/>
                  </a:solidFill>
                  <a:latin typeface="Arial"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CA" sz="1200" b="0" i="0" u="none" strike="noStrike" kern="1200" baseline="0" dirty="0">
                    <a:solidFill>
                      <a:schemeClr val="tx1"/>
                    </a:solidFill>
                    <a:latin typeface="Arial" charset="0"/>
                    <a:ea typeface="ＭＳ Ｐゴシック" pitchFamily="4" charset="-128"/>
                    <a:cs typeface="ＭＳ Ｐゴシック" pitchFamily="4" charset="-128"/>
                  </a:rPr>
                  <a:t>                           </a:t>
                </a:r>
                <a:r>
                  <a:rPr lang="en-CA" sz="1200" b="0" i="0">
                    <a:solidFill>
                      <a:srgbClr val="000000"/>
                    </a:solidFill>
                    <a:latin typeface="Cambria Math" panose="02040503050406030204" pitchFamily="18" charset="0"/>
                  </a:rPr>
                  <a:t>=</a:t>
                </a:r>
                <a:r>
                  <a:rPr lang="en-US" sz="1200" i="0">
                    <a:solidFill>
                      <a:srgbClr val="000000"/>
                    </a:solidFill>
                    <a:latin typeface="Cambria Math" panose="02040503050406030204" pitchFamily="18" charset="0"/>
                  </a:rPr>
                  <a:t>𝛼</a:t>
                </a:r>
                <a:r>
                  <a:rPr lang="en-CA" sz="1200" b="0" i="0">
                    <a:solidFill>
                      <a:srgbClr val="000000"/>
                    </a:solidFill>
                    <a:latin typeface="Cambria Math" panose="02040503050406030204" pitchFamily="18" charset="0"/>
                  </a:rPr>
                  <a:t>′</a:t>
                </a:r>
                <a:r>
                  <a:rPr lang="en-CA" sz="1200" b="0" i="0" u="none" strike="noStrike" kern="1200" baseline="0" dirty="0">
                    <a:solidFill>
                      <a:schemeClr val="tx1"/>
                    </a:solidFill>
                    <a:latin typeface="Arial" charset="0"/>
                    <a:ea typeface="ＭＳ Ｐゴシック" pitchFamily="4" charset="-128"/>
                    <a:cs typeface="ＭＳ Ｐゴシック" pitchFamily="4" charset="-128"/>
                  </a:rPr>
                  <a:t> P </a:t>
                </a:r>
                <a:r>
                  <a:rPr lang="en-US" i="0">
                    <a:solidFill>
                      <a:srgbClr val="000000"/>
                    </a:solidFill>
                    <a:latin typeface="Cambria Math" panose="02040503050406030204" pitchFamily="18" charset="0"/>
                  </a:rPr>
                  <a:t>(𝑒_(𝑡+1)│𝑋_(𝑡+1,) 𝑒_(1:𝑡) )</a:t>
                </a:r>
                <a:r>
                  <a:rPr lang="en-CA" sz="1200" b="0" i="0" u="none" strike="noStrike" kern="1200" baseline="0" dirty="0">
                    <a:solidFill>
                      <a:schemeClr val="tx1"/>
                    </a:solidFill>
                    <a:latin typeface="Arial" charset="0"/>
                    <a:ea typeface="ＭＳ Ｐゴシック" pitchFamily="4" charset="-128"/>
                    <a:cs typeface="ＭＳ Ｐゴシック" pitchFamily="4" charset="-128"/>
                  </a:rPr>
                  <a:t> P(</a:t>
                </a:r>
                <a:r>
                  <a:rPr lang="en-US" i="0">
                    <a:solidFill>
                      <a:srgbClr val="000000"/>
                    </a:solidFill>
                    <a:latin typeface="Cambria Math" panose="02040503050406030204" pitchFamily="18" charset="0"/>
                  </a:rPr>
                  <a:t>𝑋_(𝑡+1)</a:t>
                </a:r>
                <a:r>
                  <a:rPr lang="en-CA" b="0" i="0">
                    <a:solidFill>
                      <a:srgbClr val="000000"/>
                    </a:solidFill>
                    <a:latin typeface="Cambria Math" panose="02040503050406030204" pitchFamily="18" charset="0"/>
                  </a:rPr>
                  <a:t> |</a:t>
                </a:r>
                <a:r>
                  <a:rPr lang="en-US" i="0">
                    <a:solidFill>
                      <a:srgbClr val="000000"/>
                    </a:solidFill>
                    <a:latin typeface="Cambria Math" panose="02040503050406030204" pitchFamily="18" charset="0"/>
                  </a:rPr>
                  <a:t>𝑒_(𝑡+1) )</a:t>
                </a:r>
                <a:r>
                  <a:rPr lang="en-CA" b="0" i="0">
                    <a:solidFill>
                      <a:srgbClr val="000000"/>
                    </a:solidFill>
                    <a:latin typeface="Cambria Math" panose="02040503050406030204" pitchFamily="18" charset="0"/>
                  </a:rPr>
                  <a:t>                 𝐴𝑣𝑒𝑐 </a:t>
                </a:r>
                <a:r>
                  <a:rPr lang="en-US" sz="1200" i="0">
                    <a:solidFill>
                      <a:srgbClr val="000000"/>
                    </a:solidFill>
                    <a:latin typeface="Cambria Math" panose="02040503050406030204" pitchFamily="18" charset="0"/>
                  </a:rPr>
                  <a:t>𝛼</a:t>
                </a:r>
                <a:r>
                  <a:rPr lang="en-CA" sz="1200" b="0" i="0">
                    <a:solidFill>
                      <a:srgbClr val="000000"/>
                    </a:solidFill>
                    <a:latin typeface="Cambria Math" panose="02040503050406030204" pitchFamily="18" charset="0"/>
                  </a:rPr>
                  <a:t>"′ =</a:t>
                </a:r>
                <a:r>
                  <a:rPr lang="en-US" sz="1200" b="0" i="0">
                    <a:solidFill>
                      <a:srgbClr val="000000"/>
                    </a:solidFill>
                    <a:latin typeface="Cambria Math" panose="02040503050406030204" pitchFamily="18" charset="0"/>
                  </a:rPr>
                  <a:t>" </a:t>
                </a:r>
                <a:r>
                  <a:rPr lang="en-US" sz="1200" i="0">
                    <a:solidFill>
                      <a:srgbClr val="000000"/>
                    </a:solidFill>
                    <a:latin typeface="Cambria Math" panose="02040503050406030204" pitchFamily="18" charset="0"/>
                  </a:rPr>
                  <a:t>𝛼</a:t>
                </a:r>
                <a:r>
                  <a:rPr lang="en-CA" sz="1200" b="0" i="0" u="none" strike="noStrike" kern="1200" baseline="0" dirty="0">
                    <a:solidFill>
                      <a:schemeClr val="tx1"/>
                    </a:solidFill>
                    <a:latin typeface="Cambria Math" panose="02040503050406030204" pitchFamily="18" charset="0"/>
                  </a:rPr>
                  <a:t>"</a:t>
                </a:r>
                <a:r>
                  <a:rPr lang="en-CA" sz="1200" b="0" i="0" u="none" strike="noStrike" kern="1200" baseline="0" dirty="0">
                    <a:solidFill>
                      <a:schemeClr val="tx1"/>
                    </a:solidFill>
                    <a:latin typeface="Cambria Math" panose="02040503050406030204" pitchFamily="18" charset="0"/>
                    <a:ea typeface="ＭＳ Ｐゴシック" pitchFamily="4" charset="-128"/>
                    <a:cs typeface="ＭＳ Ｐゴシック" pitchFamily="4" charset="-128"/>
                  </a:rPr>
                  <a:t> ∗ P(</a:t>
                </a:r>
                <a:r>
                  <a:rPr lang="en-US" sz="1200" b="0" i="0" u="none" strike="noStrike" kern="1200" baseline="0">
                    <a:solidFill>
                      <a:srgbClr val="000000"/>
                    </a:solidFill>
                    <a:latin typeface="Cambria Math" panose="02040503050406030204" pitchFamily="18" charset="0"/>
                    <a:ea typeface="ＭＳ Ｐゴシック" pitchFamily="4" charset="-128"/>
                    <a:cs typeface="ＭＳ Ｐゴシック" pitchFamily="4" charset="-128"/>
                  </a:rPr>
                  <a:t>" </a:t>
                </a:r>
                <a:r>
                  <a:rPr lang="en-US" i="0">
                    <a:solidFill>
                      <a:srgbClr val="000000"/>
                    </a:solidFill>
                    <a:latin typeface="Cambria Math" panose="02040503050406030204" pitchFamily="18" charset="0"/>
                  </a:rPr>
                  <a:t>𝑒_(𝑡+1)</a:t>
                </a:r>
                <a:r>
                  <a:rPr lang="en-CA" b="0" i="0">
                    <a:solidFill>
                      <a:srgbClr val="000000"/>
                    </a:solidFill>
                    <a:latin typeface="Cambria Math" panose="02040503050406030204" pitchFamily="18" charset="0"/>
                  </a:rPr>
                  <a:t>)</a:t>
                </a:r>
                <a:endParaRPr lang="en-CA" b="0" i="0" dirty="0">
                  <a:solidFill>
                    <a:srgbClr val="000000"/>
                  </a:solidFill>
                  <a:latin typeface="Arial"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CA" b="0" i="0" dirty="0">
                  <a:solidFill>
                    <a:srgbClr val="000000"/>
                  </a:solidFill>
                  <a:latin typeface="Arial"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a:solidFill>
                      <a:srgbClr val="000000"/>
                    </a:solidFill>
                    <a:latin typeface="Cambria Math" panose="02040503050406030204" pitchFamily="18" charset="0"/>
                  </a:rPr>
                  <a:t>𝛼</a:t>
                </a:r>
                <a:r>
                  <a:rPr lang="en-CA" sz="1200" b="0" i="0">
                    <a:solidFill>
                      <a:srgbClr val="000000"/>
                    </a:solidFill>
                    <a:latin typeface="Cambria Math" panose="02040503050406030204" pitchFamily="18" charset="0"/>
                  </a:rPr>
                  <a:t>′</a:t>
                </a:r>
                <a:r>
                  <a:rPr lang="en-CA" sz="1200" b="0" i="0" u="none" strike="noStrike" kern="1200" baseline="0" dirty="0">
                    <a:solidFill>
                      <a:schemeClr val="tx1"/>
                    </a:solidFill>
                    <a:latin typeface="Arial" charset="0"/>
                    <a:ea typeface="ＭＳ Ｐゴシック" pitchFamily="4" charset="-128"/>
                    <a:cs typeface="ＭＳ Ｐゴシック" pitchFamily="4" charset="-128"/>
                  </a:rPr>
                  <a:t>  ou </a:t>
                </a:r>
                <a:r>
                  <a:rPr lang="en-US" sz="1200" i="0">
                    <a:solidFill>
                      <a:srgbClr val="000000"/>
                    </a:solidFill>
                    <a:latin typeface="Cambria Math" panose="02040503050406030204" pitchFamily="18" charset="0"/>
                  </a:rPr>
                  <a:t>𝛼</a:t>
                </a:r>
                <a:r>
                  <a:rPr lang="en-CA" b="0" i="0" dirty="0">
                    <a:solidFill>
                      <a:srgbClr val="000000"/>
                    </a:solidFill>
                    <a:latin typeface="Arial" charset="0"/>
                  </a:rPr>
                  <a:t>    </a:t>
                </a:r>
                <a:r>
                  <a:rPr lang="en-CA" b="0" i="0" dirty="0" err="1">
                    <a:solidFill>
                      <a:srgbClr val="000000"/>
                    </a:solidFill>
                    <a:latin typeface="Arial" charset="0"/>
                  </a:rPr>
                  <a:t>C’est</a:t>
                </a:r>
                <a:r>
                  <a:rPr lang="en-CA" b="0" i="0" dirty="0">
                    <a:solidFill>
                      <a:srgbClr val="000000"/>
                    </a:solidFill>
                    <a:latin typeface="Arial" charset="0"/>
                  </a:rPr>
                  <a:t> </a:t>
                </a:r>
                <a:r>
                  <a:rPr lang="en-CA" b="0" i="0" dirty="0" err="1">
                    <a:solidFill>
                      <a:srgbClr val="000000"/>
                    </a:solidFill>
                    <a:latin typeface="Arial" charset="0"/>
                  </a:rPr>
                  <a:t>quif-quif</a:t>
                </a:r>
                <a:endParaRPr lang="en-CA" b="0" i="0" dirty="0">
                  <a:solidFill>
                    <a:srgbClr val="000000"/>
                  </a:solidFill>
                  <a:latin typeface="Arial"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CA" sz="1200" b="0" i="0" u="none" strike="noStrike" kern="1200" baseline="0" dirty="0">
                  <a:solidFill>
                    <a:schemeClr val="tx1"/>
                  </a:solidFill>
                  <a:latin typeface="Arial" charset="0"/>
                  <a:ea typeface="ＭＳ Ｐゴシック" pitchFamily="4" charset="-128"/>
                  <a:cs typeface="ＭＳ Ｐゴシック" pitchFamily="4" charset="-128"/>
                </a:endParaRPr>
              </a:p>
              <a:p>
                <a:r>
                  <a:rPr lang="en-CA" sz="1200" b="0" i="0" u="none" strike="noStrike" kern="1200" baseline="0" dirty="0">
                    <a:solidFill>
                      <a:schemeClr val="tx1"/>
                    </a:solidFill>
                    <a:latin typeface="Arial" charset="0"/>
                    <a:ea typeface="ＭＳ Ｐゴシック" pitchFamily="4" charset="-128"/>
                    <a:cs typeface="ＭＳ Ｐゴシック" pitchFamily="4" charset="-128"/>
                  </a:rPr>
                  <a:t>A useful filtering algorithm needs to maintain a current</a:t>
                </a:r>
              </a:p>
              <a:p>
                <a:r>
                  <a:rPr lang="en-CA" sz="1200" b="0" i="0" u="none" strike="noStrike" kern="1200" baseline="0" dirty="0">
                    <a:solidFill>
                      <a:schemeClr val="tx1"/>
                    </a:solidFill>
                    <a:latin typeface="Arial" charset="0"/>
                    <a:ea typeface="ＭＳ Ｐゴシック" pitchFamily="4" charset="-128"/>
                    <a:cs typeface="ＭＳ Ｐゴシック" pitchFamily="4" charset="-128"/>
                  </a:rPr>
                  <a:t>state estimate and update it, rather than going back over the entire history of percepts for each</a:t>
                </a:r>
              </a:p>
              <a:p>
                <a:r>
                  <a:rPr lang="en-CA" sz="1200" b="0" i="0" u="none" strike="noStrike" kern="1200" baseline="0" dirty="0">
                    <a:solidFill>
                      <a:schemeClr val="tx1"/>
                    </a:solidFill>
                    <a:latin typeface="Arial" charset="0"/>
                    <a:ea typeface="ＭＳ Ｐゴシック" pitchFamily="4" charset="-128"/>
                    <a:cs typeface="ＭＳ Ｐゴシック" pitchFamily="4" charset="-128"/>
                  </a:rPr>
                  <a:t>update. (Otherwise, the cost of each update increases as time goes by.) In other words, given</a:t>
                </a:r>
              </a:p>
              <a:p>
                <a:r>
                  <a:rPr lang="en-CA" sz="1200" b="0" i="0" u="none" strike="noStrike" kern="1200" baseline="0" dirty="0">
                    <a:solidFill>
                      <a:schemeClr val="tx1"/>
                    </a:solidFill>
                    <a:latin typeface="Arial" charset="0"/>
                    <a:ea typeface="ＭＳ Ｐゴシック" pitchFamily="4" charset="-128"/>
                    <a:cs typeface="ＭＳ Ｐゴシック" pitchFamily="4" charset="-128"/>
                  </a:rPr>
                  <a:t>the result of filtering up to time t, the agent needs to compute the result for t + 1 from the</a:t>
                </a:r>
              </a:p>
              <a:p>
                <a:r>
                  <a:rPr lang="fr-CA" sz="1200" b="0" i="0" u="none" strike="noStrike" kern="1200" baseline="0" dirty="0">
                    <a:solidFill>
                      <a:schemeClr val="tx1"/>
                    </a:solidFill>
                    <a:latin typeface="Arial" charset="0"/>
                    <a:ea typeface="ＭＳ Ｐゴシック" pitchFamily="4" charset="-128"/>
                    <a:cs typeface="ＭＳ Ｐゴシック" pitchFamily="4" charset="-128"/>
                  </a:rPr>
                  <a:t>new </a:t>
                </a:r>
                <a:r>
                  <a:rPr lang="fr-CA" sz="1200" b="0" i="0" u="none" strike="noStrike" kern="1200" baseline="0" dirty="0" err="1">
                    <a:solidFill>
                      <a:schemeClr val="tx1"/>
                    </a:solidFill>
                    <a:latin typeface="Arial" charset="0"/>
                    <a:ea typeface="ＭＳ Ｐゴシック" pitchFamily="4" charset="-128"/>
                    <a:cs typeface="ＭＳ Ｐゴシック" pitchFamily="4" charset="-128"/>
                  </a:rPr>
                  <a:t>evidence</a:t>
                </a:r>
                <a:r>
                  <a:rPr lang="fr-CA" sz="1200" b="0" i="0" u="none" strike="noStrike" kern="1200" baseline="0" dirty="0">
                    <a:solidFill>
                      <a:schemeClr val="tx1"/>
                    </a:solidFill>
                    <a:latin typeface="Arial" charset="0"/>
                    <a:ea typeface="ＭＳ Ｐゴシック" pitchFamily="4" charset="-128"/>
                    <a:cs typeface="ＭＳ Ｐゴシック" pitchFamily="4" charset="-128"/>
                  </a:rPr>
                  <a:t> </a:t>
                </a:r>
                <a:r>
                  <a:rPr lang="fr-CA" sz="1200" b="1" i="0" u="none" strike="noStrike" kern="1200" baseline="0" dirty="0">
                    <a:solidFill>
                      <a:schemeClr val="tx1"/>
                    </a:solidFill>
                    <a:latin typeface="Arial" charset="0"/>
                    <a:ea typeface="ＭＳ Ｐゴシック" pitchFamily="4" charset="-128"/>
                    <a:cs typeface="ＭＳ Ｐゴシック" pitchFamily="4" charset="-128"/>
                  </a:rPr>
                  <a:t>e_{</a:t>
                </a:r>
                <a:r>
                  <a:rPr lang="fr-CA" sz="1200" b="0" i="0" u="none" strike="noStrike" kern="1200" baseline="0" dirty="0">
                    <a:solidFill>
                      <a:schemeClr val="tx1"/>
                    </a:solidFill>
                    <a:latin typeface="Arial" charset="0"/>
                    <a:ea typeface="ＭＳ Ｐゴシック" pitchFamily="4" charset="-128"/>
                    <a:cs typeface="ＭＳ Ｐゴシック" pitchFamily="4" charset="-128"/>
                  </a:rPr>
                  <a:t>t+1}. </a:t>
                </a:r>
                <a:endParaRPr lang="en-CA" altLang="en-US" dirty="0">
                  <a:latin typeface="Arial" pitchFamily="34" charset="0"/>
                  <a:cs typeface="Arial" pitchFamily="34" charset="0"/>
                </a:endParaRPr>
              </a:p>
              <a:p>
                <a:endParaRPr lang="en-CA" altLang="en-US" dirty="0">
                  <a:latin typeface="Arial" pitchFamily="34" charset="0"/>
                  <a:cs typeface="Arial" pitchFamily="34" charset="0"/>
                </a:endParaRPr>
              </a:p>
              <a:p>
                <a:endParaRPr lang="fr-CA" altLang="en-US" dirty="0">
                  <a:latin typeface="Arial" pitchFamily="34" charset="0"/>
                  <a:cs typeface="Arial" pitchFamily="34" charset="0"/>
                </a:endParaRPr>
              </a:p>
              <a:p>
                <a:pPr>
                  <a:spcBef>
                    <a:spcPct val="50000"/>
                  </a:spcBef>
                </a:pPr>
                <a:r>
                  <a:rPr lang="fr-CA" altLang="en-US" dirty="0">
                    <a:latin typeface="Arial" pitchFamily="34" charset="0"/>
                  </a:rPr>
                  <a:t>Dans la somme, le premier terme provient du modèle de prédiction et le second provient du modèle de transition.</a:t>
                </a:r>
              </a:p>
              <a:p>
                <a:pPr>
                  <a:spcBef>
                    <a:spcPct val="50000"/>
                  </a:spcBef>
                </a:pPr>
                <a:endParaRPr lang="fr-CA" altLang="en-US" dirty="0">
                  <a:latin typeface="Arial" pitchFamily="34" charset="0"/>
                </a:endParaRPr>
              </a:p>
              <a:p>
                <a:pPr>
                  <a:spcBef>
                    <a:spcPct val="50000"/>
                  </a:spcBef>
                </a:pPr>
                <a:r>
                  <a:rPr lang="fr-CA" altLang="en-US" dirty="0">
                    <a:latin typeface="Arial" pitchFamily="34" charset="0"/>
                  </a:rPr>
                  <a:t>On obtient en conséquence,</a:t>
                </a:r>
                <a:r>
                  <a:rPr lang="fr-CA" altLang="en-US" baseline="0" dirty="0">
                    <a:latin typeface="Arial" pitchFamily="34" charset="0"/>
                  </a:rPr>
                  <a:t> la formulation récursive (programmation dynamique) désirée.</a:t>
                </a:r>
              </a:p>
              <a:p>
                <a:pPr>
                  <a:spcBef>
                    <a:spcPct val="50000"/>
                  </a:spcBef>
                </a:pPr>
                <a:endParaRPr lang="fr-CA" altLang="en-US" baseline="0" dirty="0">
                  <a:latin typeface="Arial" pitchFamily="34" charset="0"/>
                </a:endParaRPr>
              </a:p>
              <a:p>
                <a:pPr marL="0" marR="0" lvl="0" indent="0" algn="l" defTabSz="457200" rtl="0" eaLnBrk="1" fontAlgn="auto" latinLnBrk="0" hangingPunct="1">
                  <a:lnSpc>
                    <a:spcPct val="100000"/>
                  </a:lnSpc>
                  <a:spcBef>
                    <a:spcPct val="50000"/>
                  </a:spcBef>
                  <a:spcAft>
                    <a:spcPts val="0"/>
                  </a:spcAft>
                  <a:buClrTx/>
                  <a:buSzTx/>
                  <a:buFontTx/>
                  <a:buNone/>
                  <a:tabLst/>
                  <a:defRPr/>
                </a:pPr>
                <a:r>
                  <a:rPr lang="fr-CA" altLang="en-US" baseline="0" dirty="0">
                    <a:latin typeface="Arial" pitchFamily="34" charset="0"/>
                  </a:rPr>
                  <a:t>Récursion: </a:t>
                </a:r>
                <a:r>
                  <a:rPr lang="fr-CA" altLang="en-US" dirty="0">
                    <a:latin typeface="Calibri" pitchFamily="34" charset="0"/>
                  </a:rPr>
                  <a:t>prédiction du prochain état en se basant sur notre état de croyance au temps </a:t>
                </a:r>
                <a:r>
                  <a:rPr lang="fr-CA" altLang="en-US" i="1" dirty="0">
                    <a:latin typeface="Calibri" pitchFamily="34" charset="0"/>
                  </a:rPr>
                  <a:t>t</a:t>
                </a:r>
              </a:p>
              <a:p>
                <a:pPr marL="0" marR="0" lvl="0" indent="0" algn="l" defTabSz="457200" rtl="0" eaLnBrk="1" fontAlgn="auto" latinLnBrk="0" hangingPunct="1">
                  <a:lnSpc>
                    <a:spcPct val="100000"/>
                  </a:lnSpc>
                  <a:spcBef>
                    <a:spcPct val="50000"/>
                  </a:spcBef>
                  <a:spcAft>
                    <a:spcPts val="0"/>
                  </a:spcAft>
                  <a:buClrTx/>
                  <a:buSzTx/>
                  <a:buFontTx/>
                  <a:buNone/>
                  <a:tabLst/>
                  <a:defRPr/>
                </a:pPr>
                <a:endParaRPr lang="fr-CA" altLang="en-US" i="1" dirty="0">
                  <a:latin typeface="Calibri" pitchFamily="34" charset="0"/>
                </a:endParaRPr>
              </a:p>
              <a:p>
                <a:r>
                  <a:rPr lang="en-CA" sz="1200" b="0" i="0" u="none" strike="noStrike" kern="1200" baseline="0" dirty="0">
                    <a:solidFill>
                      <a:schemeClr val="tx1"/>
                    </a:solidFill>
                    <a:latin typeface="Arial" charset="0"/>
                    <a:ea typeface="ＭＳ Ｐゴシック" pitchFamily="4" charset="-128"/>
                    <a:cs typeface="ＭＳ Ｐゴシック" pitchFamily="4" charset="-128"/>
                  </a:rPr>
                  <a:t>Within the summation, the first factor comes from the transition model and the second comes</a:t>
                </a:r>
              </a:p>
              <a:p>
                <a:r>
                  <a:rPr lang="en-CA" sz="1200" b="0" i="0" u="none" strike="noStrike" kern="1200" baseline="0" dirty="0">
                    <a:solidFill>
                      <a:schemeClr val="tx1"/>
                    </a:solidFill>
                    <a:latin typeface="Arial" charset="0"/>
                    <a:ea typeface="ＭＳ Ｐゴシック" pitchFamily="4" charset="-128"/>
                    <a:cs typeface="ＭＳ Ｐゴシック" pitchFamily="4" charset="-128"/>
                  </a:rPr>
                  <a:t>from the current state distribution. Hence, we have the desired recursive formulation. </a:t>
                </a:r>
                <a:endParaRPr lang="en-US" altLang="en-US" i="1" dirty="0">
                  <a:latin typeface="Calibri" pitchFamily="34" charset="0"/>
                </a:endParaRPr>
              </a:p>
              <a:p>
                <a:pPr>
                  <a:spcBef>
                    <a:spcPct val="50000"/>
                  </a:spcBef>
                </a:pPr>
                <a:endParaRPr lang="fr-CA" altLang="en-US" dirty="0">
                  <a:latin typeface="Arial" pitchFamily="34" charset="0"/>
                </a:endParaRPr>
              </a:p>
              <a:p>
                <a:pPr>
                  <a:spcBef>
                    <a:spcPct val="50000"/>
                  </a:spcBef>
                </a:pPr>
                <a:endParaRPr lang="fr-CA" altLang="en-US" dirty="0">
                  <a:latin typeface="Arial" pitchFamily="34" charset="0"/>
                </a:endParaRPr>
              </a:p>
            </p:txBody>
          </p:sp>
        </mc:Fallback>
      </mc:AlternateContent>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mc:AlternateContent xmlns:mc="http://schemas.openxmlformats.org/markup-compatibility/2006">
        <mc:Choice xmlns:a14="http://schemas.microsoft.com/office/drawing/2010/main" Requires="a14">
          <p:sp>
            <p:nvSpPr>
              <p:cNvPr id="48131" name="Notes Placeholder 2"/>
              <p:cNvSpPr>
                <a:spLocks noGrp="1"/>
              </p:cNvSpPr>
              <p:nvPr>
                <p:ph type="body" idx="1"/>
              </p:nvPr>
            </p:nvSpPr>
            <p:spPr>
              <a:noFill/>
              <a:ln w="9525"/>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ormAutofit fontScale="77500" lnSpcReduction="20000"/>
              </a:bodyPr>
              <a:lstStyle/>
              <a:p>
                <a:r>
                  <a:rPr lang="en-US" i="0" dirty="0">
                    <a:solidFill>
                      <a:srgbClr val="000000"/>
                    </a:solidFill>
                    <a:latin typeface="Cambria Math" panose="02040503050406030204" pitchFamily="18" charset="0"/>
                  </a:rPr>
                  <a:t>Rappel: P(X|Y)P(Y) = P(X,Y)=P(Y|X).P(Y)</a:t>
                </a:r>
              </a:p>
              <a:p>
                <a:r>
                  <a:rPr lang="en-US" i="0" dirty="0" err="1">
                    <a:solidFill>
                      <a:srgbClr val="000000"/>
                    </a:solidFill>
                    <a:latin typeface="Cambria Math" panose="02040503050406030204" pitchFamily="18" charset="0"/>
                  </a:rPr>
                  <a:t>Donc</a:t>
                </a:r>
                <a:r>
                  <a:rPr lang="en-US" i="0" dirty="0">
                    <a:solidFill>
                      <a:srgbClr val="000000"/>
                    </a:solidFill>
                    <a:latin typeface="Cambria Math" panose="02040503050406030204" pitchFamily="18"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i="0" dirty="0">
                    <a:solidFill>
                      <a:srgbClr val="000000"/>
                    </a:solidFill>
                    <a:latin typeface="Cambria Math" panose="02040503050406030204" pitchFamily="18" charset="0"/>
                  </a:rPr>
                  <a:t>            - P(X|Y)= </a:t>
                </a:r>
                <a14:m>
                  <m:oMath xmlns:m="http://schemas.openxmlformats.org/officeDocument/2006/math">
                    <m:r>
                      <a:rPr lang="en-US" sz="1200" i="1" smtClean="0">
                        <a:solidFill>
                          <a:srgbClr val="000000"/>
                        </a:solidFill>
                        <a:latin typeface="Cambria Math" panose="02040503050406030204" pitchFamily="18" charset="0"/>
                      </a:rPr>
                      <m:t>𝛼</m:t>
                    </m:r>
                  </m:oMath>
                </a14:m>
                <a:r>
                  <a:rPr lang="en-US" i="0" dirty="0">
                    <a:solidFill>
                      <a:srgbClr val="000000"/>
                    </a:solidFill>
                    <a:latin typeface="Cambria Math" panose="02040503050406030204" pitchFamily="18" charset="0"/>
                  </a:rPr>
                  <a:t> P(X,Y)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i="0" dirty="0">
                    <a:solidFill>
                      <a:srgbClr val="000000"/>
                    </a:solidFill>
                    <a:latin typeface="Cambria Math" panose="02040503050406030204" pitchFamily="18" charset="0"/>
                  </a:rPr>
                  <a:t>            - P(X|Y)= </a:t>
                </a:r>
                <a14:m>
                  <m:oMath xmlns:m="http://schemas.openxmlformats.org/officeDocument/2006/math">
                    <m:r>
                      <a:rPr lang="en-US" sz="1200" i="1" smtClean="0">
                        <a:solidFill>
                          <a:srgbClr val="000000"/>
                        </a:solidFill>
                        <a:latin typeface="Cambria Math" panose="02040503050406030204" pitchFamily="18" charset="0"/>
                      </a:rPr>
                      <m:t>𝛼</m:t>
                    </m:r>
                  </m:oMath>
                </a14:m>
                <a:r>
                  <a:rPr lang="en-US" i="0" dirty="0">
                    <a:solidFill>
                      <a:srgbClr val="000000"/>
                    </a:solidFill>
                    <a:latin typeface="Cambria Math" panose="02040503050406030204" pitchFamily="18" charset="0"/>
                  </a:rPr>
                  <a:t>’ P(Y|X)P(Y)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i="0" dirty="0">
                  <a:solidFill>
                    <a:srgbClr val="000000"/>
                  </a:solidFill>
                  <a:latin typeface="Cambria Math" panose="020405030504060302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i="0" dirty="0" err="1">
                    <a:solidFill>
                      <a:srgbClr val="000000"/>
                    </a:solidFill>
                    <a:latin typeface="Cambria Math" panose="02040503050406030204" pitchFamily="18" charset="0"/>
                  </a:rPr>
                  <a:t>Sachant</a:t>
                </a:r>
                <a:r>
                  <a:rPr lang="en-US" i="0" dirty="0">
                    <a:solidFill>
                      <a:srgbClr val="000000"/>
                    </a:solidFill>
                    <a:latin typeface="Cambria Math" panose="02040503050406030204" pitchFamily="18" charset="0"/>
                  </a:rPr>
                  <a:t> </a:t>
                </a:r>
                <a:r>
                  <a:rPr lang="en-US" i="0" dirty="0" err="1">
                    <a:solidFill>
                      <a:srgbClr val="000000"/>
                    </a:solidFill>
                    <a:latin typeface="Cambria Math" panose="02040503050406030204" pitchFamily="18" charset="0"/>
                  </a:rPr>
                  <a:t>cela</a:t>
                </a:r>
                <a:r>
                  <a:rPr lang="en-US" i="0" dirty="0">
                    <a:solidFill>
                      <a:srgbClr val="000000"/>
                    </a:solidFill>
                    <a:latin typeface="Cambria Math" panose="02040503050406030204" pitchFamily="18" charset="0"/>
                  </a:rPr>
                  <a:t>, on passe de la première à la </a:t>
                </a:r>
                <a:r>
                  <a:rPr lang="en-US" i="0" dirty="0" err="1">
                    <a:solidFill>
                      <a:srgbClr val="000000"/>
                    </a:solidFill>
                    <a:latin typeface="Cambria Math" panose="02040503050406030204" pitchFamily="18" charset="0"/>
                  </a:rPr>
                  <a:t>deuxième</a:t>
                </a:r>
                <a:r>
                  <a:rPr lang="en-US" i="0" dirty="0">
                    <a:solidFill>
                      <a:srgbClr val="000000"/>
                    </a:solidFill>
                    <a:latin typeface="Cambria Math" panose="02040503050406030204" pitchFamily="18" charset="0"/>
                  </a:rPr>
                  <a:t> </a:t>
                </a:r>
                <a:r>
                  <a:rPr lang="en-US" i="0" dirty="0" err="1">
                    <a:solidFill>
                      <a:srgbClr val="000000"/>
                    </a:solidFill>
                    <a:latin typeface="Cambria Math" panose="02040503050406030204" pitchFamily="18" charset="0"/>
                  </a:rPr>
                  <a:t>ligne</a:t>
                </a:r>
                <a:r>
                  <a:rPr lang="en-US" i="0" dirty="0">
                    <a:solidFill>
                      <a:srgbClr val="000000"/>
                    </a:solidFill>
                    <a:latin typeface="Cambria Math" panose="02040503050406030204" pitchFamily="18" charset="0"/>
                  </a:rPr>
                  <a:t> </a:t>
                </a:r>
                <a:r>
                  <a:rPr lang="en-US" i="0" dirty="0" err="1">
                    <a:solidFill>
                      <a:srgbClr val="000000"/>
                    </a:solidFill>
                    <a:latin typeface="Cambria Math" panose="02040503050406030204" pitchFamily="18" charset="0"/>
                  </a:rPr>
                  <a:t>comme</a:t>
                </a:r>
                <a:r>
                  <a:rPr lang="en-US" i="0" dirty="0">
                    <a:solidFill>
                      <a:srgbClr val="000000"/>
                    </a:solidFill>
                    <a:latin typeface="Cambria Math" panose="02040503050406030204" pitchFamily="18" charset="0"/>
                  </a:rPr>
                  <a:t> suit: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i="0" dirty="0">
                  <a:solidFill>
                    <a:srgbClr val="000000"/>
                  </a:solidFill>
                  <a:latin typeface="Cambria Math" panose="020405030504060302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i="0" dirty="0" err="1">
                    <a:solidFill>
                      <a:srgbClr val="000000"/>
                    </a:solidFill>
                    <a:latin typeface="Cambria Math" panose="02040503050406030204" pitchFamily="18" charset="0"/>
                  </a:rPr>
                  <a:t>Voici</a:t>
                </a:r>
                <a:r>
                  <a:rPr lang="en-US" i="0" dirty="0">
                    <a:solidFill>
                      <a:srgbClr val="000000"/>
                    </a:solidFill>
                    <a:latin typeface="Cambria Math" panose="02040503050406030204" pitchFamily="18" charset="0"/>
                  </a:rPr>
                  <a:t> </a:t>
                </a:r>
                <a:r>
                  <a:rPr lang="en-US" i="0" dirty="0" err="1">
                    <a:solidFill>
                      <a:srgbClr val="000000"/>
                    </a:solidFill>
                    <a:latin typeface="Cambria Math" panose="02040503050406030204" pitchFamily="18" charset="0"/>
                  </a:rPr>
                  <a:t>maintenant</a:t>
                </a:r>
                <a:r>
                  <a:rPr lang="en-US" i="0" dirty="0">
                    <a:solidFill>
                      <a:srgbClr val="000000"/>
                    </a:solidFill>
                    <a:latin typeface="Cambria Math" panose="02040503050406030204" pitchFamily="18" charset="0"/>
                  </a:rPr>
                  <a:t> comment on </a:t>
                </a:r>
                <a:r>
                  <a:rPr lang="en-US" i="0" dirty="0" err="1">
                    <a:solidFill>
                      <a:srgbClr val="000000"/>
                    </a:solidFill>
                    <a:latin typeface="Cambria Math" panose="02040503050406030204" pitchFamily="18" charset="0"/>
                  </a:rPr>
                  <a:t>déduit</a:t>
                </a:r>
                <a:endParaRPr lang="en-US" i="0" dirty="0">
                  <a:solidFill>
                    <a:srgbClr val="000000"/>
                  </a:solidFill>
                  <a:latin typeface="Cambria Math" panose="02040503050406030204" pitchFamily="18" charset="0"/>
                </a:endParaRPr>
              </a:p>
              <a:p>
                <a14:m>
                  <m:oMath xmlns:m="http://schemas.openxmlformats.org/officeDocument/2006/math">
                    <m:r>
                      <a:rPr lang="en-US" i="1" smtClean="0">
                        <a:solidFill>
                          <a:srgbClr val="000000"/>
                        </a:solidFill>
                        <a:latin typeface="Cambria Math" panose="02040503050406030204" pitchFamily="18" charset="0"/>
                      </a:rPr>
                      <m:t>𝑃</m:t>
                    </m:r>
                    <m:r>
                      <a:rPr lang="en-US" i="1" smtClean="0">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r>
                      <a:rPr lang="en-CA" b="0" i="1" smtClean="0">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𝑒</m:t>
                        </m:r>
                      </m:e>
                      <m:sub>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𝑒</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oMath>
                </a14:m>
                <a:r>
                  <a:rPr lang="en-CA" sz="1200" b="0" i="0" u="none" strike="noStrike" kern="1200" baseline="0" dirty="0">
                    <a:solidFill>
                      <a:schemeClr val="tx1"/>
                    </a:solidFill>
                    <a:latin typeface="Arial" charset="0"/>
                    <a:ea typeface="ＭＳ Ｐゴシック" pitchFamily="4" charset="-128"/>
                    <a:cs typeface="ＭＳ Ｐゴシック" pitchFamily="4" charset="-128"/>
                  </a:rPr>
                  <a:t> = </a:t>
                </a:r>
                <a14:m>
                  <m:oMath xmlns:m="http://schemas.openxmlformats.org/officeDocument/2006/math">
                    <m:r>
                      <a:rPr lang="en-US" sz="1200" i="1" smtClean="0">
                        <a:solidFill>
                          <a:srgbClr val="000000"/>
                        </a:solidFill>
                        <a:latin typeface="Cambria Math" panose="02040503050406030204" pitchFamily="18" charset="0"/>
                      </a:rPr>
                      <m:t>𝛼</m:t>
                    </m:r>
                  </m:oMath>
                </a14:m>
                <a:r>
                  <a:rPr lang="en-CA" sz="1200" b="0" i="0" u="none" strike="noStrike" kern="1200" baseline="0" dirty="0">
                    <a:solidFill>
                      <a:schemeClr val="tx1"/>
                    </a:solidFill>
                    <a:latin typeface="Arial" charset="0"/>
                    <a:ea typeface="ＭＳ Ｐゴシック" pitchFamily="4" charset="-128"/>
                    <a:cs typeface="ＭＳ Ｐゴシック" pitchFamily="4" charset="-128"/>
                  </a:rPr>
                  <a:t> P (</a:t>
                </a:r>
                <a14:m>
                  <m:oMath xmlns:m="http://schemas.openxmlformats.org/officeDocument/2006/math">
                    <m:sSub>
                      <m:sSubPr>
                        <m:ctrlPr>
                          <a:rPr lang="en-US" i="1" smtClean="0">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𝑒</m:t>
                        </m:r>
                      </m:e>
                      <m:sub>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𝑒</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r>
                      <a:rPr lang="en-CA" b="0" i="0" smtClean="0">
                        <a:solidFill>
                          <a:srgbClr val="000000"/>
                        </a:solidFill>
                        <a:latin typeface="Cambria Math" panose="02040503050406030204" pitchFamily="18" charset="0"/>
                      </a:rPr>
                      <m:t>,</m:t>
                    </m:r>
                  </m:oMath>
                </a14:m>
                <a:r>
                  <a:rPr lang="en-CA" sz="1200" b="0" i="0" u="none" strike="noStrike" kern="1200" baseline="0" dirty="0">
                    <a:solidFill>
                      <a:schemeClr val="tx1"/>
                    </a:solidFill>
                    <a:latin typeface="Arial" charset="0"/>
                    <a:ea typeface="ＭＳ Ｐゴシック" pitchFamily="4" charset="-128"/>
                    <a:cs typeface="ＭＳ Ｐゴシック" pitchFamily="4" charset="-128"/>
                  </a:rPr>
                  <a:t> </a:t>
                </a:r>
                <a14:m>
                  <m:oMath xmlns:m="http://schemas.openxmlformats.org/officeDocument/2006/math">
                    <m:sSub>
                      <m:sSubPr>
                        <m:ctrlPr>
                          <a:rPr lang="en-US" i="1" smtClean="0">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oMath>
                </a14:m>
                <a:r>
                  <a:rPr lang="en-CA" sz="1200" b="0" i="0" u="none" strike="noStrike" kern="1200" baseline="0" dirty="0">
                    <a:solidFill>
                      <a:schemeClr val="tx1"/>
                    </a:solidFill>
                    <a:latin typeface="Arial" charset="0"/>
                    <a:ea typeface="ＭＳ Ｐゴシック" pitchFamily="4" charset="-128"/>
                    <a:cs typeface="ＭＳ Ｐゴシック" pitchFamily="4" charset="-128"/>
                  </a:rPr>
                  <a:t>)</a:t>
                </a:r>
              </a:p>
              <a:p>
                <a:r>
                  <a:rPr lang="en-CA" sz="1200" b="0" i="0" u="none" strike="noStrike" kern="1200" baseline="0" dirty="0">
                    <a:solidFill>
                      <a:schemeClr val="tx1"/>
                    </a:solidFill>
                    <a:latin typeface="Arial" charset="0"/>
                    <a:ea typeface="ＭＳ Ｐゴシック" pitchFamily="4" charset="-128"/>
                    <a:cs typeface="ＭＳ Ｐゴシック" pitchFamily="4" charset="-128"/>
                  </a:rPr>
                  <a:t>                            = </a:t>
                </a:r>
                <a14:m>
                  <m:oMath xmlns:m="http://schemas.openxmlformats.org/officeDocument/2006/math">
                    <m:r>
                      <a:rPr lang="en-US" sz="1200" i="1" smtClean="0">
                        <a:solidFill>
                          <a:srgbClr val="000000"/>
                        </a:solidFill>
                        <a:latin typeface="Cambria Math" panose="02040503050406030204" pitchFamily="18" charset="0"/>
                      </a:rPr>
                      <m:t>𝛼</m:t>
                    </m:r>
                  </m:oMath>
                </a14:m>
                <a:r>
                  <a:rPr lang="en-CA" sz="1200" b="0" i="0" u="none" strike="noStrike" kern="1200" baseline="0" dirty="0">
                    <a:solidFill>
                      <a:schemeClr val="tx1"/>
                    </a:solidFill>
                    <a:latin typeface="Arial" charset="0"/>
                    <a:ea typeface="ＭＳ Ｐゴシック" pitchFamily="4" charset="-128"/>
                    <a:cs typeface="ＭＳ Ｐゴシック" pitchFamily="4" charset="-128"/>
                  </a:rPr>
                  <a:t> P (</a:t>
                </a:r>
                <a14:m>
                  <m:oMath xmlns:m="http://schemas.openxmlformats.org/officeDocument/2006/math">
                    <m:sSub>
                      <m:sSubPr>
                        <m:ctrlPr>
                          <a:rPr lang="en-US" i="1" smtClean="0">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𝑒</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oMath>
                </a14:m>
                <a:r>
                  <a:rPr lang="en-CA" sz="1200" b="0" i="0" u="none" strike="noStrike" kern="1200" baseline="0" dirty="0">
                    <a:solidFill>
                      <a:schemeClr val="tx1"/>
                    </a:solidFill>
                    <a:latin typeface="Arial" charset="0"/>
                    <a:ea typeface="ＭＳ Ｐゴシック" pitchFamily="4" charset="-128"/>
                    <a:cs typeface="ＭＳ Ｐゴシック" pitchFamily="4" charset="-128"/>
                  </a:rPr>
                  <a:t>, </a:t>
                </a:r>
                <a14:m>
                  <m:oMath xmlns:m="http://schemas.openxmlformats.org/officeDocument/2006/math">
                    <m:sSub>
                      <m:sSubPr>
                        <m:ctrlPr>
                          <a:rPr lang="en-US" i="1" smtClean="0">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oMath>
                </a14:m>
                <a:r>
                  <a:rPr lang="en-CA" sz="1200" b="0" i="0" u="none" strike="noStrike" kern="1200" baseline="0" dirty="0">
                    <a:solidFill>
                      <a:schemeClr val="tx1"/>
                    </a:solidFill>
                    <a:latin typeface="Arial" charset="0"/>
                    <a:ea typeface="ＭＳ Ｐゴシック" pitchFamily="4" charset="-128"/>
                    <a:cs typeface="ＭＳ Ｐゴシック" pitchFamily="4" charset="-128"/>
                  </a:rPr>
                  <a:t>, </a:t>
                </a:r>
                <a14:m>
                  <m:oMath xmlns:m="http://schemas.openxmlformats.org/officeDocument/2006/math">
                    <m:sSub>
                      <m:sSubPr>
                        <m:ctrlPr>
                          <a:rPr lang="en-US" i="1" smtClean="0">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𝑒</m:t>
                        </m:r>
                      </m:e>
                      <m:sub>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𝑡</m:t>
                        </m:r>
                      </m:sub>
                    </m:sSub>
                  </m:oMath>
                </a14:m>
                <a:r>
                  <a:rPr lang="en-CA" sz="1200" b="0" i="0" u="none" strike="noStrike" kern="1200" baseline="0" dirty="0">
                    <a:solidFill>
                      <a:schemeClr val="tx1"/>
                    </a:solidFill>
                    <a:latin typeface="Arial" charset="0"/>
                    <a:ea typeface="ＭＳ Ｐゴシック" pitchFamily="4" charset="-128"/>
                    <a:cs typeface="ＭＳ Ｐゴシック" pitchFamily="4" charset="-128"/>
                  </a:rPr>
                  <a:t>)     - </a:t>
                </a:r>
                <a:r>
                  <a:rPr lang="en-CA" sz="1200" b="0" i="0" u="none" strike="noStrike" kern="1200" baseline="0" dirty="0" err="1">
                    <a:solidFill>
                      <a:schemeClr val="tx1"/>
                    </a:solidFill>
                    <a:latin typeface="Arial" charset="0"/>
                    <a:ea typeface="ＭＳ Ｐゴシック" pitchFamily="4" charset="-128"/>
                    <a:cs typeface="ＭＳ Ｐゴシック" pitchFamily="4" charset="-128"/>
                  </a:rPr>
                  <a:t>J’ai</a:t>
                </a:r>
                <a:r>
                  <a:rPr lang="en-CA" sz="1200" b="0" i="0" u="none" strike="noStrike" kern="1200" baseline="0" dirty="0">
                    <a:solidFill>
                      <a:schemeClr val="tx1"/>
                    </a:solidFill>
                    <a:latin typeface="Arial" charset="0"/>
                    <a:ea typeface="ＭＳ Ｐゴシック" pitchFamily="4" charset="-128"/>
                    <a:cs typeface="ＭＳ Ｐゴシック" pitchFamily="4" charset="-128"/>
                  </a:rPr>
                  <a:t> </a:t>
                </a:r>
                <a:r>
                  <a:rPr lang="en-CA" sz="1200" b="0" i="0" u="none" strike="noStrike" kern="1200" baseline="0" dirty="0" err="1">
                    <a:solidFill>
                      <a:schemeClr val="tx1"/>
                    </a:solidFill>
                    <a:latin typeface="Arial" charset="0"/>
                    <a:ea typeface="ＭＳ Ｐゴシック" pitchFamily="4" charset="-128"/>
                    <a:cs typeface="ＭＳ Ｐゴシック" pitchFamily="4" charset="-128"/>
                  </a:rPr>
                  <a:t>réarrangé</a:t>
                </a:r>
                <a:r>
                  <a:rPr lang="en-CA" sz="1200" b="0" i="0" u="none" strike="noStrike" kern="1200" baseline="0" dirty="0">
                    <a:solidFill>
                      <a:schemeClr val="tx1"/>
                    </a:solidFill>
                    <a:latin typeface="Arial" charset="0"/>
                    <a:ea typeface="ＭＳ Ｐゴシック" pitchFamily="4" charset="-128"/>
                    <a:cs typeface="ＭＳ Ｐゴシック" pitchFamily="4" charset="-128"/>
                  </a:rPr>
                  <a:t> les </a:t>
                </a:r>
                <a:r>
                  <a:rPr lang="en-CA" sz="1200" b="0" i="0" u="none" strike="noStrike" kern="1200" baseline="0" dirty="0" err="1">
                    <a:solidFill>
                      <a:schemeClr val="tx1"/>
                    </a:solidFill>
                    <a:latin typeface="Arial" charset="0"/>
                    <a:ea typeface="ＭＳ Ｐゴシック" pitchFamily="4" charset="-128"/>
                    <a:cs typeface="ＭＳ Ｐゴシック" pitchFamily="4" charset="-128"/>
                  </a:rPr>
                  <a:t>termes</a:t>
                </a:r>
                <a:endParaRPr lang="en-CA" sz="1200" b="0" i="0" u="none" strike="noStrike" kern="1200" baseline="0" dirty="0">
                  <a:solidFill>
                    <a:schemeClr val="tx1"/>
                  </a:solidFill>
                  <a:latin typeface="Arial" charset="0"/>
                  <a:ea typeface="ＭＳ Ｐゴシック" pitchFamily="4" charset="-128"/>
                  <a:cs typeface="ＭＳ Ｐゴシック" pitchFamily="4" charset="-128"/>
                </a:endParaRPr>
              </a:p>
              <a:p>
                <a:r>
                  <a:rPr lang="en-CA" sz="1200" b="0" i="0" u="none" strike="noStrike" kern="1200" baseline="0" dirty="0">
                    <a:solidFill>
                      <a:schemeClr val="tx1"/>
                    </a:solidFill>
                    <a:latin typeface="Arial" charset="0"/>
                    <a:ea typeface="ＭＳ Ｐゴシック" pitchFamily="4" charset="-128"/>
                    <a:cs typeface="ＭＳ Ｐゴシック" pitchFamily="4" charset="-128"/>
                  </a:rPr>
                  <a:t>                            = </a:t>
                </a:r>
                <a14:m>
                  <m:oMath xmlns:m="http://schemas.openxmlformats.org/officeDocument/2006/math">
                    <m:r>
                      <a:rPr lang="en-US" sz="1200" i="1" smtClean="0">
                        <a:solidFill>
                          <a:srgbClr val="000000"/>
                        </a:solidFill>
                        <a:latin typeface="Cambria Math" panose="02040503050406030204" pitchFamily="18" charset="0"/>
                      </a:rPr>
                      <m:t>𝛼</m:t>
                    </m:r>
                  </m:oMath>
                </a14:m>
                <a:r>
                  <a:rPr lang="en-CA" sz="1200" b="0" i="0" u="none" strike="noStrike" kern="1200" baseline="0" dirty="0">
                    <a:solidFill>
                      <a:schemeClr val="tx1"/>
                    </a:solidFill>
                    <a:latin typeface="Arial" charset="0"/>
                    <a:ea typeface="ＭＳ Ｐゴシック" pitchFamily="4" charset="-128"/>
                    <a:cs typeface="ＭＳ Ｐゴシック" pitchFamily="4" charset="-128"/>
                  </a:rPr>
                  <a:t> P </a:t>
                </a:r>
                <a14:m>
                  <m:oMath xmlns:m="http://schemas.openxmlformats.org/officeDocument/2006/math">
                    <m:d>
                      <m:dPr>
                        <m:ctrlPr>
                          <a:rPr lang="en-US" i="1" smtClean="0">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𝑒</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𝑒</m:t>
                            </m:r>
                          </m:e>
                          <m:sub>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𝑡</m:t>
                            </m:r>
                          </m:sub>
                        </m:sSub>
                      </m:e>
                    </m:d>
                  </m:oMath>
                </a14:m>
                <a:r>
                  <a:rPr lang="en-CA" sz="1200" b="0" i="0" u="none" strike="noStrike" kern="1200" baseline="0" dirty="0">
                    <a:solidFill>
                      <a:schemeClr val="tx1"/>
                    </a:solidFill>
                    <a:latin typeface="Arial" charset="0"/>
                    <a:ea typeface="ＭＳ Ｐゴシック" pitchFamily="4" charset="-128"/>
                    <a:cs typeface="ＭＳ Ｐゴシック" pitchFamily="4" charset="-128"/>
                  </a:rPr>
                  <a:t> P(</a:t>
                </a:r>
                <a14:m>
                  <m:oMath xmlns:m="http://schemas.openxmlformats.org/officeDocument/2006/math">
                    <m:sSub>
                      <m:sSubPr>
                        <m:ctrlPr>
                          <a:rPr lang="en-US" b="1" i="1" smtClean="0">
                            <a:solidFill>
                              <a:srgbClr val="000000"/>
                            </a:solidFill>
                            <a:latin typeface="Cambria Math" panose="02040503050406030204" pitchFamily="18" charset="0"/>
                          </a:rPr>
                        </m:ctrlPr>
                      </m:sSubPr>
                      <m:e>
                        <m:r>
                          <a:rPr lang="en-US" b="1" i="1">
                            <a:solidFill>
                              <a:srgbClr val="000000"/>
                            </a:solidFill>
                            <a:latin typeface="Cambria Math" panose="02040503050406030204" pitchFamily="18" charset="0"/>
                          </a:rPr>
                          <m:t>𝒆</m:t>
                        </m:r>
                      </m:e>
                      <m:sub>
                        <m:r>
                          <a:rPr lang="en-US" b="1" i="1">
                            <a:solidFill>
                              <a:srgbClr val="000000"/>
                            </a:solidFill>
                            <a:latin typeface="Cambria Math" panose="02040503050406030204" pitchFamily="18" charset="0"/>
                          </a:rPr>
                          <m:t>𝒕</m:t>
                        </m:r>
                        <m:r>
                          <a:rPr lang="en-US" b="1" i="1">
                            <a:solidFill>
                              <a:srgbClr val="000000"/>
                            </a:solidFill>
                            <a:latin typeface="Cambria Math" panose="02040503050406030204" pitchFamily="18" charset="0"/>
                          </a:rPr>
                          <m:t>+</m:t>
                        </m:r>
                        <m:r>
                          <a:rPr lang="en-US" b="1" i="1">
                            <a:solidFill>
                              <a:srgbClr val="000000"/>
                            </a:solidFill>
                            <a:latin typeface="Cambria Math" panose="02040503050406030204" pitchFamily="18" charset="0"/>
                          </a:rPr>
                          <m:t>𝟏</m:t>
                        </m:r>
                      </m:sub>
                    </m:sSub>
                    <m:r>
                      <a:rPr lang="en-CA" b="1" i="0" smtClean="0">
                        <a:solidFill>
                          <a:srgbClr val="000000"/>
                        </a:solidFill>
                        <a:latin typeface="Cambria Math" panose="02040503050406030204" pitchFamily="18" charset="0"/>
                      </a:rPr>
                      <m:t>,</m:t>
                    </m:r>
                  </m:oMath>
                </a14:m>
                <a:r>
                  <a:rPr lang="en-CA" sz="1200" b="1" i="0" u="none" strike="noStrike" kern="1200" baseline="0" dirty="0">
                    <a:solidFill>
                      <a:schemeClr val="tx1"/>
                    </a:solidFill>
                    <a:latin typeface="Arial" charset="0"/>
                    <a:ea typeface="ＭＳ Ｐゴシック" pitchFamily="4" charset="-128"/>
                    <a:cs typeface="ＭＳ Ｐゴシック" pitchFamily="4" charset="-128"/>
                  </a:rPr>
                  <a:t> </a:t>
                </a:r>
                <a14:m>
                  <m:oMath xmlns:m="http://schemas.openxmlformats.org/officeDocument/2006/math">
                    <m:sSub>
                      <m:sSubPr>
                        <m:ctrlPr>
                          <a:rPr lang="en-US" b="1" i="1" smtClean="0">
                            <a:solidFill>
                              <a:srgbClr val="000000"/>
                            </a:solidFill>
                            <a:latin typeface="Cambria Math" panose="02040503050406030204" pitchFamily="18" charset="0"/>
                          </a:rPr>
                        </m:ctrlPr>
                      </m:sSubPr>
                      <m:e>
                        <m:r>
                          <a:rPr lang="en-US" b="1" i="1">
                            <a:solidFill>
                              <a:srgbClr val="000000"/>
                            </a:solidFill>
                            <a:latin typeface="Cambria Math" panose="02040503050406030204" pitchFamily="18" charset="0"/>
                          </a:rPr>
                          <m:t>𝑿</m:t>
                        </m:r>
                      </m:e>
                      <m:sub>
                        <m:r>
                          <a:rPr lang="en-US" b="1" i="1">
                            <a:solidFill>
                              <a:srgbClr val="000000"/>
                            </a:solidFill>
                            <a:latin typeface="Cambria Math" panose="02040503050406030204" pitchFamily="18" charset="0"/>
                          </a:rPr>
                          <m:t>𝒕</m:t>
                        </m:r>
                        <m:r>
                          <a:rPr lang="en-US" b="1" i="1">
                            <a:solidFill>
                              <a:srgbClr val="000000"/>
                            </a:solidFill>
                            <a:latin typeface="Cambria Math" panose="02040503050406030204" pitchFamily="18" charset="0"/>
                          </a:rPr>
                          <m:t>+</m:t>
                        </m:r>
                        <m:r>
                          <a:rPr lang="en-US" b="1" i="1">
                            <a:solidFill>
                              <a:srgbClr val="000000"/>
                            </a:solidFill>
                            <a:latin typeface="Cambria Math" panose="02040503050406030204" pitchFamily="18" charset="0"/>
                          </a:rPr>
                          <m:t>𝟏</m:t>
                        </m:r>
                      </m:sub>
                    </m:sSub>
                  </m:oMath>
                </a14:m>
                <a:r>
                  <a:rPr lang="en-CA" sz="1200" b="0" i="0" u="none" strike="noStrike" kern="1200" baseline="0" dirty="0">
                    <a:solidFill>
                      <a:schemeClr val="tx1"/>
                    </a:solidFill>
                    <a:latin typeface="Arial" charset="0"/>
                    <a:ea typeface="ＭＳ Ｐゴシック" pitchFamily="4" charset="-128"/>
                    <a:cs typeface="ＭＳ Ｐゴシック" pitchFamily="4" charset="-128"/>
                  </a:rPr>
                  <a:t>)  - </a:t>
                </a:r>
                <a:r>
                  <a:rPr lang="en-CA" sz="1200" b="0" i="0" u="none" strike="noStrike" kern="1200" baseline="0" dirty="0" err="1">
                    <a:solidFill>
                      <a:schemeClr val="tx1"/>
                    </a:solidFill>
                    <a:latin typeface="Arial" charset="0"/>
                    <a:ea typeface="ＭＳ Ｐゴシック" pitchFamily="4" charset="-128"/>
                    <a:cs typeface="ＭＳ Ｐゴシック" pitchFamily="4" charset="-128"/>
                  </a:rPr>
                  <a:t>J’ai</a:t>
                </a:r>
                <a:r>
                  <a:rPr lang="en-CA" sz="1200" b="0" i="0" u="none" strike="noStrike" kern="1200" baseline="0" dirty="0">
                    <a:solidFill>
                      <a:schemeClr val="tx1"/>
                    </a:solidFill>
                    <a:latin typeface="Arial" charset="0"/>
                    <a:ea typeface="ＭＳ Ｐゴシック" pitchFamily="4" charset="-128"/>
                    <a:cs typeface="ＭＳ Ｐゴシック" pitchFamily="4" charset="-128"/>
                  </a:rPr>
                  <a:t> appliqué la </a:t>
                </a:r>
                <a:r>
                  <a:rPr lang="en-CA" sz="1200" b="0" i="0" u="none" strike="noStrike" kern="1200" baseline="0" dirty="0" err="1">
                    <a:solidFill>
                      <a:schemeClr val="tx1"/>
                    </a:solidFill>
                    <a:latin typeface="Arial" charset="0"/>
                    <a:ea typeface="ＭＳ Ｐゴシック" pitchFamily="4" charset="-128"/>
                    <a:cs typeface="ＭＳ Ｐゴシック" pitchFamily="4" charset="-128"/>
                  </a:rPr>
                  <a:t>règle</a:t>
                </a:r>
                <a:r>
                  <a:rPr lang="en-CA" sz="1200" b="0" i="0" u="none" strike="noStrike" kern="1200" baseline="0" dirty="0">
                    <a:solidFill>
                      <a:schemeClr val="tx1"/>
                    </a:solidFill>
                    <a:latin typeface="Arial" charset="0"/>
                    <a:ea typeface="ＭＳ Ｐゴシック" pitchFamily="4" charset="-128"/>
                    <a:cs typeface="ＭＳ Ｐゴシック" pitchFamily="4" charset="-128"/>
                  </a:rPr>
                  <a:t> du </a:t>
                </a:r>
                <a:r>
                  <a:rPr lang="en-CA" sz="1200" b="0" i="0" u="none" strike="noStrike" kern="1200" baseline="0" dirty="0" err="1">
                    <a:solidFill>
                      <a:schemeClr val="tx1"/>
                    </a:solidFill>
                    <a:latin typeface="Arial" charset="0"/>
                    <a:ea typeface="ＭＳ Ｐゴシック" pitchFamily="4" charset="-128"/>
                    <a:cs typeface="ＭＳ Ｐゴシック" pitchFamily="4" charset="-128"/>
                  </a:rPr>
                  <a:t>produit</a:t>
                </a:r>
                <a:endParaRPr lang="en-CA" sz="1200" b="0" i="0" u="none" strike="noStrike" kern="1200" baseline="0" dirty="0">
                  <a:solidFill>
                    <a:schemeClr val="tx1"/>
                  </a:solidFill>
                  <a:latin typeface="Arial" charset="0"/>
                  <a:ea typeface="ＭＳ Ｐゴシック" pitchFamily="4" charset="-128"/>
                  <a:cs typeface="ＭＳ Ｐゴシック" pitchFamily="4" charset="-128"/>
                </a:endParaRPr>
              </a:p>
              <a:p>
                <a:r>
                  <a:rPr lang="en-CA" sz="1200" b="0" i="0" u="none" strike="noStrike" kern="1200" baseline="0" dirty="0">
                    <a:solidFill>
                      <a:schemeClr val="tx1"/>
                    </a:solidFill>
                    <a:latin typeface="Arial" charset="0"/>
                    <a:ea typeface="ＭＳ Ｐゴシック" pitchFamily="4" charset="-128"/>
                    <a:cs typeface="ＭＳ Ｐゴシック" pitchFamily="4" charset="-128"/>
                  </a:rPr>
                  <a:t>                            = </a:t>
                </a:r>
                <a14:m>
                  <m:oMath xmlns:m="http://schemas.openxmlformats.org/officeDocument/2006/math">
                    <m:r>
                      <a:rPr lang="en-US" sz="1200" i="1" smtClean="0">
                        <a:solidFill>
                          <a:srgbClr val="000000"/>
                        </a:solidFill>
                        <a:latin typeface="Cambria Math" panose="02040503050406030204" pitchFamily="18" charset="0"/>
                      </a:rPr>
                      <m:t>𝛼</m:t>
                    </m:r>
                  </m:oMath>
                </a14:m>
                <a:r>
                  <a:rPr lang="en-CA" sz="1200" b="0" i="0" u="none" strike="noStrike" kern="1200" baseline="0" dirty="0">
                    <a:solidFill>
                      <a:schemeClr val="tx1"/>
                    </a:solidFill>
                    <a:latin typeface="Arial" charset="0"/>
                    <a:ea typeface="ＭＳ Ｐゴシック" pitchFamily="4" charset="-128"/>
                    <a:cs typeface="ＭＳ Ｐゴシック" pitchFamily="4" charset="-128"/>
                  </a:rPr>
                  <a:t> P </a:t>
                </a:r>
                <a14:m>
                  <m:oMath xmlns:m="http://schemas.openxmlformats.org/officeDocument/2006/math">
                    <m:d>
                      <m:dPr>
                        <m:ctrlPr>
                          <a:rPr lang="en-US" i="1" smtClean="0">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𝑒</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𝑒</m:t>
                            </m:r>
                          </m:e>
                          <m:sub>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𝑡</m:t>
                            </m:r>
                          </m:sub>
                        </m:sSub>
                      </m:e>
                    </m:d>
                  </m:oMath>
                </a14:m>
                <a:r>
                  <a:rPr lang="en-CA" sz="1200" b="0" i="0" u="none" strike="noStrike" kern="1200" baseline="0" dirty="0">
                    <a:solidFill>
                      <a:schemeClr val="tx1"/>
                    </a:solidFill>
                    <a:latin typeface="Arial" charset="0"/>
                    <a:ea typeface="ＭＳ Ｐゴシック" pitchFamily="4" charset="-128"/>
                    <a:cs typeface="ＭＳ Ｐゴシック" pitchFamily="4" charset="-128"/>
                  </a:rPr>
                  <a:t> P(</a:t>
                </a:r>
                <a14:m>
                  <m:oMath xmlns:m="http://schemas.openxmlformats.org/officeDocument/2006/math">
                    <m:sSub>
                      <m:sSubPr>
                        <m:ctrlPr>
                          <a:rPr lang="en-US" b="1" i="1" smtClean="0">
                            <a:solidFill>
                              <a:srgbClr val="000000"/>
                            </a:solidFill>
                            <a:latin typeface="Cambria Math" panose="02040503050406030204" pitchFamily="18" charset="0"/>
                          </a:rPr>
                        </m:ctrlPr>
                      </m:sSubPr>
                      <m:e>
                        <m:r>
                          <a:rPr lang="en-US" b="1" i="1">
                            <a:solidFill>
                              <a:srgbClr val="000000"/>
                            </a:solidFill>
                            <a:latin typeface="Cambria Math" panose="02040503050406030204" pitchFamily="18" charset="0"/>
                          </a:rPr>
                          <m:t>𝑿</m:t>
                        </m:r>
                      </m:e>
                      <m:sub>
                        <m:r>
                          <a:rPr lang="en-US" b="1" i="1">
                            <a:solidFill>
                              <a:srgbClr val="000000"/>
                            </a:solidFill>
                            <a:latin typeface="Cambria Math" panose="02040503050406030204" pitchFamily="18" charset="0"/>
                          </a:rPr>
                          <m:t>𝒕</m:t>
                        </m:r>
                        <m:r>
                          <a:rPr lang="en-US" b="1" i="1">
                            <a:solidFill>
                              <a:srgbClr val="000000"/>
                            </a:solidFill>
                            <a:latin typeface="Cambria Math" panose="02040503050406030204" pitchFamily="18" charset="0"/>
                          </a:rPr>
                          <m:t>+</m:t>
                        </m:r>
                        <m:r>
                          <a:rPr lang="en-US" b="1" i="1">
                            <a:solidFill>
                              <a:srgbClr val="000000"/>
                            </a:solidFill>
                            <a:latin typeface="Cambria Math" panose="02040503050406030204" pitchFamily="18" charset="0"/>
                          </a:rPr>
                          <m:t>𝟏</m:t>
                        </m:r>
                      </m:sub>
                    </m:sSub>
                  </m:oMath>
                </a14:m>
                <a:r>
                  <a:rPr lang="en-CA" sz="1200" b="1" i="0" u="none" strike="noStrike" kern="1200" baseline="0" dirty="0">
                    <a:solidFill>
                      <a:schemeClr val="tx1"/>
                    </a:solidFill>
                    <a:latin typeface="Arial" charset="0"/>
                    <a:ea typeface="ＭＳ Ｐゴシック" pitchFamily="4" charset="-128"/>
                    <a:cs typeface="ＭＳ Ｐゴシック" pitchFamily="4" charset="-128"/>
                  </a:rPr>
                  <a:t>, </a:t>
                </a:r>
                <a14:m>
                  <m:oMath xmlns:m="http://schemas.openxmlformats.org/officeDocument/2006/math">
                    <m:sSub>
                      <m:sSubPr>
                        <m:ctrlPr>
                          <a:rPr lang="en-US" b="1" i="1" smtClean="0">
                            <a:solidFill>
                              <a:srgbClr val="000000"/>
                            </a:solidFill>
                            <a:latin typeface="Cambria Math" panose="02040503050406030204" pitchFamily="18" charset="0"/>
                          </a:rPr>
                        </m:ctrlPr>
                      </m:sSubPr>
                      <m:e>
                        <m:r>
                          <a:rPr lang="en-US" b="1" i="1">
                            <a:solidFill>
                              <a:srgbClr val="000000"/>
                            </a:solidFill>
                            <a:latin typeface="Cambria Math" panose="02040503050406030204" pitchFamily="18" charset="0"/>
                          </a:rPr>
                          <m:t>𝒆</m:t>
                        </m:r>
                      </m:e>
                      <m:sub>
                        <m:r>
                          <a:rPr lang="en-US" b="1" i="1">
                            <a:solidFill>
                              <a:srgbClr val="000000"/>
                            </a:solidFill>
                            <a:latin typeface="Cambria Math" panose="02040503050406030204" pitchFamily="18" charset="0"/>
                          </a:rPr>
                          <m:t>𝒕</m:t>
                        </m:r>
                        <m:r>
                          <a:rPr lang="en-US" b="1" i="1">
                            <a:solidFill>
                              <a:srgbClr val="000000"/>
                            </a:solidFill>
                            <a:latin typeface="Cambria Math" panose="02040503050406030204" pitchFamily="18" charset="0"/>
                          </a:rPr>
                          <m:t>+</m:t>
                        </m:r>
                        <m:r>
                          <a:rPr lang="en-US" b="1" i="1">
                            <a:solidFill>
                              <a:srgbClr val="000000"/>
                            </a:solidFill>
                            <a:latin typeface="Cambria Math" panose="02040503050406030204" pitchFamily="18" charset="0"/>
                          </a:rPr>
                          <m:t>𝟏</m:t>
                        </m:r>
                      </m:sub>
                    </m:sSub>
                    <m:r>
                      <a:rPr lang="en-CA" b="0" i="0" smtClean="0">
                        <a:solidFill>
                          <a:srgbClr val="000000"/>
                        </a:solidFill>
                        <a:latin typeface="Cambria Math" panose="02040503050406030204" pitchFamily="18" charset="0"/>
                      </a:rPr>
                      <m:t>)</m:t>
                    </m:r>
                  </m:oMath>
                </a14:m>
                <a:r>
                  <a:rPr lang="en-CA" b="0" i="0" dirty="0">
                    <a:solidFill>
                      <a:srgbClr val="000000"/>
                    </a:solidFill>
                    <a:latin typeface="Arial" charset="0"/>
                  </a:rPr>
                  <a:t> – </a:t>
                </a:r>
                <a:r>
                  <a:rPr lang="en-CA" b="0" i="0" dirty="0" err="1">
                    <a:solidFill>
                      <a:srgbClr val="000000"/>
                    </a:solidFill>
                    <a:latin typeface="Arial" charset="0"/>
                  </a:rPr>
                  <a:t>J’ai</a:t>
                </a:r>
                <a:r>
                  <a:rPr lang="en-CA" b="0" i="0" dirty="0">
                    <a:solidFill>
                      <a:srgbClr val="000000"/>
                    </a:solidFill>
                    <a:latin typeface="Arial" charset="0"/>
                  </a:rPr>
                  <a:t> </a:t>
                </a:r>
                <a:r>
                  <a:rPr lang="en-CA" b="0" i="0" dirty="0" err="1">
                    <a:solidFill>
                      <a:srgbClr val="000000"/>
                    </a:solidFill>
                    <a:latin typeface="Arial" charset="0"/>
                  </a:rPr>
                  <a:t>réarangé</a:t>
                </a:r>
                <a:r>
                  <a:rPr lang="en-CA" b="0" i="0" dirty="0">
                    <a:solidFill>
                      <a:srgbClr val="000000"/>
                    </a:solidFill>
                    <a:latin typeface="Arial" charset="0"/>
                  </a:rPr>
                  <a:t>  les </a:t>
                </a:r>
                <a:r>
                  <a:rPr lang="en-CA" b="0" i="0" dirty="0" err="1">
                    <a:solidFill>
                      <a:srgbClr val="000000"/>
                    </a:solidFill>
                    <a:latin typeface="Arial" charset="0"/>
                  </a:rPr>
                  <a:t>termes</a:t>
                </a:r>
                <a:endParaRPr lang="en-CA" b="0" i="0" dirty="0">
                  <a:solidFill>
                    <a:srgbClr val="000000"/>
                  </a:solidFill>
                  <a:latin typeface="Arial"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CA" sz="1200" b="0" i="0" u="none" strike="noStrike" kern="1200" baseline="0" dirty="0">
                    <a:solidFill>
                      <a:schemeClr val="tx1"/>
                    </a:solidFill>
                    <a:latin typeface="Arial" charset="0"/>
                    <a:ea typeface="ＭＳ Ｐゴシック" pitchFamily="4" charset="-128"/>
                    <a:cs typeface="ＭＳ Ｐゴシック" pitchFamily="4" charset="-128"/>
                  </a:rPr>
                  <a:t>                            = </a:t>
                </a:r>
                <a14:m>
                  <m:oMath xmlns:m="http://schemas.openxmlformats.org/officeDocument/2006/math">
                    <m:r>
                      <a:rPr lang="en-US" sz="1200" i="1" smtClean="0">
                        <a:solidFill>
                          <a:srgbClr val="000000"/>
                        </a:solidFill>
                        <a:latin typeface="Cambria Math" panose="02040503050406030204" pitchFamily="18" charset="0"/>
                      </a:rPr>
                      <m:t>𝛼</m:t>
                    </m:r>
                  </m:oMath>
                </a14:m>
                <a:r>
                  <a:rPr lang="en-CA" sz="1200" b="0" i="0" u="none" strike="noStrike" kern="1200" baseline="0" dirty="0">
                    <a:solidFill>
                      <a:schemeClr val="tx1"/>
                    </a:solidFill>
                    <a:latin typeface="Arial" charset="0"/>
                    <a:ea typeface="ＭＳ Ｐゴシック" pitchFamily="4" charset="-128"/>
                    <a:cs typeface="ＭＳ Ｐゴシック" pitchFamily="4" charset="-128"/>
                  </a:rPr>
                  <a:t> P </a:t>
                </a:r>
                <a14:m>
                  <m:oMath xmlns:m="http://schemas.openxmlformats.org/officeDocument/2006/math">
                    <m:d>
                      <m:dPr>
                        <m:ctrlPr>
                          <a:rPr lang="en-US" i="1" smtClean="0">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𝑒</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𝑒</m:t>
                            </m:r>
                          </m:e>
                          <m:sub>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𝑡</m:t>
                            </m:r>
                          </m:sub>
                        </m:sSub>
                      </m:e>
                    </m:d>
                  </m:oMath>
                </a14:m>
                <a:r>
                  <a:rPr lang="en-CA" sz="1200" b="0" i="0" u="none" strike="noStrike" kern="1200" baseline="0" dirty="0">
                    <a:solidFill>
                      <a:schemeClr val="tx1"/>
                    </a:solidFill>
                    <a:latin typeface="Arial" charset="0"/>
                    <a:ea typeface="ＭＳ Ｐゴシック" pitchFamily="4" charset="-128"/>
                    <a:cs typeface="ＭＳ Ｐゴシック" pitchFamily="4" charset="-128"/>
                  </a:rPr>
                  <a:t> </a:t>
                </a:r>
                <a:r>
                  <a:rPr lang="en-CA" sz="1200" b="1" i="0" u="none" strike="noStrike" kern="1200" baseline="0" dirty="0">
                    <a:solidFill>
                      <a:schemeClr val="tx1"/>
                    </a:solidFill>
                    <a:latin typeface="Arial" charset="0"/>
                    <a:ea typeface="ＭＳ Ｐゴシック" pitchFamily="4" charset="-128"/>
                    <a:cs typeface="ＭＳ Ｐゴシック" pitchFamily="4" charset="-128"/>
                  </a:rPr>
                  <a:t>P(</a:t>
                </a:r>
                <a14:m>
                  <m:oMath xmlns:m="http://schemas.openxmlformats.org/officeDocument/2006/math">
                    <m:sSub>
                      <m:sSubPr>
                        <m:ctrlPr>
                          <a:rPr lang="en-US" b="1" i="1" smtClean="0">
                            <a:solidFill>
                              <a:srgbClr val="000000"/>
                            </a:solidFill>
                            <a:latin typeface="Cambria Math" panose="02040503050406030204" pitchFamily="18" charset="0"/>
                          </a:rPr>
                        </m:ctrlPr>
                      </m:sSubPr>
                      <m:e>
                        <m:r>
                          <a:rPr lang="en-US" b="1" i="1">
                            <a:solidFill>
                              <a:srgbClr val="000000"/>
                            </a:solidFill>
                            <a:latin typeface="Cambria Math" panose="02040503050406030204" pitchFamily="18" charset="0"/>
                          </a:rPr>
                          <m:t>𝑿</m:t>
                        </m:r>
                      </m:e>
                      <m:sub>
                        <m:r>
                          <a:rPr lang="en-US" b="1" i="1">
                            <a:solidFill>
                              <a:srgbClr val="000000"/>
                            </a:solidFill>
                            <a:latin typeface="Cambria Math" panose="02040503050406030204" pitchFamily="18" charset="0"/>
                          </a:rPr>
                          <m:t>𝒕</m:t>
                        </m:r>
                        <m:r>
                          <a:rPr lang="en-US" b="1" i="1">
                            <a:solidFill>
                              <a:srgbClr val="000000"/>
                            </a:solidFill>
                            <a:latin typeface="Cambria Math" panose="02040503050406030204" pitchFamily="18" charset="0"/>
                          </a:rPr>
                          <m:t>+</m:t>
                        </m:r>
                        <m:r>
                          <a:rPr lang="en-US" b="1" i="1">
                            <a:solidFill>
                              <a:srgbClr val="000000"/>
                            </a:solidFill>
                            <a:latin typeface="Cambria Math" panose="02040503050406030204" pitchFamily="18" charset="0"/>
                          </a:rPr>
                          <m:t>𝟏</m:t>
                        </m:r>
                      </m:sub>
                    </m:sSub>
                    <m:r>
                      <a:rPr lang="en-CA" b="1" i="0" smtClean="0">
                        <a:solidFill>
                          <a:srgbClr val="000000"/>
                        </a:solidFill>
                        <a:latin typeface="Cambria Math" panose="02040503050406030204" pitchFamily="18" charset="0"/>
                      </a:rPr>
                      <m:t>|</m:t>
                    </m:r>
                    <m:sSub>
                      <m:sSubPr>
                        <m:ctrlPr>
                          <a:rPr lang="en-US" b="1" i="1" smtClean="0">
                            <a:solidFill>
                              <a:srgbClr val="000000"/>
                            </a:solidFill>
                            <a:latin typeface="Cambria Math" panose="02040503050406030204" pitchFamily="18" charset="0"/>
                          </a:rPr>
                        </m:ctrlPr>
                      </m:sSubPr>
                      <m:e>
                        <m:r>
                          <a:rPr lang="en-US" b="1" i="1">
                            <a:solidFill>
                              <a:srgbClr val="000000"/>
                            </a:solidFill>
                            <a:latin typeface="Cambria Math" panose="02040503050406030204" pitchFamily="18" charset="0"/>
                          </a:rPr>
                          <m:t>𝒆</m:t>
                        </m:r>
                      </m:e>
                      <m:sub>
                        <m:r>
                          <a:rPr lang="en-US" b="1" i="1">
                            <a:solidFill>
                              <a:srgbClr val="000000"/>
                            </a:solidFill>
                            <a:latin typeface="Cambria Math" panose="02040503050406030204" pitchFamily="18" charset="0"/>
                          </a:rPr>
                          <m:t>𝒕</m:t>
                        </m:r>
                        <m:r>
                          <a:rPr lang="en-US" b="1" i="1">
                            <a:solidFill>
                              <a:srgbClr val="000000"/>
                            </a:solidFill>
                            <a:latin typeface="Cambria Math" panose="02040503050406030204" pitchFamily="18" charset="0"/>
                          </a:rPr>
                          <m:t>+</m:t>
                        </m:r>
                        <m:r>
                          <a:rPr lang="en-US" b="1" i="1">
                            <a:solidFill>
                              <a:srgbClr val="000000"/>
                            </a:solidFill>
                            <a:latin typeface="Cambria Math" panose="02040503050406030204" pitchFamily="18" charset="0"/>
                          </a:rPr>
                          <m:t>𝟏</m:t>
                        </m:r>
                      </m:sub>
                    </m:sSub>
                    <m:r>
                      <a:rPr lang="en-CA" b="1" i="0" smtClean="0">
                        <a:solidFill>
                          <a:srgbClr val="000000"/>
                        </a:solidFill>
                        <a:latin typeface="Cambria Math" panose="02040503050406030204" pitchFamily="18" charset="0"/>
                      </a:rPr>
                      <m:t>)</m:t>
                    </m:r>
                  </m:oMath>
                </a14:m>
                <a:r>
                  <a:rPr lang="en-CA" sz="1200" b="1" i="0" u="none" strike="noStrike" kern="1200" baseline="0" dirty="0">
                    <a:solidFill>
                      <a:schemeClr val="tx1"/>
                    </a:solidFill>
                    <a:latin typeface="Arial" charset="0"/>
                    <a:ea typeface="ＭＳ Ｐゴシック" pitchFamily="4" charset="-128"/>
                    <a:cs typeface="ＭＳ Ｐゴシック" pitchFamily="4" charset="-128"/>
                  </a:rPr>
                  <a:t>P(</a:t>
                </a:r>
                <a14:m>
                  <m:oMath xmlns:m="http://schemas.openxmlformats.org/officeDocument/2006/math">
                    <m:sSub>
                      <m:sSubPr>
                        <m:ctrlPr>
                          <a:rPr lang="en-US" b="1" i="1" smtClean="0">
                            <a:solidFill>
                              <a:srgbClr val="000000"/>
                            </a:solidFill>
                            <a:latin typeface="Cambria Math" panose="02040503050406030204" pitchFamily="18" charset="0"/>
                          </a:rPr>
                        </m:ctrlPr>
                      </m:sSubPr>
                      <m:e>
                        <m:r>
                          <a:rPr lang="en-US" b="1" i="1">
                            <a:solidFill>
                              <a:srgbClr val="000000"/>
                            </a:solidFill>
                            <a:latin typeface="Cambria Math" panose="02040503050406030204" pitchFamily="18" charset="0"/>
                          </a:rPr>
                          <m:t>𝒆</m:t>
                        </m:r>
                      </m:e>
                      <m:sub>
                        <m:r>
                          <a:rPr lang="en-US" b="1" i="1">
                            <a:solidFill>
                              <a:srgbClr val="000000"/>
                            </a:solidFill>
                            <a:latin typeface="Cambria Math" panose="02040503050406030204" pitchFamily="18" charset="0"/>
                          </a:rPr>
                          <m:t>𝒕</m:t>
                        </m:r>
                        <m:r>
                          <a:rPr lang="en-US" b="1" i="1">
                            <a:solidFill>
                              <a:srgbClr val="000000"/>
                            </a:solidFill>
                            <a:latin typeface="Cambria Math" panose="02040503050406030204" pitchFamily="18" charset="0"/>
                          </a:rPr>
                          <m:t>+</m:t>
                        </m:r>
                        <m:r>
                          <a:rPr lang="en-US" b="1" i="1">
                            <a:solidFill>
                              <a:srgbClr val="000000"/>
                            </a:solidFill>
                            <a:latin typeface="Cambria Math" panose="02040503050406030204" pitchFamily="18" charset="0"/>
                          </a:rPr>
                          <m:t>𝟏</m:t>
                        </m:r>
                      </m:sub>
                    </m:sSub>
                    <m:r>
                      <a:rPr lang="en-CA" b="1" i="0" smtClean="0">
                        <a:solidFill>
                          <a:srgbClr val="000000"/>
                        </a:solidFill>
                        <a:latin typeface="Cambria Math" panose="02040503050406030204" pitchFamily="18" charset="0"/>
                      </a:rPr>
                      <m:t>)</m:t>
                    </m:r>
                  </m:oMath>
                </a14:m>
                <a:r>
                  <a:rPr lang="en-CA" b="1" i="0" dirty="0">
                    <a:solidFill>
                      <a:srgbClr val="000000"/>
                    </a:solidFill>
                    <a:latin typeface="Arial" charset="0"/>
                  </a:rPr>
                  <a:t> </a:t>
                </a:r>
                <a:r>
                  <a:rPr lang="en-CA" b="0" i="0" dirty="0">
                    <a:solidFill>
                      <a:srgbClr val="000000"/>
                    </a:solidFill>
                    <a:latin typeface="Arial" charset="0"/>
                  </a:rPr>
                  <a:t>– </a:t>
                </a:r>
                <a:r>
                  <a:rPr lang="en-CA" b="0" i="0" dirty="0" err="1">
                    <a:solidFill>
                      <a:srgbClr val="000000"/>
                    </a:solidFill>
                    <a:latin typeface="Arial" charset="0"/>
                  </a:rPr>
                  <a:t>Règle</a:t>
                </a:r>
                <a:r>
                  <a:rPr lang="en-CA" b="0" i="0" dirty="0">
                    <a:solidFill>
                      <a:srgbClr val="000000"/>
                    </a:solidFill>
                    <a:latin typeface="Arial" charset="0"/>
                  </a:rPr>
                  <a:t> du </a:t>
                </a:r>
                <a:r>
                  <a:rPr lang="en-CA" b="0" i="0" dirty="0" err="1">
                    <a:solidFill>
                      <a:srgbClr val="000000"/>
                    </a:solidFill>
                    <a:latin typeface="Arial" charset="0"/>
                  </a:rPr>
                  <a:t>produit</a:t>
                </a:r>
                <a:endParaRPr lang="en-CA" b="0" i="0" dirty="0">
                  <a:solidFill>
                    <a:srgbClr val="000000"/>
                  </a:solidFill>
                  <a:latin typeface="Arial"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CA" sz="1200" b="0" i="0" u="none" strike="noStrike" kern="1200" baseline="0" dirty="0">
                    <a:solidFill>
                      <a:schemeClr val="tx1"/>
                    </a:solidFill>
                    <a:latin typeface="Arial" charset="0"/>
                    <a:ea typeface="ＭＳ Ｐゴシック" pitchFamily="4" charset="-128"/>
                    <a:cs typeface="ＭＳ Ｐゴシック" pitchFamily="4" charset="-128"/>
                  </a:rPr>
                  <a:t>                           </a:t>
                </a:r>
                <a14:m>
                  <m:oMath xmlns:m="http://schemas.openxmlformats.org/officeDocument/2006/math">
                    <m:r>
                      <a:rPr lang="en-CA" sz="1200" b="0" i="0" smtClean="0">
                        <a:solidFill>
                          <a:srgbClr val="000000"/>
                        </a:solidFill>
                        <a:latin typeface="Cambria Math" panose="02040503050406030204" pitchFamily="18" charset="0"/>
                      </a:rPr>
                      <m:t>=</m:t>
                    </m:r>
                    <m:r>
                      <a:rPr lang="en-US" sz="1200" i="1" smtClean="0">
                        <a:solidFill>
                          <a:srgbClr val="000000"/>
                        </a:solidFill>
                        <a:latin typeface="Cambria Math" panose="02040503050406030204" pitchFamily="18" charset="0"/>
                      </a:rPr>
                      <m:t>𝛼</m:t>
                    </m:r>
                    <m:r>
                      <a:rPr lang="en-CA" sz="1200" b="0" i="1" smtClean="0">
                        <a:solidFill>
                          <a:srgbClr val="000000"/>
                        </a:solidFill>
                        <a:latin typeface="Cambria Math" panose="02040503050406030204" pitchFamily="18" charset="0"/>
                      </a:rPr>
                      <m:t>′</m:t>
                    </m:r>
                  </m:oMath>
                </a14:m>
                <a:r>
                  <a:rPr lang="en-CA" sz="1200" b="0" i="0" u="none" strike="noStrike" kern="1200" baseline="0" dirty="0">
                    <a:solidFill>
                      <a:schemeClr val="tx1"/>
                    </a:solidFill>
                    <a:latin typeface="Arial" charset="0"/>
                    <a:ea typeface="ＭＳ Ｐゴシック" pitchFamily="4" charset="-128"/>
                    <a:cs typeface="ＭＳ Ｐゴシック" pitchFamily="4" charset="-128"/>
                  </a:rPr>
                  <a:t> P </a:t>
                </a:r>
                <a14:m>
                  <m:oMath xmlns:m="http://schemas.openxmlformats.org/officeDocument/2006/math">
                    <m:d>
                      <m:dPr>
                        <m:ctrlPr>
                          <a:rPr lang="en-US" i="1" smtClean="0">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𝑒</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𝑒</m:t>
                            </m:r>
                          </m:e>
                          <m:sub>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𝑡</m:t>
                            </m:r>
                          </m:sub>
                        </m:sSub>
                      </m:e>
                    </m:d>
                  </m:oMath>
                </a14:m>
                <a:r>
                  <a:rPr lang="en-CA" sz="1200" b="0" i="0" u="none" strike="noStrike" kern="1200" baseline="0" dirty="0">
                    <a:solidFill>
                      <a:schemeClr val="tx1"/>
                    </a:solidFill>
                    <a:latin typeface="Arial" charset="0"/>
                    <a:ea typeface="ＭＳ Ｐゴシック" pitchFamily="4" charset="-128"/>
                    <a:cs typeface="ＭＳ Ｐゴシック" pitchFamily="4" charset="-128"/>
                  </a:rPr>
                  <a:t> P(</a:t>
                </a:r>
                <a14:m>
                  <m:oMath xmlns:m="http://schemas.openxmlformats.org/officeDocument/2006/math">
                    <m:sSub>
                      <m:sSubPr>
                        <m:ctrlPr>
                          <a:rPr lang="en-US" i="1" smtClean="0">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d>
                      <m:dPr>
                        <m:begChr m:val="|"/>
                        <m:ctrlPr>
                          <a:rPr lang="en-CA" b="0" i="1" smtClean="0">
                            <a:solidFill>
                              <a:srgbClr val="000000"/>
                            </a:solidFill>
                            <a:latin typeface="Cambria Math" panose="02040503050406030204" pitchFamily="18" charset="0"/>
                          </a:rPr>
                        </m:ctrlPr>
                      </m:dPr>
                      <m:e>
                        <m:sSub>
                          <m:sSubPr>
                            <m:ctrlPr>
                              <a:rPr lang="en-US" i="1" smtClean="0">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𝑒</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e>
                    </m:d>
                    <m:r>
                      <a:rPr lang="en-CA" b="0" i="1" smtClean="0">
                        <a:solidFill>
                          <a:srgbClr val="000000"/>
                        </a:solidFill>
                        <a:latin typeface="Cambria Math" panose="02040503050406030204" pitchFamily="18" charset="0"/>
                      </a:rPr>
                      <m:t>                </m:t>
                    </m:r>
                    <m:r>
                      <a:rPr lang="en-CA" b="0" i="1" smtClean="0">
                        <a:solidFill>
                          <a:srgbClr val="000000"/>
                        </a:solidFill>
                        <a:latin typeface="Cambria Math" panose="02040503050406030204" pitchFamily="18" charset="0"/>
                      </a:rPr>
                      <m:t>𝐴𝑣𝑒𝑐</m:t>
                    </m:r>
                    <m:r>
                      <a:rPr lang="en-CA" b="0" i="1" smtClean="0">
                        <a:solidFill>
                          <a:srgbClr val="000000"/>
                        </a:solidFill>
                        <a:latin typeface="Cambria Math" panose="02040503050406030204" pitchFamily="18" charset="0"/>
                      </a:rPr>
                      <m:t> </m:t>
                    </m:r>
                    <m:r>
                      <a:rPr lang="en-US" sz="1200" i="1" smtClean="0">
                        <a:solidFill>
                          <a:srgbClr val="000000"/>
                        </a:solidFill>
                        <a:latin typeface="Cambria Math" panose="02040503050406030204" pitchFamily="18" charset="0"/>
                      </a:rPr>
                      <m:t>𝛼</m:t>
                    </m:r>
                    <m:r>
                      <m:rPr>
                        <m:nor/>
                      </m:rPr>
                      <a:rPr lang="en-CA" sz="1200" b="0" i="0" smtClean="0">
                        <a:solidFill>
                          <a:srgbClr val="000000"/>
                        </a:solidFill>
                        <a:latin typeface="Cambria Math" panose="02040503050406030204" pitchFamily="18" charset="0"/>
                      </a:rPr>
                      <m:t>′ =</m:t>
                    </m:r>
                    <m:r>
                      <a:rPr lang="en-US" sz="1200" i="1" smtClean="0">
                        <a:solidFill>
                          <a:srgbClr val="000000"/>
                        </a:solidFill>
                        <a:latin typeface="Cambria Math" panose="02040503050406030204" pitchFamily="18" charset="0"/>
                      </a:rPr>
                      <m:t>𝛼</m:t>
                    </m:r>
                    <m:r>
                      <m:rPr>
                        <m:nor/>
                      </m:rPr>
                      <a:rPr lang="en-CA" sz="1200" b="0" i="0" u="none" strike="noStrike" kern="1200" baseline="0" dirty="0">
                        <a:solidFill>
                          <a:schemeClr val="tx1"/>
                        </a:solidFill>
                        <a:latin typeface="Arial" charset="0"/>
                        <a:ea typeface="ＭＳ Ｐゴシック" pitchFamily="4" charset="-128"/>
                        <a:cs typeface="ＭＳ Ｐゴシック" pitchFamily="4" charset="-128"/>
                      </a:rPr>
                      <m:t> </m:t>
                    </m:r>
                    <m:r>
                      <m:rPr>
                        <m:nor/>
                      </m:rPr>
                      <a:rPr lang="en-CA" sz="1200" b="0" i="0" u="none" strike="noStrike" kern="1200" baseline="0" dirty="0" smtClean="0">
                        <a:solidFill>
                          <a:schemeClr val="tx1"/>
                        </a:solidFill>
                        <a:latin typeface="Arial" charset="0"/>
                        <a:ea typeface="ＭＳ Ｐゴシック" pitchFamily="4" charset="-128"/>
                        <a:cs typeface="ＭＳ Ｐゴシック" pitchFamily="4" charset="-128"/>
                      </a:rPr>
                      <m:t>∗ </m:t>
                    </m:r>
                    <m:r>
                      <m:rPr>
                        <m:nor/>
                      </m:rPr>
                      <a:rPr lang="en-CA" sz="1200" b="0" i="0" u="none" strike="noStrike" kern="1200" baseline="0" dirty="0">
                        <a:solidFill>
                          <a:schemeClr val="tx1"/>
                        </a:solidFill>
                        <a:latin typeface="Arial" charset="0"/>
                        <a:ea typeface="ＭＳ Ｐゴシック" pitchFamily="4" charset="-128"/>
                        <a:cs typeface="ＭＳ Ｐゴシック" pitchFamily="4" charset="-128"/>
                      </a:rPr>
                      <m:t>P</m:t>
                    </m:r>
                    <m:r>
                      <m:rPr>
                        <m:nor/>
                      </m:rPr>
                      <a:rPr lang="en-CA" sz="1200" b="0" i="0" u="none" strike="noStrike" kern="1200" baseline="0" dirty="0">
                        <a:solidFill>
                          <a:schemeClr val="tx1"/>
                        </a:solidFill>
                        <a:latin typeface="Arial" charset="0"/>
                        <a:ea typeface="ＭＳ Ｐゴシック" pitchFamily="4" charset="-128"/>
                        <a:cs typeface="ＭＳ Ｐゴシック" pitchFamily="4" charset="-128"/>
                      </a:rPr>
                      <m:t>(</m:t>
                    </m:r>
                    <m:sSub>
                      <m:sSubPr>
                        <m:ctrlPr>
                          <a:rPr lang="en-US" i="1" smtClean="0">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𝑒</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r>
                      <a:rPr lang="en-CA" b="0" i="0" smtClean="0">
                        <a:solidFill>
                          <a:srgbClr val="000000"/>
                        </a:solidFill>
                        <a:latin typeface="Cambria Math" panose="02040503050406030204" pitchFamily="18" charset="0"/>
                      </a:rPr>
                      <m:t>)</m:t>
                    </m:r>
                  </m:oMath>
                </a14:m>
                <a:endParaRPr lang="en-CA" b="0" i="0" dirty="0">
                  <a:solidFill>
                    <a:srgbClr val="000000"/>
                  </a:solidFill>
                  <a:latin typeface="Arial"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CA" b="0" i="0" dirty="0">
                  <a:solidFill>
                    <a:srgbClr val="000000"/>
                  </a:solidFill>
                  <a:latin typeface="Arial" charset="0"/>
                </a:endParaRPr>
              </a:p>
              <a:p>
                <a:pPr marL="0" marR="0" lvl="0" indent="0" algn="l"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1200" i="1" smtClean="0">
                        <a:solidFill>
                          <a:srgbClr val="000000"/>
                        </a:solidFill>
                        <a:latin typeface="Cambria Math" panose="02040503050406030204" pitchFamily="18" charset="0"/>
                      </a:rPr>
                      <m:t>𝛼</m:t>
                    </m:r>
                    <m:r>
                      <a:rPr lang="en-CA" sz="1200" b="0" i="1" smtClean="0">
                        <a:solidFill>
                          <a:srgbClr val="000000"/>
                        </a:solidFill>
                        <a:latin typeface="Cambria Math" panose="02040503050406030204" pitchFamily="18" charset="0"/>
                      </a:rPr>
                      <m:t>′</m:t>
                    </m:r>
                  </m:oMath>
                </a14:m>
                <a:r>
                  <a:rPr lang="en-CA" sz="1200" b="0" i="0" u="none" strike="noStrike" kern="1200" baseline="0" dirty="0">
                    <a:solidFill>
                      <a:schemeClr val="tx1"/>
                    </a:solidFill>
                    <a:latin typeface="Arial" charset="0"/>
                    <a:ea typeface="ＭＳ Ｐゴシック" pitchFamily="4" charset="-128"/>
                    <a:cs typeface="ＭＳ Ｐゴシック" pitchFamily="4" charset="-128"/>
                  </a:rPr>
                  <a:t>  ou </a:t>
                </a:r>
                <a14:m>
                  <m:oMath xmlns:m="http://schemas.openxmlformats.org/officeDocument/2006/math">
                    <m:r>
                      <a:rPr lang="en-US" sz="1200" i="1" smtClean="0">
                        <a:solidFill>
                          <a:srgbClr val="000000"/>
                        </a:solidFill>
                        <a:latin typeface="Cambria Math" panose="02040503050406030204" pitchFamily="18" charset="0"/>
                      </a:rPr>
                      <m:t>𝛼</m:t>
                    </m:r>
                  </m:oMath>
                </a14:m>
                <a:r>
                  <a:rPr lang="en-CA" b="0" i="0" dirty="0">
                    <a:solidFill>
                      <a:srgbClr val="000000"/>
                    </a:solidFill>
                    <a:latin typeface="Arial" charset="0"/>
                  </a:rPr>
                  <a:t>    </a:t>
                </a:r>
                <a:r>
                  <a:rPr lang="en-CA" b="0" i="0" dirty="0" err="1">
                    <a:solidFill>
                      <a:srgbClr val="000000"/>
                    </a:solidFill>
                    <a:latin typeface="Arial" charset="0"/>
                  </a:rPr>
                  <a:t>C’est</a:t>
                </a:r>
                <a:r>
                  <a:rPr lang="en-CA" b="0" i="0" dirty="0">
                    <a:solidFill>
                      <a:srgbClr val="000000"/>
                    </a:solidFill>
                    <a:latin typeface="Arial" charset="0"/>
                  </a:rPr>
                  <a:t> </a:t>
                </a:r>
                <a:r>
                  <a:rPr lang="en-CA" b="0" i="0" dirty="0" err="1">
                    <a:solidFill>
                      <a:srgbClr val="000000"/>
                    </a:solidFill>
                    <a:latin typeface="Arial" charset="0"/>
                  </a:rPr>
                  <a:t>quif-quif</a:t>
                </a:r>
                <a:endParaRPr lang="en-CA" b="0" i="0" dirty="0">
                  <a:solidFill>
                    <a:srgbClr val="000000"/>
                  </a:solidFill>
                  <a:latin typeface="Arial"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CA" sz="1200" b="0" i="0" u="none" strike="noStrike" kern="1200" baseline="0" dirty="0">
                  <a:solidFill>
                    <a:schemeClr val="tx1"/>
                  </a:solidFill>
                  <a:latin typeface="Arial" charset="0"/>
                  <a:ea typeface="ＭＳ Ｐゴシック" pitchFamily="4" charset="-128"/>
                  <a:cs typeface="ＭＳ Ｐゴシック" pitchFamily="4" charset="-128"/>
                </a:endParaRPr>
              </a:p>
              <a:p>
                <a:r>
                  <a:rPr lang="en-CA" sz="1200" b="0" i="0" u="none" strike="noStrike" kern="1200" baseline="0" dirty="0">
                    <a:solidFill>
                      <a:schemeClr val="tx1"/>
                    </a:solidFill>
                    <a:latin typeface="Arial" charset="0"/>
                    <a:ea typeface="ＭＳ Ｐゴシック" pitchFamily="4" charset="-128"/>
                    <a:cs typeface="ＭＳ Ｐゴシック" pitchFamily="4" charset="-128"/>
                  </a:rPr>
                  <a:t>A useful filtering algorithm needs to maintain a current</a:t>
                </a:r>
              </a:p>
              <a:p>
                <a:r>
                  <a:rPr lang="en-CA" sz="1200" b="0" i="0" u="none" strike="noStrike" kern="1200" baseline="0" dirty="0">
                    <a:solidFill>
                      <a:schemeClr val="tx1"/>
                    </a:solidFill>
                    <a:latin typeface="Arial" charset="0"/>
                    <a:ea typeface="ＭＳ Ｐゴシック" pitchFamily="4" charset="-128"/>
                    <a:cs typeface="ＭＳ Ｐゴシック" pitchFamily="4" charset="-128"/>
                  </a:rPr>
                  <a:t>state estimate and update it, rather than going back over the entire history of percepts for each</a:t>
                </a:r>
              </a:p>
              <a:p>
                <a:r>
                  <a:rPr lang="en-CA" sz="1200" b="0" i="0" u="none" strike="noStrike" kern="1200" baseline="0" dirty="0">
                    <a:solidFill>
                      <a:schemeClr val="tx1"/>
                    </a:solidFill>
                    <a:latin typeface="Arial" charset="0"/>
                    <a:ea typeface="ＭＳ Ｐゴシック" pitchFamily="4" charset="-128"/>
                    <a:cs typeface="ＭＳ Ｐゴシック" pitchFamily="4" charset="-128"/>
                  </a:rPr>
                  <a:t>update. (Otherwise, the cost of each update increases as time goes by.) In other words, given</a:t>
                </a:r>
              </a:p>
              <a:p>
                <a:r>
                  <a:rPr lang="en-CA" sz="1200" b="0" i="0" u="none" strike="noStrike" kern="1200" baseline="0" dirty="0">
                    <a:solidFill>
                      <a:schemeClr val="tx1"/>
                    </a:solidFill>
                    <a:latin typeface="Arial" charset="0"/>
                    <a:ea typeface="ＭＳ Ｐゴシック" pitchFamily="4" charset="-128"/>
                    <a:cs typeface="ＭＳ Ｐゴシック" pitchFamily="4" charset="-128"/>
                  </a:rPr>
                  <a:t>the result of filtering up to time t, the agent needs to compute the result for t + 1 from the</a:t>
                </a:r>
              </a:p>
              <a:p>
                <a:r>
                  <a:rPr lang="fr-CA" sz="1200" b="0" i="0" u="none" strike="noStrike" kern="1200" baseline="0" dirty="0">
                    <a:solidFill>
                      <a:schemeClr val="tx1"/>
                    </a:solidFill>
                    <a:latin typeface="Arial" charset="0"/>
                    <a:ea typeface="ＭＳ Ｐゴシック" pitchFamily="4" charset="-128"/>
                    <a:cs typeface="ＭＳ Ｐゴシック" pitchFamily="4" charset="-128"/>
                  </a:rPr>
                  <a:t>new </a:t>
                </a:r>
                <a:r>
                  <a:rPr lang="fr-CA" sz="1200" b="0" i="0" u="none" strike="noStrike" kern="1200" baseline="0" dirty="0" err="1">
                    <a:solidFill>
                      <a:schemeClr val="tx1"/>
                    </a:solidFill>
                    <a:latin typeface="Arial" charset="0"/>
                    <a:ea typeface="ＭＳ Ｐゴシック" pitchFamily="4" charset="-128"/>
                    <a:cs typeface="ＭＳ Ｐゴシック" pitchFamily="4" charset="-128"/>
                  </a:rPr>
                  <a:t>evidence</a:t>
                </a:r>
                <a:r>
                  <a:rPr lang="fr-CA" sz="1200" b="0" i="0" u="none" strike="noStrike" kern="1200" baseline="0" dirty="0">
                    <a:solidFill>
                      <a:schemeClr val="tx1"/>
                    </a:solidFill>
                    <a:latin typeface="Arial" charset="0"/>
                    <a:ea typeface="ＭＳ Ｐゴシック" pitchFamily="4" charset="-128"/>
                    <a:cs typeface="ＭＳ Ｐゴシック" pitchFamily="4" charset="-128"/>
                  </a:rPr>
                  <a:t> </a:t>
                </a:r>
                <a:r>
                  <a:rPr lang="fr-CA" sz="1200" b="1" i="0" u="none" strike="noStrike" kern="1200" baseline="0" dirty="0">
                    <a:solidFill>
                      <a:schemeClr val="tx1"/>
                    </a:solidFill>
                    <a:latin typeface="Arial" charset="0"/>
                    <a:ea typeface="ＭＳ Ｐゴシック" pitchFamily="4" charset="-128"/>
                    <a:cs typeface="ＭＳ Ｐゴシック" pitchFamily="4" charset="-128"/>
                  </a:rPr>
                  <a:t>e_{</a:t>
                </a:r>
                <a:r>
                  <a:rPr lang="fr-CA" sz="1200" b="0" i="0" u="none" strike="noStrike" kern="1200" baseline="0" dirty="0">
                    <a:solidFill>
                      <a:schemeClr val="tx1"/>
                    </a:solidFill>
                    <a:latin typeface="Arial" charset="0"/>
                    <a:ea typeface="ＭＳ Ｐゴシック" pitchFamily="4" charset="-128"/>
                    <a:cs typeface="ＭＳ Ｐゴシック" pitchFamily="4" charset="-128"/>
                  </a:rPr>
                  <a:t>t+1}. </a:t>
                </a:r>
                <a:endParaRPr lang="en-CA" altLang="en-US" dirty="0">
                  <a:latin typeface="Arial" pitchFamily="34" charset="0"/>
                  <a:cs typeface="Arial" pitchFamily="34" charset="0"/>
                </a:endParaRPr>
              </a:p>
              <a:p>
                <a:endParaRPr lang="en-CA" altLang="en-US" dirty="0">
                  <a:latin typeface="Arial" pitchFamily="34" charset="0"/>
                  <a:cs typeface="Arial" pitchFamily="34" charset="0"/>
                </a:endParaRPr>
              </a:p>
              <a:p>
                <a:endParaRPr lang="fr-CA" altLang="en-US" dirty="0">
                  <a:latin typeface="Arial" pitchFamily="34" charset="0"/>
                  <a:cs typeface="Arial" pitchFamily="34" charset="0"/>
                </a:endParaRPr>
              </a:p>
              <a:p>
                <a:pPr>
                  <a:spcBef>
                    <a:spcPct val="50000"/>
                  </a:spcBef>
                </a:pPr>
                <a:r>
                  <a:rPr lang="fr-CA" altLang="en-US" dirty="0">
                    <a:latin typeface="Arial" pitchFamily="34" charset="0"/>
                  </a:rPr>
                  <a:t>Dans la somme, le premier terme provient du modèle de prédiction et le second provient du modèle de transition.</a:t>
                </a:r>
              </a:p>
              <a:p>
                <a:pPr>
                  <a:spcBef>
                    <a:spcPct val="50000"/>
                  </a:spcBef>
                </a:pPr>
                <a:endParaRPr lang="fr-CA" altLang="en-US" dirty="0">
                  <a:latin typeface="Arial" pitchFamily="34" charset="0"/>
                </a:endParaRPr>
              </a:p>
              <a:p>
                <a:pPr>
                  <a:spcBef>
                    <a:spcPct val="50000"/>
                  </a:spcBef>
                </a:pPr>
                <a:r>
                  <a:rPr lang="fr-CA" altLang="en-US" dirty="0">
                    <a:latin typeface="Arial" pitchFamily="34" charset="0"/>
                  </a:rPr>
                  <a:t>On obtient en conséquence,</a:t>
                </a:r>
                <a:r>
                  <a:rPr lang="fr-CA" altLang="en-US" baseline="0" dirty="0">
                    <a:latin typeface="Arial" pitchFamily="34" charset="0"/>
                  </a:rPr>
                  <a:t> la formulation récursive (programmation dynamique) désirée.</a:t>
                </a:r>
              </a:p>
              <a:p>
                <a:pPr>
                  <a:spcBef>
                    <a:spcPct val="50000"/>
                  </a:spcBef>
                </a:pPr>
                <a:endParaRPr lang="fr-CA" altLang="en-US" baseline="0" dirty="0">
                  <a:latin typeface="Arial" pitchFamily="34" charset="0"/>
                </a:endParaRPr>
              </a:p>
              <a:p>
                <a:pPr marL="0" marR="0" lvl="0" indent="0" algn="l" defTabSz="457200" rtl="0" eaLnBrk="1" fontAlgn="auto" latinLnBrk="0" hangingPunct="1">
                  <a:lnSpc>
                    <a:spcPct val="100000"/>
                  </a:lnSpc>
                  <a:spcBef>
                    <a:spcPct val="50000"/>
                  </a:spcBef>
                  <a:spcAft>
                    <a:spcPts val="0"/>
                  </a:spcAft>
                  <a:buClrTx/>
                  <a:buSzTx/>
                  <a:buFontTx/>
                  <a:buNone/>
                  <a:tabLst/>
                  <a:defRPr/>
                </a:pPr>
                <a:r>
                  <a:rPr lang="fr-CA" altLang="en-US" baseline="0" dirty="0">
                    <a:latin typeface="Arial" pitchFamily="34" charset="0"/>
                  </a:rPr>
                  <a:t>Récursion: </a:t>
                </a:r>
                <a:r>
                  <a:rPr lang="fr-CA" altLang="en-US" dirty="0">
                    <a:latin typeface="Calibri" pitchFamily="34" charset="0"/>
                  </a:rPr>
                  <a:t>prédiction du prochain état en se basant sur notre état de croyance au temps </a:t>
                </a:r>
                <a:r>
                  <a:rPr lang="fr-CA" altLang="en-US" i="1" dirty="0">
                    <a:latin typeface="Calibri" pitchFamily="34" charset="0"/>
                  </a:rPr>
                  <a:t>t</a:t>
                </a:r>
              </a:p>
              <a:p>
                <a:pPr marL="0" marR="0" lvl="0" indent="0" algn="l" defTabSz="457200" rtl="0" eaLnBrk="1" fontAlgn="auto" latinLnBrk="0" hangingPunct="1">
                  <a:lnSpc>
                    <a:spcPct val="100000"/>
                  </a:lnSpc>
                  <a:spcBef>
                    <a:spcPct val="50000"/>
                  </a:spcBef>
                  <a:spcAft>
                    <a:spcPts val="0"/>
                  </a:spcAft>
                  <a:buClrTx/>
                  <a:buSzTx/>
                  <a:buFontTx/>
                  <a:buNone/>
                  <a:tabLst/>
                  <a:defRPr/>
                </a:pPr>
                <a:endParaRPr lang="fr-CA" altLang="en-US" i="1" dirty="0">
                  <a:latin typeface="Calibri" pitchFamily="34" charset="0"/>
                </a:endParaRPr>
              </a:p>
              <a:p>
                <a:r>
                  <a:rPr lang="en-CA" sz="1200" b="0" i="0" u="none" strike="noStrike" kern="1200" baseline="0" dirty="0">
                    <a:solidFill>
                      <a:schemeClr val="tx1"/>
                    </a:solidFill>
                    <a:latin typeface="Arial" charset="0"/>
                    <a:ea typeface="ＭＳ Ｐゴシック" pitchFamily="4" charset="-128"/>
                    <a:cs typeface="ＭＳ Ｐゴシック" pitchFamily="4" charset="-128"/>
                  </a:rPr>
                  <a:t>Within the summation, the first factor comes from the transition model and the second comes</a:t>
                </a:r>
              </a:p>
              <a:p>
                <a:r>
                  <a:rPr lang="en-CA" sz="1200" b="0" i="0" u="none" strike="noStrike" kern="1200" baseline="0" dirty="0">
                    <a:solidFill>
                      <a:schemeClr val="tx1"/>
                    </a:solidFill>
                    <a:latin typeface="Arial" charset="0"/>
                    <a:ea typeface="ＭＳ Ｐゴシック" pitchFamily="4" charset="-128"/>
                    <a:cs typeface="ＭＳ Ｐゴシック" pitchFamily="4" charset="-128"/>
                  </a:rPr>
                  <a:t>from the current state distribution. Hence, we have the desired recursive formulation. </a:t>
                </a:r>
                <a:endParaRPr lang="en-US" altLang="en-US" i="1" dirty="0">
                  <a:latin typeface="Calibri" pitchFamily="34" charset="0"/>
                </a:endParaRPr>
              </a:p>
              <a:p>
                <a:pPr>
                  <a:spcBef>
                    <a:spcPct val="50000"/>
                  </a:spcBef>
                </a:pPr>
                <a:endParaRPr lang="fr-CA" altLang="en-US" dirty="0">
                  <a:latin typeface="Arial" pitchFamily="34" charset="0"/>
                </a:endParaRPr>
              </a:p>
              <a:p>
                <a:pPr>
                  <a:spcBef>
                    <a:spcPct val="50000"/>
                  </a:spcBef>
                </a:pPr>
                <a:endParaRPr lang="fr-CA" altLang="en-US" dirty="0">
                  <a:latin typeface="Arial" pitchFamily="34" charset="0"/>
                </a:endParaRPr>
              </a:p>
            </p:txBody>
          </p:sp>
        </mc:Choice>
        <mc:Fallback>
          <p:sp>
            <p:nvSpPr>
              <p:cNvPr id="4813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p>
                <a:r>
                  <a:rPr lang="en-US" i="0" dirty="0">
                    <a:solidFill>
                      <a:srgbClr val="000000"/>
                    </a:solidFill>
                    <a:latin typeface="Cambria Math" panose="02040503050406030204" pitchFamily="18" charset="0"/>
                  </a:rPr>
                  <a:t>Rappel: P(X|Y)P(Y) = P(X,Y)=P(Y|X).P(Y)</a:t>
                </a:r>
              </a:p>
              <a:p>
                <a:r>
                  <a:rPr lang="en-US" i="0" dirty="0" err="1">
                    <a:solidFill>
                      <a:srgbClr val="000000"/>
                    </a:solidFill>
                    <a:latin typeface="Cambria Math" panose="02040503050406030204" pitchFamily="18" charset="0"/>
                  </a:rPr>
                  <a:t>Donc</a:t>
                </a:r>
                <a:r>
                  <a:rPr lang="en-US" i="0" dirty="0">
                    <a:solidFill>
                      <a:srgbClr val="000000"/>
                    </a:solidFill>
                    <a:latin typeface="Cambria Math" panose="02040503050406030204" pitchFamily="18"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i="0" dirty="0">
                    <a:solidFill>
                      <a:srgbClr val="000000"/>
                    </a:solidFill>
                    <a:latin typeface="Cambria Math" panose="02040503050406030204" pitchFamily="18" charset="0"/>
                  </a:rPr>
                  <a:t>            - P(X|Y)= </a:t>
                </a:r>
                <a:r>
                  <a:rPr lang="en-US" sz="1200" i="0">
                    <a:solidFill>
                      <a:srgbClr val="000000"/>
                    </a:solidFill>
                    <a:latin typeface="Cambria Math" panose="02040503050406030204" pitchFamily="18" charset="0"/>
                  </a:rPr>
                  <a:t>𝛼</a:t>
                </a:r>
                <a:r>
                  <a:rPr lang="en-US" i="0" dirty="0">
                    <a:solidFill>
                      <a:srgbClr val="000000"/>
                    </a:solidFill>
                    <a:latin typeface="Cambria Math" panose="02040503050406030204" pitchFamily="18" charset="0"/>
                  </a:rPr>
                  <a:t> P(X,Y)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i="0" dirty="0">
                    <a:solidFill>
                      <a:srgbClr val="000000"/>
                    </a:solidFill>
                    <a:latin typeface="Cambria Math" panose="02040503050406030204" pitchFamily="18" charset="0"/>
                  </a:rPr>
                  <a:t>            - P(X|Y)= </a:t>
                </a:r>
                <a:r>
                  <a:rPr lang="en-US" sz="1200" i="0">
                    <a:solidFill>
                      <a:srgbClr val="000000"/>
                    </a:solidFill>
                    <a:latin typeface="Cambria Math" panose="02040503050406030204" pitchFamily="18" charset="0"/>
                  </a:rPr>
                  <a:t>𝛼</a:t>
                </a:r>
                <a:r>
                  <a:rPr lang="en-US" i="0" dirty="0">
                    <a:solidFill>
                      <a:srgbClr val="000000"/>
                    </a:solidFill>
                    <a:latin typeface="Cambria Math" panose="02040503050406030204" pitchFamily="18" charset="0"/>
                  </a:rPr>
                  <a:t>’ P(Y|X)P(Y)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i="0" dirty="0">
                  <a:solidFill>
                    <a:srgbClr val="000000"/>
                  </a:solidFill>
                  <a:latin typeface="Cambria Math" panose="020405030504060302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i="0" dirty="0" err="1">
                    <a:solidFill>
                      <a:srgbClr val="000000"/>
                    </a:solidFill>
                    <a:latin typeface="Cambria Math" panose="02040503050406030204" pitchFamily="18" charset="0"/>
                  </a:rPr>
                  <a:t>Sachant</a:t>
                </a:r>
                <a:r>
                  <a:rPr lang="en-US" i="0" dirty="0">
                    <a:solidFill>
                      <a:srgbClr val="000000"/>
                    </a:solidFill>
                    <a:latin typeface="Cambria Math" panose="02040503050406030204" pitchFamily="18" charset="0"/>
                  </a:rPr>
                  <a:t> </a:t>
                </a:r>
                <a:r>
                  <a:rPr lang="en-US" i="0" dirty="0" err="1">
                    <a:solidFill>
                      <a:srgbClr val="000000"/>
                    </a:solidFill>
                    <a:latin typeface="Cambria Math" panose="02040503050406030204" pitchFamily="18" charset="0"/>
                  </a:rPr>
                  <a:t>cela</a:t>
                </a:r>
                <a:r>
                  <a:rPr lang="en-US" i="0" dirty="0">
                    <a:solidFill>
                      <a:srgbClr val="000000"/>
                    </a:solidFill>
                    <a:latin typeface="Cambria Math" panose="02040503050406030204" pitchFamily="18" charset="0"/>
                  </a:rPr>
                  <a:t>, on passe de la première à la </a:t>
                </a:r>
                <a:r>
                  <a:rPr lang="en-US" i="0" dirty="0" err="1">
                    <a:solidFill>
                      <a:srgbClr val="000000"/>
                    </a:solidFill>
                    <a:latin typeface="Cambria Math" panose="02040503050406030204" pitchFamily="18" charset="0"/>
                  </a:rPr>
                  <a:t>deuxième</a:t>
                </a:r>
                <a:r>
                  <a:rPr lang="en-US" i="0" dirty="0">
                    <a:solidFill>
                      <a:srgbClr val="000000"/>
                    </a:solidFill>
                    <a:latin typeface="Cambria Math" panose="02040503050406030204" pitchFamily="18" charset="0"/>
                  </a:rPr>
                  <a:t> </a:t>
                </a:r>
                <a:r>
                  <a:rPr lang="en-US" i="0" dirty="0" err="1">
                    <a:solidFill>
                      <a:srgbClr val="000000"/>
                    </a:solidFill>
                    <a:latin typeface="Cambria Math" panose="02040503050406030204" pitchFamily="18" charset="0"/>
                  </a:rPr>
                  <a:t>ligne</a:t>
                </a:r>
                <a:r>
                  <a:rPr lang="en-US" i="0" dirty="0">
                    <a:solidFill>
                      <a:srgbClr val="000000"/>
                    </a:solidFill>
                    <a:latin typeface="Cambria Math" panose="02040503050406030204" pitchFamily="18" charset="0"/>
                  </a:rPr>
                  <a:t> </a:t>
                </a:r>
                <a:r>
                  <a:rPr lang="en-US" i="0" dirty="0" err="1">
                    <a:solidFill>
                      <a:srgbClr val="000000"/>
                    </a:solidFill>
                    <a:latin typeface="Cambria Math" panose="02040503050406030204" pitchFamily="18" charset="0"/>
                  </a:rPr>
                  <a:t>comme</a:t>
                </a:r>
                <a:r>
                  <a:rPr lang="en-US" i="0" dirty="0">
                    <a:solidFill>
                      <a:srgbClr val="000000"/>
                    </a:solidFill>
                    <a:latin typeface="Cambria Math" panose="02040503050406030204" pitchFamily="18" charset="0"/>
                  </a:rPr>
                  <a:t> suit: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i="0" dirty="0">
                  <a:solidFill>
                    <a:srgbClr val="000000"/>
                  </a:solidFill>
                  <a:latin typeface="Cambria Math" panose="020405030504060302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i="0" dirty="0" err="1">
                    <a:solidFill>
                      <a:srgbClr val="000000"/>
                    </a:solidFill>
                    <a:latin typeface="Cambria Math" panose="02040503050406030204" pitchFamily="18" charset="0"/>
                  </a:rPr>
                  <a:t>Voici</a:t>
                </a:r>
                <a:r>
                  <a:rPr lang="en-US" i="0" dirty="0">
                    <a:solidFill>
                      <a:srgbClr val="000000"/>
                    </a:solidFill>
                    <a:latin typeface="Cambria Math" panose="02040503050406030204" pitchFamily="18" charset="0"/>
                  </a:rPr>
                  <a:t> </a:t>
                </a:r>
                <a:r>
                  <a:rPr lang="en-US" i="0" dirty="0" err="1">
                    <a:solidFill>
                      <a:srgbClr val="000000"/>
                    </a:solidFill>
                    <a:latin typeface="Cambria Math" panose="02040503050406030204" pitchFamily="18" charset="0"/>
                  </a:rPr>
                  <a:t>maintenant</a:t>
                </a:r>
                <a:r>
                  <a:rPr lang="en-US" i="0" dirty="0">
                    <a:solidFill>
                      <a:srgbClr val="000000"/>
                    </a:solidFill>
                    <a:latin typeface="Cambria Math" panose="02040503050406030204" pitchFamily="18" charset="0"/>
                  </a:rPr>
                  <a:t> comment on </a:t>
                </a:r>
                <a:r>
                  <a:rPr lang="en-US" i="0" dirty="0" err="1">
                    <a:solidFill>
                      <a:srgbClr val="000000"/>
                    </a:solidFill>
                    <a:latin typeface="Cambria Math" panose="02040503050406030204" pitchFamily="18" charset="0"/>
                  </a:rPr>
                  <a:t>déduit</a:t>
                </a:r>
                <a:endParaRPr lang="en-US" i="0" dirty="0">
                  <a:solidFill>
                    <a:srgbClr val="000000"/>
                  </a:solidFill>
                  <a:latin typeface="Cambria Math" panose="02040503050406030204" pitchFamily="18" charset="0"/>
                </a:endParaRPr>
              </a:p>
              <a:p>
                <a:r>
                  <a:rPr lang="en-US" i="0">
                    <a:solidFill>
                      <a:srgbClr val="000000"/>
                    </a:solidFill>
                    <a:latin typeface="Cambria Math" panose="02040503050406030204" pitchFamily="18" charset="0"/>
                  </a:rPr>
                  <a:t>𝑃(𝑋_(𝑡+1)</a:t>
                </a:r>
                <a:r>
                  <a:rPr lang="en-CA" b="0" i="0">
                    <a:solidFill>
                      <a:srgbClr val="000000"/>
                    </a:solidFill>
                    <a:latin typeface="Cambria Math" panose="02040503050406030204" pitchFamily="18" charset="0"/>
                  </a:rPr>
                  <a:t> |</a:t>
                </a:r>
                <a:r>
                  <a:rPr lang="en-US" i="0">
                    <a:solidFill>
                      <a:srgbClr val="000000"/>
                    </a:solidFill>
                    <a:latin typeface="Cambria Math" panose="02040503050406030204" pitchFamily="18" charset="0"/>
                  </a:rPr>
                  <a:t>𝑒_(1:𝑡),𝑒_(𝑡+1))</a:t>
                </a:r>
                <a:r>
                  <a:rPr lang="en-CA" sz="1200" b="0" i="0" u="none" strike="noStrike" kern="1200" baseline="0" dirty="0">
                    <a:solidFill>
                      <a:schemeClr val="tx1"/>
                    </a:solidFill>
                    <a:latin typeface="Arial" charset="0"/>
                    <a:ea typeface="ＭＳ Ｐゴシック" pitchFamily="4" charset="-128"/>
                    <a:cs typeface="ＭＳ Ｐゴシック" pitchFamily="4" charset="-128"/>
                  </a:rPr>
                  <a:t> = </a:t>
                </a:r>
                <a:r>
                  <a:rPr lang="en-US" sz="1200" i="0">
                    <a:solidFill>
                      <a:srgbClr val="000000"/>
                    </a:solidFill>
                    <a:latin typeface="Cambria Math" panose="02040503050406030204" pitchFamily="18" charset="0"/>
                  </a:rPr>
                  <a:t>𝛼</a:t>
                </a:r>
                <a:r>
                  <a:rPr lang="en-CA" sz="1200" b="0" i="0" u="none" strike="noStrike" kern="1200" baseline="0" dirty="0">
                    <a:solidFill>
                      <a:schemeClr val="tx1"/>
                    </a:solidFill>
                    <a:latin typeface="Arial" charset="0"/>
                    <a:ea typeface="ＭＳ Ｐゴシック" pitchFamily="4" charset="-128"/>
                    <a:cs typeface="ＭＳ Ｐゴシック" pitchFamily="4" charset="-128"/>
                  </a:rPr>
                  <a:t> P (</a:t>
                </a:r>
                <a:r>
                  <a:rPr lang="en-US" i="0">
                    <a:solidFill>
                      <a:srgbClr val="000000"/>
                    </a:solidFill>
                    <a:latin typeface="Cambria Math" panose="02040503050406030204" pitchFamily="18" charset="0"/>
                  </a:rPr>
                  <a:t>𝑒_(1:𝑡),𝑒_(𝑡+1)</a:t>
                </a:r>
                <a:r>
                  <a:rPr lang="en-CA" b="0" i="0">
                    <a:solidFill>
                      <a:srgbClr val="000000"/>
                    </a:solidFill>
                    <a:latin typeface="Cambria Math" panose="02040503050406030204" pitchFamily="18" charset="0"/>
                  </a:rPr>
                  <a:t>,</a:t>
                </a:r>
                <a:r>
                  <a:rPr lang="en-CA" sz="1200" b="0" i="0" u="none" strike="noStrike" kern="1200" baseline="0" dirty="0">
                    <a:solidFill>
                      <a:schemeClr val="tx1"/>
                    </a:solidFill>
                    <a:latin typeface="Arial" charset="0"/>
                    <a:ea typeface="ＭＳ Ｐゴシック" pitchFamily="4" charset="-128"/>
                    <a:cs typeface="ＭＳ Ｐゴシック" pitchFamily="4" charset="-128"/>
                  </a:rPr>
                  <a:t> </a:t>
                </a:r>
                <a:r>
                  <a:rPr lang="en-US" i="0">
                    <a:solidFill>
                      <a:srgbClr val="000000"/>
                    </a:solidFill>
                    <a:latin typeface="Cambria Math" panose="02040503050406030204" pitchFamily="18" charset="0"/>
                  </a:rPr>
                  <a:t>𝑋_(𝑡+1)</a:t>
                </a:r>
                <a:r>
                  <a:rPr lang="en-CA" sz="1200" b="0" i="0" u="none" strike="noStrike" kern="1200" baseline="0" dirty="0">
                    <a:solidFill>
                      <a:schemeClr val="tx1"/>
                    </a:solidFill>
                    <a:latin typeface="Arial" charset="0"/>
                    <a:ea typeface="ＭＳ Ｐゴシック" pitchFamily="4" charset="-128"/>
                    <a:cs typeface="ＭＳ Ｐゴシック" pitchFamily="4" charset="-128"/>
                  </a:rPr>
                  <a:t>)</a:t>
                </a:r>
              </a:p>
              <a:p>
                <a:r>
                  <a:rPr lang="en-CA" sz="1200" b="0" i="0" u="none" strike="noStrike" kern="1200" baseline="0" dirty="0">
                    <a:solidFill>
                      <a:schemeClr val="tx1"/>
                    </a:solidFill>
                    <a:latin typeface="Arial" charset="0"/>
                    <a:ea typeface="ＭＳ Ｐゴシック" pitchFamily="4" charset="-128"/>
                    <a:cs typeface="ＭＳ Ｐゴシック" pitchFamily="4" charset="-128"/>
                  </a:rPr>
                  <a:t>                            = </a:t>
                </a:r>
                <a:r>
                  <a:rPr lang="en-US" sz="1200" i="0">
                    <a:solidFill>
                      <a:srgbClr val="000000"/>
                    </a:solidFill>
                    <a:latin typeface="Cambria Math" panose="02040503050406030204" pitchFamily="18" charset="0"/>
                  </a:rPr>
                  <a:t>𝛼</a:t>
                </a:r>
                <a:r>
                  <a:rPr lang="en-CA" sz="1200" b="0" i="0" u="none" strike="noStrike" kern="1200" baseline="0" dirty="0">
                    <a:solidFill>
                      <a:schemeClr val="tx1"/>
                    </a:solidFill>
                    <a:latin typeface="Arial" charset="0"/>
                    <a:ea typeface="ＭＳ Ｐゴシック" pitchFamily="4" charset="-128"/>
                    <a:cs typeface="ＭＳ Ｐゴシック" pitchFamily="4" charset="-128"/>
                  </a:rPr>
                  <a:t> P (</a:t>
                </a:r>
                <a:r>
                  <a:rPr lang="en-US" i="0">
                    <a:solidFill>
                      <a:srgbClr val="000000"/>
                    </a:solidFill>
                    <a:latin typeface="Cambria Math" panose="02040503050406030204" pitchFamily="18" charset="0"/>
                  </a:rPr>
                  <a:t>𝑒_(𝑡+1)</a:t>
                </a:r>
                <a:r>
                  <a:rPr lang="en-CA" sz="1200" b="0" i="0" u="none" strike="noStrike" kern="1200" baseline="0" dirty="0">
                    <a:solidFill>
                      <a:schemeClr val="tx1"/>
                    </a:solidFill>
                    <a:latin typeface="Arial" charset="0"/>
                    <a:ea typeface="ＭＳ Ｐゴシック" pitchFamily="4" charset="-128"/>
                    <a:cs typeface="ＭＳ Ｐゴシック" pitchFamily="4" charset="-128"/>
                  </a:rPr>
                  <a:t>, </a:t>
                </a:r>
                <a:r>
                  <a:rPr lang="en-US" i="0">
                    <a:solidFill>
                      <a:srgbClr val="000000"/>
                    </a:solidFill>
                    <a:latin typeface="Cambria Math" panose="02040503050406030204" pitchFamily="18" charset="0"/>
                  </a:rPr>
                  <a:t>𝑋_(𝑡+1)</a:t>
                </a:r>
                <a:r>
                  <a:rPr lang="en-CA" sz="1200" b="0" i="0" u="none" strike="noStrike" kern="1200" baseline="0" dirty="0">
                    <a:solidFill>
                      <a:schemeClr val="tx1"/>
                    </a:solidFill>
                    <a:latin typeface="Arial" charset="0"/>
                    <a:ea typeface="ＭＳ Ｐゴシック" pitchFamily="4" charset="-128"/>
                    <a:cs typeface="ＭＳ Ｐゴシック" pitchFamily="4" charset="-128"/>
                  </a:rPr>
                  <a:t>, </a:t>
                </a:r>
                <a:r>
                  <a:rPr lang="en-US" i="0">
                    <a:solidFill>
                      <a:srgbClr val="000000"/>
                    </a:solidFill>
                    <a:latin typeface="Cambria Math" panose="02040503050406030204" pitchFamily="18" charset="0"/>
                  </a:rPr>
                  <a:t>𝑒_(1:𝑡)</a:t>
                </a:r>
                <a:r>
                  <a:rPr lang="en-CA" sz="1200" b="0" i="0" u="none" strike="noStrike" kern="1200" baseline="0" dirty="0">
                    <a:solidFill>
                      <a:schemeClr val="tx1"/>
                    </a:solidFill>
                    <a:latin typeface="Arial" charset="0"/>
                    <a:ea typeface="ＭＳ Ｐゴシック" pitchFamily="4" charset="-128"/>
                    <a:cs typeface="ＭＳ Ｐゴシック" pitchFamily="4" charset="-128"/>
                  </a:rPr>
                  <a:t>)     - </a:t>
                </a:r>
                <a:r>
                  <a:rPr lang="en-CA" sz="1200" b="0" i="0" u="none" strike="noStrike" kern="1200" baseline="0" dirty="0" err="1">
                    <a:solidFill>
                      <a:schemeClr val="tx1"/>
                    </a:solidFill>
                    <a:latin typeface="Arial" charset="0"/>
                    <a:ea typeface="ＭＳ Ｐゴシック" pitchFamily="4" charset="-128"/>
                    <a:cs typeface="ＭＳ Ｐゴシック" pitchFamily="4" charset="-128"/>
                  </a:rPr>
                  <a:t>J’ai</a:t>
                </a:r>
                <a:r>
                  <a:rPr lang="en-CA" sz="1200" b="0" i="0" u="none" strike="noStrike" kern="1200" baseline="0" dirty="0">
                    <a:solidFill>
                      <a:schemeClr val="tx1"/>
                    </a:solidFill>
                    <a:latin typeface="Arial" charset="0"/>
                    <a:ea typeface="ＭＳ Ｐゴシック" pitchFamily="4" charset="-128"/>
                    <a:cs typeface="ＭＳ Ｐゴシック" pitchFamily="4" charset="-128"/>
                  </a:rPr>
                  <a:t> </a:t>
                </a:r>
                <a:r>
                  <a:rPr lang="en-CA" sz="1200" b="0" i="0" u="none" strike="noStrike" kern="1200" baseline="0" dirty="0" err="1">
                    <a:solidFill>
                      <a:schemeClr val="tx1"/>
                    </a:solidFill>
                    <a:latin typeface="Arial" charset="0"/>
                    <a:ea typeface="ＭＳ Ｐゴシック" pitchFamily="4" charset="-128"/>
                    <a:cs typeface="ＭＳ Ｐゴシック" pitchFamily="4" charset="-128"/>
                  </a:rPr>
                  <a:t>réarrangé</a:t>
                </a:r>
                <a:r>
                  <a:rPr lang="en-CA" sz="1200" b="0" i="0" u="none" strike="noStrike" kern="1200" baseline="0" dirty="0">
                    <a:solidFill>
                      <a:schemeClr val="tx1"/>
                    </a:solidFill>
                    <a:latin typeface="Arial" charset="0"/>
                    <a:ea typeface="ＭＳ Ｐゴシック" pitchFamily="4" charset="-128"/>
                    <a:cs typeface="ＭＳ Ｐゴシック" pitchFamily="4" charset="-128"/>
                  </a:rPr>
                  <a:t> les </a:t>
                </a:r>
                <a:r>
                  <a:rPr lang="en-CA" sz="1200" b="0" i="0" u="none" strike="noStrike" kern="1200" baseline="0" dirty="0" err="1">
                    <a:solidFill>
                      <a:schemeClr val="tx1"/>
                    </a:solidFill>
                    <a:latin typeface="Arial" charset="0"/>
                    <a:ea typeface="ＭＳ Ｐゴシック" pitchFamily="4" charset="-128"/>
                    <a:cs typeface="ＭＳ Ｐゴシック" pitchFamily="4" charset="-128"/>
                  </a:rPr>
                  <a:t>termes</a:t>
                </a:r>
                <a:endParaRPr lang="en-CA" sz="1200" b="0" i="0" u="none" strike="noStrike" kern="1200" baseline="0" dirty="0">
                  <a:solidFill>
                    <a:schemeClr val="tx1"/>
                  </a:solidFill>
                  <a:latin typeface="Arial" charset="0"/>
                  <a:ea typeface="ＭＳ Ｐゴシック" pitchFamily="4" charset="-128"/>
                  <a:cs typeface="ＭＳ Ｐゴシック" pitchFamily="4" charset="-128"/>
                </a:endParaRPr>
              </a:p>
              <a:p>
                <a:r>
                  <a:rPr lang="en-CA" sz="1200" b="0" i="0" u="none" strike="noStrike" kern="1200" baseline="0" dirty="0">
                    <a:solidFill>
                      <a:schemeClr val="tx1"/>
                    </a:solidFill>
                    <a:latin typeface="Arial" charset="0"/>
                    <a:ea typeface="ＭＳ Ｐゴシック" pitchFamily="4" charset="-128"/>
                    <a:cs typeface="ＭＳ Ｐゴシック" pitchFamily="4" charset="-128"/>
                  </a:rPr>
                  <a:t>                            = </a:t>
                </a:r>
                <a:r>
                  <a:rPr lang="en-US" sz="1200" i="0">
                    <a:solidFill>
                      <a:srgbClr val="000000"/>
                    </a:solidFill>
                    <a:latin typeface="Cambria Math" panose="02040503050406030204" pitchFamily="18" charset="0"/>
                  </a:rPr>
                  <a:t>𝛼</a:t>
                </a:r>
                <a:r>
                  <a:rPr lang="en-CA" sz="1200" b="0" i="0" u="none" strike="noStrike" kern="1200" baseline="0" dirty="0">
                    <a:solidFill>
                      <a:schemeClr val="tx1"/>
                    </a:solidFill>
                    <a:latin typeface="Arial" charset="0"/>
                    <a:ea typeface="ＭＳ Ｐゴシック" pitchFamily="4" charset="-128"/>
                    <a:cs typeface="ＭＳ Ｐゴシック" pitchFamily="4" charset="-128"/>
                  </a:rPr>
                  <a:t> P </a:t>
                </a:r>
                <a:r>
                  <a:rPr lang="en-US" i="0">
                    <a:solidFill>
                      <a:srgbClr val="000000"/>
                    </a:solidFill>
                    <a:latin typeface="Cambria Math" panose="02040503050406030204" pitchFamily="18" charset="0"/>
                  </a:rPr>
                  <a:t>(𝑒_(𝑡+1)│𝑋_(𝑡+1,) 𝑒_(1:𝑡) )</a:t>
                </a:r>
                <a:r>
                  <a:rPr lang="en-CA" sz="1200" b="0" i="0" u="none" strike="noStrike" kern="1200" baseline="0" dirty="0">
                    <a:solidFill>
                      <a:schemeClr val="tx1"/>
                    </a:solidFill>
                    <a:latin typeface="Arial" charset="0"/>
                    <a:ea typeface="ＭＳ Ｐゴシック" pitchFamily="4" charset="-128"/>
                    <a:cs typeface="ＭＳ Ｐゴシック" pitchFamily="4" charset="-128"/>
                  </a:rPr>
                  <a:t> P(</a:t>
                </a:r>
                <a:r>
                  <a:rPr lang="en-US" b="1" i="0">
                    <a:solidFill>
                      <a:srgbClr val="000000"/>
                    </a:solidFill>
                    <a:latin typeface="Cambria Math" panose="02040503050406030204" pitchFamily="18" charset="0"/>
                  </a:rPr>
                  <a:t>𝒆_(𝒕+𝟏)</a:t>
                </a:r>
                <a:r>
                  <a:rPr lang="en-CA" b="1" i="0">
                    <a:solidFill>
                      <a:srgbClr val="000000"/>
                    </a:solidFill>
                    <a:latin typeface="Cambria Math" panose="02040503050406030204" pitchFamily="18" charset="0"/>
                  </a:rPr>
                  <a:t>,</a:t>
                </a:r>
                <a:r>
                  <a:rPr lang="en-CA" sz="1200" b="1" i="0" u="none" strike="noStrike" kern="1200" baseline="0" dirty="0">
                    <a:solidFill>
                      <a:schemeClr val="tx1"/>
                    </a:solidFill>
                    <a:latin typeface="Arial" charset="0"/>
                    <a:ea typeface="ＭＳ Ｐゴシック" pitchFamily="4" charset="-128"/>
                    <a:cs typeface="ＭＳ Ｐゴシック" pitchFamily="4" charset="-128"/>
                  </a:rPr>
                  <a:t> </a:t>
                </a:r>
                <a:r>
                  <a:rPr lang="en-US" b="1" i="0">
                    <a:solidFill>
                      <a:srgbClr val="000000"/>
                    </a:solidFill>
                    <a:latin typeface="Cambria Math" panose="02040503050406030204" pitchFamily="18" charset="0"/>
                  </a:rPr>
                  <a:t>𝑿_(𝒕+𝟏)</a:t>
                </a:r>
                <a:r>
                  <a:rPr lang="en-CA" sz="1200" b="0" i="0" u="none" strike="noStrike" kern="1200" baseline="0" dirty="0">
                    <a:solidFill>
                      <a:schemeClr val="tx1"/>
                    </a:solidFill>
                    <a:latin typeface="Arial" charset="0"/>
                    <a:ea typeface="ＭＳ Ｐゴシック" pitchFamily="4" charset="-128"/>
                    <a:cs typeface="ＭＳ Ｐゴシック" pitchFamily="4" charset="-128"/>
                  </a:rPr>
                  <a:t>)  - </a:t>
                </a:r>
                <a:r>
                  <a:rPr lang="en-CA" sz="1200" b="0" i="0" u="none" strike="noStrike" kern="1200" baseline="0" dirty="0" err="1">
                    <a:solidFill>
                      <a:schemeClr val="tx1"/>
                    </a:solidFill>
                    <a:latin typeface="Arial" charset="0"/>
                    <a:ea typeface="ＭＳ Ｐゴシック" pitchFamily="4" charset="-128"/>
                    <a:cs typeface="ＭＳ Ｐゴシック" pitchFamily="4" charset="-128"/>
                  </a:rPr>
                  <a:t>J’ai</a:t>
                </a:r>
                <a:r>
                  <a:rPr lang="en-CA" sz="1200" b="0" i="0" u="none" strike="noStrike" kern="1200" baseline="0" dirty="0">
                    <a:solidFill>
                      <a:schemeClr val="tx1"/>
                    </a:solidFill>
                    <a:latin typeface="Arial" charset="0"/>
                    <a:ea typeface="ＭＳ Ｐゴシック" pitchFamily="4" charset="-128"/>
                    <a:cs typeface="ＭＳ Ｐゴシック" pitchFamily="4" charset="-128"/>
                  </a:rPr>
                  <a:t> appliqué la </a:t>
                </a:r>
                <a:r>
                  <a:rPr lang="en-CA" sz="1200" b="0" i="0" u="none" strike="noStrike" kern="1200" baseline="0" dirty="0" err="1">
                    <a:solidFill>
                      <a:schemeClr val="tx1"/>
                    </a:solidFill>
                    <a:latin typeface="Arial" charset="0"/>
                    <a:ea typeface="ＭＳ Ｐゴシック" pitchFamily="4" charset="-128"/>
                    <a:cs typeface="ＭＳ Ｐゴシック" pitchFamily="4" charset="-128"/>
                  </a:rPr>
                  <a:t>règle</a:t>
                </a:r>
                <a:r>
                  <a:rPr lang="en-CA" sz="1200" b="0" i="0" u="none" strike="noStrike" kern="1200" baseline="0" dirty="0">
                    <a:solidFill>
                      <a:schemeClr val="tx1"/>
                    </a:solidFill>
                    <a:latin typeface="Arial" charset="0"/>
                    <a:ea typeface="ＭＳ Ｐゴシック" pitchFamily="4" charset="-128"/>
                    <a:cs typeface="ＭＳ Ｐゴシック" pitchFamily="4" charset="-128"/>
                  </a:rPr>
                  <a:t> du </a:t>
                </a:r>
                <a:r>
                  <a:rPr lang="en-CA" sz="1200" b="0" i="0" u="none" strike="noStrike" kern="1200" baseline="0" dirty="0" err="1">
                    <a:solidFill>
                      <a:schemeClr val="tx1"/>
                    </a:solidFill>
                    <a:latin typeface="Arial" charset="0"/>
                    <a:ea typeface="ＭＳ Ｐゴシック" pitchFamily="4" charset="-128"/>
                    <a:cs typeface="ＭＳ Ｐゴシック" pitchFamily="4" charset="-128"/>
                  </a:rPr>
                  <a:t>produit</a:t>
                </a:r>
                <a:endParaRPr lang="en-CA" sz="1200" b="0" i="0" u="none" strike="noStrike" kern="1200" baseline="0" dirty="0">
                  <a:solidFill>
                    <a:schemeClr val="tx1"/>
                  </a:solidFill>
                  <a:latin typeface="Arial" charset="0"/>
                  <a:ea typeface="ＭＳ Ｐゴシック" pitchFamily="4" charset="-128"/>
                  <a:cs typeface="ＭＳ Ｐゴシック" pitchFamily="4" charset="-128"/>
                </a:endParaRPr>
              </a:p>
              <a:p>
                <a:r>
                  <a:rPr lang="en-CA" sz="1200" b="0" i="0" u="none" strike="noStrike" kern="1200" baseline="0" dirty="0">
                    <a:solidFill>
                      <a:schemeClr val="tx1"/>
                    </a:solidFill>
                    <a:latin typeface="Arial" charset="0"/>
                    <a:ea typeface="ＭＳ Ｐゴシック" pitchFamily="4" charset="-128"/>
                    <a:cs typeface="ＭＳ Ｐゴシック" pitchFamily="4" charset="-128"/>
                  </a:rPr>
                  <a:t>                            = </a:t>
                </a:r>
                <a:r>
                  <a:rPr lang="en-US" sz="1200" i="0">
                    <a:solidFill>
                      <a:srgbClr val="000000"/>
                    </a:solidFill>
                    <a:latin typeface="Cambria Math" panose="02040503050406030204" pitchFamily="18" charset="0"/>
                  </a:rPr>
                  <a:t>𝛼</a:t>
                </a:r>
                <a:r>
                  <a:rPr lang="en-CA" sz="1200" b="0" i="0" u="none" strike="noStrike" kern="1200" baseline="0" dirty="0">
                    <a:solidFill>
                      <a:schemeClr val="tx1"/>
                    </a:solidFill>
                    <a:latin typeface="Arial" charset="0"/>
                    <a:ea typeface="ＭＳ Ｐゴシック" pitchFamily="4" charset="-128"/>
                    <a:cs typeface="ＭＳ Ｐゴシック" pitchFamily="4" charset="-128"/>
                  </a:rPr>
                  <a:t> P </a:t>
                </a:r>
                <a:r>
                  <a:rPr lang="en-US" i="0">
                    <a:solidFill>
                      <a:srgbClr val="000000"/>
                    </a:solidFill>
                    <a:latin typeface="Cambria Math" panose="02040503050406030204" pitchFamily="18" charset="0"/>
                  </a:rPr>
                  <a:t>(𝑒_(𝑡+1)│𝑋_(𝑡+1,) 𝑒_(1:𝑡) )</a:t>
                </a:r>
                <a:r>
                  <a:rPr lang="en-CA" sz="1200" b="0" i="0" u="none" strike="noStrike" kern="1200" baseline="0" dirty="0">
                    <a:solidFill>
                      <a:schemeClr val="tx1"/>
                    </a:solidFill>
                    <a:latin typeface="Arial" charset="0"/>
                    <a:ea typeface="ＭＳ Ｐゴシック" pitchFamily="4" charset="-128"/>
                    <a:cs typeface="ＭＳ Ｐゴシック" pitchFamily="4" charset="-128"/>
                  </a:rPr>
                  <a:t> P(</a:t>
                </a:r>
                <a:r>
                  <a:rPr lang="en-US" b="1" i="0">
                    <a:solidFill>
                      <a:srgbClr val="000000"/>
                    </a:solidFill>
                    <a:latin typeface="Cambria Math" panose="02040503050406030204" pitchFamily="18" charset="0"/>
                  </a:rPr>
                  <a:t>𝑿_(𝒕+𝟏)</a:t>
                </a:r>
                <a:r>
                  <a:rPr lang="en-CA" sz="1200" b="1" i="0" u="none" strike="noStrike" kern="1200" baseline="0" dirty="0">
                    <a:solidFill>
                      <a:schemeClr val="tx1"/>
                    </a:solidFill>
                    <a:latin typeface="Arial" charset="0"/>
                    <a:ea typeface="ＭＳ Ｐゴシック" pitchFamily="4" charset="-128"/>
                    <a:cs typeface="ＭＳ Ｐゴシック" pitchFamily="4" charset="-128"/>
                  </a:rPr>
                  <a:t>, </a:t>
                </a:r>
                <a:r>
                  <a:rPr lang="en-US" b="1" i="0">
                    <a:solidFill>
                      <a:srgbClr val="000000"/>
                    </a:solidFill>
                    <a:latin typeface="Cambria Math" panose="02040503050406030204" pitchFamily="18" charset="0"/>
                  </a:rPr>
                  <a:t>𝒆_(𝒕+𝟏)</a:t>
                </a:r>
                <a:r>
                  <a:rPr lang="en-CA" b="0" i="0">
                    <a:solidFill>
                      <a:srgbClr val="000000"/>
                    </a:solidFill>
                    <a:latin typeface="Cambria Math" panose="02040503050406030204" pitchFamily="18" charset="0"/>
                  </a:rPr>
                  <a:t>)</a:t>
                </a:r>
                <a:r>
                  <a:rPr lang="en-CA" b="0" i="0" dirty="0">
                    <a:solidFill>
                      <a:srgbClr val="000000"/>
                    </a:solidFill>
                    <a:latin typeface="Arial" charset="0"/>
                  </a:rPr>
                  <a:t> – </a:t>
                </a:r>
                <a:r>
                  <a:rPr lang="en-CA" b="0" i="0" dirty="0" err="1">
                    <a:solidFill>
                      <a:srgbClr val="000000"/>
                    </a:solidFill>
                    <a:latin typeface="Arial" charset="0"/>
                  </a:rPr>
                  <a:t>J’ai</a:t>
                </a:r>
                <a:r>
                  <a:rPr lang="en-CA" b="0" i="0" dirty="0">
                    <a:solidFill>
                      <a:srgbClr val="000000"/>
                    </a:solidFill>
                    <a:latin typeface="Arial" charset="0"/>
                  </a:rPr>
                  <a:t> </a:t>
                </a:r>
                <a:r>
                  <a:rPr lang="en-CA" b="0" i="0" dirty="0" err="1">
                    <a:solidFill>
                      <a:srgbClr val="000000"/>
                    </a:solidFill>
                    <a:latin typeface="Arial" charset="0"/>
                  </a:rPr>
                  <a:t>réarangé</a:t>
                </a:r>
                <a:r>
                  <a:rPr lang="en-CA" b="0" i="0" dirty="0">
                    <a:solidFill>
                      <a:srgbClr val="000000"/>
                    </a:solidFill>
                    <a:latin typeface="Arial" charset="0"/>
                  </a:rPr>
                  <a:t>  les </a:t>
                </a:r>
                <a:r>
                  <a:rPr lang="en-CA" b="0" i="0" dirty="0" err="1">
                    <a:solidFill>
                      <a:srgbClr val="000000"/>
                    </a:solidFill>
                    <a:latin typeface="Arial" charset="0"/>
                  </a:rPr>
                  <a:t>termes</a:t>
                </a:r>
                <a:endParaRPr lang="en-CA" b="0" i="0" dirty="0">
                  <a:solidFill>
                    <a:srgbClr val="000000"/>
                  </a:solidFill>
                  <a:latin typeface="Arial"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CA" sz="1200" b="0" i="0" u="none" strike="noStrike" kern="1200" baseline="0" dirty="0">
                    <a:solidFill>
                      <a:schemeClr val="tx1"/>
                    </a:solidFill>
                    <a:latin typeface="Arial" charset="0"/>
                    <a:ea typeface="ＭＳ Ｐゴシック" pitchFamily="4" charset="-128"/>
                    <a:cs typeface="ＭＳ Ｐゴシック" pitchFamily="4" charset="-128"/>
                  </a:rPr>
                  <a:t>                            = </a:t>
                </a:r>
                <a:r>
                  <a:rPr lang="en-US" sz="1200" i="0">
                    <a:solidFill>
                      <a:srgbClr val="000000"/>
                    </a:solidFill>
                    <a:latin typeface="Cambria Math" panose="02040503050406030204" pitchFamily="18" charset="0"/>
                  </a:rPr>
                  <a:t>𝛼</a:t>
                </a:r>
                <a:r>
                  <a:rPr lang="en-CA" sz="1200" b="0" i="0" u="none" strike="noStrike" kern="1200" baseline="0" dirty="0">
                    <a:solidFill>
                      <a:schemeClr val="tx1"/>
                    </a:solidFill>
                    <a:latin typeface="Arial" charset="0"/>
                    <a:ea typeface="ＭＳ Ｐゴシック" pitchFamily="4" charset="-128"/>
                    <a:cs typeface="ＭＳ Ｐゴシック" pitchFamily="4" charset="-128"/>
                  </a:rPr>
                  <a:t> P </a:t>
                </a:r>
                <a:r>
                  <a:rPr lang="en-US" i="0">
                    <a:solidFill>
                      <a:srgbClr val="000000"/>
                    </a:solidFill>
                    <a:latin typeface="Cambria Math" panose="02040503050406030204" pitchFamily="18" charset="0"/>
                  </a:rPr>
                  <a:t>(𝑒_(𝑡+1)│𝑋_(𝑡+1,) 𝑒_(1:𝑡) )</a:t>
                </a:r>
                <a:r>
                  <a:rPr lang="en-CA" sz="1200" b="0" i="0" u="none" strike="noStrike" kern="1200" baseline="0" dirty="0">
                    <a:solidFill>
                      <a:schemeClr val="tx1"/>
                    </a:solidFill>
                    <a:latin typeface="Arial" charset="0"/>
                    <a:ea typeface="ＭＳ Ｐゴシック" pitchFamily="4" charset="-128"/>
                    <a:cs typeface="ＭＳ Ｐゴシック" pitchFamily="4" charset="-128"/>
                  </a:rPr>
                  <a:t> </a:t>
                </a:r>
                <a:r>
                  <a:rPr lang="en-CA" sz="1200" b="1" i="0" u="none" strike="noStrike" kern="1200" baseline="0" dirty="0">
                    <a:solidFill>
                      <a:schemeClr val="tx1"/>
                    </a:solidFill>
                    <a:latin typeface="Arial" charset="0"/>
                    <a:ea typeface="ＭＳ Ｐゴシック" pitchFamily="4" charset="-128"/>
                    <a:cs typeface="ＭＳ Ｐゴシック" pitchFamily="4" charset="-128"/>
                  </a:rPr>
                  <a:t>P(</a:t>
                </a:r>
                <a:r>
                  <a:rPr lang="en-US" b="1" i="0">
                    <a:solidFill>
                      <a:srgbClr val="000000"/>
                    </a:solidFill>
                    <a:latin typeface="Cambria Math" panose="02040503050406030204" pitchFamily="18" charset="0"/>
                  </a:rPr>
                  <a:t>𝑿_(𝒕+𝟏)</a:t>
                </a:r>
                <a:r>
                  <a:rPr lang="en-CA" b="1" i="0">
                    <a:solidFill>
                      <a:srgbClr val="000000"/>
                    </a:solidFill>
                    <a:latin typeface="Cambria Math" panose="02040503050406030204" pitchFamily="18" charset="0"/>
                  </a:rPr>
                  <a:t> |</a:t>
                </a:r>
                <a:r>
                  <a:rPr lang="en-US" b="1" i="0">
                    <a:solidFill>
                      <a:srgbClr val="000000"/>
                    </a:solidFill>
                    <a:latin typeface="Cambria Math" panose="02040503050406030204" pitchFamily="18" charset="0"/>
                  </a:rPr>
                  <a:t>𝒆_(𝒕+𝟏)</a:t>
                </a:r>
                <a:r>
                  <a:rPr lang="en-CA" b="1" i="0">
                    <a:solidFill>
                      <a:srgbClr val="000000"/>
                    </a:solidFill>
                    <a:latin typeface="Cambria Math" panose="02040503050406030204" pitchFamily="18" charset="0"/>
                  </a:rPr>
                  <a:t>)</a:t>
                </a:r>
                <a:r>
                  <a:rPr lang="en-CA" sz="1200" b="1" i="0" u="none" strike="noStrike" kern="1200" baseline="0" dirty="0">
                    <a:solidFill>
                      <a:schemeClr val="tx1"/>
                    </a:solidFill>
                    <a:latin typeface="Arial" charset="0"/>
                    <a:ea typeface="ＭＳ Ｐゴシック" pitchFamily="4" charset="-128"/>
                    <a:cs typeface="ＭＳ Ｐゴシック" pitchFamily="4" charset="-128"/>
                  </a:rPr>
                  <a:t>P(</a:t>
                </a:r>
                <a:r>
                  <a:rPr lang="en-US" b="1" i="0">
                    <a:solidFill>
                      <a:srgbClr val="000000"/>
                    </a:solidFill>
                    <a:latin typeface="Cambria Math" panose="02040503050406030204" pitchFamily="18" charset="0"/>
                  </a:rPr>
                  <a:t>𝒆_(𝒕+𝟏)</a:t>
                </a:r>
                <a:r>
                  <a:rPr lang="en-CA" b="1" i="0">
                    <a:solidFill>
                      <a:srgbClr val="000000"/>
                    </a:solidFill>
                    <a:latin typeface="Cambria Math" panose="02040503050406030204" pitchFamily="18" charset="0"/>
                  </a:rPr>
                  <a:t>)</a:t>
                </a:r>
                <a:r>
                  <a:rPr lang="en-CA" b="1" i="0" dirty="0">
                    <a:solidFill>
                      <a:srgbClr val="000000"/>
                    </a:solidFill>
                    <a:latin typeface="Arial" charset="0"/>
                  </a:rPr>
                  <a:t> </a:t>
                </a:r>
                <a:r>
                  <a:rPr lang="en-CA" b="0" i="0" dirty="0">
                    <a:solidFill>
                      <a:srgbClr val="000000"/>
                    </a:solidFill>
                    <a:latin typeface="Arial" charset="0"/>
                  </a:rPr>
                  <a:t>– </a:t>
                </a:r>
                <a:r>
                  <a:rPr lang="en-CA" b="0" i="0" dirty="0" err="1">
                    <a:solidFill>
                      <a:srgbClr val="000000"/>
                    </a:solidFill>
                    <a:latin typeface="Arial" charset="0"/>
                  </a:rPr>
                  <a:t>Règle</a:t>
                </a:r>
                <a:r>
                  <a:rPr lang="en-CA" b="0" i="0" dirty="0">
                    <a:solidFill>
                      <a:srgbClr val="000000"/>
                    </a:solidFill>
                    <a:latin typeface="Arial" charset="0"/>
                  </a:rPr>
                  <a:t> du </a:t>
                </a:r>
                <a:r>
                  <a:rPr lang="en-CA" b="0" i="0" dirty="0" err="1">
                    <a:solidFill>
                      <a:srgbClr val="000000"/>
                    </a:solidFill>
                    <a:latin typeface="Arial" charset="0"/>
                  </a:rPr>
                  <a:t>produit</a:t>
                </a:r>
                <a:endParaRPr lang="en-CA" b="0" i="0" dirty="0">
                  <a:solidFill>
                    <a:srgbClr val="000000"/>
                  </a:solidFill>
                  <a:latin typeface="Arial"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CA" sz="1200" b="0" i="0" u="none" strike="noStrike" kern="1200" baseline="0" dirty="0">
                    <a:solidFill>
                      <a:schemeClr val="tx1"/>
                    </a:solidFill>
                    <a:latin typeface="Arial" charset="0"/>
                    <a:ea typeface="ＭＳ Ｐゴシック" pitchFamily="4" charset="-128"/>
                    <a:cs typeface="ＭＳ Ｐゴシック" pitchFamily="4" charset="-128"/>
                  </a:rPr>
                  <a:t>                           </a:t>
                </a:r>
                <a:r>
                  <a:rPr lang="en-CA" sz="1200" b="0" i="0">
                    <a:solidFill>
                      <a:srgbClr val="000000"/>
                    </a:solidFill>
                    <a:latin typeface="Cambria Math" panose="02040503050406030204" pitchFamily="18" charset="0"/>
                  </a:rPr>
                  <a:t>=</a:t>
                </a:r>
                <a:r>
                  <a:rPr lang="en-US" sz="1200" i="0">
                    <a:solidFill>
                      <a:srgbClr val="000000"/>
                    </a:solidFill>
                    <a:latin typeface="Cambria Math" panose="02040503050406030204" pitchFamily="18" charset="0"/>
                  </a:rPr>
                  <a:t>𝛼</a:t>
                </a:r>
                <a:r>
                  <a:rPr lang="en-CA" sz="1200" b="0" i="0">
                    <a:solidFill>
                      <a:srgbClr val="000000"/>
                    </a:solidFill>
                    <a:latin typeface="Cambria Math" panose="02040503050406030204" pitchFamily="18" charset="0"/>
                  </a:rPr>
                  <a:t>′</a:t>
                </a:r>
                <a:r>
                  <a:rPr lang="en-CA" sz="1200" b="0" i="0" u="none" strike="noStrike" kern="1200" baseline="0" dirty="0">
                    <a:solidFill>
                      <a:schemeClr val="tx1"/>
                    </a:solidFill>
                    <a:latin typeface="Arial" charset="0"/>
                    <a:ea typeface="ＭＳ Ｐゴシック" pitchFamily="4" charset="-128"/>
                    <a:cs typeface="ＭＳ Ｐゴシック" pitchFamily="4" charset="-128"/>
                  </a:rPr>
                  <a:t> P </a:t>
                </a:r>
                <a:r>
                  <a:rPr lang="en-US" i="0">
                    <a:solidFill>
                      <a:srgbClr val="000000"/>
                    </a:solidFill>
                    <a:latin typeface="Cambria Math" panose="02040503050406030204" pitchFamily="18" charset="0"/>
                  </a:rPr>
                  <a:t>(𝑒_(𝑡+1)│𝑋_(𝑡+1,) 𝑒_(1:𝑡) )</a:t>
                </a:r>
                <a:r>
                  <a:rPr lang="en-CA" sz="1200" b="0" i="0" u="none" strike="noStrike" kern="1200" baseline="0" dirty="0">
                    <a:solidFill>
                      <a:schemeClr val="tx1"/>
                    </a:solidFill>
                    <a:latin typeface="Arial" charset="0"/>
                    <a:ea typeface="ＭＳ Ｐゴシック" pitchFamily="4" charset="-128"/>
                    <a:cs typeface="ＭＳ Ｐゴシック" pitchFamily="4" charset="-128"/>
                  </a:rPr>
                  <a:t> P(</a:t>
                </a:r>
                <a:r>
                  <a:rPr lang="en-US" i="0">
                    <a:solidFill>
                      <a:srgbClr val="000000"/>
                    </a:solidFill>
                    <a:latin typeface="Cambria Math" panose="02040503050406030204" pitchFamily="18" charset="0"/>
                  </a:rPr>
                  <a:t>𝑋_(𝑡+1)</a:t>
                </a:r>
                <a:r>
                  <a:rPr lang="en-CA" b="0" i="0">
                    <a:solidFill>
                      <a:srgbClr val="000000"/>
                    </a:solidFill>
                    <a:latin typeface="Cambria Math" panose="02040503050406030204" pitchFamily="18" charset="0"/>
                  </a:rPr>
                  <a:t> |</a:t>
                </a:r>
                <a:r>
                  <a:rPr lang="en-US" i="0">
                    <a:solidFill>
                      <a:srgbClr val="000000"/>
                    </a:solidFill>
                    <a:latin typeface="Cambria Math" panose="02040503050406030204" pitchFamily="18" charset="0"/>
                  </a:rPr>
                  <a:t>𝑒_(𝑡+1) )</a:t>
                </a:r>
                <a:r>
                  <a:rPr lang="en-CA" b="0" i="0">
                    <a:solidFill>
                      <a:srgbClr val="000000"/>
                    </a:solidFill>
                    <a:latin typeface="Cambria Math" panose="02040503050406030204" pitchFamily="18" charset="0"/>
                  </a:rPr>
                  <a:t>                 𝐴𝑣𝑒𝑐 </a:t>
                </a:r>
                <a:r>
                  <a:rPr lang="en-US" sz="1200" i="0">
                    <a:solidFill>
                      <a:srgbClr val="000000"/>
                    </a:solidFill>
                    <a:latin typeface="Cambria Math" panose="02040503050406030204" pitchFamily="18" charset="0"/>
                  </a:rPr>
                  <a:t>𝛼</a:t>
                </a:r>
                <a:r>
                  <a:rPr lang="en-CA" sz="1200" b="0" i="0">
                    <a:solidFill>
                      <a:srgbClr val="000000"/>
                    </a:solidFill>
                    <a:latin typeface="Cambria Math" panose="02040503050406030204" pitchFamily="18" charset="0"/>
                  </a:rPr>
                  <a:t>"′ =</a:t>
                </a:r>
                <a:r>
                  <a:rPr lang="en-US" sz="1200" b="0" i="0">
                    <a:solidFill>
                      <a:srgbClr val="000000"/>
                    </a:solidFill>
                    <a:latin typeface="Cambria Math" panose="02040503050406030204" pitchFamily="18" charset="0"/>
                  </a:rPr>
                  <a:t>" </a:t>
                </a:r>
                <a:r>
                  <a:rPr lang="en-US" sz="1200" i="0">
                    <a:solidFill>
                      <a:srgbClr val="000000"/>
                    </a:solidFill>
                    <a:latin typeface="Cambria Math" panose="02040503050406030204" pitchFamily="18" charset="0"/>
                  </a:rPr>
                  <a:t>𝛼</a:t>
                </a:r>
                <a:r>
                  <a:rPr lang="en-CA" sz="1200" b="0" i="0" u="none" strike="noStrike" kern="1200" baseline="0" dirty="0">
                    <a:solidFill>
                      <a:schemeClr val="tx1"/>
                    </a:solidFill>
                    <a:latin typeface="Cambria Math" panose="02040503050406030204" pitchFamily="18" charset="0"/>
                  </a:rPr>
                  <a:t>"</a:t>
                </a:r>
                <a:r>
                  <a:rPr lang="en-CA" sz="1200" b="0" i="0" u="none" strike="noStrike" kern="1200" baseline="0" dirty="0">
                    <a:solidFill>
                      <a:schemeClr val="tx1"/>
                    </a:solidFill>
                    <a:latin typeface="Cambria Math" panose="02040503050406030204" pitchFamily="18" charset="0"/>
                    <a:ea typeface="ＭＳ Ｐゴシック" pitchFamily="4" charset="-128"/>
                    <a:cs typeface="ＭＳ Ｐゴシック" pitchFamily="4" charset="-128"/>
                  </a:rPr>
                  <a:t> ∗ P(</a:t>
                </a:r>
                <a:r>
                  <a:rPr lang="en-US" sz="1200" b="0" i="0" u="none" strike="noStrike" kern="1200" baseline="0">
                    <a:solidFill>
                      <a:srgbClr val="000000"/>
                    </a:solidFill>
                    <a:latin typeface="Cambria Math" panose="02040503050406030204" pitchFamily="18" charset="0"/>
                    <a:ea typeface="ＭＳ Ｐゴシック" pitchFamily="4" charset="-128"/>
                    <a:cs typeface="ＭＳ Ｐゴシック" pitchFamily="4" charset="-128"/>
                  </a:rPr>
                  <a:t>" </a:t>
                </a:r>
                <a:r>
                  <a:rPr lang="en-US" i="0">
                    <a:solidFill>
                      <a:srgbClr val="000000"/>
                    </a:solidFill>
                    <a:latin typeface="Cambria Math" panose="02040503050406030204" pitchFamily="18" charset="0"/>
                  </a:rPr>
                  <a:t>𝑒_(𝑡+1)</a:t>
                </a:r>
                <a:r>
                  <a:rPr lang="en-CA" b="0" i="0">
                    <a:solidFill>
                      <a:srgbClr val="000000"/>
                    </a:solidFill>
                    <a:latin typeface="Cambria Math" panose="02040503050406030204" pitchFamily="18" charset="0"/>
                  </a:rPr>
                  <a:t>)</a:t>
                </a:r>
                <a:endParaRPr lang="en-CA" b="0" i="0" dirty="0">
                  <a:solidFill>
                    <a:srgbClr val="000000"/>
                  </a:solidFill>
                  <a:latin typeface="Arial"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CA" b="0" i="0" dirty="0">
                  <a:solidFill>
                    <a:srgbClr val="000000"/>
                  </a:solidFill>
                  <a:latin typeface="Arial"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a:solidFill>
                      <a:srgbClr val="000000"/>
                    </a:solidFill>
                    <a:latin typeface="Cambria Math" panose="02040503050406030204" pitchFamily="18" charset="0"/>
                  </a:rPr>
                  <a:t>𝛼</a:t>
                </a:r>
                <a:r>
                  <a:rPr lang="en-CA" sz="1200" b="0" i="0">
                    <a:solidFill>
                      <a:srgbClr val="000000"/>
                    </a:solidFill>
                    <a:latin typeface="Cambria Math" panose="02040503050406030204" pitchFamily="18" charset="0"/>
                  </a:rPr>
                  <a:t>′</a:t>
                </a:r>
                <a:r>
                  <a:rPr lang="en-CA" sz="1200" b="0" i="0" u="none" strike="noStrike" kern="1200" baseline="0" dirty="0">
                    <a:solidFill>
                      <a:schemeClr val="tx1"/>
                    </a:solidFill>
                    <a:latin typeface="Arial" charset="0"/>
                    <a:ea typeface="ＭＳ Ｐゴシック" pitchFamily="4" charset="-128"/>
                    <a:cs typeface="ＭＳ Ｐゴシック" pitchFamily="4" charset="-128"/>
                  </a:rPr>
                  <a:t>  ou </a:t>
                </a:r>
                <a:r>
                  <a:rPr lang="en-US" sz="1200" i="0">
                    <a:solidFill>
                      <a:srgbClr val="000000"/>
                    </a:solidFill>
                    <a:latin typeface="Cambria Math" panose="02040503050406030204" pitchFamily="18" charset="0"/>
                  </a:rPr>
                  <a:t>𝛼</a:t>
                </a:r>
                <a:r>
                  <a:rPr lang="en-CA" b="0" i="0" dirty="0">
                    <a:solidFill>
                      <a:srgbClr val="000000"/>
                    </a:solidFill>
                    <a:latin typeface="Arial" charset="0"/>
                  </a:rPr>
                  <a:t>    </a:t>
                </a:r>
                <a:r>
                  <a:rPr lang="en-CA" b="0" i="0" dirty="0" err="1">
                    <a:solidFill>
                      <a:srgbClr val="000000"/>
                    </a:solidFill>
                    <a:latin typeface="Arial" charset="0"/>
                  </a:rPr>
                  <a:t>C’est</a:t>
                </a:r>
                <a:r>
                  <a:rPr lang="en-CA" b="0" i="0" dirty="0">
                    <a:solidFill>
                      <a:srgbClr val="000000"/>
                    </a:solidFill>
                    <a:latin typeface="Arial" charset="0"/>
                  </a:rPr>
                  <a:t> </a:t>
                </a:r>
                <a:r>
                  <a:rPr lang="en-CA" b="0" i="0" dirty="0" err="1">
                    <a:solidFill>
                      <a:srgbClr val="000000"/>
                    </a:solidFill>
                    <a:latin typeface="Arial" charset="0"/>
                  </a:rPr>
                  <a:t>quif-quif</a:t>
                </a:r>
                <a:endParaRPr lang="en-CA" b="0" i="0" dirty="0">
                  <a:solidFill>
                    <a:srgbClr val="000000"/>
                  </a:solidFill>
                  <a:latin typeface="Arial"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CA" sz="1200" b="0" i="0" u="none" strike="noStrike" kern="1200" baseline="0" dirty="0">
                  <a:solidFill>
                    <a:schemeClr val="tx1"/>
                  </a:solidFill>
                  <a:latin typeface="Arial" charset="0"/>
                  <a:ea typeface="ＭＳ Ｐゴシック" pitchFamily="4" charset="-128"/>
                  <a:cs typeface="ＭＳ Ｐゴシック" pitchFamily="4" charset="-128"/>
                </a:endParaRPr>
              </a:p>
              <a:p>
                <a:r>
                  <a:rPr lang="en-CA" sz="1200" b="0" i="0" u="none" strike="noStrike" kern="1200" baseline="0" dirty="0">
                    <a:solidFill>
                      <a:schemeClr val="tx1"/>
                    </a:solidFill>
                    <a:latin typeface="Arial" charset="0"/>
                    <a:ea typeface="ＭＳ Ｐゴシック" pitchFamily="4" charset="-128"/>
                    <a:cs typeface="ＭＳ Ｐゴシック" pitchFamily="4" charset="-128"/>
                  </a:rPr>
                  <a:t>A useful filtering algorithm needs to maintain a current</a:t>
                </a:r>
              </a:p>
              <a:p>
                <a:r>
                  <a:rPr lang="en-CA" sz="1200" b="0" i="0" u="none" strike="noStrike" kern="1200" baseline="0" dirty="0">
                    <a:solidFill>
                      <a:schemeClr val="tx1"/>
                    </a:solidFill>
                    <a:latin typeface="Arial" charset="0"/>
                    <a:ea typeface="ＭＳ Ｐゴシック" pitchFamily="4" charset="-128"/>
                    <a:cs typeface="ＭＳ Ｐゴシック" pitchFamily="4" charset="-128"/>
                  </a:rPr>
                  <a:t>state estimate and update it, rather than going back over the entire history of percepts for each</a:t>
                </a:r>
              </a:p>
              <a:p>
                <a:r>
                  <a:rPr lang="en-CA" sz="1200" b="0" i="0" u="none" strike="noStrike" kern="1200" baseline="0" dirty="0">
                    <a:solidFill>
                      <a:schemeClr val="tx1"/>
                    </a:solidFill>
                    <a:latin typeface="Arial" charset="0"/>
                    <a:ea typeface="ＭＳ Ｐゴシック" pitchFamily="4" charset="-128"/>
                    <a:cs typeface="ＭＳ Ｐゴシック" pitchFamily="4" charset="-128"/>
                  </a:rPr>
                  <a:t>update. (Otherwise, the cost of each update increases as time goes by.) In other words, given</a:t>
                </a:r>
              </a:p>
              <a:p>
                <a:r>
                  <a:rPr lang="en-CA" sz="1200" b="0" i="0" u="none" strike="noStrike" kern="1200" baseline="0" dirty="0">
                    <a:solidFill>
                      <a:schemeClr val="tx1"/>
                    </a:solidFill>
                    <a:latin typeface="Arial" charset="0"/>
                    <a:ea typeface="ＭＳ Ｐゴシック" pitchFamily="4" charset="-128"/>
                    <a:cs typeface="ＭＳ Ｐゴシック" pitchFamily="4" charset="-128"/>
                  </a:rPr>
                  <a:t>the result of filtering up to time t, the agent needs to compute the result for t + 1 from the</a:t>
                </a:r>
              </a:p>
              <a:p>
                <a:r>
                  <a:rPr lang="fr-CA" sz="1200" b="0" i="0" u="none" strike="noStrike" kern="1200" baseline="0" dirty="0">
                    <a:solidFill>
                      <a:schemeClr val="tx1"/>
                    </a:solidFill>
                    <a:latin typeface="Arial" charset="0"/>
                    <a:ea typeface="ＭＳ Ｐゴシック" pitchFamily="4" charset="-128"/>
                    <a:cs typeface="ＭＳ Ｐゴシック" pitchFamily="4" charset="-128"/>
                  </a:rPr>
                  <a:t>new </a:t>
                </a:r>
                <a:r>
                  <a:rPr lang="fr-CA" sz="1200" b="0" i="0" u="none" strike="noStrike" kern="1200" baseline="0" dirty="0" err="1">
                    <a:solidFill>
                      <a:schemeClr val="tx1"/>
                    </a:solidFill>
                    <a:latin typeface="Arial" charset="0"/>
                    <a:ea typeface="ＭＳ Ｐゴシック" pitchFamily="4" charset="-128"/>
                    <a:cs typeface="ＭＳ Ｐゴシック" pitchFamily="4" charset="-128"/>
                  </a:rPr>
                  <a:t>evidence</a:t>
                </a:r>
                <a:r>
                  <a:rPr lang="fr-CA" sz="1200" b="0" i="0" u="none" strike="noStrike" kern="1200" baseline="0" dirty="0">
                    <a:solidFill>
                      <a:schemeClr val="tx1"/>
                    </a:solidFill>
                    <a:latin typeface="Arial" charset="0"/>
                    <a:ea typeface="ＭＳ Ｐゴシック" pitchFamily="4" charset="-128"/>
                    <a:cs typeface="ＭＳ Ｐゴシック" pitchFamily="4" charset="-128"/>
                  </a:rPr>
                  <a:t> </a:t>
                </a:r>
                <a:r>
                  <a:rPr lang="fr-CA" sz="1200" b="1" i="0" u="none" strike="noStrike" kern="1200" baseline="0" dirty="0">
                    <a:solidFill>
                      <a:schemeClr val="tx1"/>
                    </a:solidFill>
                    <a:latin typeface="Arial" charset="0"/>
                    <a:ea typeface="ＭＳ Ｐゴシック" pitchFamily="4" charset="-128"/>
                    <a:cs typeface="ＭＳ Ｐゴシック" pitchFamily="4" charset="-128"/>
                  </a:rPr>
                  <a:t>e_{</a:t>
                </a:r>
                <a:r>
                  <a:rPr lang="fr-CA" sz="1200" b="0" i="0" u="none" strike="noStrike" kern="1200" baseline="0" dirty="0">
                    <a:solidFill>
                      <a:schemeClr val="tx1"/>
                    </a:solidFill>
                    <a:latin typeface="Arial" charset="0"/>
                    <a:ea typeface="ＭＳ Ｐゴシック" pitchFamily="4" charset="-128"/>
                    <a:cs typeface="ＭＳ Ｐゴシック" pitchFamily="4" charset="-128"/>
                  </a:rPr>
                  <a:t>t+1}. </a:t>
                </a:r>
                <a:endParaRPr lang="en-CA" altLang="en-US" dirty="0">
                  <a:latin typeface="Arial" pitchFamily="34" charset="0"/>
                  <a:cs typeface="Arial" pitchFamily="34" charset="0"/>
                </a:endParaRPr>
              </a:p>
              <a:p>
                <a:endParaRPr lang="en-CA" altLang="en-US" dirty="0">
                  <a:latin typeface="Arial" pitchFamily="34" charset="0"/>
                  <a:cs typeface="Arial" pitchFamily="34" charset="0"/>
                </a:endParaRPr>
              </a:p>
              <a:p>
                <a:endParaRPr lang="fr-CA" altLang="en-US" dirty="0">
                  <a:latin typeface="Arial" pitchFamily="34" charset="0"/>
                  <a:cs typeface="Arial" pitchFamily="34" charset="0"/>
                </a:endParaRPr>
              </a:p>
              <a:p>
                <a:pPr>
                  <a:spcBef>
                    <a:spcPct val="50000"/>
                  </a:spcBef>
                </a:pPr>
                <a:r>
                  <a:rPr lang="fr-CA" altLang="en-US" dirty="0">
                    <a:latin typeface="Arial" pitchFamily="34" charset="0"/>
                  </a:rPr>
                  <a:t>Dans la somme, le premier terme provient du modèle de prédiction et le second provient du modèle de transition.</a:t>
                </a:r>
              </a:p>
              <a:p>
                <a:pPr>
                  <a:spcBef>
                    <a:spcPct val="50000"/>
                  </a:spcBef>
                </a:pPr>
                <a:endParaRPr lang="fr-CA" altLang="en-US" dirty="0">
                  <a:latin typeface="Arial" pitchFamily="34" charset="0"/>
                </a:endParaRPr>
              </a:p>
              <a:p>
                <a:pPr>
                  <a:spcBef>
                    <a:spcPct val="50000"/>
                  </a:spcBef>
                </a:pPr>
                <a:r>
                  <a:rPr lang="fr-CA" altLang="en-US" dirty="0">
                    <a:latin typeface="Arial" pitchFamily="34" charset="0"/>
                  </a:rPr>
                  <a:t>On obtient en conséquence,</a:t>
                </a:r>
                <a:r>
                  <a:rPr lang="fr-CA" altLang="en-US" baseline="0" dirty="0">
                    <a:latin typeface="Arial" pitchFamily="34" charset="0"/>
                  </a:rPr>
                  <a:t> la formulation récursive (programmation dynamique) désirée.</a:t>
                </a:r>
              </a:p>
              <a:p>
                <a:pPr>
                  <a:spcBef>
                    <a:spcPct val="50000"/>
                  </a:spcBef>
                </a:pPr>
                <a:endParaRPr lang="fr-CA" altLang="en-US" baseline="0" dirty="0">
                  <a:latin typeface="Arial" pitchFamily="34" charset="0"/>
                </a:endParaRPr>
              </a:p>
              <a:p>
                <a:pPr marL="0" marR="0" lvl="0" indent="0" algn="l" defTabSz="457200" rtl="0" eaLnBrk="1" fontAlgn="auto" latinLnBrk="0" hangingPunct="1">
                  <a:lnSpc>
                    <a:spcPct val="100000"/>
                  </a:lnSpc>
                  <a:spcBef>
                    <a:spcPct val="50000"/>
                  </a:spcBef>
                  <a:spcAft>
                    <a:spcPts val="0"/>
                  </a:spcAft>
                  <a:buClrTx/>
                  <a:buSzTx/>
                  <a:buFontTx/>
                  <a:buNone/>
                  <a:tabLst/>
                  <a:defRPr/>
                </a:pPr>
                <a:r>
                  <a:rPr lang="fr-CA" altLang="en-US" baseline="0" dirty="0">
                    <a:latin typeface="Arial" pitchFamily="34" charset="0"/>
                  </a:rPr>
                  <a:t>Récursion: </a:t>
                </a:r>
                <a:r>
                  <a:rPr lang="fr-CA" altLang="en-US" dirty="0">
                    <a:latin typeface="Calibri" pitchFamily="34" charset="0"/>
                  </a:rPr>
                  <a:t>prédiction du prochain état en se basant sur notre état de croyance au temps </a:t>
                </a:r>
                <a:r>
                  <a:rPr lang="fr-CA" altLang="en-US" i="1" dirty="0">
                    <a:latin typeface="Calibri" pitchFamily="34" charset="0"/>
                  </a:rPr>
                  <a:t>t</a:t>
                </a:r>
              </a:p>
              <a:p>
                <a:pPr marL="0" marR="0" lvl="0" indent="0" algn="l" defTabSz="457200" rtl="0" eaLnBrk="1" fontAlgn="auto" latinLnBrk="0" hangingPunct="1">
                  <a:lnSpc>
                    <a:spcPct val="100000"/>
                  </a:lnSpc>
                  <a:spcBef>
                    <a:spcPct val="50000"/>
                  </a:spcBef>
                  <a:spcAft>
                    <a:spcPts val="0"/>
                  </a:spcAft>
                  <a:buClrTx/>
                  <a:buSzTx/>
                  <a:buFontTx/>
                  <a:buNone/>
                  <a:tabLst/>
                  <a:defRPr/>
                </a:pPr>
                <a:endParaRPr lang="fr-CA" altLang="en-US" i="1" dirty="0">
                  <a:latin typeface="Calibri" pitchFamily="34" charset="0"/>
                </a:endParaRPr>
              </a:p>
              <a:p>
                <a:r>
                  <a:rPr lang="en-CA" sz="1200" b="0" i="0" u="none" strike="noStrike" kern="1200" baseline="0" dirty="0">
                    <a:solidFill>
                      <a:schemeClr val="tx1"/>
                    </a:solidFill>
                    <a:latin typeface="Arial" charset="0"/>
                    <a:ea typeface="ＭＳ Ｐゴシック" pitchFamily="4" charset="-128"/>
                    <a:cs typeface="ＭＳ Ｐゴシック" pitchFamily="4" charset="-128"/>
                  </a:rPr>
                  <a:t>Within the summation, the first factor comes from the transition model and the second comes</a:t>
                </a:r>
              </a:p>
              <a:p>
                <a:r>
                  <a:rPr lang="en-CA" sz="1200" b="0" i="0" u="none" strike="noStrike" kern="1200" baseline="0" dirty="0">
                    <a:solidFill>
                      <a:schemeClr val="tx1"/>
                    </a:solidFill>
                    <a:latin typeface="Arial" charset="0"/>
                    <a:ea typeface="ＭＳ Ｐゴシック" pitchFamily="4" charset="-128"/>
                    <a:cs typeface="ＭＳ Ｐゴシック" pitchFamily="4" charset="-128"/>
                  </a:rPr>
                  <a:t>from the current state distribution. Hence, we have the desired recursive formulation. </a:t>
                </a:r>
                <a:endParaRPr lang="en-US" altLang="en-US" i="1" dirty="0">
                  <a:latin typeface="Calibri" pitchFamily="34" charset="0"/>
                </a:endParaRPr>
              </a:p>
              <a:p>
                <a:pPr>
                  <a:spcBef>
                    <a:spcPct val="50000"/>
                  </a:spcBef>
                </a:pPr>
                <a:endParaRPr lang="fr-CA" altLang="en-US" dirty="0">
                  <a:latin typeface="Arial" pitchFamily="34" charset="0"/>
                </a:endParaRPr>
              </a:p>
              <a:p>
                <a:pPr>
                  <a:spcBef>
                    <a:spcPct val="50000"/>
                  </a:spcBef>
                </a:pPr>
                <a:endParaRPr lang="fr-CA" altLang="en-US" dirty="0">
                  <a:latin typeface="Arial" pitchFamily="34" charset="0"/>
                </a:endParaRPr>
              </a:p>
            </p:txBody>
          </p:sp>
        </mc:Fallback>
      </mc:AlternateContent>
    </p:spTree>
    <p:extLst>
      <p:ext uri="{BB962C8B-B14F-4D97-AF65-F5344CB8AC3E}">
        <p14:creationId xmlns:p14="http://schemas.microsoft.com/office/powerpoint/2010/main" val="2367181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r>
              <a:rPr lang="en-CA" sz="1200" b="0" i="0" u="none" strike="noStrike" kern="1200" baseline="0" dirty="0">
                <a:solidFill>
                  <a:schemeClr val="tx1"/>
                </a:solidFill>
                <a:latin typeface="Arial" charset="0"/>
                <a:ea typeface="ＭＳ Ｐゴシック" pitchFamily="4" charset="-128"/>
                <a:cs typeface="ＭＳ Ｐゴシック" pitchFamily="4" charset="-128"/>
              </a:rPr>
              <a:t>We can</a:t>
            </a:r>
          </a:p>
          <a:p>
            <a:r>
              <a:rPr lang="en-CA" sz="1200" b="0" i="0" u="none" strike="noStrike" kern="1200" baseline="0" dirty="0">
                <a:solidFill>
                  <a:schemeClr val="tx1"/>
                </a:solidFill>
                <a:latin typeface="Arial" charset="0"/>
                <a:ea typeface="ＭＳ Ｐゴシック" pitchFamily="4" charset="-128"/>
                <a:cs typeface="ＭＳ Ｐゴシック" pitchFamily="4" charset="-128"/>
              </a:rPr>
              <a:t>think of the filtered estimate </a:t>
            </a:r>
            <a:r>
              <a:rPr lang="en-CA" sz="1200" b="1" i="0" u="none" strike="noStrike" kern="1200" baseline="0" dirty="0">
                <a:solidFill>
                  <a:schemeClr val="tx1"/>
                </a:solidFill>
                <a:latin typeface="Arial" charset="0"/>
                <a:ea typeface="ＭＳ Ｐゴシック" pitchFamily="4" charset="-128"/>
                <a:cs typeface="ＭＳ Ｐゴシック" pitchFamily="4" charset="-128"/>
              </a:rPr>
              <a:t>P</a:t>
            </a:r>
            <a:r>
              <a:rPr lang="en-CA" sz="1200" b="0" i="0" u="none" strike="noStrike" kern="1200" baseline="0" dirty="0">
                <a:solidFill>
                  <a:schemeClr val="tx1"/>
                </a:solidFill>
                <a:latin typeface="Arial" charset="0"/>
                <a:ea typeface="ＭＳ Ｐゴシック" pitchFamily="4" charset="-128"/>
                <a:cs typeface="ＭＳ Ｐゴシック" pitchFamily="4" charset="-128"/>
              </a:rPr>
              <a:t>(</a:t>
            </a:r>
            <a:r>
              <a:rPr lang="en-CA" sz="1200" b="1" i="0" u="none" strike="noStrike" kern="1200" baseline="0" dirty="0" err="1">
                <a:solidFill>
                  <a:schemeClr val="tx1"/>
                </a:solidFill>
                <a:latin typeface="Arial" charset="0"/>
                <a:ea typeface="ＭＳ Ｐゴシック" pitchFamily="4" charset="-128"/>
                <a:cs typeface="ＭＳ Ｐゴシック" pitchFamily="4" charset="-128"/>
              </a:rPr>
              <a:t>X</a:t>
            </a:r>
            <a:r>
              <a:rPr lang="en-CA" sz="1200" b="0" i="0" u="none" strike="noStrike" kern="1200" baseline="0" dirty="0" err="1">
                <a:solidFill>
                  <a:schemeClr val="tx1"/>
                </a:solidFill>
                <a:latin typeface="Arial" charset="0"/>
                <a:ea typeface="ＭＳ Ｐゴシック" pitchFamily="4" charset="-128"/>
                <a:cs typeface="ＭＳ Ｐゴシック" pitchFamily="4" charset="-128"/>
              </a:rPr>
              <a:t>t</a:t>
            </a:r>
            <a:r>
              <a:rPr lang="en-CA" sz="1200" b="0" i="0" u="none" strike="noStrike" kern="1200" baseline="0" dirty="0">
                <a:solidFill>
                  <a:schemeClr val="tx1"/>
                </a:solidFill>
                <a:latin typeface="Arial" charset="0"/>
                <a:ea typeface="ＭＳ Ｐゴシック" pitchFamily="4" charset="-128"/>
                <a:cs typeface="ＭＳ Ｐゴシック" pitchFamily="4" charset="-128"/>
              </a:rPr>
              <a:t> | </a:t>
            </a:r>
            <a:r>
              <a:rPr lang="en-CA" sz="1200" b="1" i="0" u="none" strike="noStrike" kern="1200" baseline="0" dirty="0">
                <a:solidFill>
                  <a:schemeClr val="tx1"/>
                </a:solidFill>
                <a:latin typeface="Arial" charset="0"/>
                <a:ea typeface="ＭＳ Ｐゴシック" pitchFamily="4" charset="-128"/>
                <a:cs typeface="ＭＳ Ｐゴシック" pitchFamily="4" charset="-128"/>
              </a:rPr>
              <a:t>e</a:t>
            </a:r>
            <a:r>
              <a:rPr lang="en-CA" sz="1200" b="0" i="0" u="none" strike="noStrike" kern="1200" baseline="0" dirty="0">
                <a:solidFill>
                  <a:schemeClr val="tx1"/>
                </a:solidFill>
                <a:latin typeface="Arial" charset="0"/>
                <a:ea typeface="ＭＳ Ｐゴシック" pitchFamily="4" charset="-128"/>
                <a:cs typeface="ＭＳ Ｐゴシック" pitchFamily="4" charset="-128"/>
              </a:rPr>
              <a:t>1:t) as a “message” </a:t>
            </a:r>
            <a:r>
              <a:rPr lang="en-CA" sz="1200" b="1" i="0" u="none" strike="noStrike" kern="1200" baseline="0" dirty="0">
                <a:solidFill>
                  <a:schemeClr val="tx1"/>
                </a:solidFill>
                <a:latin typeface="Arial" charset="0"/>
                <a:ea typeface="ＭＳ Ｐゴシック" pitchFamily="4" charset="-128"/>
                <a:cs typeface="ＭＳ Ｐゴシック" pitchFamily="4" charset="-128"/>
              </a:rPr>
              <a:t>f</a:t>
            </a:r>
            <a:r>
              <a:rPr lang="en-CA" sz="1200" b="0" i="0" u="none" strike="noStrike" kern="1200" baseline="0" dirty="0">
                <a:solidFill>
                  <a:schemeClr val="tx1"/>
                </a:solidFill>
                <a:latin typeface="Arial" charset="0"/>
                <a:ea typeface="ＭＳ Ｐゴシック" pitchFamily="4" charset="-128"/>
                <a:cs typeface="ＭＳ Ｐゴシック" pitchFamily="4" charset="-128"/>
              </a:rPr>
              <a:t>1:t that is propagated forward along</a:t>
            </a:r>
          </a:p>
          <a:p>
            <a:r>
              <a:rPr lang="en-CA" sz="1200" b="0" i="0" u="none" strike="noStrike" kern="1200" baseline="0" dirty="0">
                <a:solidFill>
                  <a:schemeClr val="tx1"/>
                </a:solidFill>
                <a:latin typeface="Arial" charset="0"/>
                <a:ea typeface="ＭＳ Ｐゴシック" pitchFamily="4" charset="-128"/>
                <a:cs typeface="ＭＳ Ｐゴシック" pitchFamily="4" charset="-128"/>
              </a:rPr>
              <a:t>the sequence, modified by each transition and updated by each new observation. The process </a:t>
            </a:r>
            <a:r>
              <a:rPr lang="fr-CA" sz="1200" b="0" i="0" u="none" strike="noStrike" kern="1200" baseline="0" dirty="0" err="1">
                <a:solidFill>
                  <a:schemeClr val="tx1"/>
                </a:solidFill>
                <a:latin typeface="Arial" charset="0"/>
                <a:ea typeface="ＭＳ Ｐゴシック" pitchFamily="4" charset="-128"/>
                <a:cs typeface="ＭＳ Ｐゴシック" pitchFamily="4" charset="-128"/>
              </a:rPr>
              <a:t>is</a:t>
            </a:r>
            <a:r>
              <a:rPr lang="fr-CA" sz="1200" b="0" i="0" u="none" strike="noStrike" kern="1200" baseline="0" dirty="0">
                <a:solidFill>
                  <a:schemeClr val="tx1"/>
                </a:solidFill>
                <a:latin typeface="Arial" charset="0"/>
                <a:ea typeface="ＭＳ Ｐゴシック" pitchFamily="4" charset="-128"/>
                <a:cs typeface="ＭＳ Ｐゴシック" pitchFamily="4" charset="-128"/>
              </a:rPr>
              <a:t> </a:t>
            </a:r>
            <a:r>
              <a:rPr lang="fr-CA" sz="1200" b="0" i="0" u="none" strike="noStrike" kern="1200" baseline="0" dirty="0" err="1">
                <a:solidFill>
                  <a:schemeClr val="tx1"/>
                </a:solidFill>
                <a:latin typeface="Arial" charset="0"/>
                <a:ea typeface="ＭＳ Ｐゴシック" pitchFamily="4" charset="-128"/>
                <a:cs typeface="ＭＳ Ｐゴシック" pitchFamily="4" charset="-128"/>
              </a:rPr>
              <a:t>given</a:t>
            </a:r>
            <a:r>
              <a:rPr lang="fr-CA" sz="1200" b="0" i="0" u="none" strike="noStrike" kern="1200" baseline="0" dirty="0">
                <a:solidFill>
                  <a:schemeClr val="tx1"/>
                </a:solidFill>
                <a:latin typeface="Arial" charset="0"/>
                <a:ea typeface="ＭＳ Ｐゴシック" pitchFamily="4" charset="-128"/>
                <a:cs typeface="ＭＳ Ｐゴシック" pitchFamily="4" charset="-128"/>
              </a:rPr>
              <a:t> by</a:t>
            </a:r>
          </a:p>
          <a:p>
            <a:endParaRPr lang="en-CA" altLang="en-US" sz="1200" b="0" i="0" u="none" strike="noStrike" kern="1200" baseline="0" dirty="0">
              <a:solidFill>
                <a:schemeClr val="tx1"/>
              </a:solidFill>
              <a:latin typeface="Arial" charset="0"/>
              <a:ea typeface="ＭＳ Ｐゴシック" pitchFamily="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CA" altLang="en-US" dirty="0">
                <a:ea typeface="ＭＳ Ｐゴシック" pitchFamily="34" charset="-128"/>
              </a:rPr>
              <a:t>f</a:t>
            </a:r>
            <a:r>
              <a:rPr lang="fr-CA" altLang="en-US" baseline="-25000" dirty="0">
                <a:ea typeface="ＭＳ Ｐゴシック" pitchFamily="34" charset="-128"/>
              </a:rPr>
              <a:t>1:t+1</a:t>
            </a:r>
            <a:r>
              <a:rPr lang="fr-CA" altLang="en-US" dirty="0">
                <a:ea typeface="ＭＳ Ｐゴシック" pitchFamily="34" charset="-128"/>
              </a:rPr>
              <a:t>=</a:t>
            </a:r>
            <a:r>
              <a:rPr lang="fr-CA" altLang="en-US" dirty="0">
                <a:ea typeface="ＭＳ Ｐゴシック" pitchFamily="34" charset="-128"/>
                <a:sym typeface="Symbol"/>
              </a:rPr>
              <a:t>FORWAD(</a:t>
            </a:r>
            <a:r>
              <a:rPr lang="fr-CA" altLang="en-US" b="1" dirty="0">
                <a:ea typeface="ＭＳ Ｐゴシック" pitchFamily="34" charset="-128"/>
              </a:rPr>
              <a:t>f</a:t>
            </a:r>
            <a:r>
              <a:rPr lang="fr-CA" altLang="en-US" baseline="-25000" dirty="0">
                <a:ea typeface="ＭＳ Ｐゴシック" pitchFamily="34" charset="-128"/>
              </a:rPr>
              <a:t>1:t+1</a:t>
            </a:r>
            <a:r>
              <a:rPr lang="fr-CA" altLang="en-US" dirty="0">
                <a:ea typeface="ＭＳ Ｐゴシック" pitchFamily="34" charset="-128"/>
              </a:rPr>
              <a:t>, </a:t>
            </a:r>
            <a:r>
              <a:rPr lang="fr-CA" altLang="en-US" b="1" dirty="0">
                <a:ea typeface="ＭＳ Ｐゴシック" pitchFamily="34" charset="-128"/>
              </a:rPr>
              <a:t>e</a:t>
            </a:r>
            <a:r>
              <a:rPr lang="fr-CA" altLang="en-US" baseline="-25000" dirty="0">
                <a:ea typeface="ＭＳ Ｐゴシック" pitchFamily="34" charset="-128"/>
              </a:rPr>
              <a:t>t+1</a:t>
            </a:r>
            <a:r>
              <a:rPr lang="fr-CA" altLang="en-US" dirty="0">
                <a:ea typeface="ＭＳ Ｐゴシック" pitchFamily="34" charset="-128"/>
              </a:rPr>
              <a:t>)</a:t>
            </a:r>
          </a:p>
          <a:p>
            <a:endParaRPr lang="en-CA" altLang="en-US" dirty="0">
              <a:latin typeface="Arial" pitchFamily="34" charset="0"/>
            </a:endParaRPr>
          </a:p>
          <a:p>
            <a:r>
              <a:rPr lang="en-CA" sz="1200" b="0" i="0" u="none" strike="noStrike" kern="1200" baseline="0" dirty="0">
                <a:solidFill>
                  <a:schemeClr val="tx1"/>
                </a:solidFill>
                <a:latin typeface="Arial" charset="0"/>
                <a:ea typeface="ＭＳ Ｐゴシック" pitchFamily="4" charset="-128"/>
                <a:cs typeface="ＭＳ Ｐゴシック" pitchFamily="4" charset="-128"/>
              </a:rPr>
              <a:t>where FORWARD implements the update described in the previous equation.</a:t>
            </a:r>
          </a:p>
          <a:p>
            <a:endParaRPr lang="en-CA" altLang="en-US" sz="1200" b="0" i="0" u="none" strike="noStrike" kern="1200" baseline="0" dirty="0">
              <a:solidFill>
                <a:schemeClr val="tx1"/>
              </a:solidFill>
              <a:latin typeface="Arial" charset="0"/>
              <a:ea typeface="ＭＳ Ｐゴシック" pitchFamily="4"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CA" altLang="en-US" dirty="0">
                <a:latin typeface="Arial" pitchFamily="34" charset="0"/>
                <a:ea typeface="Gulim" pitchFamily="34" charset="-127"/>
              </a:rPr>
              <a:t>Nous avons déjà vu la programmation dynamique dans le cas d’un algorithme d’apprentissage pour un réseau de neurones: la </a:t>
            </a:r>
            <a:r>
              <a:rPr lang="fr-CA" altLang="en-US" dirty="0" err="1">
                <a:latin typeface="Arial" pitchFamily="34" charset="0"/>
                <a:ea typeface="Gulim" pitchFamily="34" charset="-127"/>
              </a:rPr>
              <a:t>rétropopagation</a:t>
            </a:r>
            <a:r>
              <a:rPr lang="fr-CA" altLang="en-US" dirty="0">
                <a:latin typeface="Arial" pitchFamily="34" charset="0"/>
                <a:ea typeface="Gulim" pitchFamily="34" charset="-127"/>
              </a:rPr>
              <a:t> du gradient.</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CA" altLang="en-US" dirty="0">
              <a:latin typeface="Arial" pitchFamily="34" charset="0"/>
              <a:ea typeface="Gulim" pitchFamily="34" charset="-127"/>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CA" altLang="en-US" dirty="0">
                <a:latin typeface="Arial" pitchFamily="34" charset="0"/>
                <a:ea typeface="Gulim" pitchFamily="34" charset="-127"/>
              </a:rPr>
              <a:t>Encore une fois, l’idée du programme dynamique</a:t>
            </a:r>
            <a:r>
              <a:rPr lang="fr-CA" altLang="en-US" baseline="0" dirty="0">
                <a:latin typeface="Arial" pitchFamily="34" charset="0"/>
                <a:ea typeface="Gulim" pitchFamily="34" charset="-127"/>
              </a:rPr>
              <a:t> est de </a:t>
            </a:r>
            <a:r>
              <a:rPr lang="fr-CA" altLang="en-US" dirty="0">
                <a:latin typeface="Arial" pitchFamily="34" charset="0"/>
                <a:ea typeface="Gulim" pitchFamily="34" charset="-127"/>
              </a:rPr>
              <a:t>structurer</a:t>
            </a:r>
            <a:r>
              <a:rPr lang="fr-CA" altLang="en-US" baseline="0" dirty="0">
                <a:latin typeface="Arial" pitchFamily="34" charset="0"/>
                <a:ea typeface="Gulim" pitchFamily="34" charset="-127"/>
              </a:rPr>
              <a:t> les calculs qu’on va faire dans des calculs intermédiaires enregistrées en mémoire (ex: dans un tableau) et ensuite on va consulter la mémoire pour les éléments qui m’intéressent pour d’autres calculs ultérieures.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CA" altLang="en-US" baseline="0" dirty="0">
              <a:latin typeface="Arial" pitchFamily="34" charset="0"/>
              <a:ea typeface="Gulim" pitchFamily="34" charset="-127"/>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CA" altLang="en-US" baseline="0" dirty="0">
                <a:latin typeface="Arial" pitchFamily="34" charset="0"/>
                <a:ea typeface="Gulim" pitchFamily="34" charset="-127"/>
              </a:rPr>
              <a:t>C’est un concept qui reviendra régulièrement dans ce cours.</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CA" altLang="en-US" baseline="0" dirty="0">
              <a:latin typeface="Arial" pitchFamily="34" charset="0"/>
              <a:ea typeface="Gulim" pitchFamily="34" charset="-127"/>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CA" altLang="en-US" baseline="0" dirty="0">
                <a:latin typeface="Arial" pitchFamily="34" charset="0"/>
                <a:ea typeface="Gulim" pitchFamily="34" charset="-127"/>
              </a:rPr>
              <a:t>La meilleure façon d’implémenter cet algorithme serait de mettre les résultats de chaque étape dans un tableau indexé par les valeurs de x (i pour la valeur numéro i) et d’itérer là-dessus. </a:t>
            </a:r>
          </a:p>
          <a:p>
            <a:endParaRPr lang="en-CA" altLang="en-US" sz="1200" b="0" i="0" u="none" strike="noStrike" kern="1200" baseline="0" dirty="0">
              <a:solidFill>
                <a:schemeClr val="tx1"/>
              </a:solidFill>
              <a:latin typeface="Arial" charset="0"/>
              <a:ea typeface="ＭＳ Ｐゴシック" pitchFamily="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Espace réservé de l'image des diapositives 1"/>
          <p:cNvSpPr>
            <a:spLocks noGrp="1" noRot="1" noChangeAspect="1" noTextEdit="1"/>
          </p:cNvSpPr>
          <p:nvPr>
            <p:ph type="sldImg"/>
          </p:nvPr>
        </p:nvSpPr>
        <p:spPr>
          <a:ln/>
        </p:spPr>
      </p:sp>
      <p:sp>
        <p:nvSpPr>
          <p:cNvPr id="119811" name="Espace réservé des commentair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CA" altLang="en-US" dirty="0">
              <a:latin typeface="Arial" pitchFamily="34"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fr-CA" dirty="0"/>
                  <a:t>Voir calcul détaillé dans le livre.</a:t>
                </a:r>
              </a:p>
              <a:p>
                <a:endParaRPr lang="fr-CA" dirty="0"/>
              </a:p>
              <a:p>
                <a:r>
                  <a:rPr lang="fr-CA" dirty="0"/>
                  <a:t>Note se rappelle que </a:t>
                </a:r>
              </a:p>
              <a:p>
                <a:endParaRPr lang="fr-CA" dirty="0"/>
              </a:p>
              <a:p>
                <a14:m>
                  <m:oMath xmlns:m="http://schemas.openxmlformats.org/officeDocument/2006/math">
                    <m:nary>
                      <m:naryPr>
                        <m:chr m:val="∑"/>
                        <m:supHide m:val="on"/>
                        <m:ctrlPr>
                          <a:rPr lang="en-US" sz="1200" i="1" smtClean="0">
                            <a:solidFill>
                              <a:srgbClr val="000000"/>
                            </a:solidFill>
                            <a:latin typeface="Cambria Math" panose="02040503050406030204" pitchFamily="18" charset="0"/>
                          </a:rPr>
                        </m:ctrlPr>
                      </m:naryPr>
                      <m:sub>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h</m:t>
                            </m:r>
                          </m:e>
                          <m:sub>
                            <m:r>
                              <a:rPr lang="en-US" sz="1200" i="1">
                                <a:solidFill>
                                  <a:srgbClr val="000000"/>
                                </a:solidFill>
                                <a:latin typeface="Cambria Math" panose="02040503050406030204" pitchFamily="18" charset="0"/>
                              </a:rPr>
                              <m:t>𝑡</m:t>
                            </m:r>
                          </m:sub>
                        </m:sSub>
                      </m:sub>
                      <m:sup/>
                      <m:e>
                        <m:r>
                          <a:rPr lang="en-US" sz="1200" i="1">
                            <a:solidFill>
                              <a:srgbClr val="000000"/>
                            </a:solidFill>
                            <a:latin typeface="Cambria Math" panose="02040503050406030204" pitchFamily="18" charset="0"/>
                          </a:rPr>
                          <m:t>𝑃</m:t>
                        </m:r>
                        <m:d>
                          <m:dPr>
                            <m:ctrlPr>
                              <a:rPr lang="en-US" sz="1200" i="1">
                                <a:solidFill>
                                  <a:srgbClr val="000000"/>
                                </a:solidFill>
                                <a:latin typeface="Cambria Math" panose="02040503050406030204" pitchFamily="18" charset="0"/>
                              </a:rPr>
                            </m:ctrlPr>
                          </m:dP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𝑋</m:t>
                                </m:r>
                              </m:e>
                              <m:sub>
                                <m:r>
                                  <a:rPr lang="en-US" sz="1200" i="1">
                                    <a:solidFill>
                                      <a:srgbClr val="000000"/>
                                    </a:solidFill>
                                    <a:latin typeface="Cambria Math" panose="02040503050406030204" pitchFamily="18" charset="0"/>
                                  </a:rPr>
                                  <m:t>𝑡</m:t>
                                </m:r>
                                <m:r>
                                  <a:rPr lang="en-US" sz="1200" i="1">
                                    <a:solidFill>
                                      <a:srgbClr val="000000"/>
                                    </a:solidFill>
                                    <a:latin typeface="Cambria Math" panose="02040503050406030204" pitchFamily="18" charset="0"/>
                                  </a:rPr>
                                  <m:t>+1</m:t>
                                </m:r>
                              </m:sub>
                            </m:sSub>
                          </m:e>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𝑥</m:t>
                                </m:r>
                              </m:e>
                              <m:sub>
                                <m:r>
                                  <a:rPr lang="en-US" sz="1200" i="1">
                                    <a:solidFill>
                                      <a:srgbClr val="000000"/>
                                    </a:solidFill>
                                    <a:latin typeface="Cambria Math" panose="02040503050406030204" pitchFamily="18" charset="0"/>
                                  </a:rPr>
                                  <m:t>𝑡</m:t>
                                </m:r>
                              </m:sub>
                            </m:sSub>
                          </m:e>
                        </m:d>
                      </m:e>
                    </m:nary>
                    <m:r>
                      <a:rPr lang="en-US" sz="1200" i="1">
                        <a:solidFill>
                          <a:srgbClr val="000000"/>
                        </a:solidFill>
                        <a:latin typeface="Cambria Math" panose="02040503050406030204" pitchFamily="18" charset="0"/>
                      </a:rPr>
                      <m:t>𝑃</m:t>
                    </m:r>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𝑥</m:t>
                        </m:r>
                      </m:e>
                      <m:sub>
                        <m:r>
                          <a:rPr lang="en-US" sz="1200" i="1">
                            <a:solidFill>
                              <a:srgbClr val="000000"/>
                            </a:solidFill>
                            <a:latin typeface="Cambria Math" panose="02040503050406030204" pitchFamily="18" charset="0"/>
                          </a:rPr>
                          <m:t>𝑡</m:t>
                        </m:r>
                      </m:sub>
                    </m:sSub>
                    <m:r>
                      <a:rPr lang="en-CA" sz="1200" b="0" i="1" smtClean="0">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𝑒</m:t>
                        </m:r>
                      </m:e>
                      <m:sub>
                        <m:r>
                          <a:rPr lang="en-US" sz="1200" i="1">
                            <a:solidFill>
                              <a:srgbClr val="000000"/>
                            </a:solidFill>
                            <a:latin typeface="Cambria Math" panose="02040503050406030204" pitchFamily="18" charset="0"/>
                          </a:rPr>
                          <m:t>1:</m:t>
                        </m:r>
                        <m:r>
                          <a:rPr lang="en-US" sz="1200" i="1">
                            <a:solidFill>
                              <a:srgbClr val="000000"/>
                            </a:solidFill>
                            <a:latin typeface="Cambria Math" panose="02040503050406030204" pitchFamily="18" charset="0"/>
                          </a:rPr>
                          <m:t>𝑡</m:t>
                        </m:r>
                      </m:sub>
                    </m:sSub>
                    <m:r>
                      <a:rPr lang="en-US" sz="1200" i="1">
                        <a:solidFill>
                          <a:srgbClr val="000000"/>
                        </a:solidFill>
                        <a:latin typeface="Cambria Math" panose="02040503050406030204" pitchFamily="18" charset="0"/>
                      </a:rPr>
                      <m:t>)</m:t>
                    </m:r>
                  </m:oMath>
                </a14:m>
                <a:r>
                  <a:rPr lang="fr-CA" dirty="0"/>
                  <a:t> est P(</a:t>
                </a:r>
                <a14:m>
                  <m:oMath xmlns:m="http://schemas.openxmlformats.org/officeDocument/2006/math">
                    <m:r>
                      <a:rPr lang="en-US" sz="1200" i="1" smtClean="0">
                        <a:solidFill>
                          <a:srgbClr val="000000"/>
                        </a:solidFill>
                        <a:latin typeface="Cambria Math" panose="02040503050406030204" pitchFamily="18" charset="0"/>
                      </a:rPr>
                      <m:t>𝑃</m:t>
                    </m:r>
                    <m:r>
                      <a:rPr lang="en-US" sz="1200" i="1" smtClean="0">
                        <a:solidFill>
                          <a:srgbClr val="000000"/>
                        </a:solidFill>
                        <a:latin typeface="Cambria Math" panose="02040503050406030204" pitchFamily="18" charset="0"/>
                      </a:rPr>
                      <m:t>(</m:t>
                    </m:r>
                    <m:sSub>
                      <m:sSubPr>
                        <m:ctrlPr>
                          <a:rPr lang="en-US" sz="1200" i="1" smtClean="0">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𝑋</m:t>
                        </m:r>
                      </m:e>
                      <m:sub>
                        <m:r>
                          <a:rPr lang="en-US" sz="1200" i="1">
                            <a:solidFill>
                              <a:srgbClr val="000000"/>
                            </a:solidFill>
                            <a:latin typeface="Cambria Math" panose="02040503050406030204" pitchFamily="18" charset="0"/>
                          </a:rPr>
                          <m:t>𝑡</m:t>
                        </m:r>
                        <m:r>
                          <a:rPr lang="en-US" sz="1200" i="1">
                            <a:solidFill>
                              <a:srgbClr val="000000"/>
                            </a:solidFill>
                            <a:latin typeface="Cambria Math" panose="02040503050406030204" pitchFamily="18" charset="0"/>
                          </a:rPr>
                          <m:t>+1</m:t>
                        </m:r>
                      </m:sub>
                    </m:sSub>
                    <m:r>
                      <a:rPr lang="en-CA" sz="1200" b="0" i="1" smtClean="0">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𝑒</m:t>
                        </m:r>
                      </m:e>
                      <m:sub>
                        <m:r>
                          <a:rPr lang="en-US" sz="1200" i="1">
                            <a:solidFill>
                              <a:srgbClr val="000000"/>
                            </a:solidFill>
                            <a:latin typeface="Cambria Math" panose="02040503050406030204" pitchFamily="18" charset="0"/>
                          </a:rPr>
                          <m:t>1:</m:t>
                        </m:r>
                        <m:r>
                          <a:rPr lang="en-US" sz="1200" i="1">
                            <a:solidFill>
                              <a:srgbClr val="000000"/>
                            </a:solidFill>
                            <a:latin typeface="Cambria Math" panose="02040503050406030204" pitchFamily="18" charset="0"/>
                          </a:rPr>
                          <m:t>𝑡</m:t>
                        </m:r>
                      </m:sub>
                    </m:sSub>
                    <m:r>
                      <a:rPr lang="en-US" sz="1200" i="1">
                        <a:solidFill>
                          <a:srgbClr val="000000"/>
                        </a:solidFill>
                        <a:latin typeface="Cambria Math" panose="02040503050406030204" pitchFamily="18" charset="0"/>
                      </a:rPr>
                      <m:t>)</m:t>
                    </m:r>
                  </m:oMath>
                </a14:m>
                <a:r>
                  <a:rPr lang="fr-CA" dirty="0"/>
                  <a:t>  (Voir Slide 13 comment on</a:t>
                </a:r>
                <a:r>
                  <a:rPr lang="fr-CA" baseline="0" dirty="0"/>
                  <a:t> a dérivé l’équation de la programmation dynamique)</a:t>
                </a:r>
                <a:endParaRPr lang="fr-CA" dirty="0"/>
              </a:p>
              <a:p>
                <a:endParaRPr lang="fr-CA" dirty="0"/>
              </a:p>
              <a:p>
                <a:r>
                  <a:rPr lang="fr-CA" dirty="0"/>
                  <a:t>Donc: </a:t>
                </a:r>
              </a:p>
              <a:p>
                <a:endParaRPr lang="fr-CA" dirty="0"/>
              </a:p>
              <a:p>
                <a:r>
                  <a:rPr lang="fr-CA" altLang="en-US" sz="1200" b="1" dirty="0">
                    <a:latin typeface="Calibri" pitchFamily="34" charset="0"/>
                    <a:sym typeface="Symbol" pitchFamily="18" charset="2"/>
                  </a:rPr>
                  <a:t>_{r1} </a:t>
                </a:r>
                <a:r>
                  <a:rPr lang="fr-CA" altLang="en-US" sz="1200" b="1" i="1" dirty="0">
                    <a:latin typeface="Calibri" pitchFamily="34" charset="0"/>
                  </a:rPr>
                  <a:t>P</a:t>
                </a:r>
                <a:r>
                  <a:rPr lang="fr-CA" altLang="en-US" sz="1200" b="1" dirty="0">
                    <a:latin typeface="Calibri" pitchFamily="34" charset="0"/>
                  </a:rPr>
                  <a:t>(</a:t>
                </a:r>
                <a:r>
                  <a:rPr lang="fr-CA" altLang="en-US" sz="1200" b="1" i="1" dirty="0">
                    <a:latin typeface="Calibri" pitchFamily="34" charset="0"/>
                  </a:rPr>
                  <a:t>R</a:t>
                </a:r>
                <a:r>
                  <a:rPr lang="fr-CA" altLang="en-US" sz="1200" b="1" i="1" baseline="-25000" dirty="0">
                    <a:latin typeface="Calibri" pitchFamily="34" charset="0"/>
                  </a:rPr>
                  <a:t>2</a:t>
                </a:r>
                <a:r>
                  <a:rPr lang="fr-CA" altLang="en-US" sz="1200" b="1" dirty="0">
                    <a:latin typeface="Calibri" pitchFamily="34" charset="0"/>
                  </a:rPr>
                  <a:t>|</a:t>
                </a:r>
                <a:r>
                  <a:rPr lang="fr-CA" altLang="en-US" sz="1200" b="1" i="1" dirty="0">
                    <a:latin typeface="Calibri" pitchFamily="34" charset="0"/>
                  </a:rPr>
                  <a:t>r</a:t>
                </a:r>
                <a:r>
                  <a:rPr lang="fr-CA" altLang="en-US" sz="1200" b="1" i="1" baseline="-25000" dirty="0">
                    <a:latin typeface="Calibri" pitchFamily="34" charset="0"/>
                  </a:rPr>
                  <a:t>1</a:t>
                </a:r>
                <a:r>
                  <a:rPr lang="fr-CA" altLang="en-US" sz="1200" b="1" dirty="0">
                    <a:latin typeface="Calibri" pitchFamily="34" charset="0"/>
                  </a:rPr>
                  <a:t>) </a:t>
                </a:r>
                <a:r>
                  <a:rPr lang="fr-CA" altLang="en-US" sz="1200" b="1" i="1" dirty="0">
                    <a:latin typeface="Calibri" pitchFamily="34" charset="0"/>
                  </a:rPr>
                  <a:t>P</a:t>
                </a:r>
                <a:r>
                  <a:rPr lang="fr-CA" altLang="en-US" sz="1200" b="1" dirty="0">
                    <a:latin typeface="Calibri" pitchFamily="34" charset="0"/>
                  </a:rPr>
                  <a:t>(</a:t>
                </a:r>
                <a:r>
                  <a:rPr lang="fr-CA" altLang="en-US" sz="1200" b="1" i="1" dirty="0">
                    <a:latin typeface="Calibri" pitchFamily="34" charset="0"/>
                  </a:rPr>
                  <a:t>r</a:t>
                </a:r>
                <a:r>
                  <a:rPr lang="fr-CA" altLang="en-US" sz="1200" b="1" i="1" baseline="-25000" dirty="0">
                    <a:latin typeface="Calibri" pitchFamily="34" charset="0"/>
                  </a:rPr>
                  <a:t>1</a:t>
                </a:r>
                <a:r>
                  <a:rPr lang="fr-CA" altLang="en-US" sz="1200" b="1" dirty="0">
                    <a:latin typeface="Calibri" pitchFamily="34" charset="0"/>
                  </a:rPr>
                  <a:t>|</a:t>
                </a:r>
                <a:r>
                  <a:rPr lang="fr-CA" altLang="en-US" sz="1200" b="1" i="1" dirty="0">
                    <a:latin typeface="Calibri" pitchFamily="34" charset="0"/>
                  </a:rPr>
                  <a:t>u</a:t>
                </a:r>
                <a:r>
                  <a:rPr lang="fr-CA" altLang="en-US" sz="1200" b="1" i="1" baseline="-25000" dirty="0">
                    <a:latin typeface="Calibri" pitchFamily="34" charset="0"/>
                  </a:rPr>
                  <a:t>1</a:t>
                </a:r>
                <a:r>
                  <a:rPr lang="fr-CA" altLang="en-US" sz="1200" b="1" dirty="0">
                    <a:latin typeface="Calibri" pitchFamily="34" charset="0"/>
                  </a:rPr>
                  <a:t>)  </a:t>
                </a:r>
                <a:r>
                  <a:rPr lang="fr-CA" altLang="en-US" sz="1200" b="0" dirty="0">
                    <a:latin typeface="Calibri" pitchFamily="34" charset="0"/>
                  </a:rPr>
                  <a:t>est  P(R2 | U2)</a:t>
                </a:r>
                <a:endParaRPr lang="fr-CA" b="0" dirty="0"/>
              </a:p>
            </p:txBody>
          </p:sp>
        </mc:Choice>
        <mc:Fallback xmlns="">
          <p:sp>
            <p:nvSpPr>
              <p:cNvPr id="3" name="Notes Placeholder 2"/>
              <p:cNvSpPr>
                <a:spLocks noGrp="1"/>
              </p:cNvSpPr>
              <p:nvPr>
                <p:ph type="body" idx="1"/>
              </p:nvPr>
            </p:nvSpPr>
            <p:spPr/>
            <p:txBody>
              <a:bodyPr/>
              <a:lstStyle/>
              <a:p>
                <a:r>
                  <a:rPr lang="fr-CA" dirty="0"/>
                  <a:t>Voir calcul détaillé dans le livre.</a:t>
                </a:r>
              </a:p>
              <a:p>
                <a:endParaRPr lang="fr-CA" dirty="0"/>
              </a:p>
              <a:p>
                <a:r>
                  <a:rPr lang="fr-CA" dirty="0"/>
                  <a:t>Note se rappelle que </a:t>
                </a:r>
              </a:p>
              <a:p>
                <a:endParaRPr lang="fr-CA" dirty="0"/>
              </a:p>
              <a:p>
                <a:r>
                  <a:rPr lang="en-US" sz="1200" i="0">
                    <a:solidFill>
                      <a:srgbClr val="000000"/>
                    </a:solidFill>
                    <a:latin typeface="Cambria Math" panose="02040503050406030204" pitchFamily="18" charset="0"/>
                  </a:rPr>
                  <a:t>∑_(ℎ_𝑡)▒〖𝑃(𝑋_(𝑡+1)│𝑥_𝑡 ) 〗 𝑃(𝑥_𝑡</a:t>
                </a:r>
                <a:r>
                  <a:rPr lang="en-CA" sz="1200" b="0" i="0">
                    <a:solidFill>
                      <a:srgbClr val="000000"/>
                    </a:solidFill>
                    <a:latin typeface="Cambria Math" panose="02040503050406030204" pitchFamily="18" charset="0"/>
                  </a:rPr>
                  <a:t> |</a:t>
                </a:r>
                <a:r>
                  <a:rPr lang="en-US" sz="1200" i="0">
                    <a:solidFill>
                      <a:srgbClr val="000000"/>
                    </a:solidFill>
                    <a:latin typeface="Cambria Math" panose="02040503050406030204" pitchFamily="18" charset="0"/>
                  </a:rPr>
                  <a:t>𝑒_(1:𝑡))</a:t>
                </a:r>
                <a:r>
                  <a:rPr lang="fr-CA" dirty="0"/>
                  <a:t> est P(</a:t>
                </a:r>
                <a:r>
                  <a:rPr lang="en-US" sz="1200" i="0">
                    <a:solidFill>
                      <a:srgbClr val="000000"/>
                    </a:solidFill>
                    <a:latin typeface="Cambria Math" panose="02040503050406030204" pitchFamily="18" charset="0"/>
                  </a:rPr>
                  <a:t>𝑃(𝑋_(𝑡+1)</a:t>
                </a:r>
                <a:r>
                  <a:rPr lang="en-CA" sz="1200" b="0" i="0">
                    <a:solidFill>
                      <a:srgbClr val="000000"/>
                    </a:solidFill>
                    <a:latin typeface="Cambria Math" panose="02040503050406030204" pitchFamily="18" charset="0"/>
                  </a:rPr>
                  <a:t> |</a:t>
                </a:r>
                <a:r>
                  <a:rPr lang="en-US" sz="1200" i="0">
                    <a:solidFill>
                      <a:srgbClr val="000000"/>
                    </a:solidFill>
                    <a:latin typeface="Cambria Math" panose="02040503050406030204" pitchFamily="18" charset="0"/>
                  </a:rPr>
                  <a:t>𝑒_(1:𝑡))</a:t>
                </a:r>
                <a:r>
                  <a:rPr lang="fr-CA" dirty="0"/>
                  <a:t>  (Voir Slide 13 comment on</a:t>
                </a:r>
                <a:r>
                  <a:rPr lang="fr-CA" baseline="0" dirty="0"/>
                  <a:t> a dérivé l’équation de la programmation dynamique)</a:t>
                </a:r>
                <a:endParaRPr lang="fr-CA" dirty="0"/>
              </a:p>
              <a:p>
                <a:endParaRPr lang="fr-CA" dirty="0"/>
              </a:p>
              <a:p>
                <a:r>
                  <a:rPr lang="fr-CA" dirty="0"/>
                  <a:t>Donc: </a:t>
                </a:r>
              </a:p>
              <a:p>
                <a:endParaRPr lang="fr-CA" dirty="0"/>
              </a:p>
              <a:p>
                <a:r>
                  <a:rPr lang="fr-CA" altLang="en-US" sz="1200" b="1" dirty="0">
                    <a:latin typeface="Calibri" pitchFamily="34" charset="0"/>
                    <a:sym typeface="Symbol" pitchFamily="18" charset="2"/>
                  </a:rPr>
                  <a:t>_{r1} </a:t>
                </a:r>
                <a:r>
                  <a:rPr lang="fr-CA" altLang="en-US" sz="1200" b="1" i="1" dirty="0">
                    <a:latin typeface="Calibri" pitchFamily="34" charset="0"/>
                  </a:rPr>
                  <a:t>P</a:t>
                </a:r>
                <a:r>
                  <a:rPr lang="fr-CA" altLang="en-US" sz="1200" b="1" dirty="0">
                    <a:latin typeface="Calibri" pitchFamily="34" charset="0"/>
                  </a:rPr>
                  <a:t>(</a:t>
                </a:r>
                <a:r>
                  <a:rPr lang="fr-CA" altLang="en-US" sz="1200" b="1" i="1" dirty="0">
                    <a:latin typeface="Calibri" pitchFamily="34" charset="0"/>
                  </a:rPr>
                  <a:t>R</a:t>
                </a:r>
                <a:r>
                  <a:rPr lang="fr-CA" altLang="en-US" sz="1200" b="1" i="1" baseline="-25000" dirty="0">
                    <a:latin typeface="Calibri" pitchFamily="34" charset="0"/>
                  </a:rPr>
                  <a:t>2</a:t>
                </a:r>
                <a:r>
                  <a:rPr lang="fr-CA" altLang="en-US" sz="1200" b="1" dirty="0">
                    <a:latin typeface="Calibri" pitchFamily="34" charset="0"/>
                  </a:rPr>
                  <a:t>|</a:t>
                </a:r>
                <a:r>
                  <a:rPr lang="fr-CA" altLang="en-US" sz="1200" b="1" i="1" dirty="0">
                    <a:latin typeface="Calibri" pitchFamily="34" charset="0"/>
                  </a:rPr>
                  <a:t>r</a:t>
                </a:r>
                <a:r>
                  <a:rPr lang="fr-CA" altLang="en-US" sz="1200" b="1" i="1" baseline="-25000" dirty="0">
                    <a:latin typeface="Calibri" pitchFamily="34" charset="0"/>
                  </a:rPr>
                  <a:t>1</a:t>
                </a:r>
                <a:r>
                  <a:rPr lang="fr-CA" altLang="en-US" sz="1200" b="1" dirty="0">
                    <a:latin typeface="Calibri" pitchFamily="34" charset="0"/>
                  </a:rPr>
                  <a:t>) </a:t>
                </a:r>
                <a:r>
                  <a:rPr lang="fr-CA" altLang="en-US" sz="1200" b="1" i="1" dirty="0">
                    <a:latin typeface="Calibri" pitchFamily="34" charset="0"/>
                  </a:rPr>
                  <a:t>P</a:t>
                </a:r>
                <a:r>
                  <a:rPr lang="fr-CA" altLang="en-US" sz="1200" b="1" dirty="0">
                    <a:latin typeface="Calibri" pitchFamily="34" charset="0"/>
                  </a:rPr>
                  <a:t>(</a:t>
                </a:r>
                <a:r>
                  <a:rPr lang="fr-CA" altLang="en-US" sz="1200" b="1" i="1" dirty="0">
                    <a:latin typeface="Calibri" pitchFamily="34" charset="0"/>
                  </a:rPr>
                  <a:t>r</a:t>
                </a:r>
                <a:r>
                  <a:rPr lang="fr-CA" altLang="en-US" sz="1200" b="1" i="1" baseline="-25000" dirty="0">
                    <a:latin typeface="Calibri" pitchFamily="34" charset="0"/>
                  </a:rPr>
                  <a:t>1</a:t>
                </a:r>
                <a:r>
                  <a:rPr lang="fr-CA" altLang="en-US" sz="1200" b="1" dirty="0">
                    <a:latin typeface="Calibri" pitchFamily="34" charset="0"/>
                  </a:rPr>
                  <a:t>|</a:t>
                </a:r>
                <a:r>
                  <a:rPr lang="fr-CA" altLang="en-US" sz="1200" b="1" i="1" dirty="0">
                    <a:latin typeface="Calibri" pitchFamily="34" charset="0"/>
                  </a:rPr>
                  <a:t>u</a:t>
                </a:r>
                <a:r>
                  <a:rPr lang="fr-CA" altLang="en-US" sz="1200" b="1" i="1" baseline="-25000" dirty="0">
                    <a:latin typeface="Calibri" pitchFamily="34" charset="0"/>
                  </a:rPr>
                  <a:t>1</a:t>
                </a:r>
                <a:r>
                  <a:rPr lang="fr-CA" altLang="en-US" sz="1200" b="1" dirty="0">
                    <a:latin typeface="Calibri" pitchFamily="34" charset="0"/>
                  </a:rPr>
                  <a:t>)  </a:t>
                </a:r>
                <a:r>
                  <a:rPr lang="fr-CA" altLang="en-US" sz="1200" b="0" dirty="0">
                    <a:latin typeface="Calibri" pitchFamily="34" charset="0"/>
                  </a:rPr>
                  <a:t>est  P(R2 | U2)</a:t>
                </a:r>
                <a:endParaRPr lang="fr-CA" b="0" dirty="0"/>
              </a:p>
            </p:txBody>
          </p:sp>
        </mc:Fallback>
      </mc:AlternateContent>
    </p:spTree>
    <p:extLst>
      <p:ext uri="{BB962C8B-B14F-4D97-AF65-F5344CB8AC3E}">
        <p14:creationId xmlns:p14="http://schemas.microsoft.com/office/powerpoint/2010/main" val="1784860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fr-CA" altLang="en-US" dirty="0">
                <a:ea typeface="ＭＳ Ｐゴシック" pitchFamily="34" charset="-128"/>
              </a:rPr>
              <a:t>Il existe une programmation dynamique pour la prédiction, mais je ne la couvre pas dans ce cours. Voir Section 14.2 du livre.</a:t>
            </a:r>
            <a:endParaRPr lang="en-CA" altLang="en-US" dirty="0">
              <a:latin typeface="Arial" pitchFamily="34" charset="0"/>
              <a:ea typeface="ＭＳ Ｐゴシック" pitchFamily="34" charset="-128"/>
            </a:endParaRPr>
          </a:p>
        </p:txBody>
      </p:sp>
    </p:spTree>
    <p:extLst>
      <p:ext uri="{BB962C8B-B14F-4D97-AF65-F5344CB8AC3E}">
        <p14:creationId xmlns:p14="http://schemas.microsoft.com/office/powerpoint/2010/main" val="5251063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altLang="en-US" dirty="0">
                <a:ea typeface="ＭＳ Ｐゴシック" pitchFamily="34" charset="-128"/>
              </a:rPr>
              <a:t>Il existe des algorithmes de programmation dynamique pour le lissage (c’est une programmation dynamique à rebours dans ce cas-ci) et pour l’explication la plus plausible. Je ne les couvre pas dans ce cours. Voir Section 14.2 du livre.</a:t>
            </a:r>
            <a:endParaRPr lang="en-CA" altLang="en-US" dirty="0">
              <a:latin typeface="Arial" pitchFamily="34" charset="0"/>
              <a:ea typeface="ＭＳ Ｐゴシック" pitchFamily="34" charset="-128"/>
            </a:endParaRPr>
          </a:p>
          <a:p>
            <a:endParaRPr lang="fr-CA" dirty="0"/>
          </a:p>
        </p:txBody>
      </p:sp>
    </p:spTree>
    <p:extLst>
      <p:ext uri="{BB962C8B-B14F-4D97-AF65-F5344CB8AC3E}">
        <p14:creationId xmlns:p14="http://schemas.microsoft.com/office/powerpoint/2010/main" val="2937335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Tree>
    <p:extLst>
      <p:ext uri="{BB962C8B-B14F-4D97-AF65-F5344CB8AC3E}">
        <p14:creationId xmlns:p14="http://schemas.microsoft.com/office/powerpoint/2010/main" val="2759176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altLang="en-US" dirty="0">
                <a:latin typeface="Arial" pitchFamily="34" charset="0"/>
                <a:ea typeface="ＭＳ Ｐゴシック" pitchFamily="34" charset="-128"/>
              </a:rPr>
              <a:t>Markov du premier ordre parce que les probabilités de transitions et les transitions dans un état dépendent seulement de l</a:t>
            </a:r>
            <a:r>
              <a:rPr lang="fr-CA" altLang="fr-FR" dirty="0">
                <a:latin typeface="Arial" pitchFamily="34" charset="0"/>
                <a:ea typeface="ＭＳ Ｐゴシック" pitchFamily="34" charset="-128"/>
              </a:rPr>
              <a:t>’</a:t>
            </a:r>
            <a:r>
              <a:rPr lang="fr-CA" altLang="en-US" dirty="0">
                <a:latin typeface="Arial" pitchFamily="34" charset="0"/>
                <a:ea typeface="ＭＳ Ｐゴシック" pitchFamily="34" charset="-128"/>
              </a:rPr>
              <a:t>état (et non des deux, trois, ou quatre … derniers états).</a:t>
            </a:r>
          </a:p>
          <a:p>
            <a:endParaRPr lang="fr-CA" altLang="en-US" dirty="0">
              <a:latin typeface="Arial" pitchFamily="34" charset="0"/>
              <a:ea typeface="ＭＳ Ｐゴシック" pitchFamily="34" charset="-128"/>
            </a:endParaRPr>
          </a:p>
          <a:p>
            <a:endParaRPr lang="fr-CA" altLang="en-US" dirty="0">
              <a:latin typeface="Arial" pitchFamily="34" charset="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Dans ce cas-ci on</a:t>
            </a:r>
            <a:r>
              <a:rPr lang="fr-CA" baseline="0" dirty="0"/>
              <a:t> pourrait par exemple modéliser un mot où chaque Xi est un caractère du mot.</a:t>
            </a:r>
          </a:p>
          <a:p>
            <a:endParaRPr lang="fr-CA" baseline="0" dirty="0"/>
          </a:p>
          <a:p>
            <a:r>
              <a:rPr lang="fr-CA" baseline="0" dirty="0"/>
              <a:t>Ou alors modéliser une phrase et chaque </a:t>
            </a:r>
            <a:r>
              <a:rPr lang="fr-CA" baseline="0" dirty="0" err="1"/>
              <a:t>Xt</a:t>
            </a:r>
            <a:r>
              <a:rPr lang="fr-CA" baseline="0" dirty="0"/>
              <a:t> est un mot.</a:t>
            </a:r>
            <a:endParaRPr lang="en-CA" dirty="0"/>
          </a:p>
        </p:txBody>
      </p:sp>
    </p:spTree>
    <p:extLst>
      <p:ext uri="{BB962C8B-B14F-4D97-AF65-F5344CB8AC3E}">
        <p14:creationId xmlns:p14="http://schemas.microsoft.com/office/powerpoint/2010/main" val="24538352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Tree>
    <p:extLst>
      <p:ext uri="{BB962C8B-B14F-4D97-AF65-F5344CB8AC3E}">
        <p14:creationId xmlns:p14="http://schemas.microsoft.com/office/powerpoint/2010/main" val="3038852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Comme on</a:t>
            </a:r>
            <a:r>
              <a:rPr lang="fr-CA" baseline="0" dirty="0"/>
              <a:t> a vu dans un réseau bayésien, la probabilité pour toutes les variables (par exemple, pour tous les mots ou les phrases selon ce que la chaine de Markov modélise).</a:t>
            </a:r>
            <a:endParaRPr lang="en-CA" dirty="0"/>
          </a:p>
        </p:txBody>
      </p:sp>
    </p:spTree>
    <p:extLst>
      <p:ext uri="{BB962C8B-B14F-4D97-AF65-F5344CB8AC3E}">
        <p14:creationId xmlns:p14="http://schemas.microsoft.com/office/powerpoint/2010/main" val="27609014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fr-CA" altLang="en-US" dirty="0">
                <a:latin typeface="Arial" pitchFamily="34" charset="0"/>
                <a:ea typeface="ＭＳ Ｐゴシック" pitchFamily="34" charset="-128"/>
              </a:rPr>
              <a:t>Exemple :</a:t>
            </a:r>
          </a:p>
          <a:p>
            <a:endParaRPr lang="fr-CA" altLang="en-US" dirty="0">
              <a:latin typeface="Arial" pitchFamily="34" charset="0"/>
              <a:ea typeface="ＭＳ Ｐゴシック" pitchFamily="34" charset="-128"/>
            </a:endParaRPr>
          </a:p>
          <a:p>
            <a:r>
              <a:rPr lang="fr-CA" altLang="en-US" dirty="0" err="1">
                <a:latin typeface="Arial" pitchFamily="34" charset="0"/>
                <a:ea typeface="ＭＳ Ｐゴシック" pitchFamily="34" charset="-128"/>
              </a:rPr>
              <a:t>Ht</a:t>
            </a:r>
            <a:r>
              <a:rPr lang="fr-CA" altLang="en-US" dirty="0">
                <a:latin typeface="Arial" pitchFamily="34" charset="0"/>
                <a:ea typeface="ＭＳ Ｐゴシック" pitchFamily="34" charset="-128"/>
              </a:rPr>
              <a:t> : mot que l’on veut écrire</a:t>
            </a:r>
          </a:p>
          <a:p>
            <a:r>
              <a:rPr lang="fr-CA" altLang="en-US" dirty="0">
                <a:latin typeface="Arial" pitchFamily="34" charset="0"/>
                <a:ea typeface="ＭＳ Ｐゴシック" pitchFamily="34" charset="-128"/>
              </a:rPr>
              <a:t>St: mot réellement écrit</a:t>
            </a:r>
            <a:endParaRPr lang="en-CA" altLang="en-US" dirty="0">
              <a:latin typeface="Arial" pitchFamily="34" charset="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fr-CA" altLang="en-US" dirty="0">
                <a:latin typeface="Arial" pitchFamily="34" charset="0"/>
                <a:ea typeface="ＭＳ Ｐゴシック" pitchFamily="34" charset="-128"/>
              </a:rPr>
              <a:t>L’exemple du parapluie est en fait un modèle de Markov caché. L’état caché est le temps (à savoir s’il pleut ou s’il ne pleut pas).</a:t>
            </a:r>
          </a:p>
          <a:p>
            <a:endParaRPr lang="fr-CA" altLang="en-US" dirty="0">
              <a:latin typeface="Arial" pitchFamily="34" charset="0"/>
              <a:ea typeface="ＭＳ Ｐゴシック" pitchFamily="34" charset="-128"/>
            </a:endParaRPr>
          </a:p>
          <a:p>
            <a:endParaRPr lang="fr-CA" altLang="en-US" dirty="0">
              <a:latin typeface="Arial" pitchFamily="34" charset="0"/>
              <a:ea typeface="ＭＳ Ｐゴシック" pitchFamily="34" charset="-128"/>
            </a:endParaRPr>
          </a:p>
          <a:p>
            <a:r>
              <a:rPr lang="fr-CA" altLang="en-US" dirty="0">
                <a:latin typeface="Arial" pitchFamily="34" charset="0"/>
                <a:ea typeface="ＭＳ Ｐゴシック" pitchFamily="34" charset="-128"/>
              </a:rPr>
              <a:t>Applications: </a:t>
            </a:r>
          </a:p>
          <a:p>
            <a:pPr>
              <a:buFontTx/>
              <a:buChar char="•"/>
            </a:pPr>
            <a:r>
              <a:rPr lang="fr-CA" altLang="ko-KR" sz="1800" dirty="0">
                <a:latin typeface="Arial" pitchFamily="34" charset="0"/>
                <a:ea typeface="Gulim" pitchFamily="34" charset="-127"/>
              </a:rPr>
              <a:t>Reconnaissance vocale.</a:t>
            </a:r>
          </a:p>
          <a:p>
            <a:pPr>
              <a:buFontTx/>
              <a:buChar char="•"/>
            </a:pPr>
            <a:endParaRPr lang="fr-CA" altLang="ko-KR" sz="1800" dirty="0">
              <a:latin typeface="Arial" pitchFamily="34" charset="0"/>
              <a:ea typeface="Gulim" pitchFamily="34" charset="-127"/>
            </a:endParaRPr>
          </a:p>
          <a:p>
            <a:pPr>
              <a:buFontTx/>
              <a:buChar char="•"/>
            </a:pPr>
            <a:r>
              <a:rPr lang="fr-CA" altLang="ko-KR" sz="1800" dirty="0">
                <a:latin typeface="Arial" pitchFamily="34" charset="0"/>
                <a:ea typeface="Gulim" pitchFamily="34" charset="-127"/>
              </a:rPr>
              <a:t>Reconnaissance de caractères.  </a:t>
            </a:r>
          </a:p>
          <a:p>
            <a:pPr>
              <a:buFontTx/>
              <a:buChar char="•"/>
            </a:pPr>
            <a:endParaRPr lang="fr-CA" altLang="ko-KR" sz="1800" dirty="0">
              <a:latin typeface="Arial" pitchFamily="34" charset="0"/>
              <a:ea typeface="Gulim" pitchFamily="34" charset="-127"/>
            </a:endParaRPr>
          </a:p>
          <a:p>
            <a:pPr>
              <a:buFontTx/>
              <a:buChar char="•"/>
            </a:pPr>
            <a:r>
              <a:rPr lang="fr-CA" altLang="ko-KR" sz="1800" dirty="0">
                <a:latin typeface="Arial" pitchFamily="34" charset="0"/>
                <a:ea typeface="Gulim" pitchFamily="34" charset="-127"/>
              </a:rPr>
              <a:t>Génome.</a:t>
            </a:r>
          </a:p>
          <a:p>
            <a:pPr lvl="1">
              <a:buFontTx/>
              <a:buChar char="•"/>
            </a:pPr>
            <a:endParaRPr lang="fr-CA" altLang="ko-KR" sz="1800" dirty="0">
              <a:latin typeface="Arial" pitchFamily="34" charset="0"/>
              <a:ea typeface="Gulim" pitchFamily="34" charset="-127"/>
            </a:endParaRPr>
          </a:p>
          <a:p>
            <a:pPr>
              <a:buFontTx/>
              <a:buChar char="•"/>
            </a:pPr>
            <a:r>
              <a:rPr lang="fr-CA" altLang="ko-KR" sz="1800" dirty="0">
                <a:latin typeface="Arial" pitchFamily="34" charset="0"/>
                <a:ea typeface="Gulim" pitchFamily="34" charset="-127"/>
              </a:rPr>
              <a:t>Reconnaissance de plans</a:t>
            </a:r>
          </a:p>
          <a:p>
            <a:pPr>
              <a:buFontTx/>
              <a:buChar char="•"/>
            </a:pPr>
            <a:endParaRPr lang="fr-CA" altLang="ko-KR" sz="1800" dirty="0">
              <a:latin typeface="Arial" pitchFamily="34" charset="0"/>
              <a:ea typeface="Gulim" pitchFamily="34" charset="-127"/>
            </a:endParaRPr>
          </a:p>
          <a:p>
            <a:pPr>
              <a:buFontTx/>
              <a:buChar char="•"/>
            </a:pPr>
            <a:r>
              <a:rPr lang="fr-CA" altLang="ko-KR" sz="1800" dirty="0">
                <a:latin typeface="Arial" pitchFamily="34" charset="0"/>
                <a:ea typeface="Gulim" pitchFamily="34" charset="-127"/>
              </a:rPr>
              <a:t>Beaucoup d’autres.</a:t>
            </a:r>
          </a:p>
          <a:p>
            <a:endParaRPr lang="en-CA" altLang="en-US" dirty="0">
              <a:latin typeface="Arial" pitchFamily="34" charset="0"/>
              <a:ea typeface="ＭＳ Ｐゴシック" pitchFamily="34" charset="-128"/>
            </a:endParaRPr>
          </a:p>
          <a:p>
            <a:endParaRPr lang="en-CA" altLang="en-US" dirty="0">
              <a:latin typeface="Arial" pitchFamily="34" charset="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Tree>
    <p:extLst>
      <p:ext uri="{BB962C8B-B14F-4D97-AF65-F5344CB8AC3E}">
        <p14:creationId xmlns:p14="http://schemas.microsoft.com/office/powerpoint/2010/main" val="33267917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Selon le modèle HMM,</a:t>
            </a:r>
            <a:r>
              <a:rPr lang="fr-CA" baseline="0" dirty="0"/>
              <a:t> la probabilité d’une série d’observations et d’une série d’assignation d’états cachée.</a:t>
            </a:r>
          </a:p>
          <a:p>
            <a:endParaRPr lang="fr-CA" baseline="0" dirty="0"/>
          </a:p>
          <a:p>
            <a:r>
              <a:rPr lang="fr-CA" baseline="0" dirty="0"/>
              <a:t>Si on veut la distribution pour la séquence complète, remplacer t par T</a:t>
            </a:r>
            <a:endParaRPr lang="en-CA" dirty="0"/>
          </a:p>
        </p:txBody>
      </p:sp>
    </p:spTree>
    <p:extLst>
      <p:ext uri="{BB962C8B-B14F-4D97-AF65-F5344CB8AC3E}">
        <p14:creationId xmlns:p14="http://schemas.microsoft.com/office/powerpoint/2010/main" val="30891211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ormAutofit fontScale="70000" lnSpcReduction="20000"/>
          </a:bodyPr>
          <a:lstStyle/>
          <a:p>
            <a:r>
              <a:rPr lang="fr-CA" altLang="ko-KR" dirty="0">
                <a:latin typeface="Arial" pitchFamily="34" charset="0"/>
                <a:ea typeface="ＭＳ Ｐゴシック" pitchFamily="34" charset="-128"/>
              </a:rPr>
              <a:t>Je devrais noter </a:t>
            </a:r>
            <a:r>
              <a:rPr lang="fr-CA" altLang="ko-KR" i="1" dirty="0">
                <a:ea typeface="ＭＳ Ｐゴシック" pitchFamily="34" charset="-128"/>
              </a:rPr>
              <a:t> P</a:t>
            </a:r>
            <a:r>
              <a:rPr lang="fr-CA" altLang="ko-KR" dirty="0">
                <a:ea typeface="ＭＳ Ｐゴシック" pitchFamily="34" charset="-128"/>
              </a:rPr>
              <a:t>(</a:t>
            </a:r>
            <a:r>
              <a:rPr lang="fr-CA" altLang="ko-KR" i="1" dirty="0">
                <a:ea typeface="ＭＳ Ｐゴシック" pitchFamily="34" charset="-128"/>
              </a:rPr>
              <a:t>H</a:t>
            </a:r>
            <a:r>
              <a:rPr lang="fr-CA" altLang="ko-KR" baseline="-25000" dirty="0">
                <a:ea typeface="ＭＳ Ｐゴシック" pitchFamily="34" charset="-128"/>
              </a:rPr>
              <a:t>K</a:t>
            </a:r>
            <a:r>
              <a:rPr lang="fr-CA" altLang="ko-KR" dirty="0">
                <a:ea typeface="ＭＳ Ｐゴシック" pitchFamily="34" charset="-128"/>
              </a:rPr>
              <a:t> = </a:t>
            </a:r>
            <a:r>
              <a:rPr lang="fr-CA" altLang="ko-KR" dirty="0" err="1">
                <a:ea typeface="ＭＳ Ｐゴシック" pitchFamily="34" charset="-128"/>
              </a:rPr>
              <a:t>h</a:t>
            </a:r>
            <a:r>
              <a:rPr lang="fr-CA" altLang="ko-KR" baseline="-25000" dirty="0" err="1">
                <a:ea typeface="ＭＳ Ｐゴシック" pitchFamily="34" charset="-128"/>
              </a:rPr>
              <a:t>k</a:t>
            </a:r>
            <a:r>
              <a:rPr lang="fr-CA" altLang="ko-KR" dirty="0">
                <a:ea typeface="ＭＳ Ｐゴシック" pitchFamily="34" charset="-128"/>
              </a:rPr>
              <a:t> | </a:t>
            </a:r>
            <a:r>
              <a:rPr lang="fr-CA" altLang="ko-KR" i="1" dirty="0">
                <a:ea typeface="ＭＳ Ｐゴシック" pitchFamily="34" charset="-128"/>
              </a:rPr>
              <a:t>S</a:t>
            </a:r>
            <a:r>
              <a:rPr lang="fr-CA" altLang="ko-KR" baseline="-25000" dirty="0">
                <a:ea typeface="ＭＳ Ｐゴシック" pitchFamily="34" charset="-128"/>
              </a:rPr>
              <a:t>1:T </a:t>
            </a:r>
            <a:r>
              <a:rPr lang="fr-CA" altLang="ko-KR" dirty="0">
                <a:ea typeface="ＭＳ Ｐゴシック" pitchFamily="34" charset="-128"/>
              </a:rPr>
              <a:t>=s</a:t>
            </a:r>
            <a:r>
              <a:rPr lang="fr-CA" altLang="ko-KR" baseline="-25000" dirty="0">
                <a:ea typeface="ＭＳ Ｐゴシック" pitchFamily="34" charset="-128"/>
              </a:rPr>
              <a:t>1:T</a:t>
            </a:r>
            <a:r>
              <a:rPr lang="fr-CA" altLang="ko-KR" dirty="0">
                <a:ea typeface="ＭＳ Ｐゴシック" pitchFamily="34" charset="-128"/>
              </a:rPr>
              <a:t>) =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 </a:t>
            </a:r>
            <a:r>
              <a:rPr lang="fr-CA" altLang="ko-KR" dirty="0">
                <a:ea typeface="ＭＳ Ｐゴシック" pitchFamily="34" charset="-128"/>
              </a:rPr>
              <a:t>=s</a:t>
            </a:r>
            <a:r>
              <a:rPr lang="fr-CA" altLang="ko-KR" baseline="-25000" dirty="0">
                <a:ea typeface="ＭＳ Ｐゴシック" pitchFamily="34" charset="-128"/>
              </a:rPr>
              <a:t>1:T </a:t>
            </a:r>
            <a:r>
              <a:rPr lang="fr-CA" altLang="ko-KR" dirty="0">
                <a:ea typeface="ＭＳ Ｐゴシック" pitchFamily="34" charset="-128"/>
              </a:rPr>
              <a:t>, </a:t>
            </a:r>
            <a:r>
              <a:rPr lang="fr-CA" altLang="ko-KR" i="1" dirty="0">
                <a:ea typeface="ＭＳ Ｐゴシック" pitchFamily="34" charset="-128"/>
              </a:rPr>
              <a:t>S</a:t>
            </a:r>
            <a:r>
              <a:rPr lang="fr-CA" altLang="ko-KR" baseline="-25000" dirty="0">
                <a:ea typeface="ＭＳ Ｐゴシック" pitchFamily="34" charset="-128"/>
              </a:rPr>
              <a:t>K</a:t>
            </a:r>
            <a:r>
              <a:rPr lang="fr-CA" altLang="ko-KR" dirty="0">
                <a:ea typeface="ＭＳ Ｐゴシック" pitchFamily="34" charset="-128"/>
              </a:rPr>
              <a:t> = </a:t>
            </a:r>
            <a:r>
              <a:rPr lang="fr-CA" altLang="ko-KR" dirty="0" err="1">
                <a:ea typeface="ＭＳ Ｐゴシック" pitchFamily="34" charset="-128"/>
              </a:rPr>
              <a:t>s</a:t>
            </a:r>
            <a:r>
              <a:rPr lang="fr-CA" altLang="ko-KR" baseline="-25000" dirty="0" err="1">
                <a:ea typeface="ＭＳ Ｐゴシック" pitchFamily="34" charset="-128"/>
              </a:rPr>
              <a:t>k</a:t>
            </a:r>
            <a:r>
              <a:rPr lang="fr-CA" altLang="ko-KR" dirty="0">
                <a:ea typeface="ＭＳ Ｐゴシック" pitchFamily="34" charset="-128"/>
              </a:rPr>
              <a:t>)   / </a:t>
            </a:r>
            <a:r>
              <a:rPr lang="fr-CA" altLang="en-US" dirty="0">
                <a:ea typeface="ＭＳ Ｐゴシック" pitchFamily="34" charset="-128"/>
                <a:sym typeface="Symbol" pitchFamily="18" charset="2"/>
              </a:rPr>
              <a:t></a:t>
            </a:r>
            <a:r>
              <a:rPr lang="fr-CA" altLang="en-US" i="1" baseline="-25000" dirty="0">
                <a:ea typeface="ＭＳ Ｐゴシック" pitchFamily="34" charset="-128"/>
                <a:sym typeface="Symbol" pitchFamily="18" charset="2"/>
              </a:rPr>
              <a:t>i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 </a:t>
            </a:r>
            <a:r>
              <a:rPr lang="fr-CA" altLang="ko-KR" dirty="0">
                <a:ea typeface="ＭＳ Ｐゴシック" pitchFamily="34" charset="-128"/>
              </a:rPr>
              <a:t>=s</a:t>
            </a:r>
            <a:r>
              <a:rPr lang="fr-CA" altLang="ko-KR" baseline="-25000" dirty="0">
                <a:ea typeface="ＭＳ Ｐゴシック" pitchFamily="34" charset="-128"/>
              </a:rPr>
              <a:t>1:T </a:t>
            </a:r>
            <a:r>
              <a:rPr lang="fr-CA" altLang="ko-KR" dirty="0">
                <a:ea typeface="ＭＳ Ｐゴシック" pitchFamily="34" charset="-128"/>
              </a:rPr>
              <a:t>, </a:t>
            </a:r>
            <a:r>
              <a:rPr lang="fr-CA" altLang="ko-KR" i="1" dirty="0">
                <a:ea typeface="ＭＳ Ｐゴシック" pitchFamily="34" charset="-128"/>
              </a:rPr>
              <a:t>X</a:t>
            </a:r>
            <a:r>
              <a:rPr lang="fr-CA" altLang="ko-KR" baseline="-25000" dirty="0">
                <a:ea typeface="ＭＳ Ｐゴシック" pitchFamily="34" charset="-128"/>
              </a:rPr>
              <a:t>K</a:t>
            </a:r>
            <a:r>
              <a:rPr lang="fr-CA" altLang="ko-KR" dirty="0">
                <a:ea typeface="ＭＳ Ｐゴシック" pitchFamily="34" charset="-128"/>
              </a:rPr>
              <a:t> = x</a:t>
            </a:r>
            <a:r>
              <a:rPr lang="fr-CA" altLang="ko-KR" baseline="-25000" dirty="0">
                <a:ea typeface="ＭＳ Ｐゴシック" pitchFamily="34" charset="-128"/>
              </a:rPr>
              <a:t>i</a:t>
            </a:r>
            <a:r>
              <a:rPr lang="fr-CA" altLang="ko-KR" dirty="0">
                <a:ea typeface="ＭＳ Ｐゴシック" pitchFamily="34" charset="-128"/>
              </a:rPr>
              <a:t>)</a:t>
            </a:r>
          </a:p>
          <a:p>
            <a:endParaRPr lang="fr-CA" altLang="ko-KR" dirty="0">
              <a:latin typeface="Arial" pitchFamily="34" charset="0"/>
              <a:ea typeface="ＭＳ Ｐゴシック" pitchFamily="34" charset="-128"/>
            </a:endParaRPr>
          </a:p>
          <a:p>
            <a:r>
              <a:rPr lang="fr-CA" altLang="ko-KR" dirty="0">
                <a:latin typeface="Arial" pitchFamily="34" charset="0"/>
                <a:ea typeface="ＭＳ Ｐゴシック" pitchFamily="34" charset="-128"/>
              </a:rPr>
              <a:t>Pour simplifier, je note  </a:t>
            </a:r>
            <a:r>
              <a:rPr lang="fr-CA" altLang="ko-KR" i="1" dirty="0">
                <a:ea typeface="ＭＳ Ｐゴシック" pitchFamily="34" charset="-128"/>
              </a:rPr>
              <a:t> P</a:t>
            </a:r>
            <a:r>
              <a:rPr lang="fr-CA" altLang="ko-KR" dirty="0">
                <a:ea typeface="ＭＳ Ｐゴシック" pitchFamily="34" charset="-128"/>
              </a:rPr>
              <a:t>(</a:t>
            </a:r>
            <a:r>
              <a:rPr lang="fr-CA" altLang="ko-KR" i="1" dirty="0">
                <a:ea typeface="ＭＳ Ｐゴシック" pitchFamily="34" charset="-128"/>
              </a:rPr>
              <a:t>H</a:t>
            </a:r>
            <a:r>
              <a:rPr lang="fr-CA" altLang="ko-KR" baseline="-25000" dirty="0">
                <a:ea typeface="ＭＳ Ｐゴシック" pitchFamily="34" charset="-128"/>
              </a:rPr>
              <a:t>K</a:t>
            </a:r>
            <a:r>
              <a:rPr lang="fr-CA" altLang="ko-KR" dirty="0">
                <a:ea typeface="ＭＳ Ｐゴシック" pitchFamily="34" charset="-128"/>
              </a:rPr>
              <a:t> = k | </a:t>
            </a:r>
            <a:r>
              <a:rPr lang="fr-CA" altLang="ko-KR" i="1" dirty="0">
                <a:ea typeface="ＭＳ Ｐゴシック" pitchFamily="34" charset="-128"/>
              </a:rPr>
              <a:t>S</a:t>
            </a:r>
            <a:r>
              <a:rPr lang="fr-CA" altLang="ko-KR" baseline="-25000" dirty="0">
                <a:ea typeface="ＭＳ Ｐゴシック" pitchFamily="34" charset="-128"/>
              </a:rPr>
              <a:t>1:T </a:t>
            </a:r>
            <a:r>
              <a:rPr lang="fr-CA" altLang="ko-KR" dirty="0">
                <a:ea typeface="ＭＳ Ｐゴシック" pitchFamily="34" charset="-128"/>
              </a:rPr>
              <a:t>=s</a:t>
            </a:r>
            <a:r>
              <a:rPr lang="fr-CA" altLang="ko-KR" baseline="-25000" dirty="0">
                <a:ea typeface="ＭＳ Ｐゴシック" pitchFamily="34" charset="-128"/>
              </a:rPr>
              <a:t>1:T</a:t>
            </a:r>
            <a:r>
              <a:rPr lang="fr-CA" altLang="ko-KR" dirty="0">
                <a:ea typeface="ＭＳ Ｐゴシック" pitchFamily="34" charset="-128"/>
              </a:rPr>
              <a:t>) =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 </a:t>
            </a:r>
            <a:r>
              <a:rPr lang="fr-CA" altLang="ko-KR" dirty="0">
                <a:ea typeface="ＭＳ Ｐゴシック" pitchFamily="34" charset="-128"/>
              </a:rPr>
              <a:t>=s</a:t>
            </a:r>
            <a:r>
              <a:rPr lang="fr-CA" altLang="ko-KR" baseline="-25000" dirty="0">
                <a:ea typeface="ＭＳ Ｐゴシック" pitchFamily="34" charset="-128"/>
              </a:rPr>
              <a:t>1:T </a:t>
            </a:r>
            <a:r>
              <a:rPr lang="fr-CA" altLang="ko-KR" dirty="0">
                <a:ea typeface="ＭＳ Ｐゴシック" pitchFamily="34" charset="-128"/>
              </a:rPr>
              <a:t>, </a:t>
            </a:r>
            <a:r>
              <a:rPr lang="fr-CA" altLang="ko-KR" i="1" dirty="0">
                <a:ea typeface="ＭＳ Ｐゴシック" pitchFamily="34" charset="-128"/>
              </a:rPr>
              <a:t>H</a:t>
            </a:r>
            <a:r>
              <a:rPr lang="fr-CA" altLang="ko-KR" baseline="-25000" dirty="0">
                <a:ea typeface="ＭＳ Ｐゴシック" pitchFamily="34" charset="-128"/>
              </a:rPr>
              <a:t>K</a:t>
            </a:r>
            <a:r>
              <a:rPr lang="fr-CA" altLang="ko-KR" dirty="0">
                <a:ea typeface="ＭＳ Ｐゴシック" pitchFamily="34" charset="-128"/>
              </a:rPr>
              <a:t> = k)   / </a:t>
            </a:r>
            <a:r>
              <a:rPr lang="fr-CA" altLang="en-US" dirty="0">
                <a:ea typeface="ＭＳ Ｐゴシック" pitchFamily="34" charset="-128"/>
                <a:sym typeface="Symbol" pitchFamily="18" charset="2"/>
              </a:rPr>
              <a:t></a:t>
            </a:r>
            <a:r>
              <a:rPr lang="fr-CA" altLang="en-US" i="1" baseline="-25000" dirty="0">
                <a:ea typeface="ＭＳ Ｐゴシック" pitchFamily="34" charset="-128"/>
                <a:sym typeface="Symbol" pitchFamily="18" charset="2"/>
              </a:rPr>
              <a:t>i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 </a:t>
            </a:r>
            <a:r>
              <a:rPr lang="fr-CA" altLang="ko-KR" dirty="0">
                <a:ea typeface="ＭＳ Ｐゴシック" pitchFamily="34" charset="-128"/>
              </a:rPr>
              <a:t>=s</a:t>
            </a:r>
            <a:r>
              <a:rPr lang="fr-CA" altLang="ko-KR" baseline="-25000" dirty="0">
                <a:ea typeface="ＭＳ Ｐゴシック" pitchFamily="34" charset="-128"/>
              </a:rPr>
              <a:t>1:T </a:t>
            </a:r>
            <a:r>
              <a:rPr lang="fr-CA" altLang="ko-KR" dirty="0">
                <a:ea typeface="ＭＳ Ｐゴシック" pitchFamily="34" charset="-128"/>
              </a:rPr>
              <a:t>, </a:t>
            </a:r>
            <a:r>
              <a:rPr lang="fr-CA" altLang="ko-KR" i="1" dirty="0">
                <a:ea typeface="ＭＳ Ｐゴシック" pitchFamily="34" charset="-128"/>
              </a:rPr>
              <a:t>H</a:t>
            </a:r>
            <a:r>
              <a:rPr lang="fr-CA" altLang="ko-KR" baseline="-25000" dirty="0">
                <a:ea typeface="ＭＳ Ｐゴシック" pitchFamily="34" charset="-128"/>
              </a:rPr>
              <a:t>K</a:t>
            </a:r>
            <a:r>
              <a:rPr lang="fr-CA" altLang="ko-KR" dirty="0">
                <a:ea typeface="ＭＳ Ｐゴシック" pitchFamily="34" charset="-128"/>
              </a:rPr>
              <a:t> = i)</a:t>
            </a:r>
            <a:endParaRPr lang="fr-CA" altLang="ko-KR" dirty="0">
              <a:latin typeface="Arial" pitchFamily="34" charset="0"/>
              <a:ea typeface="ＭＳ Ｐゴシック" pitchFamily="34" charset="-128"/>
            </a:endParaRPr>
          </a:p>
          <a:p>
            <a:endParaRPr lang="fr-CA" altLang="ko-KR" dirty="0">
              <a:latin typeface="Arial" pitchFamily="34" charset="0"/>
              <a:ea typeface="ＭＳ Ｐゴシック" pitchFamily="34" charset="-128"/>
            </a:endParaRPr>
          </a:p>
          <a:p>
            <a:r>
              <a:rPr lang="fr-CA" altLang="ko-KR" dirty="0">
                <a:latin typeface="Arial" pitchFamily="34" charset="0"/>
                <a:ea typeface="ＭＳ Ｐゴシック" pitchFamily="34" charset="-128"/>
              </a:rPr>
              <a:t>Nous avions vu une formule de programmation dynamique générale pour le filtrage. </a:t>
            </a:r>
          </a:p>
          <a:p>
            <a:endParaRPr lang="fr-CA" altLang="ko-KR" dirty="0">
              <a:latin typeface="Arial" pitchFamily="34" charset="0"/>
              <a:ea typeface="ＭＳ Ｐゴシック" pitchFamily="34" charset="-128"/>
            </a:endParaRPr>
          </a:p>
          <a:p>
            <a:r>
              <a:rPr lang="fr-CA" altLang="ko-KR" dirty="0">
                <a:latin typeface="Arial" pitchFamily="34" charset="0"/>
                <a:ea typeface="ＭＳ Ｐゴシック" pitchFamily="34" charset="-128"/>
              </a:rPr>
              <a:t>Nous allons maintenant voir une formule simplifiée pour le cas spécifique d’une chaîne de Markov cachée</a:t>
            </a:r>
          </a:p>
          <a:p>
            <a:endParaRPr lang="fr-CA" altLang="ko-KR" dirty="0">
              <a:latin typeface="Arial" pitchFamily="34" charset="0"/>
              <a:ea typeface="ＭＳ Ｐゴシック" pitchFamily="34" charset="-128"/>
            </a:endParaRPr>
          </a:p>
          <a:p>
            <a:endParaRPr lang="fr-CA" altLang="ko-KR" dirty="0">
              <a:latin typeface="Arial" pitchFamily="34" charset="0"/>
              <a:ea typeface="ＭＳ Ｐゴシック" pitchFamily="34" charset="-128"/>
            </a:endParaRPr>
          </a:p>
          <a:p>
            <a:r>
              <a:rPr lang="fr-CA" altLang="ko-KR" dirty="0">
                <a:latin typeface="Arial" pitchFamily="34" charset="0"/>
                <a:ea typeface="ＭＳ Ｐゴシック" pitchFamily="34" charset="-128"/>
              </a:rPr>
              <a:t>alpha(</a:t>
            </a:r>
            <a:r>
              <a:rPr lang="fr-CA" altLang="ko-KR" dirty="0" err="1">
                <a:latin typeface="Arial" pitchFamily="34" charset="0"/>
                <a:ea typeface="ＭＳ Ｐゴシック" pitchFamily="34" charset="-128"/>
              </a:rPr>
              <a:t>i,t</a:t>
            </a:r>
            <a:r>
              <a:rPr lang="fr-CA" altLang="ko-KR" dirty="0">
                <a:latin typeface="Arial" pitchFamily="34" charset="0"/>
                <a:ea typeface="ＭＳ Ｐゴシック" pitchFamily="34" charset="-128"/>
              </a:rPr>
              <a:t>) est la </a:t>
            </a:r>
            <a:r>
              <a:rPr lang="fr-CA" altLang="ko-KR" dirty="0">
                <a:latin typeface="Arial" pitchFamily="34" charset="0"/>
                <a:ea typeface="Gulim" pitchFamily="34" charset="-127"/>
              </a:rPr>
              <a:t>probabilité que j’aie observé de S1 à St</a:t>
            </a:r>
            <a:r>
              <a:rPr lang="fr-CA" altLang="ko-KR" baseline="0" dirty="0">
                <a:latin typeface="Arial" pitchFamily="34" charset="0"/>
                <a:ea typeface="Gulim" pitchFamily="34" charset="-127"/>
              </a:rPr>
              <a:t> et que </a:t>
            </a:r>
            <a:r>
              <a:rPr lang="fr-CA" altLang="ko-KR" dirty="0">
                <a:latin typeface="Arial" pitchFamily="34" charset="0"/>
                <a:ea typeface="Gulim" pitchFamily="34" charset="-127"/>
              </a:rPr>
              <a:t>l’état caché au temps t égale i.</a:t>
            </a:r>
          </a:p>
          <a:p>
            <a:endParaRPr lang="fr-CA" altLang="en-US" dirty="0">
              <a:latin typeface="Arial" pitchFamily="34" charset="0"/>
              <a:ea typeface="Gulim" pitchFamily="34" charset="-127"/>
            </a:endParaRPr>
          </a:p>
          <a:p>
            <a:r>
              <a:rPr lang="fr-CA" altLang="en-US" dirty="0">
                <a:latin typeface="Arial" pitchFamily="34" charset="0"/>
                <a:ea typeface="Gulim" pitchFamily="34" charset="-127"/>
              </a:rPr>
              <a:t>L’idée est d‘exploiter la structure d’un HMM dans le cadre d’un programme dynamique avant – on verra plus tard une programmation dynamique à rebours.</a:t>
            </a:r>
          </a:p>
          <a:p>
            <a:endParaRPr lang="fr-CA" altLang="en-US" dirty="0">
              <a:latin typeface="Arial" pitchFamily="34" charset="0"/>
              <a:ea typeface="Gulim" pitchFamily="34" charset="-127"/>
            </a:endParaRPr>
          </a:p>
          <a:p>
            <a:r>
              <a:rPr lang="fr-CA" altLang="en-US" dirty="0">
                <a:latin typeface="Arial" pitchFamily="34" charset="0"/>
                <a:ea typeface="Gulim" pitchFamily="34" charset="-127"/>
              </a:rPr>
              <a:t>L’idée du programme dynamique</a:t>
            </a:r>
            <a:r>
              <a:rPr lang="fr-CA" altLang="en-US" baseline="0" dirty="0">
                <a:latin typeface="Arial" pitchFamily="34" charset="0"/>
                <a:ea typeface="Gulim" pitchFamily="34" charset="-127"/>
              </a:rPr>
              <a:t> est de </a:t>
            </a:r>
            <a:r>
              <a:rPr lang="fr-CA" altLang="en-US" dirty="0">
                <a:latin typeface="Arial" pitchFamily="34" charset="0"/>
                <a:ea typeface="Gulim" pitchFamily="34" charset="-127"/>
              </a:rPr>
              <a:t>structurer</a:t>
            </a:r>
            <a:r>
              <a:rPr lang="fr-CA" altLang="en-US" baseline="0" dirty="0">
                <a:latin typeface="Arial" pitchFamily="34" charset="0"/>
                <a:ea typeface="Gulim" pitchFamily="34" charset="-127"/>
              </a:rPr>
              <a:t> les calculs qu’on va faire dans des calculs intermédiaires enregistrées dans un tableau et ensuite on va consulter le tableau pour les éléments qui m’intéressent.</a:t>
            </a:r>
          </a:p>
          <a:p>
            <a:endParaRPr lang="en-CA" altLang="ko-KR" baseline="0" dirty="0">
              <a:latin typeface="Arial" pitchFamily="34" charset="0"/>
              <a:ea typeface="Gulim" pitchFamily="34" charset="-127"/>
            </a:endParaRPr>
          </a:p>
          <a:p>
            <a:r>
              <a:rPr lang="en-CA" altLang="ko-KR" baseline="0" dirty="0" err="1">
                <a:latin typeface="Arial" pitchFamily="34" charset="0"/>
                <a:ea typeface="Gulim" pitchFamily="34" charset="-127"/>
              </a:rPr>
              <a:t>Développement</a:t>
            </a:r>
            <a:r>
              <a:rPr lang="en-CA" altLang="ko-KR" baseline="0" dirty="0">
                <a:latin typeface="Arial" pitchFamily="34" charset="0"/>
                <a:ea typeface="Gulim" pitchFamily="34" charset="-127"/>
              </a:rPr>
              <a:t> </a:t>
            </a:r>
            <a:r>
              <a:rPr lang="en-CA" altLang="ko-KR" baseline="0" dirty="0" err="1">
                <a:latin typeface="Arial" pitchFamily="34" charset="0"/>
                <a:ea typeface="Gulim" pitchFamily="34" charset="-127"/>
              </a:rPr>
              <a:t>détaillé</a:t>
            </a:r>
            <a:r>
              <a:rPr lang="en-CA" altLang="ko-KR" baseline="0" dirty="0">
                <a:latin typeface="Arial" pitchFamily="34" charset="0"/>
                <a:ea typeface="Gulim" pitchFamily="34" charset="-127"/>
              </a:rPr>
              <a:t>:</a:t>
            </a:r>
          </a:p>
          <a:p>
            <a:endParaRPr lang="en-CA" altLang="ko-KR" baseline="0" dirty="0">
              <a:latin typeface="Arial" pitchFamily="34" charset="0"/>
              <a:ea typeface="Gulim" pitchFamily="34" charset="-127"/>
            </a:endParaRPr>
          </a:p>
          <a:p>
            <a:pPr marL="457200" marR="0" lvl="1" indent="0" algn="l" defTabSz="914400" rtl="0" eaLnBrk="1" fontAlgn="base" latinLnBrk="0" hangingPunct="1">
              <a:lnSpc>
                <a:spcPct val="100000"/>
              </a:lnSpc>
              <a:spcBef>
                <a:spcPct val="30000"/>
              </a:spcBef>
              <a:spcAft>
                <a:spcPct val="0"/>
              </a:spcAft>
              <a:buClrTx/>
              <a:buSzTx/>
              <a:buFontTx/>
              <a:buNone/>
              <a:tabLst/>
              <a:defRPr/>
            </a:pPr>
            <a:r>
              <a:rPr lang="fr-CA" altLang="ko-KR" dirty="0">
                <a:ea typeface="ＭＳ Ｐゴシック" pitchFamily="34" charset="-128"/>
              </a:rPr>
              <a:t>α(i,t+1) =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1:t+1</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1:t+1</a:t>
            </a:r>
            <a:r>
              <a:rPr lang="fr-CA" altLang="ko-KR" dirty="0">
                <a:ea typeface="ＭＳ Ｐゴシック" pitchFamily="34" charset="-128"/>
              </a:rPr>
              <a:t>, H</a:t>
            </a:r>
            <a:r>
              <a:rPr lang="fr-CA" altLang="ko-KR" i="1" baseline="-25000" dirty="0">
                <a:ea typeface="ＭＳ Ｐゴシック" pitchFamily="34" charset="-128"/>
              </a:rPr>
              <a:t>t+1</a:t>
            </a:r>
            <a:r>
              <a:rPr lang="fr-CA" altLang="ko-KR" dirty="0">
                <a:ea typeface="ＭＳ Ｐゴシック" pitchFamily="34" charset="-128"/>
              </a:rPr>
              <a:t> = </a:t>
            </a:r>
            <a:r>
              <a:rPr lang="fr-CA" altLang="ko-KR" i="1" dirty="0">
                <a:ea typeface="ＭＳ Ｐゴシック" pitchFamily="34" charset="-128"/>
              </a:rPr>
              <a:t>i</a:t>
            </a:r>
            <a:r>
              <a:rPr lang="fr-CA" altLang="ko-KR" dirty="0">
                <a:ea typeface="ＭＳ Ｐゴシック" pitchFamily="34" charset="-128"/>
              </a:rPr>
              <a:t>) </a:t>
            </a:r>
          </a:p>
          <a:p>
            <a:pPr marL="457200" marR="0" lvl="1" indent="0" algn="l" defTabSz="914400" rtl="0" eaLnBrk="1" fontAlgn="base" latinLnBrk="0" hangingPunct="1">
              <a:lnSpc>
                <a:spcPct val="100000"/>
              </a:lnSpc>
              <a:spcBef>
                <a:spcPct val="30000"/>
              </a:spcBef>
              <a:spcAft>
                <a:spcPct val="0"/>
              </a:spcAft>
              <a:buClrTx/>
              <a:buSzTx/>
              <a:buFontTx/>
              <a:buNone/>
              <a:tabLst/>
              <a:defRPr/>
            </a:pPr>
            <a:r>
              <a:rPr lang="fr-CA" altLang="ko-KR" dirty="0">
                <a:ea typeface="ＭＳ Ｐゴシック" pitchFamily="34" charset="-128"/>
              </a:rPr>
              <a:t>                   </a:t>
            </a:r>
            <a:r>
              <a:rPr lang="fr-CA" altLang="ko-KR" sz="1200" dirty="0">
                <a:solidFill>
                  <a:srgbClr val="FF0000"/>
                </a:solidFill>
                <a:ea typeface="ＭＳ Ｐゴシック" pitchFamily="34" charset="-128"/>
              </a:rPr>
              <a:t>On marginalise sur  </a:t>
            </a:r>
            <a:r>
              <a:rPr lang="fr-CA" altLang="ko-KR" sz="1200" i="1" dirty="0" err="1">
                <a:solidFill>
                  <a:srgbClr val="FF0000"/>
                </a:solidFill>
                <a:ea typeface="ＭＳ Ｐゴシック" pitchFamily="34" charset="-128"/>
              </a:rPr>
              <a:t>H</a:t>
            </a:r>
            <a:r>
              <a:rPr lang="fr-CA" altLang="ko-KR" sz="1200" baseline="-25000" dirty="0" err="1">
                <a:solidFill>
                  <a:srgbClr val="FF0000"/>
                </a:solidFill>
                <a:ea typeface="ＭＳ Ｐゴシック" pitchFamily="34" charset="-128"/>
              </a:rPr>
              <a:t>t</a:t>
            </a:r>
            <a:r>
              <a:rPr lang="fr-CA" altLang="ko-KR" sz="1200" dirty="0">
                <a:solidFill>
                  <a:srgbClr val="FF0000"/>
                </a:solidFill>
                <a:ea typeface="ＭＳ Ｐゴシック" pitchFamily="34" charset="-128"/>
              </a:rPr>
              <a:t> </a:t>
            </a:r>
          </a:p>
          <a:p>
            <a:pPr marL="457200" marR="0" lvl="1" indent="0" algn="l" defTabSz="914400" rtl="0" eaLnBrk="1" fontAlgn="base" latinLnBrk="0" hangingPunct="1">
              <a:lnSpc>
                <a:spcPct val="100000"/>
              </a:lnSpc>
              <a:spcBef>
                <a:spcPct val="30000"/>
              </a:spcBef>
              <a:spcAft>
                <a:spcPct val="0"/>
              </a:spcAft>
              <a:buClrTx/>
              <a:buSzTx/>
              <a:buFontTx/>
              <a:buNone/>
              <a:tabLst/>
              <a:defRPr/>
            </a:pPr>
            <a:r>
              <a:rPr lang="fr-CA" altLang="ko-KR" sz="1200" baseline="0" dirty="0">
                <a:solidFill>
                  <a:srgbClr val="FF0000"/>
                </a:solidFill>
                <a:ea typeface="ＭＳ Ｐゴシック" pitchFamily="34" charset="-128"/>
              </a:rPr>
              <a:t>              </a:t>
            </a:r>
            <a:r>
              <a:rPr lang="fr-CA" altLang="ko-KR" dirty="0">
                <a:ea typeface="ＭＳ Ｐゴシック" pitchFamily="34" charset="-128"/>
              </a:rPr>
              <a:t>= </a:t>
            </a:r>
            <a:r>
              <a:rPr lang="fr-CA" altLang="en-US" dirty="0">
                <a:ea typeface="ＭＳ Ｐゴシック" pitchFamily="34" charset="-128"/>
                <a:sym typeface="Symbol" pitchFamily="18" charset="2"/>
              </a:rPr>
              <a:t></a:t>
            </a:r>
            <a:r>
              <a:rPr lang="fr-CA" altLang="en-US" i="1" baseline="-25000" dirty="0">
                <a:ea typeface="ＭＳ Ｐゴシック" pitchFamily="34" charset="-128"/>
                <a:sym typeface="Symbol" pitchFamily="18" charset="2"/>
              </a:rPr>
              <a:t>j</a:t>
            </a:r>
            <a:r>
              <a:rPr lang="fr-CA" altLang="en-US" dirty="0">
                <a:ea typeface="ＭＳ Ｐゴシック" pitchFamily="34" charset="-128"/>
              </a:rPr>
              <a:t>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1:t+1</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1:t+1</a:t>
            </a:r>
            <a:r>
              <a:rPr lang="fr-CA" altLang="ko-KR" dirty="0">
                <a:ea typeface="ＭＳ Ｐゴシック" pitchFamily="34" charset="-128"/>
              </a:rPr>
              <a:t>, </a:t>
            </a:r>
            <a:r>
              <a:rPr lang="fr-CA" altLang="ko-KR" i="1" dirty="0" err="1">
                <a:ea typeface="ＭＳ Ｐゴシック" pitchFamily="34" charset="-128"/>
              </a:rPr>
              <a:t>H</a:t>
            </a:r>
            <a:r>
              <a:rPr lang="fr-CA" altLang="ko-KR" baseline="-25000" dirty="0" err="1">
                <a:ea typeface="ＭＳ Ｐゴシック" pitchFamily="34" charset="-128"/>
              </a:rPr>
              <a:t>t</a:t>
            </a:r>
            <a:r>
              <a:rPr lang="fr-CA" altLang="ko-KR" baseline="-25000" dirty="0">
                <a:ea typeface="ＭＳ Ｐゴシック" pitchFamily="34" charset="-128"/>
              </a:rPr>
              <a:t> </a:t>
            </a:r>
            <a:r>
              <a:rPr lang="fr-CA" altLang="ko-KR" dirty="0">
                <a:ea typeface="ＭＳ Ｐゴシック" pitchFamily="34" charset="-128"/>
              </a:rPr>
              <a:t>= </a:t>
            </a:r>
            <a:r>
              <a:rPr lang="fr-CA" altLang="ko-KR" i="1" dirty="0">
                <a:ea typeface="ＭＳ Ｐゴシック" pitchFamily="34" charset="-128"/>
              </a:rPr>
              <a:t>j</a:t>
            </a:r>
            <a:r>
              <a:rPr lang="fr-CA" altLang="ko-KR" dirty="0">
                <a:ea typeface="ＭＳ Ｐゴシック" pitchFamily="34" charset="-128"/>
              </a:rPr>
              <a:t>, </a:t>
            </a:r>
            <a:r>
              <a:rPr lang="fr-CA" altLang="ko-KR" i="1" dirty="0">
                <a:ea typeface="ＭＳ Ｐゴシック" pitchFamily="34" charset="-128"/>
              </a:rPr>
              <a:t>H</a:t>
            </a:r>
            <a:r>
              <a:rPr lang="fr-CA" altLang="ko-KR" i="1" baseline="-25000" dirty="0">
                <a:ea typeface="ＭＳ Ｐゴシック" pitchFamily="34" charset="-128"/>
              </a:rPr>
              <a:t>t+1</a:t>
            </a:r>
            <a:r>
              <a:rPr lang="fr-CA" altLang="ko-KR" dirty="0">
                <a:ea typeface="ＭＳ Ｐゴシック" pitchFamily="34" charset="-128"/>
              </a:rPr>
              <a:t> = </a:t>
            </a:r>
            <a:r>
              <a:rPr lang="fr-CA" altLang="ko-KR" i="1" dirty="0">
                <a:ea typeface="ＭＳ Ｐゴシック" pitchFamily="34" charset="-128"/>
              </a:rPr>
              <a:t>i</a:t>
            </a:r>
            <a:r>
              <a:rPr lang="fr-CA" altLang="ko-KR" dirty="0">
                <a:ea typeface="ＭＳ Ｐゴシック" pitchFamily="34" charset="-128"/>
              </a:rPr>
              <a:t>) </a:t>
            </a:r>
          </a:p>
          <a:p>
            <a:pPr marL="457200" marR="0" lvl="1" indent="0" algn="l" defTabSz="914400" rtl="0" eaLnBrk="1" fontAlgn="base" latinLnBrk="0" hangingPunct="1">
              <a:lnSpc>
                <a:spcPct val="100000"/>
              </a:lnSpc>
              <a:spcBef>
                <a:spcPct val="30000"/>
              </a:spcBef>
              <a:spcAft>
                <a:spcPct val="0"/>
              </a:spcAft>
              <a:buClrTx/>
              <a:buSzTx/>
              <a:buFontTx/>
              <a:buNone/>
              <a:tabLst/>
              <a:defRPr/>
            </a:pPr>
            <a:r>
              <a:rPr lang="en-CA" altLang="ko-KR" dirty="0">
                <a:ea typeface="ＭＳ Ｐゴシック" pitchFamily="34" charset="-128"/>
              </a:rPr>
              <a:t>                   On </a:t>
            </a:r>
            <a:r>
              <a:rPr lang="en-CA" altLang="ko-KR" dirty="0" err="1">
                <a:ea typeface="ＭＳ Ｐゴシック" pitchFamily="34" charset="-128"/>
              </a:rPr>
              <a:t>décompose</a:t>
            </a:r>
            <a:r>
              <a:rPr lang="en-CA" altLang="ko-KR" dirty="0">
                <a:ea typeface="ＭＳ Ｐゴシック" pitchFamily="34" charset="-128"/>
              </a:rPr>
              <a:t> </a:t>
            </a:r>
            <a:r>
              <a:rPr lang="fr-CA" altLang="ko-KR" i="1" dirty="0">
                <a:ea typeface="ＭＳ Ｐゴシック" pitchFamily="34" charset="-128"/>
              </a:rPr>
              <a:t>S</a:t>
            </a:r>
            <a:r>
              <a:rPr lang="fr-CA" altLang="ko-KR" baseline="-25000" dirty="0">
                <a:ea typeface="ＭＳ Ｐゴシック" pitchFamily="34" charset="-128"/>
              </a:rPr>
              <a:t>1:t+1</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1:t+1</a:t>
            </a:r>
            <a:r>
              <a:rPr lang="en-CA" altLang="ko-KR" baseline="0" dirty="0">
                <a:ea typeface="ＭＳ Ｐゴシック" pitchFamily="34" charset="-128"/>
              </a:rPr>
              <a:t>  </a:t>
            </a:r>
            <a:r>
              <a:rPr lang="en-CA" altLang="ko-KR" baseline="0" dirty="0" err="1">
                <a:ea typeface="ＭＳ Ｐゴシック" pitchFamily="34" charset="-128"/>
              </a:rPr>
              <a:t>en</a:t>
            </a:r>
            <a:r>
              <a:rPr lang="en-CA" altLang="ko-KR" baseline="0" dirty="0">
                <a:ea typeface="ＭＳ Ｐゴシック" pitchFamily="34" charset="-128"/>
              </a:rPr>
              <a:t> </a:t>
            </a:r>
            <a:r>
              <a:rPr lang="fr-CA" altLang="ko-KR" i="1" dirty="0">
                <a:ea typeface="ＭＳ Ｐゴシック" pitchFamily="34" charset="-128"/>
              </a:rPr>
              <a:t>S</a:t>
            </a:r>
            <a:r>
              <a:rPr lang="fr-CA" altLang="ko-KR" baseline="-25000" dirty="0">
                <a:ea typeface="ＭＳ Ｐゴシック" pitchFamily="34" charset="-128"/>
              </a:rPr>
              <a:t>1:t</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a:t>
            </a:r>
            <a:r>
              <a:rPr lang="en-CA" altLang="ko-KR" baseline="0" dirty="0">
                <a:ea typeface="ＭＳ Ｐゴシック" pitchFamily="34" charset="-128"/>
              </a:rPr>
              <a:t>  et </a:t>
            </a:r>
            <a:r>
              <a:rPr lang="fr-CA" altLang="ko-KR" i="1" dirty="0">
                <a:ea typeface="ＭＳ Ｐゴシック" pitchFamily="34" charset="-128"/>
              </a:rPr>
              <a:t>S</a:t>
            </a:r>
            <a:r>
              <a:rPr lang="fr-CA" altLang="ko-KR" baseline="-25000" dirty="0">
                <a:ea typeface="ＭＳ Ｐゴシック" pitchFamily="34" charset="-128"/>
              </a:rPr>
              <a:t>t+1</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t+1</a:t>
            </a:r>
            <a:endParaRPr lang="fr-CA" altLang="ko-KR" dirty="0">
              <a:ea typeface="ＭＳ Ｐゴシック" pitchFamily="34" charset="-128"/>
            </a:endParaRPr>
          </a:p>
          <a:p>
            <a:pPr marL="457200" marR="0" lvl="1" indent="0" algn="l" defTabSz="914400" rtl="0" eaLnBrk="1" fontAlgn="base" latinLnBrk="0" hangingPunct="1">
              <a:lnSpc>
                <a:spcPct val="100000"/>
              </a:lnSpc>
              <a:spcBef>
                <a:spcPct val="30000"/>
              </a:spcBef>
              <a:spcAft>
                <a:spcPct val="0"/>
              </a:spcAft>
              <a:buClrTx/>
              <a:buSzTx/>
              <a:buFontTx/>
              <a:buNone/>
              <a:tabLst/>
              <a:defRPr/>
            </a:pPr>
            <a:r>
              <a:rPr lang="fr-CA" altLang="ko-KR" dirty="0">
                <a:ea typeface="ＭＳ Ｐゴシック" pitchFamily="34" charset="-128"/>
              </a:rPr>
              <a:t>              =</a:t>
            </a:r>
            <a:r>
              <a:rPr lang="fr-CA" altLang="en-US" dirty="0">
                <a:ea typeface="ＭＳ Ｐゴシック" pitchFamily="34" charset="-128"/>
                <a:sym typeface="Symbol" pitchFamily="18" charset="2"/>
              </a:rPr>
              <a:t> </a:t>
            </a:r>
            <a:r>
              <a:rPr lang="fr-CA" altLang="en-US" i="1" baseline="-25000" dirty="0">
                <a:ea typeface="ＭＳ Ｐゴシック" pitchFamily="34" charset="-128"/>
                <a:sym typeface="Symbol" pitchFamily="18" charset="2"/>
              </a:rPr>
              <a:t>j</a:t>
            </a:r>
            <a:r>
              <a:rPr lang="fr-CA" altLang="en-US" dirty="0">
                <a:ea typeface="ＭＳ Ｐゴシック" pitchFamily="34" charset="-128"/>
              </a:rPr>
              <a:t>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a:t>
            </a:r>
            <a:r>
              <a:rPr lang="fr-CA" altLang="ko-KR" dirty="0">
                <a:ea typeface="ＭＳ Ｐゴシック" pitchFamily="34" charset="-128"/>
              </a:rPr>
              <a:t>, </a:t>
            </a:r>
            <a:r>
              <a:rPr lang="fr-CA" altLang="ko-KR" i="1" dirty="0" err="1">
                <a:ea typeface="ＭＳ Ｐゴシック" pitchFamily="34" charset="-128"/>
              </a:rPr>
              <a:t>H</a:t>
            </a:r>
            <a:r>
              <a:rPr lang="fr-CA" altLang="ko-KR" baseline="-25000" dirty="0" err="1">
                <a:ea typeface="ＭＳ Ｐゴシック" pitchFamily="34" charset="-128"/>
              </a:rPr>
              <a:t>t</a:t>
            </a:r>
            <a:r>
              <a:rPr lang="fr-CA" altLang="ko-KR" baseline="-25000" dirty="0">
                <a:ea typeface="ＭＳ Ｐゴシック" pitchFamily="34" charset="-128"/>
              </a:rPr>
              <a:t> </a:t>
            </a:r>
            <a:r>
              <a:rPr lang="fr-CA" altLang="ko-KR" dirty="0">
                <a:ea typeface="ＭＳ Ｐゴシック" pitchFamily="34" charset="-128"/>
              </a:rPr>
              <a:t>= </a:t>
            </a:r>
            <a:r>
              <a:rPr lang="fr-CA" altLang="ko-KR" i="1" dirty="0">
                <a:ea typeface="ＭＳ Ｐゴシック" pitchFamily="34" charset="-128"/>
              </a:rPr>
              <a:t>j</a:t>
            </a:r>
            <a:r>
              <a:rPr lang="fr-CA" altLang="ko-KR" dirty="0">
                <a:ea typeface="ＭＳ Ｐゴシック" pitchFamily="34" charset="-128"/>
              </a:rPr>
              <a:t>, </a:t>
            </a:r>
            <a:r>
              <a:rPr lang="fr-CA" altLang="ko-KR" i="1" dirty="0">
                <a:ea typeface="ＭＳ Ｐゴシック" pitchFamily="34" charset="-128"/>
              </a:rPr>
              <a:t>H</a:t>
            </a:r>
            <a:r>
              <a:rPr lang="fr-CA" altLang="ko-KR" i="1" baseline="-25000" dirty="0">
                <a:ea typeface="ＭＳ Ｐゴシック" pitchFamily="34" charset="-128"/>
              </a:rPr>
              <a:t>t+1</a:t>
            </a:r>
            <a:r>
              <a:rPr lang="fr-CA" altLang="ko-KR" dirty="0">
                <a:ea typeface="ＭＳ Ｐゴシック" pitchFamily="34" charset="-128"/>
              </a:rPr>
              <a:t> = </a:t>
            </a:r>
            <a:r>
              <a:rPr lang="fr-CA" altLang="ko-KR" i="1" dirty="0">
                <a:ea typeface="ＭＳ Ｐゴシック" pitchFamily="34" charset="-128"/>
              </a:rPr>
              <a:t>i</a:t>
            </a:r>
            <a:r>
              <a:rPr lang="fr-CA" altLang="ko-KR" dirty="0">
                <a:ea typeface="ＭＳ Ｐゴシック" pitchFamily="34" charset="-128"/>
              </a:rPr>
              <a:t>,</a:t>
            </a:r>
            <a:r>
              <a:rPr lang="fr-CA" altLang="ko-KR" i="1" dirty="0">
                <a:ea typeface="ＭＳ Ｐゴシック" pitchFamily="34" charset="-128"/>
              </a:rPr>
              <a:t> S</a:t>
            </a:r>
            <a:r>
              <a:rPr lang="fr-CA" altLang="ko-KR" baseline="-25000" dirty="0">
                <a:ea typeface="ＭＳ Ｐゴシック" pitchFamily="34" charset="-128"/>
              </a:rPr>
              <a:t>t+1</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t+1</a:t>
            </a:r>
            <a:r>
              <a:rPr lang="fr-CA" altLang="ko-KR" dirty="0">
                <a:ea typeface="ＭＳ Ｐゴシック" pitchFamily="34" charset="-128"/>
              </a:rPr>
              <a:t>)</a:t>
            </a:r>
          </a:p>
          <a:p>
            <a:pPr marL="457200" marR="0" lvl="1" indent="0" algn="l" defTabSz="914400" rtl="0" eaLnBrk="1" fontAlgn="base" latinLnBrk="0" hangingPunct="1">
              <a:lnSpc>
                <a:spcPct val="100000"/>
              </a:lnSpc>
              <a:spcBef>
                <a:spcPct val="30000"/>
              </a:spcBef>
              <a:spcAft>
                <a:spcPct val="0"/>
              </a:spcAft>
              <a:buClrTx/>
              <a:buSzTx/>
              <a:buFontTx/>
              <a:buNone/>
              <a:tabLst/>
              <a:defRPr/>
            </a:pPr>
            <a:r>
              <a:rPr lang="fr-CA" altLang="ko-KR" dirty="0">
                <a:ea typeface="ＭＳ Ｐゴシック" pitchFamily="34" charset="-128"/>
              </a:rPr>
              <a:t>                 Vu</a:t>
            </a:r>
            <a:r>
              <a:rPr lang="fr-CA" altLang="ko-KR" baseline="0" dirty="0">
                <a:ea typeface="ＭＳ Ｐゴシック" pitchFamily="34" charset="-128"/>
              </a:rPr>
              <a:t> que P(X1,X2,X3,….) = P(X1)P(X2|X1)P(X3|X1,X2)…. selon la règle de chaînage</a:t>
            </a:r>
          </a:p>
          <a:p>
            <a:pPr marL="457200" marR="0" lvl="1" indent="0" algn="l" defTabSz="914400" rtl="0" eaLnBrk="1" fontAlgn="base" latinLnBrk="0" hangingPunct="1">
              <a:lnSpc>
                <a:spcPct val="100000"/>
              </a:lnSpc>
              <a:spcBef>
                <a:spcPct val="30000"/>
              </a:spcBef>
              <a:spcAft>
                <a:spcPct val="0"/>
              </a:spcAft>
              <a:buClrTx/>
              <a:buSzTx/>
              <a:buFontTx/>
              <a:buNone/>
              <a:tabLst/>
              <a:defRPr/>
            </a:pPr>
            <a:r>
              <a:rPr lang="en-CA" altLang="ko-KR" baseline="0" dirty="0">
                <a:ea typeface="ＭＳ Ｐゴシック" pitchFamily="34" charset="-128"/>
              </a:rPr>
              <a:t>                 </a:t>
            </a:r>
            <a:r>
              <a:rPr lang="en-CA" altLang="ko-KR" baseline="0" dirty="0" err="1">
                <a:ea typeface="ＭＳ Ｐゴシック" pitchFamily="34" charset="-128"/>
              </a:rPr>
              <a:t>Ici</a:t>
            </a:r>
            <a:r>
              <a:rPr lang="en-CA" altLang="ko-KR" baseline="0" dirty="0">
                <a:ea typeface="ＭＳ Ｐゴシック" pitchFamily="34" charset="-128"/>
              </a:rPr>
              <a:t>: X1=</a:t>
            </a:r>
            <a:r>
              <a:rPr lang="fr-CA" altLang="ko-KR" i="1" dirty="0">
                <a:ea typeface="ＭＳ Ｐゴシック" pitchFamily="34" charset="-128"/>
              </a:rPr>
              <a:t>S</a:t>
            </a:r>
            <a:r>
              <a:rPr lang="fr-CA" altLang="ko-KR" baseline="-25000" dirty="0">
                <a:ea typeface="ＭＳ Ｐゴシック" pitchFamily="34" charset="-128"/>
              </a:rPr>
              <a:t>1:t</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a:t>
            </a:r>
            <a:r>
              <a:rPr lang="fr-CA" altLang="ko-KR" dirty="0">
                <a:ea typeface="ＭＳ Ｐゴシック" pitchFamily="34" charset="-128"/>
              </a:rPr>
              <a:t>, </a:t>
            </a:r>
            <a:r>
              <a:rPr lang="fr-CA" altLang="ko-KR" i="1" dirty="0" err="1">
                <a:ea typeface="ＭＳ Ｐゴシック" pitchFamily="34" charset="-128"/>
              </a:rPr>
              <a:t>H</a:t>
            </a:r>
            <a:r>
              <a:rPr lang="fr-CA" altLang="ko-KR" baseline="-25000" dirty="0" err="1">
                <a:ea typeface="ＭＳ Ｐゴシック" pitchFamily="34" charset="-128"/>
              </a:rPr>
              <a:t>t</a:t>
            </a:r>
            <a:r>
              <a:rPr lang="fr-CA" altLang="ko-KR" baseline="-25000" dirty="0">
                <a:ea typeface="ＭＳ Ｐゴシック" pitchFamily="34" charset="-128"/>
              </a:rPr>
              <a:t> </a:t>
            </a:r>
            <a:r>
              <a:rPr lang="fr-CA" altLang="ko-KR" dirty="0">
                <a:ea typeface="ＭＳ Ｐゴシック" pitchFamily="34" charset="-128"/>
              </a:rPr>
              <a:t>= </a:t>
            </a:r>
            <a:r>
              <a:rPr lang="fr-CA" altLang="ko-KR" i="1" dirty="0">
                <a:ea typeface="ＭＳ Ｐゴシック" pitchFamily="34" charset="-128"/>
              </a:rPr>
              <a:t>j</a:t>
            </a:r>
            <a:r>
              <a:rPr lang="en-CA" altLang="ko-KR" baseline="0" dirty="0">
                <a:ea typeface="ＭＳ Ｐゴシック" pitchFamily="34" charset="-128"/>
              </a:rPr>
              <a:t>  et   X2= </a:t>
            </a:r>
            <a:r>
              <a:rPr lang="fr-CA" altLang="ko-KR" i="1" dirty="0">
                <a:ea typeface="ＭＳ Ｐゴシック" pitchFamily="34" charset="-128"/>
              </a:rPr>
              <a:t>H</a:t>
            </a:r>
            <a:r>
              <a:rPr lang="fr-CA" altLang="ko-KR" i="1" baseline="-25000" dirty="0">
                <a:ea typeface="ＭＳ Ｐゴシック" pitchFamily="34" charset="-128"/>
              </a:rPr>
              <a:t>t+1</a:t>
            </a:r>
            <a:r>
              <a:rPr lang="fr-CA" altLang="ko-KR" dirty="0">
                <a:ea typeface="ＭＳ Ｐゴシック" pitchFamily="34" charset="-128"/>
              </a:rPr>
              <a:t> = </a:t>
            </a:r>
            <a:r>
              <a:rPr lang="fr-CA" altLang="ko-KR" i="1" dirty="0">
                <a:ea typeface="ＭＳ Ｐゴシック" pitchFamily="34" charset="-128"/>
              </a:rPr>
              <a:t>i</a:t>
            </a:r>
            <a:r>
              <a:rPr lang="fr-CA" altLang="ko-KR" dirty="0">
                <a:ea typeface="ＭＳ Ｐゴシック" pitchFamily="34" charset="-128"/>
              </a:rPr>
              <a:t>,</a:t>
            </a:r>
            <a:r>
              <a:rPr lang="fr-CA" altLang="ko-KR" i="1" dirty="0">
                <a:ea typeface="ＭＳ Ｐゴシック" pitchFamily="34" charset="-128"/>
              </a:rPr>
              <a:t> S</a:t>
            </a:r>
            <a:r>
              <a:rPr lang="fr-CA" altLang="ko-KR" baseline="-25000" dirty="0">
                <a:ea typeface="ＭＳ Ｐゴシック" pitchFamily="34" charset="-128"/>
              </a:rPr>
              <a:t>t+1</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t+1</a:t>
            </a:r>
            <a:endParaRPr lang="fr-CA" altLang="ko-KR" dirty="0">
              <a:ea typeface="ＭＳ Ｐゴシック" pitchFamily="34" charset="-128"/>
            </a:endParaRPr>
          </a:p>
          <a:p>
            <a:pPr marL="457200" marR="0" lvl="1" indent="0" algn="l" defTabSz="914400" rtl="0" eaLnBrk="1" fontAlgn="base" latinLnBrk="0" hangingPunct="1">
              <a:lnSpc>
                <a:spcPct val="100000"/>
              </a:lnSpc>
              <a:spcBef>
                <a:spcPct val="30000"/>
              </a:spcBef>
              <a:spcAft>
                <a:spcPct val="0"/>
              </a:spcAft>
              <a:buClrTx/>
              <a:buSzTx/>
              <a:buFontTx/>
              <a:buNone/>
              <a:tabLst/>
              <a:defRPr/>
            </a:pPr>
            <a:r>
              <a:rPr lang="fr-CA" altLang="en-US" dirty="0">
                <a:ea typeface="ＭＳ Ｐゴシック" pitchFamily="34" charset="-128"/>
                <a:sym typeface="Symbol" pitchFamily="18" charset="2"/>
              </a:rPr>
              <a:t>               =</a:t>
            </a:r>
            <a:r>
              <a:rPr lang="fr-CA" altLang="en-US" baseline="0" dirty="0">
                <a:ea typeface="ＭＳ Ｐゴシック" pitchFamily="34" charset="-128"/>
                <a:sym typeface="Symbol" pitchFamily="18" charset="2"/>
              </a:rPr>
              <a:t> </a:t>
            </a:r>
            <a:r>
              <a:rPr lang="fr-CA" altLang="en-US" dirty="0">
                <a:ea typeface="ＭＳ Ｐゴシック" pitchFamily="34" charset="-128"/>
                <a:sym typeface="Symbol" pitchFamily="18" charset="2"/>
              </a:rPr>
              <a:t></a:t>
            </a:r>
            <a:r>
              <a:rPr lang="fr-CA" altLang="en-US" i="1" baseline="-25000" dirty="0">
                <a:ea typeface="ＭＳ Ｐゴシック" pitchFamily="34" charset="-128"/>
                <a:sym typeface="Symbol" pitchFamily="18" charset="2"/>
              </a:rPr>
              <a:t>j</a:t>
            </a:r>
            <a:r>
              <a:rPr lang="fr-CA" altLang="en-US" dirty="0">
                <a:ea typeface="ＭＳ Ｐゴシック" pitchFamily="34" charset="-128"/>
              </a:rPr>
              <a:t>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H</a:t>
            </a:r>
            <a:r>
              <a:rPr lang="fr-CA" altLang="ko-KR" i="1" baseline="-25000" dirty="0">
                <a:ea typeface="ＭＳ Ｐゴシック" pitchFamily="34" charset="-128"/>
              </a:rPr>
              <a:t>t+1</a:t>
            </a:r>
            <a:r>
              <a:rPr lang="fr-CA" altLang="ko-KR" dirty="0">
                <a:ea typeface="ＭＳ Ｐゴシック" pitchFamily="34" charset="-128"/>
              </a:rPr>
              <a:t> = </a:t>
            </a:r>
            <a:r>
              <a:rPr lang="fr-CA" altLang="ko-KR" i="1" dirty="0">
                <a:ea typeface="ＭＳ Ｐゴシック" pitchFamily="34" charset="-128"/>
              </a:rPr>
              <a:t>i</a:t>
            </a:r>
            <a:r>
              <a:rPr lang="fr-CA" altLang="ko-KR" dirty="0">
                <a:ea typeface="ＭＳ Ｐゴシック" pitchFamily="34" charset="-128"/>
              </a:rPr>
              <a:t>,</a:t>
            </a:r>
            <a:r>
              <a:rPr lang="fr-CA" altLang="ko-KR" i="1" dirty="0">
                <a:ea typeface="ＭＳ Ｐゴシック" pitchFamily="34" charset="-128"/>
              </a:rPr>
              <a:t> S</a:t>
            </a:r>
            <a:r>
              <a:rPr lang="fr-CA" altLang="ko-KR" baseline="-25000" dirty="0">
                <a:ea typeface="ＭＳ Ｐゴシック" pitchFamily="34" charset="-128"/>
              </a:rPr>
              <a:t>t+1</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t+1</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a:t>
            </a:r>
            <a:r>
              <a:rPr lang="fr-CA" altLang="ko-KR" dirty="0">
                <a:ea typeface="ＭＳ Ｐゴシック" pitchFamily="34" charset="-128"/>
              </a:rPr>
              <a:t>, </a:t>
            </a:r>
            <a:r>
              <a:rPr lang="fr-CA" altLang="ko-KR" i="1" dirty="0" err="1">
                <a:ea typeface="ＭＳ Ｐゴシック" pitchFamily="34" charset="-128"/>
              </a:rPr>
              <a:t>H</a:t>
            </a:r>
            <a:r>
              <a:rPr lang="fr-CA" altLang="ko-KR" baseline="-25000" dirty="0" err="1">
                <a:ea typeface="ＭＳ Ｐゴシック" pitchFamily="34" charset="-128"/>
              </a:rPr>
              <a:t>t</a:t>
            </a:r>
            <a:r>
              <a:rPr lang="fr-CA" altLang="ko-KR" baseline="-25000" dirty="0">
                <a:ea typeface="ＭＳ Ｐゴシック" pitchFamily="34" charset="-128"/>
              </a:rPr>
              <a:t> </a:t>
            </a:r>
            <a:r>
              <a:rPr lang="fr-CA" altLang="ko-KR" dirty="0">
                <a:ea typeface="ＭＳ Ｐゴシック" pitchFamily="34" charset="-128"/>
              </a:rPr>
              <a:t>= </a:t>
            </a:r>
            <a:r>
              <a:rPr lang="fr-CA" altLang="ko-KR" i="1" dirty="0">
                <a:ea typeface="ＭＳ Ｐゴシック" pitchFamily="34" charset="-128"/>
              </a:rPr>
              <a:t>j</a:t>
            </a:r>
            <a:r>
              <a:rPr lang="fr-CA" altLang="ko-KR" dirty="0">
                <a:ea typeface="ＭＳ Ｐゴシック" pitchFamily="34" charset="-128"/>
              </a:rPr>
              <a:t>)P(</a:t>
            </a:r>
            <a:r>
              <a:rPr lang="fr-CA" altLang="ko-KR" i="1" dirty="0">
                <a:ea typeface="ＭＳ Ｐゴシック" pitchFamily="34" charset="-128"/>
              </a:rPr>
              <a:t>S</a:t>
            </a:r>
            <a:r>
              <a:rPr lang="fr-CA" altLang="ko-KR" baseline="-25000" dirty="0">
                <a:ea typeface="ＭＳ Ｐゴシック" pitchFamily="34" charset="-128"/>
              </a:rPr>
              <a:t>1:t</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a:t>
            </a:r>
            <a:r>
              <a:rPr lang="fr-CA" altLang="ko-KR" dirty="0">
                <a:ea typeface="ＭＳ Ｐゴシック" pitchFamily="34" charset="-128"/>
              </a:rPr>
              <a:t>, </a:t>
            </a:r>
            <a:r>
              <a:rPr lang="fr-CA" altLang="ko-KR" i="1" dirty="0" err="1">
                <a:ea typeface="ＭＳ Ｐゴシック" pitchFamily="34" charset="-128"/>
              </a:rPr>
              <a:t>H</a:t>
            </a:r>
            <a:r>
              <a:rPr lang="fr-CA" altLang="ko-KR" baseline="-25000" dirty="0" err="1">
                <a:ea typeface="ＭＳ Ｐゴシック" pitchFamily="34" charset="-128"/>
              </a:rPr>
              <a:t>t</a:t>
            </a:r>
            <a:r>
              <a:rPr lang="fr-CA" altLang="ko-KR" baseline="-25000" dirty="0">
                <a:ea typeface="ＭＳ Ｐゴシック" pitchFamily="34" charset="-128"/>
              </a:rPr>
              <a:t> </a:t>
            </a:r>
            <a:r>
              <a:rPr lang="fr-CA" altLang="ko-KR" dirty="0">
                <a:ea typeface="ＭＳ Ｐゴシック" pitchFamily="34" charset="-128"/>
              </a:rPr>
              <a:t>= </a:t>
            </a:r>
            <a:r>
              <a:rPr lang="fr-CA" altLang="ko-KR" i="1" dirty="0">
                <a:ea typeface="ＭＳ Ｐゴシック" pitchFamily="34" charset="-128"/>
              </a:rPr>
              <a:t>j</a:t>
            </a:r>
            <a:r>
              <a:rPr lang="fr-CA" altLang="ko-KR" i="0" dirty="0">
                <a:ea typeface="ＭＳ Ｐゴシック" pitchFamily="34" charset="-128"/>
              </a:rPr>
              <a:t>)</a:t>
            </a:r>
            <a:endParaRPr lang="fr-CA" altLang="ko-KR" dirty="0">
              <a:ea typeface="ＭＳ Ｐゴシック" pitchFamily="34" charset="-128"/>
            </a:endParaRPr>
          </a:p>
          <a:p>
            <a:pPr marL="457200" marR="0" lvl="1" indent="0" algn="l" defTabSz="914400" rtl="0" eaLnBrk="1" fontAlgn="base" latinLnBrk="0" hangingPunct="1">
              <a:lnSpc>
                <a:spcPct val="100000"/>
              </a:lnSpc>
              <a:spcBef>
                <a:spcPct val="30000"/>
              </a:spcBef>
              <a:spcAft>
                <a:spcPct val="0"/>
              </a:spcAft>
              <a:buClrTx/>
              <a:buSzTx/>
              <a:buFontTx/>
              <a:buNone/>
              <a:tabLst/>
              <a:defRPr/>
            </a:pPr>
            <a:r>
              <a:rPr lang="fr-CA" altLang="ko-KR" baseline="0" dirty="0">
                <a:ea typeface="ＭＳ Ｐゴシック" pitchFamily="34" charset="-128"/>
              </a:rPr>
              <a:t>                Or </a:t>
            </a:r>
            <a:r>
              <a:rPr lang="fr-CA" altLang="ko-KR" i="1" dirty="0">
                <a:ea typeface="ＭＳ Ｐゴシック" pitchFamily="34" charset="-128"/>
              </a:rPr>
              <a:t>H</a:t>
            </a:r>
            <a:r>
              <a:rPr lang="fr-CA" altLang="ko-KR" i="1" baseline="-25000" dirty="0">
                <a:ea typeface="ＭＳ Ｐゴシック" pitchFamily="34" charset="-128"/>
              </a:rPr>
              <a:t>t+1</a:t>
            </a:r>
            <a:r>
              <a:rPr lang="fr-CA" altLang="ko-KR" baseline="0" dirty="0">
                <a:ea typeface="ＭＳ Ｐゴシック" pitchFamily="34" charset="-128"/>
              </a:rPr>
              <a:t> dépend seulement de </a:t>
            </a:r>
            <a:r>
              <a:rPr lang="fr-CA" altLang="ko-KR" i="1" dirty="0" err="1">
                <a:ea typeface="ＭＳ Ｐゴシック" pitchFamily="34" charset="-128"/>
              </a:rPr>
              <a:t>H</a:t>
            </a:r>
            <a:r>
              <a:rPr lang="fr-CA" altLang="ko-KR" baseline="-25000" dirty="0" err="1">
                <a:ea typeface="ＭＳ Ｐゴシック" pitchFamily="34" charset="-128"/>
              </a:rPr>
              <a:t>t</a:t>
            </a:r>
            <a:r>
              <a:rPr lang="fr-CA" altLang="ko-KR" baseline="-25000" dirty="0">
                <a:ea typeface="ＭＳ Ｐゴシック" pitchFamily="34" charset="-128"/>
              </a:rPr>
              <a:t> </a:t>
            </a:r>
            <a:r>
              <a:rPr lang="fr-CA" altLang="ko-KR" baseline="0" dirty="0">
                <a:ea typeface="ＭＳ Ｐゴシック" pitchFamily="34" charset="-128"/>
              </a:rPr>
              <a:t>et  </a:t>
            </a:r>
            <a:r>
              <a:rPr lang="fr-CA" altLang="ko-KR" i="1" dirty="0">
                <a:ea typeface="ＭＳ Ｐゴシック" pitchFamily="34" charset="-128"/>
              </a:rPr>
              <a:t>S</a:t>
            </a:r>
            <a:r>
              <a:rPr lang="fr-CA" altLang="ko-KR" baseline="-25000" dirty="0">
                <a:ea typeface="ＭＳ Ｐゴシック" pitchFamily="34" charset="-128"/>
              </a:rPr>
              <a:t>t+1</a:t>
            </a:r>
            <a:r>
              <a:rPr lang="fr-CA" altLang="ko-KR" baseline="0" dirty="0">
                <a:ea typeface="ＭＳ Ｐゴシック" pitchFamily="34" charset="-128"/>
              </a:rPr>
              <a:t> dépend seulement </a:t>
            </a:r>
            <a:r>
              <a:rPr lang="fr-CA" altLang="ko-KR" i="1" baseline="0" dirty="0">
                <a:ea typeface="ＭＳ Ｐゴシック" pitchFamily="34" charset="-128"/>
              </a:rPr>
              <a:t>H</a:t>
            </a:r>
            <a:r>
              <a:rPr lang="fr-CA" altLang="ko-KR" baseline="-25000" dirty="0">
                <a:ea typeface="ＭＳ Ｐゴシック" pitchFamily="34" charset="-128"/>
              </a:rPr>
              <a:t>t+1</a:t>
            </a:r>
            <a:endParaRPr lang="fr-CA" altLang="ko-KR" baseline="0" dirty="0">
              <a:ea typeface="ＭＳ Ｐゴシック" pitchFamily="34" charset="-128"/>
            </a:endParaRPr>
          </a:p>
          <a:p>
            <a:pPr marL="457200" marR="0" lvl="1" indent="0" algn="l" defTabSz="914400" rtl="0" eaLnBrk="1" fontAlgn="base" latinLnBrk="0" hangingPunct="1">
              <a:lnSpc>
                <a:spcPct val="100000"/>
              </a:lnSpc>
              <a:spcBef>
                <a:spcPct val="30000"/>
              </a:spcBef>
              <a:spcAft>
                <a:spcPct val="0"/>
              </a:spcAft>
              <a:buClrTx/>
              <a:buSzTx/>
              <a:buFontTx/>
              <a:buNone/>
              <a:tabLst/>
              <a:defRPr/>
            </a:pPr>
            <a:r>
              <a:rPr lang="en-CA" altLang="ko-KR" baseline="0" dirty="0">
                <a:ea typeface="ＭＳ Ｐゴシック" pitchFamily="34" charset="-128"/>
              </a:rPr>
              <a:t>                Pour </a:t>
            </a:r>
            <a:r>
              <a:rPr lang="en-CA" altLang="ko-KR" baseline="0" dirty="0" err="1">
                <a:ea typeface="ＭＳ Ｐゴシック" pitchFamily="34" charset="-128"/>
              </a:rPr>
              <a:t>voir</a:t>
            </a:r>
            <a:r>
              <a:rPr lang="en-CA" altLang="ko-KR" baseline="0" dirty="0">
                <a:ea typeface="ＭＳ Ｐゴシック" pitchFamily="34" charset="-128"/>
              </a:rPr>
              <a:t> que </a:t>
            </a:r>
            <a:r>
              <a:rPr lang="fr-CA" altLang="ko-KR" i="1" dirty="0">
                <a:ea typeface="ＭＳ Ｐゴシック" pitchFamily="34" charset="-128"/>
              </a:rPr>
              <a:t>S</a:t>
            </a:r>
            <a:r>
              <a:rPr lang="fr-CA" altLang="ko-KR" i="1" baseline="-25000" dirty="0">
                <a:ea typeface="ＭＳ Ｐゴシック" pitchFamily="34" charset="-128"/>
              </a:rPr>
              <a:t>t+1</a:t>
            </a:r>
            <a:r>
              <a:rPr lang="fr-CA" altLang="ko-KR" baseline="0" dirty="0">
                <a:ea typeface="ＭＳ Ｐゴシック" pitchFamily="34" charset="-128"/>
              </a:rPr>
              <a:t> est </a:t>
            </a:r>
            <a:r>
              <a:rPr lang="fr-CA" altLang="ko-KR" baseline="0" dirty="0" err="1">
                <a:ea typeface="ＭＳ Ｐゴシック" pitchFamily="34" charset="-128"/>
              </a:rPr>
              <a:t>conditionnelement</a:t>
            </a:r>
            <a:r>
              <a:rPr lang="fr-CA" altLang="ko-KR" baseline="0" dirty="0">
                <a:ea typeface="ＭＳ Ｐゴシック" pitchFamily="34" charset="-128"/>
              </a:rPr>
              <a:t> indépendant de </a:t>
            </a:r>
            <a:r>
              <a:rPr lang="fr-CA" altLang="ko-KR" i="1" dirty="0">
                <a:ea typeface="ＭＳ Ｐゴシック" pitchFamily="34" charset="-128"/>
              </a:rPr>
              <a:t>H</a:t>
            </a:r>
            <a:r>
              <a:rPr lang="fr-CA" altLang="ko-KR" i="1" baseline="-25000" dirty="0">
                <a:ea typeface="ＭＳ Ｐゴシック" pitchFamily="34" charset="-128"/>
              </a:rPr>
              <a:t>t+1</a:t>
            </a:r>
            <a:r>
              <a:rPr lang="fr-CA" altLang="ko-KR" baseline="0" dirty="0">
                <a:ea typeface="ＭＳ Ｐゴシック" pitchFamily="34" charset="-128"/>
              </a:rPr>
              <a:t> sachant </a:t>
            </a:r>
            <a:r>
              <a:rPr lang="fr-CA" altLang="ko-KR" i="1" dirty="0" err="1">
                <a:ea typeface="ＭＳ Ｐゴシック" pitchFamily="34" charset="-128"/>
              </a:rPr>
              <a:t>H</a:t>
            </a:r>
            <a:r>
              <a:rPr lang="fr-CA" altLang="ko-KR" baseline="-25000" dirty="0" err="1">
                <a:ea typeface="ＭＳ Ｐゴシック" pitchFamily="34" charset="-128"/>
              </a:rPr>
              <a:t>t</a:t>
            </a:r>
            <a:r>
              <a:rPr lang="fr-CA" altLang="ko-KR" baseline="-25000" dirty="0">
                <a:ea typeface="ＭＳ Ｐゴシック" pitchFamily="34" charset="-128"/>
              </a:rPr>
              <a:t> </a:t>
            </a:r>
            <a:endParaRPr lang="fr-CA" altLang="ko-KR" baseline="0" dirty="0">
              <a:ea typeface="ＭＳ Ｐゴシック" pitchFamily="34" charset="-128"/>
            </a:endParaRPr>
          </a:p>
          <a:p>
            <a:pPr marL="457200" marR="0" lvl="1" indent="0" algn="l" defTabSz="914400" rtl="0" eaLnBrk="1" fontAlgn="base" latinLnBrk="0" hangingPunct="1">
              <a:lnSpc>
                <a:spcPct val="100000"/>
              </a:lnSpc>
              <a:spcBef>
                <a:spcPct val="30000"/>
              </a:spcBef>
              <a:spcAft>
                <a:spcPct val="0"/>
              </a:spcAft>
              <a:buClrTx/>
              <a:buSzTx/>
              <a:buFontTx/>
              <a:buNone/>
              <a:tabLst/>
              <a:defRPr/>
            </a:pPr>
            <a:r>
              <a:rPr lang="fr-CA" altLang="ko-KR" baseline="0" dirty="0">
                <a:ea typeface="ＭＳ Ｐゴシック" pitchFamily="34" charset="-128"/>
              </a:rPr>
              <a:t>                il suffit de regarder la structure du HMM et voir que tous les chemins de </a:t>
            </a:r>
            <a:r>
              <a:rPr lang="fr-CA" altLang="ko-KR" i="1" dirty="0">
                <a:ea typeface="ＭＳ Ｐゴシック" pitchFamily="34" charset="-128"/>
              </a:rPr>
              <a:t>H</a:t>
            </a:r>
            <a:r>
              <a:rPr lang="fr-CA" altLang="ko-KR" i="1" baseline="-25000" dirty="0">
                <a:ea typeface="ＭＳ Ｐゴシック" pitchFamily="34" charset="-128"/>
              </a:rPr>
              <a:t>t+1</a:t>
            </a:r>
            <a:r>
              <a:rPr lang="fr-CA" altLang="ko-KR" baseline="0" dirty="0">
                <a:ea typeface="ＭＳ Ｐゴシック" pitchFamily="34" charset="-128"/>
              </a:rPr>
              <a:t>  à </a:t>
            </a:r>
            <a:r>
              <a:rPr lang="fr-CA" altLang="ko-KR" i="1" baseline="0" dirty="0">
                <a:ea typeface="ＭＳ Ｐゴシック" pitchFamily="34" charset="-128"/>
              </a:rPr>
              <a:t>S</a:t>
            </a:r>
            <a:r>
              <a:rPr lang="fr-CA" altLang="ko-KR" i="1" baseline="-25000" dirty="0">
                <a:ea typeface="ＭＳ Ｐゴシック" pitchFamily="34" charset="-128"/>
              </a:rPr>
              <a:t>t+1</a:t>
            </a:r>
            <a:r>
              <a:rPr lang="fr-CA" altLang="ko-KR" baseline="0" dirty="0">
                <a:ea typeface="ＭＳ Ｐゴシック" pitchFamily="34" charset="-128"/>
              </a:rPr>
              <a:t> sont </a:t>
            </a:r>
          </a:p>
          <a:p>
            <a:pPr marL="457200" marR="0" lvl="1" indent="0" algn="l" defTabSz="914400" rtl="0" eaLnBrk="1" fontAlgn="base" latinLnBrk="0" hangingPunct="1">
              <a:lnSpc>
                <a:spcPct val="100000"/>
              </a:lnSpc>
              <a:spcBef>
                <a:spcPct val="30000"/>
              </a:spcBef>
              <a:spcAft>
                <a:spcPct val="0"/>
              </a:spcAft>
              <a:buClrTx/>
              <a:buSzTx/>
              <a:buFontTx/>
              <a:buNone/>
              <a:tabLst/>
              <a:defRPr/>
            </a:pPr>
            <a:r>
              <a:rPr lang="fr-CA" altLang="ko-KR" baseline="0" dirty="0">
                <a:ea typeface="ＭＳ Ｐゴシック" pitchFamily="34" charset="-128"/>
              </a:rPr>
              <a:t>                effectivement bloqués par  </a:t>
            </a:r>
            <a:r>
              <a:rPr lang="fr-CA" altLang="ko-KR" i="1" dirty="0" err="1">
                <a:ea typeface="ＭＳ Ｐゴシック" pitchFamily="34" charset="-128"/>
              </a:rPr>
              <a:t>H</a:t>
            </a:r>
            <a:r>
              <a:rPr lang="fr-CA" altLang="ko-KR" baseline="-25000" dirty="0" err="1">
                <a:ea typeface="ＭＳ Ｐゴシック" pitchFamily="34" charset="-128"/>
              </a:rPr>
              <a:t>t</a:t>
            </a:r>
            <a:r>
              <a:rPr lang="fr-CA" altLang="ko-KR" baseline="0" dirty="0">
                <a:ea typeface="ＭＳ Ｐゴシック" pitchFamily="34" charset="-128"/>
              </a:rPr>
              <a:t> . Idem pour démontrer que </a:t>
            </a:r>
            <a:r>
              <a:rPr lang="fr-CA" altLang="ko-KR" i="1" dirty="0">
                <a:ea typeface="ＭＳ Ｐゴシック" pitchFamily="34" charset="-128"/>
              </a:rPr>
              <a:t>S</a:t>
            </a:r>
            <a:r>
              <a:rPr lang="fr-CA" altLang="ko-KR" baseline="-25000" dirty="0">
                <a:ea typeface="ＭＳ Ｐゴシック" pitchFamily="34" charset="-128"/>
              </a:rPr>
              <a:t>t+1</a:t>
            </a:r>
            <a:r>
              <a:rPr lang="fr-CA" altLang="ko-KR" baseline="0" dirty="0">
                <a:ea typeface="ＭＳ Ｐゴシック" pitchFamily="34" charset="-128"/>
              </a:rPr>
              <a:t> dépend seulement </a:t>
            </a:r>
            <a:r>
              <a:rPr lang="fr-CA" altLang="ko-KR" i="1" baseline="0" dirty="0">
                <a:ea typeface="ＭＳ Ｐゴシック" pitchFamily="34" charset="-128"/>
              </a:rPr>
              <a:t>H</a:t>
            </a:r>
            <a:r>
              <a:rPr lang="fr-CA" altLang="ko-KR" baseline="-25000" dirty="0">
                <a:ea typeface="ＭＳ Ｐゴシック" pitchFamily="34" charset="-128"/>
              </a:rPr>
              <a:t>t+1</a:t>
            </a:r>
            <a:endParaRPr lang="fr-CA" altLang="ko-KR" baseline="0" dirty="0">
              <a:ea typeface="ＭＳ Ｐゴシック" pitchFamily="34" charset="-128"/>
            </a:endParaRPr>
          </a:p>
          <a:p>
            <a:pPr marL="457200" marR="0" lvl="1" indent="0" algn="l" defTabSz="914400" rtl="0" eaLnBrk="1" fontAlgn="base" latinLnBrk="0" hangingPunct="1">
              <a:lnSpc>
                <a:spcPct val="100000"/>
              </a:lnSpc>
              <a:spcBef>
                <a:spcPct val="30000"/>
              </a:spcBef>
              <a:spcAft>
                <a:spcPct val="0"/>
              </a:spcAft>
              <a:buClrTx/>
              <a:buSzTx/>
              <a:buFontTx/>
              <a:buNone/>
              <a:tabLst/>
              <a:defRPr/>
            </a:pPr>
            <a:r>
              <a:rPr lang="fr-CA" altLang="ko-KR" baseline="0" dirty="0">
                <a:ea typeface="ＭＳ Ｐゴシック" pitchFamily="34" charset="-128"/>
              </a:rPr>
              <a:t>                On a donc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H</a:t>
            </a:r>
            <a:r>
              <a:rPr lang="fr-CA" altLang="ko-KR" i="1" baseline="-25000" dirty="0">
                <a:ea typeface="ＭＳ Ｐゴシック" pitchFamily="34" charset="-128"/>
              </a:rPr>
              <a:t>t+1</a:t>
            </a:r>
            <a:r>
              <a:rPr lang="fr-CA" altLang="ko-KR" dirty="0">
                <a:ea typeface="ＭＳ Ｐゴシック" pitchFamily="34" charset="-128"/>
              </a:rPr>
              <a:t> = </a:t>
            </a:r>
            <a:r>
              <a:rPr lang="fr-CA" altLang="ko-KR" i="1" dirty="0">
                <a:ea typeface="ＭＳ Ｐゴシック" pitchFamily="34" charset="-128"/>
              </a:rPr>
              <a:t>i</a:t>
            </a:r>
            <a:r>
              <a:rPr lang="fr-CA" altLang="ko-KR" dirty="0">
                <a:ea typeface="ＭＳ Ｐゴシック" pitchFamily="34" charset="-128"/>
              </a:rPr>
              <a:t>,</a:t>
            </a:r>
            <a:r>
              <a:rPr lang="fr-CA" altLang="ko-KR" i="1" dirty="0">
                <a:ea typeface="ＭＳ Ｐゴシック" pitchFamily="34" charset="-128"/>
              </a:rPr>
              <a:t> S</a:t>
            </a:r>
            <a:r>
              <a:rPr lang="fr-CA" altLang="ko-KR" baseline="-25000" dirty="0">
                <a:ea typeface="ＭＳ Ｐゴシック" pitchFamily="34" charset="-128"/>
              </a:rPr>
              <a:t>t+1</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t+1</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a:t>
            </a:r>
            <a:r>
              <a:rPr lang="fr-CA" altLang="ko-KR" dirty="0">
                <a:ea typeface="ＭＳ Ｐゴシック" pitchFamily="34" charset="-128"/>
              </a:rPr>
              <a:t>, </a:t>
            </a:r>
            <a:r>
              <a:rPr lang="fr-CA" altLang="ko-KR" i="1" dirty="0" err="1">
                <a:ea typeface="ＭＳ Ｐゴシック" pitchFamily="34" charset="-128"/>
              </a:rPr>
              <a:t>H</a:t>
            </a:r>
            <a:r>
              <a:rPr lang="fr-CA" altLang="ko-KR" baseline="-25000" dirty="0" err="1">
                <a:ea typeface="ＭＳ Ｐゴシック" pitchFamily="34" charset="-128"/>
              </a:rPr>
              <a:t>t</a:t>
            </a:r>
            <a:r>
              <a:rPr lang="fr-CA" altLang="ko-KR" baseline="-25000" dirty="0">
                <a:ea typeface="ＭＳ Ｐゴシック" pitchFamily="34" charset="-128"/>
              </a:rPr>
              <a:t> </a:t>
            </a:r>
            <a:r>
              <a:rPr lang="fr-CA" altLang="ko-KR" dirty="0">
                <a:ea typeface="ＭＳ Ｐゴシック" pitchFamily="34" charset="-128"/>
              </a:rPr>
              <a:t>= </a:t>
            </a:r>
            <a:r>
              <a:rPr lang="fr-CA" altLang="ko-KR" i="1" dirty="0">
                <a:ea typeface="ＭＳ Ｐゴシック" pitchFamily="34" charset="-128"/>
              </a:rPr>
              <a:t>j</a:t>
            </a:r>
            <a:r>
              <a:rPr lang="fr-CA" altLang="ko-KR" dirty="0">
                <a:ea typeface="ＭＳ Ｐゴシック" pitchFamily="34" charset="-128"/>
              </a:rPr>
              <a:t>) = </a:t>
            </a:r>
            <a:r>
              <a:rPr lang="fr-CA" altLang="en-US" i="1" dirty="0">
                <a:ea typeface="ＭＳ Ｐゴシック" pitchFamily="34" charset="-128"/>
              </a:rPr>
              <a:t>P</a:t>
            </a:r>
            <a:r>
              <a:rPr lang="fr-CA" altLang="en-US" dirty="0">
                <a:ea typeface="ＭＳ Ｐゴシック" pitchFamily="34" charset="-128"/>
              </a:rPr>
              <a:t>(</a:t>
            </a:r>
            <a:r>
              <a:rPr lang="fr-CA" altLang="en-US" i="1" dirty="0">
                <a:ea typeface="ＭＳ Ｐゴシック" pitchFamily="34" charset="-128"/>
              </a:rPr>
              <a:t>S</a:t>
            </a:r>
            <a:r>
              <a:rPr lang="fr-CA" altLang="en-US" i="1" baseline="-25000" dirty="0">
                <a:ea typeface="ＭＳ Ｐゴシック" pitchFamily="34" charset="-128"/>
              </a:rPr>
              <a:t>t</a:t>
            </a:r>
            <a:r>
              <a:rPr lang="fr-CA" altLang="en-US" baseline="-25000" dirty="0">
                <a:ea typeface="ＭＳ Ｐゴシック" pitchFamily="34" charset="-128"/>
              </a:rPr>
              <a:t>+1</a:t>
            </a:r>
            <a:r>
              <a:rPr lang="fr-CA" altLang="en-US" dirty="0">
                <a:ea typeface="ＭＳ Ｐゴシック" pitchFamily="34" charset="-128"/>
              </a:rPr>
              <a:t>= s</a:t>
            </a:r>
            <a:r>
              <a:rPr lang="fr-CA" altLang="ko-KR" i="1" baseline="-25000" dirty="0">
                <a:ea typeface="ＭＳ Ｐゴシック" pitchFamily="34" charset="-128"/>
              </a:rPr>
              <a:t>t+1</a:t>
            </a:r>
            <a:r>
              <a:rPr lang="fr-CA" altLang="ko-KR" dirty="0">
                <a:ea typeface="ＭＳ Ｐゴシック" pitchFamily="34" charset="-128"/>
              </a:rPr>
              <a:t>|</a:t>
            </a:r>
            <a:r>
              <a:rPr lang="fr-CA" altLang="ko-KR" i="1" dirty="0">
                <a:ea typeface="ＭＳ Ｐゴシック" pitchFamily="34" charset="-128"/>
              </a:rPr>
              <a:t>H</a:t>
            </a:r>
            <a:r>
              <a:rPr lang="fr-CA" altLang="ko-KR" baseline="-25000" dirty="0">
                <a:ea typeface="ＭＳ Ｐゴシック" pitchFamily="34" charset="-128"/>
              </a:rPr>
              <a:t>t+1 </a:t>
            </a:r>
            <a:r>
              <a:rPr lang="fr-CA" altLang="ko-KR" dirty="0">
                <a:ea typeface="ＭＳ Ｐゴシック" pitchFamily="34" charset="-128"/>
              </a:rPr>
              <a:t>= </a:t>
            </a:r>
            <a:r>
              <a:rPr lang="fr-CA" altLang="ko-KR" i="1" dirty="0">
                <a:ea typeface="ＭＳ Ｐゴシック" pitchFamily="34" charset="-128"/>
              </a:rPr>
              <a:t>i</a:t>
            </a:r>
            <a:r>
              <a:rPr lang="fr-CA" altLang="ko-KR" dirty="0">
                <a:ea typeface="ＭＳ Ｐゴシック" pitchFamily="34" charset="-128"/>
              </a:rPr>
              <a:t>)</a:t>
            </a:r>
            <a:r>
              <a:rPr lang="fr-CA" altLang="en-US" i="1" dirty="0">
                <a:ea typeface="ＭＳ Ｐゴシック" pitchFamily="34" charset="-128"/>
              </a:rPr>
              <a:t> P</a:t>
            </a:r>
            <a:r>
              <a:rPr lang="fr-CA" altLang="en-US" dirty="0">
                <a:ea typeface="ＭＳ Ｐゴシック" pitchFamily="34" charset="-128"/>
              </a:rPr>
              <a:t>(</a:t>
            </a:r>
            <a:r>
              <a:rPr lang="fr-CA" altLang="en-US" i="1" dirty="0">
                <a:ea typeface="ＭＳ Ｐゴシック" pitchFamily="34" charset="-128"/>
              </a:rPr>
              <a:t>H</a:t>
            </a:r>
            <a:r>
              <a:rPr lang="fr-CA" altLang="ko-KR" i="1" baseline="-25000" dirty="0">
                <a:ea typeface="ＭＳ Ｐゴシック" pitchFamily="34" charset="-128"/>
              </a:rPr>
              <a:t>t+1</a:t>
            </a:r>
            <a:r>
              <a:rPr lang="fr-CA" altLang="ko-KR" dirty="0">
                <a:ea typeface="ＭＳ Ｐゴシック" pitchFamily="34" charset="-128"/>
              </a:rPr>
              <a:t> = </a:t>
            </a:r>
            <a:r>
              <a:rPr lang="fr-CA" altLang="ko-KR" i="1" dirty="0" err="1">
                <a:ea typeface="ＭＳ Ｐゴシック" pitchFamily="34" charset="-128"/>
              </a:rPr>
              <a:t>i</a:t>
            </a:r>
            <a:r>
              <a:rPr lang="fr-CA" altLang="ko-KR" dirty="0" err="1">
                <a:ea typeface="ＭＳ Ｐゴシック" pitchFamily="34" charset="-128"/>
              </a:rPr>
              <a:t>|</a:t>
            </a:r>
            <a:r>
              <a:rPr lang="fr-CA" altLang="ko-KR" i="1" dirty="0" err="1">
                <a:ea typeface="ＭＳ Ｐゴシック" pitchFamily="34" charset="-128"/>
              </a:rPr>
              <a:t>H</a:t>
            </a:r>
            <a:r>
              <a:rPr lang="fr-CA" altLang="ko-KR" baseline="-25000" dirty="0" err="1">
                <a:ea typeface="ＭＳ Ｐゴシック" pitchFamily="34" charset="-128"/>
              </a:rPr>
              <a:t>t</a:t>
            </a:r>
            <a:r>
              <a:rPr lang="fr-CA" altLang="ko-KR" baseline="-25000" dirty="0">
                <a:ea typeface="ＭＳ Ｐゴシック" pitchFamily="34" charset="-128"/>
              </a:rPr>
              <a:t> </a:t>
            </a:r>
            <a:r>
              <a:rPr lang="fr-CA" altLang="ko-KR" dirty="0">
                <a:ea typeface="ＭＳ Ｐゴシック" pitchFamily="34" charset="-128"/>
              </a:rPr>
              <a:t>= </a:t>
            </a:r>
            <a:r>
              <a:rPr lang="fr-CA" altLang="ko-KR" i="1" dirty="0">
                <a:ea typeface="ＭＳ Ｐゴシック" pitchFamily="34" charset="-128"/>
              </a:rPr>
              <a:t>j</a:t>
            </a:r>
            <a:r>
              <a:rPr lang="fr-CA" altLang="ko-KR" dirty="0">
                <a:ea typeface="ＭＳ Ｐゴシック" pitchFamily="34" charset="-128"/>
              </a:rPr>
              <a:t>)</a:t>
            </a:r>
            <a:r>
              <a:rPr lang="fr-CA" altLang="en-US" dirty="0">
                <a:ea typeface="ＭＳ Ｐゴシック" pitchFamily="34" charset="-128"/>
              </a:rPr>
              <a:t> </a:t>
            </a:r>
          </a:p>
          <a:p>
            <a:pPr marL="457200" marR="0" lvl="1" indent="0" algn="l" defTabSz="914400" rtl="0" eaLnBrk="1" fontAlgn="base" latinLnBrk="0" hangingPunct="1">
              <a:lnSpc>
                <a:spcPct val="100000"/>
              </a:lnSpc>
              <a:spcBef>
                <a:spcPct val="30000"/>
              </a:spcBef>
              <a:spcAft>
                <a:spcPct val="0"/>
              </a:spcAft>
              <a:buClrTx/>
              <a:buSzTx/>
              <a:buFontTx/>
              <a:buNone/>
              <a:tabLst/>
              <a:defRPr/>
            </a:pPr>
            <a:r>
              <a:rPr lang="fr-CA" altLang="ko-KR" dirty="0">
                <a:ea typeface="ＭＳ Ｐゴシック" pitchFamily="34" charset="-128"/>
              </a:rPr>
              <a:t>                ce qui</a:t>
            </a:r>
            <a:r>
              <a:rPr lang="fr-CA" altLang="ko-KR" baseline="0" dirty="0">
                <a:ea typeface="ＭＳ Ｐゴシック" pitchFamily="34" charset="-128"/>
              </a:rPr>
              <a:t> donne</a:t>
            </a:r>
          </a:p>
          <a:p>
            <a:pPr marL="457200" marR="0" lvl="1" indent="0" algn="l" defTabSz="914400" rtl="0" eaLnBrk="1" fontAlgn="base" latinLnBrk="0" hangingPunct="1">
              <a:lnSpc>
                <a:spcPct val="100000"/>
              </a:lnSpc>
              <a:spcBef>
                <a:spcPct val="30000"/>
              </a:spcBef>
              <a:spcAft>
                <a:spcPct val="0"/>
              </a:spcAft>
              <a:buClrTx/>
              <a:buSzTx/>
              <a:buFontTx/>
              <a:buNone/>
              <a:tabLst/>
              <a:defRPr/>
            </a:pPr>
            <a:r>
              <a:rPr lang="fr-CA" altLang="ko-KR" dirty="0">
                <a:ea typeface="ＭＳ Ｐゴシック" pitchFamily="34" charset="-128"/>
              </a:rPr>
              <a:t>               =</a:t>
            </a:r>
            <a:r>
              <a:rPr lang="fr-CA" altLang="en-US" dirty="0">
                <a:ea typeface="ＭＳ Ｐゴシック" pitchFamily="34" charset="-128"/>
                <a:sym typeface="Symbol" pitchFamily="18" charset="2"/>
              </a:rPr>
              <a:t></a:t>
            </a:r>
            <a:r>
              <a:rPr lang="fr-CA" altLang="en-US" i="1" baseline="-25000" dirty="0">
                <a:ea typeface="ＭＳ Ｐゴシック" pitchFamily="34" charset="-128"/>
                <a:sym typeface="Symbol" pitchFamily="18" charset="2"/>
              </a:rPr>
              <a:t>j</a:t>
            </a:r>
            <a:r>
              <a:rPr lang="fr-CA" altLang="en-US" dirty="0">
                <a:ea typeface="ＭＳ Ｐゴシック" pitchFamily="34" charset="-128"/>
              </a:rPr>
              <a:t> </a:t>
            </a:r>
            <a:r>
              <a:rPr lang="fr-CA" altLang="en-US" i="1" dirty="0">
                <a:ea typeface="ＭＳ Ｐゴシック" pitchFamily="34" charset="-128"/>
              </a:rPr>
              <a:t>P</a:t>
            </a:r>
            <a:r>
              <a:rPr lang="fr-CA" altLang="en-US" dirty="0">
                <a:ea typeface="ＭＳ Ｐゴシック" pitchFamily="34" charset="-128"/>
              </a:rPr>
              <a:t>(</a:t>
            </a:r>
            <a:r>
              <a:rPr lang="fr-CA" altLang="en-US" i="1" dirty="0">
                <a:ea typeface="ＭＳ Ｐゴシック" pitchFamily="34" charset="-128"/>
              </a:rPr>
              <a:t>S</a:t>
            </a:r>
            <a:r>
              <a:rPr lang="fr-CA" altLang="en-US" i="1" baseline="-25000" dirty="0">
                <a:ea typeface="ＭＳ Ｐゴシック" pitchFamily="34" charset="-128"/>
              </a:rPr>
              <a:t>t</a:t>
            </a:r>
            <a:r>
              <a:rPr lang="fr-CA" altLang="en-US" baseline="-25000" dirty="0">
                <a:ea typeface="ＭＳ Ｐゴシック" pitchFamily="34" charset="-128"/>
              </a:rPr>
              <a:t>+1</a:t>
            </a:r>
            <a:r>
              <a:rPr lang="fr-CA" altLang="en-US" dirty="0">
                <a:ea typeface="ＭＳ Ｐゴシック" pitchFamily="34" charset="-128"/>
              </a:rPr>
              <a:t>= s</a:t>
            </a:r>
            <a:r>
              <a:rPr lang="fr-CA" altLang="ko-KR" i="1" baseline="-25000" dirty="0">
                <a:ea typeface="ＭＳ Ｐゴシック" pitchFamily="34" charset="-128"/>
              </a:rPr>
              <a:t>t+1</a:t>
            </a:r>
            <a:r>
              <a:rPr lang="fr-CA" altLang="ko-KR" dirty="0">
                <a:ea typeface="ＭＳ Ｐゴシック" pitchFamily="34" charset="-128"/>
              </a:rPr>
              <a:t>|</a:t>
            </a:r>
            <a:r>
              <a:rPr lang="fr-CA" altLang="ko-KR" i="1" dirty="0">
                <a:ea typeface="ＭＳ Ｐゴシック" pitchFamily="34" charset="-128"/>
              </a:rPr>
              <a:t>H</a:t>
            </a:r>
            <a:r>
              <a:rPr lang="fr-CA" altLang="ko-KR" baseline="-25000" dirty="0">
                <a:ea typeface="ＭＳ Ｐゴシック" pitchFamily="34" charset="-128"/>
              </a:rPr>
              <a:t>t+1 </a:t>
            </a:r>
            <a:r>
              <a:rPr lang="fr-CA" altLang="ko-KR" dirty="0">
                <a:ea typeface="ＭＳ Ｐゴシック" pitchFamily="34" charset="-128"/>
              </a:rPr>
              <a:t>= </a:t>
            </a:r>
            <a:r>
              <a:rPr lang="fr-CA" altLang="ko-KR" i="1" dirty="0">
                <a:ea typeface="ＭＳ Ｐゴシック" pitchFamily="34" charset="-128"/>
              </a:rPr>
              <a:t>i</a:t>
            </a:r>
            <a:r>
              <a:rPr lang="fr-CA" altLang="ko-KR" dirty="0">
                <a:ea typeface="ＭＳ Ｐゴシック" pitchFamily="34" charset="-128"/>
              </a:rPr>
              <a:t>)</a:t>
            </a:r>
            <a:r>
              <a:rPr lang="fr-CA" altLang="en-US" dirty="0">
                <a:ea typeface="ＭＳ Ｐゴシック" pitchFamily="34" charset="-128"/>
              </a:rPr>
              <a:t> </a:t>
            </a:r>
            <a:r>
              <a:rPr lang="fr-CA" altLang="en-US" i="1" dirty="0">
                <a:ea typeface="ＭＳ Ｐゴシック" pitchFamily="34" charset="-128"/>
              </a:rPr>
              <a:t>P</a:t>
            </a:r>
            <a:r>
              <a:rPr lang="fr-CA" altLang="en-US" dirty="0">
                <a:ea typeface="ＭＳ Ｐゴシック" pitchFamily="34" charset="-128"/>
              </a:rPr>
              <a:t>(</a:t>
            </a:r>
            <a:r>
              <a:rPr lang="fr-CA" altLang="en-US" i="1" dirty="0">
                <a:ea typeface="ＭＳ Ｐゴシック" pitchFamily="34" charset="-128"/>
              </a:rPr>
              <a:t>H</a:t>
            </a:r>
            <a:r>
              <a:rPr lang="fr-CA" altLang="ko-KR" i="1" baseline="-25000" dirty="0">
                <a:ea typeface="ＭＳ Ｐゴシック" pitchFamily="34" charset="-128"/>
              </a:rPr>
              <a:t>t+1</a:t>
            </a:r>
            <a:r>
              <a:rPr lang="fr-CA" altLang="ko-KR" dirty="0">
                <a:ea typeface="ＭＳ Ｐゴシック" pitchFamily="34" charset="-128"/>
              </a:rPr>
              <a:t> = </a:t>
            </a:r>
            <a:r>
              <a:rPr lang="fr-CA" altLang="ko-KR" i="1" dirty="0" err="1">
                <a:ea typeface="ＭＳ Ｐゴシック" pitchFamily="34" charset="-128"/>
              </a:rPr>
              <a:t>i</a:t>
            </a:r>
            <a:r>
              <a:rPr lang="fr-CA" altLang="ko-KR" dirty="0" err="1">
                <a:ea typeface="ＭＳ Ｐゴシック" pitchFamily="34" charset="-128"/>
              </a:rPr>
              <a:t>|</a:t>
            </a:r>
            <a:r>
              <a:rPr lang="fr-CA" altLang="ko-KR" i="1" dirty="0" err="1">
                <a:ea typeface="ＭＳ Ｐゴシック" pitchFamily="34" charset="-128"/>
              </a:rPr>
              <a:t>H</a:t>
            </a:r>
            <a:r>
              <a:rPr lang="fr-CA" altLang="ko-KR" baseline="-25000" dirty="0" err="1">
                <a:ea typeface="ＭＳ Ｐゴシック" pitchFamily="34" charset="-128"/>
              </a:rPr>
              <a:t>t</a:t>
            </a:r>
            <a:r>
              <a:rPr lang="fr-CA" altLang="ko-KR" baseline="-25000" dirty="0">
                <a:ea typeface="ＭＳ Ｐゴシック" pitchFamily="34" charset="-128"/>
              </a:rPr>
              <a:t> </a:t>
            </a:r>
            <a:r>
              <a:rPr lang="fr-CA" altLang="ko-KR" dirty="0">
                <a:ea typeface="ＭＳ Ｐゴシック" pitchFamily="34" charset="-128"/>
              </a:rPr>
              <a:t>= </a:t>
            </a:r>
            <a:r>
              <a:rPr lang="fr-CA" altLang="ko-KR" i="1" dirty="0">
                <a:ea typeface="ＭＳ Ｐゴシック" pitchFamily="34" charset="-128"/>
              </a:rPr>
              <a:t>j</a:t>
            </a:r>
            <a:r>
              <a:rPr lang="fr-CA" altLang="ko-KR" dirty="0">
                <a:ea typeface="ＭＳ Ｐゴシック" pitchFamily="34" charset="-128"/>
              </a:rPr>
              <a:t>)</a:t>
            </a:r>
            <a:r>
              <a:rPr lang="fr-CA" altLang="en-US" dirty="0">
                <a:ea typeface="ＭＳ Ｐゴシック" pitchFamily="34" charset="-128"/>
              </a:rPr>
              <a:t>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a:t>
            </a:r>
            <a:r>
              <a:rPr lang="fr-CA" altLang="ko-KR" dirty="0">
                <a:ea typeface="ＭＳ Ｐゴシック" pitchFamily="34" charset="-128"/>
              </a:rPr>
              <a:t>, </a:t>
            </a:r>
            <a:r>
              <a:rPr lang="fr-CA" altLang="ko-KR" i="1" dirty="0" err="1">
                <a:ea typeface="ＭＳ Ｐゴシック" pitchFamily="34" charset="-128"/>
              </a:rPr>
              <a:t>H</a:t>
            </a:r>
            <a:r>
              <a:rPr lang="fr-CA" altLang="ko-KR" baseline="-25000" dirty="0" err="1">
                <a:ea typeface="ＭＳ Ｐゴシック" pitchFamily="34" charset="-128"/>
              </a:rPr>
              <a:t>t</a:t>
            </a:r>
            <a:r>
              <a:rPr lang="fr-CA" altLang="ko-KR" baseline="-25000" dirty="0">
                <a:ea typeface="ＭＳ Ｐゴシック" pitchFamily="34" charset="-128"/>
              </a:rPr>
              <a:t> </a:t>
            </a:r>
            <a:r>
              <a:rPr lang="fr-CA" altLang="ko-KR" dirty="0">
                <a:ea typeface="ＭＳ Ｐゴシック" pitchFamily="34" charset="-128"/>
              </a:rPr>
              <a:t>= </a:t>
            </a:r>
            <a:r>
              <a:rPr lang="fr-CA" altLang="ko-KR" i="1" dirty="0">
                <a:ea typeface="ＭＳ Ｐゴシック" pitchFamily="34" charset="-128"/>
              </a:rPr>
              <a:t>j</a:t>
            </a:r>
            <a:r>
              <a:rPr lang="fr-CA" altLang="ko-KR" dirty="0">
                <a:ea typeface="ＭＳ Ｐゴシック" pitchFamily="34" charset="-128"/>
              </a:rPr>
              <a:t>)</a:t>
            </a:r>
            <a:br>
              <a:rPr lang="fr-CA" altLang="ko-KR" dirty="0">
                <a:ea typeface="ＭＳ Ｐゴシック" pitchFamily="34" charset="-128"/>
              </a:rPr>
            </a:br>
            <a:r>
              <a:rPr lang="fr-CA" altLang="ko-KR" dirty="0">
                <a:ea typeface="ＭＳ Ｐゴシック" pitchFamily="34" charset="-128"/>
              </a:rPr>
              <a:t>               = </a:t>
            </a:r>
            <a:r>
              <a:rPr lang="fr-CA" altLang="en-US" i="1" dirty="0">
                <a:ea typeface="ＭＳ Ｐゴシック" pitchFamily="34" charset="-128"/>
              </a:rPr>
              <a:t>P</a:t>
            </a:r>
            <a:r>
              <a:rPr lang="fr-CA" altLang="en-US" dirty="0">
                <a:ea typeface="ＭＳ Ｐゴシック" pitchFamily="34" charset="-128"/>
              </a:rPr>
              <a:t>(</a:t>
            </a:r>
            <a:r>
              <a:rPr lang="fr-CA" altLang="en-US" i="1" dirty="0">
                <a:ea typeface="ＭＳ Ｐゴシック" pitchFamily="34" charset="-128"/>
              </a:rPr>
              <a:t>S</a:t>
            </a:r>
            <a:r>
              <a:rPr lang="fr-CA" altLang="en-US" i="1" baseline="-25000" dirty="0">
                <a:ea typeface="ＭＳ Ｐゴシック" pitchFamily="34" charset="-128"/>
              </a:rPr>
              <a:t>t</a:t>
            </a:r>
            <a:r>
              <a:rPr lang="fr-CA" altLang="en-US" baseline="-25000" dirty="0">
                <a:ea typeface="ＭＳ Ｐゴシック" pitchFamily="34" charset="-128"/>
              </a:rPr>
              <a:t>+1</a:t>
            </a:r>
            <a:r>
              <a:rPr lang="fr-CA" altLang="en-US" dirty="0">
                <a:ea typeface="ＭＳ Ｐゴシック" pitchFamily="34" charset="-128"/>
              </a:rPr>
              <a:t>= s</a:t>
            </a:r>
            <a:r>
              <a:rPr lang="fr-CA" altLang="ko-KR" i="1" baseline="-25000" dirty="0">
                <a:ea typeface="ＭＳ Ｐゴシック" pitchFamily="34" charset="-128"/>
              </a:rPr>
              <a:t>t+1</a:t>
            </a:r>
            <a:r>
              <a:rPr lang="fr-CA" altLang="ko-KR" dirty="0">
                <a:ea typeface="ＭＳ Ｐゴシック" pitchFamily="34" charset="-128"/>
              </a:rPr>
              <a:t>|</a:t>
            </a:r>
            <a:r>
              <a:rPr lang="fr-CA" altLang="ko-KR" i="1" dirty="0">
                <a:ea typeface="ＭＳ Ｐゴシック" pitchFamily="34" charset="-128"/>
              </a:rPr>
              <a:t>H</a:t>
            </a:r>
            <a:r>
              <a:rPr lang="fr-CA" altLang="ko-KR" baseline="-25000" dirty="0">
                <a:ea typeface="ＭＳ Ｐゴシック" pitchFamily="34" charset="-128"/>
              </a:rPr>
              <a:t>t+1 </a:t>
            </a:r>
            <a:r>
              <a:rPr lang="fr-CA" altLang="ko-KR" dirty="0">
                <a:ea typeface="ＭＳ Ｐゴシック" pitchFamily="34" charset="-128"/>
              </a:rPr>
              <a:t>= </a:t>
            </a:r>
            <a:r>
              <a:rPr lang="fr-CA" altLang="ko-KR" i="1" dirty="0">
                <a:ea typeface="ＭＳ Ｐゴシック" pitchFamily="34" charset="-128"/>
              </a:rPr>
              <a:t>i</a:t>
            </a:r>
            <a:r>
              <a:rPr lang="fr-CA" altLang="ko-KR" dirty="0">
                <a:ea typeface="ＭＳ Ｐゴシック" pitchFamily="34" charset="-128"/>
              </a:rPr>
              <a:t>)</a:t>
            </a:r>
            <a:r>
              <a:rPr lang="fr-CA" altLang="en-US" dirty="0">
                <a:ea typeface="ＭＳ Ｐゴシック" pitchFamily="34" charset="-128"/>
              </a:rPr>
              <a:t> </a:t>
            </a:r>
            <a:r>
              <a:rPr lang="fr-CA" altLang="en-US" dirty="0">
                <a:ea typeface="ＭＳ Ｐゴシック" pitchFamily="34" charset="-128"/>
                <a:sym typeface="Symbol" pitchFamily="18" charset="2"/>
              </a:rPr>
              <a:t></a:t>
            </a:r>
            <a:r>
              <a:rPr lang="fr-CA" altLang="en-US" i="1" baseline="-25000" dirty="0">
                <a:ea typeface="ＭＳ Ｐゴシック" pitchFamily="34" charset="-128"/>
                <a:sym typeface="Symbol" pitchFamily="18" charset="2"/>
              </a:rPr>
              <a:t>j</a:t>
            </a:r>
            <a:r>
              <a:rPr lang="fr-CA" altLang="en-US" dirty="0">
                <a:ea typeface="ＭＳ Ｐゴシック" pitchFamily="34" charset="-128"/>
              </a:rPr>
              <a:t> </a:t>
            </a:r>
            <a:r>
              <a:rPr lang="fr-CA" altLang="en-US" i="1" dirty="0">
                <a:ea typeface="ＭＳ Ｐゴシック" pitchFamily="34" charset="-128"/>
              </a:rPr>
              <a:t>P</a:t>
            </a:r>
            <a:r>
              <a:rPr lang="fr-CA" altLang="en-US" dirty="0">
                <a:ea typeface="ＭＳ Ｐゴシック" pitchFamily="34" charset="-128"/>
              </a:rPr>
              <a:t>(</a:t>
            </a:r>
            <a:r>
              <a:rPr lang="fr-CA" altLang="en-US" i="1" dirty="0">
                <a:ea typeface="ＭＳ Ｐゴシック" pitchFamily="34" charset="-128"/>
              </a:rPr>
              <a:t>H</a:t>
            </a:r>
            <a:r>
              <a:rPr lang="fr-CA" altLang="ko-KR" i="1" baseline="-25000" dirty="0">
                <a:ea typeface="ＭＳ Ｐゴシック" pitchFamily="34" charset="-128"/>
              </a:rPr>
              <a:t>t+1</a:t>
            </a:r>
            <a:r>
              <a:rPr lang="fr-CA" altLang="ko-KR" dirty="0">
                <a:ea typeface="ＭＳ Ｐゴシック" pitchFamily="34" charset="-128"/>
              </a:rPr>
              <a:t> = </a:t>
            </a:r>
            <a:r>
              <a:rPr lang="fr-CA" altLang="ko-KR" i="1" dirty="0" err="1">
                <a:ea typeface="ＭＳ Ｐゴシック" pitchFamily="34" charset="-128"/>
              </a:rPr>
              <a:t>i</a:t>
            </a:r>
            <a:r>
              <a:rPr lang="fr-CA" altLang="ko-KR" dirty="0" err="1">
                <a:ea typeface="ＭＳ Ｐゴシック" pitchFamily="34" charset="-128"/>
              </a:rPr>
              <a:t>|</a:t>
            </a:r>
            <a:r>
              <a:rPr lang="fr-CA" altLang="ko-KR" i="1" dirty="0" err="1">
                <a:ea typeface="ＭＳ Ｐゴシック" pitchFamily="34" charset="-128"/>
              </a:rPr>
              <a:t>H</a:t>
            </a:r>
            <a:r>
              <a:rPr lang="fr-CA" altLang="ko-KR" baseline="-25000" dirty="0" err="1">
                <a:ea typeface="ＭＳ Ｐゴシック" pitchFamily="34" charset="-128"/>
              </a:rPr>
              <a:t>t</a:t>
            </a:r>
            <a:r>
              <a:rPr lang="fr-CA" altLang="ko-KR" baseline="-25000" dirty="0">
                <a:ea typeface="ＭＳ Ｐゴシック" pitchFamily="34" charset="-128"/>
              </a:rPr>
              <a:t> </a:t>
            </a:r>
            <a:r>
              <a:rPr lang="fr-CA" altLang="ko-KR" dirty="0">
                <a:ea typeface="ＭＳ Ｐゴシック" pitchFamily="34" charset="-128"/>
              </a:rPr>
              <a:t>= </a:t>
            </a:r>
            <a:r>
              <a:rPr lang="fr-CA" altLang="ko-KR" i="1" dirty="0">
                <a:ea typeface="ＭＳ Ｐゴシック" pitchFamily="34" charset="-128"/>
              </a:rPr>
              <a:t>j</a:t>
            </a:r>
            <a:r>
              <a:rPr lang="fr-CA" altLang="ko-KR" dirty="0">
                <a:ea typeface="ＭＳ Ｐゴシック" pitchFamily="34" charset="-128"/>
              </a:rPr>
              <a:t>)</a:t>
            </a:r>
            <a:r>
              <a:rPr lang="fr-CA" altLang="en-US" dirty="0">
                <a:ea typeface="ＭＳ Ｐゴシック" pitchFamily="34" charset="-128"/>
              </a:rPr>
              <a:t>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a:t>
            </a:r>
            <a:r>
              <a:rPr lang="fr-CA" altLang="ko-KR" dirty="0">
                <a:ea typeface="ＭＳ Ｐゴシック" pitchFamily="34" charset="-128"/>
              </a:rPr>
              <a:t>, </a:t>
            </a:r>
            <a:r>
              <a:rPr lang="fr-CA" altLang="ko-KR" i="1" dirty="0" err="1">
                <a:ea typeface="ＭＳ Ｐゴシック" pitchFamily="34" charset="-128"/>
              </a:rPr>
              <a:t>H</a:t>
            </a:r>
            <a:r>
              <a:rPr lang="fr-CA" altLang="ko-KR" baseline="-25000" dirty="0" err="1">
                <a:ea typeface="ＭＳ Ｐゴシック" pitchFamily="34" charset="-128"/>
              </a:rPr>
              <a:t>t</a:t>
            </a:r>
            <a:r>
              <a:rPr lang="fr-CA" altLang="ko-KR" baseline="-25000" dirty="0">
                <a:ea typeface="ＭＳ Ｐゴシック" pitchFamily="34" charset="-128"/>
              </a:rPr>
              <a:t> </a:t>
            </a:r>
            <a:r>
              <a:rPr lang="fr-CA" altLang="ko-KR" dirty="0">
                <a:ea typeface="ＭＳ Ｐゴシック" pitchFamily="34" charset="-128"/>
              </a:rPr>
              <a:t>= </a:t>
            </a:r>
            <a:r>
              <a:rPr lang="fr-CA" altLang="ko-KR" i="1" dirty="0">
                <a:ea typeface="ＭＳ Ｐゴシック" pitchFamily="34" charset="-128"/>
              </a:rPr>
              <a:t>j</a:t>
            </a:r>
            <a:r>
              <a:rPr lang="fr-CA" altLang="ko-KR" dirty="0">
                <a:ea typeface="ＭＳ Ｐゴシック" pitchFamily="34" charset="-128"/>
              </a:rPr>
              <a:t>)</a:t>
            </a:r>
            <a:br>
              <a:rPr lang="fr-CA" altLang="ko-KR" dirty="0">
                <a:ea typeface="ＭＳ Ｐゴシック" pitchFamily="34" charset="-128"/>
              </a:rPr>
            </a:br>
            <a:r>
              <a:rPr lang="fr-CA" altLang="ko-KR" dirty="0">
                <a:ea typeface="ＭＳ Ｐゴシック" pitchFamily="34" charset="-128"/>
              </a:rPr>
              <a:t>               = </a:t>
            </a:r>
            <a:r>
              <a:rPr lang="fr-CA" altLang="en-US" i="1" dirty="0">
                <a:ea typeface="ＭＳ Ｐゴシック" pitchFamily="34" charset="-128"/>
              </a:rPr>
              <a:t>P</a:t>
            </a:r>
            <a:r>
              <a:rPr lang="fr-CA" altLang="en-US" dirty="0">
                <a:ea typeface="ＭＳ Ｐゴシック" pitchFamily="34" charset="-128"/>
              </a:rPr>
              <a:t>(</a:t>
            </a:r>
            <a:r>
              <a:rPr lang="fr-CA" altLang="en-US" i="1" dirty="0">
                <a:ea typeface="ＭＳ Ｐゴシック" pitchFamily="34" charset="-128"/>
              </a:rPr>
              <a:t>S</a:t>
            </a:r>
            <a:r>
              <a:rPr lang="fr-CA" altLang="en-US" i="1" baseline="-25000" dirty="0">
                <a:ea typeface="ＭＳ Ｐゴシック" pitchFamily="34" charset="-128"/>
              </a:rPr>
              <a:t>t</a:t>
            </a:r>
            <a:r>
              <a:rPr lang="fr-CA" altLang="en-US" baseline="-25000" dirty="0">
                <a:ea typeface="ＭＳ Ｐゴシック" pitchFamily="34" charset="-128"/>
              </a:rPr>
              <a:t>+1</a:t>
            </a:r>
            <a:r>
              <a:rPr lang="fr-CA" altLang="en-US" dirty="0">
                <a:ea typeface="ＭＳ Ｐゴシック" pitchFamily="34" charset="-128"/>
              </a:rPr>
              <a:t>= s</a:t>
            </a:r>
            <a:r>
              <a:rPr lang="fr-CA" altLang="ko-KR" i="1" baseline="-25000" dirty="0">
                <a:ea typeface="ＭＳ Ｐゴシック" pitchFamily="34" charset="-128"/>
              </a:rPr>
              <a:t>t+1</a:t>
            </a:r>
            <a:r>
              <a:rPr lang="fr-CA" altLang="ko-KR" dirty="0">
                <a:ea typeface="ＭＳ Ｐゴシック" pitchFamily="34" charset="-128"/>
              </a:rPr>
              <a:t>|</a:t>
            </a:r>
            <a:r>
              <a:rPr lang="fr-CA" altLang="ko-KR" i="1" dirty="0">
                <a:ea typeface="ＭＳ Ｐゴシック" pitchFamily="34" charset="-128"/>
              </a:rPr>
              <a:t>H</a:t>
            </a:r>
            <a:r>
              <a:rPr lang="fr-CA" altLang="ko-KR" baseline="-25000" dirty="0">
                <a:ea typeface="ＭＳ Ｐゴシック" pitchFamily="34" charset="-128"/>
              </a:rPr>
              <a:t>t+1 </a:t>
            </a:r>
            <a:r>
              <a:rPr lang="fr-CA" altLang="ko-KR" dirty="0">
                <a:ea typeface="ＭＳ Ｐゴシック" pitchFamily="34" charset="-128"/>
              </a:rPr>
              <a:t>= </a:t>
            </a:r>
            <a:r>
              <a:rPr lang="fr-CA" altLang="ko-KR" i="1" dirty="0">
                <a:ea typeface="ＭＳ Ｐゴシック" pitchFamily="34" charset="-128"/>
              </a:rPr>
              <a:t>i</a:t>
            </a:r>
            <a:r>
              <a:rPr lang="fr-CA" altLang="ko-KR" dirty="0">
                <a:ea typeface="ＭＳ Ｐゴシック" pitchFamily="34" charset="-128"/>
              </a:rPr>
              <a:t>)</a:t>
            </a:r>
            <a:r>
              <a:rPr lang="fr-CA" altLang="en-US" dirty="0">
                <a:ea typeface="ＭＳ Ｐゴシック" pitchFamily="34" charset="-128"/>
              </a:rPr>
              <a:t> </a:t>
            </a:r>
            <a:r>
              <a:rPr lang="fr-CA" altLang="en-US" dirty="0">
                <a:ea typeface="ＭＳ Ｐゴシック" pitchFamily="34" charset="-128"/>
                <a:sym typeface="Symbol" pitchFamily="18" charset="2"/>
              </a:rPr>
              <a:t></a:t>
            </a:r>
            <a:r>
              <a:rPr lang="fr-CA" altLang="en-US" i="1" baseline="-25000" dirty="0">
                <a:ea typeface="ＭＳ Ｐゴシック" pitchFamily="34" charset="-128"/>
                <a:sym typeface="Symbol" pitchFamily="18" charset="2"/>
              </a:rPr>
              <a:t>j</a:t>
            </a:r>
            <a:r>
              <a:rPr lang="fr-CA" altLang="en-US" dirty="0">
                <a:ea typeface="ＭＳ Ｐゴシック" pitchFamily="34" charset="-128"/>
              </a:rPr>
              <a:t> </a:t>
            </a:r>
            <a:r>
              <a:rPr lang="fr-CA" altLang="en-US" i="1" dirty="0">
                <a:ea typeface="ＭＳ Ｐゴシック" pitchFamily="34" charset="-128"/>
              </a:rPr>
              <a:t>P</a:t>
            </a:r>
            <a:r>
              <a:rPr lang="fr-CA" altLang="en-US" dirty="0">
                <a:ea typeface="ＭＳ Ｐゴシック" pitchFamily="34" charset="-128"/>
              </a:rPr>
              <a:t>(</a:t>
            </a:r>
            <a:r>
              <a:rPr lang="fr-CA" altLang="en-US" i="1" dirty="0">
                <a:ea typeface="ＭＳ Ｐゴシック" pitchFamily="34" charset="-128"/>
              </a:rPr>
              <a:t>H</a:t>
            </a:r>
            <a:r>
              <a:rPr lang="fr-CA" altLang="ko-KR" i="1" baseline="-25000" dirty="0">
                <a:ea typeface="ＭＳ Ｐゴシック" pitchFamily="34" charset="-128"/>
              </a:rPr>
              <a:t>t+1</a:t>
            </a:r>
            <a:r>
              <a:rPr lang="fr-CA" altLang="ko-KR" dirty="0">
                <a:ea typeface="ＭＳ Ｐゴシック" pitchFamily="34" charset="-128"/>
              </a:rPr>
              <a:t> = </a:t>
            </a:r>
            <a:r>
              <a:rPr lang="fr-CA" altLang="ko-KR" i="1" dirty="0" err="1">
                <a:ea typeface="ＭＳ Ｐゴシック" pitchFamily="34" charset="-128"/>
              </a:rPr>
              <a:t>i</a:t>
            </a:r>
            <a:r>
              <a:rPr lang="fr-CA" altLang="ko-KR" dirty="0" err="1">
                <a:ea typeface="ＭＳ Ｐゴシック" pitchFamily="34" charset="-128"/>
              </a:rPr>
              <a:t>|</a:t>
            </a:r>
            <a:r>
              <a:rPr lang="fr-CA" altLang="ko-KR" i="1" dirty="0" err="1">
                <a:ea typeface="ＭＳ Ｐゴシック" pitchFamily="34" charset="-128"/>
              </a:rPr>
              <a:t>H</a:t>
            </a:r>
            <a:r>
              <a:rPr lang="fr-CA" altLang="ko-KR" baseline="-25000" dirty="0" err="1">
                <a:ea typeface="ＭＳ Ｐゴシック" pitchFamily="34" charset="-128"/>
              </a:rPr>
              <a:t>t</a:t>
            </a:r>
            <a:r>
              <a:rPr lang="fr-CA" altLang="ko-KR" baseline="-25000" dirty="0">
                <a:ea typeface="ＭＳ Ｐゴシック" pitchFamily="34" charset="-128"/>
              </a:rPr>
              <a:t> </a:t>
            </a:r>
            <a:r>
              <a:rPr lang="fr-CA" altLang="ko-KR" dirty="0">
                <a:ea typeface="ＭＳ Ｐゴシック" pitchFamily="34" charset="-128"/>
              </a:rPr>
              <a:t>= </a:t>
            </a:r>
            <a:r>
              <a:rPr lang="fr-CA" altLang="ko-KR" i="1" dirty="0">
                <a:ea typeface="ＭＳ Ｐゴシック" pitchFamily="34" charset="-128"/>
              </a:rPr>
              <a:t>j</a:t>
            </a:r>
            <a:r>
              <a:rPr lang="fr-CA" altLang="ko-KR" dirty="0">
                <a:ea typeface="ＭＳ Ｐゴシック" pitchFamily="34" charset="-128"/>
              </a:rPr>
              <a:t>) α(</a:t>
            </a:r>
            <a:r>
              <a:rPr lang="fr-CA" altLang="ko-KR" dirty="0" err="1">
                <a:ea typeface="ＭＳ Ｐゴシック" pitchFamily="34" charset="-128"/>
              </a:rPr>
              <a:t>j,t</a:t>
            </a:r>
            <a:r>
              <a:rPr lang="fr-CA" altLang="ko-KR" dirty="0">
                <a:ea typeface="ＭＳ Ｐゴシック" pitchFamily="34" charset="-128"/>
              </a:rPr>
              <a:t>)</a:t>
            </a:r>
          </a:p>
          <a:p>
            <a:endParaRPr lang="fr-CA" altLang="en-US" baseline="0" dirty="0">
              <a:latin typeface="Arial" pitchFamily="34" charset="0"/>
              <a:ea typeface="Gulim" pitchFamily="34" charset="-127"/>
            </a:endParaRPr>
          </a:p>
          <a:p>
            <a:endParaRPr lang="fr-CA" altLang="en-US" baseline="0" dirty="0">
              <a:latin typeface="Arial" pitchFamily="34" charset="0"/>
              <a:ea typeface="Gulim" pitchFamily="34" charset="-127"/>
            </a:endParaRPr>
          </a:p>
          <a:p>
            <a:endParaRPr lang="fr-CA" altLang="en-US" dirty="0">
              <a:latin typeface="Arial" pitchFamily="34" charset="0"/>
              <a:ea typeface="Gulim" pitchFamily="34" charset="-127"/>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ormAutofit fontScale="70000" lnSpcReduction="20000"/>
          </a:bodyPr>
          <a:lstStyle/>
          <a:p>
            <a:endParaRPr lang="fr-CA" altLang="ko-KR" dirty="0">
              <a:latin typeface="Arial" pitchFamily="34" charset="0"/>
              <a:ea typeface="ＭＳ Ｐゴシック" pitchFamily="34" charset="-128"/>
            </a:endParaRPr>
          </a:p>
          <a:p>
            <a:r>
              <a:rPr lang="fr-CA" altLang="ko-KR" dirty="0">
                <a:latin typeface="Arial" pitchFamily="34" charset="0"/>
                <a:ea typeface="ＭＳ Ｐゴシック" pitchFamily="34" charset="-128"/>
              </a:rPr>
              <a:t>alpha(</a:t>
            </a:r>
            <a:r>
              <a:rPr lang="fr-CA" altLang="ko-KR" dirty="0" err="1">
                <a:latin typeface="Arial" pitchFamily="34" charset="0"/>
                <a:ea typeface="ＭＳ Ｐゴシック" pitchFamily="34" charset="-128"/>
              </a:rPr>
              <a:t>i,t</a:t>
            </a:r>
            <a:r>
              <a:rPr lang="fr-CA" altLang="ko-KR" dirty="0">
                <a:latin typeface="Arial" pitchFamily="34" charset="0"/>
                <a:ea typeface="ＭＳ Ｐゴシック" pitchFamily="34" charset="-128"/>
              </a:rPr>
              <a:t>) est la </a:t>
            </a:r>
            <a:r>
              <a:rPr lang="fr-CA" altLang="ko-KR" dirty="0">
                <a:latin typeface="Arial" pitchFamily="34" charset="0"/>
                <a:ea typeface="Gulim" pitchFamily="34" charset="-127"/>
              </a:rPr>
              <a:t>probabilité que j’aie observé de S1 à St</a:t>
            </a:r>
            <a:r>
              <a:rPr lang="fr-CA" altLang="ko-KR" baseline="0" dirty="0">
                <a:latin typeface="Arial" pitchFamily="34" charset="0"/>
                <a:ea typeface="Gulim" pitchFamily="34" charset="-127"/>
              </a:rPr>
              <a:t> et que </a:t>
            </a:r>
            <a:r>
              <a:rPr lang="fr-CA" altLang="ko-KR" dirty="0">
                <a:latin typeface="Arial" pitchFamily="34" charset="0"/>
                <a:ea typeface="Gulim" pitchFamily="34" charset="-127"/>
              </a:rPr>
              <a:t>l’état caché au temps t égale i.</a:t>
            </a:r>
          </a:p>
          <a:p>
            <a:endParaRPr lang="fr-CA" altLang="en-US" dirty="0">
              <a:latin typeface="Arial" pitchFamily="34" charset="0"/>
              <a:ea typeface="Gulim" pitchFamily="34" charset="-127"/>
            </a:endParaRPr>
          </a:p>
          <a:p>
            <a:r>
              <a:rPr lang="fr-CA" altLang="en-US" dirty="0">
                <a:latin typeface="Arial" pitchFamily="34" charset="0"/>
                <a:ea typeface="Gulim" pitchFamily="34" charset="-127"/>
              </a:rPr>
              <a:t>L’idée est d‘exploiter la structure d’un HMM dans le cadre d’un programme dynamique avant.</a:t>
            </a:r>
          </a:p>
          <a:p>
            <a:endParaRPr lang="fr-CA" altLang="en-US" dirty="0">
              <a:latin typeface="Arial" pitchFamily="34" charset="0"/>
              <a:ea typeface="Gulim" pitchFamily="34" charset="-127"/>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CA" altLang="en-US" dirty="0">
                <a:latin typeface="Arial" pitchFamily="34" charset="0"/>
                <a:ea typeface="Gulim" pitchFamily="34" charset="-127"/>
              </a:rPr>
              <a:t>Encore une fois, l’idée du programme dynamique</a:t>
            </a:r>
            <a:r>
              <a:rPr lang="fr-CA" altLang="en-US" baseline="0" dirty="0">
                <a:latin typeface="Arial" pitchFamily="34" charset="0"/>
                <a:ea typeface="Gulim" pitchFamily="34" charset="-127"/>
              </a:rPr>
              <a:t> est de </a:t>
            </a:r>
            <a:r>
              <a:rPr lang="fr-CA" altLang="en-US" dirty="0">
                <a:latin typeface="Arial" pitchFamily="34" charset="0"/>
                <a:ea typeface="Gulim" pitchFamily="34" charset="-127"/>
              </a:rPr>
              <a:t>structurer</a:t>
            </a:r>
            <a:r>
              <a:rPr lang="fr-CA" altLang="en-US" baseline="0" dirty="0">
                <a:latin typeface="Arial" pitchFamily="34" charset="0"/>
                <a:ea typeface="Gulim" pitchFamily="34" charset="-127"/>
              </a:rPr>
              <a:t> les calculs qu’on va faire dans des calculs intermédiaires enregistrées en mémoire (dans ce cas-ci un tableau alpha) et ensuite on va consulter la mémoire pour les éléments qui m’intéressent pour d’autres calculs ultérieures.</a:t>
            </a:r>
          </a:p>
          <a:p>
            <a:endParaRPr lang="en-CA" altLang="ko-KR" baseline="0" dirty="0">
              <a:latin typeface="Arial" pitchFamily="34" charset="0"/>
              <a:ea typeface="Gulim" pitchFamily="34" charset="-127"/>
            </a:endParaRPr>
          </a:p>
          <a:p>
            <a:r>
              <a:rPr lang="en-CA" altLang="ko-KR" baseline="0" dirty="0" err="1">
                <a:latin typeface="Arial" pitchFamily="34" charset="0"/>
                <a:ea typeface="Gulim" pitchFamily="34" charset="-127"/>
              </a:rPr>
              <a:t>Développement</a:t>
            </a:r>
            <a:r>
              <a:rPr lang="en-CA" altLang="ko-KR" baseline="0" dirty="0">
                <a:latin typeface="Arial" pitchFamily="34" charset="0"/>
                <a:ea typeface="Gulim" pitchFamily="34" charset="-127"/>
              </a:rPr>
              <a:t> </a:t>
            </a:r>
            <a:r>
              <a:rPr lang="en-CA" altLang="ko-KR" baseline="0" dirty="0" err="1">
                <a:latin typeface="Arial" pitchFamily="34" charset="0"/>
                <a:ea typeface="Gulim" pitchFamily="34" charset="-127"/>
              </a:rPr>
              <a:t>détaillé</a:t>
            </a:r>
            <a:r>
              <a:rPr lang="en-CA" altLang="ko-KR" baseline="0" dirty="0">
                <a:latin typeface="Arial" pitchFamily="34" charset="0"/>
                <a:ea typeface="Gulim" pitchFamily="34" charset="-127"/>
              </a:rPr>
              <a:t>:</a:t>
            </a:r>
          </a:p>
          <a:p>
            <a:endParaRPr lang="en-CA" altLang="ko-KR" baseline="0" dirty="0">
              <a:latin typeface="Arial" pitchFamily="34" charset="0"/>
              <a:ea typeface="Gulim" pitchFamily="34" charset="-127"/>
            </a:endParaRPr>
          </a:p>
          <a:p>
            <a:pPr marL="457200" marR="0" lvl="1" indent="0" algn="l" defTabSz="914400" rtl="0" eaLnBrk="1" fontAlgn="base" latinLnBrk="0" hangingPunct="1">
              <a:lnSpc>
                <a:spcPct val="100000"/>
              </a:lnSpc>
              <a:spcBef>
                <a:spcPct val="30000"/>
              </a:spcBef>
              <a:spcAft>
                <a:spcPct val="0"/>
              </a:spcAft>
              <a:buClrTx/>
              <a:buSzTx/>
              <a:buFontTx/>
              <a:buNone/>
              <a:tabLst/>
              <a:defRPr/>
            </a:pPr>
            <a:r>
              <a:rPr lang="fr-CA" altLang="ko-KR" dirty="0">
                <a:ea typeface="ＭＳ Ｐゴシック" pitchFamily="34" charset="-128"/>
              </a:rPr>
              <a:t>α(i,t+1) =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1:t+1</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1:t+1</a:t>
            </a:r>
            <a:r>
              <a:rPr lang="fr-CA" altLang="ko-KR" dirty="0">
                <a:ea typeface="ＭＳ Ｐゴシック" pitchFamily="34" charset="-128"/>
              </a:rPr>
              <a:t>, H</a:t>
            </a:r>
            <a:r>
              <a:rPr lang="fr-CA" altLang="ko-KR" i="1" baseline="-25000" dirty="0">
                <a:ea typeface="ＭＳ Ｐゴシック" pitchFamily="34" charset="-128"/>
              </a:rPr>
              <a:t>t+1</a:t>
            </a:r>
            <a:r>
              <a:rPr lang="fr-CA" altLang="ko-KR" dirty="0">
                <a:ea typeface="ＭＳ Ｐゴシック" pitchFamily="34" charset="-128"/>
              </a:rPr>
              <a:t> = </a:t>
            </a:r>
            <a:r>
              <a:rPr lang="fr-CA" altLang="ko-KR" i="1" dirty="0">
                <a:ea typeface="ＭＳ Ｐゴシック" pitchFamily="34" charset="-128"/>
              </a:rPr>
              <a:t>i</a:t>
            </a:r>
            <a:r>
              <a:rPr lang="fr-CA" altLang="ko-KR" dirty="0">
                <a:ea typeface="ＭＳ Ｐゴシック" pitchFamily="34" charset="-128"/>
              </a:rPr>
              <a:t>) </a:t>
            </a:r>
          </a:p>
          <a:p>
            <a:pPr marL="457200" marR="0" lvl="1" indent="0" algn="l" defTabSz="914400" rtl="0" eaLnBrk="1" fontAlgn="base" latinLnBrk="0" hangingPunct="1">
              <a:lnSpc>
                <a:spcPct val="100000"/>
              </a:lnSpc>
              <a:spcBef>
                <a:spcPct val="30000"/>
              </a:spcBef>
              <a:spcAft>
                <a:spcPct val="0"/>
              </a:spcAft>
              <a:buClrTx/>
              <a:buSzTx/>
              <a:buFontTx/>
              <a:buNone/>
              <a:tabLst/>
              <a:defRPr/>
            </a:pPr>
            <a:r>
              <a:rPr lang="fr-CA" altLang="ko-KR" dirty="0">
                <a:ea typeface="ＭＳ Ｐゴシック" pitchFamily="34" charset="-128"/>
              </a:rPr>
              <a:t>                   </a:t>
            </a:r>
            <a:r>
              <a:rPr lang="fr-CA" altLang="ko-KR" sz="1200" dirty="0">
                <a:solidFill>
                  <a:srgbClr val="FF0000"/>
                </a:solidFill>
                <a:ea typeface="ＭＳ Ｐゴシック" pitchFamily="34" charset="-128"/>
              </a:rPr>
              <a:t>On marginalise sur  </a:t>
            </a:r>
            <a:r>
              <a:rPr lang="fr-CA" altLang="ko-KR" sz="1200" i="1" dirty="0" err="1">
                <a:solidFill>
                  <a:srgbClr val="FF0000"/>
                </a:solidFill>
                <a:ea typeface="ＭＳ Ｐゴシック" pitchFamily="34" charset="-128"/>
              </a:rPr>
              <a:t>H</a:t>
            </a:r>
            <a:r>
              <a:rPr lang="fr-CA" altLang="ko-KR" sz="1200" baseline="-25000" dirty="0" err="1">
                <a:solidFill>
                  <a:srgbClr val="FF0000"/>
                </a:solidFill>
                <a:ea typeface="ＭＳ Ｐゴシック" pitchFamily="34" charset="-128"/>
              </a:rPr>
              <a:t>t</a:t>
            </a:r>
            <a:r>
              <a:rPr lang="fr-CA" altLang="ko-KR" sz="1200" dirty="0">
                <a:solidFill>
                  <a:srgbClr val="FF0000"/>
                </a:solidFill>
                <a:ea typeface="ＭＳ Ｐゴシック" pitchFamily="34" charset="-128"/>
              </a:rPr>
              <a:t> </a:t>
            </a:r>
          </a:p>
          <a:p>
            <a:pPr marL="457200" marR="0" lvl="1" indent="0" algn="l" defTabSz="914400" rtl="0" eaLnBrk="1" fontAlgn="base" latinLnBrk="0" hangingPunct="1">
              <a:lnSpc>
                <a:spcPct val="100000"/>
              </a:lnSpc>
              <a:spcBef>
                <a:spcPct val="30000"/>
              </a:spcBef>
              <a:spcAft>
                <a:spcPct val="0"/>
              </a:spcAft>
              <a:buClrTx/>
              <a:buSzTx/>
              <a:buFontTx/>
              <a:buNone/>
              <a:tabLst/>
              <a:defRPr/>
            </a:pPr>
            <a:r>
              <a:rPr lang="fr-CA" altLang="ko-KR" sz="1200" baseline="0" dirty="0">
                <a:solidFill>
                  <a:srgbClr val="FF0000"/>
                </a:solidFill>
                <a:ea typeface="ＭＳ Ｐゴシック" pitchFamily="34" charset="-128"/>
              </a:rPr>
              <a:t>              </a:t>
            </a:r>
            <a:r>
              <a:rPr lang="fr-CA" altLang="ko-KR" dirty="0">
                <a:ea typeface="ＭＳ Ｐゴシック" pitchFamily="34" charset="-128"/>
              </a:rPr>
              <a:t>= </a:t>
            </a:r>
            <a:r>
              <a:rPr lang="fr-CA" altLang="en-US" dirty="0">
                <a:ea typeface="ＭＳ Ｐゴシック" pitchFamily="34" charset="-128"/>
                <a:sym typeface="Symbol" pitchFamily="18" charset="2"/>
              </a:rPr>
              <a:t></a:t>
            </a:r>
            <a:r>
              <a:rPr lang="fr-CA" altLang="en-US" i="1" baseline="-25000" dirty="0">
                <a:ea typeface="ＭＳ Ｐゴシック" pitchFamily="34" charset="-128"/>
                <a:sym typeface="Symbol" pitchFamily="18" charset="2"/>
              </a:rPr>
              <a:t>j</a:t>
            </a:r>
            <a:r>
              <a:rPr lang="fr-CA" altLang="en-US" dirty="0">
                <a:ea typeface="ＭＳ Ｐゴシック" pitchFamily="34" charset="-128"/>
              </a:rPr>
              <a:t>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1:t+1</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1:t+1</a:t>
            </a:r>
            <a:r>
              <a:rPr lang="fr-CA" altLang="ko-KR" dirty="0">
                <a:ea typeface="ＭＳ Ｐゴシック" pitchFamily="34" charset="-128"/>
              </a:rPr>
              <a:t>, </a:t>
            </a:r>
            <a:r>
              <a:rPr lang="fr-CA" altLang="ko-KR" i="1" dirty="0" err="1">
                <a:ea typeface="ＭＳ Ｐゴシック" pitchFamily="34" charset="-128"/>
              </a:rPr>
              <a:t>H</a:t>
            </a:r>
            <a:r>
              <a:rPr lang="fr-CA" altLang="ko-KR" baseline="-25000" dirty="0" err="1">
                <a:ea typeface="ＭＳ Ｐゴシック" pitchFamily="34" charset="-128"/>
              </a:rPr>
              <a:t>t</a:t>
            </a:r>
            <a:r>
              <a:rPr lang="fr-CA" altLang="ko-KR" baseline="-25000" dirty="0">
                <a:ea typeface="ＭＳ Ｐゴシック" pitchFamily="34" charset="-128"/>
              </a:rPr>
              <a:t> </a:t>
            </a:r>
            <a:r>
              <a:rPr lang="fr-CA" altLang="ko-KR" dirty="0">
                <a:ea typeface="ＭＳ Ｐゴシック" pitchFamily="34" charset="-128"/>
              </a:rPr>
              <a:t>= </a:t>
            </a:r>
            <a:r>
              <a:rPr lang="fr-CA" altLang="ko-KR" i="1" dirty="0">
                <a:ea typeface="ＭＳ Ｐゴシック" pitchFamily="34" charset="-128"/>
              </a:rPr>
              <a:t>j</a:t>
            </a:r>
            <a:r>
              <a:rPr lang="fr-CA" altLang="ko-KR" dirty="0">
                <a:ea typeface="ＭＳ Ｐゴシック" pitchFamily="34" charset="-128"/>
              </a:rPr>
              <a:t>, </a:t>
            </a:r>
            <a:r>
              <a:rPr lang="fr-CA" altLang="ko-KR" i="1" dirty="0">
                <a:ea typeface="ＭＳ Ｐゴシック" pitchFamily="34" charset="-128"/>
              </a:rPr>
              <a:t>H</a:t>
            </a:r>
            <a:r>
              <a:rPr lang="fr-CA" altLang="ko-KR" i="1" baseline="-25000" dirty="0">
                <a:ea typeface="ＭＳ Ｐゴシック" pitchFamily="34" charset="-128"/>
              </a:rPr>
              <a:t>t+1</a:t>
            </a:r>
            <a:r>
              <a:rPr lang="fr-CA" altLang="ko-KR" dirty="0">
                <a:ea typeface="ＭＳ Ｐゴシック" pitchFamily="34" charset="-128"/>
              </a:rPr>
              <a:t> = </a:t>
            </a:r>
            <a:r>
              <a:rPr lang="fr-CA" altLang="ko-KR" i="1" dirty="0">
                <a:ea typeface="ＭＳ Ｐゴシック" pitchFamily="34" charset="-128"/>
              </a:rPr>
              <a:t>i</a:t>
            </a:r>
            <a:r>
              <a:rPr lang="fr-CA" altLang="ko-KR" dirty="0">
                <a:ea typeface="ＭＳ Ｐゴシック" pitchFamily="34" charset="-128"/>
              </a:rPr>
              <a:t>) </a:t>
            </a:r>
          </a:p>
          <a:p>
            <a:pPr marL="457200" marR="0" lvl="1" indent="0" algn="l" defTabSz="914400" rtl="0" eaLnBrk="1" fontAlgn="base" latinLnBrk="0" hangingPunct="1">
              <a:lnSpc>
                <a:spcPct val="100000"/>
              </a:lnSpc>
              <a:spcBef>
                <a:spcPct val="30000"/>
              </a:spcBef>
              <a:spcAft>
                <a:spcPct val="0"/>
              </a:spcAft>
              <a:buClrTx/>
              <a:buSzTx/>
              <a:buFontTx/>
              <a:buNone/>
              <a:tabLst/>
              <a:defRPr/>
            </a:pPr>
            <a:r>
              <a:rPr lang="en-CA" altLang="ko-KR" dirty="0">
                <a:ea typeface="ＭＳ Ｐゴシック" pitchFamily="34" charset="-128"/>
              </a:rPr>
              <a:t>                   On </a:t>
            </a:r>
            <a:r>
              <a:rPr lang="en-CA" altLang="ko-KR" dirty="0" err="1">
                <a:ea typeface="ＭＳ Ｐゴシック" pitchFamily="34" charset="-128"/>
              </a:rPr>
              <a:t>décompose</a:t>
            </a:r>
            <a:r>
              <a:rPr lang="en-CA" altLang="ko-KR" dirty="0">
                <a:ea typeface="ＭＳ Ｐゴシック" pitchFamily="34" charset="-128"/>
              </a:rPr>
              <a:t> </a:t>
            </a:r>
            <a:r>
              <a:rPr lang="fr-CA" altLang="ko-KR" i="1" dirty="0">
                <a:ea typeface="ＭＳ Ｐゴシック" pitchFamily="34" charset="-128"/>
              </a:rPr>
              <a:t>S</a:t>
            </a:r>
            <a:r>
              <a:rPr lang="fr-CA" altLang="ko-KR" baseline="-25000" dirty="0">
                <a:ea typeface="ＭＳ Ｐゴシック" pitchFamily="34" charset="-128"/>
              </a:rPr>
              <a:t>1:t+1</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1:t+1</a:t>
            </a:r>
            <a:r>
              <a:rPr lang="en-CA" altLang="ko-KR" baseline="0" dirty="0">
                <a:ea typeface="ＭＳ Ｐゴシック" pitchFamily="34" charset="-128"/>
              </a:rPr>
              <a:t>  </a:t>
            </a:r>
            <a:r>
              <a:rPr lang="en-CA" altLang="ko-KR" baseline="0" dirty="0" err="1">
                <a:ea typeface="ＭＳ Ｐゴシック" pitchFamily="34" charset="-128"/>
              </a:rPr>
              <a:t>en</a:t>
            </a:r>
            <a:r>
              <a:rPr lang="en-CA" altLang="ko-KR" baseline="0" dirty="0">
                <a:ea typeface="ＭＳ Ｐゴシック" pitchFamily="34" charset="-128"/>
              </a:rPr>
              <a:t> </a:t>
            </a:r>
            <a:r>
              <a:rPr lang="fr-CA" altLang="ko-KR" i="1" dirty="0">
                <a:ea typeface="ＭＳ Ｐゴシック" pitchFamily="34" charset="-128"/>
              </a:rPr>
              <a:t>S</a:t>
            </a:r>
            <a:r>
              <a:rPr lang="fr-CA" altLang="ko-KR" baseline="-25000" dirty="0">
                <a:ea typeface="ＭＳ Ｐゴシック" pitchFamily="34" charset="-128"/>
              </a:rPr>
              <a:t>1:t</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a:t>
            </a:r>
            <a:r>
              <a:rPr lang="en-CA" altLang="ko-KR" baseline="0" dirty="0">
                <a:ea typeface="ＭＳ Ｐゴシック" pitchFamily="34" charset="-128"/>
              </a:rPr>
              <a:t>  et </a:t>
            </a:r>
            <a:r>
              <a:rPr lang="fr-CA" altLang="ko-KR" i="1" dirty="0">
                <a:ea typeface="ＭＳ Ｐゴシック" pitchFamily="34" charset="-128"/>
              </a:rPr>
              <a:t>S</a:t>
            </a:r>
            <a:r>
              <a:rPr lang="fr-CA" altLang="ko-KR" baseline="-25000" dirty="0">
                <a:ea typeface="ＭＳ Ｐゴシック" pitchFamily="34" charset="-128"/>
              </a:rPr>
              <a:t>t+1</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t+1</a:t>
            </a:r>
            <a:endParaRPr lang="fr-CA" altLang="ko-KR" dirty="0">
              <a:ea typeface="ＭＳ Ｐゴシック" pitchFamily="34" charset="-128"/>
            </a:endParaRPr>
          </a:p>
          <a:p>
            <a:pPr marL="457200" marR="0" lvl="1" indent="0" algn="l" defTabSz="914400" rtl="0" eaLnBrk="1" fontAlgn="base" latinLnBrk="0" hangingPunct="1">
              <a:lnSpc>
                <a:spcPct val="100000"/>
              </a:lnSpc>
              <a:spcBef>
                <a:spcPct val="30000"/>
              </a:spcBef>
              <a:spcAft>
                <a:spcPct val="0"/>
              </a:spcAft>
              <a:buClrTx/>
              <a:buSzTx/>
              <a:buFontTx/>
              <a:buNone/>
              <a:tabLst/>
              <a:defRPr/>
            </a:pPr>
            <a:r>
              <a:rPr lang="fr-CA" altLang="ko-KR" dirty="0">
                <a:ea typeface="ＭＳ Ｐゴシック" pitchFamily="34" charset="-128"/>
              </a:rPr>
              <a:t>              =</a:t>
            </a:r>
            <a:r>
              <a:rPr lang="fr-CA" altLang="en-US" dirty="0">
                <a:ea typeface="ＭＳ Ｐゴシック" pitchFamily="34" charset="-128"/>
                <a:sym typeface="Symbol" pitchFamily="18" charset="2"/>
              </a:rPr>
              <a:t> </a:t>
            </a:r>
            <a:r>
              <a:rPr lang="fr-CA" altLang="en-US" i="1" baseline="-25000" dirty="0">
                <a:ea typeface="ＭＳ Ｐゴシック" pitchFamily="34" charset="-128"/>
                <a:sym typeface="Symbol" pitchFamily="18" charset="2"/>
              </a:rPr>
              <a:t>j</a:t>
            </a:r>
            <a:r>
              <a:rPr lang="fr-CA" altLang="en-US" dirty="0">
                <a:ea typeface="ＭＳ Ｐゴシック" pitchFamily="34" charset="-128"/>
              </a:rPr>
              <a:t>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a:t>
            </a:r>
            <a:r>
              <a:rPr lang="fr-CA" altLang="ko-KR" dirty="0">
                <a:ea typeface="ＭＳ Ｐゴシック" pitchFamily="34" charset="-128"/>
              </a:rPr>
              <a:t>, </a:t>
            </a:r>
            <a:r>
              <a:rPr lang="fr-CA" altLang="ko-KR" i="1" dirty="0" err="1">
                <a:ea typeface="ＭＳ Ｐゴシック" pitchFamily="34" charset="-128"/>
              </a:rPr>
              <a:t>H</a:t>
            </a:r>
            <a:r>
              <a:rPr lang="fr-CA" altLang="ko-KR" baseline="-25000" dirty="0" err="1">
                <a:ea typeface="ＭＳ Ｐゴシック" pitchFamily="34" charset="-128"/>
              </a:rPr>
              <a:t>t</a:t>
            </a:r>
            <a:r>
              <a:rPr lang="fr-CA" altLang="ko-KR" baseline="-25000" dirty="0">
                <a:ea typeface="ＭＳ Ｐゴシック" pitchFamily="34" charset="-128"/>
              </a:rPr>
              <a:t> </a:t>
            </a:r>
            <a:r>
              <a:rPr lang="fr-CA" altLang="ko-KR" dirty="0">
                <a:ea typeface="ＭＳ Ｐゴシック" pitchFamily="34" charset="-128"/>
              </a:rPr>
              <a:t>= </a:t>
            </a:r>
            <a:r>
              <a:rPr lang="fr-CA" altLang="ko-KR" i="1" dirty="0">
                <a:ea typeface="ＭＳ Ｐゴシック" pitchFamily="34" charset="-128"/>
              </a:rPr>
              <a:t>j</a:t>
            </a:r>
            <a:r>
              <a:rPr lang="fr-CA" altLang="ko-KR" dirty="0">
                <a:ea typeface="ＭＳ Ｐゴシック" pitchFamily="34" charset="-128"/>
              </a:rPr>
              <a:t>, </a:t>
            </a:r>
            <a:r>
              <a:rPr lang="fr-CA" altLang="ko-KR" i="1" dirty="0">
                <a:ea typeface="ＭＳ Ｐゴシック" pitchFamily="34" charset="-128"/>
              </a:rPr>
              <a:t>H</a:t>
            </a:r>
            <a:r>
              <a:rPr lang="fr-CA" altLang="ko-KR" i="1" baseline="-25000" dirty="0">
                <a:ea typeface="ＭＳ Ｐゴシック" pitchFamily="34" charset="-128"/>
              </a:rPr>
              <a:t>t+1</a:t>
            </a:r>
            <a:r>
              <a:rPr lang="fr-CA" altLang="ko-KR" dirty="0">
                <a:ea typeface="ＭＳ Ｐゴシック" pitchFamily="34" charset="-128"/>
              </a:rPr>
              <a:t> = </a:t>
            </a:r>
            <a:r>
              <a:rPr lang="fr-CA" altLang="ko-KR" i="1" dirty="0">
                <a:ea typeface="ＭＳ Ｐゴシック" pitchFamily="34" charset="-128"/>
              </a:rPr>
              <a:t>i</a:t>
            </a:r>
            <a:r>
              <a:rPr lang="fr-CA" altLang="ko-KR" dirty="0">
                <a:ea typeface="ＭＳ Ｐゴシック" pitchFamily="34" charset="-128"/>
              </a:rPr>
              <a:t>,</a:t>
            </a:r>
            <a:r>
              <a:rPr lang="fr-CA" altLang="ko-KR" i="1" dirty="0">
                <a:ea typeface="ＭＳ Ｐゴシック" pitchFamily="34" charset="-128"/>
              </a:rPr>
              <a:t> S</a:t>
            </a:r>
            <a:r>
              <a:rPr lang="fr-CA" altLang="ko-KR" baseline="-25000" dirty="0">
                <a:ea typeface="ＭＳ Ｐゴシック" pitchFamily="34" charset="-128"/>
              </a:rPr>
              <a:t>t+1</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t+1</a:t>
            </a:r>
            <a:r>
              <a:rPr lang="fr-CA" altLang="ko-KR" dirty="0">
                <a:ea typeface="ＭＳ Ｐゴシック" pitchFamily="34" charset="-128"/>
              </a:rPr>
              <a:t>)</a:t>
            </a:r>
          </a:p>
          <a:p>
            <a:pPr marL="457200" marR="0" lvl="1" indent="0" algn="l" defTabSz="914400" rtl="0" eaLnBrk="1" fontAlgn="base" latinLnBrk="0" hangingPunct="1">
              <a:lnSpc>
                <a:spcPct val="100000"/>
              </a:lnSpc>
              <a:spcBef>
                <a:spcPct val="30000"/>
              </a:spcBef>
              <a:spcAft>
                <a:spcPct val="0"/>
              </a:spcAft>
              <a:buClrTx/>
              <a:buSzTx/>
              <a:buFontTx/>
              <a:buNone/>
              <a:tabLst/>
              <a:defRPr/>
            </a:pPr>
            <a:r>
              <a:rPr lang="fr-CA" altLang="ko-KR" dirty="0">
                <a:ea typeface="ＭＳ Ｐゴシック" pitchFamily="34" charset="-128"/>
              </a:rPr>
              <a:t>                 Vu</a:t>
            </a:r>
            <a:r>
              <a:rPr lang="fr-CA" altLang="ko-KR" baseline="0" dirty="0">
                <a:ea typeface="ＭＳ Ｐゴシック" pitchFamily="34" charset="-128"/>
              </a:rPr>
              <a:t> que P(X1,X2,X3,….) = P(X1)P(X2|X1)P(X3|X1,X2)…. selon la règle de chaînage</a:t>
            </a:r>
          </a:p>
          <a:p>
            <a:pPr marL="457200" marR="0" lvl="1" indent="0" algn="l" defTabSz="914400" rtl="0" eaLnBrk="1" fontAlgn="base" latinLnBrk="0" hangingPunct="1">
              <a:lnSpc>
                <a:spcPct val="100000"/>
              </a:lnSpc>
              <a:spcBef>
                <a:spcPct val="30000"/>
              </a:spcBef>
              <a:spcAft>
                <a:spcPct val="0"/>
              </a:spcAft>
              <a:buClrTx/>
              <a:buSzTx/>
              <a:buFontTx/>
              <a:buNone/>
              <a:tabLst/>
              <a:defRPr/>
            </a:pPr>
            <a:r>
              <a:rPr lang="en-CA" altLang="ko-KR" baseline="0" dirty="0">
                <a:ea typeface="ＭＳ Ｐゴシック" pitchFamily="34" charset="-128"/>
              </a:rPr>
              <a:t>                 </a:t>
            </a:r>
            <a:r>
              <a:rPr lang="en-CA" altLang="ko-KR" baseline="0" dirty="0" err="1">
                <a:ea typeface="ＭＳ Ｐゴシック" pitchFamily="34" charset="-128"/>
              </a:rPr>
              <a:t>Ici</a:t>
            </a:r>
            <a:r>
              <a:rPr lang="en-CA" altLang="ko-KR" baseline="0" dirty="0">
                <a:ea typeface="ＭＳ Ｐゴシック" pitchFamily="34" charset="-128"/>
              </a:rPr>
              <a:t>: X1=</a:t>
            </a:r>
            <a:r>
              <a:rPr lang="fr-CA" altLang="ko-KR" i="1" dirty="0">
                <a:ea typeface="ＭＳ Ｐゴシック" pitchFamily="34" charset="-128"/>
              </a:rPr>
              <a:t>S</a:t>
            </a:r>
            <a:r>
              <a:rPr lang="fr-CA" altLang="ko-KR" baseline="-25000" dirty="0">
                <a:ea typeface="ＭＳ Ｐゴシック" pitchFamily="34" charset="-128"/>
              </a:rPr>
              <a:t>1:t</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a:t>
            </a:r>
            <a:r>
              <a:rPr lang="fr-CA" altLang="ko-KR" dirty="0">
                <a:ea typeface="ＭＳ Ｐゴシック" pitchFamily="34" charset="-128"/>
              </a:rPr>
              <a:t>, </a:t>
            </a:r>
            <a:r>
              <a:rPr lang="fr-CA" altLang="ko-KR" i="1" dirty="0" err="1">
                <a:ea typeface="ＭＳ Ｐゴシック" pitchFamily="34" charset="-128"/>
              </a:rPr>
              <a:t>H</a:t>
            </a:r>
            <a:r>
              <a:rPr lang="fr-CA" altLang="ko-KR" baseline="-25000" dirty="0" err="1">
                <a:ea typeface="ＭＳ Ｐゴシック" pitchFamily="34" charset="-128"/>
              </a:rPr>
              <a:t>t</a:t>
            </a:r>
            <a:r>
              <a:rPr lang="fr-CA" altLang="ko-KR" baseline="-25000" dirty="0">
                <a:ea typeface="ＭＳ Ｐゴシック" pitchFamily="34" charset="-128"/>
              </a:rPr>
              <a:t> </a:t>
            </a:r>
            <a:r>
              <a:rPr lang="fr-CA" altLang="ko-KR" dirty="0">
                <a:ea typeface="ＭＳ Ｐゴシック" pitchFamily="34" charset="-128"/>
              </a:rPr>
              <a:t>= </a:t>
            </a:r>
            <a:r>
              <a:rPr lang="fr-CA" altLang="ko-KR" i="1" dirty="0">
                <a:ea typeface="ＭＳ Ｐゴシック" pitchFamily="34" charset="-128"/>
              </a:rPr>
              <a:t>j</a:t>
            </a:r>
            <a:r>
              <a:rPr lang="en-CA" altLang="ko-KR" baseline="0" dirty="0">
                <a:ea typeface="ＭＳ Ｐゴシック" pitchFamily="34" charset="-128"/>
              </a:rPr>
              <a:t>  et   X2= </a:t>
            </a:r>
            <a:r>
              <a:rPr lang="fr-CA" altLang="ko-KR" i="1" dirty="0">
                <a:ea typeface="ＭＳ Ｐゴシック" pitchFamily="34" charset="-128"/>
              </a:rPr>
              <a:t>H</a:t>
            </a:r>
            <a:r>
              <a:rPr lang="fr-CA" altLang="ko-KR" i="1" baseline="-25000" dirty="0">
                <a:ea typeface="ＭＳ Ｐゴシック" pitchFamily="34" charset="-128"/>
              </a:rPr>
              <a:t>t+1</a:t>
            </a:r>
            <a:r>
              <a:rPr lang="fr-CA" altLang="ko-KR" dirty="0">
                <a:ea typeface="ＭＳ Ｐゴシック" pitchFamily="34" charset="-128"/>
              </a:rPr>
              <a:t> = </a:t>
            </a:r>
            <a:r>
              <a:rPr lang="fr-CA" altLang="ko-KR" i="1" dirty="0">
                <a:ea typeface="ＭＳ Ｐゴシック" pitchFamily="34" charset="-128"/>
              </a:rPr>
              <a:t>i</a:t>
            </a:r>
            <a:r>
              <a:rPr lang="fr-CA" altLang="ko-KR" dirty="0">
                <a:ea typeface="ＭＳ Ｐゴシック" pitchFamily="34" charset="-128"/>
              </a:rPr>
              <a:t>,</a:t>
            </a:r>
            <a:r>
              <a:rPr lang="fr-CA" altLang="ko-KR" i="1" dirty="0">
                <a:ea typeface="ＭＳ Ｐゴシック" pitchFamily="34" charset="-128"/>
              </a:rPr>
              <a:t> S</a:t>
            </a:r>
            <a:r>
              <a:rPr lang="fr-CA" altLang="ko-KR" baseline="-25000" dirty="0">
                <a:ea typeface="ＭＳ Ｐゴシック" pitchFamily="34" charset="-128"/>
              </a:rPr>
              <a:t>t+1</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t+1</a:t>
            </a:r>
            <a:endParaRPr lang="fr-CA" altLang="ko-KR" dirty="0">
              <a:ea typeface="ＭＳ Ｐゴシック" pitchFamily="34" charset="-128"/>
            </a:endParaRPr>
          </a:p>
          <a:p>
            <a:pPr marL="457200" marR="0" lvl="1" indent="0" algn="l" defTabSz="914400" rtl="0" eaLnBrk="1" fontAlgn="base" latinLnBrk="0" hangingPunct="1">
              <a:lnSpc>
                <a:spcPct val="100000"/>
              </a:lnSpc>
              <a:spcBef>
                <a:spcPct val="30000"/>
              </a:spcBef>
              <a:spcAft>
                <a:spcPct val="0"/>
              </a:spcAft>
              <a:buClrTx/>
              <a:buSzTx/>
              <a:buFontTx/>
              <a:buNone/>
              <a:tabLst/>
              <a:defRPr/>
            </a:pPr>
            <a:r>
              <a:rPr lang="fr-CA" altLang="en-US" dirty="0">
                <a:ea typeface="ＭＳ Ｐゴシック" pitchFamily="34" charset="-128"/>
                <a:sym typeface="Symbol" pitchFamily="18" charset="2"/>
              </a:rPr>
              <a:t>               =</a:t>
            </a:r>
            <a:r>
              <a:rPr lang="fr-CA" altLang="en-US" baseline="0" dirty="0">
                <a:ea typeface="ＭＳ Ｐゴシック" pitchFamily="34" charset="-128"/>
                <a:sym typeface="Symbol" pitchFamily="18" charset="2"/>
              </a:rPr>
              <a:t> </a:t>
            </a:r>
            <a:r>
              <a:rPr lang="fr-CA" altLang="en-US" dirty="0">
                <a:ea typeface="ＭＳ Ｐゴシック" pitchFamily="34" charset="-128"/>
                <a:sym typeface="Symbol" pitchFamily="18" charset="2"/>
              </a:rPr>
              <a:t></a:t>
            </a:r>
            <a:r>
              <a:rPr lang="fr-CA" altLang="en-US" i="1" baseline="-25000" dirty="0">
                <a:ea typeface="ＭＳ Ｐゴシック" pitchFamily="34" charset="-128"/>
                <a:sym typeface="Symbol" pitchFamily="18" charset="2"/>
              </a:rPr>
              <a:t>j</a:t>
            </a:r>
            <a:r>
              <a:rPr lang="fr-CA" altLang="en-US" dirty="0">
                <a:ea typeface="ＭＳ Ｐゴシック" pitchFamily="34" charset="-128"/>
              </a:rPr>
              <a:t> </a:t>
            </a:r>
            <a:r>
              <a:rPr lang="fr-CA" altLang="ko-KR" i="1" dirty="0">
                <a:ea typeface="ＭＳ Ｐゴシック" pitchFamily="34" charset="-128"/>
              </a:rPr>
              <a:t>P</a:t>
            </a:r>
            <a:r>
              <a:rPr lang="fr-CA" altLang="ko-KR" dirty="0">
                <a:ea typeface="ＭＳ Ｐゴシック" pitchFamily="34" charset="-128"/>
              </a:rPr>
              <a:t>(X</a:t>
            </a:r>
            <a:r>
              <a:rPr lang="fr-CA" altLang="ko-KR" i="1" baseline="-25000" dirty="0">
                <a:ea typeface="ＭＳ Ｐゴシック" pitchFamily="34" charset="-128"/>
              </a:rPr>
              <a:t>t+1</a:t>
            </a:r>
            <a:r>
              <a:rPr lang="fr-CA" altLang="ko-KR" dirty="0">
                <a:ea typeface="ＭＳ Ｐゴシック" pitchFamily="34" charset="-128"/>
              </a:rPr>
              <a:t> = </a:t>
            </a:r>
            <a:r>
              <a:rPr lang="fr-CA" altLang="ko-KR" i="1" dirty="0">
                <a:ea typeface="ＭＳ Ｐゴシック" pitchFamily="34" charset="-128"/>
              </a:rPr>
              <a:t>i</a:t>
            </a:r>
            <a:r>
              <a:rPr lang="fr-CA" altLang="ko-KR" dirty="0">
                <a:ea typeface="ＭＳ Ｐゴシック" pitchFamily="34" charset="-128"/>
              </a:rPr>
              <a:t>,</a:t>
            </a:r>
            <a:r>
              <a:rPr lang="fr-CA" altLang="ko-KR" i="1" dirty="0">
                <a:ea typeface="ＭＳ Ｐゴシック" pitchFamily="34" charset="-128"/>
              </a:rPr>
              <a:t> S</a:t>
            </a:r>
            <a:r>
              <a:rPr lang="fr-CA" altLang="ko-KR" baseline="-25000" dirty="0">
                <a:ea typeface="ＭＳ Ｐゴシック" pitchFamily="34" charset="-128"/>
              </a:rPr>
              <a:t>t+1</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t+1</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a:t>
            </a:r>
            <a:r>
              <a:rPr lang="fr-CA" altLang="ko-KR" dirty="0">
                <a:ea typeface="ＭＳ Ｐゴシック" pitchFamily="34" charset="-128"/>
              </a:rPr>
              <a:t>, </a:t>
            </a:r>
            <a:r>
              <a:rPr lang="fr-CA" altLang="ko-KR" i="1" dirty="0" err="1">
                <a:ea typeface="ＭＳ Ｐゴシック" pitchFamily="34" charset="-128"/>
              </a:rPr>
              <a:t>H</a:t>
            </a:r>
            <a:r>
              <a:rPr lang="fr-CA" altLang="ko-KR" baseline="-25000" dirty="0" err="1">
                <a:ea typeface="ＭＳ Ｐゴシック" pitchFamily="34" charset="-128"/>
              </a:rPr>
              <a:t>t</a:t>
            </a:r>
            <a:r>
              <a:rPr lang="fr-CA" altLang="ko-KR" baseline="-25000" dirty="0">
                <a:ea typeface="ＭＳ Ｐゴシック" pitchFamily="34" charset="-128"/>
              </a:rPr>
              <a:t> </a:t>
            </a:r>
            <a:r>
              <a:rPr lang="fr-CA" altLang="ko-KR" dirty="0">
                <a:ea typeface="ＭＳ Ｐゴシック" pitchFamily="34" charset="-128"/>
              </a:rPr>
              <a:t>= </a:t>
            </a:r>
            <a:r>
              <a:rPr lang="fr-CA" altLang="ko-KR" i="1" dirty="0">
                <a:ea typeface="ＭＳ Ｐゴシック" pitchFamily="34" charset="-128"/>
              </a:rPr>
              <a:t>j</a:t>
            </a:r>
            <a:r>
              <a:rPr lang="fr-CA" altLang="ko-KR" dirty="0">
                <a:ea typeface="ＭＳ Ｐゴシック" pitchFamily="34" charset="-128"/>
              </a:rPr>
              <a:t>)P(</a:t>
            </a:r>
            <a:r>
              <a:rPr lang="fr-CA" altLang="ko-KR" i="1" dirty="0">
                <a:ea typeface="ＭＳ Ｐゴシック" pitchFamily="34" charset="-128"/>
              </a:rPr>
              <a:t>S</a:t>
            </a:r>
            <a:r>
              <a:rPr lang="fr-CA" altLang="ko-KR" baseline="-25000" dirty="0">
                <a:ea typeface="ＭＳ Ｐゴシック" pitchFamily="34" charset="-128"/>
              </a:rPr>
              <a:t>1:t</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a:t>
            </a:r>
            <a:r>
              <a:rPr lang="fr-CA" altLang="ko-KR" dirty="0">
                <a:ea typeface="ＭＳ Ｐゴシック" pitchFamily="34" charset="-128"/>
              </a:rPr>
              <a:t>, </a:t>
            </a:r>
            <a:r>
              <a:rPr lang="fr-CA" altLang="ko-KR" i="1" dirty="0" err="1">
                <a:ea typeface="ＭＳ Ｐゴシック" pitchFamily="34" charset="-128"/>
              </a:rPr>
              <a:t>H</a:t>
            </a:r>
            <a:r>
              <a:rPr lang="fr-CA" altLang="ko-KR" baseline="-25000" dirty="0" err="1">
                <a:ea typeface="ＭＳ Ｐゴシック" pitchFamily="34" charset="-128"/>
              </a:rPr>
              <a:t>t</a:t>
            </a:r>
            <a:r>
              <a:rPr lang="fr-CA" altLang="ko-KR" baseline="-25000" dirty="0">
                <a:ea typeface="ＭＳ Ｐゴシック" pitchFamily="34" charset="-128"/>
              </a:rPr>
              <a:t> </a:t>
            </a:r>
            <a:r>
              <a:rPr lang="fr-CA" altLang="ko-KR" dirty="0">
                <a:ea typeface="ＭＳ Ｐゴシック" pitchFamily="34" charset="-128"/>
              </a:rPr>
              <a:t>= </a:t>
            </a:r>
            <a:r>
              <a:rPr lang="fr-CA" altLang="ko-KR" i="1" dirty="0">
                <a:ea typeface="ＭＳ Ｐゴシック" pitchFamily="34" charset="-128"/>
              </a:rPr>
              <a:t>j</a:t>
            </a:r>
            <a:r>
              <a:rPr lang="fr-CA" altLang="ko-KR" i="0" dirty="0">
                <a:ea typeface="ＭＳ Ｐゴシック" pitchFamily="34" charset="-128"/>
              </a:rPr>
              <a:t>)</a:t>
            </a:r>
            <a:endParaRPr lang="fr-CA" altLang="ko-KR" dirty="0">
              <a:ea typeface="ＭＳ Ｐゴシック" pitchFamily="34" charset="-128"/>
            </a:endParaRPr>
          </a:p>
          <a:p>
            <a:pPr marL="457200" marR="0" lvl="1" indent="0" algn="l" defTabSz="914400" rtl="0" eaLnBrk="1" fontAlgn="base" latinLnBrk="0" hangingPunct="1">
              <a:lnSpc>
                <a:spcPct val="100000"/>
              </a:lnSpc>
              <a:spcBef>
                <a:spcPct val="30000"/>
              </a:spcBef>
              <a:spcAft>
                <a:spcPct val="0"/>
              </a:spcAft>
              <a:buClrTx/>
              <a:buSzTx/>
              <a:buFontTx/>
              <a:buNone/>
              <a:tabLst/>
              <a:defRPr/>
            </a:pPr>
            <a:r>
              <a:rPr lang="fr-CA" altLang="ko-KR" baseline="0" dirty="0">
                <a:ea typeface="ＭＳ Ｐゴシック" pitchFamily="34" charset="-128"/>
              </a:rPr>
              <a:t>                Or </a:t>
            </a:r>
            <a:r>
              <a:rPr lang="fr-CA" altLang="ko-KR" i="1" dirty="0">
                <a:ea typeface="ＭＳ Ｐゴシック" pitchFamily="34" charset="-128"/>
              </a:rPr>
              <a:t>H</a:t>
            </a:r>
            <a:r>
              <a:rPr lang="fr-CA" altLang="ko-KR" i="1" baseline="-25000" dirty="0">
                <a:ea typeface="ＭＳ Ｐゴシック" pitchFamily="34" charset="-128"/>
              </a:rPr>
              <a:t>t+1</a:t>
            </a:r>
            <a:r>
              <a:rPr lang="fr-CA" altLang="ko-KR" baseline="0" dirty="0">
                <a:ea typeface="ＭＳ Ｐゴシック" pitchFamily="34" charset="-128"/>
              </a:rPr>
              <a:t> dépend seulement de </a:t>
            </a:r>
            <a:r>
              <a:rPr lang="fr-CA" altLang="ko-KR" i="1" dirty="0" err="1">
                <a:ea typeface="ＭＳ Ｐゴシック" pitchFamily="34" charset="-128"/>
              </a:rPr>
              <a:t>H</a:t>
            </a:r>
            <a:r>
              <a:rPr lang="fr-CA" altLang="ko-KR" baseline="-25000" dirty="0" err="1">
                <a:ea typeface="ＭＳ Ｐゴシック" pitchFamily="34" charset="-128"/>
              </a:rPr>
              <a:t>t</a:t>
            </a:r>
            <a:r>
              <a:rPr lang="fr-CA" altLang="ko-KR" baseline="-25000" dirty="0">
                <a:ea typeface="ＭＳ Ｐゴシック" pitchFamily="34" charset="-128"/>
              </a:rPr>
              <a:t> </a:t>
            </a:r>
            <a:r>
              <a:rPr lang="fr-CA" altLang="ko-KR" baseline="0" dirty="0">
                <a:ea typeface="ＭＳ Ｐゴシック" pitchFamily="34" charset="-128"/>
              </a:rPr>
              <a:t>et  </a:t>
            </a:r>
            <a:r>
              <a:rPr lang="fr-CA" altLang="ko-KR" i="1" dirty="0">
                <a:ea typeface="ＭＳ Ｐゴシック" pitchFamily="34" charset="-128"/>
              </a:rPr>
              <a:t>S</a:t>
            </a:r>
            <a:r>
              <a:rPr lang="fr-CA" altLang="ko-KR" baseline="-25000" dirty="0">
                <a:ea typeface="ＭＳ Ｐゴシック" pitchFamily="34" charset="-128"/>
              </a:rPr>
              <a:t>t+1</a:t>
            </a:r>
            <a:r>
              <a:rPr lang="fr-CA" altLang="ko-KR" baseline="0" dirty="0">
                <a:ea typeface="ＭＳ Ｐゴシック" pitchFamily="34" charset="-128"/>
              </a:rPr>
              <a:t> dépend seulement </a:t>
            </a:r>
            <a:r>
              <a:rPr lang="fr-CA" altLang="ko-KR" i="1" baseline="0" dirty="0">
                <a:ea typeface="ＭＳ Ｐゴシック" pitchFamily="34" charset="-128"/>
              </a:rPr>
              <a:t>H</a:t>
            </a:r>
            <a:r>
              <a:rPr lang="fr-CA" altLang="ko-KR" baseline="-25000" dirty="0">
                <a:ea typeface="ＭＳ Ｐゴシック" pitchFamily="34" charset="-128"/>
              </a:rPr>
              <a:t>t+1</a:t>
            </a:r>
            <a:endParaRPr lang="fr-CA" altLang="ko-KR" baseline="0" dirty="0">
              <a:ea typeface="ＭＳ Ｐゴシック" pitchFamily="34" charset="-128"/>
            </a:endParaRPr>
          </a:p>
          <a:p>
            <a:pPr marL="457200" marR="0" lvl="1" indent="0" algn="l" defTabSz="914400" rtl="0" eaLnBrk="1" fontAlgn="base" latinLnBrk="0" hangingPunct="1">
              <a:lnSpc>
                <a:spcPct val="100000"/>
              </a:lnSpc>
              <a:spcBef>
                <a:spcPct val="30000"/>
              </a:spcBef>
              <a:spcAft>
                <a:spcPct val="0"/>
              </a:spcAft>
              <a:buClrTx/>
              <a:buSzTx/>
              <a:buFontTx/>
              <a:buNone/>
              <a:tabLst/>
              <a:defRPr/>
            </a:pPr>
            <a:r>
              <a:rPr lang="en-CA" altLang="ko-KR" baseline="0" dirty="0">
                <a:ea typeface="ＭＳ Ｐゴシック" pitchFamily="34" charset="-128"/>
              </a:rPr>
              <a:t>                Pour </a:t>
            </a:r>
            <a:r>
              <a:rPr lang="en-CA" altLang="ko-KR" baseline="0" dirty="0" err="1">
                <a:ea typeface="ＭＳ Ｐゴシック" pitchFamily="34" charset="-128"/>
              </a:rPr>
              <a:t>voir</a:t>
            </a:r>
            <a:r>
              <a:rPr lang="en-CA" altLang="ko-KR" baseline="0" dirty="0">
                <a:ea typeface="ＭＳ Ｐゴシック" pitchFamily="34" charset="-128"/>
              </a:rPr>
              <a:t> que </a:t>
            </a:r>
            <a:r>
              <a:rPr lang="fr-CA" altLang="ko-KR" i="1" dirty="0">
                <a:ea typeface="ＭＳ Ｐゴシック" pitchFamily="34" charset="-128"/>
              </a:rPr>
              <a:t>S</a:t>
            </a:r>
            <a:r>
              <a:rPr lang="fr-CA" altLang="ko-KR" i="1" baseline="-25000" dirty="0">
                <a:ea typeface="ＭＳ Ｐゴシック" pitchFamily="34" charset="-128"/>
              </a:rPr>
              <a:t>t+1</a:t>
            </a:r>
            <a:r>
              <a:rPr lang="fr-CA" altLang="ko-KR" baseline="0" dirty="0">
                <a:ea typeface="ＭＳ Ｐゴシック" pitchFamily="34" charset="-128"/>
              </a:rPr>
              <a:t> est </a:t>
            </a:r>
            <a:r>
              <a:rPr lang="fr-CA" altLang="ko-KR" baseline="0" dirty="0" err="1">
                <a:ea typeface="ＭＳ Ｐゴシック" pitchFamily="34" charset="-128"/>
              </a:rPr>
              <a:t>conditionnelement</a:t>
            </a:r>
            <a:r>
              <a:rPr lang="fr-CA" altLang="ko-KR" baseline="0" dirty="0">
                <a:ea typeface="ＭＳ Ｐゴシック" pitchFamily="34" charset="-128"/>
              </a:rPr>
              <a:t> indépendant de </a:t>
            </a:r>
            <a:r>
              <a:rPr lang="fr-CA" altLang="ko-KR" i="1" dirty="0">
                <a:ea typeface="ＭＳ Ｐゴシック" pitchFamily="34" charset="-128"/>
              </a:rPr>
              <a:t>H</a:t>
            </a:r>
            <a:r>
              <a:rPr lang="fr-CA" altLang="ko-KR" i="1" baseline="-25000" dirty="0">
                <a:ea typeface="ＭＳ Ｐゴシック" pitchFamily="34" charset="-128"/>
              </a:rPr>
              <a:t>t+1</a:t>
            </a:r>
            <a:r>
              <a:rPr lang="fr-CA" altLang="ko-KR" baseline="0" dirty="0">
                <a:ea typeface="ＭＳ Ｐゴシック" pitchFamily="34" charset="-128"/>
              </a:rPr>
              <a:t> sachant </a:t>
            </a:r>
            <a:r>
              <a:rPr lang="fr-CA" altLang="ko-KR" i="1" dirty="0" err="1">
                <a:ea typeface="ＭＳ Ｐゴシック" pitchFamily="34" charset="-128"/>
              </a:rPr>
              <a:t>H</a:t>
            </a:r>
            <a:r>
              <a:rPr lang="fr-CA" altLang="ko-KR" baseline="-25000" dirty="0" err="1">
                <a:ea typeface="ＭＳ Ｐゴシック" pitchFamily="34" charset="-128"/>
              </a:rPr>
              <a:t>t</a:t>
            </a:r>
            <a:r>
              <a:rPr lang="fr-CA" altLang="ko-KR" baseline="-25000" dirty="0">
                <a:ea typeface="ＭＳ Ｐゴシック" pitchFamily="34" charset="-128"/>
              </a:rPr>
              <a:t> </a:t>
            </a:r>
            <a:endParaRPr lang="fr-CA" altLang="ko-KR" baseline="0" dirty="0">
              <a:ea typeface="ＭＳ Ｐゴシック" pitchFamily="34" charset="-128"/>
            </a:endParaRPr>
          </a:p>
          <a:p>
            <a:pPr marL="457200" marR="0" lvl="1" indent="0" algn="l" defTabSz="914400" rtl="0" eaLnBrk="1" fontAlgn="base" latinLnBrk="0" hangingPunct="1">
              <a:lnSpc>
                <a:spcPct val="100000"/>
              </a:lnSpc>
              <a:spcBef>
                <a:spcPct val="30000"/>
              </a:spcBef>
              <a:spcAft>
                <a:spcPct val="0"/>
              </a:spcAft>
              <a:buClrTx/>
              <a:buSzTx/>
              <a:buFontTx/>
              <a:buNone/>
              <a:tabLst/>
              <a:defRPr/>
            </a:pPr>
            <a:r>
              <a:rPr lang="fr-CA" altLang="ko-KR" baseline="0" dirty="0">
                <a:ea typeface="ＭＳ Ｐゴシック" pitchFamily="34" charset="-128"/>
              </a:rPr>
              <a:t>                il suffit de regarder la structure du HMM et voir que tous les chemins de </a:t>
            </a:r>
            <a:r>
              <a:rPr lang="fr-CA" altLang="ko-KR" i="1" dirty="0">
                <a:ea typeface="ＭＳ Ｐゴシック" pitchFamily="34" charset="-128"/>
              </a:rPr>
              <a:t>H</a:t>
            </a:r>
            <a:r>
              <a:rPr lang="fr-CA" altLang="ko-KR" i="1" baseline="-25000" dirty="0">
                <a:ea typeface="ＭＳ Ｐゴシック" pitchFamily="34" charset="-128"/>
              </a:rPr>
              <a:t>t+1</a:t>
            </a:r>
            <a:r>
              <a:rPr lang="fr-CA" altLang="ko-KR" baseline="0" dirty="0">
                <a:ea typeface="ＭＳ Ｐゴシック" pitchFamily="34" charset="-128"/>
              </a:rPr>
              <a:t>  à </a:t>
            </a:r>
            <a:r>
              <a:rPr lang="fr-CA" altLang="ko-KR" i="1" baseline="0" dirty="0">
                <a:ea typeface="ＭＳ Ｐゴシック" pitchFamily="34" charset="-128"/>
              </a:rPr>
              <a:t>S</a:t>
            </a:r>
            <a:r>
              <a:rPr lang="fr-CA" altLang="ko-KR" i="1" baseline="-25000" dirty="0">
                <a:ea typeface="ＭＳ Ｐゴシック" pitchFamily="34" charset="-128"/>
              </a:rPr>
              <a:t>t+1</a:t>
            </a:r>
            <a:r>
              <a:rPr lang="fr-CA" altLang="ko-KR" baseline="0" dirty="0">
                <a:ea typeface="ＭＳ Ｐゴシック" pitchFamily="34" charset="-128"/>
              </a:rPr>
              <a:t> sont </a:t>
            </a:r>
          </a:p>
          <a:p>
            <a:pPr marL="457200" marR="0" lvl="1" indent="0" algn="l" defTabSz="914400" rtl="0" eaLnBrk="1" fontAlgn="base" latinLnBrk="0" hangingPunct="1">
              <a:lnSpc>
                <a:spcPct val="100000"/>
              </a:lnSpc>
              <a:spcBef>
                <a:spcPct val="30000"/>
              </a:spcBef>
              <a:spcAft>
                <a:spcPct val="0"/>
              </a:spcAft>
              <a:buClrTx/>
              <a:buSzTx/>
              <a:buFontTx/>
              <a:buNone/>
              <a:tabLst/>
              <a:defRPr/>
            </a:pPr>
            <a:r>
              <a:rPr lang="fr-CA" altLang="ko-KR" baseline="0" dirty="0">
                <a:ea typeface="ＭＳ Ｐゴシック" pitchFamily="34" charset="-128"/>
              </a:rPr>
              <a:t>                effectivement bloqués par  </a:t>
            </a:r>
            <a:r>
              <a:rPr lang="fr-CA" altLang="ko-KR" i="1" dirty="0" err="1">
                <a:ea typeface="ＭＳ Ｐゴシック" pitchFamily="34" charset="-128"/>
              </a:rPr>
              <a:t>H</a:t>
            </a:r>
            <a:r>
              <a:rPr lang="fr-CA" altLang="ko-KR" baseline="-25000" dirty="0" err="1">
                <a:ea typeface="ＭＳ Ｐゴシック" pitchFamily="34" charset="-128"/>
              </a:rPr>
              <a:t>t</a:t>
            </a:r>
            <a:r>
              <a:rPr lang="fr-CA" altLang="ko-KR" baseline="0" dirty="0">
                <a:ea typeface="ＭＳ Ｐゴシック" pitchFamily="34" charset="-128"/>
              </a:rPr>
              <a:t> . Idem pour démontrer que </a:t>
            </a:r>
            <a:r>
              <a:rPr lang="fr-CA" altLang="ko-KR" i="1" dirty="0">
                <a:ea typeface="ＭＳ Ｐゴシック" pitchFamily="34" charset="-128"/>
              </a:rPr>
              <a:t>S</a:t>
            </a:r>
            <a:r>
              <a:rPr lang="fr-CA" altLang="ko-KR" baseline="-25000" dirty="0">
                <a:ea typeface="ＭＳ Ｐゴシック" pitchFamily="34" charset="-128"/>
              </a:rPr>
              <a:t>t+1</a:t>
            </a:r>
            <a:r>
              <a:rPr lang="fr-CA" altLang="ko-KR" baseline="0" dirty="0">
                <a:ea typeface="ＭＳ Ｐゴシック" pitchFamily="34" charset="-128"/>
              </a:rPr>
              <a:t> dépend seulement </a:t>
            </a:r>
            <a:r>
              <a:rPr lang="fr-CA" altLang="ko-KR" i="1" baseline="0" dirty="0">
                <a:ea typeface="ＭＳ Ｐゴシック" pitchFamily="34" charset="-128"/>
              </a:rPr>
              <a:t>H</a:t>
            </a:r>
            <a:r>
              <a:rPr lang="fr-CA" altLang="ko-KR" baseline="-25000" dirty="0">
                <a:ea typeface="ＭＳ Ｐゴシック" pitchFamily="34" charset="-128"/>
              </a:rPr>
              <a:t>t+1</a:t>
            </a:r>
            <a:endParaRPr lang="fr-CA" altLang="ko-KR" baseline="0" dirty="0">
              <a:ea typeface="ＭＳ Ｐゴシック" pitchFamily="34" charset="-128"/>
            </a:endParaRPr>
          </a:p>
          <a:p>
            <a:pPr marL="457200" marR="0" lvl="1" indent="0" algn="l" defTabSz="914400" rtl="0" eaLnBrk="1" fontAlgn="base" latinLnBrk="0" hangingPunct="1">
              <a:lnSpc>
                <a:spcPct val="100000"/>
              </a:lnSpc>
              <a:spcBef>
                <a:spcPct val="30000"/>
              </a:spcBef>
              <a:spcAft>
                <a:spcPct val="0"/>
              </a:spcAft>
              <a:buClrTx/>
              <a:buSzTx/>
              <a:buFontTx/>
              <a:buNone/>
              <a:tabLst/>
              <a:defRPr/>
            </a:pPr>
            <a:r>
              <a:rPr lang="fr-CA" altLang="ko-KR" baseline="0" dirty="0">
                <a:ea typeface="ＭＳ Ｐゴシック" pitchFamily="34" charset="-128"/>
              </a:rPr>
              <a:t>                On a donc </a:t>
            </a:r>
            <a:r>
              <a:rPr lang="fr-CA" altLang="ko-KR" i="1" dirty="0">
                <a:ea typeface="ＭＳ Ｐゴシック" pitchFamily="34" charset="-128"/>
              </a:rPr>
              <a:t>P</a:t>
            </a:r>
            <a:r>
              <a:rPr lang="fr-CA" altLang="ko-KR" dirty="0">
                <a:ea typeface="ＭＳ Ｐゴシック" pitchFamily="34" charset="-128"/>
              </a:rPr>
              <a:t>(X</a:t>
            </a:r>
            <a:r>
              <a:rPr lang="fr-CA" altLang="ko-KR" i="1" baseline="-25000" dirty="0">
                <a:ea typeface="ＭＳ Ｐゴシック" pitchFamily="34" charset="-128"/>
              </a:rPr>
              <a:t>t+1</a:t>
            </a:r>
            <a:r>
              <a:rPr lang="fr-CA" altLang="ko-KR" dirty="0">
                <a:ea typeface="ＭＳ Ｐゴシック" pitchFamily="34" charset="-128"/>
              </a:rPr>
              <a:t> = </a:t>
            </a:r>
            <a:r>
              <a:rPr lang="fr-CA" altLang="ko-KR" i="1" dirty="0">
                <a:ea typeface="ＭＳ Ｐゴシック" pitchFamily="34" charset="-128"/>
              </a:rPr>
              <a:t>i</a:t>
            </a:r>
            <a:r>
              <a:rPr lang="fr-CA" altLang="ko-KR" dirty="0">
                <a:ea typeface="ＭＳ Ｐゴシック" pitchFamily="34" charset="-128"/>
              </a:rPr>
              <a:t>,</a:t>
            </a:r>
            <a:r>
              <a:rPr lang="fr-CA" altLang="ko-KR" i="1" dirty="0">
                <a:ea typeface="ＭＳ Ｐゴシック" pitchFamily="34" charset="-128"/>
              </a:rPr>
              <a:t> S</a:t>
            </a:r>
            <a:r>
              <a:rPr lang="fr-CA" altLang="ko-KR" baseline="-25000" dirty="0">
                <a:ea typeface="ＭＳ Ｐゴシック" pitchFamily="34" charset="-128"/>
              </a:rPr>
              <a:t>t+1</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t+1</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a:t>
            </a:r>
            <a:r>
              <a:rPr lang="fr-CA" altLang="ko-KR" dirty="0">
                <a:ea typeface="ＭＳ Ｐゴシック" pitchFamily="34" charset="-128"/>
              </a:rPr>
              <a:t>, </a:t>
            </a:r>
            <a:r>
              <a:rPr lang="fr-CA" altLang="ko-KR" i="1" dirty="0" err="1">
                <a:ea typeface="ＭＳ Ｐゴシック" pitchFamily="34" charset="-128"/>
              </a:rPr>
              <a:t>H</a:t>
            </a:r>
            <a:r>
              <a:rPr lang="fr-CA" altLang="ko-KR" baseline="-25000" dirty="0" err="1">
                <a:ea typeface="ＭＳ Ｐゴシック" pitchFamily="34" charset="-128"/>
              </a:rPr>
              <a:t>t</a:t>
            </a:r>
            <a:r>
              <a:rPr lang="fr-CA" altLang="ko-KR" baseline="-25000" dirty="0">
                <a:ea typeface="ＭＳ Ｐゴシック" pitchFamily="34" charset="-128"/>
              </a:rPr>
              <a:t> </a:t>
            </a:r>
            <a:r>
              <a:rPr lang="fr-CA" altLang="ko-KR" dirty="0">
                <a:ea typeface="ＭＳ Ｐゴシック" pitchFamily="34" charset="-128"/>
              </a:rPr>
              <a:t>= </a:t>
            </a:r>
            <a:r>
              <a:rPr lang="fr-CA" altLang="ko-KR" i="1" dirty="0">
                <a:ea typeface="ＭＳ Ｐゴシック" pitchFamily="34" charset="-128"/>
              </a:rPr>
              <a:t>j</a:t>
            </a:r>
            <a:r>
              <a:rPr lang="fr-CA" altLang="ko-KR" dirty="0">
                <a:ea typeface="ＭＳ Ｐゴシック" pitchFamily="34" charset="-128"/>
              </a:rPr>
              <a:t>) = </a:t>
            </a:r>
            <a:r>
              <a:rPr lang="fr-CA" altLang="en-US" i="1" dirty="0">
                <a:ea typeface="ＭＳ Ｐゴシック" pitchFamily="34" charset="-128"/>
              </a:rPr>
              <a:t>P</a:t>
            </a:r>
            <a:r>
              <a:rPr lang="fr-CA" altLang="en-US" dirty="0">
                <a:ea typeface="ＭＳ Ｐゴシック" pitchFamily="34" charset="-128"/>
              </a:rPr>
              <a:t>(</a:t>
            </a:r>
            <a:r>
              <a:rPr lang="fr-CA" altLang="en-US" i="1" dirty="0">
                <a:ea typeface="ＭＳ Ｐゴシック" pitchFamily="34" charset="-128"/>
              </a:rPr>
              <a:t>S</a:t>
            </a:r>
            <a:r>
              <a:rPr lang="fr-CA" altLang="en-US" i="1" baseline="-25000" dirty="0">
                <a:ea typeface="ＭＳ Ｐゴシック" pitchFamily="34" charset="-128"/>
              </a:rPr>
              <a:t>t</a:t>
            </a:r>
            <a:r>
              <a:rPr lang="fr-CA" altLang="en-US" baseline="-25000" dirty="0">
                <a:ea typeface="ＭＳ Ｐゴシック" pitchFamily="34" charset="-128"/>
              </a:rPr>
              <a:t>+1</a:t>
            </a:r>
            <a:r>
              <a:rPr lang="fr-CA" altLang="en-US" dirty="0">
                <a:ea typeface="ＭＳ Ｐゴシック" pitchFamily="34" charset="-128"/>
              </a:rPr>
              <a:t>= s</a:t>
            </a:r>
            <a:r>
              <a:rPr lang="fr-CA" altLang="ko-KR" i="1" baseline="-25000" dirty="0">
                <a:ea typeface="ＭＳ Ｐゴシック" pitchFamily="34" charset="-128"/>
              </a:rPr>
              <a:t>t+1</a:t>
            </a:r>
            <a:r>
              <a:rPr lang="fr-CA" altLang="ko-KR" dirty="0">
                <a:ea typeface="ＭＳ Ｐゴシック" pitchFamily="34" charset="-128"/>
              </a:rPr>
              <a:t>|</a:t>
            </a:r>
            <a:r>
              <a:rPr lang="fr-CA" altLang="ko-KR" i="1" dirty="0">
                <a:ea typeface="ＭＳ Ｐゴシック" pitchFamily="34" charset="-128"/>
              </a:rPr>
              <a:t>H</a:t>
            </a:r>
            <a:r>
              <a:rPr lang="fr-CA" altLang="ko-KR" baseline="-25000" dirty="0">
                <a:ea typeface="ＭＳ Ｐゴシック" pitchFamily="34" charset="-128"/>
              </a:rPr>
              <a:t>t+1 </a:t>
            </a:r>
            <a:r>
              <a:rPr lang="fr-CA" altLang="ko-KR" dirty="0">
                <a:ea typeface="ＭＳ Ｐゴシック" pitchFamily="34" charset="-128"/>
              </a:rPr>
              <a:t>= </a:t>
            </a:r>
            <a:r>
              <a:rPr lang="fr-CA" altLang="ko-KR" i="1" dirty="0">
                <a:ea typeface="ＭＳ Ｐゴシック" pitchFamily="34" charset="-128"/>
              </a:rPr>
              <a:t>i</a:t>
            </a:r>
            <a:r>
              <a:rPr lang="fr-CA" altLang="ko-KR" dirty="0">
                <a:ea typeface="ＭＳ Ｐゴシック" pitchFamily="34" charset="-128"/>
              </a:rPr>
              <a:t>)</a:t>
            </a:r>
            <a:r>
              <a:rPr lang="fr-CA" altLang="en-US" i="1" dirty="0">
                <a:ea typeface="ＭＳ Ｐゴシック" pitchFamily="34" charset="-128"/>
              </a:rPr>
              <a:t> P</a:t>
            </a:r>
            <a:r>
              <a:rPr lang="fr-CA" altLang="en-US" dirty="0">
                <a:ea typeface="ＭＳ Ｐゴシック" pitchFamily="34" charset="-128"/>
              </a:rPr>
              <a:t>(X</a:t>
            </a:r>
            <a:r>
              <a:rPr lang="fr-CA" altLang="ko-KR" i="1" baseline="-25000" dirty="0">
                <a:ea typeface="ＭＳ Ｐゴシック" pitchFamily="34" charset="-128"/>
              </a:rPr>
              <a:t>t+1</a:t>
            </a:r>
            <a:r>
              <a:rPr lang="fr-CA" altLang="ko-KR" dirty="0">
                <a:ea typeface="ＭＳ Ｐゴシック" pitchFamily="34" charset="-128"/>
              </a:rPr>
              <a:t> = </a:t>
            </a:r>
            <a:r>
              <a:rPr lang="fr-CA" altLang="ko-KR" i="1" dirty="0" err="1">
                <a:ea typeface="ＭＳ Ｐゴシック" pitchFamily="34" charset="-128"/>
              </a:rPr>
              <a:t>i</a:t>
            </a:r>
            <a:r>
              <a:rPr lang="fr-CA" altLang="ko-KR" dirty="0" err="1">
                <a:ea typeface="ＭＳ Ｐゴシック" pitchFamily="34" charset="-128"/>
              </a:rPr>
              <a:t>|</a:t>
            </a:r>
            <a:r>
              <a:rPr lang="fr-CA" altLang="ko-KR" i="1" dirty="0" err="1">
                <a:ea typeface="ＭＳ Ｐゴシック" pitchFamily="34" charset="-128"/>
              </a:rPr>
              <a:t>H</a:t>
            </a:r>
            <a:r>
              <a:rPr lang="fr-CA" altLang="ko-KR" baseline="-25000" dirty="0" err="1">
                <a:ea typeface="ＭＳ Ｐゴシック" pitchFamily="34" charset="-128"/>
              </a:rPr>
              <a:t>t</a:t>
            </a:r>
            <a:r>
              <a:rPr lang="fr-CA" altLang="ko-KR" baseline="-25000" dirty="0">
                <a:ea typeface="ＭＳ Ｐゴシック" pitchFamily="34" charset="-128"/>
              </a:rPr>
              <a:t> </a:t>
            </a:r>
            <a:r>
              <a:rPr lang="fr-CA" altLang="ko-KR" dirty="0">
                <a:ea typeface="ＭＳ Ｐゴシック" pitchFamily="34" charset="-128"/>
              </a:rPr>
              <a:t>= </a:t>
            </a:r>
            <a:r>
              <a:rPr lang="fr-CA" altLang="ko-KR" i="1" dirty="0">
                <a:ea typeface="ＭＳ Ｐゴシック" pitchFamily="34" charset="-128"/>
              </a:rPr>
              <a:t>j</a:t>
            </a:r>
            <a:r>
              <a:rPr lang="fr-CA" altLang="ko-KR" dirty="0">
                <a:ea typeface="ＭＳ Ｐゴシック" pitchFamily="34" charset="-128"/>
              </a:rPr>
              <a:t>)</a:t>
            </a:r>
            <a:r>
              <a:rPr lang="fr-CA" altLang="en-US" dirty="0">
                <a:ea typeface="ＭＳ Ｐゴシック" pitchFamily="34" charset="-128"/>
              </a:rPr>
              <a:t> </a:t>
            </a:r>
          </a:p>
          <a:p>
            <a:pPr marL="457200" marR="0" lvl="1" indent="0" algn="l" defTabSz="914400" rtl="0" eaLnBrk="1" fontAlgn="base" latinLnBrk="0" hangingPunct="1">
              <a:lnSpc>
                <a:spcPct val="100000"/>
              </a:lnSpc>
              <a:spcBef>
                <a:spcPct val="30000"/>
              </a:spcBef>
              <a:spcAft>
                <a:spcPct val="0"/>
              </a:spcAft>
              <a:buClrTx/>
              <a:buSzTx/>
              <a:buFontTx/>
              <a:buNone/>
              <a:tabLst/>
              <a:defRPr/>
            </a:pPr>
            <a:r>
              <a:rPr lang="fr-CA" altLang="ko-KR" dirty="0">
                <a:ea typeface="ＭＳ Ｐゴシック" pitchFamily="34" charset="-128"/>
              </a:rPr>
              <a:t>                ce qui</a:t>
            </a:r>
            <a:r>
              <a:rPr lang="fr-CA" altLang="ko-KR" baseline="0" dirty="0">
                <a:ea typeface="ＭＳ Ｐゴシック" pitchFamily="34" charset="-128"/>
              </a:rPr>
              <a:t> donne</a:t>
            </a:r>
          </a:p>
          <a:p>
            <a:pPr marL="457200" marR="0" lvl="1" indent="0" algn="l" defTabSz="914400" rtl="0" eaLnBrk="1" fontAlgn="base" latinLnBrk="0" hangingPunct="1">
              <a:lnSpc>
                <a:spcPct val="100000"/>
              </a:lnSpc>
              <a:spcBef>
                <a:spcPct val="30000"/>
              </a:spcBef>
              <a:spcAft>
                <a:spcPct val="0"/>
              </a:spcAft>
              <a:buClrTx/>
              <a:buSzTx/>
              <a:buFontTx/>
              <a:buNone/>
              <a:tabLst/>
              <a:defRPr/>
            </a:pPr>
            <a:r>
              <a:rPr lang="fr-CA" altLang="ko-KR" dirty="0">
                <a:ea typeface="ＭＳ Ｐゴシック" pitchFamily="34" charset="-128"/>
              </a:rPr>
              <a:t>               =</a:t>
            </a:r>
            <a:r>
              <a:rPr lang="fr-CA" altLang="en-US" dirty="0">
                <a:ea typeface="ＭＳ Ｐゴシック" pitchFamily="34" charset="-128"/>
                <a:sym typeface="Symbol" pitchFamily="18" charset="2"/>
              </a:rPr>
              <a:t></a:t>
            </a:r>
            <a:r>
              <a:rPr lang="fr-CA" altLang="en-US" i="1" baseline="-25000" dirty="0">
                <a:ea typeface="ＭＳ Ｐゴシック" pitchFamily="34" charset="-128"/>
                <a:sym typeface="Symbol" pitchFamily="18" charset="2"/>
              </a:rPr>
              <a:t>j</a:t>
            </a:r>
            <a:r>
              <a:rPr lang="fr-CA" altLang="en-US" dirty="0">
                <a:ea typeface="ＭＳ Ｐゴシック" pitchFamily="34" charset="-128"/>
              </a:rPr>
              <a:t> </a:t>
            </a:r>
            <a:r>
              <a:rPr lang="fr-CA" altLang="en-US" i="1" dirty="0">
                <a:ea typeface="ＭＳ Ｐゴシック" pitchFamily="34" charset="-128"/>
              </a:rPr>
              <a:t>P</a:t>
            </a:r>
            <a:r>
              <a:rPr lang="fr-CA" altLang="en-US" dirty="0">
                <a:ea typeface="ＭＳ Ｐゴシック" pitchFamily="34" charset="-128"/>
              </a:rPr>
              <a:t>(</a:t>
            </a:r>
            <a:r>
              <a:rPr lang="fr-CA" altLang="en-US" i="1" dirty="0">
                <a:ea typeface="ＭＳ Ｐゴシック" pitchFamily="34" charset="-128"/>
              </a:rPr>
              <a:t>S</a:t>
            </a:r>
            <a:r>
              <a:rPr lang="fr-CA" altLang="en-US" i="1" baseline="-25000" dirty="0">
                <a:ea typeface="ＭＳ Ｐゴシック" pitchFamily="34" charset="-128"/>
              </a:rPr>
              <a:t>t</a:t>
            </a:r>
            <a:r>
              <a:rPr lang="fr-CA" altLang="en-US" baseline="-25000" dirty="0">
                <a:ea typeface="ＭＳ Ｐゴシック" pitchFamily="34" charset="-128"/>
              </a:rPr>
              <a:t>+1</a:t>
            </a:r>
            <a:r>
              <a:rPr lang="fr-CA" altLang="en-US" dirty="0">
                <a:ea typeface="ＭＳ Ｐゴシック" pitchFamily="34" charset="-128"/>
              </a:rPr>
              <a:t>= s</a:t>
            </a:r>
            <a:r>
              <a:rPr lang="fr-CA" altLang="ko-KR" i="1" baseline="-25000" dirty="0">
                <a:ea typeface="ＭＳ Ｐゴシック" pitchFamily="34" charset="-128"/>
              </a:rPr>
              <a:t>t+1</a:t>
            </a:r>
            <a:r>
              <a:rPr lang="fr-CA" altLang="ko-KR" dirty="0">
                <a:ea typeface="ＭＳ Ｐゴシック" pitchFamily="34" charset="-128"/>
              </a:rPr>
              <a:t>|</a:t>
            </a:r>
            <a:r>
              <a:rPr lang="fr-CA" altLang="ko-KR" i="1" dirty="0">
                <a:ea typeface="ＭＳ Ｐゴシック" pitchFamily="34" charset="-128"/>
              </a:rPr>
              <a:t>H</a:t>
            </a:r>
            <a:r>
              <a:rPr lang="fr-CA" altLang="ko-KR" baseline="-25000" dirty="0">
                <a:ea typeface="ＭＳ Ｐゴシック" pitchFamily="34" charset="-128"/>
              </a:rPr>
              <a:t>t+1 </a:t>
            </a:r>
            <a:r>
              <a:rPr lang="fr-CA" altLang="ko-KR" dirty="0">
                <a:ea typeface="ＭＳ Ｐゴシック" pitchFamily="34" charset="-128"/>
              </a:rPr>
              <a:t>= </a:t>
            </a:r>
            <a:r>
              <a:rPr lang="fr-CA" altLang="ko-KR" i="1" dirty="0">
                <a:ea typeface="ＭＳ Ｐゴシック" pitchFamily="34" charset="-128"/>
              </a:rPr>
              <a:t>i</a:t>
            </a:r>
            <a:r>
              <a:rPr lang="fr-CA" altLang="ko-KR" dirty="0">
                <a:ea typeface="ＭＳ Ｐゴシック" pitchFamily="34" charset="-128"/>
              </a:rPr>
              <a:t>)</a:t>
            </a:r>
            <a:r>
              <a:rPr lang="fr-CA" altLang="en-US" dirty="0">
                <a:ea typeface="ＭＳ Ｐゴシック" pitchFamily="34" charset="-128"/>
              </a:rPr>
              <a:t> </a:t>
            </a:r>
            <a:r>
              <a:rPr lang="fr-CA" altLang="en-US" i="1" dirty="0">
                <a:ea typeface="ＭＳ Ｐゴシック" pitchFamily="34" charset="-128"/>
              </a:rPr>
              <a:t>P</a:t>
            </a:r>
            <a:r>
              <a:rPr lang="fr-CA" altLang="en-US" dirty="0">
                <a:ea typeface="ＭＳ Ｐゴシック" pitchFamily="34" charset="-128"/>
              </a:rPr>
              <a:t>(X</a:t>
            </a:r>
            <a:r>
              <a:rPr lang="fr-CA" altLang="ko-KR" i="1" baseline="-25000" dirty="0">
                <a:ea typeface="ＭＳ Ｐゴシック" pitchFamily="34" charset="-128"/>
              </a:rPr>
              <a:t>t+1</a:t>
            </a:r>
            <a:r>
              <a:rPr lang="fr-CA" altLang="ko-KR" dirty="0">
                <a:ea typeface="ＭＳ Ｐゴシック" pitchFamily="34" charset="-128"/>
              </a:rPr>
              <a:t> = </a:t>
            </a:r>
            <a:r>
              <a:rPr lang="fr-CA" altLang="ko-KR" i="1" dirty="0" err="1">
                <a:ea typeface="ＭＳ Ｐゴシック" pitchFamily="34" charset="-128"/>
              </a:rPr>
              <a:t>i</a:t>
            </a:r>
            <a:r>
              <a:rPr lang="fr-CA" altLang="ko-KR" dirty="0" err="1">
                <a:ea typeface="ＭＳ Ｐゴシック" pitchFamily="34" charset="-128"/>
              </a:rPr>
              <a:t>|</a:t>
            </a:r>
            <a:r>
              <a:rPr lang="fr-CA" altLang="ko-KR" i="1" dirty="0" err="1">
                <a:ea typeface="ＭＳ Ｐゴシック" pitchFamily="34" charset="-128"/>
              </a:rPr>
              <a:t>H</a:t>
            </a:r>
            <a:r>
              <a:rPr lang="fr-CA" altLang="ko-KR" baseline="-25000" dirty="0" err="1">
                <a:ea typeface="ＭＳ Ｐゴシック" pitchFamily="34" charset="-128"/>
              </a:rPr>
              <a:t>t</a:t>
            </a:r>
            <a:r>
              <a:rPr lang="fr-CA" altLang="ko-KR" baseline="-25000" dirty="0">
                <a:ea typeface="ＭＳ Ｐゴシック" pitchFamily="34" charset="-128"/>
              </a:rPr>
              <a:t> </a:t>
            </a:r>
            <a:r>
              <a:rPr lang="fr-CA" altLang="ko-KR" dirty="0">
                <a:ea typeface="ＭＳ Ｐゴシック" pitchFamily="34" charset="-128"/>
              </a:rPr>
              <a:t>= </a:t>
            </a:r>
            <a:r>
              <a:rPr lang="fr-CA" altLang="ko-KR" i="1" dirty="0">
                <a:ea typeface="ＭＳ Ｐゴシック" pitchFamily="34" charset="-128"/>
              </a:rPr>
              <a:t>j</a:t>
            </a:r>
            <a:r>
              <a:rPr lang="fr-CA" altLang="ko-KR" dirty="0">
                <a:ea typeface="ＭＳ Ｐゴシック" pitchFamily="34" charset="-128"/>
              </a:rPr>
              <a:t>)</a:t>
            </a:r>
            <a:r>
              <a:rPr lang="fr-CA" altLang="en-US" dirty="0">
                <a:ea typeface="ＭＳ Ｐゴシック" pitchFamily="34" charset="-128"/>
              </a:rPr>
              <a:t>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a:t>
            </a:r>
            <a:r>
              <a:rPr lang="fr-CA" altLang="ko-KR" dirty="0">
                <a:ea typeface="ＭＳ Ｐゴシック" pitchFamily="34" charset="-128"/>
              </a:rPr>
              <a:t>, </a:t>
            </a:r>
            <a:r>
              <a:rPr lang="fr-CA" altLang="ko-KR" i="1" dirty="0" err="1">
                <a:ea typeface="ＭＳ Ｐゴシック" pitchFamily="34" charset="-128"/>
              </a:rPr>
              <a:t>H</a:t>
            </a:r>
            <a:r>
              <a:rPr lang="fr-CA" altLang="ko-KR" baseline="-25000" dirty="0" err="1">
                <a:ea typeface="ＭＳ Ｐゴシック" pitchFamily="34" charset="-128"/>
              </a:rPr>
              <a:t>t</a:t>
            </a:r>
            <a:r>
              <a:rPr lang="fr-CA" altLang="ko-KR" baseline="-25000" dirty="0">
                <a:ea typeface="ＭＳ Ｐゴシック" pitchFamily="34" charset="-128"/>
              </a:rPr>
              <a:t> </a:t>
            </a:r>
            <a:r>
              <a:rPr lang="fr-CA" altLang="ko-KR" dirty="0">
                <a:ea typeface="ＭＳ Ｐゴシック" pitchFamily="34" charset="-128"/>
              </a:rPr>
              <a:t>= </a:t>
            </a:r>
            <a:r>
              <a:rPr lang="fr-CA" altLang="ko-KR" i="1" dirty="0">
                <a:ea typeface="ＭＳ Ｐゴシック" pitchFamily="34" charset="-128"/>
              </a:rPr>
              <a:t>j</a:t>
            </a:r>
            <a:r>
              <a:rPr lang="fr-CA" altLang="ko-KR" dirty="0">
                <a:ea typeface="ＭＳ Ｐゴシック" pitchFamily="34" charset="-128"/>
              </a:rPr>
              <a:t>)</a:t>
            </a:r>
            <a:br>
              <a:rPr lang="fr-CA" altLang="ko-KR" dirty="0">
                <a:ea typeface="ＭＳ Ｐゴシック" pitchFamily="34" charset="-128"/>
              </a:rPr>
            </a:br>
            <a:r>
              <a:rPr lang="fr-CA" altLang="ko-KR" dirty="0">
                <a:ea typeface="ＭＳ Ｐゴシック" pitchFamily="34" charset="-128"/>
              </a:rPr>
              <a:t>               = </a:t>
            </a:r>
            <a:r>
              <a:rPr lang="fr-CA" altLang="en-US" i="1" dirty="0">
                <a:ea typeface="ＭＳ Ｐゴシック" pitchFamily="34" charset="-128"/>
              </a:rPr>
              <a:t>P</a:t>
            </a:r>
            <a:r>
              <a:rPr lang="fr-CA" altLang="en-US" dirty="0">
                <a:ea typeface="ＭＳ Ｐゴシック" pitchFamily="34" charset="-128"/>
              </a:rPr>
              <a:t>(</a:t>
            </a:r>
            <a:r>
              <a:rPr lang="fr-CA" altLang="en-US" i="1" dirty="0">
                <a:ea typeface="ＭＳ Ｐゴシック" pitchFamily="34" charset="-128"/>
              </a:rPr>
              <a:t>S</a:t>
            </a:r>
            <a:r>
              <a:rPr lang="fr-CA" altLang="en-US" i="1" baseline="-25000" dirty="0">
                <a:ea typeface="ＭＳ Ｐゴシック" pitchFamily="34" charset="-128"/>
              </a:rPr>
              <a:t>t</a:t>
            </a:r>
            <a:r>
              <a:rPr lang="fr-CA" altLang="en-US" baseline="-25000" dirty="0">
                <a:ea typeface="ＭＳ Ｐゴシック" pitchFamily="34" charset="-128"/>
              </a:rPr>
              <a:t>+1</a:t>
            </a:r>
            <a:r>
              <a:rPr lang="fr-CA" altLang="en-US" dirty="0">
                <a:ea typeface="ＭＳ Ｐゴシック" pitchFamily="34" charset="-128"/>
              </a:rPr>
              <a:t>= s</a:t>
            </a:r>
            <a:r>
              <a:rPr lang="fr-CA" altLang="ko-KR" i="1" baseline="-25000" dirty="0">
                <a:ea typeface="ＭＳ Ｐゴシック" pitchFamily="34" charset="-128"/>
              </a:rPr>
              <a:t>t+1</a:t>
            </a:r>
            <a:r>
              <a:rPr lang="fr-CA" altLang="ko-KR" dirty="0">
                <a:ea typeface="ＭＳ Ｐゴシック" pitchFamily="34" charset="-128"/>
              </a:rPr>
              <a:t>|</a:t>
            </a:r>
            <a:r>
              <a:rPr lang="fr-CA" altLang="ko-KR" i="1" dirty="0">
                <a:ea typeface="ＭＳ Ｐゴシック" pitchFamily="34" charset="-128"/>
              </a:rPr>
              <a:t>H</a:t>
            </a:r>
            <a:r>
              <a:rPr lang="fr-CA" altLang="ko-KR" baseline="-25000" dirty="0">
                <a:ea typeface="ＭＳ Ｐゴシック" pitchFamily="34" charset="-128"/>
              </a:rPr>
              <a:t>t+1 </a:t>
            </a:r>
            <a:r>
              <a:rPr lang="fr-CA" altLang="ko-KR" dirty="0">
                <a:ea typeface="ＭＳ Ｐゴシック" pitchFamily="34" charset="-128"/>
              </a:rPr>
              <a:t>= </a:t>
            </a:r>
            <a:r>
              <a:rPr lang="fr-CA" altLang="ko-KR" i="1" dirty="0">
                <a:ea typeface="ＭＳ Ｐゴシック" pitchFamily="34" charset="-128"/>
              </a:rPr>
              <a:t>i</a:t>
            </a:r>
            <a:r>
              <a:rPr lang="fr-CA" altLang="ko-KR" dirty="0">
                <a:ea typeface="ＭＳ Ｐゴシック" pitchFamily="34" charset="-128"/>
              </a:rPr>
              <a:t>)</a:t>
            </a:r>
            <a:r>
              <a:rPr lang="fr-CA" altLang="en-US" dirty="0">
                <a:ea typeface="ＭＳ Ｐゴシック" pitchFamily="34" charset="-128"/>
              </a:rPr>
              <a:t> </a:t>
            </a:r>
            <a:r>
              <a:rPr lang="fr-CA" altLang="en-US" dirty="0">
                <a:ea typeface="ＭＳ Ｐゴシック" pitchFamily="34" charset="-128"/>
                <a:sym typeface="Symbol" pitchFamily="18" charset="2"/>
              </a:rPr>
              <a:t></a:t>
            </a:r>
            <a:r>
              <a:rPr lang="fr-CA" altLang="en-US" i="1" baseline="-25000" dirty="0">
                <a:ea typeface="ＭＳ Ｐゴシック" pitchFamily="34" charset="-128"/>
                <a:sym typeface="Symbol" pitchFamily="18" charset="2"/>
              </a:rPr>
              <a:t>j</a:t>
            </a:r>
            <a:r>
              <a:rPr lang="fr-CA" altLang="en-US" dirty="0">
                <a:ea typeface="ＭＳ Ｐゴシック" pitchFamily="34" charset="-128"/>
              </a:rPr>
              <a:t> </a:t>
            </a:r>
            <a:r>
              <a:rPr lang="fr-CA" altLang="en-US" i="1" dirty="0">
                <a:ea typeface="ＭＳ Ｐゴシック" pitchFamily="34" charset="-128"/>
              </a:rPr>
              <a:t>P</a:t>
            </a:r>
            <a:r>
              <a:rPr lang="fr-CA" altLang="en-US" dirty="0">
                <a:ea typeface="ＭＳ Ｐゴシック" pitchFamily="34" charset="-128"/>
              </a:rPr>
              <a:t>(X</a:t>
            </a:r>
            <a:r>
              <a:rPr lang="fr-CA" altLang="ko-KR" i="1" baseline="-25000" dirty="0">
                <a:ea typeface="ＭＳ Ｐゴシック" pitchFamily="34" charset="-128"/>
              </a:rPr>
              <a:t>t+1</a:t>
            </a:r>
            <a:r>
              <a:rPr lang="fr-CA" altLang="ko-KR" dirty="0">
                <a:ea typeface="ＭＳ Ｐゴシック" pitchFamily="34" charset="-128"/>
              </a:rPr>
              <a:t> = </a:t>
            </a:r>
            <a:r>
              <a:rPr lang="fr-CA" altLang="ko-KR" i="1" dirty="0" err="1">
                <a:ea typeface="ＭＳ Ｐゴシック" pitchFamily="34" charset="-128"/>
              </a:rPr>
              <a:t>i</a:t>
            </a:r>
            <a:r>
              <a:rPr lang="fr-CA" altLang="ko-KR" dirty="0" err="1">
                <a:ea typeface="ＭＳ Ｐゴシック" pitchFamily="34" charset="-128"/>
              </a:rPr>
              <a:t>|</a:t>
            </a:r>
            <a:r>
              <a:rPr lang="fr-CA" altLang="ko-KR" i="1" dirty="0" err="1">
                <a:ea typeface="ＭＳ Ｐゴシック" pitchFamily="34" charset="-128"/>
              </a:rPr>
              <a:t>H</a:t>
            </a:r>
            <a:r>
              <a:rPr lang="fr-CA" altLang="ko-KR" baseline="-25000" dirty="0" err="1">
                <a:ea typeface="ＭＳ Ｐゴシック" pitchFamily="34" charset="-128"/>
              </a:rPr>
              <a:t>t</a:t>
            </a:r>
            <a:r>
              <a:rPr lang="fr-CA" altLang="ko-KR" baseline="-25000" dirty="0">
                <a:ea typeface="ＭＳ Ｐゴシック" pitchFamily="34" charset="-128"/>
              </a:rPr>
              <a:t> </a:t>
            </a:r>
            <a:r>
              <a:rPr lang="fr-CA" altLang="ko-KR" dirty="0">
                <a:ea typeface="ＭＳ Ｐゴシック" pitchFamily="34" charset="-128"/>
              </a:rPr>
              <a:t>= </a:t>
            </a:r>
            <a:r>
              <a:rPr lang="fr-CA" altLang="ko-KR" i="1" dirty="0">
                <a:ea typeface="ＭＳ Ｐゴシック" pitchFamily="34" charset="-128"/>
              </a:rPr>
              <a:t>j</a:t>
            </a:r>
            <a:r>
              <a:rPr lang="fr-CA" altLang="ko-KR" dirty="0">
                <a:ea typeface="ＭＳ Ｐゴシック" pitchFamily="34" charset="-128"/>
              </a:rPr>
              <a:t>)</a:t>
            </a:r>
            <a:r>
              <a:rPr lang="fr-CA" altLang="en-US" dirty="0">
                <a:ea typeface="ＭＳ Ｐゴシック" pitchFamily="34" charset="-128"/>
              </a:rPr>
              <a:t>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a:t>
            </a:r>
            <a:r>
              <a:rPr lang="fr-CA" altLang="ko-KR" dirty="0">
                <a:ea typeface="ＭＳ Ｐゴシック" pitchFamily="34" charset="-128"/>
              </a:rPr>
              <a:t>, </a:t>
            </a:r>
            <a:r>
              <a:rPr lang="fr-CA" altLang="ko-KR" i="1" dirty="0" err="1">
                <a:ea typeface="ＭＳ Ｐゴシック" pitchFamily="34" charset="-128"/>
              </a:rPr>
              <a:t>H</a:t>
            </a:r>
            <a:r>
              <a:rPr lang="fr-CA" altLang="ko-KR" baseline="-25000" dirty="0" err="1">
                <a:ea typeface="ＭＳ Ｐゴシック" pitchFamily="34" charset="-128"/>
              </a:rPr>
              <a:t>t</a:t>
            </a:r>
            <a:r>
              <a:rPr lang="fr-CA" altLang="ko-KR" baseline="-25000" dirty="0">
                <a:ea typeface="ＭＳ Ｐゴシック" pitchFamily="34" charset="-128"/>
              </a:rPr>
              <a:t> </a:t>
            </a:r>
            <a:r>
              <a:rPr lang="fr-CA" altLang="ko-KR" dirty="0">
                <a:ea typeface="ＭＳ Ｐゴシック" pitchFamily="34" charset="-128"/>
              </a:rPr>
              <a:t>= </a:t>
            </a:r>
            <a:r>
              <a:rPr lang="fr-CA" altLang="ko-KR" i="1" dirty="0">
                <a:ea typeface="ＭＳ Ｐゴシック" pitchFamily="34" charset="-128"/>
              </a:rPr>
              <a:t>j</a:t>
            </a:r>
            <a:r>
              <a:rPr lang="fr-CA" altLang="ko-KR" dirty="0">
                <a:ea typeface="ＭＳ Ｐゴシック" pitchFamily="34" charset="-128"/>
              </a:rPr>
              <a:t>)</a:t>
            </a:r>
            <a:br>
              <a:rPr lang="fr-CA" altLang="ko-KR" dirty="0">
                <a:ea typeface="ＭＳ Ｐゴシック" pitchFamily="34" charset="-128"/>
              </a:rPr>
            </a:br>
            <a:r>
              <a:rPr lang="fr-CA" altLang="ko-KR" dirty="0">
                <a:ea typeface="ＭＳ Ｐゴシック" pitchFamily="34" charset="-128"/>
              </a:rPr>
              <a:t>               = </a:t>
            </a:r>
            <a:r>
              <a:rPr lang="fr-CA" altLang="en-US" i="1" dirty="0">
                <a:ea typeface="ＭＳ Ｐゴシック" pitchFamily="34" charset="-128"/>
              </a:rPr>
              <a:t>P</a:t>
            </a:r>
            <a:r>
              <a:rPr lang="fr-CA" altLang="en-US" dirty="0">
                <a:ea typeface="ＭＳ Ｐゴシック" pitchFamily="34" charset="-128"/>
              </a:rPr>
              <a:t>(</a:t>
            </a:r>
            <a:r>
              <a:rPr lang="fr-CA" altLang="en-US" i="1" dirty="0">
                <a:ea typeface="ＭＳ Ｐゴシック" pitchFamily="34" charset="-128"/>
              </a:rPr>
              <a:t>S</a:t>
            </a:r>
            <a:r>
              <a:rPr lang="fr-CA" altLang="en-US" i="1" baseline="-25000" dirty="0">
                <a:ea typeface="ＭＳ Ｐゴシック" pitchFamily="34" charset="-128"/>
              </a:rPr>
              <a:t>t</a:t>
            </a:r>
            <a:r>
              <a:rPr lang="fr-CA" altLang="en-US" baseline="-25000" dirty="0">
                <a:ea typeface="ＭＳ Ｐゴシック" pitchFamily="34" charset="-128"/>
              </a:rPr>
              <a:t>+1</a:t>
            </a:r>
            <a:r>
              <a:rPr lang="fr-CA" altLang="en-US" dirty="0">
                <a:ea typeface="ＭＳ Ｐゴシック" pitchFamily="34" charset="-128"/>
              </a:rPr>
              <a:t>= s</a:t>
            </a:r>
            <a:r>
              <a:rPr lang="fr-CA" altLang="ko-KR" i="1" baseline="-25000" dirty="0">
                <a:ea typeface="ＭＳ Ｐゴシック" pitchFamily="34" charset="-128"/>
              </a:rPr>
              <a:t>t+1</a:t>
            </a:r>
            <a:r>
              <a:rPr lang="fr-CA" altLang="ko-KR" dirty="0">
                <a:ea typeface="ＭＳ Ｐゴシック" pitchFamily="34" charset="-128"/>
              </a:rPr>
              <a:t>|</a:t>
            </a:r>
            <a:r>
              <a:rPr lang="fr-CA" altLang="ko-KR" i="1" dirty="0">
                <a:ea typeface="ＭＳ Ｐゴシック" pitchFamily="34" charset="-128"/>
              </a:rPr>
              <a:t>H</a:t>
            </a:r>
            <a:r>
              <a:rPr lang="fr-CA" altLang="ko-KR" baseline="-25000" dirty="0">
                <a:ea typeface="ＭＳ Ｐゴシック" pitchFamily="34" charset="-128"/>
              </a:rPr>
              <a:t>t+1 </a:t>
            </a:r>
            <a:r>
              <a:rPr lang="fr-CA" altLang="ko-KR" dirty="0">
                <a:ea typeface="ＭＳ Ｐゴシック" pitchFamily="34" charset="-128"/>
              </a:rPr>
              <a:t>= </a:t>
            </a:r>
            <a:r>
              <a:rPr lang="fr-CA" altLang="ko-KR" i="1" dirty="0">
                <a:ea typeface="ＭＳ Ｐゴシック" pitchFamily="34" charset="-128"/>
              </a:rPr>
              <a:t>i</a:t>
            </a:r>
            <a:r>
              <a:rPr lang="fr-CA" altLang="ko-KR" dirty="0">
                <a:ea typeface="ＭＳ Ｐゴシック" pitchFamily="34" charset="-128"/>
              </a:rPr>
              <a:t>)</a:t>
            </a:r>
            <a:r>
              <a:rPr lang="fr-CA" altLang="en-US" dirty="0">
                <a:ea typeface="ＭＳ Ｐゴシック" pitchFamily="34" charset="-128"/>
              </a:rPr>
              <a:t> </a:t>
            </a:r>
            <a:r>
              <a:rPr lang="fr-CA" altLang="en-US" dirty="0">
                <a:ea typeface="ＭＳ Ｐゴシック" pitchFamily="34" charset="-128"/>
                <a:sym typeface="Symbol" pitchFamily="18" charset="2"/>
              </a:rPr>
              <a:t></a:t>
            </a:r>
            <a:r>
              <a:rPr lang="fr-CA" altLang="en-US" i="1" baseline="-25000" dirty="0">
                <a:ea typeface="ＭＳ Ｐゴシック" pitchFamily="34" charset="-128"/>
                <a:sym typeface="Symbol" pitchFamily="18" charset="2"/>
              </a:rPr>
              <a:t>j</a:t>
            </a:r>
            <a:r>
              <a:rPr lang="fr-CA" altLang="en-US" dirty="0">
                <a:ea typeface="ＭＳ Ｐゴシック" pitchFamily="34" charset="-128"/>
              </a:rPr>
              <a:t> </a:t>
            </a:r>
            <a:r>
              <a:rPr lang="fr-CA" altLang="en-US" i="1" dirty="0">
                <a:ea typeface="ＭＳ Ｐゴシック" pitchFamily="34" charset="-128"/>
              </a:rPr>
              <a:t>P</a:t>
            </a:r>
            <a:r>
              <a:rPr lang="fr-CA" altLang="en-US" dirty="0">
                <a:ea typeface="ＭＳ Ｐゴシック" pitchFamily="34" charset="-128"/>
              </a:rPr>
              <a:t>(X</a:t>
            </a:r>
            <a:r>
              <a:rPr lang="fr-CA" altLang="ko-KR" i="1" baseline="-25000" dirty="0">
                <a:ea typeface="ＭＳ Ｐゴシック" pitchFamily="34" charset="-128"/>
              </a:rPr>
              <a:t>t+1</a:t>
            </a:r>
            <a:r>
              <a:rPr lang="fr-CA" altLang="ko-KR" dirty="0">
                <a:ea typeface="ＭＳ Ｐゴシック" pitchFamily="34" charset="-128"/>
              </a:rPr>
              <a:t> = </a:t>
            </a:r>
            <a:r>
              <a:rPr lang="fr-CA" altLang="ko-KR" i="1" dirty="0" err="1">
                <a:ea typeface="ＭＳ Ｐゴシック" pitchFamily="34" charset="-128"/>
              </a:rPr>
              <a:t>i</a:t>
            </a:r>
            <a:r>
              <a:rPr lang="fr-CA" altLang="ko-KR" dirty="0" err="1">
                <a:ea typeface="ＭＳ Ｐゴシック" pitchFamily="34" charset="-128"/>
              </a:rPr>
              <a:t>|</a:t>
            </a:r>
            <a:r>
              <a:rPr lang="fr-CA" altLang="ko-KR" i="1" dirty="0" err="1">
                <a:ea typeface="ＭＳ Ｐゴシック" pitchFamily="34" charset="-128"/>
              </a:rPr>
              <a:t>H</a:t>
            </a:r>
            <a:r>
              <a:rPr lang="fr-CA" altLang="ko-KR" baseline="-25000" dirty="0" err="1">
                <a:ea typeface="ＭＳ Ｐゴシック" pitchFamily="34" charset="-128"/>
              </a:rPr>
              <a:t>t</a:t>
            </a:r>
            <a:r>
              <a:rPr lang="fr-CA" altLang="ko-KR" baseline="-25000" dirty="0">
                <a:ea typeface="ＭＳ Ｐゴシック" pitchFamily="34" charset="-128"/>
              </a:rPr>
              <a:t> </a:t>
            </a:r>
            <a:r>
              <a:rPr lang="fr-CA" altLang="ko-KR" dirty="0">
                <a:ea typeface="ＭＳ Ｐゴシック" pitchFamily="34" charset="-128"/>
              </a:rPr>
              <a:t>= </a:t>
            </a:r>
            <a:r>
              <a:rPr lang="fr-CA" altLang="ko-KR" i="1" dirty="0">
                <a:ea typeface="ＭＳ Ｐゴシック" pitchFamily="34" charset="-128"/>
              </a:rPr>
              <a:t>j</a:t>
            </a:r>
            <a:r>
              <a:rPr lang="fr-CA" altLang="ko-KR" dirty="0">
                <a:ea typeface="ＭＳ Ｐゴシック" pitchFamily="34" charset="-128"/>
              </a:rPr>
              <a:t>) α(</a:t>
            </a:r>
            <a:r>
              <a:rPr lang="fr-CA" altLang="ko-KR" dirty="0" err="1">
                <a:ea typeface="ＭＳ Ｐゴシック" pitchFamily="34" charset="-128"/>
              </a:rPr>
              <a:t>j,t</a:t>
            </a:r>
            <a:r>
              <a:rPr lang="fr-CA" altLang="ko-KR" dirty="0">
                <a:ea typeface="ＭＳ Ｐゴシック" pitchFamily="34" charset="-128"/>
              </a:rPr>
              <a:t>)</a:t>
            </a:r>
          </a:p>
          <a:p>
            <a:endParaRPr lang="fr-CA" altLang="en-US" baseline="0" dirty="0">
              <a:latin typeface="Arial" pitchFamily="34" charset="0"/>
              <a:ea typeface="Gulim" pitchFamily="34" charset="-127"/>
            </a:endParaRPr>
          </a:p>
          <a:p>
            <a:endParaRPr lang="fr-CA" altLang="en-US" baseline="0" dirty="0">
              <a:latin typeface="Arial" pitchFamily="34" charset="0"/>
              <a:ea typeface="Gulim" pitchFamily="34" charset="-127"/>
            </a:endParaRPr>
          </a:p>
          <a:p>
            <a:r>
              <a:rPr lang="fr-CA" altLang="en-US" dirty="0">
                <a:latin typeface="Arial" pitchFamily="34" charset="0"/>
                <a:ea typeface="Gulim" pitchFamily="34" charset="-127"/>
              </a:rPr>
              <a:t>Cette programmation est quasi la même que l’autre algorithme de filtrage. La seule différence est qu’on itère sur la probabilité conjointe au lieu d’itérer sur la probabilité conditionnelle. </a:t>
            </a:r>
          </a:p>
          <a:p>
            <a:endParaRPr lang="fr-CA" altLang="en-US" dirty="0">
              <a:latin typeface="Arial" pitchFamily="34" charset="0"/>
              <a:ea typeface="Gulim" pitchFamily="34" charset="-127"/>
            </a:endParaRPr>
          </a:p>
          <a:p>
            <a:r>
              <a:rPr lang="fr-CA" altLang="en-US" dirty="0">
                <a:latin typeface="Arial" pitchFamily="34" charset="0"/>
                <a:ea typeface="Gulim" pitchFamily="34" charset="-127"/>
              </a:rPr>
              <a:t>Les deux ont la même complexité. Les deux sont inefficaces parce qu’à chaque itération (mise à jour), il faut faire une sommation sur toutes les valeurs possibles de l’état cachée.</a:t>
            </a:r>
          </a:p>
        </p:txBody>
      </p:sp>
    </p:spTree>
    <p:extLst>
      <p:ext uri="{BB962C8B-B14F-4D97-AF65-F5344CB8AC3E}">
        <p14:creationId xmlns:p14="http://schemas.microsoft.com/office/powerpoint/2010/main" val="2825051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a:lnSpc>
                <a:spcPct val="80000"/>
              </a:lnSpc>
              <a:defRPr/>
            </a:pPr>
            <a:r>
              <a:rPr lang="fr-CA" altLang="ko-KR" sz="1400" dirty="0">
                <a:latin typeface="Arial" pitchFamily="34" charset="0"/>
                <a:ea typeface="Gulim" pitchFamily="34" charset="-127"/>
              </a:rPr>
              <a:t>Statique vs dynamique: Réparation voiture vs traitement d’un patient diabétique.</a:t>
            </a:r>
          </a:p>
          <a:p>
            <a:pPr>
              <a:lnSpc>
                <a:spcPct val="80000"/>
              </a:lnSpc>
              <a:defRPr/>
            </a:pPr>
            <a:endParaRPr lang="fr-CA" altLang="ko-KR" sz="1400" dirty="0">
              <a:latin typeface="Arial" pitchFamily="34" charset="0"/>
              <a:ea typeface="Gulim" pitchFamily="34" charset="-127"/>
            </a:endParaRPr>
          </a:p>
          <a:p>
            <a:pPr>
              <a:lnSpc>
                <a:spcPct val="80000"/>
              </a:lnSpc>
              <a:defRPr/>
            </a:pPr>
            <a:r>
              <a:rPr lang="fr-CA" altLang="ko-KR" sz="1400" dirty="0">
                <a:latin typeface="Arial" pitchFamily="34" charset="0"/>
                <a:ea typeface="Gulim" pitchFamily="34" charset="-127"/>
              </a:rPr>
              <a:t>Patient diabétique: </a:t>
            </a:r>
          </a:p>
          <a:p>
            <a:pPr marL="285750" indent="-285750">
              <a:lnSpc>
                <a:spcPct val="80000"/>
              </a:lnSpc>
              <a:buFontTx/>
              <a:buChar char="-"/>
              <a:defRPr/>
            </a:pPr>
            <a:r>
              <a:rPr lang="fr-CA" altLang="ko-KR" sz="1400" dirty="0">
                <a:latin typeface="Arial" pitchFamily="34" charset="0"/>
                <a:ea typeface="Gulim" pitchFamily="34" charset="-127"/>
              </a:rPr>
              <a:t>observations: doses d’insuline récemment administrées, ingestion de nourriture, glycémies et autres mesures.</a:t>
            </a:r>
          </a:p>
          <a:p>
            <a:pPr marL="285750" indent="-285750">
              <a:lnSpc>
                <a:spcPct val="80000"/>
              </a:lnSpc>
              <a:buFontTx/>
              <a:buChar char="-"/>
              <a:defRPr/>
            </a:pPr>
            <a:r>
              <a:rPr lang="fr-CA" altLang="ko-KR" sz="1400" dirty="0">
                <a:latin typeface="Arial" pitchFamily="34" charset="0"/>
                <a:ea typeface="Gulim" pitchFamily="34" charset="-127"/>
              </a:rPr>
              <a:t>La tâche est d’évaluer l’état actuel du patient, notamment le taux de glycémie et le taux d’insuline réel.</a:t>
            </a:r>
          </a:p>
          <a:p>
            <a:pPr marL="285750" indent="-285750">
              <a:lnSpc>
                <a:spcPct val="80000"/>
              </a:lnSpc>
              <a:buFontTx/>
              <a:buChar char="-"/>
              <a:defRPr/>
            </a:pPr>
            <a:r>
              <a:rPr lang="fr-CA" altLang="ko-KR" sz="1400" dirty="0">
                <a:latin typeface="Arial" pitchFamily="34" charset="0"/>
                <a:ea typeface="Gulim" pitchFamily="34" charset="-127"/>
              </a:rPr>
              <a:t>Avec ces infos, on peut prendre une décision sur le régime du patient.</a:t>
            </a:r>
          </a:p>
          <a:p>
            <a:pPr>
              <a:lnSpc>
                <a:spcPct val="80000"/>
              </a:lnSpc>
              <a:defRPr/>
            </a:pPr>
            <a:endParaRPr lang="fr-CA" altLang="ko-KR" sz="1400" dirty="0">
              <a:latin typeface="Arial" pitchFamily="34" charset="0"/>
              <a:ea typeface="Gulim" pitchFamily="34" charset="-127"/>
            </a:endParaRPr>
          </a:p>
          <a:p>
            <a:pPr>
              <a:lnSpc>
                <a:spcPct val="80000"/>
              </a:lnSpc>
              <a:defRPr/>
            </a:pPr>
            <a:endParaRPr lang="fr-CA" altLang="ko-KR" sz="1400" dirty="0">
              <a:latin typeface="Arial" pitchFamily="34" charset="0"/>
              <a:ea typeface="Gulim" pitchFamily="34" charset="-127"/>
            </a:endParaRPr>
          </a:p>
          <a:p>
            <a:pPr>
              <a:lnSpc>
                <a:spcPct val="80000"/>
              </a:lnSpc>
              <a:defRPr/>
            </a:pPr>
            <a:r>
              <a:rPr lang="fr-CA" altLang="ko-KR" sz="1400" dirty="0">
                <a:latin typeface="Arial" pitchFamily="34" charset="0"/>
                <a:ea typeface="Gulim" pitchFamily="34" charset="-127"/>
              </a:rPr>
              <a:t>Il existe plusieurs exemples de systèmes dynamiques dont on ne peut voir ou déterminer la séquence d’états internes avec certitude.</a:t>
            </a:r>
          </a:p>
          <a:p>
            <a:pPr>
              <a:lnSpc>
                <a:spcPct val="80000"/>
              </a:lnSpc>
              <a:defRPr/>
            </a:pPr>
            <a:endParaRPr lang="fr-CA" altLang="ko-KR" sz="1400" dirty="0">
              <a:latin typeface="Arial" pitchFamily="34" charset="0"/>
              <a:ea typeface="Gulim" pitchFamily="34" charset="-127"/>
            </a:endParaRPr>
          </a:p>
          <a:p>
            <a:pPr>
              <a:lnSpc>
                <a:spcPct val="80000"/>
              </a:lnSpc>
              <a:defRPr/>
            </a:pPr>
            <a:r>
              <a:rPr lang="fr-CA" altLang="ko-KR" sz="1400" dirty="0">
                <a:latin typeface="Arial" pitchFamily="34" charset="0"/>
                <a:ea typeface="Gulim" pitchFamily="34" charset="-127"/>
              </a:rPr>
              <a:t>Mais on peut observer les signaux émis par les états, toutefois avec du bruit.  </a:t>
            </a:r>
          </a:p>
          <a:p>
            <a:pPr>
              <a:lnSpc>
                <a:spcPct val="80000"/>
              </a:lnSpc>
              <a:defRPr/>
            </a:pPr>
            <a:endParaRPr lang="fr-CA" altLang="ko-KR" sz="1400" dirty="0">
              <a:latin typeface="Arial" pitchFamily="34" charset="0"/>
              <a:ea typeface="Gulim" pitchFamily="34" charset="-127"/>
            </a:endParaRPr>
          </a:p>
          <a:p>
            <a:pPr>
              <a:lnSpc>
                <a:spcPct val="80000"/>
              </a:lnSpc>
              <a:defRPr/>
            </a:pPr>
            <a:r>
              <a:rPr lang="fr-CA" altLang="ko-KR" sz="1400" dirty="0">
                <a:latin typeface="Arial" pitchFamily="34" charset="0"/>
                <a:ea typeface="Gulim" pitchFamily="34" charset="-127"/>
              </a:rPr>
              <a:t>À partir de ces observations bruitées, on aimerait pouvoir</a:t>
            </a:r>
            <a:r>
              <a:rPr lang="fr-FR" altLang="ko-KR" sz="1400" dirty="0">
                <a:latin typeface="Arial" pitchFamily="34" charset="0"/>
                <a:ea typeface="Gulim" pitchFamily="34" charset="-127"/>
              </a:rPr>
              <a:t>:</a:t>
            </a:r>
            <a:endParaRPr lang="fr-CA" altLang="ko-KR" sz="1400" dirty="0">
              <a:latin typeface="Arial" pitchFamily="34" charset="0"/>
              <a:ea typeface="Gulim" pitchFamily="34" charset="-127"/>
            </a:endParaRPr>
          </a:p>
          <a:p>
            <a:pPr>
              <a:lnSpc>
                <a:spcPct val="80000"/>
              </a:lnSpc>
              <a:defRPr/>
            </a:pPr>
            <a:endParaRPr lang="fr-CA" altLang="ko-KR" sz="1400" dirty="0">
              <a:latin typeface="Arial" pitchFamily="34" charset="0"/>
              <a:ea typeface="Gulim" pitchFamily="34" charset="-127"/>
            </a:endParaRPr>
          </a:p>
          <a:p>
            <a:pPr lvl="1">
              <a:lnSpc>
                <a:spcPct val="80000"/>
              </a:lnSpc>
              <a:defRPr/>
            </a:pPr>
            <a:r>
              <a:rPr lang="fr-CA" altLang="ko-KR" sz="1400" dirty="0">
                <a:latin typeface="Arial" pitchFamily="34" charset="0"/>
                <a:ea typeface="Gulim" pitchFamily="34" charset="-127"/>
              </a:rPr>
              <a:t>Prédire la dynamique (séquence d’états) du système émettant les signaux.</a:t>
            </a:r>
          </a:p>
          <a:p>
            <a:pPr lvl="1">
              <a:lnSpc>
                <a:spcPct val="80000"/>
              </a:lnSpc>
              <a:defRPr/>
            </a:pPr>
            <a:endParaRPr lang="fr-CA" altLang="ko-KR" sz="1400" dirty="0">
              <a:latin typeface="Arial" pitchFamily="34" charset="0"/>
              <a:ea typeface="Gulim" pitchFamily="34" charset="-127"/>
            </a:endParaRPr>
          </a:p>
          <a:p>
            <a:pPr lvl="1">
              <a:lnSpc>
                <a:spcPct val="80000"/>
              </a:lnSpc>
              <a:defRPr/>
            </a:pPr>
            <a:r>
              <a:rPr lang="fr-CA" altLang="ko-KR" sz="1400" dirty="0">
                <a:latin typeface="Arial" pitchFamily="34" charset="0"/>
                <a:ea typeface="Gulim" pitchFamily="34" charset="-127"/>
              </a:rPr>
              <a:t>Déterminer l’historique du système.</a:t>
            </a:r>
          </a:p>
          <a:p>
            <a:pPr lvl="1">
              <a:lnSpc>
                <a:spcPct val="80000"/>
              </a:lnSpc>
              <a:defRPr/>
            </a:pPr>
            <a:endParaRPr lang="fr-CA" altLang="ko-KR" sz="1400" dirty="0">
              <a:latin typeface="Arial" pitchFamily="34" charset="0"/>
              <a:ea typeface="Gulim" pitchFamily="34" charset="-127"/>
            </a:endParaRPr>
          </a:p>
          <a:p>
            <a:pPr lvl="1">
              <a:lnSpc>
                <a:spcPct val="80000"/>
              </a:lnSpc>
              <a:defRPr/>
            </a:pPr>
            <a:r>
              <a:rPr lang="fr-CA" altLang="ko-KR" sz="1400" dirty="0">
                <a:latin typeface="Arial" pitchFamily="34" charset="0"/>
                <a:ea typeface="Gulim" pitchFamily="34" charset="-127"/>
              </a:rPr>
              <a:t>Déterminer la probabilité de la prochaine observation.</a:t>
            </a:r>
          </a:p>
          <a:p>
            <a:pPr lvl="1">
              <a:lnSpc>
                <a:spcPct val="80000"/>
              </a:lnSpc>
              <a:defRPr/>
            </a:pPr>
            <a:endParaRPr lang="fr-CA" altLang="ko-KR" sz="1400" dirty="0">
              <a:latin typeface="Arial" pitchFamily="34" charset="0"/>
              <a:ea typeface="Gulim" pitchFamily="34" charset="-127"/>
            </a:endParaRPr>
          </a:p>
          <a:p>
            <a:pPr>
              <a:lnSpc>
                <a:spcPct val="80000"/>
              </a:lnSpc>
              <a:defRPr/>
            </a:pPr>
            <a:r>
              <a:rPr lang="fr-CA" altLang="ko-KR" sz="1400" dirty="0">
                <a:latin typeface="Arial" pitchFamily="34" charset="0"/>
                <a:ea typeface="Gulim" pitchFamily="34" charset="-127"/>
              </a:rPr>
              <a:t>Ce sont des problèmes typiques des réseaux </a:t>
            </a:r>
            <a:r>
              <a:rPr lang="fr-CA" altLang="ko-KR" sz="1400" dirty="0" err="1">
                <a:latin typeface="Arial" pitchFamily="34" charset="0"/>
                <a:ea typeface="Gulim" pitchFamily="34" charset="-127"/>
              </a:rPr>
              <a:t>bayesiens</a:t>
            </a:r>
            <a:r>
              <a:rPr lang="fr-CA" altLang="ko-KR" sz="1400" dirty="0">
                <a:latin typeface="Arial" pitchFamily="34" charset="0"/>
                <a:ea typeface="Gulim" pitchFamily="34" charset="-127"/>
              </a:rPr>
              <a:t> dynamiques, en particulier des chaînes cachées de Markov et des filtres de </a:t>
            </a:r>
            <a:r>
              <a:rPr lang="fr-CA" altLang="ko-KR" sz="1400" dirty="0" err="1">
                <a:latin typeface="Arial" pitchFamily="34" charset="0"/>
                <a:ea typeface="Gulim" pitchFamily="34" charset="-127"/>
              </a:rPr>
              <a:t>Kalman</a:t>
            </a:r>
            <a:r>
              <a:rPr lang="fr-CA" altLang="ko-KR" sz="1400" dirty="0">
                <a:latin typeface="Arial" pitchFamily="34" charset="0"/>
                <a:ea typeface="Gulim" pitchFamily="34" charset="-127"/>
              </a:rPr>
              <a:t> que nous verrons plus loin.</a:t>
            </a:r>
          </a:p>
          <a:p>
            <a:pPr>
              <a:lnSpc>
                <a:spcPct val="80000"/>
              </a:lnSpc>
              <a:defRPr/>
            </a:pPr>
            <a:endParaRPr lang="en-CA" sz="900" dirty="0">
              <a:latin typeface="Arial" pitchFamily="34" charset="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ormAutofit fontScale="70000" lnSpcReduction="20000"/>
          </a:bodyPr>
          <a:lstStyle/>
          <a:p>
            <a:endParaRPr lang="fr-CA" altLang="ko-KR" dirty="0">
              <a:latin typeface="Arial" pitchFamily="34" charset="0"/>
              <a:ea typeface="ＭＳ Ｐゴシック" pitchFamily="34" charset="-128"/>
            </a:endParaRPr>
          </a:p>
          <a:p>
            <a:r>
              <a:rPr lang="fr-CA" altLang="ko-KR" dirty="0">
                <a:latin typeface="Arial" pitchFamily="34" charset="0"/>
                <a:ea typeface="ＭＳ Ｐゴシック" pitchFamily="34" charset="-128"/>
              </a:rPr>
              <a:t>alpha(</a:t>
            </a:r>
            <a:r>
              <a:rPr lang="fr-CA" altLang="ko-KR" dirty="0" err="1">
                <a:latin typeface="Arial" pitchFamily="34" charset="0"/>
                <a:ea typeface="ＭＳ Ｐゴシック" pitchFamily="34" charset="-128"/>
              </a:rPr>
              <a:t>i,t</a:t>
            </a:r>
            <a:r>
              <a:rPr lang="fr-CA" altLang="ko-KR" dirty="0">
                <a:latin typeface="Arial" pitchFamily="34" charset="0"/>
                <a:ea typeface="ＭＳ Ｐゴシック" pitchFamily="34" charset="-128"/>
              </a:rPr>
              <a:t>) est la </a:t>
            </a:r>
            <a:r>
              <a:rPr lang="fr-CA" altLang="ko-KR" dirty="0">
                <a:latin typeface="Arial" pitchFamily="34" charset="0"/>
                <a:ea typeface="Gulim" pitchFamily="34" charset="-127"/>
              </a:rPr>
              <a:t>probabilité que j’aie observé de S1 à St</a:t>
            </a:r>
            <a:r>
              <a:rPr lang="fr-CA" altLang="ko-KR" baseline="0" dirty="0">
                <a:latin typeface="Arial" pitchFamily="34" charset="0"/>
                <a:ea typeface="Gulim" pitchFamily="34" charset="-127"/>
              </a:rPr>
              <a:t> et que </a:t>
            </a:r>
            <a:r>
              <a:rPr lang="fr-CA" altLang="ko-KR" dirty="0">
                <a:latin typeface="Arial" pitchFamily="34" charset="0"/>
                <a:ea typeface="Gulim" pitchFamily="34" charset="-127"/>
              </a:rPr>
              <a:t>l’état caché au temps t égale i.</a:t>
            </a:r>
          </a:p>
          <a:p>
            <a:endParaRPr lang="fr-CA" altLang="en-US" dirty="0">
              <a:latin typeface="Arial" pitchFamily="34" charset="0"/>
              <a:ea typeface="Gulim" pitchFamily="34" charset="-127"/>
            </a:endParaRPr>
          </a:p>
          <a:p>
            <a:r>
              <a:rPr lang="fr-CA" altLang="en-US" dirty="0">
                <a:latin typeface="Arial" pitchFamily="34" charset="0"/>
                <a:ea typeface="Gulim" pitchFamily="34" charset="-127"/>
              </a:rPr>
              <a:t>L’idée est d‘exploiter la structure d’un HMM dans le cadre d’un programme dynamique avant.</a:t>
            </a:r>
          </a:p>
          <a:p>
            <a:endParaRPr lang="fr-CA" altLang="en-US" dirty="0">
              <a:latin typeface="Arial" pitchFamily="34" charset="0"/>
              <a:ea typeface="Gulim" pitchFamily="34" charset="-127"/>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CA" altLang="en-US" dirty="0">
                <a:latin typeface="Arial" pitchFamily="34" charset="0"/>
                <a:ea typeface="Gulim" pitchFamily="34" charset="-127"/>
              </a:rPr>
              <a:t>Encore une fois, l’idée du programme dynamique</a:t>
            </a:r>
            <a:r>
              <a:rPr lang="fr-CA" altLang="en-US" baseline="0" dirty="0">
                <a:latin typeface="Arial" pitchFamily="34" charset="0"/>
                <a:ea typeface="Gulim" pitchFamily="34" charset="-127"/>
              </a:rPr>
              <a:t> est de </a:t>
            </a:r>
            <a:r>
              <a:rPr lang="fr-CA" altLang="en-US" dirty="0">
                <a:latin typeface="Arial" pitchFamily="34" charset="0"/>
                <a:ea typeface="Gulim" pitchFamily="34" charset="-127"/>
              </a:rPr>
              <a:t>structurer</a:t>
            </a:r>
            <a:r>
              <a:rPr lang="fr-CA" altLang="en-US" baseline="0" dirty="0">
                <a:latin typeface="Arial" pitchFamily="34" charset="0"/>
                <a:ea typeface="Gulim" pitchFamily="34" charset="-127"/>
              </a:rPr>
              <a:t> les calculs qu’on va faire dans des calculs intermédiaires enregistrées en mémoire (dans ce cas-ci un tableau alpha) et ensuite on va consulter la mémoire pour les éléments qui m’intéressent pour d’autres calculs ultérieures.</a:t>
            </a:r>
          </a:p>
          <a:p>
            <a:endParaRPr lang="en-CA" altLang="ko-KR" baseline="0" dirty="0">
              <a:latin typeface="Arial" pitchFamily="34" charset="0"/>
              <a:ea typeface="Gulim" pitchFamily="34" charset="-127"/>
            </a:endParaRPr>
          </a:p>
          <a:p>
            <a:r>
              <a:rPr lang="en-CA" altLang="ko-KR" baseline="0" dirty="0" err="1">
                <a:latin typeface="Arial" pitchFamily="34" charset="0"/>
                <a:ea typeface="Gulim" pitchFamily="34" charset="-127"/>
              </a:rPr>
              <a:t>Développement</a:t>
            </a:r>
            <a:r>
              <a:rPr lang="en-CA" altLang="ko-KR" baseline="0" dirty="0">
                <a:latin typeface="Arial" pitchFamily="34" charset="0"/>
                <a:ea typeface="Gulim" pitchFamily="34" charset="-127"/>
              </a:rPr>
              <a:t> </a:t>
            </a:r>
            <a:r>
              <a:rPr lang="en-CA" altLang="ko-KR" baseline="0" dirty="0" err="1">
                <a:latin typeface="Arial" pitchFamily="34" charset="0"/>
                <a:ea typeface="Gulim" pitchFamily="34" charset="-127"/>
              </a:rPr>
              <a:t>détaillé</a:t>
            </a:r>
            <a:r>
              <a:rPr lang="en-CA" altLang="ko-KR" baseline="0" dirty="0">
                <a:latin typeface="Arial" pitchFamily="34" charset="0"/>
                <a:ea typeface="Gulim" pitchFamily="34" charset="-127"/>
              </a:rPr>
              <a:t>:</a:t>
            </a:r>
          </a:p>
          <a:p>
            <a:endParaRPr lang="en-CA" altLang="ko-KR" baseline="0" dirty="0">
              <a:latin typeface="Arial" pitchFamily="34" charset="0"/>
              <a:ea typeface="Gulim" pitchFamily="34" charset="-127"/>
            </a:endParaRPr>
          </a:p>
          <a:p>
            <a:pPr marL="457200" marR="0" lvl="1" indent="0" algn="l" defTabSz="914400" rtl="0" eaLnBrk="1" fontAlgn="base" latinLnBrk="0" hangingPunct="1">
              <a:lnSpc>
                <a:spcPct val="100000"/>
              </a:lnSpc>
              <a:spcBef>
                <a:spcPct val="30000"/>
              </a:spcBef>
              <a:spcAft>
                <a:spcPct val="0"/>
              </a:spcAft>
              <a:buClrTx/>
              <a:buSzTx/>
              <a:buFontTx/>
              <a:buNone/>
              <a:tabLst/>
              <a:defRPr/>
            </a:pPr>
            <a:r>
              <a:rPr lang="fr-CA" altLang="ko-KR" dirty="0">
                <a:ea typeface="ＭＳ Ｐゴシック" pitchFamily="34" charset="-128"/>
              </a:rPr>
              <a:t>α(i,t+1) =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1:t+1</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1:t+1</a:t>
            </a:r>
            <a:r>
              <a:rPr lang="fr-CA" altLang="ko-KR" dirty="0">
                <a:ea typeface="ＭＳ Ｐゴシック" pitchFamily="34" charset="-128"/>
              </a:rPr>
              <a:t>, H</a:t>
            </a:r>
            <a:r>
              <a:rPr lang="fr-CA" altLang="ko-KR" i="1" baseline="-25000" dirty="0">
                <a:ea typeface="ＭＳ Ｐゴシック" pitchFamily="34" charset="-128"/>
              </a:rPr>
              <a:t>t+1</a:t>
            </a:r>
            <a:r>
              <a:rPr lang="fr-CA" altLang="ko-KR" dirty="0">
                <a:ea typeface="ＭＳ Ｐゴシック" pitchFamily="34" charset="-128"/>
              </a:rPr>
              <a:t> = </a:t>
            </a:r>
            <a:r>
              <a:rPr lang="fr-CA" altLang="ko-KR" i="1" dirty="0">
                <a:ea typeface="ＭＳ Ｐゴシック" pitchFamily="34" charset="-128"/>
              </a:rPr>
              <a:t>i</a:t>
            </a:r>
            <a:r>
              <a:rPr lang="fr-CA" altLang="ko-KR" dirty="0">
                <a:ea typeface="ＭＳ Ｐゴシック" pitchFamily="34" charset="-128"/>
              </a:rPr>
              <a:t>) </a:t>
            </a:r>
          </a:p>
          <a:p>
            <a:pPr marL="457200" marR="0" lvl="1" indent="0" algn="l" defTabSz="914400" rtl="0" eaLnBrk="1" fontAlgn="base" latinLnBrk="0" hangingPunct="1">
              <a:lnSpc>
                <a:spcPct val="100000"/>
              </a:lnSpc>
              <a:spcBef>
                <a:spcPct val="30000"/>
              </a:spcBef>
              <a:spcAft>
                <a:spcPct val="0"/>
              </a:spcAft>
              <a:buClrTx/>
              <a:buSzTx/>
              <a:buFontTx/>
              <a:buNone/>
              <a:tabLst/>
              <a:defRPr/>
            </a:pPr>
            <a:r>
              <a:rPr lang="fr-CA" altLang="ko-KR" dirty="0">
                <a:ea typeface="ＭＳ Ｐゴシック" pitchFamily="34" charset="-128"/>
              </a:rPr>
              <a:t>                   </a:t>
            </a:r>
            <a:r>
              <a:rPr lang="fr-CA" altLang="ko-KR" sz="1200" dirty="0">
                <a:solidFill>
                  <a:srgbClr val="FF0000"/>
                </a:solidFill>
                <a:ea typeface="ＭＳ Ｐゴシック" pitchFamily="34" charset="-128"/>
              </a:rPr>
              <a:t>On marginalise sur  </a:t>
            </a:r>
            <a:r>
              <a:rPr lang="fr-CA" altLang="ko-KR" sz="1200" i="1" dirty="0" err="1">
                <a:solidFill>
                  <a:srgbClr val="FF0000"/>
                </a:solidFill>
                <a:ea typeface="ＭＳ Ｐゴシック" pitchFamily="34" charset="-128"/>
              </a:rPr>
              <a:t>H</a:t>
            </a:r>
            <a:r>
              <a:rPr lang="fr-CA" altLang="ko-KR" sz="1200" baseline="-25000" dirty="0" err="1">
                <a:solidFill>
                  <a:srgbClr val="FF0000"/>
                </a:solidFill>
                <a:ea typeface="ＭＳ Ｐゴシック" pitchFamily="34" charset="-128"/>
              </a:rPr>
              <a:t>t</a:t>
            </a:r>
            <a:r>
              <a:rPr lang="fr-CA" altLang="ko-KR" sz="1200" dirty="0">
                <a:solidFill>
                  <a:srgbClr val="FF0000"/>
                </a:solidFill>
                <a:ea typeface="ＭＳ Ｐゴシック" pitchFamily="34" charset="-128"/>
              </a:rPr>
              <a:t> </a:t>
            </a:r>
          </a:p>
          <a:p>
            <a:pPr marL="457200" marR="0" lvl="1" indent="0" algn="l" defTabSz="914400" rtl="0" eaLnBrk="1" fontAlgn="base" latinLnBrk="0" hangingPunct="1">
              <a:lnSpc>
                <a:spcPct val="100000"/>
              </a:lnSpc>
              <a:spcBef>
                <a:spcPct val="30000"/>
              </a:spcBef>
              <a:spcAft>
                <a:spcPct val="0"/>
              </a:spcAft>
              <a:buClrTx/>
              <a:buSzTx/>
              <a:buFontTx/>
              <a:buNone/>
              <a:tabLst/>
              <a:defRPr/>
            </a:pPr>
            <a:r>
              <a:rPr lang="fr-CA" altLang="ko-KR" sz="1200" baseline="0" dirty="0">
                <a:solidFill>
                  <a:srgbClr val="FF0000"/>
                </a:solidFill>
                <a:ea typeface="ＭＳ Ｐゴシック" pitchFamily="34" charset="-128"/>
              </a:rPr>
              <a:t>              </a:t>
            </a:r>
            <a:r>
              <a:rPr lang="fr-CA" altLang="ko-KR" dirty="0">
                <a:ea typeface="ＭＳ Ｐゴシック" pitchFamily="34" charset="-128"/>
              </a:rPr>
              <a:t>= </a:t>
            </a:r>
            <a:r>
              <a:rPr lang="fr-CA" altLang="en-US" dirty="0">
                <a:ea typeface="ＭＳ Ｐゴシック" pitchFamily="34" charset="-128"/>
                <a:sym typeface="Symbol" pitchFamily="18" charset="2"/>
              </a:rPr>
              <a:t></a:t>
            </a:r>
            <a:r>
              <a:rPr lang="fr-CA" altLang="en-US" i="1" baseline="-25000" dirty="0">
                <a:ea typeface="ＭＳ Ｐゴシック" pitchFamily="34" charset="-128"/>
                <a:sym typeface="Symbol" pitchFamily="18" charset="2"/>
              </a:rPr>
              <a:t>j</a:t>
            </a:r>
            <a:r>
              <a:rPr lang="fr-CA" altLang="en-US" dirty="0">
                <a:ea typeface="ＭＳ Ｐゴシック" pitchFamily="34" charset="-128"/>
              </a:rPr>
              <a:t>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1:t+1</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1:t+1</a:t>
            </a:r>
            <a:r>
              <a:rPr lang="fr-CA" altLang="ko-KR" dirty="0">
                <a:ea typeface="ＭＳ Ｐゴシック" pitchFamily="34" charset="-128"/>
              </a:rPr>
              <a:t>, </a:t>
            </a:r>
            <a:r>
              <a:rPr lang="fr-CA" altLang="ko-KR" i="1" dirty="0" err="1">
                <a:ea typeface="ＭＳ Ｐゴシック" pitchFamily="34" charset="-128"/>
              </a:rPr>
              <a:t>H</a:t>
            </a:r>
            <a:r>
              <a:rPr lang="fr-CA" altLang="ko-KR" baseline="-25000" dirty="0" err="1">
                <a:ea typeface="ＭＳ Ｐゴシック" pitchFamily="34" charset="-128"/>
              </a:rPr>
              <a:t>t</a:t>
            </a:r>
            <a:r>
              <a:rPr lang="fr-CA" altLang="ko-KR" baseline="-25000" dirty="0">
                <a:ea typeface="ＭＳ Ｐゴシック" pitchFamily="34" charset="-128"/>
              </a:rPr>
              <a:t> </a:t>
            </a:r>
            <a:r>
              <a:rPr lang="fr-CA" altLang="ko-KR" dirty="0">
                <a:ea typeface="ＭＳ Ｐゴシック" pitchFamily="34" charset="-128"/>
              </a:rPr>
              <a:t>= </a:t>
            </a:r>
            <a:r>
              <a:rPr lang="fr-CA" altLang="ko-KR" i="1" dirty="0">
                <a:ea typeface="ＭＳ Ｐゴシック" pitchFamily="34" charset="-128"/>
              </a:rPr>
              <a:t>j</a:t>
            </a:r>
            <a:r>
              <a:rPr lang="fr-CA" altLang="ko-KR" dirty="0">
                <a:ea typeface="ＭＳ Ｐゴシック" pitchFamily="34" charset="-128"/>
              </a:rPr>
              <a:t>, </a:t>
            </a:r>
            <a:r>
              <a:rPr lang="fr-CA" altLang="ko-KR" i="1" dirty="0">
                <a:ea typeface="ＭＳ Ｐゴシック" pitchFamily="34" charset="-128"/>
              </a:rPr>
              <a:t>H</a:t>
            </a:r>
            <a:r>
              <a:rPr lang="fr-CA" altLang="ko-KR" i="1" baseline="-25000" dirty="0">
                <a:ea typeface="ＭＳ Ｐゴシック" pitchFamily="34" charset="-128"/>
              </a:rPr>
              <a:t>t+1</a:t>
            </a:r>
            <a:r>
              <a:rPr lang="fr-CA" altLang="ko-KR" dirty="0">
                <a:ea typeface="ＭＳ Ｐゴシック" pitchFamily="34" charset="-128"/>
              </a:rPr>
              <a:t> = </a:t>
            </a:r>
            <a:r>
              <a:rPr lang="fr-CA" altLang="ko-KR" i="1" dirty="0">
                <a:ea typeface="ＭＳ Ｐゴシック" pitchFamily="34" charset="-128"/>
              </a:rPr>
              <a:t>i</a:t>
            </a:r>
            <a:r>
              <a:rPr lang="fr-CA" altLang="ko-KR" dirty="0">
                <a:ea typeface="ＭＳ Ｐゴシック" pitchFamily="34" charset="-128"/>
              </a:rPr>
              <a:t>) </a:t>
            </a:r>
          </a:p>
          <a:p>
            <a:pPr marL="457200" marR="0" lvl="1" indent="0" algn="l" defTabSz="914400" rtl="0" eaLnBrk="1" fontAlgn="base" latinLnBrk="0" hangingPunct="1">
              <a:lnSpc>
                <a:spcPct val="100000"/>
              </a:lnSpc>
              <a:spcBef>
                <a:spcPct val="30000"/>
              </a:spcBef>
              <a:spcAft>
                <a:spcPct val="0"/>
              </a:spcAft>
              <a:buClrTx/>
              <a:buSzTx/>
              <a:buFontTx/>
              <a:buNone/>
              <a:tabLst/>
              <a:defRPr/>
            </a:pPr>
            <a:r>
              <a:rPr lang="en-CA" altLang="ko-KR" dirty="0">
                <a:ea typeface="ＭＳ Ｐゴシック" pitchFamily="34" charset="-128"/>
              </a:rPr>
              <a:t>                   On </a:t>
            </a:r>
            <a:r>
              <a:rPr lang="en-CA" altLang="ko-KR" dirty="0" err="1">
                <a:ea typeface="ＭＳ Ｐゴシック" pitchFamily="34" charset="-128"/>
              </a:rPr>
              <a:t>décompose</a:t>
            </a:r>
            <a:r>
              <a:rPr lang="en-CA" altLang="ko-KR" dirty="0">
                <a:ea typeface="ＭＳ Ｐゴシック" pitchFamily="34" charset="-128"/>
              </a:rPr>
              <a:t> </a:t>
            </a:r>
            <a:r>
              <a:rPr lang="fr-CA" altLang="ko-KR" i="1" dirty="0">
                <a:ea typeface="ＭＳ Ｐゴシック" pitchFamily="34" charset="-128"/>
              </a:rPr>
              <a:t>S</a:t>
            </a:r>
            <a:r>
              <a:rPr lang="fr-CA" altLang="ko-KR" baseline="-25000" dirty="0">
                <a:ea typeface="ＭＳ Ｐゴシック" pitchFamily="34" charset="-128"/>
              </a:rPr>
              <a:t>1:t+1</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1:t+1</a:t>
            </a:r>
            <a:r>
              <a:rPr lang="en-CA" altLang="ko-KR" baseline="0" dirty="0">
                <a:ea typeface="ＭＳ Ｐゴシック" pitchFamily="34" charset="-128"/>
              </a:rPr>
              <a:t>  </a:t>
            </a:r>
            <a:r>
              <a:rPr lang="en-CA" altLang="ko-KR" baseline="0" dirty="0" err="1">
                <a:ea typeface="ＭＳ Ｐゴシック" pitchFamily="34" charset="-128"/>
              </a:rPr>
              <a:t>en</a:t>
            </a:r>
            <a:r>
              <a:rPr lang="en-CA" altLang="ko-KR" baseline="0" dirty="0">
                <a:ea typeface="ＭＳ Ｐゴシック" pitchFamily="34" charset="-128"/>
              </a:rPr>
              <a:t> </a:t>
            </a:r>
            <a:r>
              <a:rPr lang="fr-CA" altLang="ko-KR" i="1" dirty="0">
                <a:ea typeface="ＭＳ Ｐゴシック" pitchFamily="34" charset="-128"/>
              </a:rPr>
              <a:t>S</a:t>
            </a:r>
            <a:r>
              <a:rPr lang="fr-CA" altLang="ko-KR" baseline="-25000" dirty="0">
                <a:ea typeface="ＭＳ Ｐゴシック" pitchFamily="34" charset="-128"/>
              </a:rPr>
              <a:t>1:t</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a:t>
            </a:r>
            <a:r>
              <a:rPr lang="en-CA" altLang="ko-KR" baseline="0" dirty="0">
                <a:ea typeface="ＭＳ Ｐゴシック" pitchFamily="34" charset="-128"/>
              </a:rPr>
              <a:t>  et </a:t>
            </a:r>
            <a:r>
              <a:rPr lang="fr-CA" altLang="ko-KR" i="1" dirty="0">
                <a:ea typeface="ＭＳ Ｐゴシック" pitchFamily="34" charset="-128"/>
              </a:rPr>
              <a:t>S</a:t>
            </a:r>
            <a:r>
              <a:rPr lang="fr-CA" altLang="ko-KR" baseline="-25000" dirty="0">
                <a:ea typeface="ＭＳ Ｐゴシック" pitchFamily="34" charset="-128"/>
              </a:rPr>
              <a:t>t+1</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t+1</a:t>
            </a:r>
            <a:endParaRPr lang="fr-CA" altLang="ko-KR" dirty="0">
              <a:ea typeface="ＭＳ Ｐゴシック" pitchFamily="34" charset="-128"/>
            </a:endParaRPr>
          </a:p>
          <a:p>
            <a:pPr marL="457200" marR="0" lvl="1" indent="0" algn="l" defTabSz="914400" rtl="0" eaLnBrk="1" fontAlgn="base" latinLnBrk="0" hangingPunct="1">
              <a:lnSpc>
                <a:spcPct val="100000"/>
              </a:lnSpc>
              <a:spcBef>
                <a:spcPct val="30000"/>
              </a:spcBef>
              <a:spcAft>
                <a:spcPct val="0"/>
              </a:spcAft>
              <a:buClrTx/>
              <a:buSzTx/>
              <a:buFontTx/>
              <a:buNone/>
              <a:tabLst/>
              <a:defRPr/>
            </a:pPr>
            <a:r>
              <a:rPr lang="fr-CA" altLang="ko-KR" dirty="0">
                <a:ea typeface="ＭＳ Ｐゴシック" pitchFamily="34" charset="-128"/>
              </a:rPr>
              <a:t>              =</a:t>
            </a:r>
            <a:r>
              <a:rPr lang="fr-CA" altLang="en-US" dirty="0">
                <a:ea typeface="ＭＳ Ｐゴシック" pitchFamily="34" charset="-128"/>
                <a:sym typeface="Symbol" pitchFamily="18" charset="2"/>
              </a:rPr>
              <a:t> </a:t>
            </a:r>
            <a:r>
              <a:rPr lang="fr-CA" altLang="en-US" i="1" baseline="-25000" dirty="0">
                <a:ea typeface="ＭＳ Ｐゴシック" pitchFamily="34" charset="-128"/>
                <a:sym typeface="Symbol" pitchFamily="18" charset="2"/>
              </a:rPr>
              <a:t>j</a:t>
            </a:r>
            <a:r>
              <a:rPr lang="fr-CA" altLang="en-US" dirty="0">
                <a:ea typeface="ＭＳ Ｐゴシック" pitchFamily="34" charset="-128"/>
              </a:rPr>
              <a:t>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a:t>
            </a:r>
            <a:r>
              <a:rPr lang="fr-CA" altLang="ko-KR" dirty="0">
                <a:ea typeface="ＭＳ Ｐゴシック" pitchFamily="34" charset="-128"/>
              </a:rPr>
              <a:t>, </a:t>
            </a:r>
            <a:r>
              <a:rPr lang="fr-CA" altLang="ko-KR" i="1" dirty="0" err="1">
                <a:ea typeface="ＭＳ Ｐゴシック" pitchFamily="34" charset="-128"/>
              </a:rPr>
              <a:t>H</a:t>
            </a:r>
            <a:r>
              <a:rPr lang="fr-CA" altLang="ko-KR" baseline="-25000" dirty="0" err="1">
                <a:ea typeface="ＭＳ Ｐゴシック" pitchFamily="34" charset="-128"/>
              </a:rPr>
              <a:t>t</a:t>
            </a:r>
            <a:r>
              <a:rPr lang="fr-CA" altLang="ko-KR" baseline="-25000" dirty="0">
                <a:ea typeface="ＭＳ Ｐゴシック" pitchFamily="34" charset="-128"/>
              </a:rPr>
              <a:t> </a:t>
            </a:r>
            <a:r>
              <a:rPr lang="fr-CA" altLang="ko-KR" dirty="0">
                <a:ea typeface="ＭＳ Ｐゴシック" pitchFamily="34" charset="-128"/>
              </a:rPr>
              <a:t>= </a:t>
            </a:r>
            <a:r>
              <a:rPr lang="fr-CA" altLang="ko-KR" i="1" dirty="0">
                <a:ea typeface="ＭＳ Ｐゴシック" pitchFamily="34" charset="-128"/>
              </a:rPr>
              <a:t>j</a:t>
            </a:r>
            <a:r>
              <a:rPr lang="fr-CA" altLang="ko-KR" dirty="0">
                <a:ea typeface="ＭＳ Ｐゴシック" pitchFamily="34" charset="-128"/>
              </a:rPr>
              <a:t>, </a:t>
            </a:r>
            <a:r>
              <a:rPr lang="fr-CA" altLang="ko-KR" i="1" dirty="0">
                <a:ea typeface="ＭＳ Ｐゴシック" pitchFamily="34" charset="-128"/>
              </a:rPr>
              <a:t>H</a:t>
            </a:r>
            <a:r>
              <a:rPr lang="fr-CA" altLang="ko-KR" i="1" baseline="-25000" dirty="0">
                <a:ea typeface="ＭＳ Ｐゴシック" pitchFamily="34" charset="-128"/>
              </a:rPr>
              <a:t>t+1</a:t>
            </a:r>
            <a:r>
              <a:rPr lang="fr-CA" altLang="ko-KR" dirty="0">
                <a:ea typeface="ＭＳ Ｐゴシック" pitchFamily="34" charset="-128"/>
              </a:rPr>
              <a:t> = </a:t>
            </a:r>
            <a:r>
              <a:rPr lang="fr-CA" altLang="ko-KR" i="1" dirty="0">
                <a:ea typeface="ＭＳ Ｐゴシック" pitchFamily="34" charset="-128"/>
              </a:rPr>
              <a:t>i</a:t>
            </a:r>
            <a:r>
              <a:rPr lang="fr-CA" altLang="ko-KR" dirty="0">
                <a:ea typeface="ＭＳ Ｐゴシック" pitchFamily="34" charset="-128"/>
              </a:rPr>
              <a:t>,</a:t>
            </a:r>
            <a:r>
              <a:rPr lang="fr-CA" altLang="ko-KR" i="1" dirty="0">
                <a:ea typeface="ＭＳ Ｐゴシック" pitchFamily="34" charset="-128"/>
              </a:rPr>
              <a:t> S</a:t>
            </a:r>
            <a:r>
              <a:rPr lang="fr-CA" altLang="ko-KR" baseline="-25000" dirty="0">
                <a:ea typeface="ＭＳ Ｐゴシック" pitchFamily="34" charset="-128"/>
              </a:rPr>
              <a:t>t+1</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t+1</a:t>
            </a:r>
            <a:r>
              <a:rPr lang="fr-CA" altLang="ko-KR" dirty="0">
                <a:ea typeface="ＭＳ Ｐゴシック" pitchFamily="34" charset="-128"/>
              </a:rPr>
              <a:t>)</a:t>
            </a:r>
          </a:p>
          <a:p>
            <a:pPr marL="457200" marR="0" lvl="1" indent="0" algn="l" defTabSz="914400" rtl="0" eaLnBrk="1" fontAlgn="base" latinLnBrk="0" hangingPunct="1">
              <a:lnSpc>
                <a:spcPct val="100000"/>
              </a:lnSpc>
              <a:spcBef>
                <a:spcPct val="30000"/>
              </a:spcBef>
              <a:spcAft>
                <a:spcPct val="0"/>
              </a:spcAft>
              <a:buClrTx/>
              <a:buSzTx/>
              <a:buFontTx/>
              <a:buNone/>
              <a:tabLst/>
              <a:defRPr/>
            </a:pPr>
            <a:r>
              <a:rPr lang="fr-CA" altLang="ko-KR" dirty="0">
                <a:ea typeface="ＭＳ Ｐゴシック" pitchFamily="34" charset="-128"/>
              </a:rPr>
              <a:t>                 Vu</a:t>
            </a:r>
            <a:r>
              <a:rPr lang="fr-CA" altLang="ko-KR" baseline="0" dirty="0">
                <a:ea typeface="ＭＳ Ｐゴシック" pitchFamily="34" charset="-128"/>
              </a:rPr>
              <a:t> que P(X1,X2,X3,….) = P(X1)P(X2|X1)P(X3|X1,X2)…. selon la règle de chaînage</a:t>
            </a:r>
          </a:p>
          <a:p>
            <a:pPr marL="457200" marR="0" lvl="1" indent="0" algn="l" defTabSz="914400" rtl="0" eaLnBrk="1" fontAlgn="base" latinLnBrk="0" hangingPunct="1">
              <a:lnSpc>
                <a:spcPct val="100000"/>
              </a:lnSpc>
              <a:spcBef>
                <a:spcPct val="30000"/>
              </a:spcBef>
              <a:spcAft>
                <a:spcPct val="0"/>
              </a:spcAft>
              <a:buClrTx/>
              <a:buSzTx/>
              <a:buFontTx/>
              <a:buNone/>
              <a:tabLst/>
              <a:defRPr/>
            </a:pPr>
            <a:r>
              <a:rPr lang="en-CA" altLang="ko-KR" baseline="0" dirty="0">
                <a:ea typeface="ＭＳ Ｐゴシック" pitchFamily="34" charset="-128"/>
              </a:rPr>
              <a:t>                 </a:t>
            </a:r>
            <a:r>
              <a:rPr lang="en-CA" altLang="ko-KR" baseline="0" dirty="0" err="1">
                <a:ea typeface="ＭＳ Ｐゴシック" pitchFamily="34" charset="-128"/>
              </a:rPr>
              <a:t>Ici</a:t>
            </a:r>
            <a:r>
              <a:rPr lang="en-CA" altLang="ko-KR" baseline="0" dirty="0">
                <a:ea typeface="ＭＳ Ｐゴシック" pitchFamily="34" charset="-128"/>
              </a:rPr>
              <a:t>: X1=</a:t>
            </a:r>
            <a:r>
              <a:rPr lang="fr-CA" altLang="ko-KR" i="1" dirty="0">
                <a:ea typeface="ＭＳ Ｐゴシック" pitchFamily="34" charset="-128"/>
              </a:rPr>
              <a:t>S</a:t>
            </a:r>
            <a:r>
              <a:rPr lang="fr-CA" altLang="ko-KR" baseline="-25000" dirty="0">
                <a:ea typeface="ＭＳ Ｐゴシック" pitchFamily="34" charset="-128"/>
              </a:rPr>
              <a:t>1:t</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a:t>
            </a:r>
            <a:r>
              <a:rPr lang="fr-CA" altLang="ko-KR" dirty="0">
                <a:ea typeface="ＭＳ Ｐゴシック" pitchFamily="34" charset="-128"/>
              </a:rPr>
              <a:t>, </a:t>
            </a:r>
            <a:r>
              <a:rPr lang="fr-CA" altLang="ko-KR" i="1" dirty="0" err="1">
                <a:ea typeface="ＭＳ Ｐゴシック" pitchFamily="34" charset="-128"/>
              </a:rPr>
              <a:t>H</a:t>
            </a:r>
            <a:r>
              <a:rPr lang="fr-CA" altLang="ko-KR" baseline="-25000" dirty="0" err="1">
                <a:ea typeface="ＭＳ Ｐゴシック" pitchFamily="34" charset="-128"/>
              </a:rPr>
              <a:t>t</a:t>
            </a:r>
            <a:r>
              <a:rPr lang="fr-CA" altLang="ko-KR" baseline="-25000" dirty="0">
                <a:ea typeface="ＭＳ Ｐゴシック" pitchFamily="34" charset="-128"/>
              </a:rPr>
              <a:t> </a:t>
            </a:r>
            <a:r>
              <a:rPr lang="fr-CA" altLang="ko-KR" dirty="0">
                <a:ea typeface="ＭＳ Ｐゴシック" pitchFamily="34" charset="-128"/>
              </a:rPr>
              <a:t>= </a:t>
            </a:r>
            <a:r>
              <a:rPr lang="fr-CA" altLang="ko-KR" i="1" dirty="0">
                <a:ea typeface="ＭＳ Ｐゴシック" pitchFamily="34" charset="-128"/>
              </a:rPr>
              <a:t>j</a:t>
            </a:r>
            <a:r>
              <a:rPr lang="en-CA" altLang="ko-KR" baseline="0" dirty="0">
                <a:ea typeface="ＭＳ Ｐゴシック" pitchFamily="34" charset="-128"/>
              </a:rPr>
              <a:t>  et   X2= </a:t>
            </a:r>
            <a:r>
              <a:rPr lang="fr-CA" altLang="ko-KR" i="1" dirty="0">
                <a:ea typeface="ＭＳ Ｐゴシック" pitchFamily="34" charset="-128"/>
              </a:rPr>
              <a:t>H</a:t>
            </a:r>
            <a:r>
              <a:rPr lang="fr-CA" altLang="ko-KR" i="1" baseline="-25000" dirty="0">
                <a:ea typeface="ＭＳ Ｐゴシック" pitchFamily="34" charset="-128"/>
              </a:rPr>
              <a:t>t+1</a:t>
            </a:r>
            <a:r>
              <a:rPr lang="fr-CA" altLang="ko-KR" dirty="0">
                <a:ea typeface="ＭＳ Ｐゴシック" pitchFamily="34" charset="-128"/>
              </a:rPr>
              <a:t> = </a:t>
            </a:r>
            <a:r>
              <a:rPr lang="fr-CA" altLang="ko-KR" i="1" dirty="0">
                <a:ea typeface="ＭＳ Ｐゴシック" pitchFamily="34" charset="-128"/>
              </a:rPr>
              <a:t>i</a:t>
            </a:r>
            <a:r>
              <a:rPr lang="fr-CA" altLang="ko-KR" dirty="0">
                <a:ea typeface="ＭＳ Ｐゴシック" pitchFamily="34" charset="-128"/>
              </a:rPr>
              <a:t>,</a:t>
            </a:r>
            <a:r>
              <a:rPr lang="fr-CA" altLang="ko-KR" i="1" dirty="0">
                <a:ea typeface="ＭＳ Ｐゴシック" pitchFamily="34" charset="-128"/>
              </a:rPr>
              <a:t> S</a:t>
            </a:r>
            <a:r>
              <a:rPr lang="fr-CA" altLang="ko-KR" baseline="-25000" dirty="0">
                <a:ea typeface="ＭＳ Ｐゴシック" pitchFamily="34" charset="-128"/>
              </a:rPr>
              <a:t>t+1</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t+1</a:t>
            </a:r>
            <a:endParaRPr lang="fr-CA" altLang="ko-KR" dirty="0">
              <a:ea typeface="ＭＳ Ｐゴシック" pitchFamily="34" charset="-128"/>
            </a:endParaRPr>
          </a:p>
          <a:p>
            <a:pPr marL="457200" marR="0" lvl="1" indent="0" algn="l" defTabSz="914400" rtl="0" eaLnBrk="1" fontAlgn="base" latinLnBrk="0" hangingPunct="1">
              <a:lnSpc>
                <a:spcPct val="100000"/>
              </a:lnSpc>
              <a:spcBef>
                <a:spcPct val="30000"/>
              </a:spcBef>
              <a:spcAft>
                <a:spcPct val="0"/>
              </a:spcAft>
              <a:buClrTx/>
              <a:buSzTx/>
              <a:buFontTx/>
              <a:buNone/>
              <a:tabLst/>
              <a:defRPr/>
            </a:pPr>
            <a:r>
              <a:rPr lang="fr-CA" altLang="en-US" dirty="0">
                <a:ea typeface="ＭＳ Ｐゴシック" pitchFamily="34" charset="-128"/>
                <a:sym typeface="Symbol" pitchFamily="18" charset="2"/>
              </a:rPr>
              <a:t>               =</a:t>
            </a:r>
            <a:r>
              <a:rPr lang="fr-CA" altLang="en-US" baseline="0" dirty="0">
                <a:ea typeface="ＭＳ Ｐゴシック" pitchFamily="34" charset="-128"/>
                <a:sym typeface="Symbol" pitchFamily="18" charset="2"/>
              </a:rPr>
              <a:t> </a:t>
            </a:r>
            <a:r>
              <a:rPr lang="fr-CA" altLang="en-US" dirty="0">
                <a:ea typeface="ＭＳ Ｐゴシック" pitchFamily="34" charset="-128"/>
                <a:sym typeface="Symbol" pitchFamily="18" charset="2"/>
              </a:rPr>
              <a:t></a:t>
            </a:r>
            <a:r>
              <a:rPr lang="fr-CA" altLang="en-US" i="1" baseline="-25000" dirty="0">
                <a:ea typeface="ＭＳ Ｐゴシック" pitchFamily="34" charset="-128"/>
                <a:sym typeface="Symbol" pitchFamily="18" charset="2"/>
              </a:rPr>
              <a:t>j</a:t>
            </a:r>
            <a:r>
              <a:rPr lang="fr-CA" altLang="en-US" dirty="0">
                <a:ea typeface="ＭＳ Ｐゴシック" pitchFamily="34" charset="-128"/>
              </a:rPr>
              <a:t> </a:t>
            </a:r>
            <a:r>
              <a:rPr lang="fr-CA" altLang="ko-KR" i="1" dirty="0">
                <a:ea typeface="ＭＳ Ｐゴシック" pitchFamily="34" charset="-128"/>
              </a:rPr>
              <a:t>P</a:t>
            </a:r>
            <a:r>
              <a:rPr lang="fr-CA" altLang="ko-KR" dirty="0">
                <a:ea typeface="ＭＳ Ｐゴシック" pitchFamily="34" charset="-128"/>
              </a:rPr>
              <a:t>(X</a:t>
            </a:r>
            <a:r>
              <a:rPr lang="fr-CA" altLang="ko-KR" i="1" baseline="-25000" dirty="0">
                <a:ea typeface="ＭＳ Ｐゴシック" pitchFamily="34" charset="-128"/>
              </a:rPr>
              <a:t>t+1</a:t>
            </a:r>
            <a:r>
              <a:rPr lang="fr-CA" altLang="ko-KR" dirty="0">
                <a:ea typeface="ＭＳ Ｐゴシック" pitchFamily="34" charset="-128"/>
              </a:rPr>
              <a:t> = </a:t>
            </a:r>
            <a:r>
              <a:rPr lang="fr-CA" altLang="ko-KR" i="1" dirty="0">
                <a:ea typeface="ＭＳ Ｐゴシック" pitchFamily="34" charset="-128"/>
              </a:rPr>
              <a:t>i</a:t>
            </a:r>
            <a:r>
              <a:rPr lang="fr-CA" altLang="ko-KR" dirty="0">
                <a:ea typeface="ＭＳ Ｐゴシック" pitchFamily="34" charset="-128"/>
              </a:rPr>
              <a:t>,</a:t>
            </a:r>
            <a:r>
              <a:rPr lang="fr-CA" altLang="ko-KR" i="1" dirty="0">
                <a:ea typeface="ＭＳ Ｐゴシック" pitchFamily="34" charset="-128"/>
              </a:rPr>
              <a:t> S</a:t>
            </a:r>
            <a:r>
              <a:rPr lang="fr-CA" altLang="ko-KR" baseline="-25000" dirty="0">
                <a:ea typeface="ＭＳ Ｐゴシック" pitchFamily="34" charset="-128"/>
              </a:rPr>
              <a:t>t+1</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t+1</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a:t>
            </a:r>
            <a:r>
              <a:rPr lang="fr-CA" altLang="ko-KR" dirty="0">
                <a:ea typeface="ＭＳ Ｐゴシック" pitchFamily="34" charset="-128"/>
              </a:rPr>
              <a:t>, </a:t>
            </a:r>
            <a:r>
              <a:rPr lang="fr-CA" altLang="ko-KR" i="1" dirty="0" err="1">
                <a:ea typeface="ＭＳ Ｐゴシック" pitchFamily="34" charset="-128"/>
              </a:rPr>
              <a:t>H</a:t>
            </a:r>
            <a:r>
              <a:rPr lang="fr-CA" altLang="ko-KR" baseline="-25000" dirty="0" err="1">
                <a:ea typeface="ＭＳ Ｐゴシック" pitchFamily="34" charset="-128"/>
              </a:rPr>
              <a:t>t</a:t>
            </a:r>
            <a:r>
              <a:rPr lang="fr-CA" altLang="ko-KR" baseline="-25000" dirty="0">
                <a:ea typeface="ＭＳ Ｐゴシック" pitchFamily="34" charset="-128"/>
              </a:rPr>
              <a:t> </a:t>
            </a:r>
            <a:r>
              <a:rPr lang="fr-CA" altLang="ko-KR" dirty="0">
                <a:ea typeface="ＭＳ Ｐゴシック" pitchFamily="34" charset="-128"/>
              </a:rPr>
              <a:t>= </a:t>
            </a:r>
            <a:r>
              <a:rPr lang="fr-CA" altLang="ko-KR" i="1" dirty="0">
                <a:ea typeface="ＭＳ Ｐゴシック" pitchFamily="34" charset="-128"/>
              </a:rPr>
              <a:t>j</a:t>
            </a:r>
            <a:r>
              <a:rPr lang="fr-CA" altLang="ko-KR" dirty="0">
                <a:ea typeface="ＭＳ Ｐゴシック" pitchFamily="34" charset="-128"/>
              </a:rPr>
              <a:t>)P(</a:t>
            </a:r>
            <a:r>
              <a:rPr lang="fr-CA" altLang="ko-KR" i="1" dirty="0">
                <a:ea typeface="ＭＳ Ｐゴシック" pitchFamily="34" charset="-128"/>
              </a:rPr>
              <a:t>S</a:t>
            </a:r>
            <a:r>
              <a:rPr lang="fr-CA" altLang="ko-KR" baseline="-25000" dirty="0">
                <a:ea typeface="ＭＳ Ｐゴシック" pitchFamily="34" charset="-128"/>
              </a:rPr>
              <a:t>1:t</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a:t>
            </a:r>
            <a:r>
              <a:rPr lang="fr-CA" altLang="ko-KR" dirty="0">
                <a:ea typeface="ＭＳ Ｐゴシック" pitchFamily="34" charset="-128"/>
              </a:rPr>
              <a:t>, </a:t>
            </a:r>
            <a:r>
              <a:rPr lang="fr-CA" altLang="ko-KR" i="1" dirty="0" err="1">
                <a:ea typeface="ＭＳ Ｐゴシック" pitchFamily="34" charset="-128"/>
              </a:rPr>
              <a:t>H</a:t>
            </a:r>
            <a:r>
              <a:rPr lang="fr-CA" altLang="ko-KR" baseline="-25000" dirty="0" err="1">
                <a:ea typeface="ＭＳ Ｐゴシック" pitchFamily="34" charset="-128"/>
              </a:rPr>
              <a:t>t</a:t>
            </a:r>
            <a:r>
              <a:rPr lang="fr-CA" altLang="ko-KR" baseline="-25000" dirty="0">
                <a:ea typeface="ＭＳ Ｐゴシック" pitchFamily="34" charset="-128"/>
              </a:rPr>
              <a:t> </a:t>
            </a:r>
            <a:r>
              <a:rPr lang="fr-CA" altLang="ko-KR" dirty="0">
                <a:ea typeface="ＭＳ Ｐゴシック" pitchFamily="34" charset="-128"/>
              </a:rPr>
              <a:t>= </a:t>
            </a:r>
            <a:r>
              <a:rPr lang="fr-CA" altLang="ko-KR" i="1" dirty="0">
                <a:ea typeface="ＭＳ Ｐゴシック" pitchFamily="34" charset="-128"/>
              </a:rPr>
              <a:t>j</a:t>
            </a:r>
            <a:r>
              <a:rPr lang="fr-CA" altLang="ko-KR" i="0" dirty="0">
                <a:ea typeface="ＭＳ Ｐゴシック" pitchFamily="34" charset="-128"/>
              </a:rPr>
              <a:t>)</a:t>
            </a:r>
            <a:endParaRPr lang="fr-CA" altLang="ko-KR" dirty="0">
              <a:ea typeface="ＭＳ Ｐゴシック" pitchFamily="34" charset="-128"/>
            </a:endParaRPr>
          </a:p>
          <a:p>
            <a:pPr marL="457200" marR="0" lvl="1" indent="0" algn="l" defTabSz="914400" rtl="0" eaLnBrk="1" fontAlgn="base" latinLnBrk="0" hangingPunct="1">
              <a:lnSpc>
                <a:spcPct val="100000"/>
              </a:lnSpc>
              <a:spcBef>
                <a:spcPct val="30000"/>
              </a:spcBef>
              <a:spcAft>
                <a:spcPct val="0"/>
              </a:spcAft>
              <a:buClrTx/>
              <a:buSzTx/>
              <a:buFontTx/>
              <a:buNone/>
              <a:tabLst/>
              <a:defRPr/>
            </a:pPr>
            <a:r>
              <a:rPr lang="fr-CA" altLang="ko-KR" baseline="0" dirty="0">
                <a:ea typeface="ＭＳ Ｐゴシック" pitchFamily="34" charset="-128"/>
              </a:rPr>
              <a:t>                Or </a:t>
            </a:r>
            <a:r>
              <a:rPr lang="fr-CA" altLang="ko-KR" i="1" dirty="0">
                <a:ea typeface="ＭＳ Ｐゴシック" pitchFamily="34" charset="-128"/>
              </a:rPr>
              <a:t>H</a:t>
            </a:r>
            <a:r>
              <a:rPr lang="fr-CA" altLang="ko-KR" i="1" baseline="-25000" dirty="0">
                <a:ea typeface="ＭＳ Ｐゴシック" pitchFamily="34" charset="-128"/>
              </a:rPr>
              <a:t>t+1</a:t>
            </a:r>
            <a:r>
              <a:rPr lang="fr-CA" altLang="ko-KR" baseline="0" dirty="0">
                <a:ea typeface="ＭＳ Ｐゴシック" pitchFamily="34" charset="-128"/>
              </a:rPr>
              <a:t> dépend seulement de </a:t>
            </a:r>
            <a:r>
              <a:rPr lang="fr-CA" altLang="ko-KR" i="1" dirty="0" err="1">
                <a:ea typeface="ＭＳ Ｐゴシック" pitchFamily="34" charset="-128"/>
              </a:rPr>
              <a:t>H</a:t>
            </a:r>
            <a:r>
              <a:rPr lang="fr-CA" altLang="ko-KR" baseline="-25000" dirty="0" err="1">
                <a:ea typeface="ＭＳ Ｐゴシック" pitchFamily="34" charset="-128"/>
              </a:rPr>
              <a:t>t</a:t>
            </a:r>
            <a:r>
              <a:rPr lang="fr-CA" altLang="ko-KR" baseline="-25000" dirty="0">
                <a:ea typeface="ＭＳ Ｐゴシック" pitchFamily="34" charset="-128"/>
              </a:rPr>
              <a:t> </a:t>
            </a:r>
            <a:r>
              <a:rPr lang="fr-CA" altLang="ko-KR" baseline="0" dirty="0">
                <a:ea typeface="ＭＳ Ｐゴシック" pitchFamily="34" charset="-128"/>
              </a:rPr>
              <a:t>et  </a:t>
            </a:r>
            <a:r>
              <a:rPr lang="fr-CA" altLang="ko-KR" i="1" dirty="0">
                <a:ea typeface="ＭＳ Ｐゴシック" pitchFamily="34" charset="-128"/>
              </a:rPr>
              <a:t>S</a:t>
            </a:r>
            <a:r>
              <a:rPr lang="fr-CA" altLang="ko-KR" baseline="-25000" dirty="0">
                <a:ea typeface="ＭＳ Ｐゴシック" pitchFamily="34" charset="-128"/>
              </a:rPr>
              <a:t>t+1</a:t>
            </a:r>
            <a:r>
              <a:rPr lang="fr-CA" altLang="ko-KR" baseline="0" dirty="0">
                <a:ea typeface="ＭＳ Ｐゴシック" pitchFamily="34" charset="-128"/>
              </a:rPr>
              <a:t> dépend seulement </a:t>
            </a:r>
            <a:r>
              <a:rPr lang="fr-CA" altLang="ko-KR" i="1" baseline="0" dirty="0">
                <a:ea typeface="ＭＳ Ｐゴシック" pitchFamily="34" charset="-128"/>
              </a:rPr>
              <a:t>H</a:t>
            </a:r>
            <a:r>
              <a:rPr lang="fr-CA" altLang="ko-KR" baseline="-25000" dirty="0">
                <a:ea typeface="ＭＳ Ｐゴシック" pitchFamily="34" charset="-128"/>
              </a:rPr>
              <a:t>t+1</a:t>
            </a:r>
            <a:endParaRPr lang="fr-CA" altLang="ko-KR" baseline="0" dirty="0">
              <a:ea typeface="ＭＳ Ｐゴシック" pitchFamily="34" charset="-128"/>
            </a:endParaRPr>
          </a:p>
          <a:p>
            <a:pPr marL="457200" marR="0" lvl="1" indent="0" algn="l" defTabSz="914400" rtl="0" eaLnBrk="1" fontAlgn="base" latinLnBrk="0" hangingPunct="1">
              <a:lnSpc>
                <a:spcPct val="100000"/>
              </a:lnSpc>
              <a:spcBef>
                <a:spcPct val="30000"/>
              </a:spcBef>
              <a:spcAft>
                <a:spcPct val="0"/>
              </a:spcAft>
              <a:buClrTx/>
              <a:buSzTx/>
              <a:buFontTx/>
              <a:buNone/>
              <a:tabLst/>
              <a:defRPr/>
            </a:pPr>
            <a:r>
              <a:rPr lang="en-CA" altLang="ko-KR" baseline="0" dirty="0">
                <a:ea typeface="ＭＳ Ｐゴシック" pitchFamily="34" charset="-128"/>
              </a:rPr>
              <a:t>                Pour </a:t>
            </a:r>
            <a:r>
              <a:rPr lang="en-CA" altLang="ko-KR" baseline="0" dirty="0" err="1">
                <a:ea typeface="ＭＳ Ｐゴシック" pitchFamily="34" charset="-128"/>
              </a:rPr>
              <a:t>voir</a:t>
            </a:r>
            <a:r>
              <a:rPr lang="en-CA" altLang="ko-KR" baseline="0" dirty="0">
                <a:ea typeface="ＭＳ Ｐゴシック" pitchFamily="34" charset="-128"/>
              </a:rPr>
              <a:t> que </a:t>
            </a:r>
            <a:r>
              <a:rPr lang="fr-CA" altLang="ko-KR" i="1" dirty="0">
                <a:ea typeface="ＭＳ Ｐゴシック" pitchFamily="34" charset="-128"/>
              </a:rPr>
              <a:t>S</a:t>
            </a:r>
            <a:r>
              <a:rPr lang="fr-CA" altLang="ko-KR" i="1" baseline="-25000" dirty="0">
                <a:ea typeface="ＭＳ Ｐゴシック" pitchFamily="34" charset="-128"/>
              </a:rPr>
              <a:t>t+1</a:t>
            </a:r>
            <a:r>
              <a:rPr lang="fr-CA" altLang="ko-KR" baseline="0" dirty="0">
                <a:ea typeface="ＭＳ Ｐゴシック" pitchFamily="34" charset="-128"/>
              </a:rPr>
              <a:t> est </a:t>
            </a:r>
            <a:r>
              <a:rPr lang="fr-CA" altLang="ko-KR" baseline="0" dirty="0" err="1">
                <a:ea typeface="ＭＳ Ｐゴシック" pitchFamily="34" charset="-128"/>
              </a:rPr>
              <a:t>conditionnelement</a:t>
            </a:r>
            <a:r>
              <a:rPr lang="fr-CA" altLang="ko-KR" baseline="0" dirty="0">
                <a:ea typeface="ＭＳ Ｐゴシック" pitchFamily="34" charset="-128"/>
              </a:rPr>
              <a:t> indépendant de </a:t>
            </a:r>
            <a:r>
              <a:rPr lang="fr-CA" altLang="ko-KR" i="1" dirty="0">
                <a:ea typeface="ＭＳ Ｐゴシック" pitchFamily="34" charset="-128"/>
              </a:rPr>
              <a:t>H</a:t>
            </a:r>
            <a:r>
              <a:rPr lang="fr-CA" altLang="ko-KR" i="1" baseline="-25000" dirty="0">
                <a:ea typeface="ＭＳ Ｐゴシック" pitchFamily="34" charset="-128"/>
              </a:rPr>
              <a:t>t+1</a:t>
            </a:r>
            <a:r>
              <a:rPr lang="fr-CA" altLang="ko-KR" baseline="0" dirty="0">
                <a:ea typeface="ＭＳ Ｐゴシック" pitchFamily="34" charset="-128"/>
              </a:rPr>
              <a:t> sachant </a:t>
            </a:r>
            <a:r>
              <a:rPr lang="fr-CA" altLang="ko-KR" i="1" dirty="0" err="1">
                <a:ea typeface="ＭＳ Ｐゴシック" pitchFamily="34" charset="-128"/>
              </a:rPr>
              <a:t>H</a:t>
            </a:r>
            <a:r>
              <a:rPr lang="fr-CA" altLang="ko-KR" baseline="-25000" dirty="0" err="1">
                <a:ea typeface="ＭＳ Ｐゴシック" pitchFamily="34" charset="-128"/>
              </a:rPr>
              <a:t>t</a:t>
            </a:r>
            <a:r>
              <a:rPr lang="fr-CA" altLang="ko-KR" baseline="-25000" dirty="0">
                <a:ea typeface="ＭＳ Ｐゴシック" pitchFamily="34" charset="-128"/>
              </a:rPr>
              <a:t> </a:t>
            </a:r>
            <a:endParaRPr lang="fr-CA" altLang="ko-KR" baseline="0" dirty="0">
              <a:ea typeface="ＭＳ Ｐゴシック" pitchFamily="34" charset="-128"/>
            </a:endParaRPr>
          </a:p>
          <a:p>
            <a:pPr marL="457200" marR="0" lvl="1" indent="0" algn="l" defTabSz="914400" rtl="0" eaLnBrk="1" fontAlgn="base" latinLnBrk="0" hangingPunct="1">
              <a:lnSpc>
                <a:spcPct val="100000"/>
              </a:lnSpc>
              <a:spcBef>
                <a:spcPct val="30000"/>
              </a:spcBef>
              <a:spcAft>
                <a:spcPct val="0"/>
              </a:spcAft>
              <a:buClrTx/>
              <a:buSzTx/>
              <a:buFontTx/>
              <a:buNone/>
              <a:tabLst/>
              <a:defRPr/>
            </a:pPr>
            <a:r>
              <a:rPr lang="fr-CA" altLang="ko-KR" baseline="0" dirty="0">
                <a:ea typeface="ＭＳ Ｐゴシック" pitchFamily="34" charset="-128"/>
              </a:rPr>
              <a:t>                il suffit de regarder la structure du HMM et voir que tous les chemins de </a:t>
            </a:r>
            <a:r>
              <a:rPr lang="fr-CA" altLang="ko-KR" i="1" dirty="0">
                <a:ea typeface="ＭＳ Ｐゴシック" pitchFamily="34" charset="-128"/>
              </a:rPr>
              <a:t>H</a:t>
            </a:r>
            <a:r>
              <a:rPr lang="fr-CA" altLang="ko-KR" i="1" baseline="-25000" dirty="0">
                <a:ea typeface="ＭＳ Ｐゴシック" pitchFamily="34" charset="-128"/>
              </a:rPr>
              <a:t>t+1</a:t>
            </a:r>
            <a:r>
              <a:rPr lang="fr-CA" altLang="ko-KR" baseline="0" dirty="0">
                <a:ea typeface="ＭＳ Ｐゴシック" pitchFamily="34" charset="-128"/>
              </a:rPr>
              <a:t>  à </a:t>
            </a:r>
            <a:r>
              <a:rPr lang="fr-CA" altLang="ko-KR" i="1" baseline="0" dirty="0">
                <a:ea typeface="ＭＳ Ｐゴシック" pitchFamily="34" charset="-128"/>
              </a:rPr>
              <a:t>S</a:t>
            </a:r>
            <a:r>
              <a:rPr lang="fr-CA" altLang="ko-KR" i="1" baseline="-25000" dirty="0">
                <a:ea typeface="ＭＳ Ｐゴシック" pitchFamily="34" charset="-128"/>
              </a:rPr>
              <a:t>t+1</a:t>
            </a:r>
            <a:r>
              <a:rPr lang="fr-CA" altLang="ko-KR" baseline="0" dirty="0">
                <a:ea typeface="ＭＳ Ｐゴシック" pitchFamily="34" charset="-128"/>
              </a:rPr>
              <a:t> sont </a:t>
            </a:r>
          </a:p>
          <a:p>
            <a:pPr marL="457200" marR="0" lvl="1" indent="0" algn="l" defTabSz="914400" rtl="0" eaLnBrk="1" fontAlgn="base" latinLnBrk="0" hangingPunct="1">
              <a:lnSpc>
                <a:spcPct val="100000"/>
              </a:lnSpc>
              <a:spcBef>
                <a:spcPct val="30000"/>
              </a:spcBef>
              <a:spcAft>
                <a:spcPct val="0"/>
              </a:spcAft>
              <a:buClrTx/>
              <a:buSzTx/>
              <a:buFontTx/>
              <a:buNone/>
              <a:tabLst/>
              <a:defRPr/>
            </a:pPr>
            <a:r>
              <a:rPr lang="fr-CA" altLang="ko-KR" baseline="0" dirty="0">
                <a:ea typeface="ＭＳ Ｐゴシック" pitchFamily="34" charset="-128"/>
              </a:rPr>
              <a:t>                effectivement bloqués par  </a:t>
            </a:r>
            <a:r>
              <a:rPr lang="fr-CA" altLang="ko-KR" i="1" dirty="0" err="1">
                <a:ea typeface="ＭＳ Ｐゴシック" pitchFamily="34" charset="-128"/>
              </a:rPr>
              <a:t>H</a:t>
            </a:r>
            <a:r>
              <a:rPr lang="fr-CA" altLang="ko-KR" baseline="-25000" dirty="0" err="1">
                <a:ea typeface="ＭＳ Ｐゴシック" pitchFamily="34" charset="-128"/>
              </a:rPr>
              <a:t>t</a:t>
            </a:r>
            <a:r>
              <a:rPr lang="fr-CA" altLang="ko-KR" baseline="0" dirty="0">
                <a:ea typeface="ＭＳ Ｐゴシック" pitchFamily="34" charset="-128"/>
              </a:rPr>
              <a:t> . Idem pour démontrer que </a:t>
            </a:r>
            <a:r>
              <a:rPr lang="fr-CA" altLang="ko-KR" i="1" dirty="0">
                <a:ea typeface="ＭＳ Ｐゴシック" pitchFamily="34" charset="-128"/>
              </a:rPr>
              <a:t>S</a:t>
            </a:r>
            <a:r>
              <a:rPr lang="fr-CA" altLang="ko-KR" baseline="-25000" dirty="0">
                <a:ea typeface="ＭＳ Ｐゴシック" pitchFamily="34" charset="-128"/>
              </a:rPr>
              <a:t>t+1</a:t>
            </a:r>
            <a:r>
              <a:rPr lang="fr-CA" altLang="ko-KR" baseline="0" dirty="0">
                <a:ea typeface="ＭＳ Ｐゴシック" pitchFamily="34" charset="-128"/>
              </a:rPr>
              <a:t> dépend seulement </a:t>
            </a:r>
            <a:r>
              <a:rPr lang="fr-CA" altLang="ko-KR" i="1" baseline="0" dirty="0">
                <a:ea typeface="ＭＳ Ｐゴシック" pitchFamily="34" charset="-128"/>
              </a:rPr>
              <a:t>H</a:t>
            </a:r>
            <a:r>
              <a:rPr lang="fr-CA" altLang="ko-KR" baseline="-25000" dirty="0">
                <a:ea typeface="ＭＳ Ｐゴシック" pitchFamily="34" charset="-128"/>
              </a:rPr>
              <a:t>t+1</a:t>
            </a:r>
            <a:endParaRPr lang="fr-CA" altLang="ko-KR" baseline="0" dirty="0">
              <a:ea typeface="ＭＳ Ｐゴシック" pitchFamily="34" charset="-128"/>
            </a:endParaRPr>
          </a:p>
          <a:p>
            <a:pPr marL="457200" marR="0" lvl="1" indent="0" algn="l" defTabSz="914400" rtl="0" eaLnBrk="1" fontAlgn="base" latinLnBrk="0" hangingPunct="1">
              <a:lnSpc>
                <a:spcPct val="100000"/>
              </a:lnSpc>
              <a:spcBef>
                <a:spcPct val="30000"/>
              </a:spcBef>
              <a:spcAft>
                <a:spcPct val="0"/>
              </a:spcAft>
              <a:buClrTx/>
              <a:buSzTx/>
              <a:buFontTx/>
              <a:buNone/>
              <a:tabLst/>
              <a:defRPr/>
            </a:pPr>
            <a:r>
              <a:rPr lang="fr-CA" altLang="ko-KR" baseline="0" dirty="0">
                <a:ea typeface="ＭＳ Ｐゴシック" pitchFamily="34" charset="-128"/>
              </a:rPr>
              <a:t>                On a donc </a:t>
            </a:r>
            <a:r>
              <a:rPr lang="fr-CA" altLang="ko-KR" i="1" dirty="0">
                <a:ea typeface="ＭＳ Ｐゴシック" pitchFamily="34" charset="-128"/>
              </a:rPr>
              <a:t>P</a:t>
            </a:r>
            <a:r>
              <a:rPr lang="fr-CA" altLang="ko-KR" dirty="0">
                <a:ea typeface="ＭＳ Ｐゴシック" pitchFamily="34" charset="-128"/>
              </a:rPr>
              <a:t>(X</a:t>
            </a:r>
            <a:r>
              <a:rPr lang="fr-CA" altLang="ko-KR" i="1" baseline="-25000" dirty="0">
                <a:ea typeface="ＭＳ Ｐゴシック" pitchFamily="34" charset="-128"/>
              </a:rPr>
              <a:t>t+1</a:t>
            </a:r>
            <a:r>
              <a:rPr lang="fr-CA" altLang="ko-KR" dirty="0">
                <a:ea typeface="ＭＳ Ｐゴシック" pitchFamily="34" charset="-128"/>
              </a:rPr>
              <a:t> = </a:t>
            </a:r>
            <a:r>
              <a:rPr lang="fr-CA" altLang="ko-KR" i="1" dirty="0">
                <a:ea typeface="ＭＳ Ｐゴシック" pitchFamily="34" charset="-128"/>
              </a:rPr>
              <a:t>i</a:t>
            </a:r>
            <a:r>
              <a:rPr lang="fr-CA" altLang="ko-KR" dirty="0">
                <a:ea typeface="ＭＳ Ｐゴシック" pitchFamily="34" charset="-128"/>
              </a:rPr>
              <a:t>,</a:t>
            </a:r>
            <a:r>
              <a:rPr lang="fr-CA" altLang="ko-KR" i="1" dirty="0">
                <a:ea typeface="ＭＳ Ｐゴシック" pitchFamily="34" charset="-128"/>
              </a:rPr>
              <a:t> S</a:t>
            </a:r>
            <a:r>
              <a:rPr lang="fr-CA" altLang="ko-KR" baseline="-25000" dirty="0">
                <a:ea typeface="ＭＳ Ｐゴシック" pitchFamily="34" charset="-128"/>
              </a:rPr>
              <a:t>t+1</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t+1</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a:t>
            </a:r>
            <a:r>
              <a:rPr lang="fr-CA" altLang="ko-KR" dirty="0">
                <a:ea typeface="ＭＳ Ｐゴシック" pitchFamily="34" charset="-128"/>
              </a:rPr>
              <a:t>, </a:t>
            </a:r>
            <a:r>
              <a:rPr lang="fr-CA" altLang="ko-KR" i="1" dirty="0" err="1">
                <a:ea typeface="ＭＳ Ｐゴシック" pitchFamily="34" charset="-128"/>
              </a:rPr>
              <a:t>H</a:t>
            </a:r>
            <a:r>
              <a:rPr lang="fr-CA" altLang="ko-KR" baseline="-25000" dirty="0" err="1">
                <a:ea typeface="ＭＳ Ｐゴシック" pitchFamily="34" charset="-128"/>
              </a:rPr>
              <a:t>t</a:t>
            </a:r>
            <a:r>
              <a:rPr lang="fr-CA" altLang="ko-KR" baseline="-25000" dirty="0">
                <a:ea typeface="ＭＳ Ｐゴシック" pitchFamily="34" charset="-128"/>
              </a:rPr>
              <a:t> </a:t>
            </a:r>
            <a:r>
              <a:rPr lang="fr-CA" altLang="ko-KR" dirty="0">
                <a:ea typeface="ＭＳ Ｐゴシック" pitchFamily="34" charset="-128"/>
              </a:rPr>
              <a:t>= </a:t>
            </a:r>
            <a:r>
              <a:rPr lang="fr-CA" altLang="ko-KR" i="1" dirty="0">
                <a:ea typeface="ＭＳ Ｐゴシック" pitchFamily="34" charset="-128"/>
              </a:rPr>
              <a:t>j</a:t>
            </a:r>
            <a:r>
              <a:rPr lang="fr-CA" altLang="ko-KR" dirty="0">
                <a:ea typeface="ＭＳ Ｐゴシック" pitchFamily="34" charset="-128"/>
              </a:rPr>
              <a:t>) = </a:t>
            </a:r>
            <a:r>
              <a:rPr lang="fr-CA" altLang="en-US" i="1" dirty="0">
                <a:ea typeface="ＭＳ Ｐゴシック" pitchFamily="34" charset="-128"/>
              </a:rPr>
              <a:t>P</a:t>
            </a:r>
            <a:r>
              <a:rPr lang="fr-CA" altLang="en-US" dirty="0">
                <a:ea typeface="ＭＳ Ｐゴシック" pitchFamily="34" charset="-128"/>
              </a:rPr>
              <a:t>(</a:t>
            </a:r>
            <a:r>
              <a:rPr lang="fr-CA" altLang="en-US" i="1" dirty="0">
                <a:ea typeface="ＭＳ Ｐゴシック" pitchFamily="34" charset="-128"/>
              </a:rPr>
              <a:t>S</a:t>
            </a:r>
            <a:r>
              <a:rPr lang="fr-CA" altLang="en-US" i="1" baseline="-25000" dirty="0">
                <a:ea typeface="ＭＳ Ｐゴシック" pitchFamily="34" charset="-128"/>
              </a:rPr>
              <a:t>t</a:t>
            </a:r>
            <a:r>
              <a:rPr lang="fr-CA" altLang="en-US" baseline="-25000" dirty="0">
                <a:ea typeface="ＭＳ Ｐゴシック" pitchFamily="34" charset="-128"/>
              </a:rPr>
              <a:t>+1</a:t>
            </a:r>
            <a:r>
              <a:rPr lang="fr-CA" altLang="en-US" dirty="0">
                <a:ea typeface="ＭＳ Ｐゴシック" pitchFamily="34" charset="-128"/>
              </a:rPr>
              <a:t>= s</a:t>
            </a:r>
            <a:r>
              <a:rPr lang="fr-CA" altLang="ko-KR" i="1" baseline="-25000" dirty="0">
                <a:ea typeface="ＭＳ Ｐゴシック" pitchFamily="34" charset="-128"/>
              </a:rPr>
              <a:t>t+1</a:t>
            </a:r>
            <a:r>
              <a:rPr lang="fr-CA" altLang="ko-KR" dirty="0">
                <a:ea typeface="ＭＳ Ｐゴシック" pitchFamily="34" charset="-128"/>
              </a:rPr>
              <a:t>|</a:t>
            </a:r>
            <a:r>
              <a:rPr lang="fr-CA" altLang="ko-KR" i="1" dirty="0">
                <a:ea typeface="ＭＳ Ｐゴシック" pitchFamily="34" charset="-128"/>
              </a:rPr>
              <a:t>H</a:t>
            </a:r>
            <a:r>
              <a:rPr lang="fr-CA" altLang="ko-KR" baseline="-25000" dirty="0">
                <a:ea typeface="ＭＳ Ｐゴシック" pitchFamily="34" charset="-128"/>
              </a:rPr>
              <a:t>t+1 </a:t>
            </a:r>
            <a:r>
              <a:rPr lang="fr-CA" altLang="ko-KR" dirty="0">
                <a:ea typeface="ＭＳ Ｐゴシック" pitchFamily="34" charset="-128"/>
              </a:rPr>
              <a:t>= </a:t>
            </a:r>
            <a:r>
              <a:rPr lang="fr-CA" altLang="ko-KR" i="1" dirty="0">
                <a:ea typeface="ＭＳ Ｐゴシック" pitchFamily="34" charset="-128"/>
              </a:rPr>
              <a:t>i</a:t>
            </a:r>
            <a:r>
              <a:rPr lang="fr-CA" altLang="ko-KR" dirty="0">
                <a:ea typeface="ＭＳ Ｐゴシック" pitchFamily="34" charset="-128"/>
              </a:rPr>
              <a:t>)</a:t>
            </a:r>
            <a:r>
              <a:rPr lang="fr-CA" altLang="en-US" i="1" dirty="0">
                <a:ea typeface="ＭＳ Ｐゴシック" pitchFamily="34" charset="-128"/>
              </a:rPr>
              <a:t> P</a:t>
            </a:r>
            <a:r>
              <a:rPr lang="fr-CA" altLang="en-US" dirty="0">
                <a:ea typeface="ＭＳ Ｐゴシック" pitchFamily="34" charset="-128"/>
              </a:rPr>
              <a:t>(X</a:t>
            </a:r>
            <a:r>
              <a:rPr lang="fr-CA" altLang="ko-KR" i="1" baseline="-25000" dirty="0">
                <a:ea typeface="ＭＳ Ｐゴシック" pitchFamily="34" charset="-128"/>
              </a:rPr>
              <a:t>t+1</a:t>
            </a:r>
            <a:r>
              <a:rPr lang="fr-CA" altLang="ko-KR" dirty="0">
                <a:ea typeface="ＭＳ Ｐゴシック" pitchFamily="34" charset="-128"/>
              </a:rPr>
              <a:t> = </a:t>
            </a:r>
            <a:r>
              <a:rPr lang="fr-CA" altLang="ko-KR" i="1" dirty="0" err="1">
                <a:ea typeface="ＭＳ Ｐゴシック" pitchFamily="34" charset="-128"/>
              </a:rPr>
              <a:t>i</a:t>
            </a:r>
            <a:r>
              <a:rPr lang="fr-CA" altLang="ko-KR" dirty="0" err="1">
                <a:ea typeface="ＭＳ Ｐゴシック" pitchFamily="34" charset="-128"/>
              </a:rPr>
              <a:t>|</a:t>
            </a:r>
            <a:r>
              <a:rPr lang="fr-CA" altLang="ko-KR" i="1" dirty="0" err="1">
                <a:ea typeface="ＭＳ Ｐゴシック" pitchFamily="34" charset="-128"/>
              </a:rPr>
              <a:t>H</a:t>
            </a:r>
            <a:r>
              <a:rPr lang="fr-CA" altLang="ko-KR" baseline="-25000" dirty="0" err="1">
                <a:ea typeface="ＭＳ Ｐゴシック" pitchFamily="34" charset="-128"/>
              </a:rPr>
              <a:t>t</a:t>
            </a:r>
            <a:r>
              <a:rPr lang="fr-CA" altLang="ko-KR" baseline="-25000" dirty="0">
                <a:ea typeface="ＭＳ Ｐゴシック" pitchFamily="34" charset="-128"/>
              </a:rPr>
              <a:t> </a:t>
            </a:r>
            <a:r>
              <a:rPr lang="fr-CA" altLang="ko-KR" dirty="0">
                <a:ea typeface="ＭＳ Ｐゴシック" pitchFamily="34" charset="-128"/>
              </a:rPr>
              <a:t>= </a:t>
            </a:r>
            <a:r>
              <a:rPr lang="fr-CA" altLang="ko-KR" i="1" dirty="0">
                <a:ea typeface="ＭＳ Ｐゴシック" pitchFamily="34" charset="-128"/>
              </a:rPr>
              <a:t>j</a:t>
            </a:r>
            <a:r>
              <a:rPr lang="fr-CA" altLang="ko-KR" dirty="0">
                <a:ea typeface="ＭＳ Ｐゴシック" pitchFamily="34" charset="-128"/>
              </a:rPr>
              <a:t>)</a:t>
            </a:r>
            <a:r>
              <a:rPr lang="fr-CA" altLang="en-US" dirty="0">
                <a:ea typeface="ＭＳ Ｐゴシック" pitchFamily="34" charset="-128"/>
              </a:rPr>
              <a:t> </a:t>
            </a:r>
          </a:p>
          <a:p>
            <a:pPr marL="457200" marR="0" lvl="1" indent="0" algn="l" defTabSz="914400" rtl="0" eaLnBrk="1" fontAlgn="base" latinLnBrk="0" hangingPunct="1">
              <a:lnSpc>
                <a:spcPct val="100000"/>
              </a:lnSpc>
              <a:spcBef>
                <a:spcPct val="30000"/>
              </a:spcBef>
              <a:spcAft>
                <a:spcPct val="0"/>
              </a:spcAft>
              <a:buClrTx/>
              <a:buSzTx/>
              <a:buFontTx/>
              <a:buNone/>
              <a:tabLst/>
              <a:defRPr/>
            </a:pPr>
            <a:r>
              <a:rPr lang="fr-CA" altLang="ko-KR" dirty="0">
                <a:ea typeface="ＭＳ Ｐゴシック" pitchFamily="34" charset="-128"/>
              </a:rPr>
              <a:t>                ce qui</a:t>
            </a:r>
            <a:r>
              <a:rPr lang="fr-CA" altLang="ko-KR" baseline="0" dirty="0">
                <a:ea typeface="ＭＳ Ｐゴシック" pitchFamily="34" charset="-128"/>
              </a:rPr>
              <a:t> donne</a:t>
            </a:r>
          </a:p>
          <a:p>
            <a:pPr marL="457200" marR="0" lvl="1" indent="0" algn="l" defTabSz="914400" rtl="0" eaLnBrk="1" fontAlgn="base" latinLnBrk="0" hangingPunct="1">
              <a:lnSpc>
                <a:spcPct val="100000"/>
              </a:lnSpc>
              <a:spcBef>
                <a:spcPct val="30000"/>
              </a:spcBef>
              <a:spcAft>
                <a:spcPct val="0"/>
              </a:spcAft>
              <a:buClrTx/>
              <a:buSzTx/>
              <a:buFontTx/>
              <a:buNone/>
              <a:tabLst/>
              <a:defRPr/>
            </a:pPr>
            <a:r>
              <a:rPr lang="fr-CA" altLang="ko-KR" dirty="0">
                <a:ea typeface="ＭＳ Ｐゴシック" pitchFamily="34" charset="-128"/>
              </a:rPr>
              <a:t>               =</a:t>
            </a:r>
            <a:r>
              <a:rPr lang="fr-CA" altLang="en-US" dirty="0">
                <a:ea typeface="ＭＳ Ｐゴシック" pitchFamily="34" charset="-128"/>
                <a:sym typeface="Symbol" pitchFamily="18" charset="2"/>
              </a:rPr>
              <a:t></a:t>
            </a:r>
            <a:r>
              <a:rPr lang="fr-CA" altLang="en-US" i="1" baseline="-25000" dirty="0">
                <a:ea typeface="ＭＳ Ｐゴシック" pitchFamily="34" charset="-128"/>
                <a:sym typeface="Symbol" pitchFamily="18" charset="2"/>
              </a:rPr>
              <a:t>j</a:t>
            </a:r>
            <a:r>
              <a:rPr lang="fr-CA" altLang="en-US" dirty="0">
                <a:ea typeface="ＭＳ Ｐゴシック" pitchFamily="34" charset="-128"/>
              </a:rPr>
              <a:t> </a:t>
            </a:r>
            <a:r>
              <a:rPr lang="fr-CA" altLang="en-US" i="1" dirty="0">
                <a:ea typeface="ＭＳ Ｐゴシック" pitchFamily="34" charset="-128"/>
              </a:rPr>
              <a:t>P</a:t>
            </a:r>
            <a:r>
              <a:rPr lang="fr-CA" altLang="en-US" dirty="0">
                <a:ea typeface="ＭＳ Ｐゴシック" pitchFamily="34" charset="-128"/>
              </a:rPr>
              <a:t>(</a:t>
            </a:r>
            <a:r>
              <a:rPr lang="fr-CA" altLang="en-US" i="1" dirty="0">
                <a:ea typeface="ＭＳ Ｐゴシック" pitchFamily="34" charset="-128"/>
              </a:rPr>
              <a:t>S</a:t>
            </a:r>
            <a:r>
              <a:rPr lang="fr-CA" altLang="en-US" i="1" baseline="-25000" dirty="0">
                <a:ea typeface="ＭＳ Ｐゴシック" pitchFamily="34" charset="-128"/>
              </a:rPr>
              <a:t>t</a:t>
            </a:r>
            <a:r>
              <a:rPr lang="fr-CA" altLang="en-US" baseline="-25000" dirty="0">
                <a:ea typeface="ＭＳ Ｐゴシック" pitchFamily="34" charset="-128"/>
              </a:rPr>
              <a:t>+1</a:t>
            </a:r>
            <a:r>
              <a:rPr lang="fr-CA" altLang="en-US" dirty="0">
                <a:ea typeface="ＭＳ Ｐゴシック" pitchFamily="34" charset="-128"/>
              </a:rPr>
              <a:t>= s</a:t>
            </a:r>
            <a:r>
              <a:rPr lang="fr-CA" altLang="ko-KR" i="1" baseline="-25000" dirty="0">
                <a:ea typeface="ＭＳ Ｐゴシック" pitchFamily="34" charset="-128"/>
              </a:rPr>
              <a:t>t+1</a:t>
            </a:r>
            <a:r>
              <a:rPr lang="fr-CA" altLang="ko-KR" dirty="0">
                <a:ea typeface="ＭＳ Ｐゴシック" pitchFamily="34" charset="-128"/>
              </a:rPr>
              <a:t>|</a:t>
            </a:r>
            <a:r>
              <a:rPr lang="fr-CA" altLang="ko-KR" i="1" dirty="0">
                <a:ea typeface="ＭＳ Ｐゴシック" pitchFamily="34" charset="-128"/>
              </a:rPr>
              <a:t>H</a:t>
            </a:r>
            <a:r>
              <a:rPr lang="fr-CA" altLang="ko-KR" baseline="-25000" dirty="0">
                <a:ea typeface="ＭＳ Ｐゴシック" pitchFamily="34" charset="-128"/>
              </a:rPr>
              <a:t>t+1 </a:t>
            </a:r>
            <a:r>
              <a:rPr lang="fr-CA" altLang="ko-KR" dirty="0">
                <a:ea typeface="ＭＳ Ｐゴシック" pitchFamily="34" charset="-128"/>
              </a:rPr>
              <a:t>= </a:t>
            </a:r>
            <a:r>
              <a:rPr lang="fr-CA" altLang="ko-KR" i="1" dirty="0">
                <a:ea typeface="ＭＳ Ｐゴシック" pitchFamily="34" charset="-128"/>
              </a:rPr>
              <a:t>i</a:t>
            </a:r>
            <a:r>
              <a:rPr lang="fr-CA" altLang="ko-KR" dirty="0">
                <a:ea typeface="ＭＳ Ｐゴシック" pitchFamily="34" charset="-128"/>
              </a:rPr>
              <a:t>)</a:t>
            </a:r>
            <a:r>
              <a:rPr lang="fr-CA" altLang="en-US" dirty="0">
                <a:ea typeface="ＭＳ Ｐゴシック" pitchFamily="34" charset="-128"/>
              </a:rPr>
              <a:t> </a:t>
            </a:r>
            <a:r>
              <a:rPr lang="fr-CA" altLang="en-US" i="1" dirty="0">
                <a:ea typeface="ＭＳ Ｐゴシック" pitchFamily="34" charset="-128"/>
              </a:rPr>
              <a:t>P</a:t>
            </a:r>
            <a:r>
              <a:rPr lang="fr-CA" altLang="en-US" dirty="0">
                <a:ea typeface="ＭＳ Ｐゴシック" pitchFamily="34" charset="-128"/>
              </a:rPr>
              <a:t>(X</a:t>
            </a:r>
            <a:r>
              <a:rPr lang="fr-CA" altLang="ko-KR" i="1" baseline="-25000" dirty="0">
                <a:ea typeface="ＭＳ Ｐゴシック" pitchFamily="34" charset="-128"/>
              </a:rPr>
              <a:t>t+1</a:t>
            </a:r>
            <a:r>
              <a:rPr lang="fr-CA" altLang="ko-KR" dirty="0">
                <a:ea typeface="ＭＳ Ｐゴシック" pitchFamily="34" charset="-128"/>
              </a:rPr>
              <a:t> = </a:t>
            </a:r>
            <a:r>
              <a:rPr lang="fr-CA" altLang="ko-KR" i="1" dirty="0" err="1">
                <a:ea typeface="ＭＳ Ｐゴシック" pitchFamily="34" charset="-128"/>
              </a:rPr>
              <a:t>i</a:t>
            </a:r>
            <a:r>
              <a:rPr lang="fr-CA" altLang="ko-KR" dirty="0" err="1">
                <a:ea typeface="ＭＳ Ｐゴシック" pitchFamily="34" charset="-128"/>
              </a:rPr>
              <a:t>|</a:t>
            </a:r>
            <a:r>
              <a:rPr lang="fr-CA" altLang="ko-KR" i="1" dirty="0" err="1">
                <a:ea typeface="ＭＳ Ｐゴシック" pitchFamily="34" charset="-128"/>
              </a:rPr>
              <a:t>H</a:t>
            </a:r>
            <a:r>
              <a:rPr lang="fr-CA" altLang="ko-KR" baseline="-25000" dirty="0" err="1">
                <a:ea typeface="ＭＳ Ｐゴシック" pitchFamily="34" charset="-128"/>
              </a:rPr>
              <a:t>t</a:t>
            </a:r>
            <a:r>
              <a:rPr lang="fr-CA" altLang="ko-KR" baseline="-25000" dirty="0">
                <a:ea typeface="ＭＳ Ｐゴシック" pitchFamily="34" charset="-128"/>
              </a:rPr>
              <a:t> </a:t>
            </a:r>
            <a:r>
              <a:rPr lang="fr-CA" altLang="ko-KR" dirty="0">
                <a:ea typeface="ＭＳ Ｐゴシック" pitchFamily="34" charset="-128"/>
              </a:rPr>
              <a:t>= </a:t>
            </a:r>
            <a:r>
              <a:rPr lang="fr-CA" altLang="ko-KR" i="1" dirty="0">
                <a:ea typeface="ＭＳ Ｐゴシック" pitchFamily="34" charset="-128"/>
              </a:rPr>
              <a:t>j</a:t>
            </a:r>
            <a:r>
              <a:rPr lang="fr-CA" altLang="ko-KR" dirty="0">
                <a:ea typeface="ＭＳ Ｐゴシック" pitchFamily="34" charset="-128"/>
              </a:rPr>
              <a:t>)</a:t>
            </a:r>
            <a:r>
              <a:rPr lang="fr-CA" altLang="en-US" dirty="0">
                <a:ea typeface="ＭＳ Ｐゴシック" pitchFamily="34" charset="-128"/>
              </a:rPr>
              <a:t>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a:t>
            </a:r>
            <a:r>
              <a:rPr lang="fr-CA" altLang="ko-KR" dirty="0">
                <a:ea typeface="ＭＳ Ｐゴシック" pitchFamily="34" charset="-128"/>
              </a:rPr>
              <a:t>, </a:t>
            </a:r>
            <a:r>
              <a:rPr lang="fr-CA" altLang="ko-KR" i="1" dirty="0" err="1">
                <a:ea typeface="ＭＳ Ｐゴシック" pitchFamily="34" charset="-128"/>
              </a:rPr>
              <a:t>H</a:t>
            </a:r>
            <a:r>
              <a:rPr lang="fr-CA" altLang="ko-KR" baseline="-25000" dirty="0" err="1">
                <a:ea typeface="ＭＳ Ｐゴシック" pitchFamily="34" charset="-128"/>
              </a:rPr>
              <a:t>t</a:t>
            </a:r>
            <a:r>
              <a:rPr lang="fr-CA" altLang="ko-KR" baseline="-25000" dirty="0">
                <a:ea typeface="ＭＳ Ｐゴシック" pitchFamily="34" charset="-128"/>
              </a:rPr>
              <a:t> </a:t>
            </a:r>
            <a:r>
              <a:rPr lang="fr-CA" altLang="ko-KR" dirty="0">
                <a:ea typeface="ＭＳ Ｐゴシック" pitchFamily="34" charset="-128"/>
              </a:rPr>
              <a:t>= </a:t>
            </a:r>
            <a:r>
              <a:rPr lang="fr-CA" altLang="ko-KR" i="1" dirty="0">
                <a:ea typeface="ＭＳ Ｐゴシック" pitchFamily="34" charset="-128"/>
              </a:rPr>
              <a:t>j</a:t>
            </a:r>
            <a:r>
              <a:rPr lang="fr-CA" altLang="ko-KR" dirty="0">
                <a:ea typeface="ＭＳ Ｐゴシック" pitchFamily="34" charset="-128"/>
              </a:rPr>
              <a:t>)</a:t>
            </a:r>
            <a:br>
              <a:rPr lang="fr-CA" altLang="ko-KR" dirty="0">
                <a:ea typeface="ＭＳ Ｐゴシック" pitchFamily="34" charset="-128"/>
              </a:rPr>
            </a:br>
            <a:r>
              <a:rPr lang="fr-CA" altLang="ko-KR" dirty="0">
                <a:ea typeface="ＭＳ Ｐゴシック" pitchFamily="34" charset="-128"/>
              </a:rPr>
              <a:t>               = </a:t>
            </a:r>
            <a:r>
              <a:rPr lang="fr-CA" altLang="en-US" i="1" dirty="0">
                <a:ea typeface="ＭＳ Ｐゴシック" pitchFamily="34" charset="-128"/>
              </a:rPr>
              <a:t>P</a:t>
            </a:r>
            <a:r>
              <a:rPr lang="fr-CA" altLang="en-US" dirty="0">
                <a:ea typeface="ＭＳ Ｐゴシック" pitchFamily="34" charset="-128"/>
              </a:rPr>
              <a:t>(</a:t>
            </a:r>
            <a:r>
              <a:rPr lang="fr-CA" altLang="en-US" i="1" dirty="0">
                <a:ea typeface="ＭＳ Ｐゴシック" pitchFamily="34" charset="-128"/>
              </a:rPr>
              <a:t>S</a:t>
            </a:r>
            <a:r>
              <a:rPr lang="fr-CA" altLang="en-US" i="1" baseline="-25000" dirty="0">
                <a:ea typeface="ＭＳ Ｐゴシック" pitchFamily="34" charset="-128"/>
              </a:rPr>
              <a:t>t</a:t>
            </a:r>
            <a:r>
              <a:rPr lang="fr-CA" altLang="en-US" baseline="-25000" dirty="0">
                <a:ea typeface="ＭＳ Ｐゴシック" pitchFamily="34" charset="-128"/>
              </a:rPr>
              <a:t>+1</a:t>
            </a:r>
            <a:r>
              <a:rPr lang="fr-CA" altLang="en-US" dirty="0">
                <a:ea typeface="ＭＳ Ｐゴシック" pitchFamily="34" charset="-128"/>
              </a:rPr>
              <a:t>= s</a:t>
            </a:r>
            <a:r>
              <a:rPr lang="fr-CA" altLang="ko-KR" i="1" baseline="-25000" dirty="0">
                <a:ea typeface="ＭＳ Ｐゴシック" pitchFamily="34" charset="-128"/>
              </a:rPr>
              <a:t>t+1</a:t>
            </a:r>
            <a:r>
              <a:rPr lang="fr-CA" altLang="ko-KR" dirty="0">
                <a:ea typeface="ＭＳ Ｐゴシック" pitchFamily="34" charset="-128"/>
              </a:rPr>
              <a:t>|</a:t>
            </a:r>
            <a:r>
              <a:rPr lang="fr-CA" altLang="ko-KR" i="1" dirty="0">
                <a:ea typeface="ＭＳ Ｐゴシック" pitchFamily="34" charset="-128"/>
              </a:rPr>
              <a:t>H</a:t>
            </a:r>
            <a:r>
              <a:rPr lang="fr-CA" altLang="ko-KR" baseline="-25000" dirty="0">
                <a:ea typeface="ＭＳ Ｐゴシック" pitchFamily="34" charset="-128"/>
              </a:rPr>
              <a:t>t+1 </a:t>
            </a:r>
            <a:r>
              <a:rPr lang="fr-CA" altLang="ko-KR" dirty="0">
                <a:ea typeface="ＭＳ Ｐゴシック" pitchFamily="34" charset="-128"/>
              </a:rPr>
              <a:t>= </a:t>
            </a:r>
            <a:r>
              <a:rPr lang="fr-CA" altLang="ko-KR" i="1" dirty="0">
                <a:ea typeface="ＭＳ Ｐゴシック" pitchFamily="34" charset="-128"/>
              </a:rPr>
              <a:t>i</a:t>
            </a:r>
            <a:r>
              <a:rPr lang="fr-CA" altLang="ko-KR" dirty="0">
                <a:ea typeface="ＭＳ Ｐゴシック" pitchFamily="34" charset="-128"/>
              </a:rPr>
              <a:t>)</a:t>
            </a:r>
            <a:r>
              <a:rPr lang="fr-CA" altLang="en-US" dirty="0">
                <a:ea typeface="ＭＳ Ｐゴシック" pitchFamily="34" charset="-128"/>
              </a:rPr>
              <a:t> </a:t>
            </a:r>
            <a:r>
              <a:rPr lang="fr-CA" altLang="en-US" dirty="0">
                <a:ea typeface="ＭＳ Ｐゴシック" pitchFamily="34" charset="-128"/>
                <a:sym typeface="Symbol" pitchFamily="18" charset="2"/>
              </a:rPr>
              <a:t></a:t>
            </a:r>
            <a:r>
              <a:rPr lang="fr-CA" altLang="en-US" i="1" baseline="-25000" dirty="0">
                <a:ea typeface="ＭＳ Ｐゴシック" pitchFamily="34" charset="-128"/>
                <a:sym typeface="Symbol" pitchFamily="18" charset="2"/>
              </a:rPr>
              <a:t>j</a:t>
            </a:r>
            <a:r>
              <a:rPr lang="fr-CA" altLang="en-US" dirty="0">
                <a:ea typeface="ＭＳ Ｐゴシック" pitchFamily="34" charset="-128"/>
              </a:rPr>
              <a:t> </a:t>
            </a:r>
            <a:r>
              <a:rPr lang="fr-CA" altLang="en-US" i="1" dirty="0">
                <a:ea typeface="ＭＳ Ｐゴシック" pitchFamily="34" charset="-128"/>
              </a:rPr>
              <a:t>P</a:t>
            </a:r>
            <a:r>
              <a:rPr lang="fr-CA" altLang="en-US" dirty="0">
                <a:ea typeface="ＭＳ Ｐゴシック" pitchFamily="34" charset="-128"/>
              </a:rPr>
              <a:t>(X</a:t>
            </a:r>
            <a:r>
              <a:rPr lang="fr-CA" altLang="ko-KR" i="1" baseline="-25000" dirty="0">
                <a:ea typeface="ＭＳ Ｐゴシック" pitchFamily="34" charset="-128"/>
              </a:rPr>
              <a:t>t+1</a:t>
            </a:r>
            <a:r>
              <a:rPr lang="fr-CA" altLang="ko-KR" dirty="0">
                <a:ea typeface="ＭＳ Ｐゴシック" pitchFamily="34" charset="-128"/>
              </a:rPr>
              <a:t> = </a:t>
            </a:r>
            <a:r>
              <a:rPr lang="fr-CA" altLang="ko-KR" i="1" dirty="0" err="1">
                <a:ea typeface="ＭＳ Ｐゴシック" pitchFamily="34" charset="-128"/>
              </a:rPr>
              <a:t>i</a:t>
            </a:r>
            <a:r>
              <a:rPr lang="fr-CA" altLang="ko-KR" dirty="0" err="1">
                <a:ea typeface="ＭＳ Ｐゴシック" pitchFamily="34" charset="-128"/>
              </a:rPr>
              <a:t>|</a:t>
            </a:r>
            <a:r>
              <a:rPr lang="fr-CA" altLang="ko-KR" i="1" dirty="0" err="1">
                <a:ea typeface="ＭＳ Ｐゴシック" pitchFamily="34" charset="-128"/>
              </a:rPr>
              <a:t>H</a:t>
            </a:r>
            <a:r>
              <a:rPr lang="fr-CA" altLang="ko-KR" baseline="-25000" dirty="0" err="1">
                <a:ea typeface="ＭＳ Ｐゴシック" pitchFamily="34" charset="-128"/>
              </a:rPr>
              <a:t>t</a:t>
            </a:r>
            <a:r>
              <a:rPr lang="fr-CA" altLang="ko-KR" baseline="-25000" dirty="0">
                <a:ea typeface="ＭＳ Ｐゴシック" pitchFamily="34" charset="-128"/>
              </a:rPr>
              <a:t> </a:t>
            </a:r>
            <a:r>
              <a:rPr lang="fr-CA" altLang="ko-KR" dirty="0">
                <a:ea typeface="ＭＳ Ｐゴシック" pitchFamily="34" charset="-128"/>
              </a:rPr>
              <a:t>= </a:t>
            </a:r>
            <a:r>
              <a:rPr lang="fr-CA" altLang="ko-KR" i="1" dirty="0">
                <a:ea typeface="ＭＳ Ｐゴシック" pitchFamily="34" charset="-128"/>
              </a:rPr>
              <a:t>j</a:t>
            </a:r>
            <a:r>
              <a:rPr lang="fr-CA" altLang="ko-KR" dirty="0">
                <a:ea typeface="ＭＳ Ｐゴシック" pitchFamily="34" charset="-128"/>
              </a:rPr>
              <a:t>)</a:t>
            </a:r>
            <a:r>
              <a:rPr lang="fr-CA" altLang="en-US" dirty="0">
                <a:ea typeface="ＭＳ Ｐゴシック" pitchFamily="34" charset="-128"/>
              </a:rPr>
              <a:t>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a:t>
            </a:r>
            <a:r>
              <a:rPr lang="fr-CA" altLang="ko-KR" dirty="0">
                <a:ea typeface="ＭＳ Ｐゴシック" pitchFamily="34" charset="-128"/>
              </a:rPr>
              <a:t>, </a:t>
            </a:r>
            <a:r>
              <a:rPr lang="fr-CA" altLang="ko-KR" i="1" dirty="0" err="1">
                <a:ea typeface="ＭＳ Ｐゴシック" pitchFamily="34" charset="-128"/>
              </a:rPr>
              <a:t>H</a:t>
            </a:r>
            <a:r>
              <a:rPr lang="fr-CA" altLang="ko-KR" baseline="-25000" dirty="0" err="1">
                <a:ea typeface="ＭＳ Ｐゴシック" pitchFamily="34" charset="-128"/>
              </a:rPr>
              <a:t>t</a:t>
            </a:r>
            <a:r>
              <a:rPr lang="fr-CA" altLang="ko-KR" baseline="-25000" dirty="0">
                <a:ea typeface="ＭＳ Ｐゴシック" pitchFamily="34" charset="-128"/>
              </a:rPr>
              <a:t> </a:t>
            </a:r>
            <a:r>
              <a:rPr lang="fr-CA" altLang="ko-KR" dirty="0">
                <a:ea typeface="ＭＳ Ｐゴシック" pitchFamily="34" charset="-128"/>
              </a:rPr>
              <a:t>= </a:t>
            </a:r>
            <a:r>
              <a:rPr lang="fr-CA" altLang="ko-KR" i="1" dirty="0">
                <a:ea typeface="ＭＳ Ｐゴシック" pitchFamily="34" charset="-128"/>
              </a:rPr>
              <a:t>j</a:t>
            </a:r>
            <a:r>
              <a:rPr lang="fr-CA" altLang="ko-KR" dirty="0">
                <a:ea typeface="ＭＳ Ｐゴシック" pitchFamily="34" charset="-128"/>
              </a:rPr>
              <a:t>)</a:t>
            </a:r>
            <a:br>
              <a:rPr lang="fr-CA" altLang="ko-KR" dirty="0">
                <a:ea typeface="ＭＳ Ｐゴシック" pitchFamily="34" charset="-128"/>
              </a:rPr>
            </a:br>
            <a:r>
              <a:rPr lang="fr-CA" altLang="ko-KR" dirty="0">
                <a:ea typeface="ＭＳ Ｐゴシック" pitchFamily="34" charset="-128"/>
              </a:rPr>
              <a:t>               = </a:t>
            </a:r>
            <a:r>
              <a:rPr lang="fr-CA" altLang="en-US" i="1" dirty="0">
                <a:ea typeface="ＭＳ Ｐゴシック" pitchFamily="34" charset="-128"/>
              </a:rPr>
              <a:t>P</a:t>
            </a:r>
            <a:r>
              <a:rPr lang="fr-CA" altLang="en-US" dirty="0">
                <a:ea typeface="ＭＳ Ｐゴシック" pitchFamily="34" charset="-128"/>
              </a:rPr>
              <a:t>(</a:t>
            </a:r>
            <a:r>
              <a:rPr lang="fr-CA" altLang="en-US" i="1" dirty="0">
                <a:ea typeface="ＭＳ Ｐゴシック" pitchFamily="34" charset="-128"/>
              </a:rPr>
              <a:t>S</a:t>
            </a:r>
            <a:r>
              <a:rPr lang="fr-CA" altLang="en-US" i="1" baseline="-25000" dirty="0">
                <a:ea typeface="ＭＳ Ｐゴシック" pitchFamily="34" charset="-128"/>
              </a:rPr>
              <a:t>t</a:t>
            </a:r>
            <a:r>
              <a:rPr lang="fr-CA" altLang="en-US" baseline="-25000" dirty="0">
                <a:ea typeface="ＭＳ Ｐゴシック" pitchFamily="34" charset="-128"/>
              </a:rPr>
              <a:t>+1</a:t>
            </a:r>
            <a:r>
              <a:rPr lang="fr-CA" altLang="en-US" dirty="0">
                <a:ea typeface="ＭＳ Ｐゴシック" pitchFamily="34" charset="-128"/>
              </a:rPr>
              <a:t>= s</a:t>
            </a:r>
            <a:r>
              <a:rPr lang="fr-CA" altLang="ko-KR" i="1" baseline="-25000" dirty="0">
                <a:ea typeface="ＭＳ Ｐゴシック" pitchFamily="34" charset="-128"/>
              </a:rPr>
              <a:t>t+1</a:t>
            </a:r>
            <a:r>
              <a:rPr lang="fr-CA" altLang="ko-KR" dirty="0">
                <a:ea typeface="ＭＳ Ｐゴシック" pitchFamily="34" charset="-128"/>
              </a:rPr>
              <a:t>|</a:t>
            </a:r>
            <a:r>
              <a:rPr lang="fr-CA" altLang="ko-KR" i="1" dirty="0">
                <a:ea typeface="ＭＳ Ｐゴシック" pitchFamily="34" charset="-128"/>
              </a:rPr>
              <a:t>H</a:t>
            </a:r>
            <a:r>
              <a:rPr lang="fr-CA" altLang="ko-KR" baseline="-25000" dirty="0">
                <a:ea typeface="ＭＳ Ｐゴシック" pitchFamily="34" charset="-128"/>
              </a:rPr>
              <a:t>t+1 </a:t>
            </a:r>
            <a:r>
              <a:rPr lang="fr-CA" altLang="ko-KR" dirty="0">
                <a:ea typeface="ＭＳ Ｐゴシック" pitchFamily="34" charset="-128"/>
              </a:rPr>
              <a:t>= </a:t>
            </a:r>
            <a:r>
              <a:rPr lang="fr-CA" altLang="ko-KR" i="1" dirty="0">
                <a:ea typeface="ＭＳ Ｐゴシック" pitchFamily="34" charset="-128"/>
              </a:rPr>
              <a:t>i</a:t>
            </a:r>
            <a:r>
              <a:rPr lang="fr-CA" altLang="ko-KR" dirty="0">
                <a:ea typeface="ＭＳ Ｐゴシック" pitchFamily="34" charset="-128"/>
              </a:rPr>
              <a:t>)</a:t>
            </a:r>
            <a:r>
              <a:rPr lang="fr-CA" altLang="en-US" dirty="0">
                <a:ea typeface="ＭＳ Ｐゴシック" pitchFamily="34" charset="-128"/>
              </a:rPr>
              <a:t> </a:t>
            </a:r>
            <a:r>
              <a:rPr lang="fr-CA" altLang="en-US" dirty="0">
                <a:ea typeface="ＭＳ Ｐゴシック" pitchFamily="34" charset="-128"/>
                <a:sym typeface="Symbol" pitchFamily="18" charset="2"/>
              </a:rPr>
              <a:t></a:t>
            </a:r>
            <a:r>
              <a:rPr lang="fr-CA" altLang="en-US" i="1" baseline="-25000" dirty="0">
                <a:ea typeface="ＭＳ Ｐゴシック" pitchFamily="34" charset="-128"/>
                <a:sym typeface="Symbol" pitchFamily="18" charset="2"/>
              </a:rPr>
              <a:t>j</a:t>
            </a:r>
            <a:r>
              <a:rPr lang="fr-CA" altLang="en-US" dirty="0">
                <a:ea typeface="ＭＳ Ｐゴシック" pitchFamily="34" charset="-128"/>
              </a:rPr>
              <a:t> </a:t>
            </a:r>
            <a:r>
              <a:rPr lang="fr-CA" altLang="en-US" i="1" dirty="0">
                <a:ea typeface="ＭＳ Ｐゴシック" pitchFamily="34" charset="-128"/>
              </a:rPr>
              <a:t>P</a:t>
            </a:r>
            <a:r>
              <a:rPr lang="fr-CA" altLang="en-US" dirty="0">
                <a:ea typeface="ＭＳ Ｐゴシック" pitchFamily="34" charset="-128"/>
              </a:rPr>
              <a:t>(X</a:t>
            </a:r>
            <a:r>
              <a:rPr lang="fr-CA" altLang="ko-KR" i="1" baseline="-25000" dirty="0">
                <a:ea typeface="ＭＳ Ｐゴシック" pitchFamily="34" charset="-128"/>
              </a:rPr>
              <a:t>t+1</a:t>
            </a:r>
            <a:r>
              <a:rPr lang="fr-CA" altLang="ko-KR" dirty="0">
                <a:ea typeface="ＭＳ Ｐゴシック" pitchFamily="34" charset="-128"/>
              </a:rPr>
              <a:t> = </a:t>
            </a:r>
            <a:r>
              <a:rPr lang="fr-CA" altLang="ko-KR" i="1" dirty="0" err="1">
                <a:ea typeface="ＭＳ Ｐゴシック" pitchFamily="34" charset="-128"/>
              </a:rPr>
              <a:t>i</a:t>
            </a:r>
            <a:r>
              <a:rPr lang="fr-CA" altLang="ko-KR" dirty="0" err="1">
                <a:ea typeface="ＭＳ Ｐゴシック" pitchFamily="34" charset="-128"/>
              </a:rPr>
              <a:t>|</a:t>
            </a:r>
            <a:r>
              <a:rPr lang="fr-CA" altLang="ko-KR" i="1" dirty="0" err="1">
                <a:ea typeface="ＭＳ Ｐゴシック" pitchFamily="34" charset="-128"/>
              </a:rPr>
              <a:t>H</a:t>
            </a:r>
            <a:r>
              <a:rPr lang="fr-CA" altLang="ko-KR" baseline="-25000" dirty="0" err="1">
                <a:ea typeface="ＭＳ Ｐゴシック" pitchFamily="34" charset="-128"/>
              </a:rPr>
              <a:t>t</a:t>
            </a:r>
            <a:r>
              <a:rPr lang="fr-CA" altLang="ko-KR" baseline="-25000" dirty="0">
                <a:ea typeface="ＭＳ Ｐゴシック" pitchFamily="34" charset="-128"/>
              </a:rPr>
              <a:t> </a:t>
            </a:r>
            <a:r>
              <a:rPr lang="fr-CA" altLang="ko-KR" dirty="0">
                <a:ea typeface="ＭＳ Ｐゴシック" pitchFamily="34" charset="-128"/>
              </a:rPr>
              <a:t>= </a:t>
            </a:r>
            <a:r>
              <a:rPr lang="fr-CA" altLang="ko-KR" i="1" dirty="0">
                <a:ea typeface="ＭＳ Ｐゴシック" pitchFamily="34" charset="-128"/>
              </a:rPr>
              <a:t>j</a:t>
            </a:r>
            <a:r>
              <a:rPr lang="fr-CA" altLang="ko-KR" dirty="0">
                <a:ea typeface="ＭＳ Ｐゴシック" pitchFamily="34" charset="-128"/>
              </a:rPr>
              <a:t>) α(</a:t>
            </a:r>
            <a:r>
              <a:rPr lang="fr-CA" altLang="ko-KR" dirty="0" err="1">
                <a:ea typeface="ＭＳ Ｐゴシック" pitchFamily="34" charset="-128"/>
              </a:rPr>
              <a:t>j,t</a:t>
            </a:r>
            <a:r>
              <a:rPr lang="fr-CA" altLang="ko-KR" dirty="0">
                <a:ea typeface="ＭＳ Ｐゴシック" pitchFamily="34" charset="-128"/>
              </a:rPr>
              <a:t>)</a:t>
            </a:r>
          </a:p>
          <a:p>
            <a:endParaRPr lang="fr-CA" altLang="en-US" baseline="0" dirty="0">
              <a:latin typeface="Arial" pitchFamily="34" charset="0"/>
              <a:ea typeface="Gulim" pitchFamily="34" charset="-127"/>
            </a:endParaRPr>
          </a:p>
          <a:p>
            <a:endParaRPr lang="fr-CA" altLang="en-US" baseline="0" dirty="0">
              <a:latin typeface="Arial" pitchFamily="34" charset="0"/>
              <a:ea typeface="Gulim" pitchFamily="34" charset="-127"/>
            </a:endParaRPr>
          </a:p>
          <a:p>
            <a:r>
              <a:rPr lang="fr-CA" altLang="en-US" dirty="0">
                <a:latin typeface="Arial" pitchFamily="34" charset="0"/>
                <a:ea typeface="Gulim" pitchFamily="34" charset="-127"/>
              </a:rPr>
              <a:t>Cette programmation est quasi la même que l’autre algorithme de filtrage. La seule différence est qu’on itère sur la probabilité conjointe au lieu d’itérer sur la probabilité conditionnelle. </a:t>
            </a:r>
          </a:p>
          <a:p>
            <a:endParaRPr lang="fr-CA" altLang="en-US" dirty="0">
              <a:latin typeface="Arial" pitchFamily="34" charset="0"/>
              <a:ea typeface="Gulim" pitchFamily="34" charset="-127"/>
            </a:endParaRPr>
          </a:p>
          <a:p>
            <a:r>
              <a:rPr lang="fr-CA" altLang="en-US" dirty="0">
                <a:latin typeface="Arial" pitchFamily="34" charset="0"/>
                <a:ea typeface="Gulim" pitchFamily="34" charset="-127"/>
              </a:rPr>
              <a:t>Les deux ont la même complexité. Les deux sont inefficaces parce qu’à chaque itération (mise à jour), il faut faire une sommation sur toutes les valeurs possibles de l’état cachée.</a:t>
            </a:r>
          </a:p>
        </p:txBody>
      </p:sp>
    </p:spTree>
    <p:extLst>
      <p:ext uri="{BB962C8B-B14F-4D97-AF65-F5344CB8AC3E}">
        <p14:creationId xmlns:p14="http://schemas.microsoft.com/office/powerpoint/2010/main" val="29582766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Tree>
    <p:extLst>
      <p:ext uri="{BB962C8B-B14F-4D97-AF65-F5344CB8AC3E}">
        <p14:creationId xmlns:p14="http://schemas.microsoft.com/office/powerpoint/2010/main" val="2176230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Tree>
    <p:extLst>
      <p:ext uri="{BB962C8B-B14F-4D97-AF65-F5344CB8AC3E}">
        <p14:creationId xmlns:p14="http://schemas.microsoft.com/office/powerpoint/2010/main" val="14209999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Tree>
    <p:extLst>
      <p:ext uri="{BB962C8B-B14F-4D97-AF65-F5344CB8AC3E}">
        <p14:creationId xmlns:p14="http://schemas.microsoft.com/office/powerpoint/2010/main" val="1381566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Tree>
    <p:extLst>
      <p:ext uri="{BB962C8B-B14F-4D97-AF65-F5344CB8AC3E}">
        <p14:creationId xmlns:p14="http://schemas.microsoft.com/office/powerpoint/2010/main" val="22915132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Tree>
    <p:extLst>
      <p:ext uri="{BB962C8B-B14F-4D97-AF65-F5344CB8AC3E}">
        <p14:creationId xmlns:p14="http://schemas.microsoft.com/office/powerpoint/2010/main" val="1765693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Tree>
    <p:extLst>
      <p:ext uri="{BB962C8B-B14F-4D97-AF65-F5344CB8AC3E}">
        <p14:creationId xmlns:p14="http://schemas.microsoft.com/office/powerpoint/2010/main" val="3594194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Tree>
    <p:extLst>
      <p:ext uri="{BB962C8B-B14F-4D97-AF65-F5344CB8AC3E}">
        <p14:creationId xmlns:p14="http://schemas.microsoft.com/office/powerpoint/2010/main" val="35703481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Tree>
    <p:extLst>
      <p:ext uri="{BB962C8B-B14F-4D97-AF65-F5344CB8AC3E}">
        <p14:creationId xmlns:p14="http://schemas.microsoft.com/office/powerpoint/2010/main" val="8239482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Tree>
    <p:extLst>
      <p:ext uri="{BB962C8B-B14F-4D97-AF65-F5344CB8AC3E}">
        <p14:creationId xmlns:p14="http://schemas.microsoft.com/office/powerpoint/2010/main" val="1586266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altLang="en-US">
                <a:latin typeface="Arial" pitchFamily="34" charset="0"/>
                <a:ea typeface="ＭＳ Ｐゴシック" pitchFamily="34" charset="-128"/>
              </a:rPr>
              <a:t>Le premier exemple de </a:t>
            </a:r>
            <a:r>
              <a:rPr lang="fr-FR" altLang="en-US">
                <a:latin typeface="Arial" pitchFamily="34" charset="0"/>
                <a:ea typeface="ＭＳ Ｐゴシック" pitchFamily="34" charset="-128"/>
              </a:rPr>
              <a:t>RBD</a:t>
            </a:r>
            <a:r>
              <a:rPr lang="fr-CA" altLang="en-US">
                <a:latin typeface="Arial" pitchFamily="34" charset="0"/>
                <a:ea typeface="ＭＳ Ｐゴシック" pitchFamily="34" charset="-128"/>
              </a:rPr>
              <a:t> est aussi une chaîne de Markov. Nous les étudierons  plus spécifiquement plus loin.</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Tree>
    <p:extLst>
      <p:ext uri="{BB962C8B-B14F-4D97-AF65-F5344CB8AC3E}">
        <p14:creationId xmlns:p14="http://schemas.microsoft.com/office/powerpoint/2010/main" val="9114264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t>Si on </a:t>
            </a:r>
            <a:r>
              <a:rPr lang="en-CA" dirty="0" err="1"/>
              <a:t>veut</a:t>
            </a:r>
            <a:r>
              <a:rPr lang="en-CA" dirty="0"/>
              <a:t> </a:t>
            </a:r>
            <a:r>
              <a:rPr lang="en-CA" dirty="0" err="1"/>
              <a:t>calculer</a:t>
            </a:r>
            <a:r>
              <a:rPr lang="en-CA" dirty="0"/>
              <a:t> la </a:t>
            </a:r>
            <a:r>
              <a:rPr lang="en-CA" dirty="0" err="1"/>
              <a:t>probabilité</a:t>
            </a:r>
            <a:r>
              <a:rPr lang="en-CA" dirty="0"/>
              <a:t> </a:t>
            </a:r>
            <a:r>
              <a:rPr lang="en-CA" dirty="0" err="1"/>
              <a:t>d’une</a:t>
            </a:r>
            <a:r>
              <a:rPr lang="en-CA" dirty="0"/>
              <a:t> sequence </a:t>
            </a:r>
            <a:r>
              <a:rPr lang="fr-CA" altLang="ko-KR" i="1" dirty="0">
                <a:ea typeface="ＭＳ Ｐゴシック" pitchFamily="34" charset="-128"/>
              </a:rPr>
              <a:t>s</a:t>
            </a:r>
            <a:r>
              <a:rPr lang="fr-CA" altLang="en-US" i="1" baseline="-25000" dirty="0">
                <a:ea typeface="ＭＳ Ｐゴシック" pitchFamily="34" charset="-128"/>
              </a:rPr>
              <a:t>1:T</a:t>
            </a:r>
            <a:endParaRPr lang="fr-CA" altLang="ko-KR" i="1" dirty="0">
              <a:ea typeface="ＭＳ Ｐゴシック" pitchFamily="34" charset="-128"/>
            </a:endParaRPr>
          </a:p>
          <a:p>
            <a:r>
              <a:rPr lang="en-CA" dirty="0" err="1"/>
              <a:t>C’est</a:t>
            </a:r>
            <a:r>
              <a:rPr lang="en-CA" baseline="0" dirty="0"/>
              <a:t> </a:t>
            </a:r>
            <a:r>
              <a:rPr lang="en-CA" baseline="0" dirty="0" err="1"/>
              <a:t>simplement</a:t>
            </a:r>
            <a:r>
              <a:rPr lang="en-CA" baseline="0" dirty="0"/>
              <a:t> alpha(0,T)+alpha(1,T).</a:t>
            </a:r>
            <a:endParaRPr lang="fr-CA" dirty="0"/>
          </a:p>
        </p:txBody>
      </p:sp>
    </p:spTree>
    <p:extLst>
      <p:ext uri="{BB962C8B-B14F-4D97-AF65-F5344CB8AC3E}">
        <p14:creationId xmlns:p14="http://schemas.microsoft.com/office/powerpoint/2010/main" val="37551771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H</a:t>
            </a:r>
            <a:r>
              <a:rPr lang="fr-CA" altLang="ko-KR" baseline="-25000" dirty="0">
                <a:ea typeface="ＭＳ Ｐゴシック" pitchFamily="34" charset="-128"/>
              </a:rPr>
              <a:t>4</a:t>
            </a:r>
            <a:r>
              <a:rPr lang="fr-CA" altLang="ko-KR" dirty="0">
                <a:ea typeface="ＭＳ Ｐゴシック" pitchFamily="34" charset="-128"/>
              </a:rPr>
              <a:t> = 0, </a:t>
            </a:r>
            <a:r>
              <a:rPr lang="fr-CA" altLang="ko-KR" i="1" dirty="0">
                <a:ea typeface="ＭＳ Ｐゴシック" pitchFamily="34" charset="-128"/>
              </a:rPr>
              <a:t>S</a:t>
            </a:r>
            <a:r>
              <a:rPr lang="fr-CA" altLang="ko-KR" baseline="-25000" dirty="0">
                <a:ea typeface="ＭＳ Ｐゴシック" pitchFamily="34" charset="-128"/>
              </a:rPr>
              <a:t>1</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2</a:t>
            </a:r>
            <a:r>
              <a:rPr lang="fr-CA" altLang="ko-KR" dirty="0">
                <a:ea typeface="ＭＳ Ｐゴシック" pitchFamily="34" charset="-128"/>
              </a:rPr>
              <a:t>=1, </a:t>
            </a:r>
            <a:r>
              <a:rPr lang="fr-CA" altLang="ko-KR" i="1" dirty="0">
                <a:ea typeface="ＭＳ Ｐゴシック" pitchFamily="34" charset="-128"/>
              </a:rPr>
              <a:t>S</a:t>
            </a:r>
            <a:r>
              <a:rPr lang="fr-CA" altLang="ko-KR" baseline="-25000" dirty="0">
                <a:ea typeface="ＭＳ Ｐゴシック" pitchFamily="34" charset="-128"/>
              </a:rPr>
              <a:t>3</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4</a:t>
            </a:r>
            <a:r>
              <a:rPr lang="fr-CA" altLang="ko-KR" dirty="0">
                <a:ea typeface="ＭＳ Ｐゴシック" pitchFamily="34" charset="-128"/>
              </a:rPr>
              <a:t>=0) / </a:t>
            </a:r>
            <a:r>
              <a:rPr lang="fr-CA" altLang="en-US" dirty="0">
                <a:ea typeface="ＭＳ Ｐゴシック" pitchFamily="34" charset="-128"/>
                <a:sym typeface="Symbol" pitchFamily="18" charset="2"/>
              </a:rPr>
              <a:t></a:t>
            </a:r>
            <a:r>
              <a:rPr lang="fr-CA" altLang="en-US" i="1" baseline="-25000" dirty="0">
                <a:ea typeface="ＭＳ Ｐゴシック" pitchFamily="34" charset="-128"/>
                <a:sym typeface="Symbol" pitchFamily="18" charset="2"/>
              </a:rPr>
              <a:t>i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H</a:t>
            </a:r>
            <a:r>
              <a:rPr lang="fr-CA" altLang="ko-KR" baseline="-25000" dirty="0">
                <a:ea typeface="ＭＳ Ｐゴシック" pitchFamily="34" charset="-128"/>
              </a:rPr>
              <a:t>4</a:t>
            </a:r>
            <a:r>
              <a:rPr lang="fr-CA" altLang="ko-KR" dirty="0">
                <a:ea typeface="ＭＳ Ｐゴシック" pitchFamily="34" charset="-128"/>
              </a:rPr>
              <a:t> = i, </a:t>
            </a:r>
            <a:r>
              <a:rPr lang="fr-CA" altLang="ko-KR" i="1" dirty="0">
                <a:ea typeface="ＭＳ Ｐゴシック" pitchFamily="34" charset="-128"/>
              </a:rPr>
              <a:t>S</a:t>
            </a:r>
            <a:r>
              <a:rPr lang="fr-CA" altLang="ko-KR" baseline="-25000" dirty="0">
                <a:ea typeface="ＭＳ Ｐゴシック" pitchFamily="34" charset="-128"/>
              </a:rPr>
              <a:t>1</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2</a:t>
            </a:r>
            <a:r>
              <a:rPr lang="fr-CA" altLang="ko-KR" dirty="0">
                <a:ea typeface="ＭＳ Ｐゴシック" pitchFamily="34" charset="-128"/>
              </a:rPr>
              <a:t>=1, </a:t>
            </a:r>
            <a:r>
              <a:rPr lang="fr-CA" altLang="ko-KR" i="1" dirty="0">
                <a:ea typeface="ＭＳ Ｐゴシック" pitchFamily="34" charset="-128"/>
              </a:rPr>
              <a:t>S</a:t>
            </a:r>
            <a:r>
              <a:rPr lang="fr-CA" altLang="ko-KR" baseline="-25000" dirty="0">
                <a:ea typeface="ＭＳ Ｐゴシック" pitchFamily="34" charset="-128"/>
              </a:rPr>
              <a:t>3</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4</a:t>
            </a:r>
            <a:r>
              <a:rPr lang="fr-CA" altLang="ko-KR" dirty="0">
                <a:ea typeface="ＭＳ Ｐゴシック" pitchFamily="34" charset="-128"/>
              </a:rPr>
              <a:t>=0)</a:t>
            </a:r>
          </a:p>
          <a:p>
            <a:endParaRPr lang="fr-CA" altLang="ko-KR" dirty="0">
              <a:ea typeface="ＭＳ Ｐゴシック" pitchFamily="34" charset="-128"/>
            </a:endParaRPr>
          </a:p>
          <a:p>
            <a:r>
              <a:rPr lang="fr-CA" altLang="ko-KR" dirty="0">
                <a:ea typeface="ＭＳ Ｐゴシック" pitchFamily="34" charset="-128"/>
              </a:rPr>
              <a:t>Est la même chose que</a:t>
            </a:r>
          </a:p>
          <a:p>
            <a:endParaRPr lang="fr-CA" altLang="ko-KR" dirty="0">
              <a:ea typeface="ＭＳ Ｐゴシック" pitchFamily="34" charset="-128"/>
            </a:endParaRPr>
          </a:p>
          <a:p>
            <a:r>
              <a:rPr lang="fr-CA" altLang="en-US" dirty="0">
                <a:solidFill>
                  <a:srgbClr val="000000"/>
                </a:solidFill>
                <a:ea typeface="ＭＳ Ｐゴシック" pitchFamily="34" charset="-128"/>
              </a:rPr>
              <a:t>α(0,4) / </a:t>
            </a:r>
            <a:r>
              <a:rPr lang="fr-CA" sz="1200" i="1" kern="1200" dirty="0">
                <a:solidFill>
                  <a:schemeClr val="tx1"/>
                </a:solidFill>
                <a:effectLst/>
                <a:latin typeface="Arial" charset="0"/>
                <a:ea typeface="ＭＳ Ｐゴシック" pitchFamily="4" charset="-128"/>
                <a:cs typeface="ＭＳ Ｐゴシック" pitchFamily="4" charset="-128"/>
                <a:sym typeface="Symbol" panose="05050102010706020507" pitchFamily="18" charset="2"/>
              </a:rPr>
              <a:t></a:t>
            </a:r>
            <a:r>
              <a:rPr lang="fr-CA" sz="1200" i="1" kern="1200" baseline="-25000" dirty="0">
                <a:solidFill>
                  <a:schemeClr val="tx1"/>
                </a:solidFill>
                <a:effectLst/>
                <a:latin typeface="Arial" charset="0"/>
                <a:ea typeface="ＭＳ Ｐゴシック" pitchFamily="4" charset="-128"/>
                <a:cs typeface="ＭＳ Ｐゴシック" pitchFamily="4" charset="-128"/>
              </a:rPr>
              <a:t>i</a:t>
            </a:r>
            <a:r>
              <a:rPr lang="fr-CA" sz="1200" i="1" kern="1200" dirty="0">
                <a:solidFill>
                  <a:schemeClr val="tx1"/>
                </a:solidFill>
                <a:effectLst/>
                <a:latin typeface="Arial" charset="0"/>
                <a:ea typeface="ＭＳ Ｐゴシック" pitchFamily="4" charset="-128"/>
                <a:cs typeface="ＭＳ Ｐゴシック" pitchFamily="4" charset="-128"/>
              </a:rPr>
              <a:t> α(i,4)</a:t>
            </a:r>
            <a:br>
              <a:rPr lang="fr-CA" altLang="ko-KR" dirty="0">
                <a:ea typeface="ＭＳ Ｐゴシック" pitchFamily="34" charset="-128"/>
              </a:rPr>
            </a:br>
            <a:endParaRPr lang="fr-CA" altLang="ko-KR" dirty="0">
              <a:ea typeface="ＭＳ Ｐゴシック" pitchFamily="34"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CA" altLang="en-US" dirty="0">
                <a:latin typeface="Arial" pitchFamily="34" charset="0"/>
                <a:ea typeface="Gulim" pitchFamily="34" charset="-127"/>
              </a:rPr>
              <a:t>Vous remarquerez que si tout ce qui m’intéresse c’est le filtrage au temps t, je n’ai pas besoin de tout le tableau en mémoire. J’ai juste besoin de garder la plus récente colonne au temps t-1 pour calculer celle au temps t!</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CA" altLang="en-US" dirty="0">
              <a:latin typeface="Arial" pitchFamily="34" charset="0"/>
              <a:ea typeface="Gulim" pitchFamily="34" charset="-127"/>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CA" altLang="en-US" dirty="0">
                <a:latin typeface="Arial" pitchFamily="34" charset="0"/>
                <a:ea typeface="Gulim" pitchFamily="34" charset="-127"/>
              </a:rPr>
              <a:t>Dans le cas du filtrage, garder le tableau est surtout pour une exercice de compréhension.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CA" altLang="en-US" dirty="0">
              <a:latin typeface="Arial" pitchFamily="34" charset="0"/>
              <a:ea typeface="Gulim" pitchFamily="34" charset="-127"/>
            </a:endParaRPr>
          </a:p>
          <a:p>
            <a:endParaRPr lang="fr-CA" dirty="0"/>
          </a:p>
        </p:txBody>
      </p:sp>
    </p:spTree>
    <p:extLst>
      <p:ext uri="{BB962C8B-B14F-4D97-AF65-F5344CB8AC3E}">
        <p14:creationId xmlns:p14="http://schemas.microsoft.com/office/powerpoint/2010/main" val="39146951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dirty="0"/>
              <a:t>On a</a:t>
            </a:r>
            <a:r>
              <a:rPr lang="fr-CA" baseline="0" dirty="0"/>
              <a:t> vu comment calculer la probabilité jointe P(S1:T, H1:T). Ce qui est intéressant est de calcul la probabilité marginale d’une séquence de sortie :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a:t>
            </a:r>
            <a:r>
              <a:rPr lang="fr-CA" altLang="ko-KR" i="1" baseline="-25000" dirty="0">
                <a:ea typeface="ＭＳ Ｐゴシック" pitchFamily="34" charset="-128"/>
              </a:rPr>
              <a:t>T</a:t>
            </a:r>
            <a:r>
              <a:rPr lang="fr-CA" altLang="ko-KR" dirty="0">
                <a:ea typeface="ＭＳ Ｐゴシック" pitchFamily="34" charset="-128"/>
              </a:rPr>
              <a:t>) </a:t>
            </a:r>
            <a:endParaRPr lang="fr-CA" baseline="0" dirty="0"/>
          </a:p>
          <a:p>
            <a:endParaRPr lang="fr-CA" baseline="0" dirty="0"/>
          </a:p>
          <a:p>
            <a:r>
              <a:rPr lang="fr-CA" baseline="0" dirty="0"/>
              <a:t>Un tel calcul me permettrait de valider si mon HMM est un bon modèle (il génère les séquences escomptées).</a:t>
            </a:r>
          </a:p>
          <a:p>
            <a:pPr eaLnBrk="1" hangingPunct="1"/>
            <a:endParaRPr lang="fr-CA" altLang="ko-KR" dirty="0">
              <a:ea typeface="ＭＳ Ｐゴシック" pitchFamily="34" charset="-128"/>
            </a:endParaRPr>
          </a:p>
          <a:p>
            <a:pPr eaLnBrk="1" hangingPunct="1"/>
            <a:r>
              <a:rPr lang="fr-CA" altLang="ko-KR" dirty="0">
                <a:ea typeface="ＭＳ Ｐゴシック" pitchFamily="34" charset="-128"/>
              </a:rPr>
              <a:t>La même séquence de sortie peut être produite par plusieurs séquences cachées différentes</a:t>
            </a:r>
          </a:p>
          <a:p>
            <a:pPr eaLnBrk="1" hangingPunct="1"/>
            <a:endParaRPr lang="fr-CA" altLang="ko-KR" dirty="0">
              <a:ea typeface="ＭＳ Ｐゴシック" pitchFamily="34" charset="-128"/>
            </a:endParaRPr>
          </a:p>
          <a:p>
            <a:pPr eaLnBrk="1" hangingPunct="1"/>
            <a:r>
              <a:rPr lang="fr-CA" altLang="ko-KR" dirty="0">
                <a:ea typeface="ＭＳ Ｐゴシック" pitchFamily="34" charset="-128"/>
              </a:rPr>
              <a:t>En fait, il y a un nombre exponentiel de séquences cachées possibles.</a:t>
            </a:r>
          </a:p>
          <a:p>
            <a:pPr eaLnBrk="1" hangingPunct="1"/>
            <a:endParaRPr lang="fr-CA" altLang="ko-KR" dirty="0">
              <a:ea typeface="ＭＳ Ｐゴシック" pitchFamily="34" charset="-128"/>
            </a:endParaRPr>
          </a:p>
          <a:p>
            <a:endParaRPr lang="fr-CA" baseline="0" dirty="0"/>
          </a:p>
          <a:p>
            <a:r>
              <a:rPr lang="fr-CA" baseline="0" dirty="0"/>
              <a:t>Si les états cachés prennent chacun deux valeurs, on a 2 x 2 x 2 …=2^T. Si N valeurs : N ^T. C’est exponentiel, donc inefficace.</a:t>
            </a:r>
          </a:p>
          <a:p>
            <a:endParaRPr lang="fr-CA" dirty="0"/>
          </a:p>
          <a:p>
            <a:endParaRPr lang="en-CA" dirty="0"/>
          </a:p>
        </p:txBody>
      </p:sp>
    </p:spTree>
    <p:extLst>
      <p:ext uri="{BB962C8B-B14F-4D97-AF65-F5344CB8AC3E}">
        <p14:creationId xmlns:p14="http://schemas.microsoft.com/office/powerpoint/2010/main" val="42136854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Tree>
    <p:extLst>
      <p:ext uri="{BB962C8B-B14F-4D97-AF65-F5344CB8AC3E}">
        <p14:creationId xmlns:p14="http://schemas.microsoft.com/office/powerpoint/2010/main" val="22642353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Tree>
    <p:extLst>
      <p:ext uri="{BB962C8B-B14F-4D97-AF65-F5344CB8AC3E}">
        <p14:creationId xmlns:p14="http://schemas.microsoft.com/office/powerpoint/2010/main" val="24301526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Tree>
    <p:extLst>
      <p:ext uri="{BB962C8B-B14F-4D97-AF65-F5344CB8AC3E}">
        <p14:creationId xmlns:p14="http://schemas.microsoft.com/office/powerpoint/2010/main" val="36690681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4294967295"/>
          </p:nvPr>
        </p:nvSpPr>
        <p:spPr bwMode="auto">
          <a:xfrm>
            <a:off x="3884613" y="8829675"/>
            <a:ext cx="2971800"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0162F0F-1F6D-426C-8682-252B3DA25C04}" type="slidenum">
              <a:rPr lang="en-US" altLang="ko-KR" sz="1200">
                <a:latin typeface="Times New Roman" pitchFamily="18" charset="0"/>
                <a:ea typeface="Gulim" pitchFamily="34" charset="-127"/>
              </a:rPr>
              <a:pPr eaLnBrk="1" hangingPunct="1"/>
              <a:t>47</a:t>
            </a:fld>
            <a:endParaRPr lang="ko-KR" altLang="en-US" sz="1200">
              <a:latin typeface="Times New Roman" pitchFamily="18" charset="0"/>
              <a:ea typeface="Gulim" pitchFamily="34" charset="-127"/>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A" altLang="en-US">
              <a:latin typeface="Times New Roman" pitchFamily="18" charset="0"/>
              <a:ea typeface="Gulim" pitchFamily="34" charset="-127"/>
            </a:endParaRPr>
          </a:p>
        </p:txBody>
      </p:sp>
    </p:spTree>
    <p:extLst>
      <p:ext uri="{BB962C8B-B14F-4D97-AF65-F5344CB8AC3E}">
        <p14:creationId xmlns:p14="http://schemas.microsoft.com/office/powerpoint/2010/main" val="26590286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Phone = son de base dans un langage. Il y en a environ 100 dans un langage naturel.</a:t>
            </a:r>
          </a:p>
        </p:txBody>
      </p:sp>
    </p:spTree>
    <p:extLst>
      <p:ext uri="{BB962C8B-B14F-4D97-AF65-F5344CB8AC3E}">
        <p14:creationId xmlns:p14="http://schemas.microsoft.com/office/powerpoint/2010/main" val="33959066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altLang="en-US">
                <a:latin typeface="Arial" pitchFamily="34" charset="0"/>
                <a:ea typeface="ＭＳ Ｐゴシック" pitchFamily="34" charset="-128"/>
              </a:rPr>
              <a:t>En général, p(e_t,x_t) est appelé le modèle sensoriel ou le model d</a:t>
            </a:r>
            <a:r>
              <a:rPr lang="fr-CA" altLang="fr-FR">
                <a:latin typeface="Arial" pitchFamily="34" charset="0"/>
                <a:ea typeface="ＭＳ Ｐゴシック" pitchFamily="34" charset="-128"/>
              </a:rPr>
              <a:t>’</a:t>
            </a:r>
            <a:r>
              <a:rPr lang="fr-CA" altLang="en-US">
                <a:latin typeface="Arial" pitchFamily="34" charset="0"/>
                <a:ea typeface="ＭＳ Ｐゴシック" pitchFamily="34" charset="-128"/>
              </a:rPr>
              <a:t>observation.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altLang="en-US">
                <a:latin typeface="Arial" pitchFamily="34" charset="0"/>
                <a:ea typeface="ＭＳ Ｐゴシック" pitchFamily="34" charset="-128"/>
              </a:rPr>
              <a:t>Le premier exemple de </a:t>
            </a:r>
            <a:r>
              <a:rPr lang="fr-FR" altLang="en-US">
                <a:latin typeface="Arial" pitchFamily="34" charset="0"/>
                <a:ea typeface="ＭＳ Ｐゴシック" pitchFamily="34" charset="-128"/>
              </a:rPr>
              <a:t>RBD</a:t>
            </a:r>
            <a:r>
              <a:rPr lang="fr-CA" altLang="en-US">
                <a:latin typeface="Arial" pitchFamily="34" charset="0"/>
                <a:ea typeface="ＭＳ Ｐゴシック" pitchFamily="34" charset="-128"/>
              </a:rPr>
              <a:t> est aussi une chaîne de Markov. Nous les étudierons  plus spécifiquement plus loin.</a:t>
            </a:r>
          </a:p>
        </p:txBody>
      </p:sp>
    </p:spTree>
    <p:extLst>
      <p:ext uri="{BB962C8B-B14F-4D97-AF65-F5344CB8AC3E}">
        <p14:creationId xmlns:p14="http://schemas.microsoft.com/office/powerpoint/2010/main" val="16301394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Tree>
    <p:extLst>
      <p:ext uri="{BB962C8B-B14F-4D97-AF65-F5344CB8AC3E}">
        <p14:creationId xmlns:p14="http://schemas.microsoft.com/office/powerpoint/2010/main" val="14591769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Tree>
    <p:extLst>
      <p:ext uri="{BB962C8B-B14F-4D97-AF65-F5344CB8AC3E}">
        <p14:creationId xmlns:p14="http://schemas.microsoft.com/office/powerpoint/2010/main" val="10744806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Tree>
    <p:extLst>
      <p:ext uri="{BB962C8B-B14F-4D97-AF65-F5344CB8AC3E}">
        <p14:creationId xmlns:p14="http://schemas.microsoft.com/office/powerpoint/2010/main" val="30779419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a:p>
            <a:r>
              <a:rPr lang="fr-CA" dirty="0"/>
              <a:t>Introduire en rappelant le filtrage exacte par programmation dynamique.</a:t>
            </a:r>
          </a:p>
          <a:p>
            <a:endParaRPr lang="fr-CA" dirty="0"/>
          </a:p>
          <a:p>
            <a:r>
              <a:rPr lang="fr-CA" dirty="0"/>
              <a:t>Ici, je suppose une variable avec 3 valeurs différentes représentées par les couleurs bleu, rouge et noir. Au début, elles sont échantillonnées selon P(X0). Le nombre de particules de chaque couleurs illustre P(x0= valeur correspondant à la couleur).</a:t>
            </a:r>
          </a:p>
          <a:p>
            <a:endParaRPr lang="fr-CA" dirty="0"/>
          </a:p>
          <a:p>
            <a:r>
              <a:rPr lang="fr-CA" dirty="0"/>
              <a:t>Cela fait penser aux méthode de recherche locale évolutionnaire qu’on verra plus tard.</a:t>
            </a:r>
          </a:p>
          <a:p>
            <a:endParaRPr lang="fr-CA" dirty="0"/>
          </a:p>
          <a:p>
            <a:r>
              <a:rPr lang="fr-CA" dirty="0"/>
              <a:t>Les filtres de particules sont généralement beaucoup plus robustes que les HMM ou filtre de </a:t>
            </a:r>
            <a:r>
              <a:rPr lang="fr-CA" dirty="0" err="1"/>
              <a:t>Kalman</a:t>
            </a:r>
            <a:r>
              <a:rPr lang="fr-CA" dirty="0"/>
              <a:t> pour la localisation.</a:t>
            </a:r>
          </a:p>
          <a:p>
            <a:endParaRPr lang="fr-CA" dirty="0"/>
          </a:p>
          <a:p>
            <a:endParaRPr lang="fr-CA" dirty="0"/>
          </a:p>
        </p:txBody>
      </p:sp>
    </p:spTree>
    <p:extLst>
      <p:ext uri="{BB962C8B-B14F-4D97-AF65-F5344CB8AC3E}">
        <p14:creationId xmlns:p14="http://schemas.microsoft.com/office/powerpoint/2010/main" val="35967914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Ici particule = échantillon = valeur de la variable X</a:t>
            </a:r>
          </a:p>
          <a:p>
            <a:endParaRPr lang="fr-CA" dirty="0"/>
          </a:p>
        </p:txBody>
      </p:sp>
    </p:spTree>
    <p:extLst>
      <p:ext uri="{BB962C8B-B14F-4D97-AF65-F5344CB8AC3E}">
        <p14:creationId xmlns:p14="http://schemas.microsoft.com/office/powerpoint/2010/main" val="36393190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Ici particule = échantillon = valeur de la variable X</a:t>
            </a:r>
          </a:p>
        </p:txBody>
      </p:sp>
    </p:spTree>
    <p:extLst>
      <p:ext uri="{BB962C8B-B14F-4D97-AF65-F5344CB8AC3E}">
        <p14:creationId xmlns:p14="http://schemas.microsoft.com/office/powerpoint/2010/main" val="6322149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Voir page 492. </a:t>
            </a:r>
          </a:p>
          <a:p>
            <a:endParaRPr lang="fr-CA" dirty="0"/>
          </a:p>
        </p:txBody>
      </p:sp>
    </p:spTree>
    <p:extLst>
      <p:ext uri="{BB962C8B-B14F-4D97-AF65-F5344CB8AC3E}">
        <p14:creationId xmlns:p14="http://schemas.microsoft.com/office/powerpoint/2010/main" val="27143087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On peut montrer que l’algorithme est consistent, c.-</a:t>
            </a:r>
            <a:r>
              <a:rPr lang="fr-CA" dirty="0" err="1"/>
              <a:t>à`.d</a:t>
            </a:r>
            <a:r>
              <a:rPr lang="fr-CA" dirty="0"/>
              <a:t>-., que lorsque le nombre d’échantillons N tend vers l’infini, il se rapproche de la probabilité de filtrage. Voir page 492. </a:t>
            </a:r>
          </a:p>
          <a:p>
            <a:endParaRPr lang="fr-CA" dirty="0"/>
          </a:p>
        </p:txBody>
      </p:sp>
    </p:spTree>
    <p:extLst>
      <p:ext uri="{BB962C8B-B14F-4D97-AF65-F5344CB8AC3E}">
        <p14:creationId xmlns:p14="http://schemas.microsoft.com/office/powerpoint/2010/main" val="35327165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Voir page 492. </a:t>
            </a:r>
          </a:p>
          <a:p>
            <a:endParaRPr lang="fr-CA" dirty="0"/>
          </a:p>
        </p:txBody>
      </p:sp>
    </p:spTree>
    <p:extLst>
      <p:ext uri="{BB962C8B-B14F-4D97-AF65-F5344CB8AC3E}">
        <p14:creationId xmlns:p14="http://schemas.microsoft.com/office/powerpoint/2010/main" val="356000162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On peut montrer que l’algorithme est consistent, c.-</a:t>
            </a:r>
            <a:r>
              <a:rPr lang="fr-CA" dirty="0" err="1"/>
              <a:t>à`.d</a:t>
            </a:r>
            <a:r>
              <a:rPr lang="fr-CA" dirty="0"/>
              <a:t>-., que lorsque le nombre d’échantillons N tend vers l’infini, il se rapproche de la probabilité de filtrage. Voir page 492. </a:t>
            </a:r>
          </a:p>
          <a:p>
            <a:endParaRPr lang="fr-CA" dirty="0"/>
          </a:p>
        </p:txBody>
      </p:sp>
    </p:spTree>
    <p:extLst>
      <p:ext uri="{BB962C8B-B14F-4D97-AF65-F5344CB8AC3E}">
        <p14:creationId xmlns:p14="http://schemas.microsoft.com/office/powerpoint/2010/main" val="2272812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CA" sz="1200" dirty="0">
                <a:solidFill>
                  <a:srgbClr val="000099"/>
                </a:solidFill>
              </a:rPr>
              <a:t>Homogène dans le temps et markovien : mêmes hypothèses que pour un réseau de neurones récurrent</a:t>
            </a:r>
          </a:p>
          <a:p>
            <a:pPr marL="0" marR="0" indent="0" algn="l" defTabSz="914400" rtl="0" eaLnBrk="0" fontAlgn="base" latinLnBrk="0" hangingPunct="0">
              <a:lnSpc>
                <a:spcPct val="100000"/>
              </a:lnSpc>
              <a:spcBef>
                <a:spcPct val="30000"/>
              </a:spcBef>
              <a:spcAft>
                <a:spcPct val="0"/>
              </a:spcAft>
              <a:buClrTx/>
              <a:buSzTx/>
              <a:buFontTx/>
              <a:buNone/>
              <a:tabLst/>
              <a:defRPr/>
            </a:pPr>
            <a:r>
              <a:rPr lang="fr-CA" sz="1200" dirty="0">
                <a:solidFill>
                  <a:srgbClr val="000099"/>
                </a:solidFill>
              </a:rPr>
              <a:t>Homogène dans le temps et markovien = stationnaire </a:t>
            </a:r>
          </a:p>
          <a:p>
            <a:pPr marL="0" marR="0" indent="0" algn="l" defTabSz="914400" rtl="0" eaLnBrk="0" fontAlgn="base" latinLnBrk="0" hangingPunct="0">
              <a:lnSpc>
                <a:spcPct val="100000"/>
              </a:lnSpc>
              <a:spcBef>
                <a:spcPct val="30000"/>
              </a:spcBef>
              <a:spcAft>
                <a:spcPct val="0"/>
              </a:spcAft>
              <a:buClrTx/>
              <a:buSzTx/>
              <a:buFontTx/>
              <a:buNone/>
              <a:tabLst/>
              <a:defRPr/>
            </a:pPr>
            <a:endParaRPr lang="fr-CA" sz="1200" dirty="0">
              <a:solidFill>
                <a:srgbClr val="000099"/>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fr-CA" sz="1200" dirty="0">
                <a:solidFill>
                  <a:srgbClr val="000099"/>
                </a:solidFill>
              </a:rPr>
              <a:t>Problème de modélisation: Le nombre d’états (et de changements d’états) étant potentiellement infini,</a:t>
            </a:r>
            <a:endParaRPr lang="fr-CA" altLang="en-US" dirty="0">
              <a:latin typeface="Arial" pitchFamily="34" charset="0"/>
              <a:ea typeface="ＭＳ Ｐゴシック" pitchFamily="34" charset="-128"/>
            </a:endParaRPr>
          </a:p>
          <a:p>
            <a:endParaRPr lang="fr-CA" altLang="en-US" dirty="0">
              <a:latin typeface="Arial" pitchFamily="34" charset="0"/>
              <a:ea typeface="ＭＳ Ｐゴシック" pitchFamily="34" charset="-128"/>
            </a:endParaRPr>
          </a:p>
          <a:p>
            <a:r>
              <a:rPr lang="fr-CA" altLang="en-US" dirty="0">
                <a:latin typeface="Arial" pitchFamily="34" charset="0"/>
                <a:ea typeface="ＭＳ Ｐゴシック" pitchFamily="34" charset="-128"/>
              </a:rPr>
              <a:t>En plus de restreindre les parents de la variable d</a:t>
            </a:r>
            <a:r>
              <a:rPr lang="fr-CA" altLang="fr-FR" dirty="0">
                <a:latin typeface="Arial" pitchFamily="34" charset="0"/>
                <a:ea typeface="ＭＳ Ｐゴシック" pitchFamily="34" charset="-128"/>
              </a:rPr>
              <a:t>’</a:t>
            </a:r>
            <a:r>
              <a:rPr lang="fr-CA" altLang="en-US" dirty="0">
                <a:latin typeface="Arial" pitchFamily="34" charset="0"/>
                <a:ea typeface="ＭＳ Ｐゴシック" pitchFamily="34" charset="-128"/>
              </a:rPr>
              <a:t>état </a:t>
            </a:r>
            <a:r>
              <a:rPr lang="fr-CA" altLang="en-US" i="1" dirty="0" err="1">
                <a:latin typeface="Arial" pitchFamily="34" charset="0"/>
                <a:ea typeface="ＭＳ Ｐゴシック" pitchFamily="34" charset="-128"/>
              </a:rPr>
              <a:t>Xt</a:t>
            </a:r>
            <a:r>
              <a:rPr lang="fr-CA" altLang="en-US" dirty="0">
                <a:latin typeface="Arial" pitchFamily="34" charset="0"/>
                <a:ea typeface="ＭＳ Ｐゴシック" pitchFamily="34" charset="-128"/>
              </a:rPr>
              <a:t>, on doit restreindre les parent de la variable d</a:t>
            </a:r>
            <a:r>
              <a:rPr lang="fr-CA" altLang="fr-FR" dirty="0">
                <a:latin typeface="Arial" pitchFamily="34" charset="0"/>
                <a:ea typeface="ＭＳ Ｐゴシック" pitchFamily="34" charset="-128"/>
              </a:rPr>
              <a:t>’</a:t>
            </a:r>
            <a:r>
              <a:rPr lang="fr-CA" altLang="en-US" dirty="0">
                <a:latin typeface="Arial" pitchFamily="34" charset="0"/>
                <a:ea typeface="ＭＳ Ｐゴシック" pitchFamily="34" charset="-128"/>
              </a:rPr>
              <a:t>observation/évidence </a:t>
            </a:r>
            <a:r>
              <a:rPr lang="fr-CA" altLang="en-US" i="1" dirty="0">
                <a:latin typeface="Arial" pitchFamily="34" charset="0"/>
                <a:ea typeface="ＭＳ Ｐゴシック" pitchFamily="34" charset="-128"/>
              </a:rPr>
              <a:t>Et</a:t>
            </a:r>
          </a:p>
          <a:p>
            <a:endParaRPr lang="fr-CA" altLang="en-US" i="1" dirty="0">
              <a:latin typeface="Arial" pitchFamily="34" charset="0"/>
              <a:ea typeface="ＭＳ Ｐゴシック" pitchFamily="34" charset="-128"/>
            </a:endParaRPr>
          </a:p>
          <a:p>
            <a:r>
              <a:rPr lang="fr-CA" altLang="en-US" b="1" dirty="0">
                <a:ea typeface="ＭＳ Ｐゴシック" pitchFamily="34" charset="-128"/>
              </a:rPr>
              <a:t>P</a:t>
            </a:r>
            <a:r>
              <a:rPr lang="fr-CA" altLang="en-US" dirty="0">
                <a:ea typeface="ＭＳ Ｐゴシック" pitchFamily="34" charset="-128"/>
              </a:rPr>
              <a:t>(</a:t>
            </a:r>
            <a:r>
              <a:rPr lang="fr-CA" altLang="en-US" i="1" dirty="0" err="1">
                <a:ea typeface="ＭＳ Ｐゴシック" pitchFamily="34" charset="-128"/>
              </a:rPr>
              <a:t>X</a:t>
            </a:r>
            <a:r>
              <a:rPr lang="fr-CA" altLang="en-US" i="1" baseline="-25000" dirty="0" err="1">
                <a:ea typeface="ＭＳ Ｐゴシック" pitchFamily="34" charset="-128"/>
              </a:rPr>
              <a:t>t</a:t>
            </a:r>
            <a:r>
              <a:rPr lang="fr-CA" altLang="en-US" dirty="0">
                <a:ea typeface="ＭＳ Ｐゴシック" pitchFamily="34" charset="-128"/>
              </a:rPr>
              <a:t> </a:t>
            </a:r>
            <a:r>
              <a:rPr lang="en-CA" altLang="en-US" dirty="0">
                <a:ea typeface="ＭＳ Ｐゴシック" pitchFamily="34" charset="-128"/>
              </a:rPr>
              <a:t>| </a:t>
            </a:r>
            <a:r>
              <a:rPr lang="fr-CA" altLang="en-US" i="1" dirty="0">
                <a:ea typeface="ＭＳ Ｐゴシック" pitchFamily="34" charset="-128"/>
              </a:rPr>
              <a:t>X</a:t>
            </a:r>
            <a:r>
              <a:rPr lang="fr-CA" altLang="en-US" i="1" baseline="-25000" dirty="0">
                <a:ea typeface="ＭＳ Ｐゴシック" pitchFamily="34" charset="-128"/>
              </a:rPr>
              <a:t>0:t-1</a:t>
            </a:r>
            <a:r>
              <a:rPr lang="fr-CA" altLang="en-US" dirty="0">
                <a:ea typeface="ＭＳ Ｐゴシック" pitchFamily="34" charset="-128"/>
              </a:rPr>
              <a:t>) = </a:t>
            </a:r>
            <a:r>
              <a:rPr lang="fr-CA" altLang="en-US" b="1" dirty="0">
                <a:ea typeface="ＭＳ Ｐゴシック" pitchFamily="34" charset="-128"/>
              </a:rPr>
              <a:t>P</a:t>
            </a:r>
            <a:r>
              <a:rPr lang="fr-CA" altLang="en-US" dirty="0">
                <a:ea typeface="ＭＳ Ｐゴシック" pitchFamily="34" charset="-128"/>
              </a:rPr>
              <a:t>(</a:t>
            </a:r>
            <a:r>
              <a:rPr lang="fr-CA" altLang="en-US" i="1" dirty="0" err="1">
                <a:ea typeface="ＭＳ Ｐゴシック" pitchFamily="34" charset="-128"/>
              </a:rPr>
              <a:t>X</a:t>
            </a:r>
            <a:r>
              <a:rPr lang="fr-CA" altLang="en-US" i="1" baseline="-25000" dirty="0" err="1">
                <a:ea typeface="ＭＳ Ｐゴシック" pitchFamily="34" charset="-128"/>
              </a:rPr>
              <a:t>t</a:t>
            </a:r>
            <a:r>
              <a:rPr lang="fr-CA" altLang="en-US" dirty="0">
                <a:ea typeface="ＭＳ Ｐゴシック" pitchFamily="34" charset="-128"/>
              </a:rPr>
              <a:t> </a:t>
            </a:r>
            <a:r>
              <a:rPr lang="en-CA" altLang="en-US" dirty="0">
                <a:ea typeface="ＭＳ Ｐゴシック" pitchFamily="34" charset="-128"/>
              </a:rPr>
              <a:t>| </a:t>
            </a:r>
            <a:r>
              <a:rPr lang="fr-CA" altLang="en-US" i="1" dirty="0">
                <a:ea typeface="ＭＳ Ｐゴシック" pitchFamily="34" charset="-128"/>
              </a:rPr>
              <a:t>X</a:t>
            </a:r>
            <a:r>
              <a:rPr lang="fr-CA" altLang="en-US" i="1" baseline="-25000" dirty="0">
                <a:ea typeface="ＭＳ Ｐゴシック" pitchFamily="34" charset="-128"/>
              </a:rPr>
              <a:t>t-1</a:t>
            </a:r>
            <a:r>
              <a:rPr lang="fr-CA" altLang="en-US" dirty="0">
                <a:ea typeface="ＭＳ Ｐゴシック" pitchFamily="34" charset="-128"/>
              </a:rPr>
              <a:t>)  - Autrement dit, sachant le dernier état, l’état courant est indépendant du reste de l’historique des états.</a:t>
            </a:r>
          </a:p>
          <a:p>
            <a:endParaRPr lang="fr-CA" altLang="en-US" i="1" dirty="0">
              <a:latin typeface="Arial" pitchFamily="34" charset="0"/>
              <a:ea typeface="ＭＳ Ｐゴシック" pitchFamily="34" charset="-128"/>
            </a:endParaRPr>
          </a:p>
          <a:p>
            <a:r>
              <a:rPr lang="fr-CA" altLang="en-US" b="1" dirty="0">
                <a:ea typeface="ＭＳ Ｐゴシック" pitchFamily="34" charset="-128"/>
              </a:rPr>
              <a:t>P</a:t>
            </a:r>
            <a:r>
              <a:rPr lang="fr-CA" altLang="en-US" dirty="0">
                <a:ea typeface="ＭＳ Ｐゴシック" pitchFamily="34" charset="-128"/>
              </a:rPr>
              <a:t>(</a:t>
            </a:r>
            <a:r>
              <a:rPr lang="fr-CA" altLang="en-US" i="1" dirty="0">
                <a:ea typeface="ＭＳ Ｐゴシック" pitchFamily="34" charset="-128"/>
              </a:rPr>
              <a:t>E</a:t>
            </a:r>
            <a:r>
              <a:rPr lang="fr-CA" altLang="en-US" i="1" baseline="-25000" dirty="0">
                <a:ea typeface="ＭＳ Ｐゴシック" pitchFamily="34" charset="-128"/>
              </a:rPr>
              <a:t>t</a:t>
            </a:r>
            <a:r>
              <a:rPr lang="fr-CA" altLang="en-US" dirty="0">
                <a:ea typeface="ＭＳ Ｐゴシック" pitchFamily="34" charset="-128"/>
              </a:rPr>
              <a:t> </a:t>
            </a:r>
            <a:r>
              <a:rPr lang="en-CA" altLang="en-US" dirty="0">
                <a:ea typeface="ＭＳ Ｐゴシック" pitchFamily="34" charset="-128"/>
              </a:rPr>
              <a:t>| </a:t>
            </a:r>
            <a:r>
              <a:rPr lang="fr-CA" altLang="en-US" i="1" dirty="0">
                <a:ea typeface="ＭＳ Ｐゴシック" pitchFamily="34" charset="-128"/>
              </a:rPr>
              <a:t>X</a:t>
            </a:r>
            <a:r>
              <a:rPr lang="fr-CA" altLang="en-US" i="1" baseline="-25000" dirty="0">
                <a:ea typeface="ＭＳ Ｐゴシック" pitchFamily="34" charset="-128"/>
              </a:rPr>
              <a:t>0:t</a:t>
            </a:r>
            <a:r>
              <a:rPr lang="fr-CA" altLang="en-US" i="1" dirty="0">
                <a:ea typeface="ＭＳ Ｐゴシック" pitchFamily="34" charset="-128"/>
              </a:rPr>
              <a:t> </a:t>
            </a:r>
            <a:r>
              <a:rPr lang="fr-CA" altLang="en-US" dirty="0">
                <a:ea typeface="ＭＳ Ｐゴシック" pitchFamily="34" charset="-128"/>
              </a:rPr>
              <a:t>,</a:t>
            </a:r>
            <a:r>
              <a:rPr lang="fr-CA" altLang="en-US" i="1" dirty="0">
                <a:ea typeface="ＭＳ Ｐゴシック" pitchFamily="34" charset="-128"/>
              </a:rPr>
              <a:t>E</a:t>
            </a:r>
            <a:r>
              <a:rPr lang="fr-CA" altLang="en-US" i="1" baseline="-25000" dirty="0">
                <a:ea typeface="ＭＳ Ｐゴシック" pitchFamily="34" charset="-128"/>
              </a:rPr>
              <a:t>0:t-1</a:t>
            </a:r>
            <a:r>
              <a:rPr lang="fr-CA" altLang="en-US" dirty="0">
                <a:ea typeface="ＭＳ Ｐゴシック" pitchFamily="34" charset="-128"/>
              </a:rPr>
              <a:t>) = </a:t>
            </a:r>
            <a:r>
              <a:rPr lang="fr-CA" altLang="en-US" b="1" dirty="0">
                <a:ea typeface="ＭＳ Ｐゴシック" pitchFamily="34" charset="-128"/>
              </a:rPr>
              <a:t>P</a:t>
            </a:r>
            <a:r>
              <a:rPr lang="fr-CA" altLang="en-US" dirty="0">
                <a:ea typeface="ＭＳ Ｐゴシック" pitchFamily="34" charset="-128"/>
              </a:rPr>
              <a:t>(</a:t>
            </a:r>
            <a:r>
              <a:rPr lang="fr-CA" altLang="en-US" i="1" dirty="0">
                <a:ea typeface="ＭＳ Ｐゴシック" pitchFamily="34" charset="-128"/>
              </a:rPr>
              <a:t>E</a:t>
            </a:r>
            <a:r>
              <a:rPr lang="fr-CA" altLang="en-US" i="1" baseline="-25000" dirty="0">
                <a:ea typeface="ＭＳ Ｐゴシック" pitchFamily="34" charset="-128"/>
              </a:rPr>
              <a:t>t</a:t>
            </a:r>
            <a:r>
              <a:rPr lang="fr-CA" altLang="en-US" dirty="0">
                <a:ea typeface="ＭＳ Ｐゴシック" pitchFamily="34" charset="-128"/>
              </a:rPr>
              <a:t> </a:t>
            </a:r>
            <a:r>
              <a:rPr lang="en-CA" altLang="en-US" dirty="0">
                <a:ea typeface="ＭＳ Ｐゴシック" pitchFamily="34" charset="-128"/>
              </a:rPr>
              <a:t>| </a:t>
            </a:r>
            <a:r>
              <a:rPr lang="fr-CA" altLang="en-US" i="1" dirty="0" err="1">
                <a:ea typeface="ＭＳ Ｐゴシック" pitchFamily="34" charset="-128"/>
              </a:rPr>
              <a:t>X</a:t>
            </a:r>
            <a:r>
              <a:rPr lang="fr-CA" altLang="en-US" i="1" baseline="-25000" dirty="0" err="1">
                <a:ea typeface="ＭＳ Ｐゴシック" pitchFamily="34" charset="-128"/>
              </a:rPr>
              <a:t>t</a:t>
            </a:r>
            <a:r>
              <a:rPr lang="fr-CA" altLang="en-US" dirty="0">
                <a:ea typeface="ＭＳ Ｐゴシック" pitchFamily="34" charset="-128"/>
              </a:rPr>
              <a:t>)  - Autrement dit,</a:t>
            </a:r>
            <a:r>
              <a:rPr lang="fr-CA" altLang="en-US" baseline="0" dirty="0">
                <a:ea typeface="ＭＳ Ｐゴシック" pitchFamily="34" charset="-128"/>
              </a:rPr>
              <a:t> sachant l’état courant, l’observation courante est indépendante du reste de l’historique des observations et des états.</a:t>
            </a:r>
            <a:endParaRPr lang="fr-CA" altLang="en-US" i="1" dirty="0">
              <a:latin typeface="Arial" pitchFamily="34" charset="0"/>
              <a:ea typeface="ＭＳ Ｐゴシック" pitchFamily="34" charset="-128"/>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https://commons.wikimedia.org/wiki/File:Particle_filters.gif</a:t>
            </a:r>
          </a:p>
          <a:p>
            <a:endParaRPr lang="en-US" dirty="0"/>
          </a:p>
          <a:p>
            <a:r>
              <a:rPr lang="en-US" dirty="0"/>
              <a:t>https://www.udacity.com/blog/2019/07/particle-filtering-part-1-beyond-groping-in-the-dark-for-robots.html</a:t>
            </a:r>
          </a:p>
        </p:txBody>
      </p:sp>
      <p:sp>
        <p:nvSpPr>
          <p:cNvPr id="4" name="Slide Number Placeholder 3"/>
          <p:cNvSpPr>
            <a:spLocks noGrp="1"/>
          </p:cNvSpPr>
          <p:nvPr>
            <p:ph type="sldNum" sz="quarter" idx="5"/>
          </p:nvPr>
        </p:nvSpPr>
        <p:spPr/>
        <p:txBody>
          <a:bodyPr/>
          <a:lstStyle/>
          <a:p>
            <a:fld id="{23CAEC78-AE16-A645-AA19-9BF2035CFA6B}" type="slidenum">
              <a:rPr lang="fr-CA" smtClean="0"/>
              <a:t>60</a:t>
            </a:fld>
            <a:endParaRPr lang="fr-CA"/>
          </a:p>
        </p:txBody>
      </p:sp>
    </p:spTree>
    <p:extLst>
      <p:ext uri="{BB962C8B-B14F-4D97-AF65-F5344CB8AC3E}">
        <p14:creationId xmlns:p14="http://schemas.microsoft.com/office/powerpoint/2010/main" val="327629153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Tree>
    <p:extLst>
      <p:ext uri="{BB962C8B-B14F-4D97-AF65-F5344CB8AC3E}">
        <p14:creationId xmlns:p14="http://schemas.microsoft.com/office/powerpoint/2010/main" val="127431307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4294967295"/>
          </p:nvPr>
        </p:nvSpPr>
        <p:spPr bwMode="auto">
          <a:xfrm>
            <a:off x="3886200" y="8831263"/>
            <a:ext cx="2971800" cy="465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C6F1251A-7E3B-4397-98E5-A214293DCDEB}" type="slidenum">
              <a:rPr lang="en-US" altLang="ko-KR">
                <a:ea typeface="Gulim" pitchFamily="34" charset="-127"/>
              </a:rPr>
              <a:pPr/>
              <a:t>62</a:t>
            </a:fld>
            <a:endParaRPr lang="en-US" altLang="ko-KR">
              <a:ea typeface="Gulim" pitchFamily="34" charset="-127"/>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A" altLang="en-US">
              <a:latin typeface="Arial" pitchFamily="34" charset="0"/>
              <a:ea typeface="Gulim" pitchFamily="34" charset="-127"/>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p:cNvSpPr>
            <a:spLocks noGrp="1" noRot="1" noChangeAspect="1" noTextEdit="1"/>
          </p:cNvSpPr>
          <p:nvPr>
            <p:ph type="sldImg"/>
          </p:nvPr>
        </p:nvSpPr>
        <p:spPr>
          <a:ln/>
        </p:spPr>
      </p:sp>
      <p:sp>
        <p:nvSpPr>
          <p:cNvPr id="45059" name="Espace réservé des commentair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fr-CA" altLang="en-US">
              <a:latin typeface="Arial" pitchFamily="34" charset="0"/>
              <a:ea typeface="ＭＳ Ｐゴシック" pitchFamily="34" charset="-128"/>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xfrm>
            <a:off x="1106488" y="698500"/>
            <a:ext cx="4646612" cy="3486150"/>
          </a:xfrm>
          <a:ln/>
        </p:spPr>
      </p:sp>
      <p:sp>
        <p:nvSpPr>
          <p:cNvPr id="126979" name="Rectangle 3"/>
          <p:cNvSpPr>
            <a:spLocks noGrp="1" noChangeArrowheads="1"/>
          </p:cNvSpPr>
          <p:nvPr>
            <p:ph type="body" idx="1"/>
          </p:nvPr>
        </p:nvSpPr>
        <p:spPr>
          <a:xfrm>
            <a:off x="685800" y="4416425"/>
            <a:ext cx="5486400" cy="41814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itchFamily="34" charset="0"/>
              <a:ea typeface="ＭＳ Ｐゴシック" pitchFamily="34" charset="-128"/>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Pi(</a:t>
            </a:r>
            <a:r>
              <a:rPr lang="en-CA" dirty="0" err="1"/>
              <a:t>i,k</a:t>
            </a:r>
            <a:r>
              <a:rPr lang="en-CA" dirty="0"/>
              <a:t>)</a:t>
            </a:r>
            <a:r>
              <a:rPr lang="en-CA" baseline="0" dirty="0"/>
              <a:t> </a:t>
            </a:r>
            <a:r>
              <a:rPr lang="en-CA" baseline="0" dirty="0" err="1"/>
              <a:t>est</a:t>
            </a:r>
            <a:r>
              <a:rPr lang="en-CA" baseline="0" dirty="0"/>
              <a:t> la </a:t>
            </a:r>
            <a:r>
              <a:rPr lang="en-CA" baseline="0" dirty="0" err="1"/>
              <a:t>probabilité</a:t>
            </a:r>
            <a:r>
              <a:rPr lang="en-CA" baseline="0" dirty="0"/>
              <a:t> que </a:t>
            </a:r>
            <a:r>
              <a:rPr lang="en-CA" baseline="0" dirty="0" err="1"/>
              <a:t>l’état</a:t>
            </a:r>
            <a:r>
              <a:rPr lang="en-CA" baseline="0" dirty="0"/>
              <a:t> au temps </a:t>
            </a:r>
            <a:r>
              <a:rPr lang="en-CA" baseline="0" dirty="0" err="1"/>
              <a:t>t+k</a:t>
            </a:r>
            <a:r>
              <a:rPr lang="en-CA" baseline="0" dirty="0"/>
              <a:t> ait la </a:t>
            </a:r>
            <a:r>
              <a:rPr lang="en-CA" baseline="0" dirty="0" err="1"/>
              <a:t>valeur</a:t>
            </a:r>
            <a:r>
              <a:rPr lang="en-CA" baseline="0" dirty="0"/>
              <a:t> </a:t>
            </a:r>
            <a:r>
              <a:rPr lang="en-CA" baseline="0" dirty="0" err="1"/>
              <a:t>i</a:t>
            </a:r>
            <a:r>
              <a:rPr lang="en-CA" baseline="0" dirty="0"/>
              <a:t> </a:t>
            </a:r>
            <a:r>
              <a:rPr lang="en-CA" baseline="0" dirty="0" err="1"/>
              <a:t>étant</a:t>
            </a:r>
            <a:r>
              <a:rPr lang="en-CA" baseline="0" dirty="0"/>
              <a:t> </a:t>
            </a:r>
            <a:r>
              <a:rPr lang="en-CA" baseline="0" dirty="0" err="1"/>
              <a:t>donné</a:t>
            </a:r>
            <a:r>
              <a:rPr lang="en-CA" baseline="0" dirty="0"/>
              <a:t> la sequence </a:t>
            </a:r>
            <a:r>
              <a:rPr lang="en-CA" baseline="0" dirty="0" err="1"/>
              <a:t>d’observations</a:t>
            </a:r>
            <a:r>
              <a:rPr lang="en-CA" baseline="0" dirty="0"/>
              <a:t> au temps t.</a:t>
            </a:r>
          </a:p>
          <a:p>
            <a:endParaRPr lang="en-CA" dirty="0"/>
          </a:p>
          <a:p>
            <a:r>
              <a:rPr lang="en-CA" dirty="0"/>
              <a:t>La prediction </a:t>
            </a:r>
            <a:r>
              <a:rPr lang="en-CA" dirty="0" err="1"/>
              <a:t>peut</a:t>
            </a:r>
            <a:r>
              <a:rPr lang="en-CA" dirty="0"/>
              <a:t> </a:t>
            </a:r>
            <a:r>
              <a:rPr lang="en-CA" dirty="0" err="1"/>
              <a:t>être</a:t>
            </a:r>
            <a:r>
              <a:rPr lang="en-CA" dirty="0"/>
              <a:t> </a:t>
            </a:r>
            <a:r>
              <a:rPr lang="en-CA" dirty="0" err="1"/>
              <a:t>vue</a:t>
            </a:r>
            <a:r>
              <a:rPr lang="en-CA" dirty="0"/>
              <a:t> </a:t>
            </a:r>
            <a:r>
              <a:rPr lang="en-CA" dirty="0" err="1"/>
              <a:t>comme</a:t>
            </a:r>
            <a:r>
              <a:rPr lang="en-CA" dirty="0"/>
              <a:t> du </a:t>
            </a:r>
            <a:r>
              <a:rPr lang="en-CA" dirty="0" err="1"/>
              <a:t>filtrage</a:t>
            </a:r>
            <a:r>
              <a:rPr lang="en-CA" dirty="0"/>
              <a:t> sans </a:t>
            </a:r>
            <a:r>
              <a:rPr lang="en-CA" dirty="0" err="1"/>
              <a:t>l’ajout</a:t>
            </a:r>
            <a:r>
              <a:rPr lang="en-CA" dirty="0"/>
              <a:t> de</a:t>
            </a:r>
            <a:r>
              <a:rPr lang="en-CA" baseline="0" dirty="0"/>
              <a:t> </a:t>
            </a:r>
            <a:r>
              <a:rPr lang="en-CA" baseline="0" dirty="0" err="1"/>
              <a:t>nouvelles</a:t>
            </a:r>
            <a:r>
              <a:rPr lang="en-CA" baseline="0" dirty="0"/>
              <a:t> evidence. </a:t>
            </a:r>
            <a:r>
              <a:rPr lang="en-CA" baseline="0" dirty="0" err="1"/>
              <a:t>En</a:t>
            </a:r>
            <a:r>
              <a:rPr lang="en-CA" baseline="0" dirty="0"/>
              <a:t> fait, </a:t>
            </a:r>
            <a:r>
              <a:rPr lang="en-CA" baseline="0" dirty="0" err="1"/>
              <a:t>si</a:t>
            </a:r>
            <a:r>
              <a:rPr lang="en-CA" baseline="0" dirty="0"/>
              <a:t> on </a:t>
            </a:r>
            <a:r>
              <a:rPr lang="en-CA" baseline="0" dirty="0" err="1"/>
              <a:t>regarde</a:t>
            </a:r>
            <a:r>
              <a:rPr lang="en-CA" baseline="0" dirty="0"/>
              <a:t> </a:t>
            </a:r>
            <a:r>
              <a:rPr lang="en-CA" baseline="0" dirty="0" err="1"/>
              <a:t>l’équations</a:t>
            </a:r>
            <a:r>
              <a:rPr lang="en-CA" baseline="0" dirty="0"/>
              <a:t> </a:t>
            </a:r>
            <a:r>
              <a:rPr lang="en-CA" baseline="0" dirty="0" err="1"/>
              <a:t>récursive</a:t>
            </a:r>
            <a:r>
              <a:rPr lang="en-CA" baseline="0" dirty="0"/>
              <a:t> (de </a:t>
            </a:r>
            <a:r>
              <a:rPr lang="en-CA" baseline="0" dirty="0" err="1"/>
              <a:t>programmation</a:t>
            </a:r>
            <a:r>
              <a:rPr lang="en-CA" baseline="0" dirty="0"/>
              <a:t> </a:t>
            </a:r>
            <a:r>
              <a:rPr lang="en-CA" baseline="0" dirty="0" err="1"/>
              <a:t>dynamique</a:t>
            </a:r>
            <a:r>
              <a:rPr lang="en-CA" baseline="0" dirty="0"/>
              <a:t>) du </a:t>
            </a:r>
            <a:r>
              <a:rPr lang="en-CA" baseline="0" dirty="0" err="1"/>
              <a:t>filtrage</a:t>
            </a:r>
            <a:r>
              <a:rPr lang="en-CA" baseline="0" dirty="0"/>
              <a:t>, on </a:t>
            </a:r>
            <a:r>
              <a:rPr lang="en-CA" baseline="0" dirty="0" err="1"/>
              <a:t>peut</a:t>
            </a:r>
            <a:r>
              <a:rPr lang="en-CA" baseline="0" dirty="0"/>
              <a:t> se </a:t>
            </a:r>
            <a:r>
              <a:rPr lang="en-CA" baseline="0" dirty="0" err="1"/>
              <a:t>rendre</a:t>
            </a:r>
            <a:r>
              <a:rPr lang="en-CA" baseline="0" dirty="0"/>
              <a:t> </a:t>
            </a:r>
            <a:r>
              <a:rPr lang="en-CA" baseline="0" dirty="0" err="1"/>
              <a:t>compte</a:t>
            </a:r>
            <a:r>
              <a:rPr lang="en-CA" baseline="0" dirty="0"/>
              <a:t> </a:t>
            </a:r>
            <a:r>
              <a:rPr lang="en-CA" baseline="0" dirty="0" err="1"/>
              <a:t>qu’elle</a:t>
            </a:r>
            <a:r>
              <a:rPr lang="en-CA" baseline="0" dirty="0"/>
              <a:t> </a:t>
            </a:r>
            <a:r>
              <a:rPr lang="en-CA" baseline="0" dirty="0" err="1"/>
              <a:t>inclut</a:t>
            </a:r>
            <a:r>
              <a:rPr lang="en-CA" baseline="0" dirty="0"/>
              <a:t> </a:t>
            </a:r>
            <a:r>
              <a:rPr lang="en-CA" baseline="0" dirty="0" err="1"/>
              <a:t>une</a:t>
            </a:r>
            <a:r>
              <a:rPr lang="en-CA" baseline="0" dirty="0"/>
              <a:t> </a:t>
            </a:r>
            <a:r>
              <a:rPr lang="en-CA" baseline="0" dirty="0" err="1"/>
              <a:t>étape</a:t>
            </a:r>
            <a:r>
              <a:rPr lang="en-CA" baseline="0" dirty="0"/>
              <a:t> de </a:t>
            </a:r>
            <a:r>
              <a:rPr lang="en-CA" baseline="0" dirty="0" err="1"/>
              <a:t>prédiction</a:t>
            </a:r>
            <a:r>
              <a:rPr lang="en-CA" baseline="0" dirty="0"/>
              <a:t>. On </a:t>
            </a:r>
            <a:r>
              <a:rPr lang="en-CA" baseline="0" dirty="0" err="1"/>
              <a:t>peut</a:t>
            </a:r>
            <a:r>
              <a:rPr lang="en-CA" baseline="0" dirty="0"/>
              <a:t> </a:t>
            </a:r>
            <a:r>
              <a:rPr lang="en-CA" baseline="0" dirty="0" err="1"/>
              <a:t>voir</a:t>
            </a:r>
            <a:r>
              <a:rPr lang="en-CA" baseline="0" dirty="0"/>
              <a:t> par </a:t>
            </a:r>
            <a:r>
              <a:rPr lang="en-CA" baseline="0" dirty="0" err="1"/>
              <a:t>contre</a:t>
            </a:r>
            <a:r>
              <a:rPr lang="en-CA" baseline="0" dirty="0"/>
              <a:t> que </a:t>
            </a:r>
            <a:r>
              <a:rPr lang="en-CA" baseline="0" dirty="0" err="1"/>
              <a:t>l’equation</a:t>
            </a:r>
            <a:r>
              <a:rPr lang="en-CA" baseline="0" dirty="0"/>
              <a:t> de prediction </a:t>
            </a:r>
            <a:r>
              <a:rPr lang="en-CA" baseline="0" dirty="0" err="1"/>
              <a:t>ici</a:t>
            </a:r>
            <a:r>
              <a:rPr lang="en-CA" baseline="0" dirty="0"/>
              <a:t> </a:t>
            </a:r>
            <a:r>
              <a:rPr lang="en-CA" baseline="0" dirty="0" err="1"/>
              <a:t>n’inclut</a:t>
            </a:r>
            <a:r>
              <a:rPr lang="en-CA" baseline="0" dirty="0"/>
              <a:t> </a:t>
            </a:r>
            <a:r>
              <a:rPr lang="en-CA" baseline="0" dirty="0" err="1"/>
              <a:t>justement</a:t>
            </a:r>
            <a:r>
              <a:rPr lang="en-CA" baseline="0" dirty="0"/>
              <a:t> pas le </a:t>
            </a:r>
            <a:r>
              <a:rPr lang="en-CA" baseline="0" dirty="0" err="1"/>
              <a:t>modèle</a:t>
            </a:r>
            <a:r>
              <a:rPr lang="en-CA" baseline="0" dirty="0"/>
              <a:t> </a:t>
            </a:r>
            <a:r>
              <a:rPr lang="en-CA" baseline="0" dirty="0" err="1"/>
              <a:t>d’observation</a:t>
            </a:r>
            <a:r>
              <a:rPr lang="en-CA" baseline="0" dirty="0"/>
              <a:t>! </a:t>
            </a:r>
            <a:r>
              <a:rPr lang="en-CA" baseline="0" dirty="0" err="1"/>
              <a:t>L’equation</a:t>
            </a:r>
            <a:r>
              <a:rPr lang="en-CA" baseline="0" dirty="0"/>
              <a:t> </a:t>
            </a:r>
            <a:r>
              <a:rPr lang="en-CA" baseline="0" dirty="0" err="1"/>
              <a:t>est</a:t>
            </a:r>
            <a:r>
              <a:rPr lang="en-CA" baseline="0" dirty="0"/>
              <a:t> </a:t>
            </a:r>
            <a:r>
              <a:rPr lang="en-CA" baseline="0" dirty="0" err="1"/>
              <a:t>basée</a:t>
            </a:r>
            <a:r>
              <a:rPr lang="en-CA" baseline="0" dirty="0"/>
              <a:t> </a:t>
            </a:r>
            <a:r>
              <a:rPr lang="en-CA" baseline="0" dirty="0" err="1"/>
              <a:t>uniquement</a:t>
            </a:r>
            <a:r>
              <a:rPr lang="en-CA" baseline="0" dirty="0"/>
              <a:t> sur le </a:t>
            </a:r>
            <a:r>
              <a:rPr lang="en-CA" baseline="0" dirty="0" err="1"/>
              <a:t>modèle</a:t>
            </a:r>
            <a:r>
              <a:rPr lang="en-CA" baseline="0" dirty="0"/>
              <a:t> de transitions. Le </a:t>
            </a:r>
            <a:r>
              <a:rPr lang="en-CA" baseline="0" dirty="0" err="1"/>
              <a:t>modèle</a:t>
            </a:r>
            <a:r>
              <a:rPr lang="en-CA" baseline="0" dirty="0"/>
              <a:t> </a:t>
            </a:r>
            <a:r>
              <a:rPr lang="en-CA" baseline="0" dirty="0" err="1"/>
              <a:t>d’observation</a:t>
            </a:r>
            <a:r>
              <a:rPr lang="en-CA" baseline="0" dirty="0"/>
              <a:t> </a:t>
            </a:r>
            <a:r>
              <a:rPr lang="en-CA" baseline="0" dirty="0" err="1"/>
              <a:t>intervient</a:t>
            </a:r>
            <a:r>
              <a:rPr lang="en-CA" baseline="0" dirty="0"/>
              <a:t> </a:t>
            </a:r>
            <a:r>
              <a:rPr lang="en-CA" baseline="0" dirty="0" err="1"/>
              <a:t>uniquement</a:t>
            </a:r>
            <a:r>
              <a:rPr lang="en-CA" baseline="0" dirty="0"/>
              <a:t> pour initialiser Pi(i,0) </a:t>
            </a:r>
            <a:r>
              <a:rPr lang="en-CA" baseline="0" dirty="0" err="1"/>
              <a:t>en</a:t>
            </a:r>
            <a:r>
              <a:rPr lang="en-CA" baseline="0" dirty="0"/>
              <a:t> </a:t>
            </a:r>
            <a:r>
              <a:rPr lang="en-CA" baseline="0" dirty="0" err="1"/>
              <a:t>calculant</a:t>
            </a:r>
            <a:r>
              <a:rPr lang="en-CA" baseline="0" dirty="0"/>
              <a:t> les alpha(</a:t>
            </a:r>
            <a:r>
              <a:rPr lang="en-CA" baseline="0" dirty="0" err="1"/>
              <a:t>i,t</a:t>
            </a:r>
            <a:r>
              <a:rPr lang="en-CA" baseline="0" dirty="0"/>
              <a:t>).</a:t>
            </a:r>
            <a:endParaRPr lang="fr-CA" dirty="0"/>
          </a:p>
        </p:txBody>
      </p:sp>
    </p:spTree>
    <p:extLst>
      <p:ext uri="{BB962C8B-B14F-4D97-AF65-F5344CB8AC3E}">
        <p14:creationId xmlns:p14="http://schemas.microsoft.com/office/powerpoint/2010/main" val="405493921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endParaRPr lang="fr-CA" altLang="ko-KR" dirty="0">
              <a:ea typeface="ＭＳ Ｐゴシック" pitchFamily="34" charset="-128"/>
            </a:endParaRPr>
          </a:p>
          <a:p>
            <a:endParaRPr lang="en-CA" dirty="0"/>
          </a:p>
        </p:txBody>
      </p:sp>
    </p:spTree>
    <p:extLst>
      <p:ext uri="{BB962C8B-B14F-4D97-AF65-F5344CB8AC3E}">
        <p14:creationId xmlns:p14="http://schemas.microsoft.com/office/powerpoint/2010/main" val="156317604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endParaRPr lang="fr-CA" altLang="ko-KR" dirty="0">
              <a:ea typeface="ＭＳ Ｐゴシック" pitchFamily="34" charset="-128"/>
            </a:endParaRPr>
          </a:p>
          <a:p>
            <a:endParaRPr lang="en-CA" dirty="0"/>
          </a:p>
        </p:txBody>
      </p:sp>
    </p:spTree>
    <p:extLst>
      <p:ext uri="{BB962C8B-B14F-4D97-AF65-F5344CB8AC3E}">
        <p14:creationId xmlns:p14="http://schemas.microsoft.com/office/powerpoint/2010/main" val="156317604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40222307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789253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609600" indent="-609600"/>
            <a:r>
              <a:rPr lang="fr-CA" altLang="en-US" sz="2000" dirty="0">
                <a:solidFill>
                  <a:srgbClr val="003399"/>
                </a:solidFill>
              </a:rPr>
              <a:t>Comment rendre un RBD plus précis</a:t>
            </a:r>
            <a:r>
              <a:rPr lang="fr-CA" altLang="en-US" sz="2000" dirty="0">
                <a:solidFill>
                  <a:schemeClr val="accent1"/>
                </a:solidFill>
              </a:rPr>
              <a:t>?</a:t>
            </a:r>
          </a:p>
          <a:p>
            <a:pPr marL="609600" indent="-609600">
              <a:buFont typeface="Wingdings" pitchFamily="2" charset="2"/>
              <a:buNone/>
            </a:pPr>
            <a:endParaRPr lang="fr-CA" altLang="en-US" sz="2000" dirty="0">
              <a:solidFill>
                <a:schemeClr val="accent1"/>
              </a:solidFill>
            </a:endParaRPr>
          </a:p>
          <a:p>
            <a:pPr marL="982663" lvl="1" indent="-533400">
              <a:buFont typeface="Wingdings" pitchFamily="2" charset="2"/>
              <a:buAutoNum type="arabicPeriod"/>
            </a:pPr>
            <a:r>
              <a:rPr lang="fr-CA" altLang="en-US" sz="1800" dirty="0"/>
              <a:t>Augmenter l’ordre du modèle markovien. Par exemple, </a:t>
            </a:r>
            <a:r>
              <a:rPr lang="fr-CA" altLang="en-US" sz="1800" i="1" dirty="0" err="1"/>
              <a:t>Rain</a:t>
            </a:r>
            <a:r>
              <a:rPr lang="fr-CA" altLang="en-US" sz="1800" i="1" baseline="-25000" dirty="0" err="1"/>
              <a:t>t</a:t>
            </a:r>
            <a:r>
              <a:rPr lang="fr-CA" altLang="en-US" sz="1800" i="1" baseline="-25000" dirty="0"/>
              <a:t> </a:t>
            </a:r>
            <a:r>
              <a:rPr lang="fr-CA" altLang="en-US" sz="1800" dirty="0"/>
              <a:t>aurait comme parents, non seulement </a:t>
            </a:r>
            <a:r>
              <a:rPr lang="fr-CA" altLang="en-US" sz="1800" i="1" dirty="0"/>
              <a:t> Rain</a:t>
            </a:r>
            <a:r>
              <a:rPr lang="fr-CA" altLang="en-US" sz="1800" i="1" baseline="-25000" dirty="0"/>
              <a:t>t-1</a:t>
            </a:r>
            <a:r>
              <a:rPr lang="fr-CA" altLang="en-US" sz="1800" i="1" dirty="0"/>
              <a:t> </a:t>
            </a:r>
            <a:r>
              <a:rPr lang="fr-CA" altLang="en-US" sz="1800" dirty="0"/>
              <a:t>mais aussi </a:t>
            </a:r>
            <a:r>
              <a:rPr lang="fr-CA" altLang="en-US" sz="1800" i="1" dirty="0"/>
              <a:t>Rain</a:t>
            </a:r>
            <a:r>
              <a:rPr lang="fr-CA" altLang="en-US" sz="1800" i="1" baseline="-25000" dirty="0"/>
              <a:t>t-2 </a:t>
            </a:r>
            <a:r>
              <a:rPr lang="fr-CA" altLang="en-US" sz="1800" dirty="0"/>
              <a:t>pour un processus markovien du second ordre. Ceci donnerait des prédictions plus précises. </a:t>
            </a:r>
          </a:p>
          <a:p>
            <a:pPr marL="982663" lvl="1" indent="-533400">
              <a:buFont typeface="Wingdings" pitchFamily="2" charset="2"/>
              <a:buAutoNum type="arabicPeriod"/>
            </a:pPr>
            <a:endParaRPr lang="fr-CA" altLang="en-US" sz="1800" dirty="0"/>
          </a:p>
          <a:p>
            <a:pPr marL="982663" lvl="1" indent="-533400">
              <a:buFont typeface="Wingdings" pitchFamily="2" charset="2"/>
              <a:buAutoNum type="arabicPeriod"/>
            </a:pPr>
            <a:r>
              <a:rPr lang="fr-CA" altLang="en-US" sz="1800" dirty="0"/>
              <a:t>Augmenter le nombre de variables d’états. Par exemple, on pourrait ajouter:</a:t>
            </a:r>
          </a:p>
          <a:p>
            <a:pPr marL="982663" lvl="1" indent="-533400">
              <a:buFont typeface="Wingdings" pitchFamily="2" charset="2"/>
              <a:buAutoNum type="arabicPeriod"/>
            </a:pPr>
            <a:endParaRPr lang="fr-CA" altLang="en-US" sz="1800" dirty="0"/>
          </a:p>
          <a:p>
            <a:pPr marL="1325563" lvl="2" indent="-533400"/>
            <a:r>
              <a:rPr lang="fr-CA" altLang="en-US" sz="1800" dirty="0"/>
              <a:t>Une variable </a:t>
            </a:r>
            <a:r>
              <a:rPr lang="fr-CA" altLang="en-US" sz="1800" i="1" dirty="0" err="1"/>
              <a:t>Season</a:t>
            </a:r>
            <a:r>
              <a:rPr lang="fr-CA" altLang="en-US" sz="1800" i="1" baseline="-25000" dirty="0" err="1"/>
              <a:t>t</a:t>
            </a:r>
            <a:r>
              <a:rPr lang="fr-CA" altLang="en-US" sz="1800" dirty="0"/>
              <a:t> pour tenir compte des statistiques historiques sur les temps de pluie selon les saisons. </a:t>
            </a:r>
          </a:p>
          <a:p>
            <a:pPr marL="1325563" lvl="2" indent="-533400">
              <a:buFontTx/>
              <a:buNone/>
            </a:pPr>
            <a:endParaRPr lang="fr-CA" altLang="en-US" sz="1800" dirty="0"/>
          </a:p>
          <a:p>
            <a:pPr marL="1325563" lvl="2" indent="-533400"/>
            <a:r>
              <a:rPr lang="fr-CA" altLang="en-US" sz="1800" dirty="0"/>
              <a:t>Des variables </a:t>
            </a:r>
            <a:r>
              <a:rPr lang="fr-CA" altLang="en-US" sz="1800" i="1" dirty="0" err="1"/>
              <a:t>Temperature</a:t>
            </a:r>
            <a:r>
              <a:rPr lang="fr-CA" altLang="en-US" sz="1800" i="1" baseline="-25000" dirty="0" err="1"/>
              <a:t>t</a:t>
            </a:r>
            <a:r>
              <a:rPr lang="fr-CA" altLang="en-US" sz="1800" baseline="-25000" dirty="0"/>
              <a:t> </a:t>
            </a:r>
            <a:r>
              <a:rPr lang="fr-CA" altLang="en-US" sz="1800" dirty="0"/>
              <a:t>,  </a:t>
            </a:r>
            <a:r>
              <a:rPr lang="fr-CA" altLang="en-US" sz="1800" i="1" dirty="0" err="1"/>
              <a:t>Humidity</a:t>
            </a:r>
            <a:r>
              <a:rPr lang="fr-CA" altLang="en-US" sz="1800" i="1" baseline="-25000" dirty="0" err="1"/>
              <a:t>t</a:t>
            </a:r>
            <a:r>
              <a:rPr lang="fr-CA" altLang="en-US" sz="1800" i="1" dirty="0"/>
              <a:t> </a:t>
            </a:r>
            <a:r>
              <a:rPr lang="fr-CA" altLang="en-US" sz="1800" dirty="0"/>
              <a:t> and </a:t>
            </a:r>
            <a:r>
              <a:rPr lang="fr-CA" altLang="en-US" sz="1800" i="1" dirty="0" err="1"/>
              <a:t>Pressure</a:t>
            </a:r>
            <a:r>
              <a:rPr lang="fr-CA" altLang="en-US" sz="1800" i="1" baseline="-25000" dirty="0" err="1"/>
              <a:t>t</a:t>
            </a:r>
            <a:r>
              <a:rPr lang="fr-CA" altLang="en-US" sz="1800" i="1" dirty="0"/>
              <a:t> </a:t>
            </a:r>
            <a:r>
              <a:rPr lang="fr-CA" altLang="en-US" sz="1800" dirty="0"/>
              <a:t>pour tenir compte de la physique des conditions de pluie.</a:t>
            </a:r>
          </a:p>
          <a:p>
            <a:endParaRPr lang="en-CA" dirty="0"/>
          </a:p>
        </p:txBody>
      </p:sp>
    </p:spTree>
    <p:extLst>
      <p:ext uri="{BB962C8B-B14F-4D97-AF65-F5344CB8AC3E}">
        <p14:creationId xmlns:p14="http://schemas.microsoft.com/office/powerpoint/2010/main" val="341577193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8317669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85392876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72312395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Tree>
    <p:extLst>
      <p:ext uri="{BB962C8B-B14F-4D97-AF65-F5344CB8AC3E}">
        <p14:creationId xmlns:p14="http://schemas.microsoft.com/office/powerpoint/2010/main" val="412936558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Tree>
    <p:extLst>
      <p:ext uri="{BB962C8B-B14F-4D97-AF65-F5344CB8AC3E}">
        <p14:creationId xmlns:p14="http://schemas.microsoft.com/office/powerpoint/2010/main" val="244615050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Tree>
    <p:extLst>
      <p:ext uri="{BB962C8B-B14F-4D97-AF65-F5344CB8AC3E}">
        <p14:creationId xmlns:p14="http://schemas.microsoft.com/office/powerpoint/2010/main" val="172365366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Tree>
    <p:extLst>
      <p:ext uri="{BB962C8B-B14F-4D97-AF65-F5344CB8AC3E}">
        <p14:creationId xmlns:p14="http://schemas.microsoft.com/office/powerpoint/2010/main" val="347243758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Tree>
    <p:extLst>
      <p:ext uri="{BB962C8B-B14F-4D97-AF65-F5344CB8AC3E}">
        <p14:creationId xmlns:p14="http://schemas.microsoft.com/office/powerpoint/2010/main" val="118580069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Pour passer de</a:t>
            </a:r>
          </a:p>
          <a:p>
            <a:endParaRPr lang="en-CA" dirty="0"/>
          </a:p>
          <a:p>
            <a:r>
              <a:rPr lang="fr-CA" altLang="en-US" dirty="0">
                <a:ea typeface="ＭＳ Ｐゴシック" pitchFamily="34" charset="-128"/>
                <a:sym typeface="Symbol" pitchFamily="18" charset="2"/>
              </a:rPr>
              <a:t></a:t>
            </a:r>
            <a:r>
              <a:rPr lang="fr-CA" altLang="en-US" i="1" baseline="-25000" dirty="0">
                <a:ea typeface="ＭＳ Ｐゴシック" pitchFamily="34" charset="-128"/>
                <a:sym typeface="Symbol" pitchFamily="18" charset="2"/>
              </a:rPr>
              <a:t>j</a:t>
            </a:r>
            <a:r>
              <a:rPr lang="fr-CA" altLang="en-US" dirty="0">
                <a:ea typeface="ＭＳ Ｐゴシック" pitchFamily="34" charset="-128"/>
              </a:rPr>
              <a:t>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S</a:t>
            </a:r>
            <a:r>
              <a:rPr lang="fr-CA" altLang="ko-KR" i="1" baseline="-25000" dirty="0">
                <a:ea typeface="ＭＳ Ｐゴシック" pitchFamily="34" charset="-128"/>
              </a:rPr>
              <a:t>t+1</a:t>
            </a:r>
            <a:r>
              <a:rPr lang="fr-CA" altLang="ko-KR" baseline="-25000" dirty="0">
                <a:ea typeface="ＭＳ Ｐゴシック" pitchFamily="34" charset="-128"/>
              </a:rPr>
              <a:t>:</a:t>
            </a:r>
            <a:r>
              <a:rPr lang="fr-CA" altLang="ko-KR" i="1" baseline="-25000" dirty="0">
                <a:ea typeface="ＭＳ Ｐゴシック" pitchFamily="34" charset="-128"/>
              </a:rPr>
              <a:t>T</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t+1:</a:t>
            </a:r>
            <a:r>
              <a:rPr lang="fr-CA" altLang="ko-KR" i="1" baseline="-25000" dirty="0">
                <a:ea typeface="ＭＳ Ｐゴシック" pitchFamily="34" charset="-128"/>
              </a:rPr>
              <a:t>T</a:t>
            </a:r>
            <a:r>
              <a:rPr lang="fr-CA" altLang="ko-KR" dirty="0">
                <a:ea typeface="ＭＳ Ｐゴシック" pitchFamily="34" charset="-128"/>
              </a:rPr>
              <a:t>, </a:t>
            </a:r>
            <a:r>
              <a:rPr lang="fr-CA" altLang="ko-KR" i="1" dirty="0">
                <a:ea typeface="ＭＳ Ｐゴシック" pitchFamily="34" charset="-128"/>
              </a:rPr>
              <a:t>S</a:t>
            </a:r>
            <a:r>
              <a:rPr lang="fr-CA" altLang="ko-KR" i="1" baseline="-25000" dirty="0">
                <a:ea typeface="ＭＳ Ｐゴシック" pitchFamily="34" charset="-128"/>
              </a:rPr>
              <a:t>t</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t</a:t>
            </a:r>
            <a:r>
              <a:rPr lang="fr-CA" altLang="ko-KR" dirty="0">
                <a:ea typeface="ＭＳ Ｐゴシック" pitchFamily="34" charset="-128"/>
              </a:rPr>
              <a:t>, </a:t>
            </a:r>
            <a:r>
              <a:rPr lang="fr-CA" altLang="ko-KR" dirty="0" err="1">
                <a:ea typeface="ＭＳ Ｐゴシック" pitchFamily="34" charset="-128"/>
              </a:rPr>
              <a:t>H</a:t>
            </a:r>
            <a:r>
              <a:rPr lang="fr-CA" altLang="ko-KR" i="1" baseline="-25000" dirty="0" err="1">
                <a:ea typeface="ＭＳ Ｐゴシック" pitchFamily="34" charset="-128"/>
              </a:rPr>
              <a:t>t</a:t>
            </a:r>
            <a:r>
              <a:rPr lang="fr-CA" altLang="ko-KR" dirty="0">
                <a:ea typeface="ＭＳ Ｐゴシック" pitchFamily="34" charset="-128"/>
              </a:rPr>
              <a:t> = </a:t>
            </a:r>
            <a:r>
              <a:rPr lang="fr-CA" altLang="ko-KR" i="1" dirty="0">
                <a:ea typeface="ＭＳ Ｐゴシック" pitchFamily="34" charset="-128"/>
              </a:rPr>
              <a:t>j</a:t>
            </a:r>
            <a:r>
              <a:rPr lang="fr-CA" altLang="ko-KR" dirty="0">
                <a:ea typeface="ＭＳ Ｐゴシック" pitchFamily="34" charset="-128"/>
              </a:rPr>
              <a:t> | </a:t>
            </a:r>
            <a:r>
              <a:rPr lang="fr-CA" altLang="ko-KR" i="1" dirty="0">
                <a:ea typeface="ＭＳ Ｐゴシック" pitchFamily="34" charset="-128"/>
              </a:rPr>
              <a:t>H</a:t>
            </a:r>
            <a:r>
              <a:rPr lang="fr-CA" altLang="ko-KR" baseline="-25000" dirty="0">
                <a:ea typeface="ＭＳ Ｐゴシック" pitchFamily="34" charset="-128"/>
              </a:rPr>
              <a:t>t-1 </a:t>
            </a:r>
            <a:r>
              <a:rPr lang="fr-CA" altLang="ko-KR" dirty="0">
                <a:ea typeface="ＭＳ Ｐゴシック" pitchFamily="34" charset="-128"/>
              </a:rPr>
              <a:t>= </a:t>
            </a:r>
            <a:r>
              <a:rPr lang="fr-CA" altLang="ko-KR" i="1" dirty="0">
                <a:ea typeface="ＭＳ Ｐゴシック" pitchFamily="34" charset="-128"/>
              </a:rPr>
              <a:t>i</a:t>
            </a:r>
            <a:r>
              <a:rPr lang="fr-CA" altLang="ko-KR" dirty="0">
                <a:ea typeface="ＭＳ Ｐゴシック" pitchFamily="34" charset="-128"/>
              </a:rPr>
              <a:t>)</a:t>
            </a:r>
            <a:endParaRPr lang="en-CA" dirty="0"/>
          </a:p>
          <a:p>
            <a:r>
              <a:rPr lang="en-CA" dirty="0"/>
              <a:t>à</a:t>
            </a:r>
          </a:p>
          <a:p>
            <a:r>
              <a:rPr lang="fr-CA" altLang="en-US" dirty="0">
                <a:ea typeface="ＭＳ Ｐゴシック" pitchFamily="34" charset="-128"/>
                <a:sym typeface="Symbol" pitchFamily="18" charset="2"/>
              </a:rPr>
              <a:t></a:t>
            </a:r>
            <a:r>
              <a:rPr lang="fr-CA" altLang="en-US" i="1" baseline="-25000" dirty="0">
                <a:ea typeface="ＭＳ Ｐゴシック" pitchFamily="34" charset="-128"/>
                <a:sym typeface="Symbol" pitchFamily="18" charset="2"/>
              </a:rPr>
              <a:t>j</a:t>
            </a:r>
            <a:r>
              <a:rPr lang="fr-CA" altLang="en-US" dirty="0">
                <a:ea typeface="ＭＳ Ｐゴシック" pitchFamily="34" charset="-128"/>
              </a:rPr>
              <a:t> </a:t>
            </a:r>
            <a:r>
              <a:rPr lang="fr-CA" altLang="en-US" i="1" dirty="0">
                <a:ea typeface="ＭＳ Ｐゴシック" pitchFamily="34" charset="-128"/>
              </a:rPr>
              <a:t>P</a:t>
            </a:r>
            <a:r>
              <a:rPr lang="fr-CA" altLang="en-US" dirty="0">
                <a:ea typeface="ＭＳ Ｐゴシック" pitchFamily="34" charset="-128"/>
              </a:rPr>
              <a:t>(</a:t>
            </a:r>
            <a:r>
              <a:rPr lang="fr-CA" altLang="en-US" i="1" dirty="0">
                <a:ea typeface="ＭＳ Ｐゴシック" pitchFamily="34" charset="-128"/>
              </a:rPr>
              <a:t>S</a:t>
            </a:r>
            <a:r>
              <a:rPr lang="fr-CA" altLang="en-US" i="1" baseline="-25000" dirty="0">
                <a:ea typeface="ＭＳ Ｐゴシック" pitchFamily="34" charset="-128"/>
              </a:rPr>
              <a:t>t</a:t>
            </a:r>
            <a:r>
              <a:rPr lang="fr-CA" altLang="en-US" dirty="0">
                <a:ea typeface="ＭＳ Ｐゴシック" pitchFamily="34" charset="-128"/>
              </a:rPr>
              <a:t>= </a:t>
            </a:r>
            <a:r>
              <a:rPr lang="fr-CA" altLang="en-US" dirty="0" err="1">
                <a:ea typeface="ＭＳ Ｐゴシック" pitchFamily="34" charset="-128"/>
              </a:rPr>
              <a:t>s</a:t>
            </a:r>
            <a:r>
              <a:rPr lang="fr-CA" altLang="ko-KR" i="1" baseline="-25000" dirty="0" err="1">
                <a:ea typeface="ＭＳ Ｐゴシック" pitchFamily="34" charset="-128"/>
              </a:rPr>
              <a:t>t</a:t>
            </a:r>
            <a:r>
              <a:rPr lang="fr-CA" altLang="ko-KR" dirty="0" err="1">
                <a:ea typeface="ＭＳ Ｐゴシック" pitchFamily="34" charset="-128"/>
              </a:rPr>
              <a:t>|</a:t>
            </a:r>
            <a:r>
              <a:rPr lang="fr-CA" altLang="ko-KR" i="1" dirty="0" err="1">
                <a:ea typeface="ＭＳ Ｐゴシック" pitchFamily="34" charset="-128"/>
              </a:rPr>
              <a:t>H</a:t>
            </a:r>
            <a:r>
              <a:rPr lang="fr-CA" altLang="ko-KR" baseline="-25000" dirty="0" err="1">
                <a:ea typeface="ＭＳ Ｐゴシック" pitchFamily="34" charset="-128"/>
              </a:rPr>
              <a:t>t</a:t>
            </a:r>
            <a:r>
              <a:rPr lang="fr-CA" altLang="ko-KR" baseline="-25000" dirty="0">
                <a:ea typeface="ＭＳ Ｐゴシック" pitchFamily="34" charset="-128"/>
              </a:rPr>
              <a:t> </a:t>
            </a:r>
            <a:r>
              <a:rPr lang="fr-CA" altLang="ko-KR" dirty="0">
                <a:ea typeface="ＭＳ Ｐゴシック" pitchFamily="34" charset="-128"/>
              </a:rPr>
              <a:t>= </a:t>
            </a:r>
            <a:r>
              <a:rPr lang="fr-CA" altLang="ko-KR" i="1" dirty="0">
                <a:ea typeface="ＭＳ Ｐゴシック" pitchFamily="34" charset="-128"/>
              </a:rPr>
              <a:t>j</a:t>
            </a:r>
            <a:r>
              <a:rPr lang="fr-CA" altLang="ko-KR" dirty="0">
                <a:ea typeface="ＭＳ Ｐゴシック" pitchFamily="34" charset="-128"/>
              </a:rPr>
              <a:t>) </a:t>
            </a:r>
            <a:r>
              <a:rPr lang="fr-CA" altLang="en-US" i="1" dirty="0">
                <a:ea typeface="ＭＳ Ｐゴシック" pitchFamily="34" charset="-128"/>
              </a:rPr>
              <a:t>P</a:t>
            </a:r>
            <a:r>
              <a:rPr lang="fr-CA" altLang="en-US" dirty="0">
                <a:ea typeface="ＭＳ Ｐゴシック" pitchFamily="34" charset="-128"/>
              </a:rPr>
              <a:t>(</a:t>
            </a:r>
            <a:r>
              <a:rPr lang="fr-CA" altLang="en-US" dirty="0" err="1">
                <a:ea typeface="ＭＳ Ｐゴシック" pitchFamily="34" charset="-128"/>
              </a:rPr>
              <a:t>H</a:t>
            </a:r>
            <a:r>
              <a:rPr lang="fr-CA" altLang="ko-KR" i="1" baseline="-25000" dirty="0" err="1">
                <a:ea typeface="ＭＳ Ｐゴシック" pitchFamily="34" charset="-128"/>
              </a:rPr>
              <a:t>t</a:t>
            </a:r>
            <a:r>
              <a:rPr lang="fr-CA" altLang="ko-KR" dirty="0">
                <a:ea typeface="ＭＳ Ｐゴシック" pitchFamily="34" charset="-128"/>
              </a:rPr>
              <a:t> = </a:t>
            </a:r>
            <a:r>
              <a:rPr lang="fr-CA" altLang="ko-KR" i="1" dirty="0">
                <a:ea typeface="ＭＳ Ｐゴシック" pitchFamily="34" charset="-128"/>
              </a:rPr>
              <a:t>j</a:t>
            </a:r>
            <a:r>
              <a:rPr lang="fr-CA" altLang="ko-KR" dirty="0">
                <a:ea typeface="ＭＳ Ｐゴシック" pitchFamily="34" charset="-128"/>
              </a:rPr>
              <a:t>|</a:t>
            </a:r>
            <a:r>
              <a:rPr lang="fr-CA" altLang="ko-KR" i="1" dirty="0">
                <a:ea typeface="ＭＳ Ｐゴシック" pitchFamily="34" charset="-128"/>
              </a:rPr>
              <a:t>H</a:t>
            </a:r>
            <a:r>
              <a:rPr lang="fr-CA" altLang="ko-KR" baseline="-25000" dirty="0">
                <a:ea typeface="ＭＳ Ｐゴシック" pitchFamily="34" charset="-128"/>
              </a:rPr>
              <a:t>t-1 </a:t>
            </a:r>
            <a:r>
              <a:rPr lang="fr-CA" altLang="ko-KR" dirty="0">
                <a:ea typeface="ＭＳ Ｐゴシック" pitchFamily="34" charset="-128"/>
              </a:rPr>
              <a:t>= </a:t>
            </a:r>
            <a:r>
              <a:rPr lang="fr-CA" altLang="ko-KR" i="1" dirty="0">
                <a:ea typeface="ＭＳ Ｐゴシック" pitchFamily="34" charset="-128"/>
              </a:rPr>
              <a:t>i</a:t>
            </a:r>
            <a:r>
              <a:rPr lang="fr-CA" altLang="ko-KR" dirty="0">
                <a:ea typeface="ＭＳ Ｐゴシック" pitchFamily="34" charset="-128"/>
              </a:rPr>
              <a:t>)</a:t>
            </a:r>
            <a:r>
              <a:rPr lang="fr-CA" altLang="en-US" dirty="0">
                <a:ea typeface="ＭＳ Ｐゴシック" pitchFamily="34" charset="-128"/>
              </a:rPr>
              <a:t>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S</a:t>
            </a:r>
            <a:r>
              <a:rPr lang="fr-CA" altLang="ko-KR" i="1" baseline="-25000" dirty="0">
                <a:ea typeface="ＭＳ Ｐゴシック" pitchFamily="34" charset="-128"/>
              </a:rPr>
              <a:t>t</a:t>
            </a:r>
            <a:r>
              <a:rPr lang="fr-CA" altLang="ko-KR" baseline="-25000" dirty="0">
                <a:ea typeface="ＭＳ Ｐゴシック" pitchFamily="34" charset="-128"/>
              </a:rPr>
              <a:t>+1:</a:t>
            </a:r>
            <a:r>
              <a:rPr lang="fr-CA" altLang="ko-KR" i="1" baseline="-25000" dirty="0">
                <a:ea typeface="ＭＳ Ｐゴシック" pitchFamily="34" charset="-128"/>
              </a:rPr>
              <a:t>T</a:t>
            </a:r>
            <a:r>
              <a:rPr lang="fr-CA" altLang="ko-KR" dirty="0">
                <a:ea typeface="ＭＳ Ｐゴシック" pitchFamily="34" charset="-128"/>
              </a:rPr>
              <a:t>=</a:t>
            </a:r>
            <a:r>
              <a:rPr lang="fr-CA" altLang="ko-KR" i="1" dirty="0">
                <a:ea typeface="ＭＳ Ｐゴシック" pitchFamily="34" charset="-128"/>
              </a:rPr>
              <a:t>s</a:t>
            </a:r>
            <a:r>
              <a:rPr lang="fr-CA" altLang="ko-KR" i="1" baseline="-25000" dirty="0">
                <a:ea typeface="ＭＳ Ｐゴシック" pitchFamily="34" charset="-128"/>
              </a:rPr>
              <a:t>t</a:t>
            </a:r>
            <a:r>
              <a:rPr lang="fr-CA" altLang="ko-KR" baseline="-25000" dirty="0">
                <a:ea typeface="ＭＳ Ｐゴシック" pitchFamily="34" charset="-128"/>
              </a:rPr>
              <a:t>+1:</a:t>
            </a:r>
            <a:r>
              <a:rPr lang="fr-CA" altLang="ko-KR" i="1" baseline="-25000" dirty="0">
                <a:ea typeface="ＭＳ Ｐゴシック" pitchFamily="34" charset="-128"/>
              </a:rPr>
              <a:t>T</a:t>
            </a:r>
            <a:r>
              <a:rPr lang="fr-CA" altLang="ko-KR" dirty="0">
                <a:ea typeface="ＭＳ Ｐゴシック" pitchFamily="34" charset="-128"/>
              </a:rPr>
              <a:t>| </a:t>
            </a:r>
            <a:r>
              <a:rPr lang="fr-CA" altLang="ko-KR" i="1" dirty="0" err="1">
                <a:ea typeface="ＭＳ Ｐゴシック" pitchFamily="34" charset="-128"/>
              </a:rPr>
              <a:t>H</a:t>
            </a:r>
            <a:r>
              <a:rPr lang="fr-CA" altLang="ko-KR" baseline="-25000" dirty="0" err="1">
                <a:ea typeface="ＭＳ Ｐゴシック" pitchFamily="34" charset="-128"/>
              </a:rPr>
              <a:t>t</a:t>
            </a:r>
            <a:r>
              <a:rPr lang="fr-CA" altLang="ko-KR" baseline="-25000" dirty="0">
                <a:ea typeface="ＭＳ Ｐゴシック" pitchFamily="34" charset="-128"/>
              </a:rPr>
              <a:t> </a:t>
            </a:r>
            <a:r>
              <a:rPr lang="fr-CA" altLang="ko-KR" dirty="0">
                <a:ea typeface="ＭＳ Ｐゴシック" pitchFamily="34" charset="-128"/>
              </a:rPr>
              <a:t>= </a:t>
            </a:r>
            <a:r>
              <a:rPr lang="fr-CA" altLang="ko-KR" i="1" dirty="0">
                <a:ea typeface="ＭＳ Ｐゴシック" pitchFamily="34" charset="-128"/>
              </a:rPr>
              <a:t>j</a:t>
            </a:r>
            <a:r>
              <a:rPr lang="fr-CA" altLang="ko-KR" dirty="0">
                <a:ea typeface="ＭＳ Ｐゴシック" pitchFamily="34" charset="-128"/>
              </a:rPr>
              <a:t>)</a:t>
            </a:r>
            <a:br>
              <a:rPr lang="fr-CA" altLang="ko-KR" dirty="0">
                <a:ea typeface="ＭＳ Ｐゴシック" pitchFamily="34" charset="-128"/>
              </a:rPr>
            </a:br>
            <a:endParaRPr lang="en-CA" dirty="0"/>
          </a:p>
          <a:p>
            <a:r>
              <a:rPr lang="en-CA" dirty="0"/>
              <a:t>Se </a:t>
            </a:r>
            <a:r>
              <a:rPr lang="en-CA" dirty="0" err="1"/>
              <a:t>rappeler</a:t>
            </a:r>
            <a:r>
              <a:rPr lang="en-CA" dirty="0"/>
              <a:t> </a:t>
            </a:r>
            <a:r>
              <a:rPr lang="en-CA" dirty="0" err="1"/>
              <a:t>qu’en</a:t>
            </a:r>
            <a:r>
              <a:rPr lang="en-CA" dirty="0"/>
              <a:t> general</a:t>
            </a:r>
          </a:p>
          <a:p>
            <a:endParaRPr lang="en-CA" dirty="0"/>
          </a:p>
          <a:p>
            <a:r>
              <a:rPr lang="en-CA" dirty="0"/>
              <a:t>P(X1,X2,X3|X4)=P(X1|X4)P(X2|X1,X4)P(X3|X1,X2,X4)</a:t>
            </a:r>
          </a:p>
          <a:p>
            <a:endParaRPr lang="en-CA" dirty="0"/>
          </a:p>
          <a:p>
            <a:r>
              <a:rPr lang="en-CA" dirty="0" err="1"/>
              <a:t>C’est</a:t>
            </a:r>
            <a:r>
              <a:rPr lang="en-CA" dirty="0"/>
              <a:t> la</a:t>
            </a:r>
            <a:r>
              <a:rPr lang="en-CA" baseline="0" dirty="0"/>
              <a:t> </a:t>
            </a:r>
            <a:r>
              <a:rPr lang="en-CA" baseline="0" dirty="0" err="1"/>
              <a:t>règle</a:t>
            </a:r>
            <a:r>
              <a:rPr lang="en-CA" baseline="0" dirty="0"/>
              <a:t> de </a:t>
            </a:r>
            <a:r>
              <a:rPr lang="en-CA" baseline="0" dirty="0" err="1"/>
              <a:t>chaînage</a:t>
            </a:r>
            <a:r>
              <a:rPr lang="en-CA" baseline="0" dirty="0"/>
              <a:t>, </a:t>
            </a:r>
            <a:r>
              <a:rPr lang="en-CA" baseline="0" dirty="0" err="1"/>
              <a:t>sauf</a:t>
            </a:r>
            <a:r>
              <a:rPr lang="en-CA" baseline="0" dirty="0"/>
              <a:t> </a:t>
            </a:r>
            <a:r>
              <a:rPr lang="en-CA" baseline="0" dirty="0" err="1"/>
              <a:t>qu’on</a:t>
            </a:r>
            <a:r>
              <a:rPr lang="en-CA" baseline="0" dirty="0"/>
              <a:t> a </a:t>
            </a:r>
            <a:r>
              <a:rPr lang="en-CA" baseline="0" dirty="0" err="1"/>
              <a:t>ajouté</a:t>
            </a:r>
            <a:r>
              <a:rPr lang="en-CA" baseline="0" dirty="0"/>
              <a:t> le </a:t>
            </a:r>
            <a:r>
              <a:rPr lang="en-CA" baseline="0" dirty="0" err="1"/>
              <a:t>conditionnement</a:t>
            </a:r>
            <a:r>
              <a:rPr lang="en-CA" baseline="0" dirty="0"/>
              <a:t> sur X4</a:t>
            </a:r>
            <a:endParaRPr lang="en-CA" dirty="0"/>
          </a:p>
          <a:p>
            <a:endParaRPr lang="en-CA" dirty="0"/>
          </a:p>
          <a:p>
            <a:r>
              <a:rPr lang="en-CA" dirty="0" err="1"/>
              <a:t>Ici</a:t>
            </a:r>
            <a:r>
              <a:rPr lang="en-CA" dirty="0"/>
              <a:t> X4 </a:t>
            </a:r>
            <a:r>
              <a:rPr lang="en-CA" dirty="0" err="1"/>
              <a:t>est</a:t>
            </a:r>
            <a:r>
              <a:rPr lang="en-CA" dirty="0"/>
              <a:t> </a:t>
            </a:r>
            <a:r>
              <a:rPr lang="fr-CA" altLang="ko-KR" i="1" dirty="0">
                <a:ea typeface="ＭＳ Ｐゴシック" pitchFamily="34" charset="-128"/>
              </a:rPr>
              <a:t>H</a:t>
            </a:r>
            <a:r>
              <a:rPr lang="fr-CA" altLang="ko-KR" baseline="-25000" dirty="0">
                <a:ea typeface="ＭＳ Ｐゴシック" pitchFamily="34" charset="-128"/>
              </a:rPr>
              <a:t>t-1 </a:t>
            </a:r>
            <a:r>
              <a:rPr lang="fr-CA" altLang="ko-KR" dirty="0">
                <a:ea typeface="ＭＳ Ｐゴシック" pitchFamily="34" charset="-128"/>
              </a:rPr>
              <a:t>= </a:t>
            </a:r>
            <a:r>
              <a:rPr lang="fr-CA" altLang="ko-KR" i="1" dirty="0">
                <a:ea typeface="ＭＳ Ｐゴシック" pitchFamily="34" charset="-128"/>
              </a:rPr>
              <a:t>i</a:t>
            </a:r>
          </a:p>
          <a:p>
            <a:r>
              <a:rPr lang="en-CA" i="1" dirty="0">
                <a:ea typeface="ＭＳ Ｐゴシック" pitchFamily="34" charset="-128"/>
              </a:rPr>
              <a:t>X1 </a:t>
            </a:r>
            <a:r>
              <a:rPr lang="en-CA" i="1" dirty="0" err="1">
                <a:ea typeface="ＭＳ Ｐゴシック" pitchFamily="34" charset="-128"/>
              </a:rPr>
              <a:t>est</a:t>
            </a:r>
            <a:r>
              <a:rPr lang="en-CA" i="1" dirty="0">
                <a:ea typeface="ＭＳ Ｐゴシック" pitchFamily="34" charset="-128"/>
              </a:rPr>
              <a:t> </a:t>
            </a:r>
            <a:r>
              <a:rPr lang="fr-CA" altLang="en-US" i="1" dirty="0">
                <a:ea typeface="ＭＳ Ｐゴシック" pitchFamily="34" charset="-128"/>
              </a:rPr>
              <a:t>P</a:t>
            </a:r>
            <a:r>
              <a:rPr lang="fr-CA" altLang="en-US" dirty="0">
                <a:ea typeface="ＭＳ Ｐゴシック" pitchFamily="34" charset="-128"/>
              </a:rPr>
              <a:t>(</a:t>
            </a:r>
            <a:r>
              <a:rPr lang="fr-CA" altLang="en-US" dirty="0" err="1">
                <a:ea typeface="ＭＳ Ｐゴシック" pitchFamily="34" charset="-128"/>
              </a:rPr>
              <a:t>H</a:t>
            </a:r>
            <a:r>
              <a:rPr lang="fr-CA" altLang="ko-KR" i="1" baseline="-25000" dirty="0" err="1">
                <a:ea typeface="ＭＳ Ｐゴシック" pitchFamily="34" charset="-128"/>
              </a:rPr>
              <a:t>t</a:t>
            </a:r>
            <a:r>
              <a:rPr lang="fr-CA" altLang="ko-KR" dirty="0">
                <a:ea typeface="ＭＳ Ｐゴシック" pitchFamily="34" charset="-128"/>
              </a:rPr>
              <a:t> = i)</a:t>
            </a:r>
          </a:p>
          <a:p>
            <a:r>
              <a:rPr lang="en-CA" dirty="0">
                <a:ea typeface="ＭＳ Ｐゴシック" pitchFamily="34" charset="-128"/>
              </a:rPr>
              <a:t>X2 </a:t>
            </a:r>
            <a:r>
              <a:rPr lang="en-CA" dirty="0" err="1">
                <a:ea typeface="ＭＳ Ｐゴシック" pitchFamily="34" charset="-128"/>
              </a:rPr>
              <a:t>est</a:t>
            </a:r>
            <a:r>
              <a:rPr lang="en-CA" baseline="0" dirty="0">
                <a:ea typeface="ＭＳ Ｐゴシック" pitchFamily="34" charset="-128"/>
              </a:rPr>
              <a:t> </a:t>
            </a:r>
            <a:r>
              <a:rPr lang="fr-CA" altLang="ko-KR" i="1" dirty="0">
                <a:ea typeface="ＭＳ Ｐゴシック" pitchFamily="34" charset="-128"/>
              </a:rPr>
              <a:t>S</a:t>
            </a:r>
            <a:r>
              <a:rPr lang="fr-CA" altLang="ko-KR" i="1" baseline="-25000" dirty="0">
                <a:ea typeface="ＭＳ Ｐゴシック" pitchFamily="34" charset="-128"/>
              </a:rPr>
              <a:t>t</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t</a:t>
            </a:r>
            <a:endParaRPr lang="fr-CA" altLang="ko-KR" baseline="0" dirty="0">
              <a:ea typeface="ＭＳ Ｐゴシック" pitchFamily="4" charset="-128"/>
            </a:endParaRPr>
          </a:p>
          <a:p>
            <a:r>
              <a:rPr lang="en-CA" altLang="ko-KR" baseline="0" dirty="0">
                <a:ea typeface="ＭＳ Ｐゴシック" pitchFamily="4" charset="-128"/>
              </a:rPr>
              <a:t>X3 </a:t>
            </a:r>
            <a:r>
              <a:rPr lang="en-CA" altLang="ko-KR" baseline="0" dirty="0" err="1">
                <a:ea typeface="ＭＳ Ｐゴシック" pitchFamily="4" charset="-128"/>
              </a:rPr>
              <a:t>est</a:t>
            </a:r>
            <a:r>
              <a:rPr lang="en-CA" altLang="ko-KR" baseline="0" dirty="0">
                <a:ea typeface="ＭＳ Ｐゴシック" pitchFamily="4" charset="-128"/>
              </a:rPr>
              <a:t> </a:t>
            </a:r>
            <a:r>
              <a:rPr lang="fr-CA" altLang="ko-KR" i="1" dirty="0">
                <a:ea typeface="ＭＳ Ｐゴシック" pitchFamily="34" charset="-128"/>
              </a:rPr>
              <a:t>S</a:t>
            </a:r>
            <a:r>
              <a:rPr lang="fr-CA" altLang="ko-KR" i="1" baseline="-25000" dirty="0">
                <a:ea typeface="ＭＳ Ｐゴシック" pitchFamily="34" charset="-128"/>
              </a:rPr>
              <a:t>t</a:t>
            </a:r>
            <a:r>
              <a:rPr lang="fr-CA" altLang="ko-KR" baseline="-25000" dirty="0">
                <a:ea typeface="ＭＳ Ｐゴシック" pitchFamily="34" charset="-128"/>
              </a:rPr>
              <a:t>+1:</a:t>
            </a:r>
            <a:r>
              <a:rPr lang="fr-CA" altLang="ko-KR" i="1" baseline="-25000" dirty="0">
                <a:ea typeface="ＭＳ Ｐゴシック" pitchFamily="34" charset="-128"/>
              </a:rPr>
              <a:t>T</a:t>
            </a:r>
            <a:r>
              <a:rPr lang="fr-CA" altLang="ko-KR" dirty="0">
                <a:ea typeface="ＭＳ Ｐゴシック" pitchFamily="34" charset="-128"/>
              </a:rPr>
              <a:t>=</a:t>
            </a:r>
            <a:r>
              <a:rPr lang="fr-CA" altLang="ko-KR" i="1" dirty="0">
                <a:ea typeface="ＭＳ Ｐゴシック" pitchFamily="34" charset="-128"/>
              </a:rPr>
              <a:t>s</a:t>
            </a:r>
            <a:r>
              <a:rPr lang="fr-CA" altLang="ko-KR" i="1" baseline="-25000" dirty="0">
                <a:ea typeface="ＭＳ Ｐゴシック" pitchFamily="34" charset="-128"/>
              </a:rPr>
              <a:t>t</a:t>
            </a:r>
            <a:r>
              <a:rPr lang="fr-CA" altLang="ko-KR" baseline="-25000" dirty="0">
                <a:ea typeface="ＭＳ Ｐゴシック" pitchFamily="34" charset="-128"/>
              </a:rPr>
              <a:t>+1:</a:t>
            </a:r>
            <a:r>
              <a:rPr lang="fr-CA" altLang="ko-KR" i="1" baseline="-25000" dirty="0">
                <a:ea typeface="ＭＳ Ｐゴシック" pitchFamily="34" charset="-128"/>
              </a:rPr>
              <a:t>T</a:t>
            </a:r>
          </a:p>
          <a:p>
            <a:endParaRPr lang="fr-CA" altLang="ko-KR" baseline="-25000" dirty="0">
              <a:ea typeface="ＭＳ Ｐゴシック" pitchFamily="34" charset="-128"/>
            </a:endParaRPr>
          </a:p>
        </p:txBody>
      </p:sp>
    </p:spTree>
    <p:extLst>
      <p:ext uri="{BB962C8B-B14F-4D97-AF65-F5344CB8AC3E}">
        <p14:creationId xmlns:p14="http://schemas.microsoft.com/office/powerpoint/2010/main" val="164913331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Tree>
    <p:extLst>
      <p:ext uri="{BB962C8B-B14F-4D97-AF65-F5344CB8AC3E}">
        <p14:creationId xmlns:p14="http://schemas.microsoft.com/office/powerpoint/2010/main" val="2639166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4294967295"/>
          </p:nvPr>
        </p:nvSpPr>
        <p:spPr bwMode="auto">
          <a:xfrm>
            <a:off x="3884613" y="8829675"/>
            <a:ext cx="2971800"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028416D-125C-4913-AC5E-B6896F0223B1}" type="slidenum">
              <a:rPr lang="en-US" altLang="ko-KR" sz="1200">
                <a:latin typeface="Times New Roman" pitchFamily="18" charset="0"/>
                <a:ea typeface="Gulim" pitchFamily="34" charset="-127"/>
              </a:rPr>
              <a:pPr eaLnBrk="1" hangingPunct="1"/>
              <a:t>8</a:t>
            </a:fld>
            <a:endParaRPr lang="ko-KR" altLang="en-US" sz="1200">
              <a:latin typeface="Times New Roman" pitchFamily="18" charset="0"/>
              <a:ea typeface="Gulim" pitchFamily="34" charset="-127"/>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CA" altLang="en-US" dirty="0">
                <a:latin typeface="Times New Roman" pitchFamily="18" charset="0"/>
                <a:ea typeface="Gulim" pitchFamily="34" charset="-127"/>
              </a:rPr>
              <a:t>Observés: la position des</a:t>
            </a:r>
            <a:r>
              <a:rPr lang="fr-CA" altLang="en-US" baseline="0" dirty="0">
                <a:latin typeface="Times New Roman" pitchFamily="18" charset="0"/>
                <a:ea typeface="Gulim" pitchFamily="34" charset="-127"/>
              </a:rPr>
              <a:t> obstacles avoisinants (</a:t>
            </a:r>
            <a:r>
              <a:rPr lang="fr-CA" altLang="en-US" baseline="0" dirty="0" err="1">
                <a:latin typeface="Times New Roman" pitchFamily="18" charset="0"/>
                <a:ea typeface="Gulim" pitchFamily="34" charset="-127"/>
              </a:rPr>
              <a:t>e.g</a:t>
            </a:r>
            <a:r>
              <a:rPr lang="fr-CA" altLang="en-US" baseline="0" dirty="0">
                <a:latin typeface="Times New Roman" pitchFamily="18" charset="0"/>
                <a:ea typeface="Gulim" pitchFamily="34" charset="-127"/>
              </a:rPr>
              <a:t>., murs) selon le signal laser.</a:t>
            </a:r>
          </a:p>
          <a:p>
            <a:pPr eaLnBrk="1" hangingPunct="1"/>
            <a:r>
              <a:rPr lang="fr-CA" altLang="en-US" baseline="0" dirty="0">
                <a:latin typeface="Times New Roman" pitchFamily="18" charset="0"/>
                <a:ea typeface="Gulim" pitchFamily="34" charset="-127"/>
              </a:rPr>
              <a:t>Caché : la position du robot</a:t>
            </a:r>
          </a:p>
          <a:p>
            <a:pPr eaLnBrk="1" hangingPunct="1"/>
            <a:endParaRPr lang="fr-CA" altLang="en-US" baseline="0" dirty="0">
              <a:latin typeface="Times New Roman" pitchFamily="18" charset="0"/>
              <a:ea typeface="Gulim" pitchFamily="34" charset="-127"/>
            </a:endParaRPr>
          </a:p>
          <a:p>
            <a:pPr eaLnBrk="1" hangingPunct="1"/>
            <a:r>
              <a:rPr lang="fr-CA" altLang="en-US" dirty="0">
                <a:latin typeface="Times New Roman" pitchFamily="18" charset="0"/>
                <a:ea typeface="Gulim" pitchFamily="34" charset="-127"/>
              </a:rPr>
              <a:t>https://www.udacity.com/blog/2019/07/particle-filtering-part-1-beyond-groping-in-the-dark-for-robots.html</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Tree>
    <p:extLst>
      <p:ext uri="{BB962C8B-B14F-4D97-AF65-F5344CB8AC3E}">
        <p14:creationId xmlns:p14="http://schemas.microsoft.com/office/powerpoint/2010/main" val="85137690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Tree>
    <p:extLst>
      <p:ext uri="{BB962C8B-B14F-4D97-AF65-F5344CB8AC3E}">
        <p14:creationId xmlns:p14="http://schemas.microsoft.com/office/powerpoint/2010/main" val="341801682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Tree>
    <p:extLst>
      <p:ext uri="{BB962C8B-B14F-4D97-AF65-F5344CB8AC3E}">
        <p14:creationId xmlns:p14="http://schemas.microsoft.com/office/powerpoint/2010/main" val="162707706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Tree>
    <p:extLst>
      <p:ext uri="{BB962C8B-B14F-4D97-AF65-F5344CB8AC3E}">
        <p14:creationId xmlns:p14="http://schemas.microsoft.com/office/powerpoint/2010/main" val="188162579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Tree>
    <p:extLst>
      <p:ext uri="{BB962C8B-B14F-4D97-AF65-F5344CB8AC3E}">
        <p14:creationId xmlns:p14="http://schemas.microsoft.com/office/powerpoint/2010/main" val="370972260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Tree>
    <p:extLst>
      <p:ext uri="{BB962C8B-B14F-4D97-AF65-F5344CB8AC3E}">
        <p14:creationId xmlns:p14="http://schemas.microsoft.com/office/powerpoint/2010/main" val="147720389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Tree>
    <p:extLst>
      <p:ext uri="{BB962C8B-B14F-4D97-AF65-F5344CB8AC3E}">
        <p14:creationId xmlns:p14="http://schemas.microsoft.com/office/powerpoint/2010/main" val="119395011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Tree>
    <p:extLst>
      <p:ext uri="{BB962C8B-B14F-4D97-AF65-F5344CB8AC3E}">
        <p14:creationId xmlns:p14="http://schemas.microsoft.com/office/powerpoint/2010/main" val="377402775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Tree>
    <p:extLst>
      <p:ext uri="{BB962C8B-B14F-4D97-AF65-F5344CB8AC3E}">
        <p14:creationId xmlns:p14="http://schemas.microsoft.com/office/powerpoint/2010/main" val="358374861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Tree>
    <p:extLst>
      <p:ext uri="{BB962C8B-B14F-4D97-AF65-F5344CB8AC3E}">
        <p14:creationId xmlns:p14="http://schemas.microsoft.com/office/powerpoint/2010/main" val="3342632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4294967295"/>
          </p:nvPr>
        </p:nvSpPr>
        <p:spPr bwMode="auto">
          <a:xfrm>
            <a:off x="3884613" y="8829675"/>
            <a:ext cx="2971800"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FF4F7C56-5EE3-4093-B079-B108E98BEC8D}" type="slidenum">
              <a:rPr lang="en-US" altLang="ko-KR" sz="1200">
                <a:latin typeface="Times New Roman" pitchFamily="18" charset="0"/>
                <a:ea typeface="Gulim" pitchFamily="34" charset="-127"/>
              </a:rPr>
              <a:pPr eaLnBrk="1" hangingPunct="1"/>
              <a:t>9</a:t>
            </a:fld>
            <a:endParaRPr lang="ko-KR" altLang="en-US" sz="1200">
              <a:latin typeface="Times New Roman" pitchFamily="18" charset="0"/>
              <a:ea typeface="Gulim" pitchFamily="34" charset="-127"/>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CA" altLang="en-US" dirty="0">
                <a:latin typeface="Times New Roman" pitchFamily="18" charset="0"/>
                <a:ea typeface="Gulim" pitchFamily="34" charset="-127"/>
              </a:rPr>
              <a:t>Observations des objets dans une trame (frame) vidéo.</a:t>
            </a:r>
          </a:p>
          <a:p>
            <a:pPr eaLnBrk="1" hangingPunct="1"/>
            <a:endParaRPr lang="fr-CA" altLang="en-US" dirty="0">
              <a:latin typeface="Times New Roman" pitchFamily="18" charset="0"/>
              <a:ea typeface="Gulim" pitchFamily="34" charset="-127"/>
            </a:endParaRPr>
          </a:p>
          <a:p>
            <a:pPr eaLnBrk="1" hangingPunct="1"/>
            <a:r>
              <a:rPr lang="fr-CA" altLang="en-US" dirty="0">
                <a:latin typeface="Times New Roman" pitchFamily="18" charset="0"/>
                <a:ea typeface="Gulim" pitchFamily="34" charset="-127"/>
              </a:rPr>
              <a:t>Observations</a:t>
            </a:r>
            <a:r>
              <a:rPr lang="fr-CA" altLang="en-US" baseline="0" dirty="0">
                <a:latin typeface="Times New Roman" pitchFamily="18" charset="0"/>
                <a:ea typeface="Gulim" pitchFamily="34" charset="-127"/>
              </a:rPr>
              <a:t>     Et: pixels.</a:t>
            </a:r>
          </a:p>
          <a:p>
            <a:pPr eaLnBrk="1" hangingPunct="1"/>
            <a:r>
              <a:rPr lang="fr-CA" altLang="en-US" baseline="0" dirty="0">
                <a:latin typeface="Times New Roman" pitchFamily="18" charset="0"/>
                <a:ea typeface="Gulim" pitchFamily="34" charset="-127"/>
              </a:rPr>
              <a:t>Variables cachées     </a:t>
            </a:r>
            <a:r>
              <a:rPr lang="fr-CA" altLang="en-US" baseline="0" dirty="0" err="1">
                <a:latin typeface="Times New Roman" pitchFamily="18" charset="0"/>
                <a:ea typeface="Gulim" pitchFamily="34" charset="-127"/>
              </a:rPr>
              <a:t>Xt</a:t>
            </a:r>
            <a:r>
              <a:rPr lang="fr-CA" altLang="en-US" baseline="0" dirty="0">
                <a:latin typeface="Times New Roman" pitchFamily="18" charset="0"/>
                <a:ea typeface="Gulim" pitchFamily="34" charset="-127"/>
              </a:rPr>
              <a:t>: position des joueurs dans la trame.</a:t>
            </a:r>
            <a:endParaRPr lang="fr-CA" altLang="en-US" dirty="0">
              <a:latin typeface="Times New Roman" pitchFamily="18" charset="0"/>
              <a:ea typeface="Gulim" pitchFamily="34" charset="-127"/>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Tree>
    <p:extLst>
      <p:ext uri="{BB962C8B-B14F-4D97-AF65-F5344CB8AC3E}">
        <p14:creationId xmlns:p14="http://schemas.microsoft.com/office/powerpoint/2010/main" val="408632922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Tree>
    <p:extLst>
      <p:ext uri="{BB962C8B-B14F-4D97-AF65-F5344CB8AC3E}">
        <p14:creationId xmlns:p14="http://schemas.microsoft.com/office/powerpoint/2010/main" val="14771031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Tree>
    <p:extLst>
      <p:ext uri="{BB962C8B-B14F-4D97-AF65-F5344CB8AC3E}">
        <p14:creationId xmlns:p14="http://schemas.microsoft.com/office/powerpoint/2010/main" val="203147077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Remarquer</a:t>
            </a:r>
            <a:r>
              <a:rPr lang="en-CA" baseline="0" dirty="0"/>
              <a:t> que </a:t>
            </a:r>
            <a:r>
              <a:rPr lang="en-CA" baseline="0" dirty="0" err="1"/>
              <a:t>l’equation</a:t>
            </a:r>
            <a:r>
              <a:rPr lang="en-CA" baseline="0" dirty="0"/>
              <a:t> </a:t>
            </a:r>
            <a:r>
              <a:rPr lang="en-CA" baseline="0" dirty="0" err="1"/>
              <a:t>est</a:t>
            </a:r>
            <a:r>
              <a:rPr lang="en-CA" baseline="0" dirty="0"/>
              <a:t> </a:t>
            </a:r>
            <a:r>
              <a:rPr lang="en-CA" baseline="0" dirty="0" err="1"/>
              <a:t>similaire</a:t>
            </a:r>
            <a:r>
              <a:rPr lang="en-CA" baseline="0" dirty="0"/>
              <a:t> à </a:t>
            </a:r>
            <a:r>
              <a:rPr lang="en-CA" baseline="0" dirty="0" err="1"/>
              <a:t>l’equation</a:t>
            </a:r>
            <a:r>
              <a:rPr lang="en-CA" baseline="0" dirty="0"/>
              <a:t> du </a:t>
            </a:r>
            <a:r>
              <a:rPr lang="en-CA" baseline="0" dirty="0" err="1"/>
              <a:t>filtrage</a:t>
            </a:r>
            <a:r>
              <a:rPr lang="en-CA" baseline="0" dirty="0"/>
              <a:t> </a:t>
            </a:r>
            <a:r>
              <a:rPr lang="en-CA" baseline="0" dirty="0" err="1"/>
              <a:t>sauf</a:t>
            </a:r>
            <a:r>
              <a:rPr lang="en-CA" baseline="0" dirty="0"/>
              <a:t> que nous </a:t>
            </a:r>
            <a:r>
              <a:rPr lang="en-CA" baseline="0" dirty="0" err="1"/>
              <a:t>avons</a:t>
            </a:r>
            <a:r>
              <a:rPr lang="en-CA" baseline="0" dirty="0"/>
              <a:t> utilise </a:t>
            </a:r>
            <a:r>
              <a:rPr lang="en-CA" baseline="0" dirty="0" err="1"/>
              <a:t>maintenant</a:t>
            </a:r>
            <a:r>
              <a:rPr lang="en-CA" baseline="0" dirty="0"/>
              <a:t> un maximum.</a:t>
            </a:r>
          </a:p>
          <a:p>
            <a:endParaRPr lang="en-CA" baseline="0" dirty="0"/>
          </a:p>
          <a:p>
            <a:r>
              <a:rPr lang="en-CA" baseline="0" dirty="0" err="1"/>
              <a:t>C’est</a:t>
            </a:r>
            <a:r>
              <a:rPr lang="en-CA" baseline="0" dirty="0"/>
              <a:t> </a:t>
            </a:r>
            <a:r>
              <a:rPr lang="en-CA" baseline="0" dirty="0" err="1"/>
              <a:t>appelé</a:t>
            </a:r>
            <a:r>
              <a:rPr lang="en-CA" baseline="0" dirty="0"/>
              <a:t> </a:t>
            </a:r>
            <a:r>
              <a:rPr lang="en-CA" baseline="0" dirty="0" err="1"/>
              <a:t>l’algorithme</a:t>
            </a:r>
            <a:r>
              <a:rPr lang="en-CA" baseline="0" dirty="0"/>
              <a:t> Viterbi (</a:t>
            </a:r>
            <a:r>
              <a:rPr lang="en-CA" baseline="0" dirty="0" err="1"/>
              <a:t>d’après</a:t>
            </a:r>
            <a:r>
              <a:rPr lang="en-CA" baseline="0" dirty="0"/>
              <a:t> le mom de son </a:t>
            </a:r>
            <a:r>
              <a:rPr lang="en-CA" baseline="0" dirty="0" err="1"/>
              <a:t>inventeur</a:t>
            </a:r>
            <a:r>
              <a:rPr lang="en-CA" baseline="0"/>
              <a:t>).</a:t>
            </a:r>
            <a:endParaRPr lang="fr-CA"/>
          </a:p>
        </p:txBody>
      </p:sp>
    </p:spTree>
    <p:extLst>
      <p:ext uri="{BB962C8B-B14F-4D97-AF65-F5344CB8AC3E}">
        <p14:creationId xmlns:p14="http://schemas.microsoft.com/office/powerpoint/2010/main" val="222101828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Tree>
    <p:extLst>
      <p:ext uri="{BB962C8B-B14F-4D97-AF65-F5344CB8AC3E}">
        <p14:creationId xmlns:p14="http://schemas.microsoft.com/office/powerpoint/2010/main" val="22615136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Tree>
    <p:extLst>
      <p:ext uri="{BB962C8B-B14F-4D97-AF65-F5344CB8AC3E}">
        <p14:creationId xmlns:p14="http://schemas.microsoft.com/office/powerpoint/2010/main" val="217581024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Tree>
    <p:extLst>
      <p:ext uri="{BB962C8B-B14F-4D97-AF65-F5344CB8AC3E}">
        <p14:creationId xmlns:p14="http://schemas.microsoft.com/office/powerpoint/2010/main" val="181589999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Tree>
    <p:extLst>
      <p:ext uri="{BB962C8B-B14F-4D97-AF65-F5344CB8AC3E}">
        <p14:creationId xmlns:p14="http://schemas.microsoft.com/office/powerpoint/2010/main" val="61276976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Tree>
    <p:extLst>
      <p:ext uri="{BB962C8B-B14F-4D97-AF65-F5344CB8AC3E}">
        <p14:creationId xmlns:p14="http://schemas.microsoft.com/office/powerpoint/2010/main" val="125389683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Tree>
    <p:extLst>
      <p:ext uri="{BB962C8B-B14F-4D97-AF65-F5344CB8AC3E}">
        <p14:creationId xmlns:p14="http://schemas.microsoft.com/office/powerpoint/2010/main" val="14344801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CA"/>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r>
              <a:rPr lang="fr-FR"/>
              <a:t>IFT615</a:t>
            </a:r>
            <a:endParaRPr lang="fr-CA"/>
          </a:p>
        </p:txBody>
      </p:sp>
      <p:sp>
        <p:nvSpPr>
          <p:cNvPr id="5" name="Espace réservé du pied de page 4"/>
          <p:cNvSpPr>
            <a:spLocks noGrp="1"/>
          </p:cNvSpPr>
          <p:nvPr>
            <p:ph type="ftr" sz="quarter" idx="11"/>
          </p:nvPr>
        </p:nvSpPr>
        <p:spPr/>
        <p:txBody>
          <a:bodyPr/>
          <a:lstStyle>
            <a:lvl1pPr>
              <a:defRPr/>
            </a:lvl1pPr>
          </a:lstStyle>
          <a:p>
            <a:pPr>
              <a:defRPr/>
            </a:pPr>
            <a:r>
              <a:rPr lang="de-DE" dirty="0"/>
              <a:t> Froduald Kabanza et Froduald Kabanza</a:t>
            </a:r>
            <a:endParaRPr lang="fr-CA" dirty="0"/>
          </a:p>
        </p:txBody>
      </p:sp>
      <p:sp>
        <p:nvSpPr>
          <p:cNvPr id="6" name="Espace réservé du numéro de diapositive 5"/>
          <p:cNvSpPr>
            <a:spLocks noGrp="1"/>
          </p:cNvSpPr>
          <p:nvPr>
            <p:ph type="sldNum" sz="quarter" idx="12"/>
          </p:nvPr>
        </p:nvSpPr>
        <p:spPr/>
        <p:txBody>
          <a:bodyPr/>
          <a:lstStyle>
            <a:lvl1pPr>
              <a:defRPr/>
            </a:lvl1pPr>
          </a:lstStyle>
          <a:p>
            <a:pPr>
              <a:defRPr/>
            </a:pPr>
            <a:fld id="{EAD41F3D-9BAC-7446-BF7F-94A8A99FCA0D}" type="slidenum">
              <a:rPr lang="fr-CA" smtClean="0"/>
              <a:pPr>
                <a:defRPr/>
              </a:pPr>
              <a:t>‹#›</a:t>
            </a:fld>
            <a:endParaRPr lang="fr-CA"/>
          </a:p>
        </p:txBody>
      </p:sp>
      <p:pic>
        <p:nvPicPr>
          <p:cNvPr id="7" name="Picture 6" descr="Icon&#10;&#10;Description automatically generated with low confidence">
            <a:extLst>
              <a:ext uri="{FF2B5EF4-FFF2-40B4-BE49-F238E27FC236}">
                <a16:creationId xmlns:a16="http://schemas.microsoft.com/office/drawing/2014/main" id="{E6C35373-7272-4165-962A-1CA037CFFB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876" y="6064376"/>
            <a:ext cx="1393824" cy="489001"/>
          </a:xfrm>
          <a:prstGeom prst="rect">
            <a:avLst/>
          </a:prstGeom>
        </p:spPr>
      </p:pic>
    </p:spTree>
    <p:extLst>
      <p:ext uri="{BB962C8B-B14F-4D97-AF65-F5344CB8AC3E}">
        <p14:creationId xmlns:p14="http://schemas.microsoft.com/office/powerpoint/2010/main" val="1877467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p>
        </p:txBody>
      </p:sp>
      <p:sp>
        <p:nvSpPr>
          <p:cNvPr id="3" name="Espace réservé du contenu 2"/>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e la date 3"/>
          <p:cNvSpPr>
            <a:spLocks noGrp="1"/>
          </p:cNvSpPr>
          <p:nvPr>
            <p:ph type="dt" sz="half" idx="10"/>
          </p:nvPr>
        </p:nvSpPr>
        <p:spPr/>
        <p:txBody>
          <a:bodyPr/>
          <a:lstStyle>
            <a:lvl1pPr>
              <a:defRPr/>
            </a:lvl1pPr>
          </a:lstStyle>
          <a:p>
            <a:pPr>
              <a:defRPr/>
            </a:pPr>
            <a:r>
              <a:rPr lang="fr-FR"/>
              <a:t>IFT615</a:t>
            </a:r>
            <a:endParaRPr lang="fr-CA"/>
          </a:p>
        </p:txBody>
      </p:sp>
      <p:sp>
        <p:nvSpPr>
          <p:cNvPr id="5" name="Espace réservé du pied de page 4"/>
          <p:cNvSpPr>
            <a:spLocks noGrp="1"/>
          </p:cNvSpPr>
          <p:nvPr>
            <p:ph type="ftr" sz="quarter" idx="11"/>
          </p:nvPr>
        </p:nvSpPr>
        <p:spPr/>
        <p:txBody>
          <a:bodyPr/>
          <a:lstStyle>
            <a:lvl1pPr>
              <a:defRPr/>
            </a:lvl1pPr>
          </a:lstStyle>
          <a:p>
            <a:pPr>
              <a:defRPr/>
            </a:pPr>
            <a:r>
              <a:rPr lang="de-DE"/>
              <a:t>Froduald Kabanza</a:t>
            </a: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C05DAEF3-86EE-1147-AFD2-CF8585D7B3D9}" type="slidenum">
              <a:rPr lang="fr-CA" smtClean="0"/>
              <a:pPr>
                <a:defRPr/>
              </a:pPr>
              <a:t>‹#›</a:t>
            </a:fld>
            <a:endParaRPr lang="fr-CA"/>
          </a:p>
        </p:txBody>
      </p:sp>
    </p:spTree>
    <p:extLst>
      <p:ext uri="{BB962C8B-B14F-4D97-AF65-F5344CB8AC3E}">
        <p14:creationId xmlns:p14="http://schemas.microsoft.com/office/powerpoint/2010/main" val="1057143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CA"/>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r>
              <a:rPr lang="fr-FR"/>
              <a:t>IFT615</a:t>
            </a:r>
            <a:endParaRPr lang="fr-CA"/>
          </a:p>
        </p:txBody>
      </p:sp>
      <p:sp>
        <p:nvSpPr>
          <p:cNvPr id="5" name="Espace réservé du pied de page 4"/>
          <p:cNvSpPr>
            <a:spLocks noGrp="1"/>
          </p:cNvSpPr>
          <p:nvPr>
            <p:ph type="ftr" sz="quarter" idx="11"/>
          </p:nvPr>
        </p:nvSpPr>
        <p:spPr/>
        <p:txBody>
          <a:bodyPr/>
          <a:lstStyle>
            <a:lvl1pPr>
              <a:defRPr/>
            </a:lvl1pPr>
          </a:lstStyle>
          <a:p>
            <a:pPr>
              <a:defRPr/>
            </a:pPr>
            <a:r>
              <a:rPr lang="de-DE" dirty="0"/>
              <a:t> Froduald Kabanza et Froduald Kabanza</a:t>
            </a:r>
            <a:endParaRPr lang="fr-CA" dirty="0"/>
          </a:p>
        </p:txBody>
      </p:sp>
      <p:sp>
        <p:nvSpPr>
          <p:cNvPr id="6" name="Espace réservé du numéro de diapositive 5"/>
          <p:cNvSpPr>
            <a:spLocks noGrp="1"/>
          </p:cNvSpPr>
          <p:nvPr>
            <p:ph type="sldNum" sz="quarter" idx="12"/>
          </p:nvPr>
        </p:nvSpPr>
        <p:spPr/>
        <p:txBody>
          <a:bodyPr/>
          <a:lstStyle>
            <a:lvl1pPr>
              <a:defRPr/>
            </a:lvl1pPr>
          </a:lstStyle>
          <a:p>
            <a:pPr>
              <a:defRPr/>
            </a:pPr>
            <a:fld id="{7050D879-BF2F-3642-AEB1-951FD9604AAF}" type="slidenum">
              <a:rPr lang="fr-CA" smtClean="0"/>
              <a:pPr>
                <a:defRPr/>
              </a:pPr>
              <a:t>‹#›</a:t>
            </a:fld>
            <a:endParaRPr lang="fr-CA"/>
          </a:p>
        </p:txBody>
      </p:sp>
    </p:spTree>
    <p:extLst>
      <p:ext uri="{BB962C8B-B14F-4D97-AF65-F5344CB8AC3E}">
        <p14:creationId xmlns:p14="http://schemas.microsoft.com/office/powerpoint/2010/main" val="3378472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5" name="Espace réservé de la date 3"/>
          <p:cNvSpPr>
            <a:spLocks noGrp="1"/>
          </p:cNvSpPr>
          <p:nvPr>
            <p:ph type="dt" sz="half" idx="10"/>
          </p:nvPr>
        </p:nvSpPr>
        <p:spPr/>
        <p:txBody>
          <a:bodyPr/>
          <a:lstStyle>
            <a:lvl1pPr>
              <a:defRPr/>
            </a:lvl1pPr>
          </a:lstStyle>
          <a:p>
            <a:pPr>
              <a:defRPr/>
            </a:pPr>
            <a:r>
              <a:rPr lang="fr-FR"/>
              <a:t>IFT615</a:t>
            </a:r>
            <a:endParaRPr lang="fr-CA"/>
          </a:p>
        </p:txBody>
      </p:sp>
      <p:sp>
        <p:nvSpPr>
          <p:cNvPr id="6" name="Espace réservé du pied de page 4"/>
          <p:cNvSpPr>
            <a:spLocks noGrp="1"/>
          </p:cNvSpPr>
          <p:nvPr>
            <p:ph type="ftr" sz="quarter" idx="11"/>
          </p:nvPr>
        </p:nvSpPr>
        <p:spPr/>
        <p:txBody>
          <a:bodyPr/>
          <a:lstStyle>
            <a:lvl1pPr>
              <a:defRPr/>
            </a:lvl1pPr>
          </a:lstStyle>
          <a:p>
            <a:pPr>
              <a:defRPr/>
            </a:pPr>
            <a:r>
              <a:rPr lang="de-DE" dirty="0"/>
              <a:t> Froduald Kabanza et Froduald Kabanza</a:t>
            </a:r>
            <a:endParaRPr lang="fr-CA" dirty="0"/>
          </a:p>
        </p:txBody>
      </p:sp>
      <p:sp>
        <p:nvSpPr>
          <p:cNvPr id="7" name="Espace réservé du numéro de diapositive 5"/>
          <p:cNvSpPr>
            <a:spLocks noGrp="1"/>
          </p:cNvSpPr>
          <p:nvPr>
            <p:ph type="sldNum" sz="quarter" idx="12"/>
          </p:nvPr>
        </p:nvSpPr>
        <p:spPr/>
        <p:txBody>
          <a:bodyPr/>
          <a:lstStyle>
            <a:lvl1pPr>
              <a:defRPr/>
            </a:lvl1pPr>
          </a:lstStyle>
          <a:p>
            <a:pPr>
              <a:defRPr/>
            </a:pPr>
            <a:fld id="{375A612A-0751-9E42-95B4-628C007DB0E4}" type="slidenum">
              <a:rPr lang="fr-CA" smtClean="0"/>
              <a:pPr>
                <a:defRPr/>
              </a:pPr>
              <a:t>‹#›</a:t>
            </a:fld>
            <a:endParaRPr lang="fr-CA"/>
          </a:p>
        </p:txBody>
      </p:sp>
    </p:spTree>
    <p:extLst>
      <p:ext uri="{BB962C8B-B14F-4D97-AF65-F5344CB8AC3E}">
        <p14:creationId xmlns:p14="http://schemas.microsoft.com/office/powerpoint/2010/main" val="3265422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p>
        </p:txBody>
      </p:sp>
      <p:sp>
        <p:nvSpPr>
          <p:cNvPr id="3" name="Espace réservé de la date 3"/>
          <p:cNvSpPr>
            <a:spLocks noGrp="1"/>
          </p:cNvSpPr>
          <p:nvPr>
            <p:ph type="dt" sz="half" idx="10"/>
          </p:nvPr>
        </p:nvSpPr>
        <p:spPr/>
        <p:txBody>
          <a:bodyPr/>
          <a:lstStyle>
            <a:lvl1pPr>
              <a:defRPr/>
            </a:lvl1pPr>
          </a:lstStyle>
          <a:p>
            <a:pPr>
              <a:defRPr/>
            </a:pPr>
            <a:r>
              <a:rPr lang="fr-FR"/>
              <a:t>IFT615</a:t>
            </a:r>
            <a:endParaRPr lang="fr-CA"/>
          </a:p>
        </p:txBody>
      </p:sp>
      <p:sp>
        <p:nvSpPr>
          <p:cNvPr id="4" name="Espace réservé du pied de page 4"/>
          <p:cNvSpPr>
            <a:spLocks noGrp="1"/>
          </p:cNvSpPr>
          <p:nvPr>
            <p:ph type="ftr" sz="quarter" idx="11"/>
          </p:nvPr>
        </p:nvSpPr>
        <p:spPr/>
        <p:txBody>
          <a:bodyPr/>
          <a:lstStyle>
            <a:lvl1pPr>
              <a:defRPr/>
            </a:lvl1pPr>
          </a:lstStyle>
          <a:p>
            <a:pPr>
              <a:defRPr/>
            </a:pPr>
            <a:r>
              <a:rPr lang="de-DE" dirty="0"/>
              <a:t> Froduald Kabanza et Froduald Kabanza</a:t>
            </a:r>
            <a:endParaRPr lang="fr-CA" dirty="0"/>
          </a:p>
        </p:txBody>
      </p:sp>
      <p:sp>
        <p:nvSpPr>
          <p:cNvPr id="5" name="Espace réservé du numéro de diapositive 5"/>
          <p:cNvSpPr>
            <a:spLocks noGrp="1"/>
          </p:cNvSpPr>
          <p:nvPr>
            <p:ph type="sldNum" sz="quarter" idx="12"/>
          </p:nvPr>
        </p:nvSpPr>
        <p:spPr/>
        <p:txBody>
          <a:bodyPr/>
          <a:lstStyle>
            <a:lvl1pPr>
              <a:defRPr/>
            </a:lvl1pPr>
          </a:lstStyle>
          <a:p>
            <a:pPr>
              <a:defRPr/>
            </a:pPr>
            <a:fld id="{553B3F5D-8C14-2B4D-BA4A-C833464EAF83}" type="slidenum">
              <a:rPr lang="fr-CA" smtClean="0"/>
              <a:pPr>
                <a:defRPr/>
              </a:pPr>
              <a:t>‹#›</a:t>
            </a:fld>
            <a:endParaRPr lang="fr-CA"/>
          </a:p>
        </p:txBody>
      </p:sp>
    </p:spTree>
    <p:extLst>
      <p:ext uri="{BB962C8B-B14F-4D97-AF65-F5344CB8AC3E}">
        <p14:creationId xmlns:p14="http://schemas.microsoft.com/office/powerpoint/2010/main" val="1945514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r>
              <a:rPr lang="fr-FR"/>
              <a:t>IFT615</a:t>
            </a:r>
            <a:endParaRPr lang="fr-CA"/>
          </a:p>
        </p:txBody>
      </p:sp>
      <p:sp>
        <p:nvSpPr>
          <p:cNvPr id="3" name="Espace réservé du pied de page 4"/>
          <p:cNvSpPr>
            <a:spLocks noGrp="1"/>
          </p:cNvSpPr>
          <p:nvPr>
            <p:ph type="ftr" sz="quarter" idx="11"/>
          </p:nvPr>
        </p:nvSpPr>
        <p:spPr/>
        <p:txBody>
          <a:bodyPr/>
          <a:lstStyle>
            <a:lvl1pPr>
              <a:defRPr/>
            </a:lvl1pPr>
          </a:lstStyle>
          <a:p>
            <a:pPr>
              <a:defRPr/>
            </a:pPr>
            <a:r>
              <a:rPr lang="de-DE" dirty="0"/>
              <a:t> Froduald Kabanza et Froduald Kabanza</a:t>
            </a:r>
            <a:endParaRPr lang="fr-CA" dirty="0"/>
          </a:p>
        </p:txBody>
      </p:sp>
      <p:sp>
        <p:nvSpPr>
          <p:cNvPr id="4" name="Espace réservé du numéro de diapositive 5"/>
          <p:cNvSpPr>
            <a:spLocks noGrp="1"/>
          </p:cNvSpPr>
          <p:nvPr>
            <p:ph type="sldNum" sz="quarter" idx="12"/>
          </p:nvPr>
        </p:nvSpPr>
        <p:spPr/>
        <p:txBody>
          <a:bodyPr/>
          <a:lstStyle>
            <a:lvl1pPr>
              <a:defRPr/>
            </a:lvl1pPr>
          </a:lstStyle>
          <a:p>
            <a:pPr>
              <a:defRPr/>
            </a:pPr>
            <a:fld id="{B2E2C847-49EC-2741-8CB3-4070EB2432DF}" type="slidenum">
              <a:rPr lang="fr-CA" smtClean="0"/>
              <a:pPr>
                <a:defRPr/>
              </a:pPr>
              <a:t>‹#›</a:t>
            </a:fld>
            <a:endParaRPr lang="fr-CA"/>
          </a:p>
        </p:txBody>
      </p:sp>
    </p:spTree>
    <p:extLst>
      <p:ext uri="{BB962C8B-B14F-4D97-AF65-F5344CB8AC3E}">
        <p14:creationId xmlns:p14="http://schemas.microsoft.com/office/powerpoint/2010/main" val="1921396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re et texte (clai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EA40CE75-6CB4-094F-8AB9-11F153C0DA98}"/>
              </a:ext>
            </a:extLst>
          </p:cNvPr>
          <p:cNvSpPr>
            <a:spLocks noGrp="1"/>
          </p:cNvSpPr>
          <p:nvPr>
            <p:ph type="ctrTitle" hasCustomPrompt="1"/>
          </p:nvPr>
        </p:nvSpPr>
        <p:spPr>
          <a:xfrm>
            <a:off x="628650" y="521364"/>
            <a:ext cx="7886700" cy="550156"/>
          </a:xfrm>
          <a:prstGeom prst="rect">
            <a:avLst/>
          </a:prstGeom>
        </p:spPr>
        <p:txBody>
          <a:bodyPr anchor="b">
            <a:noAutofit/>
          </a:bodyPr>
          <a:lstStyle>
            <a:lvl1pPr algn="l">
              <a:defRPr sz="3000">
                <a:solidFill>
                  <a:schemeClr val="tx2">
                    <a:lumMod val="75000"/>
                  </a:schemeClr>
                </a:solidFill>
              </a:defRPr>
            </a:lvl1pPr>
          </a:lstStyle>
          <a:p>
            <a:r>
              <a:rPr lang="en-US" err="1"/>
              <a:t>Titre</a:t>
            </a:r>
            <a:r>
              <a:rPr lang="en-US"/>
              <a:t> de la diapositive</a:t>
            </a:r>
          </a:p>
        </p:txBody>
      </p:sp>
      <p:sp>
        <p:nvSpPr>
          <p:cNvPr id="3" name="Espace réservé du texte 2">
            <a:extLst>
              <a:ext uri="{FF2B5EF4-FFF2-40B4-BE49-F238E27FC236}">
                <a16:creationId xmlns:a16="http://schemas.microsoft.com/office/drawing/2014/main" id="{C6407573-8F40-4131-8FFF-99D38224A731}"/>
              </a:ext>
            </a:extLst>
          </p:cNvPr>
          <p:cNvSpPr>
            <a:spLocks noGrp="1"/>
          </p:cNvSpPr>
          <p:nvPr>
            <p:ph type="body" sz="quarter" idx="11"/>
          </p:nvPr>
        </p:nvSpPr>
        <p:spPr>
          <a:xfrm>
            <a:off x="628651" y="1628164"/>
            <a:ext cx="7594184" cy="4158316"/>
          </a:xfrm>
          <a:prstGeom prst="rect">
            <a:avLst/>
          </a:prstGeo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Shape 33">
            <a:extLst>
              <a:ext uri="{FF2B5EF4-FFF2-40B4-BE49-F238E27FC236}">
                <a16:creationId xmlns:a16="http://schemas.microsoft.com/office/drawing/2014/main" id="{31270278-06E2-421B-AFDD-20189BD7E7F7}"/>
              </a:ext>
            </a:extLst>
          </p:cNvPr>
          <p:cNvSpPr txBox="1">
            <a:spLocks/>
          </p:cNvSpPr>
          <p:nvPr userDrawn="1"/>
        </p:nvSpPr>
        <p:spPr>
          <a:xfrm>
            <a:off x="102905" y="6485392"/>
            <a:ext cx="196991" cy="193463"/>
          </a:xfrm>
          <a:prstGeom prst="rect">
            <a:avLst/>
          </a:prstGeom>
          <a:ln w="3175">
            <a:miter lim="400000"/>
          </a:ln>
        </p:spPr>
        <p:txBody>
          <a:bodyPr lIns="15786" tIns="15786" rIns="15786" bIns="15786">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112514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15151"/>
                </a:solidFill>
                <a:effectLst/>
                <a:uFillTx/>
                <a:latin typeface="+mn-lt"/>
                <a:ea typeface="+mn-ea"/>
                <a:cs typeface="+mn-cs"/>
                <a:sym typeface="Montserrat-Regular"/>
              </a:defRPr>
            </a:lvl1pPr>
            <a:lvl2pPr marL="0" marR="0" indent="228600" algn="l" defTabSz="825500" rtl="0" fontAlgn="auto" latinLnBrk="0" hangingPunct="0">
              <a:lnSpc>
                <a:spcPct val="100000"/>
              </a:lnSpc>
              <a:spcBef>
                <a:spcPts val="4000"/>
              </a:spcBef>
              <a:spcAft>
                <a:spcPts val="0"/>
              </a:spcAft>
              <a:buClrTx/>
              <a:buSzTx/>
              <a:buFontTx/>
              <a:buNone/>
              <a:tabLst/>
              <a:defRPr kumimoji="0" sz="4400" b="0" i="0" u="none" strike="noStrike" cap="none" spc="44" normalizeH="0" baseline="0">
                <a:ln>
                  <a:noFill/>
                </a:ln>
                <a:solidFill>
                  <a:srgbClr val="FFFFFF"/>
                </a:solidFill>
                <a:effectLst/>
                <a:uFillTx/>
                <a:latin typeface="Myriad Pro Light SemiExtended"/>
                <a:ea typeface="Myriad Pro Light SemiExtended"/>
                <a:cs typeface="Myriad Pro Light SemiExtended"/>
                <a:sym typeface="Myriad Pro Light SemiExtended"/>
              </a:defRPr>
            </a:lvl2pPr>
            <a:lvl3pPr marL="0" marR="0" indent="457200" algn="l" defTabSz="825500" rtl="0" fontAlgn="auto" latinLnBrk="0" hangingPunct="0">
              <a:lnSpc>
                <a:spcPct val="100000"/>
              </a:lnSpc>
              <a:spcBef>
                <a:spcPts val="4000"/>
              </a:spcBef>
              <a:spcAft>
                <a:spcPts val="0"/>
              </a:spcAft>
              <a:buClrTx/>
              <a:buSzTx/>
              <a:buFontTx/>
              <a:buNone/>
              <a:tabLst/>
              <a:defRPr kumimoji="0" sz="4400" b="0" i="0" u="none" strike="noStrike" cap="none" spc="44" normalizeH="0" baseline="0">
                <a:ln>
                  <a:noFill/>
                </a:ln>
                <a:solidFill>
                  <a:srgbClr val="FFFFFF"/>
                </a:solidFill>
                <a:effectLst/>
                <a:uFillTx/>
                <a:latin typeface="Myriad Pro Light SemiExtended"/>
                <a:ea typeface="Myriad Pro Light SemiExtended"/>
                <a:cs typeface="Myriad Pro Light SemiExtended"/>
                <a:sym typeface="Myriad Pro Light SemiExtended"/>
              </a:defRPr>
            </a:lvl3pPr>
            <a:lvl4pPr marL="0" marR="0" indent="685800" algn="l" defTabSz="825500" rtl="0" fontAlgn="auto" latinLnBrk="0" hangingPunct="0">
              <a:lnSpc>
                <a:spcPct val="100000"/>
              </a:lnSpc>
              <a:spcBef>
                <a:spcPts val="4000"/>
              </a:spcBef>
              <a:spcAft>
                <a:spcPts val="0"/>
              </a:spcAft>
              <a:buClrTx/>
              <a:buSzTx/>
              <a:buFontTx/>
              <a:buNone/>
              <a:tabLst/>
              <a:defRPr kumimoji="0" sz="4400" b="0" i="0" u="none" strike="noStrike" cap="none" spc="44" normalizeH="0" baseline="0">
                <a:ln>
                  <a:noFill/>
                </a:ln>
                <a:solidFill>
                  <a:srgbClr val="FFFFFF"/>
                </a:solidFill>
                <a:effectLst/>
                <a:uFillTx/>
                <a:latin typeface="Myriad Pro Light SemiExtended"/>
                <a:ea typeface="Myriad Pro Light SemiExtended"/>
                <a:cs typeface="Myriad Pro Light SemiExtended"/>
                <a:sym typeface="Myriad Pro Light SemiExtended"/>
              </a:defRPr>
            </a:lvl4pPr>
            <a:lvl5pPr marL="0" marR="0" indent="914400" algn="l" defTabSz="825500" rtl="0" fontAlgn="auto" latinLnBrk="0" hangingPunct="0">
              <a:lnSpc>
                <a:spcPct val="100000"/>
              </a:lnSpc>
              <a:spcBef>
                <a:spcPts val="4000"/>
              </a:spcBef>
              <a:spcAft>
                <a:spcPts val="0"/>
              </a:spcAft>
              <a:buClrTx/>
              <a:buSzTx/>
              <a:buFontTx/>
              <a:buNone/>
              <a:tabLst/>
              <a:defRPr kumimoji="0" sz="4400" b="0" i="0" u="none" strike="noStrike" cap="none" spc="44" normalizeH="0" baseline="0">
                <a:ln>
                  <a:noFill/>
                </a:ln>
                <a:solidFill>
                  <a:srgbClr val="FFFFFF"/>
                </a:solidFill>
                <a:effectLst/>
                <a:uFillTx/>
                <a:latin typeface="Myriad Pro Light SemiExtended"/>
                <a:ea typeface="Myriad Pro Light SemiExtended"/>
                <a:cs typeface="Myriad Pro Light SemiExtended"/>
                <a:sym typeface="Myriad Pro Light SemiExtended"/>
              </a:defRPr>
            </a:lvl5pPr>
            <a:lvl6pPr marL="0" marR="0" indent="1143000" algn="l" defTabSz="825500" rtl="0" fontAlgn="auto" latinLnBrk="0" hangingPunct="0">
              <a:lnSpc>
                <a:spcPct val="100000"/>
              </a:lnSpc>
              <a:spcBef>
                <a:spcPts val="4000"/>
              </a:spcBef>
              <a:spcAft>
                <a:spcPts val="0"/>
              </a:spcAft>
              <a:buClrTx/>
              <a:buSzTx/>
              <a:buFontTx/>
              <a:buNone/>
              <a:tabLst/>
              <a:defRPr kumimoji="0" sz="4400" b="0" i="0" u="none" strike="noStrike" cap="none" spc="44" normalizeH="0" baseline="0">
                <a:ln>
                  <a:noFill/>
                </a:ln>
                <a:solidFill>
                  <a:srgbClr val="FFFFFF"/>
                </a:solidFill>
                <a:effectLst/>
                <a:uFillTx/>
                <a:latin typeface="Myriad Pro Light SemiExtended"/>
                <a:ea typeface="Myriad Pro Light SemiExtended"/>
                <a:cs typeface="Myriad Pro Light SemiExtended"/>
                <a:sym typeface="Myriad Pro Light SemiExtended"/>
              </a:defRPr>
            </a:lvl6pPr>
            <a:lvl7pPr marL="0" marR="0" indent="1371600" algn="l" defTabSz="825500" rtl="0" fontAlgn="auto" latinLnBrk="0" hangingPunct="0">
              <a:lnSpc>
                <a:spcPct val="100000"/>
              </a:lnSpc>
              <a:spcBef>
                <a:spcPts val="4000"/>
              </a:spcBef>
              <a:spcAft>
                <a:spcPts val="0"/>
              </a:spcAft>
              <a:buClrTx/>
              <a:buSzTx/>
              <a:buFontTx/>
              <a:buNone/>
              <a:tabLst/>
              <a:defRPr kumimoji="0" sz="4400" b="0" i="0" u="none" strike="noStrike" cap="none" spc="44" normalizeH="0" baseline="0">
                <a:ln>
                  <a:noFill/>
                </a:ln>
                <a:solidFill>
                  <a:srgbClr val="FFFFFF"/>
                </a:solidFill>
                <a:effectLst/>
                <a:uFillTx/>
                <a:latin typeface="Myriad Pro Light SemiExtended"/>
                <a:ea typeface="Myriad Pro Light SemiExtended"/>
                <a:cs typeface="Myriad Pro Light SemiExtended"/>
                <a:sym typeface="Myriad Pro Light SemiExtended"/>
              </a:defRPr>
            </a:lvl7pPr>
            <a:lvl8pPr marL="0" marR="0" indent="1600200" algn="l" defTabSz="825500" rtl="0" fontAlgn="auto" latinLnBrk="0" hangingPunct="0">
              <a:lnSpc>
                <a:spcPct val="100000"/>
              </a:lnSpc>
              <a:spcBef>
                <a:spcPts val="4000"/>
              </a:spcBef>
              <a:spcAft>
                <a:spcPts val="0"/>
              </a:spcAft>
              <a:buClrTx/>
              <a:buSzTx/>
              <a:buFontTx/>
              <a:buNone/>
              <a:tabLst/>
              <a:defRPr kumimoji="0" sz="4400" b="0" i="0" u="none" strike="noStrike" cap="none" spc="44" normalizeH="0" baseline="0">
                <a:ln>
                  <a:noFill/>
                </a:ln>
                <a:solidFill>
                  <a:srgbClr val="FFFFFF"/>
                </a:solidFill>
                <a:effectLst/>
                <a:uFillTx/>
                <a:latin typeface="Myriad Pro Light SemiExtended"/>
                <a:ea typeface="Myriad Pro Light SemiExtended"/>
                <a:cs typeface="Myriad Pro Light SemiExtended"/>
                <a:sym typeface="Myriad Pro Light SemiExtended"/>
              </a:defRPr>
            </a:lvl8pPr>
            <a:lvl9pPr marL="0" marR="0" indent="1828800" algn="l" defTabSz="825500" rtl="0" fontAlgn="auto" latinLnBrk="0" hangingPunct="0">
              <a:lnSpc>
                <a:spcPct val="100000"/>
              </a:lnSpc>
              <a:spcBef>
                <a:spcPts val="4000"/>
              </a:spcBef>
              <a:spcAft>
                <a:spcPts val="0"/>
              </a:spcAft>
              <a:buClrTx/>
              <a:buSzTx/>
              <a:buFontTx/>
              <a:buNone/>
              <a:tabLst/>
              <a:defRPr kumimoji="0" sz="4400" b="0" i="0" u="none" strike="noStrike" cap="none" spc="44" normalizeH="0" baseline="0">
                <a:ln>
                  <a:noFill/>
                </a:ln>
                <a:solidFill>
                  <a:srgbClr val="FFFFFF"/>
                </a:solidFill>
                <a:effectLst/>
                <a:uFillTx/>
                <a:latin typeface="Myriad Pro Light SemiExtended"/>
                <a:ea typeface="Myriad Pro Light SemiExtended"/>
                <a:cs typeface="Myriad Pro Light SemiExtended"/>
                <a:sym typeface="Myriad Pro Light SemiExtended"/>
              </a:defRPr>
            </a:lvl9pPr>
          </a:lstStyle>
          <a:p>
            <a:pPr marL="0" marR="0" lvl="0" indent="0" algn="r" defTabSz="843813" rtl="0" eaLnBrk="1" fontAlgn="auto" latinLnBrk="0" hangingPunct="0">
              <a:lnSpc>
                <a:spcPct val="100000"/>
              </a:lnSpc>
              <a:spcBef>
                <a:spcPts val="0"/>
              </a:spcBef>
              <a:spcAft>
                <a:spcPts val="0"/>
              </a:spcAft>
              <a:buClrTx/>
              <a:buSzTx/>
              <a:buFontTx/>
              <a:buNone/>
              <a:tabLst/>
              <a:defRPr/>
            </a:pPr>
            <a:fld id="{86CB4B4D-7CA3-9044-876B-883B54F8677D}" type="slidenum">
              <a:rPr kumimoji="0" lang="fr-CA" sz="1050" b="0" i="0" u="none" strike="noStrike" kern="0" cap="none" spc="0" normalizeH="0" baseline="0" noProof="0" smtClean="0">
                <a:ln>
                  <a:noFill/>
                </a:ln>
                <a:solidFill>
                  <a:prstClr val="black"/>
                </a:solidFill>
                <a:effectLst/>
                <a:uLnTx/>
                <a:uFillTx/>
                <a:latin typeface="Arial Narrow" panose="020B0606020202030204" pitchFamily="34" charset="0"/>
                <a:ea typeface="+mn-ea"/>
                <a:cs typeface="+mn-cs"/>
                <a:sym typeface="Montserrat-Regular"/>
              </a:rPr>
              <a:pPr marL="0" marR="0" lvl="0" indent="0" algn="r" defTabSz="843813" rtl="0" eaLnBrk="1" fontAlgn="auto" latinLnBrk="0" hangingPunct="0">
                <a:lnSpc>
                  <a:spcPct val="100000"/>
                </a:lnSpc>
                <a:spcBef>
                  <a:spcPts val="0"/>
                </a:spcBef>
                <a:spcAft>
                  <a:spcPts val="0"/>
                </a:spcAft>
                <a:buClrTx/>
                <a:buSzTx/>
                <a:buFontTx/>
                <a:buNone/>
                <a:tabLst/>
                <a:defRPr/>
              </a:pPr>
              <a:t>‹#›</a:t>
            </a:fld>
            <a:endParaRPr kumimoji="0" lang="fr-CA" sz="1050" b="0" i="0" u="none" strike="noStrike" kern="0" cap="none" spc="0" normalizeH="0" baseline="0" noProof="0">
              <a:ln>
                <a:noFill/>
              </a:ln>
              <a:solidFill>
                <a:prstClr val="black"/>
              </a:solidFill>
              <a:effectLst/>
              <a:uLnTx/>
              <a:uFillTx/>
              <a:latin typeface="Arial Narrow" panose="020B0606020202030204" pitchFamily="34" charset="0"/>
              <a:ea typeface="+mn-ea"/>
              <a:cs typeface="+mn-cs"/>
              <a:sym typeface="Montserrat-Regular"/>
            </a:endParaRPr>
          </a:p>
        </p:txBody>
      </p:sp>
      <p:pic>
        <p:nvPicPr>
          <p:cNvPr id="6" name="Image 37">
            <a:extLst>
              <a:ext uri="{FF2B5EF4-FFF2-40B4-BE49-F238E27FC236}">
                <a16:creationId xmlns:a16="http://schemas.microsoft.com/office/drawing/2014/main" id="{F3C5D313-1FC6-4B4D-B0EA-8AAF5F7DDA56}"/>
              </a:ext>
            </a:extLst>
          </p:cNvPr>
          <p:cNvPicPr>
            <a:picLocks noChangeAspect="1"/>
          </p:cNvPicPr>
          <p:nvPr userDrawn="1"/>
        </p:nvPicPr>
        <p:blipFill>
          <a:blip r:embed="rId2"/>
          <a:stretch>
            <a:fillRect/>
          </a:stretch>
        </p:blipFill>
        <p:spPr>
          <a:xfrm>
            <a:off x="7197382" y="5884839"/>
            <a:ext cx="1946618" cy="1165889"/>
          </a:xfrm>
          <a:prstGeom prst="rect">
            <a:avLst/>
          </a:prstGeom>
        </p:spPr>
      </p:pic>
      <p:grpSp>
        <p:nvGrpSpPr>
          <p:cNvPr id="7" name="Group 4">
            <a:extLst>
              <a:ext uri="{FF2B5EF4-FFF2-40B4-BE49-F238E27FC236}">
                <a16:creationId xmlns:a16="http://schemas.microsoft.com/office/drawing/2014/main" id="{FB9A0A7F-8632-47AE-82AD-46A1250274D6}"/>
              </a:ext>
            </a:extLst>
          </p:cNvPr>
          <p:cNvGrpSpPr/>
          <p:nvPr userDrawn="1"/>
        </p:nvGrpSpPr>
        <p:grpSpPr>
          <a:xfrm>
            <a:off x="726318" y="1245570"/>
            <a:ext cx="300775" cy="69515"/>
            <a:chOff x="0" y="0"/>
            <a:chExt cx="2069786" cy="358775"/>
          </a:xfrm>
        </p:grpSpPr>
        <p:sp>
          <p:nvSpPr>
            <p:cNvPr id="8" name="Freeform 5">
              <a:extLst>
                <a:ext uri="{FF2B5EF4-FFF2-40B4-BE49-F238E27FC236}">
                  <a16:creationId xmlns:a16="http://schemas.microsoft.com/office/drawing/2014/main" id="{92CF6484-0FFD-43FE-B8B2-5436874E7034}"/>
                </a:ext>
              </a:extLst>
            </p:cNvPr>
            <p:cNvSpPr/>
            <p:nvPr/>
          </p:nvSpPr>
          <p:spPr>
            <a:xfrm>
              <a:off x="0" y="0"/>
              <a:ext cx="2069786" cy="358775"/>
            </a:xfrm>
            <a:custGeom>
              <a:avLst/>
              <a:gdLst/>
              <a:ahLst/>
              <a:cxnLst/>
              <a:rect l="l" t="t" r="r" b="b"/>
              <a:pathLst>
                <a:path w="2069786" h="358775">
                  <a:moveTo>
                    <a:pt x="0" y="0"/>
                  </a:moveTo>
                  <a:lnTo>
                    <a:pt x="2069786" y="0"/>
                  </a:lnTo>
                  <a:lnTo>
                    <a:pt x="2069786" y="358775"/>
                  </a:lnTo>
                  <a:lnTo>
                    <a:pt x="0" y="358775"/>
                  </a:lnTo>
                  <a:close/>
                </a:path>
              </a:pathLst>
            </a:custGeom>
            <a:solidFill>
              <a:srgbClr val="8CC540"/>
            </a:solidFill>
          </p:spPr>
        </p:sp>
      </p:grpSp>
    </p:spTree>
    <p:extLst>
      <p:ext uri="{BB962C8B-B14F-4D97-AF65-F5344CB8AC3E}">
        <p14:creationId xmlns:p14="http://schemas.microsoft.com/office/powerpoint/2010/main" val="788057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a:t>Click to edit Master title style</a:t>
            </a:r>
            <a:endParaRPr lang="en-CA"/>
          </a:p>
        </p:txBody>
      </p:sp>
      <p:sp>
        <p:nvSpPr>
          <p:cNvPr id="3" name="Text Placeholder 2"/>
          <p:cNvSpPr>
            <a:spLocks noGrp="1"/>
          </p:cNvSpPr>
          <p:nvPr>
            <p:ph type="body" sz="half" idx="1"/>
          </p:nvPr>
        </p:nvSpPr>
        <p:spPr>
          <a:xfrm>
            <a:off x="949325" y="1981200"/>
            <a:ext cx="375443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quarter" idx="2"/>
          </p:nvPr>
        </p:nvSpPr>
        <p:spPr>
          <a:xfrm>
            <a:off x="4856163" y="1981200"/>
            <a:ext cx="375443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Content Placeholder 4"/>
          <p:cNvSpPr>
            <a:spLocks noGrp="1"/>
          </p:cNvSpPr>
          <p:nvPr>
            <p:ph sz="quarter" idx="3"/>
          </p:nvPr>
        </p:nvSpPr>
        <p:spPr>
          <a:xfrm>
            <a:off x="4856163" y="4114800"/>
            <a:ext cx="375443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Date Placeholder 5"/>
          <p:cNvSpPr>
            <a:spLocks noGrp="1"/>
          </p:cNvSpPr>
          <p:nvPr>
            <p:ph type="dt" sz="half" idx="10"/>
          </p:nvPr>
        </p:nvSpPr>
        <p:spPr>
          <a:xfrm>
            <a:off x="946150" y="6248400"/>
            <a:ext cx="1905000" cy="457200"/>
          </a:xfrm>
        </p:spPr>
        <p:txBody>
          <a:bodyPr/>
          <a:lstStyle>
            <a:lvl1pPr>
              <a:defRPr/>
            </a:lvl1pPr>
          </a:lstStyle>
          <a:p>
            <a:pPr>
              <a:defRPr/>
            </a:pPr>
            <a:r>
              <a:rPr lang="fr-CA"/>
              <a:t>IFT615</a:t>
            </a:r>
            <a:endParaRPr lang="fr-FR"/>
          </a:p>
        </p:txBody>
      </p:sp>
      <p:sp>
        <p:nvSpPr>
          <p:cNvPr id="7" name="Footer Placeholder 6"/>
          <p:cNvSpPr>
            <a:spLocks noGrp="1"/>
          </p:cNvSpPr>
          <p:nvPr>
            <p:ph type="ftr" sz="quarter" idx="11"/>
          </p:nvPr>
        </p:nvSpPr>
        <p:spPr>
          <a:xfrm>
            <a:off x="3352800" y="6248400"/>
            <a:ext cx="2895600" cy="457200"/>
          </a:xfrm>
        </p:spPr>
        <p:txBody>
          <a:bodyPr/>
          <a:lstStyle>
            <a:lvl1pPr>
              <a:defRPr/>
            </a:lvl1pPr>
          </a:lstStyle>
          <a:p>
            <a:pPr>
              <a:defRPr/>
            </a:pPr>
            <a:r>
              <a:rPr lang="de-DE"/>
              <a:t>Froduald Kabanza</a:t>
            </a:r>
            <a:endParaRPr lang="fr-FR"/>
          </a:p>
        </p:txBody>
      </p:sp>
      <p:sp>
        <p:nvSpPr>
          <p:cNvPr id="8" name="Slide Number Placeholder 7"/>
          <p:cNvSpPr>
            <a:spLocks noGrp="1"/>
          </p:cNvSpPr>
          <p:nvPr>
            <p:ph type="sldNum" sz="quarter" idx="12"/>
          </p:nvPr>
        </p:nvSpPr>
        <p:spPr>
          <a:xfrm>
            <a:off x="6705600" y="6248400"/>
            <a:ext cx="1905000" cy="457200"/>
          </a:xfrm>
        </p:spPr>
        <p:txBody>
          <a:bodyPr/>
          <a:lstStyle>
            <a:lvl1pPr>
              <a:defRPr/>
            </a:lvl1pPr>
          </a:lstStyle>
          <a:p>
            <a:pPr>
              <a:defRPr/>
            </a:pPr>
            <a:fld id="{F398F470-E7E7-49E5-A7A5-10BCFB8AE0A5}" type="slidenum">
              <a:rPr lang="en-US"/>
              <a:pPr>
                <a:defRPr/>
              </a:pPr>
              <a:t>‹#›</a:t>
            </a:fld>
            <a:endParaRPr lang="en-US"/>
          </a:p>
        </p:txBody>
      </p:sp>
    </p:spTree>
    <p:extLst>
      <p:ext uri="{BB962C8B-B14F-4D97-AF65-F5344CB8AC3E}">
        <p14:creationId xmlns:p14="http://schemas.microsoft.com/office/powerpoint/2010/main" val="1285045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3970"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fr-CA"/>
              <a:t>Cliquez et modifiez le titre</a:t>
            </a:r>
          </a:p>
        </p:txBody>
      </p:sp>
      <p:sp>
        <p:nvSpPr>
          <p:cNvPr id="83971"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e la date 3"/>
          <p:cNvSpPr>
            <a:spLocks noGrp="1"/>
          </p:cNvSpPr>
          <p:nvPr>
            <p:ph type="dt" sz="half" idx="2"/>
          </p:nvPr>
        </p:nvSpPr>
        <p:spPr>
          <a:xfrm>
            <a:off x="403225" y="6438900"/>
            <a:ext cx="1763713" cy="365125"/>
          </a:xfrm>
          <a:prstGeom prst="rect">
            <a:avLst/>
          </a:prstGeom>
        </p:spPr>
        <p:txBody>
          <a:bodyPr vert="horz" lIns="91440" tIns="45720" rIns="91440" bIns="45720" rtlCol="0" anchor="ctr"/>
          <a:lstStyle>
            <a:lvl1pPr algn="l">
              <a:defRPr sz="1400" smtClean="0">
                <a:solidFill>
                  <a:schemeClr val="tx1"/>
                </a:solidFill>
                <a:latin typeface="Calibri"/>
              </a:defRPr>
            </a:lvl1pPr>
          </a:lstStyle>
          <a:p>
            <a:pPr>
              <a:defRPr/>
            </a:pPr>
            <a:r>
              <a:rPr lang="fr-FR"/>
              <a:t>IFT615</a:t>
            </a:r>
            <a:endParaRPr lang="fr-CA"/>
          </a:p>
        </p:txBody>
      </p:sp>
      <p:sp>
        <p:nvSpPr>
          <p:cNvPr id="5" name="Espace réservé du pied de page 4"/>
          <p:cNvSpPr>
            <a:spLocks noGrp="1"/>
          </p:cNvSpPr>
          <p:nvPr>
            <p:ph type="ftr" sz="quarter" idx="3"/>
          </p:nvPr>
        </p:nvSpPr>
        <p:spPr>
          <a:xfrm>
            <a:off x="3173413" y="6438900"/>
            <a:ext cx="2895600" cy="365125"/>
          </a:xfrm>
          <a:prstGeom prst="rect">
            <a:avLst/>
          </a:prstGeom>
        </p:spPr>
        <p:txBody>
          <a:bodyPr vert="horz" lIns="91440" tIns="45720" rIns="91440" bIns="45720" rtlCol="0" anchor="ctr"/>
          <a:lstStyle>
            <a:lvl1pPr algn="ctr">
              <a:defRPr sz="1400" smtClean="0">
                <a:solidFill>
                  <a:schemeClr val="tx1"/>
                </a:solidFill>
                <a:latin typeface="Calibri"/>
              </a:defRPr>
            </a:lvl1pPr>
          </a:lstStyle>
          <a:p>
            <a:pPr>
              <a:defRPr/>
            </a:pPr>
            <a:r>
              <a:rPr lang="de-DE" dirty="0"/>
              <a:t> Froduald Kabanza et Froduald Kabanza</a:t>
            </a:r>
            <a:endParaRPr lang="fr-CA" dirty="0"/>
          </a:p>
        </p:txBody>
      </p:sp>
      <p:sp>
        <p:nvSpPr>
          <p:cNvPr id="6" name="Espace réservé du numéro de diapositive 5"/>
          <p:cNvSpPr>
            <a:spLocks noGrp="1"/>
          </p:cNvSpPr>
          <p:nvPr>
            <p:ph type="sldNum" sz="quarter" idx="4"/>
          </p:nvPr>
        </p:nvSpPr>
        <p:spPr>
          <a:xfrm>
            <a:off x="6584950" y="6438900"/>
            <a:ext cx="2133600" cy="365125"/>
          </a:xfrm>
          <a:prstGeom prst="rect">
            <a:avLst/>
          </a:prstGeom>
        </p:spPr>
        <p:txBody>
          <a:bodyPr vert="horz" lIns="91440" tIns="45720" rIns="91440" bIns="45720" rtlCol="0" anchor="ctr"/>
          <a:lstStyle>
            <a:lvl1pPr algn="r">
              <a:defRPr sz="1400" smtClean="0">
                <a:solidFill>
                  <a:schemeClr val="tx1"/>
                </a:solidFill>
                <a:latin typeface="Calibri"/>
              </a:defRPr>
            </a:lvl1pPr>
          </a:lstStyle>
          <a:p>
            <a:pPr>
              <a:defRPr/>
            </a:pPr>
            <a:fld id="{ECA1FEA8-78C4-8E41-8F2A-F8A0CB1C1384}" type="slidenum">
              <a:rPr lang="fr-CA" smtClean="0"/>
              <a:pPr>
                <a:defRPr/>
              </a:pPr>
              <a:t>‹#›</a:t>
            </a:fld>
            <a:endParaRPr lang="fr-CA"/>
          </a:p>
        </p:txBody>
      </p:sp>
      <p:sp>
        <p:nvSpPr>
          <p:cNvPr id="1031" name="ZoneTexte 9"/>
          <p:cNvSpPr txBox="1">
            <a:spLocks noChangeArrowheads="1"/>
          </p:cNvSpPr>
          <p:nvPr/>
        </p:nvSpPr>
        <p:spPr bwMode="auto">
          <a:xfrm>
            <a:off x="7907338" y="6607175"/>
            <a:ext cx="185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endParaRPr lang="en-CA" sz="1800"/>
          </a:p>
        </p:txBody>
      </p:sp>
      <p:sp>
        <p:nvSpPr>
          <p:cNvPr id="83976" name="Rectangle 6"/>
          <p:cNvSpPr>
            <a:spLocks noChangeArrowheads="1"/>
          </p:cNvSpPr>
          <p:nvPr/>
        </p:nvSpPr>
        <p:spPr bwMode="auto">
          <a:xfrm>
            <a:off x="428625" y="6419850"/>
            <a:ext cx="87153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CA" b="1"/>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1" r:id="rId5"/>
    <p:sldLayoutId id="2147483682" r:id="rId6"/>
    <p:sldLayoutId id="2147483683" r:id="rId7"/>
    <p:sldLayoutId id="2147483684" r:id="rId8"/>
  </p:sldLayoutIdLst>
  <p:hf hdr="0"/>
  <p:txStyles>
    <p:titleStyle>
      <a:lvl1pPr algn="ctr" defTabSz="457200" rtl="0" eaLnBrk="1" fontAlgn="base" hangingPunct="1">
        <a:spcBef>
          <a:spcPct val="0"/>
        </a:spcBef>
        <a:spcAft>
          <a:spcPct val="0"/>
        </a:spcAft>
        <a:defRPr sz="3200" b="1" kern="1200">
          <a:solidFill>
            <a:schemeClr val="accent1">
              <a:lumMod val="50000"/>
            </a:schemeClr>
          </a:solidFill>
          <a:latin typeface="Arial"/>
          <a:ea typeface="ＭＳ Ｐゴシック" charset="0"/>
          <a:cs typeface="ＭＳ Ｐゴシック" charset="0"/>
        </a:defRPr>
      </a:lvl1pPr>
      <a:lvl2pPr algn="ctr" defTabSz="457200" rtl="0" eaLnBrk="1" fontAlgn="base" hangingPunct="1">
        <a:spcBef>
          <a:spcPct val="0"/>
        </a:spcBef>
        <a:spcAft>
          <a:spcPct val="0"/>
        </a:spcAft>
        <a:defRPr sz="3200" b="1">
          <a:solidFill>
            <a:srgbClr val="660066"/>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3200" b="1">
          <a:solidFill>
            <a:srgbClr val="660066"/>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3200" b="1">
          <a:solidFill>
            <a:srgbClr val="660066"/>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3200" b="1">
          <a:solidFill>
            <a:srgbClr val="660066"/>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3200" b="1">
          <a:solidFill>
            <a:srgbClr val="660066"/>
          </a:solidFill>
          <a:latin typeface="Arial" charset="0"/>
          <a:ea typeface="ＭＳ Ｐゴシック" charset="0"/>
          <a:cs typeface="ＭＳ Ｐゴシック" charset="0"/>
        </a:defRPr>
      </a:lvl6pPr>
      <a:lvl7pPr marL="914400" algn="ctr" defTabSz="457200" rtl="0" eaLnBrk="1" fontAlgn="base" hangingPunct="1">
        <a:spcBef>
          <a:spcPct val="0"/>
        </a:spcBef>
        <a:spcAft>
          <a:spcPct val="0"/>
        </a:spcAft>
        <a:defRPr sz="3200" b="1">
          <a:solidFill>
            <a:srgbClr val="660066"/>
          </a:solidFill>
          <a:latin typeface="Arial" charset="0"/>
          <a:ea typeface="ＭＳ Ｐゴシック" charset="0"/>
          <a:cs typeface="ＭＳ Ｐゴシック" charset="0"/>
        </a:defRPr>
      </a:lvl7pPr>
      <a:lvl8pPr marL="1371600" algn="ctr" defTabSz="457200" rtl="0" eaLnBrk="1" fontAlgn="base" hangingPunct="1">
        <a:spcBef>
          <a:spcPct val="0"/>
        </a:spcBef>
        <a:spcAft>
          <a:spcPct val="0"/>
        </a:spcAft>
        <a:defRPr sz="3200" b="1">
          <a:solidFill>
            <a:srgbClr val="660066"/>
          </a:solidFill>
          <a:latin typeface="Arial" charset="0"/>
          <a:ea typeface="ＭＳ Ｐゴシック" charset="0"/>
          <a:cs typeface="ＭＳ Ｐゴシック" charset="0"/>
        </a:defRPr>
      </a:lvl8pPr>
      <a:lvl9pPr marL="1828800" algn="ctr" defTabSz="457200" rtl="0" eaLnBrk="1" fontAlgn="base" hangingPunct="1">
        <a:spcBef>
          <a:spcPct val="0"/>
        </a:spcBef>
        <a:spcAft>
          <a:spcPct val="0"/>
        </a:spcAft>
        <a:defRPr sz="3200" b="1">
          <a:solidFill>
            <a:srgbClr val="660066"/>
          </a:solidFill>
          <a:latin typeface="Arial"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Clr>
          <a:srgbClr val="0000FF"/>
        </a:buClr>
        <a:buSzPct val="125000"/>
        <a:buFont typeface="Lucida Grande" charset="0"/>
        <a:buChar char="●"/>
        <a:defRPr sz="20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Clr>
          <a:srgbClr val="0000FF"/>
        </a:buClr>
        <a:buSzPct val="85000"/>
        <a:buFont typeface="Wingdings" charset="0"/>
        <a:buChar char="u"/>
        <a:defRPr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Clr>
          <a:srgbClr val="0000FF"/>
        </a:buClr>
        <a:buFont typeface="Lucida Grande" charset="0"/>
        <a:buChar char="»"/>
        <a:defRPr sz="16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CA"/>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5.png"/><Relationship Id="rId7"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31.pn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36.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9.png"/><Relationship Id="rId5" Type="http://schemas.openxmlformats.org/officeDocument/2006/relationships/image" Target="../media/image42.png"/><Relationship Id="rId15" Type="http://schemas.openxmlformats.org/officeDocument/2006/relationships/image" Target="../media/image53.png"/><Relationship Id="rId10" Type="http://schemas.openxmlformats.org/officeDocument/2006/relationships/image" Target="../media/image48.png"/><Relationship Id="rId4" Type="http://schemas.openxmlformats.org/officeDocument/2006/relationships/image" Target="../media/image41.png"/><Relationship Id="rId9" Type="http://schemas.openxmlformats.org/officeDocument/2006/relationships/image" Target="../media/image47.png"/><Relationship Id="rId14" Type="http://schemas.openxmlformats.org/officeDocument/2006/relationships/image" Target="../media/image52.png"/></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37.emf"/><Relationship Id="rId7" Type="http://schemas.openxmlformats.org/officeDocument/2006/relationships/image" Target="../media/image5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44.png"/><Relationship Id="rId4" Type="http://schemas.openxmlformats.org/officeDocument/2006/relationships/image" Target="../media/image26.jpg"/></Relationships>
</file>

<file path=ppt/slides/_rels/slide13.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14.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15.xml.rels><?xml version="1.0" encoding="UTF-8" standalone="yes"?>
<Relationships xmlns="http://schemas.openxmlformats.org/package/2006/relationships"><Relationship Id="rId3" Type="http://schemas.openxmlformats.org/officeDocument/2006/relationships/image" Target="../media/image600.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610.png"/></Relationships>
</file>

<file path=ppt/slides/_rels/slide16.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17.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20.png"/><Relationship Id="rId7" Type="http://schemas.openxmlformats.org/officeDocument/2006/relationships/image" Target="../media/image7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9.png"/><Relationship Id="rId11" Type="http://schemas.openxmlformats.org/officeDocument/2006/relationships/image" Target="../media/image640.png"/><Relationship Id="rId5" Type="http://schemas.openxmlformats.org/officeDocument/2006/relationships/image" Target="../media/image68.png"/><Relationship Id="rId10" Type="http://schemas.openxmlformats.org/officeDocument/2006/relationships/image" Target="../media/image630.png"/><Relationship Id="rId4" Type="http://schemas.openxmlformats.org/officeDocument/2006/relationships/image" Target="../media/image67.png"/><Relationship Id="rId9" Type="http://schemas.openxmlformats.org/officeDocument/2006/relationships/image" Target="../media/image72.png"/></Relationships>
</file>

<file path=ppt/slides/_rels/slide18.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37.emf"/><Relationship Id="rId7" Type="http://schemas.openxmlformats.org/officeDocument/2006/relationships/image" Target="../media/image66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50.png"/><Relationship Id="rId5" Type="http://schemas.openxmlformats.org/officeDocument/2006/relationships/image" Target="../media/image44.png"/><Relationship Id="rId10" Type="http://schemas.openxmlformats.org/officeDocument/2006/relationships/image" Target="../media/image75.png"/><Relationship Id="rId4" Type="http://schemas.openxmlformats.org/officeDocument/2006/relationships/image" Target="../media/image26.jpg"/><Relationship Id="rId9" Type="http://schemas.openxmlformats.org/officeDocument/2006/relationships/image" Target="../media/image7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78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791.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36.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9.png"/><Relationship Id="rId5" Type="http://schemas.openxmlformats.org/officeDocument/2006/relationships/image" Target="../media/image42.png"/><Relationship Id="rId15" Type="http://schemas.openxmlformats.org/officeDocument/2006/relationships/image" Target="../media/image53.png"/><Relationship Id="rId10" Type="http://schemas.openxmlformats.org/officeDocument/2006/relationships/image" Target="../media/image48.png"/><Relationship Id="rId4" Type="http://schemas.openxmlformats.org/officeDocument/2006/relationships/image" Target="../media/image41.png"/><Relationship Id="rId9" Type="http://schemas.openxmlformats.org/officeDocument/2006/relationships/image" Target="../media/image47.png"/><Relationship Id="rId14" Type="http://schemas.openxmlformats.org/officeDocument/2006/relationships/image" Target="../media/image52.png"/></Relationships>
</file>

<file path=ppt/slides/_rels/slide4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800.png"/><Relationship Id="rId13" Type="http://schemas.openxmlformats.org/officeDocument/2006/relationships/image" Target="../media/image840.png"/><Relationship Id="rId3" Type="http://schemas.openxmlformats.org/officeDocument/2006/relationships/image" Target="../media/image82.png"/><Relationship Id="rId7" Type="http://schemas.openxmlformats.org/officeDocument/2006/relationships/image" Target="../media/image790.png"/><Relationship Id="rId12" Type="http://schemas.openxmlformats.org/officeDocument/2006/relationships/hyperlink" Target="https://www.udacity.com/blog/2019/07/particle-filtering-part-1-beyond-groping-in-the-dark-for-robots.html" TargetMode="External"/><Relationship Id="rId2" Type="http://schemas.openxmlformats.org/officeDocument/2006/relationships/notesSlide" Target="../notesSlides/notesSlide53.xml"/><Relationship Id="rId16" Type="http://schemas.openxmlformats.org/officeDocument/2006/relationships/image" Target="../media/image850.png"/><Relationship Id="rId1" Type="http://schemas.openxmlformats.org/officeDocument/2006/relationships/slideLayout" Target="../slideLayouts/slideLayout2.xml"/><Relationship Id="rId6" Type="http://schemas.openxmlformats.org/officeDocument/2006/relationships/image" Target="../media/image26.jpg"/><Relationship Id="rId11" Type="http://schemas.openxmlformats.org/officeDocument/2006/relationships/image" Target="../media/image830.png"/><Relationship Id="rId5" Type="http://schemas.openxmlformats.org/officeDocument/2006/relationships/image" Target="../media/image25.png"/><Relationship Id="rId15" Type="http://schemas.openxmlformats.org/officeDocument/2006/relationships/slide" Target="slide15.xml"/><Relationship Id="rId10" Type="http://schemas.openxmlformats.org/officeDocument/2006/relationships/image" Target="../media/image820.png"/><Relationship Id="rId4" Type="http://schemas.openxmlformats.org/officeDocument/2006/relationships/image" Target="../media/image780.png"/><Relationship Id="rId9" Type="http://schemas.openxmlformats.org/officeDocument/2006/relationships/image" Target="../media/image810.png"/><Relationship Id="rId14" Type="http://schemas.openxmlformats.org/officeDocument/2006/relationships/image" Target="../media/image83.png"/></Relationships>
</file>

<file path=ppt/slides/_rels/slide54.xml.rels><?xml version="1.0" encoding="UTF-8" standalone="yes"?>
<Relationships xmlns="http://schemas.openxmlformats.org/package/2006/relationships"><Relationship Id="rId3" Type="http://schemas.openxmlformats.org/officeDocument/2006/relationships/image" Target="../media/image86.png"/><Relationship Id="rId7" Type="http://schemas.openxmlformats.org/officeDocument/2006/relationships/image" Target="../media/image84.emf"/><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55.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910.png"/><Relationship Id="rId5" Type="http://schemas.openxmlformats.org/officeDocument/2006/relationships/image" Target="../media/image91.png"/><Relationship Id="rId4" Type="http://schemas.openxmlformats.org/officeDocument/2006/relationships/image" Target="../media/image90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2.gif"/><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hyperlink" Target="https://commons.wikimedia.org/wiki/File:Particle_filters.gif"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94.emf"/><Relationship Id="rId2" Type="http://schemas.openxmlformats.org/officeDocument/2006/relationships/image" Target="../media/image93.emf"/><Relationship Id="rId1" Type="http://schemas.openxmlformats.org/officeDocument/2006/relationships/slideLayout" Target="../slideLayouts/slideLayout5.xml"/><Relationship Id="rId5" Type="http://schemas.openxmlformats.org/officeDocument/2006/relationships/image" Target="../media/image37.emf"/><Relationship Id="rId4" Type="http://schemas.openxmlformats.org/officeDocument/2006/relationships/image" Target="../media/image95.emf"/></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26.jp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hyperlink" Target="https://www.udacity.com/blog/2019/07/particle-filtering-part-1-beyond-groping-in-the-dark-for-robots.html" TargetMode="External"/><Relationship Id="rId9" Type="http://schemas.openxmlformats.org/officeDocument/2006/relationships/image" Target="../media/image30.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slideLayout" Target="../slideLayouts/slideLayout2.xml"/><Relationship Id="rId7" Type="http://schemas.openxmlformats.org/officeDocument/2006/relationships/image" Target="../media/image2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notesSlide" Target="../notesSlides/notesSlide9.xml"/><Relationship Id="rId9" Type="http://schemas.openxmlformats.org/officeDocument/2006/relationships/image" Target="../media/image34.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0B0FB34-D872-45C2-9416-85ECF442F569}"/>
              </a:ext>
            </a:extLst>
          </p:cNvPr>
          <p:cNvSpPr>
            <a:spLocks noGrp="1" noChangeArrowheads="1"/>
          </p:cNvSpPr>
          <p:nvPr>
            <p:ph type="ctrTitle"/>
          </p:nvPr>
        </p:nvSpPr>
        <p:spPr>
          <a:xfrm>
            <a:off x="819149" y="1280208"/>
            <a:ext cx="7832481" cy="2957683"/>
          </a:xfrm>
        </p:spPr>
        <p:txBody>
          <a:bodyPr/>
          <a:lstStyle/>
          <a:p>
            <a:pPr>
              <a:spcBef>
                <a:spcPts val="0"/>
              </a:spcBef>
              <a:spcAft>
                <a:spcPts val="0"/>
              </a:spcAft>
            </a:pPr>
            <a:r>
              <a:rPr lang="fr-CA" altLang="en-US" dirty="0">
                <a:ea typeface="ＭＳ Ｐゴシック" pitchFamily="34" charset="-128"/>
              </a:rPr>
              <a:t>IFT 615 – Intelligence Artificielle</a:t>
            </a:r>
            <a:br>
              <a:rPr lang="fr-CA" altLang="en-US" sz="2000" dirty="0">
                <a:solidFill>
                  <a:schemeClr val="tx1"/>
                </a:solidFill>
                <a:ea typeface="ＭＳ Ｐゴシック" pitchFamily="34" charset="-128"/>
              </a:rPr>
            </a:br>
            <a:br>
              <a:rPr lang="fr-CA" altLang="en-US" sz="2000" dirty="0">
                <a:solidFill>
                  <a:schemeClr val="tx1"/>
                </a:solidFill>
                <a:ea typeface="ＭＳ Ｐゴシック" pitchFamily="34" charset="-128"/>
              </a:rPr>
            </a:br>
            <a:br>
              <a:rPr lang="fr-CA" altLang="en-US" sz="2400" dirty="0">
                <a:ea typeface="ＭＳ Ｐゴシック" pitchFamily="34" charset="-128"/>
              </a:rPr>
            </a:br>
            <a:r>
              <a:rPr lang="fr-CA" altLang="en-US" sz="2400" dirty="0">
                <a:ea typeface="ＭＳ Ｐゴシック" pitchFamily="34" charset="-128"/>
              </a:rPr>
              <a:t>Raisonnement probabiliste temporel</a:t>
            </a:r>
            <a:br>
              <a:rPr lang="fr-CA" altLang="en-US" sz="2400" dirty="0">
                <a:ea typeface="ＭＳ Ｐゴシック" pitchFamily="34" charset="-128"/>
              </a:rPr>
            </a:br>
            <a:br>
              <a:rPr lang="fr-CA" altLang="en-US" sz="2400" dirty="0">
                <a:ea typeface="ＭＳ Ｐゴシック" pitchFamily="34" charset="-128"/>
              </a:rPr>
            </a:br>
            <a:endParaRPr lang="fr-CA" altLang="en-US" sz="2400" dirty="0">
              <a:solidFill>
                <a:schemeClr val="accent2">
                  <a:lumMod val="75000"/>
                </a:schemeClr>
              </a:solidFill>
              <a:ea typeface="ＭＳ Ｐゴシック" pitchFamily="34" charset="-128"/>
            </a:endParaRPr>
          </a:p>
        </p:txBody>
      </p:sp>
      <p:sp>
        <p:nvSpPr>
          <p:cNvPr id="7" name="Rectangle 3">
            <a:extLst>
              <a:ext uri="{FF2B5EF4-FFF2-40B4-BE49-F238E27FC236}">
                <a16:creationId xmlns:a16="http://schemas.microsoft.com/office/drawing/2014/main" id="{9D9D7E22-6E14-4E34-957C-A91469454C2C}"/>
              </a:ext>
            </a:extLst>
          </p:cNvPr>
          <p:cNvSpPr>
            <a:spLocks noGrp="1" noChangeArrowheads="1"/>
          </p:cNvSpPr>
          <p:nvPr>
            <p:ph type="subTitle" idx="1"/>
          </p:nvPr>
        </p:nvSpPr>
        <p:spPr>
          <a:xfrm>
            <a:off x="1107830" y="4453842"/>
            <a:ext cx="7543800" cy="1123950"/>
          </a:xfrm>
        </p:spPr>
        <p:txBody>
          <a:bodyPr/>
          <a:lstStyle/>
          <a:p>
            <a:pPr algn="l"/>
            <a:r>
              <a:rPr lang="fr-CA" altLang="en-US" sz="2000" dirty="0">
                <a:latin typeface="Calibri" pitchFamily="34" charset="0"/>
                <a:ea typeface="ＭＳ Ｐゴシック" pitchFamily="34" charset="-128"/>
              </a:rPr>
              <a:t>Professeur: Froduald Kabanza</a:t>
            </a:r>
          </a:p>
          <a:p>
            <a:pPr algn="l"/>
            <a:r>
              <a:rPr lang="fr-CA" altLang="en-US" sz="2000" dirty="0">
                <a:latin typeface="Calibri" pitchFamily="34" charset="0"/>
                <a:ea typeface="ＭＳ Ｐゴシック" pitchFamily="34" charset="-128"/>
              </a:rPr>
              <a:t>Assistants: D’Jeff Nkashama</a:t>
            </a:r>
          </a:p>
          <a:p>
            <a:endParaRPr lang="fr-CA" altLang="en-US" sz="2000" dirty="0">
              <a:latin typeface="Calibri" pitchFamily="34" charset="0"/>
              <a:ea typeface="ＭＳ Ｐゴシック" pitchFamily="34" charset="-128"/>
            </a:endParaRPr>
          </a:p>
        </p:txBody>
      </p:sp>
    </p:spTree>
    <p:extLst>
      <p:ext uri="{BB962C8B-B14F-4D97-AF65-F5344CB8AC3E}">
        <p14:creationId xmlns:p14="http://schemas.microsoft.com/office/powerpoint/2010/main" val="154423500"/>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fr-CA" altLang="ko-KR" dirty="0">
                <a:latin typeface="Arial" pitchFamily="34" charset="0"/>
                <a:ea typeface="ＭＳ Ｐゴシック" pitchFamily="34" charset="-128"/>
              </a:rPr>
              <a:t>Application – Traduction automatique</a:t>
            </a:r>
          </a:p>
        </p:txBody>
      </p:sp>
      <p:sp>
        <p:nvSpPr>
          <p:cNvPr id="8195" name="Rectangle 3"/>
          <p:cNvSpPr>
            <a:spLocks noGrp="1" noChangeArrowheads="1"/>
          </p:cNvSpPr>
          <p:nvPr>
            <p:ph idx="1"/>
          </p:nvPr>
        </p:nvSpPr>
        <p:spPr>
          <a:xfrm>
            <a:off x="457200" y="1474245"/>
            <a:ext cx="7628709" cy="1143000"/>
          </a:xfrm>
        </p:spPr>
        <p:txBody>
          <a:bodyPr/>
          <a:lstStyle/>
          <a:p>
            <a:pPr eaLnBrk="1" hangingPunct="1"/>
            <a:r>
              <a:rPr lang="fr-CA" altLang="ko-KR" b="1" dirty="0">
                <a:ea typeface="ＭＳ Ｐゴシック" pitchFamily="34" charset="-128"/>
              </a:rPr>
              <a:t>Modèle:</a:t>
            </a:r>
          </a:p>
          <a:p>
            <a:pPr lvl="1" eaLnBrk="1" hangingPunct="1"/>
            <a:r>
              <a:rPr lang="fr-CA" altLang="en-US" i="1" dirty="0">
                <a:ea typeface="ＭＳ Ｐゴシック" pitchFamily="34" charset="-128"/>
              </a:rPr>
              <a:t>E</a:t>
            </a:r>
            <a:r>
              <a:rPr lang="fr-CA" altLang="en-US" i="1" baseline="-25000" dirty="0">
                <a:ea typeface="ＭＳ Ｐゴシック" pitchFamily="34" charset="-128"/>
              </a:rPr>
              <a:t>t </a:t>
            </a:r>
            <a:r>
              <a:rPr lang="fr-CA" altLang="en-US" dirty="0">
                <a:ea typeface="ＭＳ Ｐゴシック" pitchFamily="34" charset="-128"/>
              </a:rPr>
              <a:t>sont les mots en français</a:t>
            </a:r>
            <a:endParaRPr lang="fr-CA" altLang="ko-KR" dirty="0">
              <a:ea typeface="ＭＳ Ｐゴシック" pitchFamily="34" charset="-128"/>
            </a:endParaRPr>
          </a:p>
          <a:p>
            <a:pPr lvl="1" eaLnBrk="1" hangingPunct="1"/>
            <a:r>
              <a:rPr lang="fr-CA" altLang="en-US" i="1" dirty="0" err="1">
                <a:ea typeface="ＭＳ Ｐゴシック" pitchFamily="34" charset="-128"/>
              </a:rPr>
              <a:t>X</a:t>
            </a:r>
            <a:r>
              <a:rPr lang="fr-CA" altLang="en-US" i="1" baseline="-25000" dirty="0" err="1">
                <a:ea typeface="ＭＳ Ｐゴシック" pitchFamily="34" charset="-128"/>
              </a:rPr>
              <a:t>t</a:t>
            </a:r>
            <a:r>
              <a:rPr lang="fr-CA" altLang="en-US" i="1" baseline="-25000" dirty="0">
                <a:ea typeface="ＭＳ Ｐゴシック" pitchFamily="34" charset="-128"/>
              </a:rPr>
              <a:t> </a:t>
            </a:r>
            <a:r>
              <a:rPr lang="fr-CA" altLang="en-US" dirty="0">
                <a:ea typeface="ＭＳ Ｐゴシック" pitchFamily="34" charset="-128"/>
              </a:rPr>
              <a:t>sont les mots de la traduction en anglais</a:t>
            </a:r>
            <a:endParaRPr lang="fr-CA" altLang="ko-KR" dirty="0">
              <a:ea typeface="ＭＳ Ｐゴシック" pitchFamily="34" charset="-128"/>
            </a:endParaRPr>
          </a:p>
        </p:txBody>
      </p:sp>
      <p:sp>
        <p:nvSpPr>
          <p:cNvPr id="8196" name="Espace réservé de la date 6"/>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fr-CA" altLang="en-US">
                <a:latin typeface="Calibri" pitchFamily="34" charset="0"/>
                <a:ea typeface="Gulim" pitchFamily="34" charset="-127"/>
                <a:cs typeface="ＭＳ Ｐゴシック" pitchFamily="34" charset="-128"/>
              </a:rPr>
              <a:t>IFT 615</a:t>
            </a:r>
            <a:endParaRPr lang="en-US" altLang="ko-KR">
              <a:latin typeface="Calibri" pitchFamily="34" charset="0"/>
              <a:ea typeface="Gulim" pitchFamily="34" charset="-127"/>
              <a:cs typeface="ＭＳ Ｐゴシック" pitchFamily="34" charset="-128"/>
            </a:endParaRPr>
          </a:p>
        </p:txBody>
      </p:sp>
      <p:sp>
        <p:nvSpPr>
          <p:cNvPr id="8197" name="Espace réservé du pied de page 7"/>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ko-KR">
                <a:latin typeface="Calibri" pitchFamily="34" charset="0"/>
                <a:ea typeface="Gulim" pitchFamily="34" charset="-127"/>
                <a:cs typeface="ＭＳ Ｐゴシック" pitchFamily="34" charset="-128"/>
              </a:rPr>
              <a:t>Froduald Kabanza</a:t>
            </a:r>
            <a:endParaRPr lang="en-US" altLang="ko-KR">
              <a:latin typeface="Calibri" pitchFamily="34" charset="0"/>
              <a:ea typeface="Gulim" pitchFamily="34" charset="-127"/>
              <a:cs typeface="ＭＳ Ｐゴシック" pitchFamily="34" charset="-128"/>
            </a:endParaRPr>
          </a:p>
        </p:txBody>
      </p:sp>
      <p:sp>
        <p:nvSpPr>
          <p:cNvPr id="8198"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2D0FDFD-45CB-4A59-AB6B-04D6B741A4D4}" type="slidenum">
              <a:rPr lang="en-US" altLang="ko-KR" smtClean="0">
                <a:latin typeface="Calibri" pitchFamily="34" charset="0"/>
                <a:ea typeface="Gulim" pitchFamily="34" charset="-127"/>
              </a:rPr>
              <a:pPr eaLnBrk="1" hangingPunct="1"/>
              <a:t>10</a:t>
            </a:fld>
            <a:endParaRPr lang="en-US" altLang="ko-KR">
              <a:latin typeface="Calibri" pitchFamily="34" charset="0"/>
              <a:ea typeface="Gulim" pitchFamily="34" charset="-127"/>
            </a:endParaRPr>
          </a:p>
        </p:txBody>
      </p:sp>
      <p:pic>
        <p:nvPicPr>
          <p:cNvPr id="8199"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987" y="2733676"/>
            <a:ext cx="7929563"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a16="http://schemas.microsoft.com/office/drawing/2014/main" id="{BF846D97-90B7-4659-97CE-C95A0FFF542D}"/>
              </a:ext>
            </a:extLst>
          </p:cNvPr>
          <p:cNvGrpSpPr/>
          <p:nvPr/>
        </p:nvGrpSpPr>
        <p:grpSpPr>
          <a:xfrm>
            <a:off x="6069013" y="1357814"/>
            <a:ext cx="2761478" cy="1061275"/>
            <a:chOff x="2392089" y="2729115"/>
            <a:chExt cx="3962400" cy="1803059"/>
          </a:xfrm>
        </p:grpSpPr>
        <p:sp>
          <p:nvSpPr>
            <p:cNvPr id="10" name="Oval 6">
              <a:extLst>
                <a:ext uri="{FF2B5EF4-FFF2-40B4-BE49-F238E27FC236}">
                  <a16:creationId xmlns:a16="http://schemas.microsoft.com/office/drawing/2014/main" id="{99E3D199-7DB2-4AC8-9A33-B1CB081B7F11}"/>
                </a:ext>
              </a:extLst>
            </p:cNvPr>
            <p:cNvSpPr>
              <a:spLocks noChangeArrowheads="1"/>
            </p:cNvSpPr>
            <p:nvPr/>
          </p:nvSpPr>
          <p:spPr bwMode="auto">
            <a:xfrm>
              <a:off x="3916089" y="2729115"/>
              <a:ext cx="793476" cy="785993"/>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sz="1400"/>
            </a:p>
          </p:txBody>
        </p:sp>
        <p:sp>
          <p:nvSpPr>
            <p:cNvPr id="11" name="Oval 7">
              <a:extLst>
                <a:ext uri="{FF2B5EF4-FFF2-40B4-BE49-F238E27FC236}">
                  <a16:creationId xmlns:a16="http://schemas.microsoft.com/office/drawing/2014/main" id="{5DF9A620-B184-43D2-92EB-A15A6740004C}"/>
                </a:ext>
              </a:extLst>
            </p:cNvPr>
            <p:cNvSpPr>
              <a:spLocks noChangeArrowheads="1"/>
            </p:cNvSpPr>
            <p:nvPr/>
          </p:nvSpPr>
          <p:spPr bwMode="auto">
            <a:xfrm>
              <a:off x="5135289" y="2729115"/>
              <a:ext cx="793476" cy="785993"/>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sz="1400"/>
            </a:p>
          </p:txBody>
        </p:sp>
        <p:sp>
          <p:nvSpPr>
            <p:cNvPr id="12" name="Oval 8">
              <a:extLst>
                <a:ext uri="{FF2B5EF4-FFF2-40B4-BE49-F238E27FC236}">
                  <a16:creationId xmlns:a16="http://schemas.microsoft.com/office/drawing/2014/main" id="{81B685E2-9941-467A-9EB6-C2C1457D802F}"/>
                </a:ext>
              </a:extLst>
            </p:cNvPr>
            <p:cNvSpPr>
              <a:spLocks noChangeArrowheads="1"/>
            </p:cNvSpPr>
            <p:nvPr/>
          </p:nvSpPr>
          <p:spPr bwMode="auto">
            <a:xfrm>
              <a:off x="2696889" y="2729115"/>
              <a:ext cx="793476" cy="785993"/>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sz="1400"/>
            </a:p>
          </p:txBody>
        </p:sp>
        <p:sp>
          <p:nvSpPr>
            <p:cNvPr id="13" name="Line 19">
              <a:extLst>
                <a:ext uri="{FF2B5EF4-FFF2-40B4-BE49-F238E27FC236}">
                  <a16:creationId xmlns:a16="http://schemas.microsoft.com/office/drawing/2014/main" id="{26452BBE-0352-40A2-84AD-1383277EDBA3}"/>
                </a:ext>
              </a:extLst>
            </p:cNvPr>
            <p:cNvSpPr>
              <a:spLocks noChangeShapeType="1"/>
            </p:cNvSpPr>
            <p:nvPr/>
          </p:nvSpPr>
          <p:spPr bwMode="auto">
            <a:xfrm>
              <a:off x="2392089" y="3186315"/>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sz="1400"/>
            </a:p>
          </p:txBody>
        </p:sp>
        <p:sp>
          <p:nvSpPr>
            <p:cNvPr id="14" name="Line 20">
              <a:extLst>
                <a:ext uri="{FF2B5EF4-FFF2-40B4-BE49-F238E27FC236}">
                  <a16:creationId xmlns:a16="http://schemas.microsoft.com/office/drawing/2014/main" id="{D86A8D21-A933-4E14-8ECA-9DC7F6C7906B}"/>
                </a:ext>
              </a:extLst>
            </p:cNvPr>
            <p:cNvSpPr>
              <a:spLocks noChangeShapeType="1"/>
            </p:cNvSpPr>
            <p:nvPr/>
          </p:nvSpPr>
          <p:spPr bwMode="auto">
            <a:xfrm>
              <a:off x="3611289" y="3186315"/>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sz="1400"/>
            </a:p>
          </p:txBody>
        </p:sp>
        <p:sp>
          <p:nvSpPr>
            <p:cNvPr id="15" name="Line 21">
              <a:extLst>
                <a:ext uri="{FF2B5EF4-FFF2-40B4-BE49-F238E27FC236}">
                  <a16:creationId xmlns:a16="http://schemas.microsoft.com/office/drawing/2014/main" id="{07413B1B-24D2-4154-8DC0-B6BA31176807}"/>
                </a:ext>
              </a:extLst>
            </p:cNvPr>
            <p:cNvSpPr>
              <a:spLocks noChangeShapeType="1"/>
            </p:cNvSpPr>
            <p:nvPr/>
          </p:nvSpPr>
          <p:spPr bwMode="auto">
            <a:xfrm>
              <a:off x="4830489" y="3186315"/>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sz="1400"/>
            </a:p>
          </p:txBody>
        </p:sp>
        <p:sp>
          <p:nvSpPr>
            <p:cNvPr id="16" name="Line 22">
              <a:extLst>
                <a:ext uri="{FF2B5EF4-FFF2-40B4-BE49-F238E27FC236}">
                  <a16:creationId xmlns:a16="http://schemas.microsoft.com/office/drawing/2014/main" id="{97259CD8-0D6B-4C78-BFB1-B539536704FD}"/>
                </a:ext>
              </a:extLst>
            </p:cNvPr>
            <p:cNvSpPr>
              <a:spLocks noChangeShapeType="1"/>
            </p:cNvSpPr>
            <p:nvPr/>
          </p:nvSpPr>
          <p:spPr bwMode="auto">
            <a:xfrm>
              <a:off x="6049689" y="3186315"/>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sz="1400"/>
            </a:p>
          </p:txBody>
        </p:sp>
        <mc:AlternateContent xmlns:mc="http://schemas.openxmlformats.org/markup-compatibility/2006" xmlns:a14="http://schemas.microsoft.com/office/drawing/2010/main">
          <mc:Choice Requires="a14">
            <p:sp>
              <p:nvSpPr>
                <p:cNvPr id="17" name="Object 33">
                  <a:extLst>
                    <a:ext uri="{FF2B5EF4-FFF2-40B4-BE49-F238E27FC236}">
                      <a16:creationId xmlns:a16="http://schemas.microsoft.com/office/drawing/2014/main" id="{401342DF-9015-4AFD-BEFA-9B0BE112D87E}"/>
                    </a:ext>
                  </a:extLst>
                </p:cNvPr>
                <p:cNvSpPr txBox="1"/>
                <p:nvPr/>
              </p:nvSpPr>
              <p:spPr bwMode="auto">
                <a:xfrm>
                  <a:off x="2792139" y="2881515"/>
                  <a:ext cx="717550" cy="561975"/>
                </a:xfrm>
                <a:prstGeom prst="rect">
                  <a:avLst/>
                </a:prstGeom>
                <a:noFill/>
                <a:ln>
                  <a:noFill/>
                </a:ln>
                <a:effectLst/>
              </p:spPr>
              <p:txBody>
                <a:bodyPr anchor="ctr">
                  <a:normAutofit/>
                </a:bodyPr>
                <a:lstStyle/>
                <a:p>
                  <a:pPr/>
                  <a14:m>
                    <m:oMathPara xmlns:m="http://schemas.openxmlformats.org/officeDocument/2006/math">
                      <m:oMathParaPr>
                        <m:jc m:val="left"/>
                      </m:oMathParaPr>
                      <m:oMath xmlns:m="http://schemas.openxmlformats.org/officeDocument/2006/math">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𝑋</m:t>
                            </m:r>
                          </m:e>
                          <m:sub>
                            <m:r>
                              <a:rPr lang="en-US" sz="1400" i="1">
                                <a:solidFill>
                                  <a:srgbClr val="000000"/>
                                </a:solidFill>
                                <a:latin typeface="Cambria Math" panose="02040503050406030204" pitchFamily="18" charset="0"/>
                              </a:rPr>
                              <m:t>𝑡</m:t>
                            </m:r>
                            <m:r>
                              <a:rPr lang="en-US" sz="1400" i="1">
                                <a:solidFill>
                                  <a:srgbClr val="000000"/>
                                </a:solidFill>
                                <a:latin typeface="Cambria Math" panose="02040503050406030204" pitchFamily="18" charset="0"/>
                              </a:rPr>
                              <m:t>−1</m:t>
                            </m:r>
                          </m:sub>
                        </m:sSub>
                      </m:oMath>
                    </m:oMathPara>
                  </a14:m>
                  <a:endParaRPr lang="en-US" sz="1400" dirty="0"/>
                </a:p>
              </p:txBody>
            </p:sp>
          </mc:Choice>
          <mc:Fallback xmlns="">
            <p:sp>
              <p:nvSpPr>
                <p:cNvPr id="17" name="Object 33">
                  <a:extLst>
                    <a:ext uri="{FF2B5EF4-FFF2-40B4-BE49-F238E27FC236}">
                      <a16:creationId xmlns:a16="http://schemas.microsoft.com/office/drawing/2014/main" id="{401342DF-9015-4AFD-BEFA-9B0BE112D87E}"/>
                    </a:ext>
                  </a:extLst>
                </p:cNvPr>
                <p:cNvSpPr txBox="1">
                  <a:spLocks noRot="1" noChangeAspect="1" noMove="1" noResize="1" noEditPoints="1" noAdjustHandles="1" noChangeArrowheads="1" noChangeShapeType="1" noTextEdit="1"/>
                </p:cNvSpPr>
                <p:nvPr/>
              </p:nvSpPr>
              <p:spPr bwMode="auto">
                <a:xfrm>
                  <a:off x="2792139" y="2881515"/>
                  <a:ext cx="717550" cy="561975"/>
                </a:xfrm>
                <a:prstGeom prst="rect">
                  <a:avLst/>
                </a:prstGeom>
                <a:blipFill>
                  <a:blip r:embed="rId4"/>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Object 35">
                  <a:extLst>
                    <a:ext uri="{FF2B5EF4-FFF2-40B4-BE49-F238E27FC236}">
                      <a16:creationId xmlns:a16="http://schemas.microsoft.com/office/drawing/2014/main" id="{121ABEEA-48EC-430B-8D5D-B80027912138}"/>
                    </a:ext>
                  </a:extLst>
                </p:cNvPr>
                <p:cNvSpPr txBox="1"/>
                <p:nvPr/>
              </p:nvSpPr>
              <p:spPr bwMode="auto">
                <a:xfrm>
                  <a:off x="5230539" y="2881515"/>
                  <a:ext cx="717550" cy="561975"/>
                </a:xfrm>
                <a:prstGeom prst="rect">
                  <a:avLst/>
                </a:prstGeom>
                <a:noFill/>
                <a:ln>
                  <a:noFill/>
                </a:ln>
                <a:effectLst/>
              </p:spPr>
              <p:txBody>
                <a:bodyPr anchor="ctr">
                  <a:normAutofit/>
                </a:bodyPr>
                <a:lstStyle/>
                <a:p>
                  <a:pPr/>
                  <a14:m>
                    <m:oMathPara xmlns:m="http://schemas.openxmlformats.org/officeDocument/2006/math">
                      <m:oMathParaPr>
                        <m:jc m:val="left"/>
                      </m:oMathParaPr>
                      <m:oMath xmlns:m="http://schemas.openxmlformats.org/officeDocument/2006/math">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𝑋</m:t>
                            </m:r>
                          </m:e>
                          <m:sub>
                            <m:r>
                              <a:rPr lang="en-US" sz="1400" i="1">
                                <a:solidFill>
                                  <a:srgbClr val="000000"/>
                                </a:solidFill>
                                <a:latin typeface="Cambria Math" panose="02040503050406030204" pitchFamily="18" charset="0"/>
                              </a:rPr>
                              <m:t>𝑡</m:t>
                            </m:r>
                            <m:r>
                              <a:rPr lang="en-US" sz="1400" i="1">
                                <a:solidFill>
                                  <a:srgbClr val="000000"/>
                                </a:solidFill>
                                <a:latin typeface="Cambria Math" panose="02040503050406030204" pitchFamily="18" charset="0"/>
                              </a:rPr>
                              <m:t>+1</m:t>
                            </m:r>
                          </m:sub>
                        </m:sSub>
                      </m:oMath>
                    </m:oMathPara>
                  </a14:m>
                  <a:endParaRPr lang="en-US" sz="1400" dirty="0"/>
                </a:p>
              </p:txBody>
            </p:sp>
          </mc:Choice>
          <mc:Fallback xmlns="">
            <p:sp>
              <p:nvSpPr>
                <p:cNvPr id="18" name="Object 35">
                  <a:extLst>
                    <a:ext uri="{FF2B5EF4-FFF2-40B4-BE49-F238E27FC236}">
                      <a16:creationId xmlns:a16="http://schemas.microsoft.com/office/drawing/2014/main" id="{121ABEEA-48EC-430B-8D5D-B80027912138}"/>
                    </a:ext>
                  </a:extLst>
                </p:cNvPr>
                <p:cNvSpPr txBox="1">
                  <a:spLocks noRot="1" noChangeAspect="1" noMove="1" noResize="1" noEditPoints="1" noAdjustHandles="1" noChangeArrowheads="1" noChangeShapeType="1" noTextEdit="1"/>
                </p:cNvSpPr>
                <p:nvPr/>
              </p:nvSpPr>
              <p:spPr bwMode="auto">
                <a:xfrm>
                  <a:off x="5230539" y="2881515"/>
                  <a:ext cx="717550" cy="561975"/>
                </a:xfrm>
                <a:prstGeom prst="rect">
                  <a:avLst/>
                </a:prstGeom>
                <a:blipFill>
                  <a:blip r:embed="rId5"/>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Object 36">
                  <a:extLst>
                    <a:ext uri="{FF2B5EF4-FFF2-40B4-BE49-F238E27FC236}">
                      <a16:creationId xmlns:a16="http://schemas.microsoft.com/office/drawing/2014/main" id="{B1FBE4E2-3483-49A0-835B-B2F1AE449024}"/>
                    </a:ext>
                  </a:extLst>
                </p:cNvPr>
                <p:cNvSpPr txBox="1"/>
                <p:nvPr/>
              </p:nvSpPr>
              <p:spPr bwMode="auto">
                <a:xfrm>
                  <a:off x="4089127" y="2881515"/>
                  <a:ext cx="498475" cy="561975"/>
                </a:xfrm>
                <a:prstGeom prst="rect">
                  <a:avLst/>
                </a:prstGeom>
                <a:noFill/>
                <a:ln>
                  <a:noFill/>
                </a:ln>
                <a:effectLst/>
              </p:spPr>
              <p:txBody>
                <a:bodyPr anchor="ctr">
                  <a:normAutofit/>
                </a:bodyPr>
                <a:lstStyle/>
                <a:p>
                  <a:pPr/>
                  <a14:m>
                    <m:oMathPara xmlns:m="http://schemas.openxmlformats.org/officeDocument/2006/math">
                      <m:oMathParaPr>
                        <m:jc m:val="left"/>
                      </m:oMathParaPr>
                      <m:oMath xmlns:m="http://schemas.openxmlformats.org/officeDocument/2006/math">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𝑋</m:t>
                            </m:r>
                          </m:e>
                          <m:sub>
                            <m:r>
                              <a:rPr lang="en-US" sz="1400" i="1">
                                <a:solidFill>
                                  <a:srgbClr val="000000"/>
                                </a:solidFill>
                                <a:latin typeface="Cambria Math" panose="02040503050406030204" pitchFamily="18" charset="0"/>
                              </a:rPr>
                              <m:t>𝑡</m:t>
                            </m:r>
                          </m:sub>
                        </m:sSub>
                      </m:oMath>
                    </m:oMathPara>
                  </a14:m>
                  <a:endParaRPr lang="en-US" sz="1400" dirty="0"/>
                </a:p>
              </p:txBody>
            </p:sp>
          </mc:Choice>
          <mc:Fallback xmlns="">
            <p:sp>
              <p:nvSpPr>
                <p:cNvPr id="19" name="Object 36">
                  <a:extLst>
                    <a:ext uri="{FF2B5EF4-FFF2-40B4-BE49-F238E27FC236}">
                      <a16:creationId xmlns:a16="http://schemas.microsoft.com/office/drawing/2014/main" id="{B1FBE4E2-3483-49A0-835B-B2F1AE449024}"/>
                    </a:ext>
                  </a:extLst>
                </p:cNvPr>
                <p:cNvSpPr txBox="1">
                  <a:spLocks noRot="1" noChangeAspect="1" noMove="1" noResize="1" noEditPoints="1" noAdjustHandles="1" noChangeArrowheads="1" noChangeShapeType="1" noTextEdit="1"/>
                </p:cNvSpPr>
                <p:nvPr/>
              </p:nvSpPr>
              <p:spPr bwMode="auto">
                <a:xfrm>
                  <a:off x="4089127" y="2881515"/>
                  <a:ext cx="498475" cy="561975"/>
                </a:xfrm>
                <a:prstGeom prst="rect">
                  <a:avLst/>
                </a:prstGeom>
                <a:blipFill>
                  <a:blip r:embed="rId6"/>
                  <a:stretch>
                    <a:fillRect/>
                  </a:stretch>
                </a:blipFill>
                <a:ln>
                  <a:noFill/>
                </a:ln>
                <a:effectLst/>
              </p:spPr>
              <p:txBody>
                <a:bodyPr/>
                <a:lstStyle/>
                <a:p>
                  <a:r>
                    <a:rPr lang="en-US">
                      <a:noFill/>
                    </a:rPr>
                    <a:t> </a:t>
                  </a:r>
                </a:p>
              </p:txBody>
            </p:sp>
          </mc:Fallback>
        </mc:AlternateContent>
        <p:cxnSp>
          <p:nvCxnSpPr>
            <p:cNvPr id="20" name="Connecteur droit 53">
              <a:extLst>
                <a:ext uri="{FF2B5EF4-FFF2-40B4-BE49-F238E27FC236}">
                  <a16:creationId xmlns:a16="http://schemas.microsoft.com/office/drawing/2014/main" id="{08446299-7F26-4EE6-AE1F-ADAA370C428D}"/>
                </a:ext>
              </a:extLst>
            </p:cNvPr>
            <p:cNvCxnSpPr>
              <a:cxnSpLocks noChangeShapeType="1"/>
            </p:cNvCxnSpPr>
            <p:nvPr/>
          </p:nvCxnSpPr>
          <p:spPr bwMode="auto">
            <a:xfrm>
              <a:off x="3150914" y="3504412"/>
              <a:ext cx="0" cy="214313"/>
            </a:xfrm>
            <a:prstGeom prst="line">
              <a:avLst/>
            </a:prstGeom>
            <a:noFill/>
            <a:ln w="25400">
              <a:solidFill>
                <a:schemeClr val="tx1"/>
              </a:solidFill>
              <a:round/>
              <a:headEnd type="none" w="med" len="me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1" name="Connecteur droit 55">
              <a:extLst>
                <a:ext uri="{FF2B5EF4-FFF2-40B4-BE49-F238E27FC236}">
                  <a16:creationId xmlns:a16="http://schemas.microsoft.com/office/drawing/2014/main" id="{D85C067F-3A26-45D1-9E6B-1E1C8EF12F86}"/>
                </a:ext>
              </a:extLst>
            </p:cNvPr>
            <p:cNvCxnSpPr>
              <a:cxnSpLocks noChangeShapeType="1"/>
            </p:cNvCxnSpPr>
            <p:nvPr/>
          </p:nvCxnSpPr>
          <p:spPr bwMode="auto">
            <a:xfrm>
              <a:off x="4379639" y="3517112"/>
              <a:ext cx="0" cy="214313"/>
            </a:xfrm>
            <a:prstGeom prst="line">
              <a:avLst/>
            </a:prstGeom>
            <a:noFill/>
            <a:ln w="25400">
              <a:solidFill>
                <a:schemeClr val="tx1"/>
              </a:solidFill>
              <a:round/>
              <a:headEnd type="none" w="med" len="me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 name="Connecteur droit 56">
              <a:extLst>
                <a:ext uri="{FF2B5EF4-FFF2-40B4-BE49-F238E27FC236}">
                  <a16:creationId xmlns:a16="http://schemas.microsoft.com/office/drawing/2014/main" id="{F0BD7069-624C-46CF-AFA6-5AF6CC586126}"/>
                </a:ext>
              </a:extLst>
            </p:cNvPr>
            <p:cNvCxnSpPr>
              <a:cxnSpLocks noChangeShapeType="1"/>
            </p:cNvCxnSpPr>
            <p:nvPr/>
          </p:nvCxnSpPr>
          <p:spPr bwMode="auto">
            <a:xfrm>
              <a:off x="5582964" y="3504412"/>
              <a:ext cx="0" cy="214313"/>
            </a:xfrm>
            <a:prstGeom prst="line">
              <a:avLst/>
            </a:prstGeom>
            <a:noFill/>
            <a:ln w="25400">
              <a:solidFill>
                <a:schemeClr val="tx1"/>
              </a:solidFill>
              <a:round/>
              <a:headEnd type="none" w="med" len="me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3" name="Oval 6">
              <a:extLst>
                <a:ext uri="{FF2B5EF4-FFF2-40B4-BE49-F238E27FC236}">
                  <a16:creationId xmlns:a16="http://schemas.microsoft.com/office/drawing/2014/main" id="{FDE61DC5-141A-45D2-AF94-0905E2BAEECA}"/>
                </a:ext>
              </a:extLst>
            </p:cNvPr>
            <p:cNvSpPr>
              <a:spLocks noChangeArrowheads="1"/>
            </p:cNvSpPr>
            <p:nvPr/>
          </p:nvSpPr>
          <p:spPr bwMode="auto">
            <a:xfrm>
              <a:off x="3935413" y="3746181"/>
              <a:ext cx="793476" cy="785993"/>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sz="1400"/>
            </a:p>
          </p:txBody>
        </p:sp>
        <p:sp>
          <p:nvSpPr>
            <p:cNvPr id="24" name="Oval 7">
              <a:extLst>
                <a:ext uri="{FF2B5EF4-FFF2-40B4-BE49-F238E27FC236}">
                  <a16:creationId xmlns:a16="http://schemas.microsoft.com/office/drawing/2014/main" id="{D93F8DD1-190E-437C-B43A-A74E3D849F93}"/>
                </a:ext>
              </a:extLst>
            </p:cNvPr>
            <p:cNvSpPr>
              <a:spLocks noChangeArrowheads="1"/>
            </p:cNvSpPr>
            <p:nvPr/>
          </p:nvSpPr>
          <p:spPr bwMode="auto">
            <a:xfrm>
              <a:off x="5154613" y="3746181"/>
              <a:ext cx="793476" cy="785993"/>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sz="1400"/>
            </a:p>
          </p:txBody>
        </p:sp>
        <p:sp>
          <p:nvSpPr>
            <p:cNvPr id="25" name="Oval 8">
              <a:extLst>
                <a:ext uri="{FF2B5EF4-FFF2-40B4-BE49-F238E27FC236}">
                  <a16:creationId xmlns:a16="http://schemas.microsoft.com/office/drawing/2014/main" id="{6AF0025D-A7E9-4F75-A980-0F10655C840C}"/>
                </a:ext>
              </a:extLst>
            </p:cNvPr>
            <p:cNvSpPr>
              <a:spLocks noChangeArrowheads="1"/>
            </p:cNvSpPr>
            <p:nvPr/>
          </p:nvSpPr>
          <p:spPr bwMode="auto">
            <a:xfrm>
              <a:off x="2716213" y="3746181"/>
              <a:ext cx="793476" cy="785993"/>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sz="1400"/>
            </a:p>
          </p:txBody>
        </p:sp>
        <mc:AlternateContent xmlns:mc="http://schemas.openxmlformats.org/markup-compatibility/2006" xmlns:a14="http://schemas.microsoft.com/office/drawing/2010/main">
          <mc:Choice Requires="a14">
            <p:sp>
              <p:nvSpPr>
                <p:cNvPr id="26" name="Object 33">
                  <a:extLst>
                    <a:ext uri="{FF2B5EF4-FFF2-40B4-BE49-F238E27FC236}">
                      <a16:creationId xmlns:a16="http://schemas.microsoft.com/office/drawing/2014/main" id="{847E8841-CEFC-4867-92F3-8C78A45D01DD}"/>
                    </a:ext>
                  </a:extLst>
                </p:cNvPr>
                <p:cNvSpPr txBox="1"/>
                <p:nvPr/>
              </p:nvSpPr>
              <p:spPr bwMode="auto">
                <a:xfrm>
                  <a:off x="2836863" y="3898218"/>
                  <a:ext cx="717550" cy="561975"/>
                </a:xfrm>
                <a:prstGeom prst="rect">
                  <a:avLst/>
                </a:prstGeom>
                <a:noFill/>
                <a:ln>
                  <a:noFill/>
                </a:ln>
                <a:effectLst/>
              </p:spPr>
              <p:txBody>
                <a:bodyPr anchor="ctr">
                  <a:normAutofit/>
                </a:bodyPr>
                <a:lstStyle/>
                <a:p>
                  <a:pPr/>
                  <a14:m>
                    <m:oMathPara xmlns:m="http://schemas.openxmlformats.org/officeDocument/2006/math">
                      <m:oMathParaPr>
                        <m:jc m:val="left"/>
                      </m:oMathParaPr>
                      <m:oMath xmlns:m="http://schemas.openxmlformats.org/officeDocument/2006/math">
                        <m:sSub>
                          <m:sSubPr>
                            <m:ctrlPr>
                              <a:rPr lang="en-US" sz="1400" i="1" smtClean="0">
                                <a:solidFill>
                                  <a:srgbClr val="000000"/>
                                </a:solidFill>
                                <a:latin typeface="Cambria Math" panose="02040503050406030204" pitchFamily="18" charset="0"/>
                              </a:rPr>
                            </m:ctrlPr>
                          </m:sSubPr>
                          <m:e>
                            <m:r>
                              <a:rPr lang="en-CA" sz="1400" b="0" i="1" smtClean="0">
                                <a:solidFill>
                                  <a:srgbClr val="000000"/>
                                </a:solidFill>
                                <a:latin typeface="Cambria Math" panose="02040503050406030204" pitchFamily="18" charset="0"/>
                              </a:rPr>
                              <m:t>𝐸</m:t>
                            </m:r>
                          </m:e>
                          <m:sub>
                            <m:r>
                              <a:rPr lang="en-US" sz="1400" i="1">
                                <a:solidFill>
                                  <a:srgbClr val="000000"/>
                                </a:solidFill>
                                <a:latin typeface="Cambria Math" panose="02040503050406030204" pitchFamily="18" charset="0"/>
                              </a:rPr>
                              <m:t>𝑡</m:t>
                            </m:r>
                            <m:r>
                              <a:rPr lang="en-US" sz="1400" i="1">
                                <a:solidFill>
                                  <a:srgbClr val="000000"/>
                                </a:solidFill>
                                <a:latin typeface="Cambria Math" panose="02040503050406030204" pitchFamily="18" charset="0"/>
                              </a:rPr>
                              <m:t>−1</m:t>
                            </m:r>
                          </m:sub>
                        </m:sSub>
                      </m:oMath>
                    </m:oMathPara>
                  </a14:m>
                  <a:endParaRPr lang="en-US" sz="1400" dirty="0"/>
                </a:p>
              </p:txBody>
            </p:sp>
          </mc:Choice>
          <mc:Fallback xmlns="">
            <p:sp>
              <p:nvSpPr>
                <p:cNvPr id="26" name="Object 33">
                  <a:extLst>
                    <a:ext uri="{FF2B5EF4-FFF2-40B4-BE49-F238E27FC236}">
                      <a16:creationId xmlns:a16="http://schemas.microsoft.com/office/drawing/2014/main" id="{847E8841-CEFC-4867-92F3-8C78A45D01DD}"/>
                    </a:ext>
                  </a:extLst>
                </p:cNvPr>
                <p:cNvSpPr txBox="1">
                  <a:spLocks noRot="1" noChangeAspect="1" noMove="1" noResize="1" noEditPoints="1" noAdjustHandles="1" noChangeArrowheads="1" noChangeShapeType="1" noTextEdit="1"/>
                </p:cNvSpPr>
                <p:nvPr/>
              </p:nvSpPr>
              <p:spPr bwMode="auto">
                <a:xfrm>
                  <a:off x="2836863" y="3898218"/>
                  <a:ext cx="717550" cy="561975"/>
                </a:xfrm>
                <a:prstGeom prst="rect">
                  <a:avLst/>
                </a:prstGeom>
                <a:blipFill>
                  <a:blip r:embed="rId7"/>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Object 35">
                  <a:extLst>
                    <a:ext uri="{FF2B5EF4-FFF2-40B4-BE49-F238E27FC236}">
                      <a16:creationId xmlns:a16="http://schemas.microsoft.com/office/drawing/2014/main" id="{183CE32C-8650-48F2-ACAE-5580ABEA1349}"/>
                    </a:ext>
                  </a:extLst>
                </p:cNvPr>
                <p:cNvSpPr txBox="1"/>
                <p:nvPr/>
              </p:nvSpPr>
              <p:spPr bwMode="auto">
                <a:xfrm>
                  <a:off x="5275263" y="3898581"/>
                  <a:ext cx="717550" cy="561975"/>
                </a:xfrm>
                <a:prstGeom prst="rect">
                  <a:avLst/>
                </a:prstGeom>
                <a:noFill/>
                <a:ln>
                  <a:noFill/>
                </a:ln>
                <a:effectLst/>
              </p:spPr>
              <p:txBody>
                <a:bodyPr anchor="ctr">
                  <a:normAutofit/>
                </a:bodyPr>
                <a:lstStyle/>
                <a:p>
                  <a:pPr/>
                  <a14:m>
                    <m:oMathPara xmlns:m="http://schemas.openxmlformats.org/officeDocument/2006/math">
                      <m:oMathParaPr>
                        <m:jc m:val="left"/>
                      </m:oMathParaPr>
                      <m:oMath xmlns:m="http://schemas.openxmlformats.org/officeDocument/2006/math">
                        <m:sSub>
                          <m:sSubPr>
                            <m:ctrlPr>
                              <a:rPr lang="en-US" sz="1400" i="1" smtClean="0">
                                <a:solidFill>
                                  <a:srgbClr val="000000"/>
                                </a:solidFill>
                                <a:latin typeface="Cambria Math" panose="02040503050406030204" pitchFamily="18" charset="0"/>
                              </a:rPr>
                            </m:ctrlPr>
                          </m:sSubPr>
                          <m:e>
                            <m:r>
                              <a:rPr lang="en-CA" sz="1400" b="0" i="1" smtClean="0">
                                <a:solidFill>
                                  <a:srgbClr val="000000"/>
                                </a:solidFill>
                                <a:latin typeface="Cambria Math" panose="02040503050406030204" pitchFamily="18" charset="0"/>
                              </a:rPr>
                              <m:t>𝐸</m:t>
                            </m:r>
                          </m:e>
                          <m:sub>
                            <m:r>
                              <a:rPr lang="en-US" sz="1400" i="1">
                                <a:solidFill>
                                  <a:srgbClr val="000000"/>
                                </a:solidFill>
                                <a:latin typeface="Cambria Math" panose="02040503050406030204" pitchFamily="18" charset="0"/>
                              </a:rPr>
                              <m:t>𝑡</m:t>
                            </m:r>
                            <m:r>
                              <a:rPr lang="en-US" sz="1400" i="1">
                                <a:solidFill>
                                  <a:srgbClr val="000000"/>
                                </a:solidFill>
                                <a:latin typeface="Cambria Math" panose="02040503050406030204" pitchFamily="18" charset="0"/>
                              </a:rPr>
                              <m:t>+1</m:t>
                            </m:r>
                          </m:sub>
                        </m:sSub>
                      </m:oMath>
                    </m:oMathPara>
                  </a14:m>
                  <a:endParaRPr lang="en-US" sz="1400" dirty="0"/>
                </a:p>
              </p:txBody>
            </p:sp>
          </mc:Choice>
          <mc:Fallback xmlns="">
            <p:sp>
              <p:nvSpPr>
                <p:cNvPr id="27" name="Object 35">
                  <a:extLst>
                    <a:ext uri="{FF2B5EF4-FFF2-40B4-BE49-F238E27FC236}">
                      <a16:creationId xmlns:a16="http://schemas.microsoft.com/office/drawing/2014/main" id="{183CE32C-8650-48F2-ACAE-5580ABEA1349}"/>
                    </a:ext>
                  </a:extLst>
                </p:cNvPr>
                <p:cNvSpPr txBox="1">
                  <a:spLocks noRot="1" noChangeAspect="1" noMove="1" noResize="1" noEditPoints="1" noAdjustHandles="1" noChangeArrowheads="1" noChangeShapeType="1" noTextEdit="1"/>
                </p:cNvSpPr>
                <p:nvPr/>
              </p:nvSpPr>
              <p:spPr bwMode="auto">
                <a:xfrm>
                  <a:off x="5275263" y="3898581"/>
                  <a:ext cx="717550" cy="561975"/>
                </a:xfrm>
                <a:prstGeom prst="rect">
                  <a:avLst/>
                </a:prstGeom>
                <a:blipFill>
                  <a:blip r:embed="rId8"/>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Object 36">
                  <a:extLst>
                    <a:ext uri="{FF2B5EF4-FFF2-40B4-BE49-F238E27FC236}">
                      <a16:creationId xmlns:a16="http://schemas.microsoft.com/office/drawing/2014/main" id="{C9D9367D-EC05-474F-839E-C6D2D0A30815}"/>
                    </a:ext>
                  </a:extLst>
                </p:cNvPr>
                <p:cNvSpPr txBox="1"/>
                <p:nvPr/>
              </p:nvSpPr>
              <p:spPr bwMode="auto">
                <a:xfrm>
                  <a:off x="4133851" y="3898581"/>
                  <a:ext cx="498475" cy="561975"/>
                </a:xfrm>
                <a:prstGeom prst="rect">
                  <a:avLst/>
                </a:prstGeom>
                <a:noFill/>
                <a:ln>
                  <a:noFill/>
                </a:ln>
                <a:effectLst/>
              </p:spPr>
              <p:txBody>
                <a:bodyPr anchor="ctr">
                  <a:normAutofit/>
                </a:bodyPr>
                <a:lstStyle/>
                <a:p>
                  <a14:m>
                    <m:oMath xmlns:m="http://schemas.openxmlformats.org/officeDocument/2006/math">
                      <m:r>
                        <a:rPr lang="en-CA" sz="1400" b="0" i="1" smtClean="0">
                          <a:solidFill>
                            <a:srgbClr val="000000"/>
                          </a:solidFill>
                          <a:latin typeface="Cambria Math" panose="02040503050406030204" pitchFamily="18" charset="0"/>
                        </a:rPr>
                        <m:t>𝐸</m:t>
                      </m:r>
                    </m:oMath>
                  </a14:m>
                  <a:r>
                    <a:rPr lang="en-US" sz="1400" baseline="-25000" dirty="0"/>
                    <a:t>t</a:t>
                  </a:r>
                </a:p>
              </p:txBody>
            </p:sp>
          </mc:Choice>
          <mc:Fallback xmlns="">
            <p:sp>
              <p:nvSpPr>
                <p:cNvPr id="28" name="Object 36">
                  <a:extLst>
                    <a:ext uri="{FF2B5EF4-FFF2-40B4-BE49-F238E27FC236}">
                      <a16:creationId xmlns:a16="http://schemas.microsoft.com/office/drawing/2014/main" id="{C9D9367D-EC05-474F-839E-C6D2D0A30815}"/>
                    </a:ext>
                  </a:extLst>
                </p:cNvPr>
                <p:cNvSpPr txBox="1">
                  <a:spLocks noRot="1" noChangeAspect="1" noMove="1" noResize="1" noEditPoints="1" noAdjustHandles="1" noChangeArrowheads="1" noChangeShapeType="1" noTextEdit="1"/>
                </p:cNvSpPr>
                <p:nvPr/>
              </p:nvSpPr>
              <p:spPr bwMode="auto">
                <a:xfrm>
                  <a:off x="4133851" y="3898581"/>
                  <a:ext cx="498475" cy="561975"/>
                </a:xfrm>
                <a:prstGeom prst="rect">
                  <a:avLst/>
                </a:prstGeom>
                <a:blipFill>
                  <a:blip r:embed="rId9"/>
                  <a:stretch>
                    <a:fillRect b="-12963"/>
                  </a:stretch>
                </a:blipFill>
                <a:ln>
                  <a:noFill/>
                </a:ln>
                <a:effectLst/>
              </p:spPr>
              <p:txBody>
                <a:bodyPr/>
                <a:lstStyle/>
                <a:p>
                  <a:r>
                    <a:rPr lang="en-US">
                      <a:noFill/>
                    </a:rPr>
                    <a:t> </a:t>
                  </a:r>
                </a:p>
              </p:txBody>
            </p:sp>
          </mc:Fallback>
        </mc:AlternateContent>
      </p:grpSp>
      <p:sp>
        <p:nvSpPr>
          <p:cNvPr id="29" name="Rectangle 3">
            <a:extLst>
              <a:ext uri="{FF2B5EF4-FFF2-40B4-BE49-F238E27FC236}">
                <a16:creationId xmlns:a16="http://schemas.microsoft.com/office/drawing/2014/main" id="{2BE1F262-C9A1-41EE-9ED4-6EB2EEB66FAB}"/>
              </a:ext>
            </a:extLst>
          </p:cNvPr>
          <p:cNvSpPr txBox="1">
            <a:spLocks noChangeArrowheads="1"/>
          </p:cNvSpPr>
          <p:nvPr/>
        </p:nvSpPr>
        <p:spPr bwMode="auto">
          <a:xfrm>
            <a:off x="573688" y="5716793"/>
            <a:ext cx="8176667" cy="7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lr>
                <a:srgbClr val="0000FF"/>
              </a:buClr>
              <a:buSzPct val="125000"/>
              <a:buFont typeface="Lucida Grande" charset="0"/>
              <a:buChar char="●"/>
              <a:defRPr sz="20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Clr>
                <a:srgbClr val="0000FF"/>
              </a:buClr>
              <a:buSzPct val="85000"/>
              <a:buFont typeface="Wingdings" charset="0"/>
              <a:buChar char="u"/>
              <a:defRPr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Clr>
                <a:srgbClr val="0000FF"/>
              </a:buClr>
              <a:buFont typeface="Lucida Grande" charset="0"/>
              <a:buChar char="»"/>
              <a:defRPr sz="16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CA" altLang="ko-KR" dirty="0">
                <a:ea typeface="ＭＳ Ｐゴシック" pitchFamily="34" charset="-128"/>
              </a:rPr>
              <a:t>Les réseaux de neurones ont pris le dessus sur les approches probabilistes.</a:t>
            </a:r>
          </a:p>
        </p:txBody>
      </p:sp>
    </p:spTree>
  </p:cSld>
  <p:clrMapOvr>
    <a:masterClrMapping/>
  </p:clrMapOvr>
  <p:transition spd="slow"/>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fr-FR" altLang="ko-KR" dirty="0">
                <a:latin typeface="Arial" pitchFamily="34" charset="0"/>
                <a:ea typeface="ＭＳ Ｐゴシック" pitchFamily="34" charset="-128"/>
              </a:rPr>
              <a:t>Exemple - Explication la plus plausible </a:t>
            </a:r>
            <a:br>
              <a:rPr lang="fr-CA" altLang="ko-KR" dirty="0">
                <a:latin typeface="Arial" pitchFamily="34" charset="0"/>
                <a:ea typeface="ＭＳ Ｐゴシック" pitchFamily="34" charset="-128"/>
              </a:rPr>
            </a:br>
            <a:r>
              <a:rPr lang="fr-CA" altLang="ko-KR" dirty="0">
                <a:latin typeface="Arial" pitchFamily="34" charset="0"/>
                <a:ea typeface="ＭＳ Ｐゴシック" pitchFamily="34" charset="-128"/>
              </a:rPr>
              <a:t>avec un HMM</a:t>
            </a:r>
          </a:p>
        </p:txBody>
      </p:sp>
      <p:sp>
        <p:nvSpPr>
          <p:cNvPr id="71683" name="Rectangle 6"/>
          <p:cNvSpPr>
            <a:spLocks noGrp="1" noChangeArrowheads="1"/>
          </p:cNvSpPr>
          <p:nvPr>
            <p:ph idx="1"/>
          </p:nvPr>
        </p:nvSpPr>
        <p:spPr>
          <a:xfrm>
            <a:off x="457200" y="1600200"/>
            <a:ext cx="8566150" cy="4525963"/>
          </a:xfrm>
        </p:spPr>
        <p:txBody>
          <a:bodyPr/>
          <a:lstStyle/>
          <a:p>
            <a:pPr eaLnBrk="1" hangingPunct="1"/>
            <a:r>
              <a:rPr lang="fr-CA" altLang="ko-KR" dirty="0">
                <a:ea typeface="ＭＳ Ｐゴシック" pitchFamily="34" charset="-128"/>
              </a:rPr>
              <a:t>Décoder un message binaire avec canal bruité (T=4)</a:t>
            </a:r>
          </a:p>
          <a:p>
            <a:pPr lvl="1" eaLnBrk="1" hangingPunct="1"/>
            <a:r>
              <a:rPr lang="fr-CA" altLang="ko-KR" dirty="0">
                <a:ea typeface="ＭＳ Ｐゴシック" pitchFamily="34" charset="-128"/>
              </a:rPr>
              <a:t>message observé: </a:t>
            </a:r>
            <a:r>
              <a:rPr lang="fr-CA" altLang="ko-KR" i="1" dirty="0">
                <a:ea typeface="ＭＳ Ｐゴシック" pitchFamily="34" charset="-128"/>
              </a:rPr>
              <a:t>S</a:t>
            </a:r>
            <a:r>
              <a:rPr lang="fr-CA" altLang="ko-KR" baseline="-25000" dirty="0">
                <a:ea typeface="ＭＳ Ｐゴシック" pitchFamily="34" charset="-128"/>
              </a:rPr>
              <a:t>1</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2</a:t>
            </a:r>
            <a:r>
              <a:rPr lang="fr-CA" altLang="ko-KR" dirty="0">
                <a:ea typeface="ＭＳ Ｐゴシック" pitchFamily="34" charset="-128"/>
              </a:rPr>
              <a:t>=1, </a:t>
            </a:r>
            <a:r>
              <a:rPr lang="fr-CA" altLang="ko-KR" i="1" dirty="0">
                <a:ea typeface="ＭＳ Ｐゴシック" pitchFamily="34" charset="-128"/>
              </a:rPr>
              <a:t>S</a:t>
            </a:r>
            <a:r>
              <a:rPr lang="fr-CA" altLang="ko-KR" baseline="-25000" dirty="0">
                <a:ea typeface="ＭＳ Ｐゴシック" pitchFamily="34" charset="-128"/>
              </a:rPr>
              <a:t>3</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4</a:t>
            </a:r>
            <a:r>
              <a:rPr lang="fr-CA" altLang="ko-KR" dirty="0">
                <a:ea typeface="ＭＳ Ｐゴシック" pitchFamily="34" charset="-128"/>
              </a:rPr>
              <a:t>=0</a:t>
            </a: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r>
              <a:rPr lang="fr-CA" altLang="ko-KR" dirty="0">
                <a:ea typeface="ＭＳ Ｐゴシック" pitchFamily="34" charset="-128"/>
              </a:rPr>
              <a:t>récursion: α*(0,2) =</a:t>
            </a:r>
            <a:r>
              <a:rPr lang="fr-CA" altLang="ko-KR" sz="1600" dirty="0">
                <a:ea typeface="ＭＳ Ｐゴシック" pitchFamily="34" charset="-128"/>
              </a:rPr>
              <a:t> </a:t>
            </a:r>
            <a:r>
              <a:rPr lang="fr-CA" altLang="en-US" sz="1600" i="1" dirty="0">
                <a:ea typeface="ＭＳ Ｐゴシック" pitchFamily="34" charset="-128"/>
              </a:rPr>
              <a:t>P</a:t>
            </a:r>
            <a:r>
              <a:rPr lang="fr-CA" altLang="en-US" sz="1600" dirty="0">
                <a:ea typeface="ＭＳ Ｐゴシック" pitchFamily="34" charset="-128"/>
              </a:rPr>
              <a:t>(</a:t>
            </a:r>
            <a:r>
              <a:rPr lang="fr-CA" altLang="en-US" sz="1600" i="1" dirty="0">
                <a:ea typeface="ＭＳ Ｐゴシック" pitchFamily="34" charset="-128"/>
              </a:rPr>
              <a:t>S</a:t>
            </a:r>
            <a:r>
              <a:rPr lang="fr-CA" altLang="en-US" sz="1600" i="1" baseline="-25000" dirty="0">
                <a:ea typeface="ＭＳ Ｐゴシック" pitchFamily="34" charset="-128"/>
              </a:rPr>
              <a:t>2</a:t>
            </a:r>
            <a:r>
              <a:rPr lang="fr-CA" altLang="en-US" sz="1600" dirty="0">
                <a:ea typeface="ＭＳ Ｐゴシック" pitchFamily="34" charset="-128"/>
              </a:rPr>
              <a:t>=1</a:t>
            </a:r>
            <a:r>
              <a:rPr lang="fr-CA" altLang="ko-KR" sz="1600" dirty="0">
                <a:ea typeface="ＭＳ Ｐゴシック" pitchFamily="34" charset="-128"/>
              </a:rPr>
              <a:t>|</a:t>
            </a:r>
            <a:r>
              <a:rPr lang="fr-CA" altLang="ko-KR" sz="1600" i="1" dirty="0">
                <a:ea typeface="ＭＳ Ｐゴシック" pitchFamily="34" charset="-128"/>
              </a:rPr>
              <a:t>H</a:t>
            </a:r>
            <a:r>
              <a:rPr lang="fr-CA" altLang="ko-KR" sz="1600" baseline="-25000" dirty="0">
                <a:ea typeface="ＭＳ Ｐゴシック" pitchFamily="34" charset="-128"/>
              </a:rPr>
              <a:t>2</a:t>
            </a:r>
            <a:r>
              <a:rPr lang="fr-CA" altLang="ko-KR" sz="1600" dirty="0">
                <a:ea typeface="ＭＳ Ｐゴシック" pitchFamily="34" charset="-128"/>
              </a:rPr>
              <a:t>=0) max{</a:t>
            </a:r>
            <a:r>
              <a:rPr lang="fr-CA" altLang="en-US" sz="1600" i="1" dirty="0">
                <a:ea typeface="ＭＳ Ｐゴシック" pitchFamily="34" charset="-128"/>
              </a:rPr>
              <a:t>P</a:t>
            </a:r>
            <a:r>
              <a:rPr lang="fr-CA" altLang="en-US" sz="1600" dirty="0">
                <a:ea typeface="ＭＳ Ｐゴシック" pitchFamily="34" charset="-128"/>
              </a:rPr>
              <a:t>(</a:t>
            </a:r>
            <a:r>
              <a:rPr lang="fr-CA" altLang="en-US" sz="1600" i="1" dirty="0">
                <a:ea typeface="ＭＳ Ｐゴシック" pitchFamily="34" charset="-128"/>
              </a:rPr>
              <a:t>H</a:t>
            </a:r>
            <a:r>
              <a:rPr lang="fr-CA" altLang="en-US" sz="1600" i="1" baseline="-25000" dirty="0">
                <a:ea typeface="ＭＳ Ｐゴシック" pitchFamily="34" charset="-128"/>
              </a:rPr>
              <a:t>2</a:t>
            </a:r>
            <a:r>
              <a:rPr lang="fr-CA" altLang="ko-KR" sz="1600" dirty="0">
                <a:ea typeface="ＭＳ Ｐゴシック" pitchFamily="34" charset="-128"/>
              </a:rPr>
              <a:t> = 0|</a:t>
            </a:r>
            <a:r>
              <a:rPr lang="fr-CA" altLang="ko-KR" sz="1600" i="1" dirty="0">
                <a:ea typeface="ＭＳ Ｐゴシック" pitchFamily="34" charset="-128"/>
              </a:rPr>
              <a:t>H</a:t>
            </a:r>
            <a:r>
              <a:rPr lang="fr-CA" altLang="ko-KR" sz="1600" baseline="-25000" dirty="0">
                <a:ea typeface="ＭＳ Ｐゴシック" pitchFamily="34" charset="-128"/>
              </a:rPr>
              <a:t>1 </a:t>
            </a:r>
            <a:r>
              <a:rPr lang="fr-CA" altLang="ko-KR" sz="1600" dirty="0">
                <a:ea typeface="ＭＳ Ｐゴシック" pitchFamily="34" charset="-128"/>
              </a:rPr>
              <a:t>= 0) α*(0,1), </a:t>
            </a:r>
            <a:r>
              <a:rPr lang="fr-CA" altLang="en-US" sz="1600" i="1" dirty="0">
                <a:ea typeface="ＭＳ Ｐゴシック" pitchFamily="34" charset="-128"/>
              </a:rPr>
              <a:t>P</a:t>
            </a:r>
            <a:r>
              <a:rPr lang="fr-CA" altLang="en-US" sz="1600" dirty="0">
                <a:ea typeface="ＭＳ Ｐゴシック" pitchFamily="34" charset="-128"/>
              </a:rPr>
              <a:t>(</a:t>
            </a:r>
            <a:r>
              <a:rPr lang="fr-CA" altLang="en-US" sz="1600" i="1" dirty="0">
                <a:ea typeface="ＭＳ Ｐゴシック" pitchFamily="34" charset="-128"/>
              </a:rPr>
              <a:t>H</a:t>
            </a:r>
            <a:r>
              <a:rPr lang="fr-CA" altLang="en-US" sz="1600" i="1" baseline="-25000" dirty="0">
                <a:ea typeface="ＭＳ Ｐゴシック" pitchFamily="34" charset="-128"/>
              </a:rPr>
              <a:t>2</a:t>
            </a:r>
            <a:r>
              <a:rPr lang="fr-CA" altLang="ko-KR" sz="1600" dirty="0">
                <a:ea typeface="ＭＳ Ｐゴシック" pitchFamily="34" charset="-128"/>
              </a:rPr>
              <a:t> = 0|</a:t>
            </a:r>
            <a:r>
              <a:rPr lang="fr-CA" altLang="ko-KR" sz="1600" i="1" dirty="0">
                <a:ea typeface="ＭＳ Ｐゴシック" pitchFamily="34" charset="-128"/>
              </a:rPr>
              <a:t>H</a:t>
            </a:r>
            <a:r>
              <a:rPr lang="fr-CA" altLang="ko-KR" sz="1600" baseline="-25000" dirty="0">
                <a:ea typeface="ＭＳ Ｐゴシック" pitchFamily="34" charset="-128"/>
              </a:rPr>
              <a:t>1 </a:t>
            </a:r>
            <a:r>
              <a:rPr lang="fr-CA" altLang="ko-KR" sz="1600" dirty="0">
                <a:ea typeface="ＭＳ Ｐゴシック" pitchFamily="34" charset="-128"/>
              </a:rPr>
              <a:t>= 1) α*(1,1)} </a:t>
            </a:r>
          </a:p>
        </p:txBody>
      </p:sp>
      <p:sp>
        <p:nvSpPr>
          <p:cNvPr id="71684"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71685"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71686"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AAD21D13-FB6E-4E47-AA9B-D33CB5C91853}" type="slidenum">
              <a:rPr lang="en-US" altLang="en-US" smtClean="0">
                <a:latin typeface="Calibri" pitchFamily="34" charset="0"/>
              </a:rPr>
              <a:pPr/>
              <a:t>100</a:t>
            </a:fld>
            <a:endParaRPr lang="en-US" altLang="en-US">
              <a:latin typeface="Calibri" pitchFamily="34" charset="0"/>
            </a:endParaRPr>
          </a:p>
        </p:txBody>
      </p:sp>
      <p:graphicFrame>
        <p:nvGraphicFramePr>
          <p:cNvPr id="4" name="Tableau 3"/>
          <p:cNvGraphicFramePr>
            <a:graphicFrameLocks noGrp="1"/>
          </p:cNvGraphicFramePr>
          <p:nvPr/>
        </p:nvGraphicFramePr>
        <p:xfrm>
          <a:off x="681038" y="2921000"/>
          <a:ext cx="2273300" cy="1155699"/>
        </p:xfrm>
        <a:graphic>
          <a:graphicData uri="http://schemas.openxmlformats.org/drawingml/2006/table">
            <a:tbl>
              <a:tblPr firstRow="1" bandRow="1">
                <a:tableStyleId>{5C22544A-7EE6-4342-B048-85BDC9FD1C3A}</a:tableStyleId>
              </a:tblPr>
              <a:tblGrid>
                <a:gridCol w="1109906">
                  <a:extLst>
                    <a:ext uri="{9D8B030D-6E8A-4147-A177-3AD203B41FA5}">
                      <a16:colId xmlns:a16="http://schemas.microsoft.com/office/drawing/2014/main" val="20000"/>
                    </a:ext>
                  </a:extLst>
                </a:gridCol>
                <a:gridCol w="561639">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385233">
                <a:tc>
                  <a:txBody>
                    <a:bodyPr/>
                    <a:lstStyle/>
                    <a:p>
                      <a:endParaRPr lang="fr-FR" sz="1100" dirty="0"/>
                    </a:p>
                  </a:txBody>
                  <a:tcPr marL="91467" marR="91467" marT="30398" marB="30398"/>
                </a:tc>
                <a:tc>
                  <a:txBody>
                    <a:bodyPr/>
                    <a:lstStyle/>
                    <a:p>
                      <a:r>
                        <a:rPr lang="fr-FR" sz="1100" i="1" dirty="0" err="1"/>
                        <a:t>H</a:t>
                      </a:r>
                      <a:r>
                        <a:rPr lang="fr-FR" sz="1100" baseline="-25000" dirty="0" err="1"/>
                        <a:t>t</a:t>
                      </a:r>
                      <a:r>
                        <a:rPr lang="fr-FR" sz="1100" dirty="0"/>
                        <a:t>=0</a:t>
                      </a:r>
                    </a:p>
                  </a:txBody>
                  <a:tcPr marL="91467" marR="91467" marT="30398" marB="30398"/>
                </a:tc>
                <a:tc>
                  <a:txBody>
                    <a:bodyPr/>
                    <a:lstStyle/>
                    <a:p>
                      <a:r>
                        <a:rPr lang="fr-FR" sz="1100" i="1" dirty="0" err="1"/>
                        <a:t>H</a:t>
                      </a:r>
                      <a:r>
                        <a:rPr lang="fr-FR" sz="1100" baseline="-25000" dirty="0" err="1"/>
                        <a:t>t</a:t>
                      </a:r>
                      <a:r>
                        <a:rPr lang="fr-FR" sz="1100" dirty="0"/>
                        <a:t>=1</a:t>
                      </a:r>
                    </a:p>
                  </a:txBody>
                  <a:tcPr marL="91467" marR="91467" marT="30398" marB="30398"/>
                </a:tc>
                <a:extLst>
                  <a:ext uri="{0D108BD9-81ED-4DB2-BD59-A6C34878D82A}">
                    <a16:rowId xmlns:a16="http://schemas.microsoft.com/office/drawing/2014/main" val="10000"/>
                  </a:ext>
                </a:extLst>
              </a:tr>
              <a:tr h="385233">
                <a:tc>
                  <a:txBody>
                    <a:bodyPr/>
                    <a:lstStyle/>
                    <a:p>
                      <a:r>
                        <a:rPr lang="fr-FR" sz="1100" i="1" dirty="0"/>
                        <a:t>P</a:t>
                      </a:r>
                      <a:r>
                        <a:rPr lang="fr-FR" sz="1100" dirty="0"/>
                        <a:t>(</a:t>
                      </a:r>
                      <a:r>
                        <a:rPr lang="fr-FR" sz="1100" i="1" dirty="0"/>
                        <a:t>S</a:t>
                      </a:r>
                      <a:r>
                        <a:rPr lang="fr-FR" sz="1100" baseline="-25000" dirty="0"/>
                        <a:t>t</a:t>
                      </a:r>
                      <a:r>
                        <a:rPr lang="fr-FR" sz="1100" dirty="0"/>
                        <a:t>=0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0.9</a:t>
                      </a:r>
                    </a:p>
                  </a:txBody>
                  <a:tcPr marL="91467" marR="91467" marT="30398" marB="30398"/>
                </a:tc>
                <a:tc>
                  <a:txBody>
                    <a:bodyPr/>
                    <a:lstStyle/>
                    <a:p>
                      <a:r>
                        <a:rPr lang="fr-FR" sz="1100" dirty="0"/>
                        <a:t>0.2</a:t>
                      </a:r>
                    </a:p>
                  </a:txBody>
                  <a:tcPr marL="91467" marR="91467" marT="30398" marB="30398"/>
                </a:tc>
                <a:extLst>
                  <a:ext uri="{0D108BD9-81ED-4DB2-BD59-A6C34878D82A}">
                    <a16:rowId xmlns:a16="http://schemas.microsoft.com/office/drawing/2014/main" val="10001"/>
                  </a:ext>
                </a:extLst>
              </a:tr>
              <a:tr h="385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100" i="1" dirty="0"/>
                        <a:t>P</a:t>
                      </a:r>
                      <a:r>
                        <a:rPr lang="fr-FR" sz="1100" dirty="0"/>
                        <a:t>(</a:t>
                      </a:r>
                      <a:r>
                        <a:rPr lang="fr-FR" sz="1100" i="1" dirty="0"/>
                        <a:t>S</a:t>
                      </a:r>
                      <a:r>
                        <a:rPr lang="fr-FR" sz="1100" baseline="-25000" dirty="0"/>
                        <a:t>t</a:t>
                      </a:r>
                      <a:r>
                        <a:rPr lang="fr-FR" sz="1100" dirty="0"/>
                        <a:t>=1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0.1</a:t>
                      </a:r>
                    </a:p>
                  </a:txBody>
                  <a:tcPr marL="91467" marR="91467" marT="30398" marB="30398"/>
                </a:tc>
                <a:tc>
                  <a:txBody>
                    <a:bodyPr/>
                    <a:lstStyle/>
                    <a:p>
                      <a:r>
                        <a:rPr lang="fr-FR" sz="1100" dirty="0"/>
                        <a:t>0.8</a:t>
                      </a:r>
                    </a:p>
                  </a:txBody>
                  <a:tcPr marL="91467" marR="91467" marT="30398" marB="30398"/>
                </a:tc>
                <a:extLst>
                  <a:ext uri="{0D108BD9-81ED-4DB2-BD59-A6C34878D82A}">
                    <a16:rowId xmlns:a16="http://schemas.microsoft.com/office/drawing/2014/main" val="10002"/>
                  </a:ext>
                </a:extLst>
              </a:tr>
            </a:tbl>
          </a:graphicData>
        </a:graphic>
      </p:graphicFrame>
      <p:graphicFrame>
        <p:nvGraphicFramePr>
          <p:cNvPr id="11" name="Tableau 10"/>
          <p:cNvGraphicFramePr>
            <a:graphicFrameLocks noGrp="1"/>
          </p:cNvGraphicFramePr>
          <p:nvPr/>
        </p:nvGraphicFramePr>
        <p:xfrm>
          <a:off x="3681413" y="2925763"/>
          <a:ext cx="2708275" cy="1157287"/>
        </p:xfrm>
        <a:graphic>
          <a:graphicData uri="http://schemas.openxmlformats.org/drawingml/2006/table">
            <a:tbl>
              <a:tblPr firstRow="1" bandRow="1">
                <a:tableStyleId>{5C22544A-7EE6-4342-B048-85BDC9FD1C3A}</a:tableStyleId>
              </a:tblPr>
              <a:tblGrid>
                <a:gridCol w="1260892">
                  <a:extLst>
                    <a:ext uri="{9D8B030D-6E8A-4147-A177-3AD203B41FA5}">
                      <a16:colId xmlns:a16="http://schemas.microsoft.com/office/drawing/2014/main" val="20000"/>
                    </a:ext>
                  </a:extLst>
                </a:gridCol>
                <a:gridCol w="712164">
                  <a:extLst>
                    <a:ext uri="{9D8B030D-6E8A-4147-A177-3AD203B41FA5}">
                      <a16:colId xmlns:a16="http://schemas.microsoft.com/office/drawing/2014/main" val="20001"/>
                    </a:ext>
                  </a:extLst>
                </a:gridCol>
                <a:gridCol w="735219">
                  <a:extLst>
                    <a:ext uri="{9D8B030D-6E8A-4147-A177-3AD203B41FA5}">
                      <a16:colId xmlns:a16="http://schemas.microsoft.com/office/drawing/2014/main" val="20002"/>
                    </a:ext>
                  </a:extLst>
                </a:gridCol>
              </a:tblGrid>
              <a:tr h="408062">
                <a:tc>
                  <a:txBody>
                    <a:bodyPr/>
                    <a:lstStyle/>
                    <a:p>
                      <a:endParaRPr lang="fr-FR" sz="1600" dirty="0"/>
                    </a:p>
                  </a:txBody>
                  <a:tcPr marL="91434" marR="91434" marT="45756" marB="45756"/>
                </a:tc>
                <a:tc>
                  <a:txBody>
                    <a:bodyPr/>
                    <a:lstStyle/>
                    <a:p>
                      <a:r>
                        <a:rPr lang="fr-FR" sz="1600" i="1" dirty="0"/>
                        <a:t>H</a:t>
                      </a:r>
                      <a:r>
                        <a:rPr lang="fr-FR" sz="1600" baseline="-25000" dirty="0"/>
                        <a:t>t-1</a:t>
                      </a:r>
                      <a:r>
                        <a:rPr lang="fr-FR" sz="1600" dirty="0"/>
                        <a:t>=0</a:t>
                      </a:r>
                    </a:p>
                  </a:txBody>
                  <a:tcPr marL="91434" marR="91434" marT="45756" marB="45756"/>
                </a:tc>
                <a:tc>
                  <a:txBody>
                    <a:bodyPr/>
                    <a:lstStyle/>
                    <a:p>
                      <a:r>
                        <a:rPr lang="fr-FR" sz="1600" i="1" dirty="0"/>
                        <a:t>H</a:t>
                      </a:r>
                      <a:r>
                        <a:rPr lang="fr-FR" sz="1600" baseline="-25000" dirty="0"/>
                        <a:t>t-1</a:t>
                      </a:r>
                      <a:r>
                        <a:rPr lang="fr-FR" sz="1600" dirty="0"/>
                        <a:t>=1</a:t>
                      </a:r>
                    </a:p>
                  </a:txBody>
                  <a:tcPr marL="91434" marR="91434" marT="45756" marB="45756"/>
                </a:tc>
                <a:extLst>
                  <a:ext uri="{0D108BD9-81ED-4DB2-BD59-A6C34878D82A}">
                    <a16:rowId xmlns:a16="http://schemas.microsoft.com/office/drawing/2014/main" val="10000"/>
                  </a:ext>
                </a:extLst>
              </a:tr>
              <a:tr h="387992">
                <a:tc>
                  <a:txBody>
                    <a:bodyPr/>
                    <a:lstStyle/>
                    <a:p>
                      <a:r>
                        <a:rPr lang="fr-FR" sz="1600" i="1" dirty="0"/>
                        <a:t>P</a:t>
                      </a:r>
                      <a:r>
                        <a:rPr lang="fr-FR" sz="1600" dirty="0"/>
                        <a:t>(</a:t>
                      </a:r>
                      <a:r>
                        <a:rPr lang="fr-FR" sz="1600" i="1" dirty="0" err="1"/>
                        <a:t>H</a:t>
                      </a:r>
                      <a:r>
                        <a:rPr lang="fr-FR" sz="1600" baseline="-25000" dirty="0" err="1"/>
                        <a:t>t</a:t>
                      </a:r>
                      <a:r>
                        <a:rPr lang="fr-FR" sz="1600" dirty="0"/>
                        <a:t>=0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0.3</a:t>
                      </a:r>
                    </a:p>
                  </a:txBody>
                  <a:tcPr marL="91434" marR="91434" marT="45756" marB="45756"/>
                </a:tc>
                <a:tc>
                  <a:txBody>
                    <a:bodyPr/>
                    <a:lstStyle/>
                    <a:p>
                      <a:pPr algn="ctr"/>
                      <a:r>
                        <a:rPr lang="fr-FR" sz="1600" dirty="0"/>
                        <a:t>0.4</a:t>
                      </a:r>
                    </a:p>
                  </a:txBody>
                  <a:tcPr marL="91434" marR="91434" marT="45756" marB="45756"/>
                </a:tc>
                <a:extLst>
                  <a:ext uri="{0D108BD9-81ED-4DB2-BD59-A6C34878D82A}">
                    <a16:rowId xmlns:a16="http://schemas.microsoft.com/office/drawing/2014/main" val="10001"/>
                  </a:ext>
                </a:extLst>
              </a:tr>
              <a:tr h="361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i="1" dirty="0"/>
                        <a:t>P</a:t>
                      </a:r>
                      <a:r>
                        <a:rPr lang="fr-FR" sz="1600" dirty="0"/>
                        <a:t>(</a:t>
                      </a:r>
                      <a:r>
                        <a:rPr lang="fr-FR" sz="1600" i="1" dirty="0" err="1"/>
                        <a:t>H</a:t>
                      </a:r>
                      <a:r>
                        <a:rPr lang="fr-FR" sz="1600" i="1" baseline="-25000" dirty="0" err="1"/>
                        <a:t>t</a:t>
                      </a:r>
                      <a:r>
                        <a:rPr lang="fr-FR" sz="1600" dirty="0"/>
                        <a:t>=1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0.7</a:t>
                      </a:r>
                    </a:p>
                  </a:txBody>
                  <a:tcPr marL="91434" marR="91434" marT="45756" marB="45756"/>
                </a:tc>
                <a:tc>
                  <a:txBody>
                    <a:bodyPr/>
                    <a:lstStyle/>
                    <a:p>
                      <a:pPr algn="ctr"/>
                      <a:r>
                        <a:rPr lang="fr-FR" sz="1600" dirty="0"/>
                        <a:t>0.6</a:t>
                      </a:r>
                    </a:p>
                  </a:txBody>
                  <a:tcPr marL="91434" marR="91434" marT="45756" marB="45756"/>
                </a:tc>
                <a:extLst>
                  <a:ext uri="{0D108BD9-81ED-4DB2-BD59-A6C34878D82A}">
                    <a16:rowId xmlns:a16="http://schemas.microsoft.com/office/drawing/2014/main" val="10002"/>
                  </a:ext>
                </a:extLst>
              </a:tr>
            </a:tbl>
          </a:graphicData>
        </a:graphic>
      </p:graphicFrame>
      <p:graphicFrame>
        <p:nvGraphicFramePr>
          <p:cNvPr id="5" name="Tableau 4"/>
          <p:cNvGraphicFramePr>
            <a:graphicFrameLocks noGrp="1"/>
          </p:cNvGraphicFramePr>
          <p:nvPr/>
        </p:nvGraphicFramePr>
        <p:xfrm>
          <a:off x="1844675" y="4511675"/>
          <a:ext cx="5387975" cy="1112838"/>
        </p:xfrm>
        <a:graphic>
          <a:graphicData uri="http://schemas.openxmlformats.org/drawingml/2006/table">
            <a:tbl>
              <a:tblPr firstRow="1" bandRow="1">
                <a:tableStyleId>{5C22544A-7EE6-4342-B048-85BDC9FD1C3A}</a:tableStyleId>
              </a:tblPr>
              <a:tblGrid>
                <a:gridCol w="1077595">
                  <a:extLst>
                    <a:ext uri="{9D8B030D-6E8A-4147-A177-3AD203B41FA5}">
                      <a16:colId xmlns:a16="http://schemas.microsoft.com/office/drawing/2014/main" val="20000"/>
                    </a:ext>
                  </a:extLst>
                </a:gridCol>
                <a:gridCol w="1077595">
                  <a:extLst>
                    <a:ext uri="{9D8B030D-6E8A-4147-A177-3AD203B41FA5}">
                      <a16:colId xmlns:a16="http://schemas.microsoft.com/office/drawing/2014/main" val="20001"/>
                    </a:ext>
                  </a:extLst>
                </a:gridCol>
                <a:gridCol w="1077595">
                  <a:extLst>
                    <a:ext uri="{9D8B030D-6E8A-4147-A177-3AD203B41FA5}">
                      <a16:colId xmlns:a16="http://schemas.microsoft.com/office/drawing/2014/main" val="20002"/>
                    </a:ext>
                  </a:extLst>
                </a:gridCol>
                <a:gridCol w="1077595">
                  <a:extLst>
                    <a:ext uri="{9D8B030D-6E8A-4147-A177-3AD203B41FA5}">
                      <a16:colId xmlns:a16="http://schemas.microsoft.com/office/drawing/2014/main" val="20003"/>
                    </a:ext>
                  </a:extLst>
                </a:gridCol>
                <a:gridCol w="1077595">
                  <a:extLst>
                    <a:ext uri="{9D8B030D-6E8A-4147-A177-3AD203B41FA5}">
                      <a16:colId xmlns:a16="http://schemas.microsoft.com/office/drawing/2014/main" val="20004"/>
                    </a:ext>
                  </a:extLst>
                </a:gridCol>
              </a:tblGrid>
              <a:tr h="370946">
                <a:tc>
                  <a:txBody>
                    <a:bodyPr/>
                    <a:lstStyle/>
                    <a:p>
                      <a:r>
                        <a:rPr lang="fr-FR" sz="1800" dirty="0"/>
                        <a:t>i</a:t>
                      </a:r>
                    </a:p>
                  </a:txBody>
                  <a:tcPr marL="91448" marR="91448" marT="45733" marB="45733"/>
                </a:tc>
                <a:tc>
                  <a:txBody>
                    <a:bodyPr/>
                    <a:lstStyle/>
                    <a:p>
                      <a:pPr algn="r"/>
                      <a:r>
                        <a:rPr lang="fr-FR" sz="1800" dirty="0"/>
                        <a:t>1</a:t>
                      </a:r>
                    </a:p>
                  </a:txBody>
                  <a:tcPr marL="91448" marR="91448" marT="45733" marB="45733"/>
                </a:tc>
                <a:tc>
                  <a:txBody>
                    <a:bodyPr/>
                    <a:lstStyle/>
                    <a:p>
                      <a:pPr algn="r"/>
                      <a:r>
                        <a:rPr lang="fr-FR" sz="1800" dirty="0"/>
                        <a:t>2</a:t>
                      </a:r>
                    </a:p>
                  </a:txBody>
                  <a:tcPr marL="91448" marR="91448" marT="45733" marB="45733"/>
                </a:tc>
                <a:tc>
                  <a:txBody>
                    <a:bodyPr/>
                    <a:lstStyle/>
                    <a:p>
                      <a:pPr algn="r"/>
                      <a:r>
                        <a:rPr lang="fr-FR" sz="1800" dirty="0"/>
                        <a:t>3</a:t>
                      </a:r>
                    </a:p>
                  </a:txBody>
                  <a:tcPr marL="91448" marR="91448" marT="45733" marB="45733"/>
                </a:tc>
                <a:tc>
                  <a:txBody>
                    <a:bodyPr/>
                    <a:lstStyle/>
                    <a:p>
                      <a:pPr algn="r"/>
                      <a:r>
                        <a:rPr lang="fr-FR" sz="1800" dirty="0"/>
                        <a:t>4</a:t>
                      </a:r>
                    </a:p>
                  </a:txBody>
                  <a:tcPr marL="91448" marR="91448" marT="45733" marB="45733"/>
                </a:tc>
                <a:extLst>
                  <a:ext uri="{0D108BD9-81ED-4DB2-BD59-A6C34878D82A}">
                    <a16:rowId xmlns:a16="http://schemas.microsoft.com/office/drawing/2014/main" val="10000"/>
                  </a:ext>
                </a:extLst>
              </a:tr>
              <a:tr h="370946">
                <a:tc>
                  <a:txBody>
                    <a:bodyPr/>
                    <a:lstStyle/>
                    <a:p>
                      <a:r>
                        <a:rPr lang="fr-FR" sz="1800" dirty="0"/>
                        <a:t>0</a:t>
                      </a:r>
                    </a:p>
                  </a:txBody>
                  <a:tcPr marL="91448" marR="91448" marT="45733" marB="45733"/>
                </a:tc>
                <a:tc>
                  <a:txBody>
                    <a:bodyPr/>
                    <a:lstStyle/>
                    <a:p>
                      <a:pPr algn="r"/>
                      <a:r>
                        <a:rPr lang="fr-FR" sz="1800" dirty="0"/>
                        <a:t>0.45</a:t>
                      </a:r>
                    </a:p>
                  </a:txBody>
                  <a:tcPr marL="91448" marR="91448" marT="45733" marB="45733"/>
                </a:tc>
                <a:tc>
                  <a:txBody>
                    <a:bodyPr/>
                    <a:lstStyle/>
                    <a:p>
                      <a:pPr algn="r"/>
                      <a:endParaRPr lang="fr-FR" sz="1800" dirty="0"/>
                    </a:p>
                  </a:txBody>
                  <a:tcPr marL="91448" marR="91448" marT="45733" marB="45733"/>
                </a:tc>
                <a:tc>
                  <a:txBody>
                    <a:bodyPr/>
                    <a:lstStyle/>
                    <a:p>
                      <a:pPr algn="r"/>
                      <a:endParaRPr lang="fr-FR" sz="1800" dirty="0"/>
                    </a:p>
                  </a:txBody>
                  <a:tcPr marL="91448" marR="91448" marT="45733" marB="45733"/>
                </a:tc>
                <a:tc>
                  <a:txBody>
                    <a:bodyPr/>
                    <a:lstStyle/>
                    <a:p>
                      <a:pPr algn="r"/>
                      <a:endParaRPr lang="fr-FR" sz="1800" dirty="0"/>
                    </a:p>
                  </a:txBody>
                  <a:tcPr marL="91448" marR="91448" marT="45733" marB="45733"/>
                </a:tc>
                <a:extLst>
                  <a:ext uri="{0D108BD9-81ED-4DB2-BD59-A6C34878D82A}">
                    <a16:rowId xmlns:a16="http://schemas.microsoft.com/office/drawing/2014/main" val="10001"/>
                  </a:ext>
                </a:extLst>
              </a:tr>
              <a:tr h="370946">
                <a:tc>
                  <a:txBody>
                    <a:bodyPr/>
                    <a:lstStyle/>
                    <a:p>
                      <a:r>
                        <a:rPr lang="fr-FR" sz="1800" dirty="0"/>
                        <a:t>1</a:t>
                      </a:r>
                    </a:p>
                  </a:txBody>
                  <a:tcPr marL="91448" marR="91448" marT="45733" marB="45733"/>
                </a:tc>
                <a:tc>
                  <a:txBody>
                    <a:bodyPr/>
                    <a:lstStyle/>
                    <a:p>
                      <a:pPr algn="r"/>
                      <a:r>
                        <a:rPr lang="fr-FR" sz="1800" dirty="0"/>
                        <a:t>0.1</a:t>
                      </a:r>
                    </a:p>
                  </a:txBody>
                  <a:tcPr marL="91448" marR="91448" marT="45733" marB="45733"/>
                </a:tc>
                <a:tc>
                  <a:txBody>
                    <a:bodyPr/>
                    <a:lstStyle/>
                    <a:p>
                      <a:pPr algn="r"/>
                      <a:endParaRPr lang="fr-FR" sz="1800" dirty="0"/>
                    </a:p>
                  </a:txBody>
                  <a:tcPr marL="91448" marR="91448" marT="45733" marB="45733"/>
                </a:tc>
                <a:tc>
                  <a:txBody>
                    <a:bodyPr/>
                    <a:lstStyle/>
                    <a:p>
                      <a:pPr algn="r"/>
                      <a:endParaRPr lang="fr-FR" sz="1800"/>
                    </a:p>
                  </a:txBody>
                  <a:tcPr marL="91448" marR="91448" marT="45733" marB="45733"/>
                </a:tc>
                <a:tc>
                  <a:txBody>
                    <a:bodyPr/>
                    <a:lstStyle/>
                    <a:p>
                      <a:pPr algn="r"/>
                      <a:endParaRPr lang="fr-FR" sz="1800" dirty="0"/>
                    </a:p>
                  </a:txBody>
                  <a:tcPr marL="91448" marR="91448" marT="45733" marB="45733"/>
                </a:tc>
                <a:extLst>
                  <a:ext uri="{0D108BD9-81ED-4DB2-BD59-A6C34878D82A}">
                    <a16:rowId xmlns:a16="http://schemas.microsoft.com/office/drawing/2014/main" val="10002"/>
                  </a:ext>
                </a:extLst>
              </a:tr>
            </a:tbl>
          </a:graphicData>
        </a:graphic>
      </p:graphicFrame>
      <p:sp>
        <p:nvSpPr>
          <p:cNvPr id="71749" name="Text Box 43"/>
          <p:cNvSpPr txBox="1">
            <a:spLocks noChangeArrowheads="1"/>
          </p:cNvSpPr>
          <p:nvPr/>
        </p:nvSpPr>
        <p:spPr bwMode="auto">
          <a:xfrm>
            <a:off x="787400" y="2565400"/>
            <a:ext cx="2197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d'observation</a:t>
            </a:r>
            <a:endParaRPr lang="fr-CA" altLang="en-US" sz="1600" b="1">
              <a:solidFill>
                <a:srgbClr val="000000"/>
              </a:solidFill>
              <a:latin typeface="Calibri" pitchFamily="34" charset="0"/>
            </a:endParaRPr>
          </a:p>
        </p:txBody>
      </p:sp>
      <p:sp>
        <p:nvSpPr>
          <p:cNvPr id="71750" name="Text Box 43"/>
          <p:cNvSpPr txBox="1">
            <a:spLocks noChangeArrowheads="1"/>
          </p:cNvSpPr>
          <p:nvPr/>
        </p:nvSpPr>
        <p:spPr bwMode="auto">
          <a:xfrm>
            <a:off x="3906838" y="2571750"/>
            <a:ext cx="2443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de transition</a:t>
            </a:r>
            <a:endParaRPr lang="fr-CA" altLang="en-US" sz="1600" b="1">
              <a:solidFill>
                <a:srgbClr val="000000"/>
              </a:solidFill>
              <a:latin typeface="Calibri" pitchFamily="34" charset="0"/>
            </a:endParaRPr>
          </a:p>
        </p:txBody>
      </p:sp>
      <p:sp>
        <p:nvSpPr>
          <p:cNvPr id="18" name="Text Box 43"/>
          <p:cNvSpPr txBox="1">
            <a:spLocks noChangeArrowheads="1"/>
          </p:cNvSpPr>
          <p:nvPr/>
        </p:nvSpPr>
        <p:spPr bwMode="auto">
          <a:xfrm>
            <a:off x="7000875" y="2589213"/>
            <a:ext cx="24431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a:solidFill>
                  <a:srgbClr val="000000"/>
                </a:solidFill>
                <a:latin typeface="+mn-lt"/>
              </a:rPr>
              <a:t>Distribution initiale</a:t>
            </a:r>
          </a:p>
        </p:txBody>
      </p:sp>
      <p:sp>
        <p:nvSpPr>
          <p:cNvPr id="71752" name="Text Box 43"/>
          <p:cNvSpPr txBox="1">
            <a:spLocks noChangeArrowheads="1"/>
          </p:cNvSpPr>
          <p:nvPr/>
        </p:nvSpPr>
        <p:spPr bwMode="auto">
          <a:xfrm rot="-5400000">
            <a:off x="1158081" y="4822032"/>
            <a:ext cx="8921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CA" altLang="en-US" sz="1600" b="1">
                <a:solidFill>
                  <a:srgbClr val="000000"/>
                </a:solidFill>
                <a:latin typeface="Calibri" pitchFamily="34" charset="0"/>
              </a:rPr>
              <a:t>α*(i,t)</a:t>
            </a:r>
          </a:p>
        </p:txBody>
      </p:sp>
      <p:cxnSp>
        <p:nvCxnSpPr>
          <p:cNvPr id="15" name="Connecteur droit 14"/>
          <p:cNvCxnSpPr>
            <a:cxnSpLocks noChangeShapeType="1"/>
          </p:cNvCxnSpPr>
          <p:nvPr/>
        </p:nvCxnSpPr>
        <p:spPr bwMode="auto">
          <a:xfrm>
            <a:off x="1831975" y="4518025"/>
            <a:ext cx="1082675" cy="334963"/>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0" name="Text Box 43"/>
          <p:cNvSpPr txBox="1">
            <a:spLocks noChangeArrowheads="1"/>
          </p:cNvSpPr>
          <p:nvPr/>
        </p:nvSpPr>
        <p:spPr bwMode="auto">
          <a:xfrm>
            <a:off x="2644775" y="4468813"/>
            <a:ext cx="269875" cy="3397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err="1">
                <a:solidFill>
                  <a:schemeClr val="bg1"/>
                </a:solidFill>
                <a:latin typeface="+mn-lt"/>
              </a:rPr>
              <a:t>t</a:t>
            </a:r>
            <a:endParaRPr lang="fr-CA" sz="1600" b="1" dirty="0">
              <a:solidFill>
                <a:schemeClr val="bg1"/>
              </a:solidFill>
              <a:latin typeface="+mn-lt"/>
            </a:endParaRPr>
          </a:p>
        </p:txBody>
      </p:sp>
      <p:graphicFrame>
        <p:nvGraphicFramePr>
          <p:cNvPr id="21" name="Tableau 20"/>
          <p:cNvGraphicFramePr>
            <a:graphicFrameLocks noGrp="1"/>
          </p:cNvGraphicFramePr>
          <p:nvPr/>
        </p:nvGraphicFramePr>
        <p:xfrm>
          <a:off x="6675438" y="2925763"/>
          <a:ext cx="2273300" cy="795337"/>
        </p:xfrm>
        <a:graphic>
          <a:graphicData uri="http://schemas.openxmlformats.org/drawingml/2006/table">
            <a:tbl>
              <a:tblPr firstRow="1" bandRow="1">
                <a:tableStyleId>{5C22544A-7EE6-4342-B048-85BDC9FD1C3A}</a:tableStyleId>
              </a:tblPr>
              <a:tblGrid>
                <a:gridCol w="1037694">
                  <a:extLst>
                    <a:ext uri="{9D8B030D-6E8A-4147-A177-3AD203B41FA5}">
                      <a16:colId xmlns:a16="http://schemas.microsoft.com/office/drawing/2014/main" val="20000"/>
                    </a:ext>
                  </a:extLst>
                </a:gridCol>
                <a:gridCol w="633851">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407694">
                <a:tc>
                  <a:txBody>
                    <a:bodyPr/>
                    <a:lstStyle/>
                    <a:p>
                      <a:endParaRPr lang="fr-FR" sz="1600" dirty="0"/>
                    </a:p>
                  </a:txBody>
                  <a:tcPr marL="91467" marR="91467" marT="45715" marB="45715"/>
                </a:tc>
                <a:tc>
                  <a:txBody>
                    <a:bodyPr/>
                    <a:lstStyle/>
                    <a:p>
                      <a:r>
                        <a:rPr lang="fr-FR" sz="1600" i="1" dirty="0"/>
                        <a:t>H</a:t>
                      </a:r>
                      <a:r>
                        <a:rPr lang="fr-FR" sz="1600" i="0" baseline="-25000" dirty="0"/>
                        <a:t>1</a:t>
                      </a:r>
                      <a:r>
                        <a:rPr lang="fr-FR" sz="1600" dirty="0"/>
                        <a:t>=0</a:t>
                      </a:r>
                    </a:p>
                  </a:txBody>
                  <a:tcPr marL="91467" marR="91467" marT="45715" marB="45715"/>
                </a:tc>
                <a:tc>
                  <a:txBody>
                    <a:bodyPr/>
                    <a:lstStyle/>
                    <a:p>
                      <a:r>
                        <a:rPr lang="fr-FR" sz="1600" i="1" dirty="0"/>
                        <a:t>H</a:t>
                      </a:r>
                      <a:r>
                        <a:rPr lang="fr-FR" sz="1600" i="0" baseline="-25000" dirty="0"/>
                        <a:t>1</a:t>
                      </a:r>
                      <a:r>
                        <a:rPr lang="fr-FR" sz="1600" dirty="0"/>
                        <a:t>=1</a:t>
                      </a:r>
                    </a:p>
                  </a:txBody>
                  <a:tcPr marL="91467" marR="91467" marT="45715" marB="45715"/>
                </a:tc>
                <a:extLst>
                  <a:ext uri="{0D108BD9-81ED-4DB2-BD59-A6C34878D82A}">
                    <a16:rowId xmlns:a16="http://schemas.microsoft.com/office/drawing/2014/main" val="10000"/>
                  </a:ext>
                </a:extLst>
              </a:tr>
              <a:tr h="387643">
                <a:tc>
                  <a:txBody>
                    <a:bodyPr/>
                    <a:lstStyle/>
                    <a:p>
                      <a:r>
                        <a:rPr lang="fr-FR" sz="1600" i="1" dirty="0"/>
                        <a:t>P</a:t>
                      </a:r>
                      <a:r>
                        <a:rPr lang="fr-FR" sz="1600" dirty="0"/>
                        <a:t>(</a:t>
                      </a:r>
                      <a:r>
                        <a:rPr lang="fr-FR" sz="1600" i="1" dirty="0"/>
                        <a:t>H</a:t>
                      </a:r>
                      <a:r>
                        <a:rPr lang="fr-FR" sz="1600" i="0" baseline="-25000" dirty="0"/>
                        <a:t>1</a:t>
                      </a:r>
                      <a:r>
                        <a:rPr lang="fr-FR" sz="1600" dirty="0"/>
                        <a:t>)</a:t>
                      </a:r>
                    </a:p>
                  </a:txBody>
                  <a:tcPr marL="91467" marR="91467" marT="45715" marB="45715"/>
                </a:tc>
                <a:tc>
                  <a:txBody>
                    <a:bodyPr/>
                    <a:lstStyle/>
                    <a:p>
                      <a:r>
                        <a:rPr lang="fr-FR" sz="1600" dirty="0"/>
                        <a:t>0.5</a:t>
                      </a:r>
                    </a:p>
                  </a:txBody>
                  <a:tcPr marL="91467" marR="91467" marT="45715" marB="45715"/>
                </a:tc>
                <a:tc>
                  <a:txBody>
                    <a:bodyPr/>
                    <a:lstStyle/>
                    <a:p>
                      <a:r>
                        <a:rPr lang="fr-FR" sz="1600" dirty="0"/>
                        <a:t>0.5</a:t>
                      </a:r>
                    </a:p>
                  </a:txBody>
                  <a:tcPr marL="91467" marR="91467" marT="45715" marB="45715"/>
                </a:tc>
                <a:extLst>
                  <a:ext uri="{0D108BD9-81ED-4DB2-BD59-A6C34878D82A}">
                    <a16:rowId xmlns:a16="http://schemas.microsoft.com/office/drawing/2014/main" val="10001"/>
                  </a:ext>
                </a:extLst>
              </a:tr>
            </a:tbl>
          </a:graphicData>
        </a:graphic>
      </p:graphicFrame>
      <p:cxnSp>
        <p:nvCxnSpPr>
          <p:cNvPr id="22" name="Connecteur droit avec flèche 21"/>
          <p:cNvCxnSpPr>
            <a:cxnSpLocks noChangeShapeType="1"/>
          </p:cNvCxnSpPr>
          <p:nvPr/>
        </p:nvCxnSpPr>
        <p:spPr bwMode="auto">
          <a:xfrm>
            <a:off x="3916363" y="5040313"/>
            <a:ext cx="601662" cy="0"/>
          </a:xfrm>
          <a:prstGeom prst="straightConnector1">
            <a:avLst/>
          </a:prstGeom>
          <a:noFill/>
          <a:ln w="2540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5" name="Connecteur droit avec flèche 24"/>
          <p:cNvCxnSpPr>
            <a:cxnSpLocks noChangeShapeType="1"/>
          </p:cNvCxnSpPr>
          <p:nvPr/>
        </p:nvCxnSpPr>
        <p:spPr bwMode="auto">
          <a:xfrm flipV="1">
            <a:off x="3916363" y="5119688"/>
            <a:ext cx="588962" cy="347662"/>
          </a:xfrm>
          <a:prstGeom prst="straightConnector1">
            <a:avLst/>
          </a:prstGeom>
          <a:noFill/>
          <a:ln w="2540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fr-FR" altLang="ko-KR" dirty="0">
                <a:latin typeface="Arial" pitchFamily="34" charset="0"/>
                <a:ea typeface="ＭＳ Ｐゴシック" pitchFamily="34" charset="-128"/>
              </a:rPr>
              <a:t>Exemple - Explication la plus plausible </a:t>
            </a:r>
            <a:br>
              <a:rPr lang="fr-CA" altLang="ko-KR" dirty="0">
                <a:latin typeface="Arial" pitchFamily="34" charset="0"/>
                <a:ea typeface="ＭＳ Ｐゴシック" pitchFamily="34" charset="-128"/>
              </a:rPr>
            </a:br>
            <a:r>
              <a:rPr lang="fr-CA" altLang="ko-KR" dirty="0">
                <a:latin typeface="Arial" pitchFamily="34" charset="0"/>
                <a:ea typeface="ＭＳ Ｐゴシック" pitchFamily="34" charset="-128"/>
              </a:rPr>
              <a:t>avec un HMM</a:t>
            </a:r>
          </a:p>
        </p:txBody>
      </p:sp>
      <p:sp>
        <p:nvSpPr>
          <p:cNvPr id="72707" name="Rectangle 6"/>
          <p:cNvSpPr>
            <a:spLocks noGrp="1" noChangeArrowheads="1"/>
          </p:cNvSpPr>
          <p:nvPr>
            <p:ph idx="1"/>
          </p:nvPr>
        </p:nvSpPr>
        <p:spPr/>
        <p:txBody>
          <a:bodyPr/>
          <a:lstStyle/>
          <a:p>
            <a:pPr eaLnBrk="1" hangingPunct="1"/>
            <a:r>
              <a:rPr lang="fr-CA" altLang="ko-KR" dirty="0">
                <a:ea typeface="ＭＳ Ｐゴシック" pitchFamily="34" charset="-128"/>
              </a:rPr>
              <a:t>Décoder un message binaire avec canal bruité (T=4)</a:t>
            </a:r>
          </a:p>
          <a:p>
            <a:pPr lvl="1" eaLnBrk="1" hangingPunct="1"/>
            <a:r>
              <a:rPr lang="fr-CA" altLang="ko-KR" dirty="0">
                <a:ea typeface="ＭＳ Ｐゴシック" pitchFamily="34" charset="-128"/>
              </a:rPr>
              <a:t>message observé: </a:t>
            </a:r>
            <a:r>
              <a:rPr lang="fr-CA" altLang="ko-KR" i="1" dirty="0">
                <a:ea typeface="ＭＳ Ｐゴシック" pitchFamily="34" charset="-128"/>
              </a:rPr>
              <a:t>S</a:t>
            </a:r>
            <a:r>
              <a:rPr lang="fr-CA" altLang="ko-KR" baseline="-25000" dirty="0">
                <a:ea typeface="ＭＳ Ｐゴシック" pitchFamily="34" charset="-128"/>
              </a:rPr>
              <a:t>1</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2</a:t>
            </a:r>
            <a:r>
              <a:rPr lang="fr-CA" altLang="ko-KR" dirty="0">
                <a:ea typeface="ＭＳ Ｐゴシック" pitchFamily="34" charset="-128"/>
              </a:rPr>
              <a:t>=1, </a:t>
            </a:r>
            <a:r>
              <a:rPr lang="fr-CA" altLang="ko-KR" i="1" dirty="0">
                <a:ea typeface="ＭＳ Ｐゴシック" pitchFamily="34" charset="-128"/>
              </a:rPr>
              <a:t>S</a:t>
            </a:r>
            <a:r>
              <a:rPr lang="fr-CA" altLang="ko-KR" baseline="-25000" dirty="0">
                <a:ea typeface="ＭＳ Ｐゴシック" pitchFamily="34" charset="-128"/>
              </a:rPr>
              <a:t>3</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4</a:t>
            </a:r>
            <a:r>
              <a:rPr lang="fr-CA" altLang="ko-KR" dirty="0">
                <a:ea typeface="ＭＳ Ｐゴシック" pitchFamily="34" charset="-128"/>
              </a:rPr>
              <a:t>=0</a:t>
            </a: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r>
              <a:rPr lang="fr-CA" altLang="ko-KR" dirty="0">
                <a:ea typeface="ＭＳ Ｐゴシック" pitchFamily="34" charset="-128"/>
              </a:rPr>
              <a:t>récursion: α*(0,2) = </a:t>
            </a:r>
            <a:r>
              <a:rPr lang="fr-CA" altLang="en-US" dirty="0">
                <a:ea typeface="ＭＳ Ｐゴシック" pitchFamily="34" charset="-128"/>
              </a:rPr>
              <a:t>0.1</a:t>
            </a:r>
            <a:r>
              <a:rPr lang="fr-CA" altLang="ko-KR" dirty="0">
                <a:ea typeface="ＭＳ Ｐゴシック" pitchFamily="34" charset="-128"/>
              </a:rPr>
              <a:t> max{ </a:t>
            </a:r>
            <a:r>
              <a:rPr lang="fr-CA" altLang="en-US" u="sng" dirty="0">
                <a:ea typeface="ＭＳ Ｐゴシック" pitchFamily="34" charset="-128"/>
              </a:rPr>
              <a:t>0.3</a:t>
            </a:r>
            <a:r>
              <a:rPr lang="fr-CA" altLang="en-US" i="1" u="sng" dirty="0">
                <a:ea typeface="ＭＳ Ｐゴシック" pitchFamily="34" charset="-128"/>
              </a:rPr>
              <a:t> </a:t>
            </a:r>
            <a:r>
              <a:rPr lang="fr-CA" altLang="en-US" u="sng" dirty="0">
                <a:ea typeface="ＭＳ Ｐゴシック" pitchFamily="34" charset="-128"/>
              </a:rPr>
              <a:t>x</a:t>
            </a:r>
            <a:r>
              <a:rPr lang="fr-CA" altLang="ko-KR" u="sng" dirty="0">
                <a:ea typeface="ＭＳ Ｐゴシック" pitchFamily="34" charset="-128"/>
              </a:rPr>
              <a:t> 0.45</a:t>
            </a:r>
            <a:r>
              <a:rPr lang="fr-CA" altLang="ko-KR" dirty="0">
                <a:ea typeface="ＭＳ Ｐゴシック" pitchFamily="34" charset="-128"/>
              </a:rPr>
              <a:t>,</a:t>
            </a:r>
            <a:r>
              <a:rPr lang="fr-CA" altLang="en-US" dirty="0">
                <a:ea typeface="ＭＳ Ｐゴシック" pitchFamily="34" charset="-128"/>
              </a:rPr>
              <a:t>0.4</a:t>
            </a:r>
            <a:r>
              <a:rPr lang="fr-CA" altLang="ko-KR" dirty="0">
                <a:ea typeface="ＭＳ Ｐゴシック" pitchFamily="34" charset="-128"/>
              </a:rPr>
              <a:t> x 0.1} = </a:t>
            </a:r>
            <a:r>
              <a:rPr lang="fr-FR" altLang="ko-KR" dirty="0">
                <a:ea typeface="ＭＳ Ｐゴシック" pitchFamily="34" charset="-128"/>
              </a:rPr>
              <a:t>0.0135</a:t>
            </a:r>
            <a:endParaRPr lang="fr-CA" altLang="ko-KR" dirty="0">
              <a:ea typeface="ＭＳ Ｐゴシック" pitchFamily="34" charset="-128"/>
            </a:endParaRPr>
          </a:p>
        </p:txBody>
      </p:sp>
      <p:sp>
        <p:nvSpPr>
          <p:cNvPr id="72708"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72709"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72710"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08F6C9BC-0E99-4694-B38C-04B4F2455795}" type="slidenum">
              <a:rPr lang="en-US" altLang="en-US" smtClean="0">
                <a:latin typeface="Calibri" pitchFamily="34" charset="0"/>
              </a:rPr>
              <a:pPr/>
              <a:t>101</a:t>
            </a:fld>
            <a:endParaRPr lang="en-US" altLang="en-US">
              <a:latin typeface="Calibri" pitchFamily="34" charset="0"/>
            </a:endParaRPr>
          </a:p>
        </p:txBody>
      </p:sp>
      <p:graphicFrame>
        <p:nvGraphicFramePr>
          <p:cNvPr id="4" name="Tableau 3"/>
          <p:cNvGraphicFramePr>
            <a:graphicFrameLocks noGrp="1"/>
          </p:cNvGraphicFramePr>
          <p:nvPr/>
        </p:nvGraphicFramePr>
        <p:xfrm>
          <a:off x="681038" y="2921000"/>
          <a:ext cx="2273300" cy="1155699"/>
        </p:xfrm>
        <a:graphic>
          <a:graphicData uri="http://schemas.openxmlformats.org/drawingml/2006/table">
            <a:tbl>
              <a:tblPr firstRow="1" bandRow="1">
                <a:tableStyleId>{5C22544A-7EE6-4342-B048-85BDC9FD1C3A}</a:tableStyleId>
              </a:tblPr>
              <a:tblGrid>
                <a:gridCol w="1109906">
                  <a:extLst>
                    <a:ext uri="{9D8B030D-6E8A-4147-A177-3AD203B41FA5}">
                      <a16:colId xmlns:a16="http://schemas.microsoft.com/office/drawing/2014/main" val="20000"/>
                    </a:ext>
                  </a:extLst>
                </a:gridCol>
                <a:gridCol w="561639">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385233">
                <a:tc>
                  <a:txBody>
                    <a:bodyPr/>
                    <a:lstStyle/>
                    <a:p>
                      <a:endParaRPr lang="fr-FR" sz="1100" dirty="0"/>
                    </a:p>
                  </a:txBody>
                  <a:tcPr marL="91467" marR="91467" marT="30398" marB="30398"/>
                </a:tc>
                <a:tc>
                  <a:txBody>
                    <a:bodyPr/>
                    <a:lstStyle/>
                    <a:p>
                      <a:r>
                        <a:rPr lang="fr-FR" sz="1100" i="1" dirty="0" err="1"/>
                        <a:t>H</a:t>
                      </a:r>
                      <a:r>
                        <a:rPr lang="fr-FR" sz="1100" baseline="-25000" dirty="0" err="1"/>
                        <a:t>t</a:t>
                      </a:r>
                      <a:r>
                        <a:rPr lang="fr-FR" sz="1100" dirty="0"/>
                        <a:t>=0</a:t>
                      </a:r>
                    </a:p>
                  </a:txBody>
                  <a:tcPr marL="91467" marR="91467" marT="30398" marB="30398"/>
                </a:tc>
                <a:tc>
                  <a:txBody>
                    <a:bodyPr/>
                    <a:lstStyle/>
                    <a:p>
                      <a:r>
                        <a:rPr lang="fr-FR" sz="1100" i="1" dirty="0" err="1"/>
                        <a:t>H</a:t>
                      </a:r>
                      <a:r>
                        <a:rPr lang="fr-FR" sz="1100" baseline="-25000" dirty="0" err="1"/>
                        <a:t>t</a:t>
                      </a:r>
                      <a:r>
                        <a:rPr lang="fr-FR" sz="1100" dirty="0"/>
                        <a:t>=1</a:t>
                      </a:r>
                    </a:p>
                  </a:txBody>
                  <a:tcPr marL="91467" marR="91467" marT="30398" marB="30398"/>
                </a:tc>
                <a:extLst>
                  <a:ext uri="{0D108BD9-81ED-4DB2-BD59-A6C34878D82A}">
                    <a16:rowId xmlns:a16="http://schemas.microsoft.com/office/drawing/2014/main" val="10000"/>
                  </a:ext>
                </a:extLst>
              </a:tr>
              <a:tr h="385233">
                <a:tc>
                  <a:txBody>
                    <a:bodyPr/>
                    <a:lstStyle/>
                    <a:p>
                      <a:r>
                        <a:rPr lang="fr-FR" sz="1100" i="1" dirty="0"/>
                        <a:t>P</a:t>
                      </a:r>
                      <a:r>
                        <a:rPr lang="fr-FR" sz="1100" dirty="0"/>
                        <a:t>(</a:t>
                      </a:r>
                      <a:r>
                        <a:rPr lang="fr-FR" sz="1100" i="1" dirty="0"/>
                        <a:t>S</a:t>
                      </a:r>
                      <a:r>
                        <a:rPr lang="fr-FR" sz="1100" baseline="-25000" dirty="0"/>
                        <a:t>t</a:t>
                      </a:r>
                      <a:r>
                        <a:rPr lang="fr-FR" sz="1100" dirty="0"/>
                        <a:t>=0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0.9</a:t>
                      </a:r>
                    </a:p>
                  </a:txBody>
                  <a:tcPr marL="91467" marR="91467" marT="30398" marB="30398"/>
                </a:tc>
                <a:tc>
                  <a:txBody>
                    <a:bodyPr/>
                    <a:lstStyle/>
                    <a:p>
                      <a:r>
                        <a:rPr lang="fr-FR" sz="1100" dirty="0"/>
                        <a:t>0.2</a:t>
                      </a:r>
                    </a:p>
                  </a:txBody>
                  <a:tcPr marL="91467" marR="91467" marT="30398" marB="30398"/>
                </a:tc>
                <a:extLst>
                  <a:ext uri="{0D108BD9-81ED-4DB2-BD59-A6C34878D82A}">
                    <a16:rowId xmlns:a16="http://schemas.microsoft.com/office/drawing/2014/main" val="10001"/>
                  </a:ext>
                </a:extLst>
              </a:tr>
              <a:tr h="385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100" i="1" dirty="0"/>
                        <a:t>P</a:t>
                      </a:r>
                      <a:r>
                        <a:rPr lang="fr-FR" sz="1100" dirty="0"/>
                        <a:t>(</a:t>
                      </a:r>
                      <a:r>
                        <a:rPr lang="fr-FR" sz="1100" i="1" dirty="0"/>
                        <a:t>S</a:t>
                      </a:r>
                      <a:r>
                        <a:rPr lang="fr-FR" sz="1100" baseline="-25000" dirty="0"/>
                        <a:t>t</a:t>
                      </a:r>
                      <a:r>
                        <a:rPr lang="fr-FR" sz="1100" dirty="0"/>
                        <a:t>=1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0.1</a:t>
                      </a:r>
                    </a:p>
                  </a:txBody>
                  <a:tcPr marL="91467" marR="91467" marT="30398" marB="30398"/>
                </a:tc>
                <a:tc>
                  <a:txBody>
                    <a:bodyPr/>
                    <a:lstStyle/>
                    <a:p>
                      <a:r>
                        <a:rPr lang="fr-FR" sz="1100" dirty="0"/>
                        <a:t>0.8</a:t>
                      </a:r>
                    </a:p>
                  </a:txBody>
                  <a:tcPr marL="91467" marR="91467" marT="30398" marB="30398"/>
                </a:tc>
                <a:extLst>
                  <a:ext uri="{0D108BD9-81ED-4DB2-BD59-A6C34878D82A}">
                    <a16:rowId xmlns:a16="http://schemas.microsoft.com/office/drawing/2014/main" val="10002"/>
                  </a:ext>
                </a:extLst>
              </a:tr>
            </a:tbl>
          </a:graphicData>
        </a:graphic>
      </p:graphicFrame>
      <p:graphicFrame>
        <p:nvGraphicFramePr>
          <p:cNvPr id="11" name="Tableau 10"/>
          <p:cNvGraphicFramePr>
            <a:graphicFrameLocks noGrp="1"/>
          </p:cNvGraphicFramePr>
          <p:nvPr/>
        </p:nvGraphicFramePr>
        <p:xfrm>
          <a:off x="3681413" y="2925763"/>
          <a:ext cx="2708275" cy="1157287"/>
        </p:xfrm>
        <a:graphic>
          <a:graphicData uri="http://schemas.openxmlformats.org/drawingml/2006/table">
            <a:tbl>
              <a:tblPr firstRow="1" bandRow="1">
                <a:tableStyleId>{5C22544A-7EE6-4342-B048-85BDC9FD1C3A}</a:tableStyleId>
              </a:tblPr>
              <a:tblGrid>
                <a:gridCol w="1260892">
                  <a:extLst>
                    <a:ext uri="{9D8B030D-6E8A-4147-A177-3AD203B41FA5}">
                      <a16:colId xmlns:a16="http://schemas.microsoft.com/office/drawing/2014/main" val="20000"/>
                    </a:ext>
                  </a:extLst>
                </a:gridCol>
                <a:gridCol w="712164">
                  <a:extLst>
                    <a:ext uri="{9D8B030D-6E8A-4147-A177-3AD203B41FA5}">
                      <a16:colId xmlns:a16="http://schemas.microsoft.com/office/drawing/2014/main" val="20001"/>
                    </a:ext>
                  </a:extLst>
                </a:gridCol>
                <a:gridCol w="735219">
                  <a:extLst>
                    <a:ext uri="{9D8B030D-6E8A-4147-A177-3AD203B41FA5}">
                      <a16:colId xmlns:a16="http://schemas.microsoft.com/office/drawing/2014/main" val="20002"/>
                    </a:ext>
                  </a:extLst>
                </a:gridCol>
              </a:tblGrid>
              <a:tr h="408062">
                <a:tc>
                  <a:txBody>
                    <a:bodyPr/>
                    <a:lstStyle/>
                    <a:p>
                      <a:endParaRPr lang="fr-FR" sz="1600" dirty="0"/>
                    </a:p>
                  </a:txBody>
                  <a:tcPr marL="91434" marR="91434" marT="45756" marB="45756"/>
                </a:tc>
                <a:tc>
                  <a:txBody>
                    <a:bodyPr/>
                    <a:lstStyle/>
                    <a:p>
                      <a:r>
                        <a:rPr lang="fr-FR" sz="1600" i="1" dirty="0"/>
                        <a:t>H</a:t>
                      </a:r>
                      <a:r>
                        <a:rPr lang="fr-FR" sz="1600" baseline="-25000" dirty="0"/>
                        <a:t>t-1</a:t>
                      </a:r>
                      <a:r>
                        <a:rPr lang="fr-FR" sz="1600" dirty="0"/>
                        <a:t>=0</a:t>
                      </a:r>
                    </a:p>
                  </a:txBody>
                  <a:tcPr marL="91434" marR="91434" marT="45756" marB="45756"/>
                </a:tc>
                <a:tc>
                  <a:txBody>
                    <a:bodyPr/>
                    <a:lstStyle/>
                    <a:p>
                      <a:r>
                        <a:rPr lang="fr-FR" sz="1600" i="1" dirty="0"/>
                        <a:t>H</a:t>
                      </a:r>
                      <a:r>
                        <a:rPr lang="fr-FR" sz="1600" baseline="-25000" dirty="0"/>
                        <a:t>t-1</a:t>
                      </a:r>
                      <a:r>
                        <a:rPr lang="fr-FR" sz="1600" dirty="0"/>
                        <a:t>=1</a:t>
                      </a:r>
                    </a:p>
                  </a:txBody>
                  <a:tcPr marL="91434" marR="91434" marT="45756" marB="45756"/>
                </a:tc>
                <a:extLst>
                  <a:ext uri="{0D108BD9-81ED-4DB2-BD59-A6C34878D82A}">
                    <a16:rowId xmlns:a16="http://schemas.microsoft.com/office/drawing/2014/main" val="10000"/>
                  </a:ext>
                </a:extLst>
              </a:tr>
              <a:tr h="387992">
                <a:tc>
                  <a:txBody>
                    <a:bodyPr/>
                    <a:lstStyle/>
                    <a:p>
                      <a:r>
                        <a:rPr lang="fr-FR" sz="1600" i="1" dirty="0"/>
                        <a:t>P</a:t>
                      </a:r>
                      <a:r>
                        <a:rPr lang="fr-FR" sz="1600" dirty="0"/>
                        <a:t>(</a:t>
                      </a:r>
                      <a:r>
                        <a:rPr lang="fr-FR" sz="1600" i="1" dirty="0" err="1"/>
                        <a:t>H</a:t>
                      </a:r>
                      <a:r>
                        <a:rPr lang="fr-FR" sz="1600" baseline="-25000" dirty="0" err="1"/>
                        <a:t>t</a:t>
                      </a:r>
                      <a:r>
                        <a:rPr lang="fr-FR" sz="1600" dirty="0"/>
                        <a:t>=0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0.3</a:t>
                      </a:r>
                    </a:p>
                  </a:txBody>
                  <a:tcPr marL="91434" marR="91434" marT="45756" marB="45756"/>
                </a:tc>
                <a:tc>
                  <a:txBody>
                    <a:bodyPr/>
                    <a:lstStyle/>
                    <a:p>
                      <a:pPr algn="ctr"/>
                      <a:r>
                        <a:rPr lang="fr-FR" sz="1600" dirty="0"/>
                        <a:t>0.4</a:t>
                      </a:r>
                    </a:p>
                  </a:txBody>
                  <a:tcPr marL="91434" marR="91434" marT="45756" marB="45756"/>
                </a:tc>
                <a:extLst>
                  <a:ext uri="{0D108BD9-81ED-4DB2-BD59-A6C34878D82A}">
                    <a16:rowId xmlns:a16="http://schemas.microsoft.com/office/drawing/2014/main" val="10001"/>
                  </a:ext>
                </a:extLst>
              </a:tr>
              <a:tr h="361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i="1" dirty="0"/>
                        <a:t>P</a:t>
                      </a:r>
                      <a:r>
                        <a:rPr lang="fr-FR" sz="1600" dirty="0"/>
                        <a:t>(</a:t>
                      </a:r>
                      <a:r>
                        <a:rPr lang="fr-FR" sz="1600" i="1" dirty="0" err="1"/>
                        <a:t>H</a:t>
                      </a:r>
                      <a:r>
                        <a:rPr lang="fr-FR" sz="1600" i="1" baseline="-25000" dirty="0" err="1"/>
                        <a:t>t</a:t>
                      </a:r>
                      <a:r>
                        <a:rPr lang="fr-FR" sz="1600" dirty="0"/>
                        <a:t>=1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0.7</a:t>
                      </a:r>
                    </a:p>
                  </a:txBody>
                  <a:tcPr marL="91434" marR="91434" marT="45756" marB="45756"/>
                </a:tc>
                <a:tc>
                  <a:txBody>
                    <a:bodyPr/>
                    <a:lstStyle/>
                    <a:p>
                      <a:pPr algn="ctr"/>
                      <a:r>
                        <a:rPr lang="fr-FR" sz="1600" dirty="0"/>
                        <a:t>0.6</a:t>
                      </a:r>
                    </a:p>
                  </a:txBody>
                  <a:tcPr marL="91434" marR="91434" marT="45756" marB="45756"/>
                </a:tc>
                <a:extLst>
                  <a:ext uri="{0D108BD9-81ED-4DB2-BD59-A6C34878D82A}">
                    <a16:rowId xmlns:a16="http://schemas.microsoft.com/office/drawing/2014/main" val="10002"/>
                  </a:ext>
                </a:extLst>
              </a:tr>
            </a:tbl>
          </a:graphicData>
        </a:graphic>
      </p:graphicFrame>
      <p:graphicFrame>
        <p:nvGraphicFramePr>
          <p:cNvPr id="5" name="Tableau 4"/>
          <p:cNvGraphicFramePr>
            <a:graphicFrameLocks noGrp="1"/>
          </p:cNvGraphicFramePr>
          <p:nvPr/>
        </p:nvGraphicFramePr>
        <p:xfrm>
          <a:off x="1844675" y="4511675"/>
          <a:ext cx="5387975" cy="1112838"/>
        </p:xfrm>
        <a:graphic>
          <a:graphicData uri="http://schemas.openxmlformats.org/drawingml/2006/table">
            <a:tbl>
              <a:tblPr firstRow="1" bandRow="1">
                <a:tableStyleId>{5C22544A-7EE6-4342-B048-85BDC9FD1C3A}</a:tableStyleId>
              </a:tblPr>
              <a:tblGrid>
                <a:gridCol w="1077595">
                  <a:extLst>
                    <a:ext uri="{9D8B030D-6E8A-4147-A177-3AD203B41FA5}">
                      <a16:colId xmlns:a16="http://schemas.microsoft.com/office/drawing/2014/main" val="20000"/>
                    </a:ext>
                  </a:extLst>
                </a:gridCol>
                <a:gridCol w="1077595">
                  <a:extLst>
                    <a:ext uri="{9D8B030D-6E8A-4147-A177-3AD203B41FA5}">
                      <a16:colId xmlns:a16="http://schemas.microsoft.com/office/drawing/2014/main" val="20001"/>
                    </a:ext>
                  </a:extLst>
                </a:gridCol>
                <a:gridCol w="1077595">
                  <a:extLst>
                    <a:ext uri="{9D8B030D-6E8A-4147-A177-3AD203B41FA5}">
                      <a16:colId xmlns:a16="http://schemas.microsoft.com/office/drawing/2014/main" val="20002"/>
                    </a:ext>
                  </a:extLst>
                </a:gridCol>
                <a:gridCol w="1077595">
                  <a:extLst>
                    <a:ext uri="{9D8B030D-6E8A-4147-A177-3AD203B41FA5}">
                      <a16:colId xmlns:a16="http://schemas.microsoft.com/office/drawing/2014/main" val="20003"/>
                    </a:ext>
                  </a:extLst>
                </a:gridCol>
                <a:gridCol w="1077595">
                  <a:extLst>
                    <a:ext uri="{9D8B030D-6E8A-4147-A177-3AD203B41FA5}">
                      <a16:colId xmlns:a16="http://schemas.microsoft.com/office/drawing/2014/main" val="20004"/>
                    </a:ext>
                  </a:extLst>
                </a:gridCol>
              </a:tblGrid>
              <a:tr h="370946">
                <a:tc>
                  <a:txBody>
                    <a:bodyPr/>
                    <a:lstStyle/>
                    <a:p>
                      <a:r>
                        <a:rPr lang="fr-FR" sz="1800" dirty="0"/>
                        <a:t>i</a:t>
                      </a:r>
                    </a:p>
                  </a:txBody>
                  <a:tcPr marL="91448" marR="91448" marT="45733" marB="45733"/>
                </a:tc>
                <a:tc>
                  <a:txBody>
                    <a:bodyPr/>
                    <a:lstStyle/>
                    <a:p>
                      <a:pPr algn="r"/>
                      <a:r>
                        <a:rPr lang="fr-FR" sz="1800" dirty="0"/>
                        <a:t>1</a:t>
                      </a:r>
                    </a:p>
                  </a:txBody>
                  <a:tcPr marL="91448" marR="91448" marT="45733" marB="45733"/>
                </a:tc>
                <a:tc>
                  <a:txBody>
                    <a:bodyPr/>
                    <a:lstStyle/>
                    <a:p>
                      <a:pPr algn="r"/>
                      <a:r>
                        <a:rPr lang="fr-FR" sz="1800" dirty="0"/>
                        <a:t>2</a:t>
                      </a:r>
                    </a:p>
                  </a:txBody>
                  <a:tcPr marL="91448" marR="91448" marT="45733" marB="45733"/>
                </a:tc>
                <a:tc>
                  <a:txBody>
                    <a:bodyPr/>
                    <a:lstStyle/>
                    <a:p>
                      <a:pPr algn="r"/>
                      <a:r>
                        <a:rPr lang="fr-FR" sz="1800" dirty="0"/>
                        <a:t>3</a:t>
                      </a:r>
                    </a:p>
                  </a:txBody>
                  <a:tcPr marL="91448" marR="91448" marT="45733" marB="45733"/>
                </a:tc>
                <a:tc>
                  <a:txBody>
                    <a:bodyPr/>
                    <a:lstStyle/>
                    <a:p>
                      <a:pPr algn="r"/>
                      <a:r>
                        <a:rPr lang="fr-FR" sz="1800" dirty="0"/>
                        <a:t>4</a:t>
                      </a:r>
                    </a:p>
                  </a:txBody>
                  <a:tcPr marL="91448" marR="91448" marT="45733" marB="45733"/>
                </a:tc>
                <a:extLst>
                  <a:ext uri="{0D108BD9-81ED-4DB2-BD59-A6C34878D82A}">
                    <a16:rowId xmlns:a16="http://schemas.microsoft.com/office/drawing/2014/main" val="10000"/>
                  </a:ext>
                </a:extLst>
              </a:tr>
              <a:tr h="370946">
                <a:tc>
                  <a:txBody>
                    <a:bodyPr/>
                    <a:lstStyle/>
                    <a:p>
                      <a:r>
                        <a:rPr lang="fr-FR" sz="1800" dirty="0"/>
                        <a:t>0</a:t>
                      </a:r>
                    </a:p>
                  </a:txBody>
                  <a:tcPr marL="91448" marR="91448" marT="45733" marB="45733"/>
                </a:tc>
                <a:tc>
                  <a:txBody>
                    <a:bodyPr/>
                    <a:lstStyle/>
                    <a:p>
                      <a:pPr algn="r"/>
                      <a:r>
                        <a:rPr lang="fr-FR" sz="1800" dirty="0"/>
                        <a:t>0.45</a:t>
                      </a:r>
                    </a:p>
                  </a:txBody>
                  <a:tcPr marL="91448" marR="91448" marT="45733" marB="45733"/>
                </a:tc>
                <a:tc>
                  <a:txBody>
                    <a:bodyPr/>
                    <a:lstStyle/>
                    <a:p>
                      <a:pPr algn="r"/>
                      <a:r>
                        <a:rPr lang="fr-FR" altLang="ko-KR" sz="1800" dirty="0"/>
                        <a:t>0.0135</a:t>
                      </a:r>
                      <a:endParaRPr lang="fr-FR" sz="1800" dirty="0"/>
                    </a:p>
                  </a:txBody>
                  <a:tcPr marL="91448" marR="91448" marT="45733" marB="45733"/>
                </a:tc>
                <a:tc>
                  <a:txBody>
                    <a:bodyPr/>
                    <a:lstStyle/>
                    <a:p>
                      <a:pPr algn="r"/>
                      <a:endParaRPr lang="fr-FR" sz="1800" dirty="0"/>
                    </a:p>
                  </a:txBody>
                  <a:tcPr marL="91448" marR="91448" marT="45733" marB="45733"/>
                </a:tc>
                <a:tc>
                  <a:txBody>
                    <a:bodyPr/>
                    <a:lstStyle/>
                    <a:p>
                      <a:pPr algn="r"/>
                      <a:endParaRPr lang="fr-FR" sz="1800" dirty="0"/>
                    </a:p>
                  </a:txBody>
                  <a:tcPr marL="91448" marR="91448" marT="45733" marB="45733"/>
                </a:tc>
                <a:extLst>
                  <a:ext uri="{0D108BD9-81ED-4DB2-BD59-A6C34878D82A}">
                    <a16:rowId xmlns:a16="http://schemas.microsoft.com/office/drawing/2014/main" val="10001"/>
                  </a:ext>
                </a:extLst>
              </a:tr>
              <a:tr h="370946">
                <a:tc>
                  <a:txBody>
                    <a:bodyPr/>
                    <a:lstStyle/>
                    <a:p>
                      <a:r>
                        <a:rPr lang="fr-FR" sz="1800" dirty="0"/>
                        <a:t>1</a:t>
                      </a:r>
                    </a:p>
                  </a:txBody>
                  <a:tcPr marL="91448" marR="91448" marT="45733" marB="45733"/>
                </a:tc>
                <a:tc>
                  <a:txBody>
                    <a:bodyPr/>
                    <a:lstStyle/>
                    <a:p>
                      <a:pPr algn="r"/>
                      <a:r>
                        <a:rPr lang="fr-FR" sz="1800" dirty="0"/>
                        <a:t>0.1</a:t>
                      </a:r>
                    </a:p>
                  </a:txBody>
                  <a:tcPr marL="91448" marR="91448" marT="45733" marB="45733"/>
                </a:tc>
                <a:tc>
                  <a:txBody>
                    <a:bodyPr/>
                    <a:lstStyle/>
                    <a:p>
                      <a:pPr algn="r"/>
                      <a:endParaRPr lang="fr-FR" sz="1800" dirty="0"/>
                    </a:p>
                  </a:txBody>
                  <a:tcPr marL="91448" marR="91448" marT="45733" marB="45733"/>
                </a:tc>
                <a:tc>
                  <a:txBody>
                    <a:bodyPr/>
                    <a:lstStyle/>
                    <a:p>
                      <a:pPr algn="r"/>
                      <a:endParaRPr lang="fr-FR" sz="1800"/>
                    </a:p>
                  </a:txBody>
                  <a:tcPr marL="91448" marR="91448" marT="45733" marB="45733"/>
                </a:tc>
                <a:tc>
                  <a:txBody>
                    <a:bodyPr/>
                    <a:lstStyle/>
                    <a:p>
                      <a:pPr algn="r"/>
                      <a:endParaRPr lang="fr-FR" sz="1800" dirty="0"/>
                    </a:p>
                  </a:txBody>
                  <a:tcPr marL="91448" marR="91448" marT="45733" marB="45733"/>
                </a:tc>
                <a:extLst>
                  <a:ext uri="{0D108BD9-81ED-4DB2-BD59-A6C34878D82A}">
                    <a16:rowId xmlns:a16="http://schemas.microsoft.com/office/drawing/2014/main" val="10002"/>
                  </a:ext>
                </a:extLst>
              </a:tr>
            </a:tbl>
          </a:graphicData>
        </a:graphic>
      </p:graphicFrame>
      <p:sp>
        <p:nvSpPr>
          <p:cNvPr id="72773" name="Text Box 43"/>
          <p:cNvSpPr txBox="1">
            <a:spLocks noChangeArrowheads="1"/>
          </p:cNvSpPr>
          <p:nvPr/>
        </p:nvSpPr>
        <p:spPr bwMode="auto">
          <a:xfrm>
            <a:off x="787400" y="2565400"/>
            <a:ext cx="2197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d'observation</a:t>
            </a:r>
            <a:endParaRPr lang="fr-CA" altLang="en-US" sz="1600" b="1">
              <a:solidFill>
                <a:srgbClr val="000000"/>
              </a:solidFill>
              <a:latin typeface="Calibri" pitchFamily="34" charset="0"/>
            </a:endParaRPr>
          </a:p>
        </p:txBody>
      </p:sp>
      <p:sp>
        <p:nvSpPr>
          <p:cNvPr id="72774" name="Text Box 43"/>
          <p:cNvSpPr txBox="1">
            <a:spLocks noChangeArrowheads="1"/>
          </p:cNvSpPr>
          <p:nvPr/>
        </p:nvSpPr>
        <p:spPr bwMode="auto">
          <a:xfrm>
            <a:off x="3906838" y="2571750"/>
            <a:ext cx="2443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de transition</a:t>
            </a:r>
            <a:endParaRPr lang="fr-CA" altLang="en-US" sz="1600" b="1">
              <a:solidFill>
                <a:srgbClr val="000000"/>
              </a:solidFill>
              <a:latin typeface="Calibri" pitchFamily="34" charset="0"/>
            </a:endParaRPr>
          </a:p>
        </p:txBody>
      </p:sp>
      <p:sp>
        <p:nvSpPr>
          <p:cNvPr id="18" name="Text Box 43"/>
          <p:cNvSpPr txBox="1">
            <a:spLocks noChangeArrowheads="1"/>
          </p:cNvSpPr>
          <p:nvPr/>
        </p:nvSpPr>
        <p:spPr bwMode="auto">
          <a:xfrm>
            <a:off x="7000875" y="2589213"/>
            <a:ext cx="24431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a:solidFill>
                  <a:srgbClr val="000000"/>
                </a:solidFill>
                <a:latin typeface="+mn-lt"/>
              </a:rPr>
              <a:t>Distribution initiale</a:t>
            </a:r>
          </a:p>
        </p:txBody>
      </p:sp>
      <p:sp>
        <p:nvSpPr>
          <p:cNvPr id="72776" name="Text Box 43"/>
          <p:cNvSpPr txBox="1">
            <a:spLocks noChangeArrowheads="1"/>
          </p:cNvSpPr>
          <p:nvPr/>
        </p:nvSpPr>
        <p:spPr bwMode="auto">
          <a:xfrm rot="-5400000">
            <a:off x="1212056" y="4876007"/>
            <a:ext cx="7842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CA" altLang="en-US" sz="1600" b="1">
                <a:solidFill>
                  <a:srgbClr val="000000"/>
                </a:solidFill>
                <a:latin typeface="Calibri" pitchFamily="34" charset="0"/>
              </a:rPr>
              <a:t>α*(i,t)</a:t>
            </a:r>
          </a:p>
        </p:txBody>
      </p:sp>
      <p:cxnSp>
        <p:nvCxnSpPr>
          <p:cNvPr id="15" name="Connecteur droit 14"/>
          <p:cNvCxnSpPr>
            <a:cxnSpLocks noChangeShapeType="1"/>
          </p:cNvCxnSpPr>
          <p:nvPr/>
        </p:nvCxnSpPr>
        <p:spPr bwMode="auto">
          <a:xfrm>
            <a:off x="1831975" y="4518025"/>
            <a:ext cx="1082675" cy="334963"/>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0" name="Text Box 43"/>
          <p:cNvSpPr txBox="1">
            <a:spLocks noChangeArrowheads="1"/>
          </p:cNvSpPr>
          <p:nvPr/>
        </p:nvSpPr>
        <p:spPr bwMode="auto">
          <a:xfrm>
            <a:off x="2644775" y="4468813"/>
            <a:ext cx="269875" cy="3397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err="1">
                <a:solidFill>
                  <a:schemeClr val="bg1"/>
                </a:solidFill>
                <a:latin typeface="+mn-lt"/>
              </a:rPr>
              <a:t>t</a:t>
            </a:r>
            <a:endParaRPr lang="fr-CA" sz="1600" b="1" dirty="0">
              <a:solidFill>
                <a:schemeClr val="bg1"/>
              </a:solidFill>
              <a:latin typeface="+mn-lt"/>
            </a:endParaRPr>
          </a:p>
        </p:txBody>
      </p:sp>
      <p:graphicFrame>
        <p:nvGraphicFramePr>
          <p:cNvPr id="21" name="Tableau 20"/>
          <p:cNvGraphicFramePr>
            <a:graphicFrameLocks noGrp="1"/>
          </p:cNvGraphicFramePr>
          <p:nvPr/>
        </p:nvGraphicFramePr>
        <p:xfrm>
          <a:off x="6675438" y="2925763"/>
          <a:ext cx="2273300" cy="795337"/>
        </p:xfrm>
        <a:graphic>
          <a:graphicData uri="http://schemas.openxmlformats.org/drawingml/2006/table">
            <a:tbl>
              <a:tblPr firstRow="1" bandRow="1">
                <a:tableStyleId>{5C22544A-7EE6-4342-B048-85BDC9FD1C3A}</a:tableStyleId>
              </a:tblPr>
              <a:tblGrid>
                <a:gridCol w="1037694">
                  <a:extLst>
                    <a:ext uri="{9D8B030D-6E8A-4147-A177-3AD203B41FA5}">
                      <a16:colId xmlns:a16="http://schemas.microsoft.com/office/drawing/2014/main" val="20000"/>
                    </a:ext>
                  </a:extLst>
                </a:gridCol>
                <a:gridCol w="633851">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407694">
                <a:tc>
                  <a:txBody>
                    <a:bodyPr/>
                    <a:lstStyle/>
                    <a:p>
                      <a:endParaRPr lang="fr-FR" sz="1600" dirty="0"/>
                    </a:p>
                  </a:txBody>
                  <a:tcPr marL="91467" marR="91467" marT="45715" marB="45715"/>
                </a:tc>
                <a:tc>
                  <a:txBody>
                    <a:bodyPr/>
                    <a:lstStyle/>
                    <a:p>
                      <a:r>
                        <a:rPr lang="fr-FR" sz="1600" i="1" dirty="0"/>
                        <a:t>H</a:t>
                      </a:r>
                      <a:r>
                        <a:rPr lang="fr-FR" sz="1600" i="0" baseline="-25000" dirty="0"/>
                        <a:t>1</a:t>
                      </a:r>
                      <a:r>
                        <a:rPr lang="fr-FR" sz="1600" dirty="0"/>
                        <a:t>=0</a:t>
                      </a:r>
                    </a:p>
                  </a:txBody>
                  <a:tcPr marL="91467" marR="91467" marT="45715" marB="45715"/>
                </a:tc>
                <a:tc>
                  <a:txBody>
                    <a:bodyPr/>
                    <a:lstStyle/>
                    <a:p>
                      <a:r>
                        <a:rPr lang="fr-FR" sz="1600" i="1" dirty="0"/>
                        <a:t>H</a:t>
                      </a:r>
                      <a:r>
                        <a:rPr lang="fr-FR" sz="1600" i="0" baseline="-25000" dirty="0"/>
                        <a:t>1</a:t>
                      </a:r>
                      <a:r>
                        <a:rPr lang="fr-FR" sz="1600" dirty="0"/>
                        <a:t>=1</a:t>
                      </a:r>
                    </a:p>
                  </a:txBody>
                  <a:tcPr marL="91467" marR="91467" marT="45715" marB="45715"/>
                </a:tc>
                <a:extLst>
                  <a:ext uri="{0D108BD9-81ED-4DB2-BD59-A6C34878D82A}">
                    <a16:rowId xmlns:a16="http://schemas.microsoft.com/office/drawing/2014/main" val="10000"/>
                  </a:ext>
                </a:extLst>
              </a:tr>
              <a:tr h="387643">
                <a:tc>
                  <a:txBody>
                    <a:bodyPr/>
                    <a:lstStyle/>
                    <a:p>
                      <a:r>
                        <a:rPr lang="fr-FR" sz="1600" i="1" dirty="0"/>
                        <a:t>P</a:t>
                      </a:r>
                      <a:r>
                        <a:rPr lang="fr-FR" sz="1600" dirty="0"/>
                        <a:t>(</a:t>
                      </a:r>
                      <a:r>
                        <a:rPr lang="fr-FR" sz="1600" i="1" dirty="0"/>
                        <a:t>H</a:t>
                      </a:r>
                      <a:r>
                        <a:rPr lang="fr-FR" sz="1600" i="0" baseline="-25000" dirty="0"/>
                        <a:t>1</a:t>
                      </a:r>
                      <a:r>
                        <a:rPr lang="fr-FR" sz="1600" dirty="0"/>
                        <a:t>)</a:t>
                      </a:r>
                    </a:p>
                  </a:txBody>
                  <a:tcPr marL="91467" marR="91467" marT="45715" marB="45715"/>
                </a:tc>
                <a:tc>
                  <a:txBody>
                    <a:bodyPr/>
                    <a:lstStyle/>
                    <a:p>
                      <a:r>
                        <a:rPr lang="fr-FR" sz="1600" dirty="0"/>
                        <a:t>0.5</a:t>
                      </a:r>
                    </a:p>
                  </a:txBody>
                  <a:tcPr marL="91467" marR="91467" marT="45715" marB="45715"/>
                </a:tc>
                <a:tc>
                  <a:txBody>
                    <a:bodyPr/>
                    <a:lstStyle/>
                    <a:p>
                      <a:r>
                        <a:rPr lang="fr-FR" sz="1600" dirty="0"/>
                        <a:t>0.5</a:t>
                      </a:r>
                    </a:p>
                  </a:txBody>
                  <a:tcPr marL="91467" marR="91467" marT="45715" marB="45715"/>
                </a:tc>
                <a:extLst>
                  <a:ext uri="{0D108BD9-81ED-4DB2-BD59-A6C34878D82A}">
                    <a16:rowId xmlns:a16="http://schemas.microsoft.com/office/drawing/2014/main" val="10001"/>
                  </a:ext>
                </a:extLst>
              </a:tr>
            </a:tbl>
          </a:graphicData>
        </a:graphic>
      </p:graphicFrame>
      <p:cxnSp>
        <p:nvCxnSpPr>
          <p:cNvPr id="22" name="Connecteur droit avec flèche 21"/>
          <p:cNvCxnSpPr>
            <a:cxnSpLocks noChangeShapeType="1"/>
          </p:cNvCxnSpPr>
          <p:nvPr/>
        </p:nvCxnSpPr>
        <p:spPr bwMode="auto">
          <a:xfrm>
            <a:off x="3916363" y="5040313"/>
            <a:ext cx="601662" cy="0"/>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fr-FR" altLang="ko-KR" dirty="0">
                <a:latin typeface="Arial" pitchFamily="34" charset="0"/>
                <a:ea typeface="ＭＳ Ｐゴシック" pitchFamily="34" charset="-128"/>
              </a:rPr>
              <a:t>Exemple - Explication la plus plausible </a:t>
            </a:r>
            <a:br>
              <a:rPr lang="fr-CA" altLang="ko-KR" dirty="0">
                <a:latin typeface="Arial" pitchFamily="34" charset="0"/>
                <a:ea typeface="ＭＳ Ｐゴシック" pitchFamily="34" charset="-128"/>
              </a:rPr>
            </a:br>
            <a:r>
              <a:rPr lang="fr-CA" altLang="ko-KR" dirty="0">
                <a:latin typeface="Arial" pitchFamily="34" charset="0"/>
                <a:ea typeface="ＭＳ Ｐゴシック" pitchFamily="34" charset="-128"/>
              </a:rPr>
              <a:t>avec un HMM</a:t>
            </a:r>
          </a:p>
        </p:txBody>
      </p:sp>
      <p:sp>
        <p:nvSpPr>
          <p:cNvPr id="73731" name="Rectangle 6"/>
          <p:cNvSpPr>
            <a:spLocks noGrp="1" noChangeArrowheads="1"/>
          </p:cNvSpPr>
          <p:nvPr>
            <p:ph idx="1"/>
          </p:nvPr>
        </p:nvSpPr>
        <p:spPr>
          <a:xfrm>
            <a:off x="457200" y="1600200"/>
            <a:ext cx="8526463" cy="4525963"/>
          </a:xfrm>
        </p:spPr>
        <p:txBody>
          <a:bodyPr/>
          <a:lstStyle/>
          <a:p>
            <a:pPr eaLnBrk="1" hangingPunct="1"/>
            <a:r>
              <a:rPr lang="fr-CA" altLang="ko-KR" dirty="0">
                <a:ea typeface="ＭＳ Ｐゴシック" pitchFamily="34" charset="-128"/>
              </a:rPr>
              <a:t>Décoder un message binaire avec canal bruité (T=4)</a:t>
            </a:r>
          </a:p>
          <a:p>
            <a:pPr lvl="1" eaLnBrk="1" hangingPunct="1"/>
            <a:r>
              <a:rPr lang="fr-CA" altLang="ko-KR" dirty="0">
                <a:ea typeface="ＭＳ Ｐゴシック" pitchFamily="34" charset="-128"/>
              </a:rPr>
              <a:t>message observé: </a:t>
            </a:r>
            <a:r>
              <a:rPr lang="fr-CA" altLang="ko-KR" i="1" dirty="0">
                <a:ea typeface="ＭＳ Ｐゴシック" pitchFamily="34" charset="-128"/>
              </a:rPr>
              <a:t>S</a:t>
            </a:r>
            <a:r>
              <a:rPr lang="fr-CA" altLang="ko-KR" baseline="-25000" dirty="0">
                <a:ea typeface="ＭＳ Ｐゴシック" pitchFamily="34" charset="-128"/>
              </a:rPr>
              <a:t>1</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2</a:t>
            </a:r>
            <a:r>
              <a:rPr lang="fr-CA" altLang="ko-KR" dirty="0">
                <a:ea typeface="ＭＳ Ｐゴシック" pitchFamily="34" charset="-128"/>
              </a:rPr>
              <a:t>=1, </a:t>
            </a:r>
            <a:r>
              <a:rPr lang="fr-CA" altLang="ko-KR" i="1" dirty="0">
                <a:ea typeface="ＭＳ Ｐゴシック" pitchFamily="34" charset="-128"/>
              </a:rPr>
              <a:t>S</a:t>
            </a:r>
            <a:r>
              <a:rPr lang="fr-CA" altLang="ko-KR" baseline="-25000" dirty="0">
                <a:ea typeface="ＭＳ Ｐゴシック" pitchFamily="34" charset="-128"/>
              </a:rPr>
              <a:t>3</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4</a:t>
            </a:r>
            <a:r>
              <a:rPr lang="fr-CA" altLang="ko-KR" dirty="0">
                <a:ea typeface="ＭＳ Ｐゴシック" pitchFamily="34" charset="-128"/>
              </a:rPr>
              <a:t>=0</a:t>
            </a: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r>
              <a:rPr lang="fr-CA" altLang="ko-KR" dirty="0">
                <a:ea typeface="ＭＳ Ｐゴシック" pitchFamily="34" charset="-128"/>
              </a:rPr>
              <a:t>récursion: α*(1,2) = </a:t>
            </a:r>
            <a:r>
              <a:rPr lang="fr-CA" altLang="en-US" sz="1600" i="1" dirty="0">
                <a:ea typeface="ＭＳ Ｐゴシック" pitchFamily="34" charset="-128"/>
              </a:rPr>
              <a:t>P</a:t>
            </a:r>
            <a:r>
              <a:rPr lang="fr-CA" altLang="en-US" sz="1600" dirty="0">
                <a:ea typeface="ＭＳ Ｐゴシック" pitchFamily="34" charset="-128"/>
              </a:rPr>
              <a:t>(</a:t>
            </a:r>
            <a:r>
              <a:rPr lang="fr-CA" altLang="en-US" sz="1600" i="1" dirty="0">
                <a:ea typeface="ＭＳ Ｐゴシック" pitchFamily="34" charset="-128"/>
              </a:rPr>
              <a:t>S</a:t>
            </a:r>
            <a:r>
              <a:rPr lang="fr-CA" altLang="en-US" sz="1600" i="1" baseline="-25000" dirty="0">
                <a:ea typeface="ＭＳ Ｐゴシック" pitchFamily="34" charset="-128"/>
              </a:rPr>
              <a:t>2</a:t>
            </a:r>
            <a:r>
              <a:rPr lang="fr-CA" altLang="en-US" sz="1600" dirty="0">
                <a:ea typeface="ＭＳ Ｐゴシック" pitchFamily="34" charset="-128"/>
              </a:rPr>
              <a:t>=1</a:t>
            </a:r>
            <a:r>
              <a:rPr lang="fr-CA" altLang="ko-KR" sz="1600" dirty="0">
                <a:ea typeface="ＭＳ Ｐゴシック" pitchFamily="34" charset="-128"/>
              </a:rPr>
              <a:t>|</a:t>
            </a:r>
            <a:r>
              <a:rPr lang="fr-CA" altLang="ko-KR" sz="1600" i="1" dirty="0">
                <a:ea typeface="ＭＳ Ｐゴシック" pitchFamily="34" charset="-128"/>
              </a:rPr>
              <a:t>H</a:t>
            </a:r>
            <a:r>
              <a:rPr lang="fr-CA" altLang="ko-KR" sz="1600" baseline="-25000" dirty="0">
                <a:ea typeface="ＭＳ Ｐゴシック" pitchFamily="34" charset="-128"/>
              </a:rPr>
              <a:t>2 </a:t>
            </a:r>
            <a:r>
              <a:rPr lang="fr-CA" altLang="ko-KR" sz="1600" dirty="0">
                <a:ea typeface="ＭＳ Ｐゴシック" pitchFamily="34" charset="-128"/>
              </a:rPr>
              <a:t>=1) max{</a:t>
            </a:r>
            <a:r>
              <a:rPr lang="fr-CA" altLang="en-US" sz="1600" i="1" dirty="0">
                <a:ea typeface="ＭＳ Ｐゴシック" pitchFamily="34" charset="-128"/>
              </a:rPr>
              <a:t>P</a:t>
            </a:r>
            <a:r>
              <a:rPr lang="fr-CA" altLang="en-US" sz="1600" dirty="0">
                <a:ea typeface="ＭＳ Ｐゴシック" pitchFamily="34" charset="-128"/>
              </a:rPr>
              <a:t>(</a:t>
            </a:r>
            <a:r>
              <a:rPr lang="fr-CA" altLang="en-US" sz="1600" i="1" dirty="0">
                <a:ea typeface="ＭＳ Ｐゴシック" pitchFamily="34" charset="-128"/>
              </a:rPr>
              <a:t>H</a:t>
            </a:r>
            <a:r>
              <a:rPr lang="fr-CA" altLang="en-US" sz="1600" i="1" baseline="-25000" dirty="0">
                <a:ea typeface="ＭＳ Ｐゴシック" pitchFamily="34" charset="-128"/>
              </a:rPr>
              <a:t>2</a:t>
            </a:r>
            <a:r>
              <a:rPr lang="fr-CA" altLang="ko-KR" sz="1600" dirty="0">
                <a:ea typeface="ＭＳ Ｐゴシック" pitchFamily="34" charset="-128"/>
              </a:rPr>
              <a:t> = 1|</a:t>
            </a:r>
            <a:r>
              <a:rPr lang="fr-CA" altLang="ko-KR" sz="1600" i="1" dirty="0">
                <a:ea typeface="ＭＳ Ｐゴシック" pitchFamily="34" charset="-128"/>
              </a:rPr>
              <a:t>H</a:t>
            </a:r>
            <a:r>
              <a:rPr lang="fr-CA" altLang="ko-KR" sz="1600" baseline="-25000" dirty="0">
                <a:ea typeface="ＭＳ Ｐゴシック" pitchFamily="34" charset="-128"/>
              </a:rPr>
              <a:t>1 </a:t>
            </a:r>
            <a:r>
              <a:rPr lang="fr-CA" altLang="ko-KR" sz="1600" dirty="0">
                <a:ea typeface="ＭＳ Ｐゴシック" pitchFamily="34" charset="-128"/>
              </a:rPr>
              <a:t>= 0) α*(0,1), </a:t>
            </a:r>
            <a:r>
              <a:rPr lang="fr-CA" altLang="en-US" sz="1600" i="1" dirty="0">
                <a:ea typeface="ＭＳ Ｐゴシック" pitchFamily="34" charset="-128"/>
              </a:rPr>
              <a:t>P</a:t>
            </a:r>
            <a:r>
              <a:rPr lang="fr-CA" altLang="en-US" sz="1600" dirty="0">
                <a:ea typeface="ＭＳ Ｐゴシック" pitchFamily="34" charset="-128"/>
              </a:rPr>
              <a:t>(</a:t>
            </a:r>
            <a:r>
              <a:rPr lang="fr-CA" altLang="en-US" sz="1600" i="1" dirty="0">
                <a:ea typeface="ＭＳ Ｐゴシック" pitchFamily="34" charset="-128"/>
              </a:rPr>
              <a:t>H</a:t>
            </a:r>
            <a:r>
              <a:rPr lang="fr-CA" altLang="en-US" sz="1600" i="1" baseline="-25000" dirty="0">
                <a:ea typeface="ＭＳ Ｐゴシック" pitchFamily="34" charset="-128"/>
              </a:rPr>
              <a:t>2</a:t>
            </a:r>
            <a:r>
              <a:rPr lang="fr-CA" altLang="ko-KR" sz="1600" dirty="0">
                <a:ea typeface="ＭＳ Ｐゴシック" pitchFamily="34" charset="-128"/>
              </a:rPr>
              <a:t> = 1|</a:t>
            </a:r>
            <a:r>
              <a:rPr lang="fr-CA" altLang="ko-KR" sz="1600" i="1" dirty="0">
                <a:ea typeface="ＭＳ Ｐゴシック" pitchFamily="34" charset="-128"/>
              </a:rPr>
              <a:t>H</a:t>
            </a:r>
            <a:r>
              <a:rPr lang="fr-CA" altLang="ko-KR" sz="1600" baseline="-25000" dirty="0">
                <a:ea typeface="ＭＳ Ｐゴシック" pitchFamily="34" charset="-128"/>
              </a:rPr>
              <a:t>1 </a:t>
            </a:r>
            <a:r>
              <a:rPr lang="fr-CA" altLang="ko-KR" sz="1600" dirty="0">
                <a:ea typeface="ＭＳ Ｐゴシック" pitchFamily="34" charset="-128"/>
              </a:rPr>
              <a:t>= 1) α*(1,1)} </a:t>
            </a:r>
          </a:p>
        </p:txBody>
      </p:sp>
      <p:sp>
        <p:nvSpPr>
          <p:cNvPr id="73732"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73733"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73734"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99698C51-3116-46D9-B310-366C4804F2FE}" type="slidenum">
              <a:rPr lang="en-US" altLang="en-US" smtClean="0">
                <a:latin typeface="Calibri" pitchFamily="34" charset="0"/>
              </a:rPr>
              <a:pPr/>
              <a:t>102</a:t>
            </a:fld>
            <a:endParaRPr lang="en-US" altLang="en-US">
              <a:latin typeface="Calibri" pitchFamily="34" charset="0"/>
            </a:endParaRPr>
          </a:p>
        </p:txBody>
      </p:sp>
      <p:graphicFrame>
        <p:nvGraphicFramePr>
          <p:cNvPr id="4" name="Tableau 3"/>
          <p:cNvGraphicFramePr>
            <a:graphicFrameLocks noGrp="1"/>
          </p:cNvGraphicFramePr>
          <p:nvPr/>
        </p:nvGraphicFramePr>
        <p:xfrm>
          <a:off x="681038" y="2921000"/>
          <a:ext cx="2273300" cy="1155699"/>
        </p:xfrm>
        <a:graphic>
          <a:graphicData uri="http://schemas.openxmlformats.org/drawingml/2006/table">
            <a:tbl>
              <a:tblPr firstRow="1" bandRow="1">
                <a:tableStyleId>{5C22544A-7EE6-4342-B048-85BDC9FD1C3A}</a:tableStyleId>
              </a:tblPr>
              <a:tblGrid>
                <a:gridCol w="1109906">
                  <a:extLst>
                    <a:ext uri="{9D8B030D-6E8A-4147-A177-3AD203B41FA5}">
                      <a16:colId xmlns:a16="http://schemas.microsoft.com/office/drawing/2014/main" val="20000"/>
                    </a:ext>
                  </a:extLst>
                </a:gridCol>
                <a:gridCol w="561639">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385233">
                <a:tc>
                  <a:txBody>
                    <a:bodyPr/>
                    <a:lstStyle/>
                    <a:p>
                      <a:endParaRPr lang="fr-FR" sz="1100" dirty="0"/>
                    </a:p>
                  </a:txBody>
                  <a:tcPr marL="91467" marR="91467" marT="30398" marB="30398"/>
                </a:tc>
                <a:tc>
                  <a:txBody>
                    <a:bodyPr/>
                    <a:lstStyle/>
                    <a:p>
                      <a:r>
                        <a:rPr lang="fr-FR" sz="1100" i="1" dirty="0" err="1"/>
                        <a:t>H</a:t>
                      </a:r>
                      <a:r>
                        <a:rPr lang="fr-FR" sz="1100" baseline="-25000" dirty="0" err="1"/>
                        <a:t>t</a:t>
                      </a:r>
                      <a:r>
                        <a:rPr lang="fr-FR" sz="1100" dirty="0"/>
                        <a:t>=0</a:t>
                      </a:r>
                    </a:p>
                  </a:txBody>
                  <a:tcPr marL="91467" marR="91467" marT="30398" marB="30398"/>
                </a:tc>
                <a:tc>
                  <a:txBody>
                    <a:bodyPr/>
                    <a:lstStyle/>
                    <a:p>
                      <a:r>
                        <a:rPr lang="fr-FR" sz="1100" i="1" dirty="0" err="1"/>
                        <a:t>H</a:t>
                      </a:r>
                      <a:r>
                        <a:rPr lang="fr-FR" sz="1100" baseline="-25000" dirty="0" err="1"/>
                        <a:t>t</a:t>
                      </a:r>
                      <a:r>
                        <a:rPr lang="fr-FR" sz="1100" dirty="0"/>
                        <a:t>=1</a:t>
                      </a:r>
                    </a:p>
                  </a:txBody>
                  <a:tcPr marL="91467" marR="91467" marT="30398" marB="30398"/>
                </a:tc>
                <a:extLst>
                  <a:ext uri="{0D108BD9-81ED-4DB2-BD59-A6C34878D82A}">
                    <a16:rowId xmlns:a16="http://schemas.microsoft.com/office/drawing/2014/main" val="10000"/>
                  </a:ext>
                </a:extLst>
              </a:tr>
              <a:tr h="385233">
                <a:tc>
                  <a:txBody>
                    <a:bodyPr/>
                    <a:lstStyle/>
                    <a:p>
                      <a:r>
                        <a:rPr lang="fr-FR" sz="1100" i="1" dirty="0"/>
                        <a:t>P</a:t>
                      </a:r>
                      <a:r>
                        <a:rPr lang="fr-FR" sz="1100" dirty="0"/>
                        <a:t>(</a:t>
                      </a:r>
                      <a:r>
                        <a:rPr lang="fr-FR" sz="1100" i="1" dirty="0"/>
                        <a:t>S</a:t>
                      </a:r>
                      <a:r>
                        <a:rPr lang="fr-FR" sz="1100" baseline="-25000" dirty="0"/>
                        <a:t>t</a:t>
                      </a:r>
                      <a:r>
                        <a:rPr lang="fr-FR" sz="1100" dirty="0"/>
                        <a:t>=0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0.9</a:t>
                      </a:r>
                    </a:p>
                  </a:txBody>
                  <a:tcPr marL="91467" marR="91467" marT="30398" marB="30398"/>
                </a:tc>
                <a:tc>
                  <a:txBody>
                    <a:bodyPr/>
                    <a:lstStyle/>
                    <a:p>
                      <a:r>
                        <a:rPr lang="fr-FR" sz="1100" dirty="0"/>
                        <a:t>0.2</a:t>
                      </a:r>
                    </a:p>
                  </a:txBody>
                  <a:tcPr marL="91467" marR="91467" marT="30398" marB="30398"/>
                </a:tc>
                <a:extLst>
                  <a:ext uri="{0D108BD9-81ED-4DB2-BD59-A6C34878D82A}">
                    <a16:rowId xmlns:a16="http://schemas.microsoft.com/office/drawing/2014/main" val="10001"/>
                  </a:ext>
                </a:extLst>
              </a:tr>
              <a:tr h="385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100" i="1" dirty="0"/>
                        <a:t>P</a:t>
                      </a:r>
                      <a:r>
                        <a:rPr lang="fr-FR" sz="1100" dirty="0"/>
                        <a:t>(</a:t>
                      </a:r>
                      <a:r>
                        <a:rPr lang="fr-FR" sz="1100" i="1" dirty="0"/>
                        <a:t>S</a:t>
                      </a:r>
                      <a:r>
                        <a:rPr lang="fr-FR" sz="1100" baseline="-25000" dirty="0"/>
                        <a:t>t</a:t>
                      </a:r>
                      <a:r>
                        <a:rPr lang="fr-FR" sz="1100" dirty="0"/>
                        <a:t>=1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0.1</a:t>
                      </a:r>
                    </a:p>
                  </a:txBody>
                  <a:tcPr marL="91467" marR="91467" marT="30398" marB="30398"/>
                </a:tc>
                <a:tc>
                  <a:txBody>
                    <a:bodyPr/>
                    <a:lstStyle/>
                    <a:p>
                      <a:r>
                        <a:rPr lang="fr-FR" sz="1100" dirty="0"/>
                        <a:t>0.8</a:t>
                      </a:r>
                    </a:p>
                  </a:txBody>
                  <a:tcPr marL="91467" marR="91467" marT="30398" marB="30398"/>
                </a:tc>
                <a:extLst>
                  <a:ext uri="{0D108BD9-81ED-4DB2-BD59-A6C34878D82A}">
                    <a16:rowId xmlns:a16="http://schemas.microsoft.com/office/drawing/2014/main" val="10002"/>
                  </a:ext>
                </a:extLst>
              </a:tr>
            </a:tbl>
          </a:graphicData>
        </a:graphic>
      </p:graphicFrame>
      <p:graphicFrame>
        <p:nvGraphicFramePr>
          <p:cNvPr id="11" name="Tableau 10"/>
          <p:cNvGraphicFramePr>
            <a:graphicFrameLocks noGrp="1"/>
          </p:cNvGraphicFramePr>
          <p:nvPr/>
        </p:nvGraphicFramePr>
        <p:xfrm>
          <a:off x="3681413" y="2925763"/>
          <a:ext cx="2708275" cy="1157287"/>
        </p:xfrm>
        <a:graphic>
          <a:graphicData uri="http://schemas.openxmlformats.org/drawingml/2006/table">
            <a:tbl>
              <a:tblPr firstRow="1" bandRow="1">
                <a:tableStyleId>{5C22544A-7EE6-4342-B048-85BDC9FD1C3A}</a:tableStyleId>
              </a:tblPr>
              <a:tblGrid>
                <a:gridCol w="1260892">
                  <a:extLst>
                    <a:ext uri="{9D8B030D-6E8A-4147-A177-3AD203B41FA5}">
                      <a16:colId xmlns:a16="http://schemas.microsoft.com/office/drawing/2014/main" val="20000"/>
                    </a:ext>
                  </a:extLst>
                </a:gridCol>
                <a:gridCol w="712164">
                  <a:extLst>
                    <a:ext uri="{9D8B030D-6E8A-4147-A177-3AD203B41FA5}">
                      <a16:colId xmlns:a16="http://schemas.microsoft.com/office/drawing/2014/main" val="20001"/>
                    </a:ext>
                  </a:extLst>
                </a:gridCol>
                <a:gridCol w="735219">
                  <a:extLst>
                    <a:ext uri="{9D8B030D-6E8A-4147-A177-3AD203B41FA5}">
                      <a16:colId xmlns:a16="http://schemas.microsoft.com/office/drawing/2014/main" val="20002"/>
                    </a:ext>
                  </a:extLst>
                </a:gridCol>
              </a:tblGrid>
              <a:tr h="408062">
                <a:tc>
                  <a:txBody>
                    <a:bodyPr/>
                    <a:lstStyle/>
                    <a:p>
                      <a:endParaRPr lang="fr-FR" sz="1600" dirty="0"/>
                    </a:p>
                  </a:txBody>
                  <a:tcPr marL="91434" marR="91434" marT="45756" marB="45756"/>
                </a:tc>
                <a:tc>
                  <a:txBody>
                    <a:bodyPr/>
                    <a:lstStyle/>
                    <a:p>
                      <a:r>
                        <a:rPr lang="fr-FR" sz="1600" i="1" dirty="0"/>
                        <a:t>H</a:t>
                      </a:r>
                      <a:r>
                        <a:rPr lang="fr-FR" sz="1600" baseline="-25000" dirty="0"/>
                        <a:t>t-1</a:t>
                      </a:r>
                      <a:r>
                        <a:rPr lang="fr-FR" sz="1600" dirty="0"/>
                        <a:t>=0</a:t>
                      </a:r>
                    </a:p>
                  </a:txBody>
                  <a:tcPr marL="91434" marR="91434" marT="45756" marB="45756"/>
                </a:tc>
                <a:tc>
                  <a:txBody>
                    <a:bodyPr/>
                    <a:lstStyle/>
                    <a:p>
                      <a:r>
                        <a:rPr lang="fr-FR" sz="1600" i="1" dirty="0"/>
                        <a:t>H</a:t>
                      </a:r>
                      <a:r>
                        <a:rPr lang="fr-FR" sz="1600" baseline="-25000" dirty="0"/>
                        <a:t>t-1</a:t>
                      </a:r>
                      <a:r>
                        <a:rPr lang="fr-FR" sz="1600" dirty="0"/>
                        <a:t>=1</a:t>
                      </a:r>
                    </a:p>
                  </a:txBody>
                  <a:tcPr marL="91434" marR="91434" marT="45756" marB="45756"/>
                </a:tc>
                <a:extLst>
                  <a:ext uri="{0D108BD9-81ED-4DB2-BD59-A6C34878D82A}">
                    <a16:rowId xmlns:a16="http://schemas.microsoft.com/office/drawing/2014/main" val="10000"/>
                  </a:ext>
                </a:extLst>
              </a:tr>
              <a:tr h="387992">
                <a:tc>
                  <a:txBody>
                    <a:bodyPr/>
                    <a:lstStyle/>
                    <a:p>
                      <a:r>
                        <a:rPr lang="fr-FR" sz="1600" i="1" dirty="0"/>
                        <a:t>P</a:t>
                      </a:r>
                      <a:r>
                        <a:rPr lang="fr-FR" sz="1600" dirty="0"/>
                        <a:t>(</a:t>
                      </a:r>
                      <a:r>
                        <a:rPr lang="fr-FR" sz="1600" i="1" dirty="0" err="1"/>
                        <a:t>H</a:t>
                      </a:r>
                      <a:r>
                        <a:rPr lang="fr-FR" sz="1600" baseline="-25000" dirty="0" err="1"/>
                        <a:t>t</a:t>
                      </a:r>
                      <a:r>
                        <a:rPr lang="fr-FR" sz="1600" dirty="0"/>
                        <a:t>=0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0.3</a:t>
                      </a:r>
                    </a:p>
                  </a:txBody>
                  <a:tcPr marL="91434" marR="91434" marT="45756" marB="45756"/>
                </a:tc>
                <a:tc>
                  <a:txBody>
                    <a:bodyPr/>
                    <a:lstStyle/>
                    <a:p>
                      <a:pPr algn="ctr"/>
                      <a:r>
                        <a:rPr lang="fr-FR" sz="1600" dirty="0"/>
                        <a:t>0.4</a:t>
                      </a:r>
                    </a:p>
                  </a:txBody>
                  <a:tcPr marL="91434" marR="91434" marT="45756" marB="45756"/>
                </a:tc>
                <a:extLst>
                  <a:ext uri="{0D108BD9-81ED-4DB2-BD59-A6C34878D82A}">
                    <a16:rowId xmlns:a16="http://schemas.microsoft.com/office/drawing/2014/main" val="10001"/>
                  </a:ext>
                </a:extLst>
              </a:tr>
              <a:tr h="361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i="1" dirty="0"/>
                        <a:t>P</a:t>
                      </a:r>
                      <a:r>
                        <a:rPr lang="fr-FR" sz="1600" dirty="0"/>
                        <a:t>(</a:t>
                      </a:r>
                      <a:r>
                        <a:rPr lang="fr-FR" sz="1600" i="1" dirty="0" err="1"/>
                        <a:t>H</a:t>
                      </a:r>
                      <a:r>
                        <a:rPr lang="fr-FR" sz="1600" i="1" baseline="-25000" dirty="0" err="1"/>
                        <a:t>t</a:t>
                      </a:r>
                      <a:r>
                        <a:rPr lang="fr-FR" sz="1600" dirty="0"/>
                        <a:t>=1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0.7</a:t>
                      </a:r>
                    </a:p>
                  </a:txBody>
                  <a:tcPr marL="91434" marR="91434" marT="45756" marB="45756"/>
                </a:tc>
                <a:tc>
                  <a:txBody>
                    <a:bodyPr/>
                    <a:lstStyle/>
                    <a:p>
                      <a:pPr algn="ctr"/>
                      <a:r>
                        <a:rPr lang="fr-FR" sz="1600" dirty="0"/>
                        <a:t>0.6</a:t>
                      </a:r>
                    </a:p>
                  </a:txBody>
                  <a:tcPr marL="91434" marR="91434" marT="45756" marB="45756"/>
                </a:tc>
                <a:extLst>
                  <a:ext uri="{0D108BD9-81ED-4DB2-BD59-A6C34878D82A}">
                    <a16:rowId xmlns:a16="http://schemas.microsoft.com/office/drawing/2014/main" val="10002"/>
                  </a:ext>
                </a:extLst>
              </a:tr>
            </a:tbl>
          </a:graphicData>
        </a:graphic>
      </p:graphicFrame>
      <p:graphicFrame>
        <p:nvGraphicFramePr>
          <p:cNvPr id="5" name="Tableau 4"/>
          <p:cNvGraphicFramePr>
            <a:graphicFrameLocks noGrp="1"/>
          </p:cNvGraphicFramePr>
          <p:nvPr/>
        </p:nvGraphicFramePr>
        <p:xfrm>
          <a:off x="1844675" y="4511675"/>
          <a:ext cx="5387975" cy="1112838"/>
        </p:xfrm>
        <a:graphic>
          <a:graphicData uri="http://schemas.openxmlformats.org/drawingml/2006/table">
            <a:tbl>
              <a:tblPr firstRow="1" bandRow="1">
                <a:tableStyleId>{5C22544A-7EE6-4342-B048-85BDC9FD1C3A}</a:tableStyleId>
              </a:tblPr>
              <a:tblGrid>
                <a:gridCol w="1077595">
                  <a:extLst>
                    <a:ext uri="{9D8B030D-6E8A-4147-A177-3AD203B41FA5}">
                      <a16:colId xmlns:a16="http://schemas.microsoft.com/office/drawing/2014/main" val="20000"/>
                    </a:ext>
                  </a:extLst>
                </a:gridCol>
                <a:gridCol w="1077595">
                  <a:extLst>
                    <a:ext uri="{9D8B030D-6E8A-4147-A177-3AD203B41FA5}">
                      <a16:colId xmlns:a16="http://schemas.microsoft.com/office/drawing/2014/main" val="20001"/>
                    </a:ext>
                  </a:extLst>
                </a:gridCol>
                <a:gridCol w="1077595">
                  <a:extLst>
                    <a:ext uri="{9D8B030D-6E8A-4147-A177-3AD203B41FA5}">
                      <a16:colId xmlns:a16="http://schemas.microsoft.com/office/drawing/2014/main" val="20002"/>
                    </a:ext>
                  </a:extLst>
                </a:gridCol>
                <a:gridCol w="1077595">
                  <a:extLst>
                    <a:ext uri="{9D8B030D-6E8A-4147-A177-3AD203B41FA5}">
                      <a16:colId xmlns:a16="http://schemas.microsoft.com/office/drawing/2014/main" val="20003"/>
                    </a:ext>
                  </a:extLst>
                </a:gridCol>
                <a:gridCol w="1077595">
                  <a:extLst>
                    <a:ext uri="{9D8B030D-6E8A-4147-A177-3AD203B41FA5}">
                      <a16:colId xmlns:a16="http://schemas.microsoft.com/office/drawing/2014/main" val="20004"/>
                    </a:ext>
                  </a:extLst>
                </a:gridCol>
              </a:tblGrid>
              <a:tr h="370946">
                <a:tc>
                  <a:txBody>
                    <a:bodyPr/>
                    <a:lstStyle/>
                    <a:p>
                      <a:r>
                        <a:rPr lang="fr-FR" sz="1800" dirty="0"/>
                        <a:t>i</a:t>
                      </a:r>
                    </a:p>
                  </a:txBody>
                  <a:tcPr marL="91448" marR="91448" marT="45733" marB="45733"/>
                </a:tc>
                <a:tc>
                  <a:txBody>
                    <a:bodyPr/>
                    <a:lstStyle/>
                    <a:p>
                      <a:pPr algn="r"/>
                      <a:r>
                        <a:rPr lang="fr-FR" sz="1800" dirty="0"/>
                        <a:t>1</a:t>
                      </a:r>
                    </a:p>
                  </a:txBody>
                  <a:tcPr marL="91448" marR="91448" marT="45733" marB="45733"/>
                </a:tc>
                <a:tc>
                  <a:txBody>
                    <a:bodyPr/>
                    <a:lstStyle/>
                    <a:p>
                      <a:pPr algn="r"/>
                      <a:r>
                        <a:rPr lang="fr-FR" sz="1800" dirty="0"/>
                        <a:t>2</a:t>
                      </a:r>
                    </a:p>
                  </a:txBody>
                  <a:tcPr marL="91448" marR="91448" marT="45733" marB="45733"/>
                </a:tc>
                <a:tc>
                  <a:txBody>
                    <a:bodyPr/>
                    <a:lstStyle/>
                    <a:p>
                      <a:pPr algn="r"/>
                      <a:r>
                        <a:rPr lang="fr-FR" sz="1800" dirty="0"/>
                        <a:t>3</a:t>
                      </a:r>
                    </a:p>
                  </a:txBody>
                  <a:tcPr marL="91448" marR="91448" marT="45733" marB="45733"/>
                </a:tc>
                <a:tc>
                  <a:txBody>
                    <a:bodyPr/>
                    <a:lstStyle/>
                    <a:p>
                      <a:pPr algn="r"/>
                      <a:r>
                        <a:rPr lang="fr-FR" sz="1800" dirty="0"/>
                        <a:t>4</a:t>
                      </a:r>
                    </a:p>
                  </a:txBody>
                  <a:tcPr marL="91448" marR="91448" marT="45733" marB="45733"/>
                </a:tc>
                <a:extLst>
                  <a:ext uri="{0D108BD9-81ED-4DB2-BD59-A6C34878D82A}">
                    <a16:rowId xmlns:a16="http://schemas.microsoft.com/office/drawing/2014/main" val="10000"/>
                  </a:ext>
                </a:extLst>
              </a:tr>
              <a:tr h="370946">
                <a:tc>
                  <a:txBody>
                    <a:bodyPr/>
                    <a:lstStyle/>
                    <a:p>
                      <a:r>
                        <a:rPr lang="fr-FR" sz="1800" dirty="0"/>
                        <a:t>0</a:t>
                      </a:r>
                    </a:p>
                  </a:txBody>
                  <a:tcPr marL="91448" marR="91448" marT="45733" marB="45733"/>
                </a:tc>
                <a:tc>
                  <a:txBody>
                    <a:bodyPr/>
                    <a:lstStyle/>
                    <a:p>
                      <a:pPr algn="r"/>
                      <a:r>
                        <a:rPr lang="fr-FR" sz="1800" dirty="0"/>
                        <a:t>0.45</a:t>
                      </a:r>
                    </a:p>
                  </a:txBody>
                  <a:tcPr marL="91448" marR="91448" marT="45733" marB="45733"/>
                </a:tc>
                <a:tc>
                  <a:txBody>
                    <a:bodyPr/>
                    <a:lstStyle/>
                    <a:p>
                      <a:pPr algn="r"/>
                      <a:r>
                        <a:rPr lang="fr-FR" altLang="ko-KR" sz="1800" dirty="0"/>
                        <a:t>0.0135</a:t>
                      </a:r>
                      <a:endParaRPr lang="fr-FR" sz="1800" dirty="0"/>
                    </a:p>
                  </a:txBody>
                  <a:tcPr marL="91448" marR="91448" marT="45733" marB="45733"/>
                </a:tc>
                <a:tc>
                  <a:txBody>
                    <a:bodyPr/>
                    <a:lstStyle/>
                    <a:p>
                      <a:pPr algn="r"/>
                      <a:endParaRPr lang="fr-FR" sz="1800" dirty="0"/>
                    </a:p>
                  </a:txBody>
                  <a:tcPr marL="91448" marR="91448" marT="45733" marB="45733"/>
                </a:tc>
                <a:tc>
                  <a:txBody>
                    <a:bodyPr/>
                    <a:lstStyle/>
                    <a:p>
                      <a:pPr algn="r"/>
                      <a:endParaRPr lang="fr-FR" sz="1800" dirty="0"/>
                    </a:p>
                  </a:txBody>
                  <a:tcPr marL="91448" marR="91448" marT="45733" marB="45733"/>
                </a:tc>
                <a:extLst>
                  <a:ext uri="{0D108BD9-81ED-4DB2-BD59-A6C34878D82A}">
                    <a16:rowId xmlns:a16="http://schemas.microsoft.com/office/drawing/2014/main" val="10001"/>
                  </a:ext>
                </a:extLst>
              </a:tr>
              <a:tr h="370946">
                <a:tc>
                  <a:txBody>
                    <a:bodyPr/>
                    <a:lstStyle/>
                    <a:p>
                      <a:r>
                        <a:rPr lang="fr-FR" sz="1800" dirty="0"/>
                        <a:t>1</a:t>
                      </a:r>
                    </a:p>
                  </a:txBody>
                  <a:tcPr marL="91448" marR="91448" marT="45733" marB="45733"/>
                </a:tc>
                <a:tc>
                  <a:txBody>
                    <a:bodyPr/>
                    <a:lstStyle/>
                    <a:p>
                      <a:pPr algn="r"/>
                      <a:r>
                        <a:rPr lang="fr-FR" sz="1800" dirty="0"/>
                        <a:t>0.1</a:t>
                      </a:r>
                    </a:p>
                  </a:txBody>
                  <a:tcPr marL="91448" marR="91448" marT="45733" marB="45733"/>
                </a:tc>
                <a:tc>
                  <a:txBody>
                    <a:bodyPr/>
                    <a:lstStyle/>
                    <a:p>
                      <a:pPr algn="r"/>
                      <a:endParaRPr lang="fr-FR" sz="1800" dirty="0"/>
                    </a:p>
                  </a:txBody>
                  <a:tcPr marL="91448" marR="91448" marT="45733" marB="45733"/>
                </a:tc>
                <a:tc>
                  <a:txBody>
                    <a:bodyPr/>
                    <a:lstStyle/>
                    <a:p>
                      <a:pPr algn="r"/>
                      <a:endParaRPr lang="fr-FR" sz="1800"/>
                    </a:p>
                  </a:txBody>
                  <a:tcPr marL="91448" marR="91448" marT="45733" marB="45733"/>
                </a:tc>
                <a:tc>
                  <a:txBody>
                    <a:bodyPr/>
                    <a:lstStyle/>
                    <a:p>
                      <a:pPr algn="r"/>
                      <a:endParaRPr lang="fr-FR" sz="1800" dirty="0"/>
                    </a:p>
                  </a:txBody>
                  <a:tcPr marL="91448" marR="91448" marT="45733" marB="45733"/>
                </a:tc>
                <a:extLst>
                  <a:ext uri="{0D108BD9-81ED-4DB2-BD59-A6C34878D82A}">
                    <a16:rowId xmlns:a16="http://schemas.microsoft.com/office/drawing/2014/main" val="10002"/>
                  </a:ext>
                </a:extLst>
              </a:tr>
            </a:tbl>
          </a:graphicData>
        </a:graphic>
      </p:graphicFrame>
      <p:sp>
        <p:nvSpPr>
          <p:cNvPr id="73797" name="Text Box 43"/>
          <p:cNvSpPr txBox="1">
            <a:spLocks noChangeArrowheads="1"/>
          </p:cNvSpPr>
          <p:nvPr/>
        </p:nvSpPr>
        <p:spPr bwMode="auto">
          <a:xfrm>
            <a:off x="787400" y="2565400"/>
            <a:ext cx="2197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d'observation</a:t>
            </a:r>
            <a:endParaRPr lang="fr-CA" altLang="en-US" sz="1600" b="1">
              <a:solidFill>
                <a:srgbClr val="000000"/>
              </a:solidFill>
              <a:latin typeface="Calibri" pitchFamily="34" charset="0"/>
            </a:endParaRPr>
          </a:p>
        </p:txBody>
      </p:sp>
      <p:sp>
        <p:nvSpPr>
          <p:cNvPr id="73798" name="Text Box 43"/>
          <p:cNvSpPr txBox="1">
            <a:spLocks noChangeArrowheads="1"/>
          </p:cNvSpPr>
          <p:nvPr/>
        </p:nvSpPr>
        <p:spPr bwMode="auto">
          <a:xfrm>
            <a:off x="3906838" y="2571750"/>
            <a:ext cx="2443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de transition</a:t>
            </a:r>
            <a:endParaRPr lang="fr-CA" altLang="en-US" sz="1600" b="1">
              <a:solidFill>
                <a:srgbClr val="000000"/>
              </a:solidFill>
              <a:latin typeface="Calibri" pitchFamily="34" charset="0"/>
            </a:endParaRPr>
          </a:p>
        </p:txBody>
      </p:sp>
      <p:sp>
        <p:nvSpPr>
          <p:cNvPr id="18" name="Text Box 43"/>
          <p:cNvSpPr txBox="1">
            <a:spLocks noChangeArrowheads="1"/>
          </p:cNvSpPr>
          <p:nvPr/>
        </p:nvSpPr>
        <p:spPr bwMode="auto">
          <a:xfrm>
            <a:off x="7000875" y="2589213"/>
            <a:ext cx="24431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a:solidFill>
                  <a:srgbClr val="000000"/>
                </a:solidFill>
                <a:latin typeface="+mn-lt"/>
              </a:rPr>
              <a:t>Distribution initiale</a:t>
            </a:r>
          </a:p>
        </p:txBody>
      </p:sp>
      <p:sp>
        <p:nvSpPr>
          <p:cNvPr id="73800" name="Text Box 43"/>
          <p:cNvSpPr txBox="1">
            <a:spLocks noChangeArrowheads="1"/>
          </p:cNvSpPr>
          <p:nvPr/>
        </p:nvSpPr>
        <p:spPr bwMode="auto">
          <a:xfrm rot="-5400000">
            <a:off x="1185069" y="4849019"/>
            <a:ext cx="838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CA" altLang="en-US" sz="1600" b="1">
                <a:solidFill>
                  <a:srgbClr val="000000"/>
                </a:solidFill>
                <a:latin typeface="Calibri" pitchFamily="34" charset="0"/>
              </a:rPr>
              <a:t>α*(i,t)</a:t>
            </a:r>
          </a:p>
        </p:txBody>
      </p:sp>
      <p:cxnSp>
        <p:nvCxnSpPr>
          <p:cNvPr id="15" name="Connecteur droit 14"/>
          <p:cNvCxnSpPr>
            <a:cxnSpLocks noChangeShapeType="1"/>
          </p:cNvCxnSpPr>
          <p:nvPr/>
        </p:nvCxnSpPr>
        <p:spPr bwMode="auto">
          <a:xfrm>
            <a:off x="1831975" y="4518025"/>
            <a:ext cx="1082675" cy="334963"/>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0" name="Text Box 43"/>
          <p:cNvSpPr txBox="1">
            <a:spLocks noChangeArrowheads="1"/>
          </p:cNvSpPr>
          <p:nvPr/>
        </p:nvSpPr>
        <p:spPr bwMode="auto">
          <a:xfrm>
            <a:off x="2644775" y="4468813"/>
            <a:ext cx="269875" cy="3397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err="1">
                <a:solidFill>
                  <a:schemeClr val="bg1"/>
                </a:solidFill>
                <a:latin typeface="+mn-lt"/>
              </a:rPr>
              <a:t>t</a:t>
            </a:r>
            <a:endParaRPr lang="fr-CA" sz="1600" b="1" dirty="0">
              <a:solidFill>
                <a:schemeClr val="bg1"/>
              </a:solidFill>
              <a:latin typeface="+mn-lt"/>
            </a:endParaRPr>
          </a:p>
        </p:txBody>
      </p:sp>
      <p:graphicFrame>
        <p:nvGraphicFramePr>
          <p:cNvPr id="21" name="Tableau 20"/>
          <p:cNvGraphicFramePr>
            <a:graphicFrameLocks noGrp="1"/>
          </p:cNvGraphicFramePr>
          <p:nvPr/>
        </p:nvGraphicFramePr>
        <p:xfrm>
          <a:off x="6675438" y="2925763"/>
          <a:ext cx="2273300" cy="795337"/>
        </p:xfrm>
        <a:graphic>
          <a:graphicData uri="http://schemas.openxmlformats.org/drawingml/2006/table">
            <a:tbl>
              <a:tblPr firstRow="1" bandRow="1">
                <a:tableStyleId>{5C22544A-7EE6-4342-B048-85BDC9FD1C3A}</a:tableStyleId>
              </a:tblPr>
              <a:tblGrid>
                <a:gridCol w="1037694">
                  <a:extLst>
                    <a:ext uri="{9D8B030D-6E8A-4147-A177-3AD203B41FA5}">
                      <a16:colId xmlns:a16="http://schemas.microsoft.com/office/drawing/2014/main" val="20000"/>
                    </a:ext>
                  </a:extLst>
                </a:gridCol>
                <a:gridCol w="633851">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407694">
                <a:tc>
                  <a:txBody>
                    <a:bodyPr/>
                    <a:lstStyle/>
                    <a:p>
                      <a:endParaRPr lang="fr-FR" sz="1600" dirty="0"/>
                    </a:p>
                  </a:txBody>
                  <a:tcPr marL="91467" marR="91467" marT="45715" marB="45715"/>
                </a:tc>
                <a:tc>
                  <a:txBody>
                    <a:bodyPr/>
                    <a:lstStyle/>
                    <a:p>
                      <a:r>
                        <a:rPr lang="fr-FR" sz="1600" i="1" dirty="0"/>
                        <a:t>H</a:t>
                      </a:r>
                      <a:r>
                        <a:rPr lang="fr-FR" sz="1600" i="0" baseline="-25000" dirty="0"/>
                        <a:t>1</a:t>
                      </a:r>
                      <a:r>
                        <a:rPr lang="fr-FR" sz="1600" dirty="0"/>
                        <a:t>=0</a:t>
                      </a:r>
                    </a:p>
                  </a:txBody>
                  <a:tcPr marL="91467" marR="91467" marT="45715" marB="45715"/>
                </a:tc>
                <a:tc>
                  <a:txBody>
                    <a:bodyPr/>
                    <a:lstStyle/>
                    <a:p>
                      <a:r>
                        <a:rPr lang="fr-FR" sz="1600" i="1" dirty="0"/>
                        <a:t>H</a:t>
                      </a:r>
                      <a:r>
                        <a:rPr lang="fr-FR" sz="1600" i="0" baseline="-25000" dirty="0"/>
                        <a:t>1</a:t>
                      </a:r>
                      <a:r>
                        <a:rPr lang="fr-FR" sz="1600" dirty="0"/>
                        <a:t>=1</a:t>
                      </a:r>
                    </a:p>
                  </a:txBody>
                  <a:tcPr marL="91467" marR="91467" marT="45715" marB="45715"/>
                </a:tc>
                <a:extLst>
                  <a:ext uri="{0D108BD9-81ED-4DB2-BD59-A6C34878D82A}">
                    <a16:rowId xmlns:a16="http://schemas.microsoft.com/office/drawing/2014/main" val="10000"/>
                  </a:ext>
                </a:extLst>
              </a:tr>
              <a:tr h="387643">
                <a:tc>
                  <a:txBody>
                    <a:bodyPr/>
                    <a:lstStyle/>
                    <a:p>
                      <a:r>
                        <a:rPr lang="fr-FR" sz="1600" i="1" dirty="0"/>
                        <a:t>P</a:t>
                      </a:r>
                      <a:r>
                        <a:rPr lang="fr-FR" sz="1600" dirty="0"/>
                        <a:t>(</a:t>
                      </a:r>
                      <a:r>
                        <a:rPr lang="fr-FR" sz="1600" i="1" dirty="0"/>
                        <a:t>H</a:t>
                      </a:r>
                      <a:r>
                        <a:rPr lang="fr-FR" sz="1600" i="0" baseline="-25000" dirty="0"/>
                        <a:t>1</a:t>
                      </a:r>
                      <a:r>
                        <a:rPr lang="fr-FR" sz="1600" dirty="0"/>
                        <a:t>)</a:t>
                      </a:r>
                    </a:p>
                  </a:txBody>
                  <a:tcPr marL="91467" marR="91467" marT="45715" marB="45715"/>
                </a:tc>
                <a:tc>
                  <a:txBody>
                    <a:bodyPr/>
                    <a:lstStyle/>
                    <a:p>
                      <a:r>
                        <a:rPr lang="fr-FR" sz="1600" dirty="0"/>
                        <a:t>0.5</a:t>
                      </a:r>
                    </a:p>
                  </a:txBody>
                  <a:tcPr marL="91467" marR="91467" marT="45715" marB="45715"/>
                </a:tc>
                <a:tc>
                  <a:txBody>
                    <a:bodyPr/>
                    <a:lstStyle/>
                    <a:p>
                      <a:r>
                        <a:rPr lang="fr-FR" sz="1600" dirty="0"/>
                        <a:t>0.5</a:t>
                      </a:r>
                    </a:p>
                  </a:txBody>
                  <a:tcPr marL="91467" marR="91467" marT="45715" marB="45715"/>
                </a:tc>
                <a:extLst>
                  <a:ext uri="{0D108BD9-81ED-4DB2-BD59-A6C34878D82A}">
                    <a16:rowId xmlns:a16="http://schemas.microsoft.com/office/drawing/2014/main" val="10001"/>
                  </a:ext>
                </a:extLst>
              </a:tr>
            </a:tbl>
          </a:graphicData>
        </a:graphic>
      </p:graphicFrame>
      <p:cxnSp>
        <p:nvCxnSpPr>
          <p:cNvPr id="23" name="Connecteur droit avec flèche 22"/>
          <p:cNvCxnSpPr>
            <a:cxnSpLocks noChangeShapeType="1"/>
          </p:cNvCxnSpPr>
          <p:nvPr/>
        </p:nvCxnSpPr>
        <p:spPr bwMode="auto">
          <a:xfrm>
            <a:off x="3922713" y="5499100"/>
            <a:ext cx="601662" cy="0"/>
          </a:xfrm>
          <a:prstGeom prst="straightConnector1">
            <a:avLst/>
          </a:prstGeom>
          <a:noFill/>
          <a:ln w="2540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4" name="Connecteur droit avec flèche 23"/>
          <p:cNvCxnSpPr>
            <a:cxnSpLocks noChangeShapeType="1"/>
          </p:cNvCxnSpPr>
          <p:nvPr/>
        </p:nvCxnSpPr>
        <p:spPr bwMode="auto">
          <a:xfrm>
            <a:off x="3916363" y="5067300"/>
            <a:ext cx="549275" cy="320675"/>
          </a:xfrm>
          <a:prstGeom prst="straightConnector1">
            <a:avLst/>
          </a:prstGeom>
          <a:noFill/>
          <a:ln w="2540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 name="Connecteur droit avec flèche 21"/>
          <p:cNvCxnSpPr>
            <a:cxnSpLocks noChangeShapeType="1"/>
          </p:cNvCxnSpPr>
          <p:nvPr/>
        </p:nvCxnSpPr>
        <p:spPr bwMode="auto">
          <a:xfrm>
            <a:off x="3916363" y="5040313"/>
            <a:ext cx="601662" cy="0"/>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fr-FR" altLang="ko-KR" dirty="0">
                <a:latin typeface="Arial" pitchFamily="34" charset="0"/>
                <a:ea typeface="ＭＳ Ｐゴシック" pitchFamily="34" charset="-128"/>
              </a:rPr>
              <a:t>Exemple - Explication la plus plausible </a:t>
            </a:r>
            <a:br>
              <a:rPr lang="fr-CA" altLang="ko-KR" dirty="0">
                <a:latin typeface="Arial" pitchFamily="34" charset="0"/>
                <a:ea typeface="ＭＳ Ｐゴシック" pitchFamily="34" charset="-128"/>
              </a:rPr>
            </a:br>
            <a:r>
              <a:rPr lang="fr-CA" altLang="ko-KR" dirty="0">
                <a:latin typeface="Arial" pitchFamily="34" charset="0"/>
                <a:ea typeface="ＭＳ Ｐゴシック" pitchFamily="34" charset="-128"/>
              </a:rPr>
              <a:t>avec un HMM</a:t>
            </a:r>
          </a:p>
        </p:txBody>
      </p:sp>
      <p:sp>
        <p:nvSpPr>
          <p:cNvPr id="74755" name="Rectangle 6"/>
          <p:cNvSpPr>
            <a:spLocks noGrp="1" noChangeArrowheads="1"/>
          </p:cNvSpPr>
          <p:nvPr>
            <p:ph idx="1"/>
          </p:nvPr>
        </p:nvSpPr>
        <p:spPr/>
        <p:txBody>
          <a:bodyPr/>
          <a:lstStyle/>
          <a:p>
            <a:pPr eaLnBrk="1" hangingPunct="1"/>
            <a:r>
              <a:rPr lang="fr-CA" altLang="ko-KR" dirty="0">
                <a:ea typeface="ＭＳ Ｐゴシック" pitchFamily="34" charset="-128"/>
              </a:rPr>
              <a:t>Décoder un message binaire avec canal bruité (T=4)</a:t>
            </a:r>
          </a:p>
          <a:p>
            <a:pPr lvl="1" eaLnBrk="1" hangingPunct="1"/>
            <a:r>
              <a:rPr lang="fr-CA" altLang="ko-KR" dirty="0">
                <a:ea typeface="ＭＳ Ｐゴシック" pitchFamily="34" charset="-128"/>
              </a:rPr>
              <a:t>message observé: </a:t>
            </a:r>
            <a:r>
              <a:rPr lang="fr-CA" altLang="ko-KR" i="1" dirty="0">
                <a:ea typeface="ＭＳ Ｐゴシック" pitchFamily="34" charset="-128"/>
              </a:rPr>
              <a:t>S</a:t>
            </a:r>
            <a:r>
              <a:rPr lang="fr-CA" altLang="ko-KR" baseline="-25000" dirty="0">
                <a:ea typeface="ＭＳ Ｐゴシック" pitchFamily="34" charset="-128"/>
              </a:rPr>
              <a:t>1</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2</a:t>
            </a:r>
            <a:r>
              <a:rPr lang="fr-CA" altLang="ko-KR" dirty="0">
                <a:ea typeface="ＭＳ Ｐゴシック" pitchFamily="34" charset="-128"/>
              </a:rPr>
              <a:t>=1, </a:t>
            </a:r>
            <a:r>
              <a:rPr lang="fr-CA" altLang="ko-KR" i="1" dirty="0">
                <a:ea typeface="ＭＳ Ｐゴシック" pitchFamily="34" charset="-128"/>
              </a:rPr>
              <a:t>S</a:t>
            </a:r>
            <a:r>
              <a:rPr lang="fr-CA" altLang="ko-KR" baseline="-25000" dirty="0">
                <a:ea typeface="ＭＳ Ｐゴシック" pitchFamily="34" charset="-128"/>
              </a:rPr>
              <a:t>3</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4</a:t>
            </a:r>
            <a:r>
              <a:rPr lang="fr-CA" altLang="ko-KR" dirty="0">
                <a:ea typeface="ＭＳ Ｐゴシック" pitchFamily="34" charset="-128"/>
              </a:rPr>
              <a:t>=0</a:t>
            </a: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r>
              <a:rPr lang="fr-CA" altLang="ko-KR" dirty="0">
                <a:ea typeface="ＭＳ Ｐゴシック" pitchFamily="34" charset="-128"/>
              </a:rPr>
              <a:t>récursion: α*(1,2) = </a:t>
            </a:r>
            <a:r>
              <a:rPr lang="fr-CA" altLang="en-US" dirty="0">
                <a:ea typeface="ＭＳ Ｐゴシック" pitchFamily="34" charset="-128"/>
              </a:rPr>
              <a:t>0.8</a:t>
            </a:r>
            <a:r>
              <a:rPr lang="fr-CA" altLang="ko-KR" dirty="0">
                <a:ea typeface="ＭＳ Ｐゴシック" pitchFamily="34" charset="-128"/>
              </a:rPr>
              <a:t> max{</a:t>
            </a:r>
            <a:r>
              <a:rPr lang="fr-CA" altLang="en-US" dirty="0">
                <a:ea typeface="ＭＳ Ｐゴシック" pitchFamily="34" charset="-128"/>
              </a:rPr>
              <a:t> </a:t>
            </a:r>
            <a:r>
              <a:rPr lang="fr-CA" altLang="en-US" u="sng" dirty="0">
                <a:ea typeface="ＭＳ Ｐゴシック" pitchFamily="34" charset="-128"/>
              </a:rPr>
              <a:t>0.7</a:t>
            </a:r>
            <a:r>
              <a:rPr lang="fr-CA" altLang="en-US" i="1" u="sng" dirty="0">
                <a:ea typeface="ＭＳ Ｐゴシック" pitchFamily="34" charset="-128"/>
              </a:rPr>
              <a:t> </a:t>
            </a:r>
            <a:r>
              <a:rPr lang="fr-CA" altLang="en-US" u="sng" dirty="0">
                <a:ea typeface="ＭＳ Ｐゴシック" pitchFamily="34" charset="-128"/>
              </a:rPr>
              <a:t>x</a:t>
            </a:r>
            <a:r>
              <a:rPr lang="fr-CA" altLang="ko-KR" u="sng" dirty="0">
                <a:ea typeface="ＭＳ Ｐゴシック" pitchFamily="34" charset="-128"/>
              </a:rPr>
              <a:t> 0.45</a:t>
            </a:r>
            <a:r>
              <a:rPr lang="fr-CA" altLang="ko-KR" dirty="0">
                <a:ea typeface="ＭＳ Ｐゴシック" pitchFamily="34" charset="-128"/>
              </a:rPr>
              <a:t>, </a:t>
            </a:r>
            <a:r>
              <a:rPr lang="fr-CA" altLang="en-US" dirty="0">
                <a:ea typeface="ＭＳ Ｐゴシック" pitchFamily="34" charset="-128"/>
              </a:rPr>
              <a:t>0.6</a:t>
            </a:r>
            <a:r>
              <a:rPr lang="fr-CA" altLang="ko-KR" dirty="0">
                <a:ea typeface="ＭＳ Ｐゴシック" pitchFamily="34" charset="-128"/>
              </a:rPr>
              <a:t> x 0.1} = </a:t>
            </a:r>
            <a:r>
              <a:rPr lang="fr-FR" altLang="ko-KR" dirty="0">
                <a:ea typeface="ＭＳ Ｐゴシック" pitchFamily="34" charset="-128"/>
              </a:rPr>
              <a:t>0.252</a:t>
            </a:r>
            <a:endParaRPr lang="fr-CA" altLang="ko-KR" dirty="0">
              <a:ea typeface="ＭＳ Ｐゴシック" pitchFamily="34" charset="-128"/>
            </a:endParaRPr>
          </a:p>
        </p:txBody>
      </p:sp>
      <p:sp>
        <p:nvSpPr>
          <p:cNvPr id="74756"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74757"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74758"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5231D332-0562-479A-9514-C945C017661B}" type="slidenum">
              <a:rPr lang="en-US" altLang="en-US" smtClean="0">
                <a:latin typeface="Calibri" pitchFamily="34" charset="0"/>
              </a:rPr>
              <a:pPr/>
              <a:t>103</a:t>
            </a:fld>
            <a:endParaRPr lang="en-US" altLang="en-US">
              <a:latin typeface="Calibri" pitchFamily="34" charset="0"/>
            </a:endParaRPr>
          </a:p>
        </p:txBody>
      </p:sp>
      <p:graphicFrame>
        <p:nvGraphicFramePr>
          <p:cNvPr id="4" name="Tableau 3"/>
          <p:cNvGraphicFramePr>
            <a:graphicFrameLocks noGrp="1"/>
          </p:cNvGraphicFramePr>
          <p:nvPr/>
        </p:nvGraphicFramePr>
        <p:xfrm>
          <a:off x="681038" y="2921000"/>
          <a:ext cx="2273300" cy="1155699"/>
        </p:xfrm>
        <a:graphic>
          <a:graphicData uri="http://schemas.openxmlformats.org/drawingml/2006/table">
            <a:tbl>
              <a:tblPr firstRow="1" bandRow="1">
                <a:tableStyleId>{5C22544A-7EE6-4342-B048-85BDC9FD1C3A}</a:tableStyleId>
              </a:tblPr>
              <a:tblGrid>
                <a:gridCol w="1109906">
                  <a:extLst>
                    <a:ext uri="{9D8B030D-6E8A-4147-A177-3AD203B41FA5}">
                      <a16:colId xmlns:a16="http://schemas.microsoft.com/office/drawing/2014/main" val="20000"/>
                    </a:ext>
                  </a:extLst>
                </a:gridCol>
                <a:gridCol w="561639">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385233">
                <a:tc>
                  <a:txBody>
                    <a:bodyPr/>
                    <a:lstStyle/>
                    <a:p>
                      <a:endParaRPr lang="fr-FR" sz="1100" dirty="0"/>
                    </a:p>
                  </a:txBody>
                  <a:tcPr marL="91467" marR="91467" marT="30398" marB="30398"/>
                </a:tc>
                <a:tc>
                  <a:txBody>
                    <a:bodyPr/>
                    <a:lstStyle/>
                    <a:p>
                      <a:r>
                        <a:rPr lang="fr-FR" sz="1100" i="1" dirty="0" err="1"/>
                        <a:t>H</a:t>
                      </a:r>
                      <a:r>
                        <a:rPr lang="fr-FR" sz="1100" baseline="-25000" dirty="0" err="1"/>
                        <a:t>t</a:t>
                      </a:r>
                      <a:r>
                        <a:rPr lang="fr-FR" sz="1100" dirty="0"/>
                        <a:t>=0</a:t>
                      </a:r>
                    </a:p>
                  </a:txBody>
                  <a:tcPr marL="91467" marR="91467" marT="30398" marB="30398"/>
                </a:tc>
                <a:tc>
                  <a:txBody>
                    <a:bodyPr/>
                    <a:lstStyle/>
                    <a:p>
                      <a:r>
                        <a:rPr lang="fr-FR" sz="1100" i="1" dirty="0" err="1"/>
                        <a:t>H</a:t>
                      </a:r>
                      <a:r>
                        <a:rPr lang="fr-FR" sz="1100" baseline="-25000" dirty="0" err="1"/>
                        <a:t>t</a:t>
                      </a:r>
                      <a:r>
                        <a:rPr lang="fr-FR" sz="1100" dirty="0"/>
                        <a:t>=1</a:t>
                      </a:r>
                    </a:p>
                  </a:txBody>
                  <a:tcPr marL="91467" marR="91467" marT="30398" marB="30398"/>
                </a:tc>
                <a:extLst>
                  <a:ext uri="{0D108BD9-81ED-4DB2-BD59-A6C34878D82A}">
                    <a16:rowId xmlns:a16="http://schemas.microsoft.com/office/drawing/2014/main" val="10000"/>
                  </a:ext>
                </a:extLst>
              </a:tr>
              <a:tr h="385233">
                <a:tc>
                  <a:txBody>
                    <a:bodyPr/>
                    <a:lstStyle/>
                    <a:p>
                      <a:r>
                        <a:rPr lang="fr-FR" sz="1100" i="1" dirty="0"/>
                        <a:t>P</a:t>
                      </a:r>
                      <a:r>
                        <a:rPr lang="fr-FR" sz="1100" dirty="0"/>
                        <a:t>(</a:t>
                      </a:r>
                      <a:r>
                        <a:rPr lang="fr-FR" sz="1100" i="1" dirty="0"/>
                        <a:t>S</a:t>
                      </a:r>
                      <a:r>
                        <a:rPr lang="fr-FR" sz="1100" baseline="-25000" dirty="0"/>
                        <a:t>t</a:t>
                      </a:r>
                      <a:r>
                        <a:rPr lang="fr-FR" sz="1100" dirty="0"/>
                        <a:t>=0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0.9</a:t>
                      </a:r>
                    </a:p>
                  </a:txBody>
                  <a:tcPr marL="91467" marR="91467" marT="30398" marB="30398"/>
                </a:tc>
                <a:tc>
                  <a:txBody>
                    <a:bodyPr/>
                    <a:lstStyle/>
                    <a:p>
                      <a:r>
                        <a:rPr lang="fr-FR" sz="1100" dirty="0"/>
                        <a:t>0.2</a:t>
                      </a:r>
                    </a:p>
                  </a:txBody>
                  <a:tcPr marL="91467" marR="91467" marT="30398" marB="30398"/>
                </a:tc>
                <a:extLst>
                  <a:ext uri="{0D108BD9-81ED-4DB2-BD59-A6C34878D82A}">
                    <a16:rowId xmlns:a16="http://schemas.microsoft.com/office/drawing/2014/main" val="10001"/>
                  </a:ext>
                </a:extLst>
              </a:tr>
              <a:tr h="385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100" i="1" dirty="0"/>
                        <a:t>P</a:t>
                      </a:r>
                      <a:r>
                        <a:rPr lang="fr-FR" sz="1100" dirty="0"/>
                        <a:t>(</a:t>
                      </a:r>
                      <a:r>
                        <a:rPr lang="fr-FR" sz="1100" i="1" dirty="0"/>
                        <a:t>S</a:t>
                      </a:r>
                      <a:r>
                        <a:rPr lang="fr-FR" sz="1100" baseline="-25000" dirty="0"/>
                        <a:t>t</a:t>
                      </a:r>
                      <a:r>
                        <a:rPr lang="fr-FR" sz="1100" dirty="0"/>
                        <a:t>=1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0.1</a:t>
                      </a:r>
                    </a:p>
                  </a:txBody>
                  <a:tcPr marL="91467" marR="91467" marT="30398" marB="30398"/>
                </a:tc>
                <a:tc>
                  <a:txBody>
                    <a:bodyPr/>
                    <a:lstStyle/>
                    <a:p>
                      <a:r>
                        <a:rPr lang="fr-FR" sz="1100" dirty="0"/>
                        <a:t>0.8</a:t>
                      </a:r>
                    </a:p>
                  </a:txBody>
                  <a:tcPr marL="91467" marR="91467" marT="30398" marB="30398"/>
                </a:tc>
                <a:extLst>
                  <a:ext uri="{0D108BD9-81ED-4DB2-BD59-A6C34878D82A}">
                    <a16:rowId xmlns:a16="http://schemas.microsoft.com/office/drawing/2014/main" val="10002"/>
                  </a:ext>
                </a:extLst>
              </a:tr>
            </a:tbl>
          </a:graphicData>
        </a:graphic>
      </p:graphicFrame>
      <p:graphicFrame>
        <p:nvGraphicFramePr>
          <p:cNvPr id="11" name="Tableau 10"/>
          <p:cNvGraphicFramePr>
            <a:graphicFrameLocks noGrp="1"/>
          </p:cNvGraphicFramePr>
          <p:nvPr/>
        </p:nvGraphicFramePr>
        <p:xfrm>
          <a:off x="3681413" y="2925763"/>
          <a:ext cx="2708275" cy="1157287"/>
        </p:xfrm>
        <a:graphic>
          <a:graphicData uri="http://schemas.openxmlformats.org/drawingml/2006/table">
            <a:tbl>
              <a:tblPr firstRow="1" bandRow="1">
                <a:tableStyleId>{5C22544A-7EE6-4342-B048-85BDC9FD1C3A}</a:tableStyleId>
              </a:tblPr>
              <a:tblGrid>
                <a:gridCol w="1260892">
                  <a:extLst>
                    <a:ext uri="{9D8B030D-6E8A-4147-A177-3AD203B41FA5}">
                      <a16:colId xmlns:a16="http://schemas.microsoft.com/office/drawing/2014/main" val="20000"/>
                    </a:ext>
                  </a:extLst>
                </a:gridCol>
                <a:gridCol w="712164">
                  <a:extLst>
                    <a:ext uri="{9D8B030D-6E8A-4147-A177-3AD203B41FA5}">
                      <a16:colId xmlns:a16="http://schemas.microsoft.com/office/drawing/2014/main" val="20001"/>
                    </a:ext>
                  </a:extLst>
                </a:gridCol>
                <a:gridCol w="735219">
                  <a:extLst>
                    <a:ext uri="{9D8B030D-6E8A-4147-A177-3AD203B41FA5}">
                      <a16:colId xmlns:a16="http://schemas.microsoft.com/office/drawing/2014/main" val="20002"/>
                    </a:ext>
                  </a:extLst>
                </a:gridCol>
              </a:tblGrid>
              <a:tr h="408062">
                <a:tc>
                  <a:txBody>
                    <a:bodyPr/>
                    <a:lstStyle/>
                    <a:p>
                      <a:endParaRPr lang="fr-FR" sz="1600" dirty="0"/>
                    </a:p>
                  </a:txBody>
                  <a:tcPr marL="91434" marR="91434" marT="45756" marB="45756"/>
                </a:tc>
                <a:tc>
                  <a:txBody>
                    <a:bodyPr/>
                    <a:lstStyle/>
                    <a:p>
                      <a:r>
                        <a:rPr lang="fr-FR" sz="1600" i="1" dirty="0"/>
                        <a:t>H</a:t>
                      </a:r>
                      <a:r>
                        <a:rPr lang="fr-FR" sz="1600" baseline="-25000" dirty="0"/>
                        <a:t>t-1</a:t>
                      </a:r>
                      <a:r>
                        <a:rPr lang="fr-FR" sz="1600" dirty="0"/>
                        <a:t>=0</a:t>
                      </a:r>
                    </a:p>
                  </a:txBody>
                  <a:tcPr marL="91434" marR="91434" marT="45756" marB="45756"/>
                </a:tc>
                <a:tc>
                  <a:txBody>
                    <a:bodyPr/>
                    <a:lstStyle/>
                    <a:p>
                      <a:r>
                        <a:rPr lang="fr-FR" sz="1600" i="1" dirty="0"/>
                        <a:t>H</a:t>
                      </a:r>
                      <a:r>
                        <a:rPr lang="fr-FR" sz="1600" baseline="-25000" dirty="0"/>
                        <a:t>t-1</a:t>
                      </a:r>
                      <a:r>
                        <a:rPr lang="fr-FR" sz="1600" dirty="0"/>
                        <a:t>=1</a:t>
                      </a:r>
                    </a:p>
                  </a:txBody>
                  <a:tcPr marL="91434" marR="91434" marT="45756" marB="45756"/>
                </a:tc>
                <a:extLst>
                  <a:ext uri="{0D108BD9-81ED-4DB2-BD59-A6C34878D82A}">
                    <a16:rowId xmlns:a16="http://schemas.microsoft.com/office/drawing/2014/main" val="10000"/>
                  </a:ext>
                </a:extLst>
              </a:tr>
              <a:tr h="387992">
                <a:tc>
                  <a:txBody>
                    <a:bodyPr/>
                    <a:lstStyle/>
                    <a:p>
                      <a:r>
                        <a:rPr lang="fr-FR" sz="1600" i="1" dirty="0"/>
                        <a:t>P</a:t>
                      </a:r>
                      <a:r>
                        <a:rPr lang="fr-FR" sz="1600" dirty="0"/>
                        <a:t>(</a:t>
                      </a:r>
                      <a:r>
                        <a:rPr lang="fr-FR" sz="1600" i="1" dirty="0" err="1"/>
                        <a:t>H</a:t>
                      </a:r>
                      <a:r>
                        <a:rPr lang="fr-FR" sz="1600" baseline="-25000" dirty="0" err="1"/>
                        <a:t>t</a:t>
                      </a:r>
                      <a:r>
                        <a:rPr lang="fr-FR" sz="1600" dirty="0"/>
                        <a:t>=0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0.3</a:t>
                      </a:r>
                    </a:p>
                  </a:txBody>
                  <a:tcPr marL="91434" marR="91434" marT="45756" marB="45756"/>
                </a:tc>
                <a:tc>
                  <a:txBody>
                    <a:bodyPr/>
                    <a:lstStyle/>
                    <a:p>
                      <a:pPr algn="ctr"/>
                      <a:r>
                        <a:rPr lang="fr-FR" sz="1600" dirty="0"/>
                        <a:t>0.4</a:t>
                      </a:r>
                    </a:p>
                  </a:txBody>
                  <a:tcPr marL="91434" marR="91434" marT="45756" marB="45756"/>
                </a:tc>
                <a:extLst>
                  <a:ext uri="{0D108BD9-81ED-4DB2-BD59-A6C34878D82A}">
                    <a16:rowId xmlns:a16="http://schemas.microsoft.com/office/drawing/2014/main" val="10001"/>
                  </a:ext>
                </a:extLst>
              </a:tr>
              <a:tr h="361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i="1" dirty="0"/>
                        <a:t>P</a:t>
                      </a:r>
                      <a:r>
                        <a:rPr lang="fr-FR" sz="1600" dirty="0"/>
                        <a:t>(</a:t>
                      </a:r>
                      <a:r>
                        <a:rPr lang="fr-FR" sz="1600" i="1" dirty="0" err="1"/>
                        <a:t>H</a:t>
                      </a:r>
                      <a:r>
                        <a:rPr lang="fr-FR" sz="1600" i="1" baseline="-25000" dirty="0" err="1"/>
                        <a:t>t</a:t>
                      </a:r>
                      <a:r>
                        <a:rPr lang="fr-FR" sz="1600" dirty="0"/>
                        <a:t>=1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0.7</a:t>
                      </a:r>
                    </a:p>
                  </a:txBody>
                  <a:tcPr marL="91434" marR="91434" marT="45756" marB="45756"/>
                </a:tc>
                <a:tc>
                  <a:txBody>
                    <a:bodyPr/>
                    <a:lstStyle/>
                    <a:p>
                      <a:pPr algn="ctr"/>
                      <a:r>
                        <a:rPr lang="fr-FR" sz="1600" dirty="0"/>
                        <a:t>0.6</a:t>
                      </a:r>
                    </a:p>
                  </a:txBody>
                  <a:tcPr marL="91434" marR="91434" marT="45756" marB="45756"/>
                </a:tc>
                <a:extLst>
                  <a:ext uri="{0D108BD9-81ED-4DB2-BD59-A6C34878D82A}">
                    <a16:rowId xmlns:a16="http://schemas.microsoft.com/office/drawing/2014/main" val="10002"/>
                  </a:ext>
                </a:extLst>
              </a:tr>
            </a:tbl>
          </a:graphicData>
        </a:graphic>
      </p:graphicFrame>
      <p:graphicFrame>
        <p:nvGraphicFramePr>
          <p:cNvPr id="5" name="Tableau 4"/>
          <p:cNvGraphicFramePr>
            <a:graphicFrameLocks noGrp="1"/>
          </p:cNvGraphicFramePr>
          <p:nvPr/>
        </p:nvGraphicFramePr>
        <p:xfrm>
          <a:off x="1844675" y="4511675"/>
          <a:ext cx="5387975" cy="1112838"/>
        </p:xfrm>
        <a:graphic>
          <a:graphicData uri="http://schemas.openxmlformats.org/drawingml/2006/table">
            <a:tbl>
              <a:tblPr firstRow="1" bandRow="1">
                <a:tableStyleId>{5C22544A-7EE6-4342-B048-85BDC9FD1C3A}</a:tableStyleId>
              </a:tblPr>
              <a:tblGrid>
                <a:gridCol w="1077595">
                  <a:extLst>
                    <a:ext uri="{9D8B030D-6E8A-4147-A177-3AD203B41FA5}">
                      <a16:colId xmlns:a16="http://schemas.microsoft.com/office/drawing/2014/main" val="20000"/>
                    </a:ext>
                  </a:extLst>
                </a:gridCol>
                <a:gridCol w="1077595">
                  <a:extLst>
                    <a:ext uri="{9D8B030D-6E8A-4147-A177-3AD203B41FA5}">
                      <a16:colId xmlns:a16="http://schemas.microsoft.com/office/drawing/2014/main" val="20001"/>
                    </a:ext>
                  </a:extLst>
                </a:gridCol>
                <a:gridCol w="1077595">
                  <a:extLst>
                    <a:ext uri="{9D8B030D-6E8A-4147-A177-3AD203B41FA5}">
                      <a16:colId xmlns:a16="http://schemas.microsoft.com/office/drawing/2014/main" val="20002"/>
                    </a:ext>
                  </a:extLst>
                </a:gridCol>
                <a:gridCol w="1077595">
                  <a:extLst>
                    <a:ext uri="{9D8B030D-6E8A-4147-A177-3AD203B41FA5}">
                      <a16:colId xmlns:a16="http://schemas.microsoft.com/office/drawing/2014/main" val="20003"/>
                    </a:ext>
                  </a:extLst>
                </a:gridCol>
                <a:gridCol w="1077595">
                  <a:extLst>
                    <a:ext uri="{9D8B030D-6E8A-4147-A177-3AD203B41FA5}">
                      <a16:colId xmlns:a16="http://schemas.microsoft.com/office/drawing/2014/main" val="20004"/>
                    </a:ext>
                  </a:extLst>
                </a:gridCol>
              </a:tblGrid>
              <a:tr h="370946">
                <a:tc>
                  <a:txBody>
                    <a:bodyPr/>
                    <a:lstStyle/>
                    <a:p>
                      <a:r>
                        <a:rPr lang="fr-FR" sz="1800" dirty="0"/>
                        <a:t>i</a:t>
                      </a:r>
                    </a:p>
                  </a:txBody>
                  <a:tcPr marL="91448" marR="91448" marT="45733" marB="45733"/>
                </a:tc>
                <a:tc>
                  <a:txBody>
                    <a:bodyPr/>
                    <a:lstStyle/>
                    <a:p>
                      <a:pPr algn="r"/>
                      <a:r>
                        <a:rPr lang="fr-FR" sz="1800" dirty="0"/>
                        <a:t>1</a:t>
                      </a:r>
                    </a:p>
                  </a:txBody>
                  <a:tcPr marL="91448" marR="91448" marT="45733" marB="45733"/>
                </a:tc>
                <a:tc>
                  <a:txBody>
                    <a:bodyPr/>
                    <a:lstStyle/>
                    <a:p>
                      <a:pPr algn="r"/>
                      <a:r>
                        <a:rPr lang="fr-FR" sz="1800" dirty="0"/>
                        <a:t>2</a:t>
                      </a:r>
                    </a:p>
                  </a:txBody>
                  <a:tcPr marL="91448" marR="91448" marT="45733" marB="45733"/>
                </a:tc>
                <a:tc>
                  <a:txBody>
                    <a:bodyPr/>
                    <a:lstStyle/>
                    <a:p>
                      <a:pPr algn="r"/>
                      <a:r>
                        <a:rPr lang="fr-FR" sz="1800" dirty="0"/>
                        <a:t>3</a:t>
                      </a:r>
                    </a:p>
                  </a:txBody>
                  <a:tcPr marL="91448" marR="91448" marT="45733" marB="45733"/>
                </a:tc>
                <a:tc>
                  <a:txBody>
                    <a:bodyPr/>
                    <a:lstStyle/>
                    <a:p>
                      <a:pPr algn="r"/>
                      <a:r>
                        <a:rPr lang="fr-FR" sz="1800" dirty="0"/>
                        <a:t>4</a:t>
                      </a:r>
                    </a:p>
                  </a:txBody>
                  <a:tcPr marL="91448" marR="91448" marT="45733" marB="45733"/>
                </a:tc>
                <a:extLst>
                  <a:ext uri="{0D108BD9-81ED-4DB2-BD59-A6C34878D82A}">
                    <a16:rowId xmlns:a16="http://schemas.microsoft.com/office/drawing/2014/main" val="10000"/>
                  </a:ext>
                </a:extLst>
              </a:tr>
              <a:tr h="370946">
                <a:tc>
                  <a:txBody>
                    <a:bodyPr/>
                    <a:lstStyle/>
                    <a:p>
                      <a:r>
                        <a:rPr lang="fr-FR" sz="1800" dirty="0"/>
                        <a:t>0</a:t>
                      </a:r>
                    </a:p>
                  </a:txBody>
                  <a:tcPr marL="91448" marR="91448" marT="45733" marB="45733"/>
                </a:tc>
                <a:tc>
                  <a:txBody>
                    <a:bodyPr/>
                    <a:lstStyle/>
                    <a:p>
                      <a:pPr algn="r"/>
                      <a:r>
                        <a:rPr lang="fr-FR" sz="1800" dirty="0"/>
                        <a:t>0.45</a:t>
                      </a:r>
                    </a:p>
                  </a:txBody>
                  <a:tcPr marL="91448" marR="91448" marT="45733" marB="45733"/>
                </a:tc>
                <a:tc>
                  <a:txBody>
                    <a:bodyPr/>
                    <a:lstStyle/>
                    <a:p>
                      <a:pPr algn="r"/>
                      <a:r>
                        <a:rPr lang="fr-FR" altLang="ko-KR" sz="1800" dirty="0"/>
                        <a:t>0.0135</a:t>
                      </a:r>
                      <a:endParaRPr lang="fr-FR" sz="1800" dirty="0"/>
                    </a:p>
                  </a:txBody>
                  <a:tcPr marL="91448" marR="91448" marT="45733" marB="45733"/>
                </a:tc>
                <a:tc>
                  <a:txBody>
                    <a:bodyPr/>
                    <a:lstStyle/>
                    <a:p>
                      <a:pPr algn="r"/>
                      <a:endParaRPr lang="fr-FR" sz="1800" dirty="0"/>
                    </a:p>
                  </a:txBody>
                  <a:tcPr marL="91448" marR="91448" marT="45733" marB="45733"/>
                </a:tc>
                <a:tc>
                  <a:txBody>
                    <a:bodyPr/>
                    <a:lstStyle/>
                    <a:p>
                      <a:pPr algn="r"/>
                      <a:endParaRPr lang="fr-FR" sz="1800" dirty="0"/>
                    </a:p>
                  </a:txBody>
                  <a:tcPr marL="91448" marR="91448" marT="45733" marB="45733"/>
                </a:tc>
                <a:extLst>
                  <a:ext uri="{0D108BD9-81ED-4DB2-BD59-A6C34878D82A}">
                    <a16:rowId xmlns:a16="http://schemas.microsoft.com/office/drawing/2014/main" val="10001"/>
                  </a:ext>
                </a:extLst>
              </a:tr>
              <a:tr h="370946">
                <a:tc>
                  <a:txBody>
                    <a:bodyPr/>
                    <a:lstStyle/>
                    <a:p>
                      <a:r>
                        <a:rPr lang="fr-FR" sz="1800" dirty="0"/>
                        <a:t>1</a:t>
                      </a:r>
                    </a:p>
                  </a:txBody>
                  <a:tcPr marL="91448" marR="91448" marT="45733" marB="45733"/>
                </a:tc>
                <a:tc>
                  <a:txBody>
                    <a:bodyPr/>
                    <a:lstStyle/>
                    <a:p>
                      <a:pPr algn="r"/>
                      <a:r>
                        <a:rPr lang="fr-FR" sz="1800" dirty="0"/>
                        <a:t>0.1</a:t>
                      </a:r>
                    </a:p>
                  </a:txBody>
                  <a:tcPr marL="91448" marR="91448" marT="45733" marB="45733"/>
                </a:tc>
                <a:tc>
                  <a:txBody>
                    <a:bodyPr/>
                    <a:lstStyle/>
                    <a:p>
                      <a:pPr algn="r"/>
                      <a:r>
                        <a:rPr lang="fr-FR" sz="1800" dirty="0"/>
                        <a:t>0.252</a:t>
                      </a:r>
                    </a:p>
                  </a:txBody>
                  <a:tcPr marL="91448" marR="91448" marT="45733" marB="45733"/>
                </a:tc>
                <a:tc>
                  <a:txBody>
                    <a:bodyPr/>
                    <a:lstStyle/>
                    <a:p>
                      <a:pPr algn="r"/>
                      <a:endParaRPr lang="fr-FR" sz="1800"/>
                    </a:p>
                  </a:txBody>
                  <a:tcPr marL="91448" marR="91448" marT="45733" marB="45733"/>
                </a:tc>
                <a:tc>
                  <a:txBody>
                    <a:bodyPr/>
                    <a:lstStyle/>
                    <a:p>
                      <a:pPr algn="r"/>
                      <a:endParaRPr lang="fr-FR" sz="1800" dirty="0"/>
                    </a:p>
                  </a:txBody>
                  <a:tcPr marL="91448" marR="91448" marT="45733" marB="45733"/>
                </a:tc>
                <a:extLst>
                  <a:ext uri="{0D108BD9-81ED-4DB2-BD59-A6C34878D82A}">
                    <a16:rowId xmlns:a16="http://schemas.microsoft.com/office/drawing/2014/main" val="10002"/>
                  </a:ext>
                </a:extLst>
              </a:tr>
            </a:tbl>
          </a:graphicData>
        </a:graphic>
      </p:graphicFrame>
      <p:sp>
        <p:nvSpPr>
          <p:cNvPr id="74821" name="Text Box 43"/>
          <p:cNvSpPr txBox="1">
            <a:spLocks noChangeArrowheads="1"/>
          </p:cNvSpPr>
          <p:nvPr/>
        </p:nvSpPr>
        <p:spPr bwMode="auto">
          <a:xfrm>
            <a:off x="787400" y="2565400"/>
            <a:ext cx="2197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d'observation</a:t>
            </a:r>
            <a:endParaRPr lang="fr-CA" altLang="en-US" sz="1600" b="1">
              <a:solidFill>
                <a:srgbClr val="000000"/>
              </a:solidFill>
              <a:latin typeface="Calibri" pitchFamily="34" charset="0"/>
            </a:endParaRPr>
          </a:p>
        </p:txBody>
      </p:sp>
      <p:sp>
        <p:nvSpPr>
          <p:cNvPr id="74822" name="Text Box 43"/>
          <p:cNvSpPr txBox="1">
            <a:spLocks noChangeArrowheads="1"/>
          </p:cNvSpPr>
          <p:nvPr/>
        </p:nvSpPr>
        <p:spPr bwMode="auto">
          <a:xfrm>
            <a:off x="3906838" y="2571750"/>
            <a:ext cx="2443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de transition</a:t>
            </a:r>
            <a:endParaRPr lang="fr-CA" altLang="en-US" sz="1600" b="1">
              <a:solidFill>
                <a:srgbClr val="000000"/>
              </a:solidFill>
              <a:latin typeface="Calibri" pitchFamily="34" charset="0"/>
            </a:endParaRPr>
          </a:p>
        </p:txBody>
      </p:sp>
      <p:sp>
        <p:nvSpPr>
          <p:cNvPr id="18" name="Text Box 43"/>
          <p:cNvSpPr txBox="1">
            <a:spLocks noChangeArrowheads="1"/>
          </p:cNvSpPr>
          <p:nvPr/>
        </p:nvSpPr>
        <p:spPr bwMode="auto">
          <a:xfrm>
            <a:off x="7000875" y="2589213"/>
            <a:ext cx="24431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a:solidFill>
                  <a:srgbClr val="000000"/>
                </a:solidFill>
                <a:latin typeface="+mn-lt"/>
              </a:rPr>
              <a:t>Distribution initiale</a:t>
            </a:r>
          </a:p>
        </p:txBody>
      </p:sp>
      <p:sp>
        <p:nvSpPr>
          <p:cNvPr id="74824" name="Text Box 43"/>
          <p:cNvSpPr txBox="1">
            <a:spLocks noChangeArrowheads="1"/>
          </p:cNvSpPr>
          <p:nvPr/>
        </p:nvSpPr>
        <p:spPr bwMode="auto">
          <a:xfrm rot="-5400000">
            <a:off x="1191419" y="4855369"/>
            <a:ext cx="825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CA" altLang="en-US" sz="1600" b="1">
                <a:solidFill>
                  <a:srgbClr val="000000"/>
                </a:solidFill>
                <a:latin typeface="Calibri" pitchFamily="34" charset="0"/>
              </a:rPr>
              <a:t>α*(i,t)</a:t>
            </a:r>
          </a:p>
        </p:txBody>
      </p:sp>
      <p:cxnSp>
        <p:nvCxnSpPr>
          <p:cNvPr id="15" name="Connecteur droit 14"/>
          <p:cNvCxnSpPr>
            <a:cxnSpLocks noChangeShapeType="1"/>
          </p:cNvCxnSpPr>
          <p:nvPr/>
        </p:nvCxnSpPr>
        <p:spPr bwMode="auto">
          <a:xfrm>
            <a:off x="1831975" y="4518025"/>
            <a:ext cx="1082675" cy="334963"/>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0" name="Text Box 43"/>
          <p:cNvSpPr txBox="1">
            <a:spLocks noChangeArrowheads="1"/>
          </p:cNvSpPr>
          <p:nvPr/>
        </p:nvSpPr>
        <p:spPr bwMode="auto">
          <a:xfrm>
            <a:off x="2644775" y="4468813"/>
            <a:ext cx="269875" cy="3397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err="1">
                <a:solidFill>
                  <a:schemeClr val="bg1"/>
                </a:solidFill>
                <a:latin typeface="+mn-lt"/>
              </a:rPr>
              <a:t>t</a:t>
            </a:r>
            <a:endParaRPr lang="fr-CA" sz="1600" b="1" dirty="0">
              <a:solidFill>
                <a:schemeClr val="bg1"/>
              </a:solidFill>
              <a:latin typeface="+mn-lt"/>
            </a:endParaRPr>
          </a:p>
        </p:txBody>
      </p:sp>
      <p:graphicFrame>
        <p:nvGraphicFramePr>
          <p:cNvPr id="21" name="Tableau 20"/>
          <p:cNvGraphicFramePr>
            <a:graphicFrameLocks noGrp="1"/>
          </p:cNvGraphicFramePr>
          <p:nvPr/>
        </p:nvGraphicFramePr>
        <p:xfrm>
          <a:off x="6675438" y="2925763"/>
          <a:ext cx="2273300" cy="795337"/>
        </p:xfrm>
        <a:graphic>
          <a:graphicData uri="http://schemas.openxmlformats.org/drawingml/2006/table">
            <a:tbl>
              <a:tblPr firstRow="1" bandRow="1">
                <a:tableStyleId>{5C22544A-7EE6-4342-B048-85BDC9FD1C3A}</a:tableStyleId>
              </a:tblPr>
              <a:tblGrid>
                <a:gridCol w="1037694">
                  <a:extLst>
                    <a:ext uri="{9D8B030D-6E8A-4147-A177-3AD203B41FA5}">
                      <a16:colId xmlns:a16="http://schemas.microsoft.com/office/drawing/2014/main" val="20000"/>
                    </a:ext>
                  </a:extLst>
                </a:gridCol>
                <a:gridCol w="633851">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407694">
                <a:tc>
                  <a:txBody>
                    <a:bodyPr/>
                    <a:lstStyle/>
                    <a:p>
                      <a:endParaRPr lang="fr-FR" sz="1600" dirty="0"/>
                    </a:p>
                  </a:txBody>
                  <a:tcPr marL="91467" marR="91467" marT="45715" marB="45715"/>
                </a:tc>
                <a:tc>
                  <a:txBody>
                    <a:bodyPr/>
                    <a:lstStyle/>
                    <a:p>
                      <a:r>
                        <a:rPr lang="fr-FR" sz="1600" i="1" dirty="0"/>
                        <a:t>H</a:t>
                      </a:r>
                      <a:r>
                        <a:rPr lang="fr-FR" sz="1600" i="0" baseline="-25000" dirty="0"/>
                        <a:t>1</a:t>
                      </a:r>
                      <a:r>
                        <a:rPr lang="fr-FR" sz="1600" dirty="0"/>
                        <a:t>=0</a:t>
                      </a:r>
                    </a:p>
                  </a:txBody>
                  <a:tcPr marL="91467" marR="91467" marT="45715" marB="45715"/>
                </a:tc>
                <a:tc>
                  <a:txBody>
                    <a:bodyPr/>
                    <a:lstStyle/>
                    <a:p>
                      <a:r>
                        <a:rPr lang="fr-FR" sz="1600" i="1" dirty="0"/>
                        <a:t>H</a:t>
                      </a:r>
                      <a:r>
                        <a:rPr lang="fr-FR" sz="1600" i="0" baseline="-25000" dirty="0"/>
                        <a:t>1</a:t>
                      </a:r>
                      <a:r>
                        <a:rPr lang="fr-FR" sz="1600" dirty="0"/>
                        <a:t>=1</a:t>
                      </a:r>
                    </a:p>
                  </a:txBody>
                  <a:tcPr marL="91467" marR="91467" marT="45715" marB="45715"/>
                </a:tc>
                <a:extLst>
                  <a:ext uri="{0D108BD9-81ED-4DB2-BD59-A6C34878D82A}">
                    <a16:rowId xmlns:a16="http://schemas.microsoft.com/office/drawing/2014/main" val="10000"/>
                  </a:ext>
                </a:extLst>
              </a:tr>
              <a:tr h="387643">
                <a:tc>
                  <a:txBody>
                    <a:bodyPr/>
                    <a:lstStyle/>
                    <a:p>
                      <a:r>
                        <a:rPr lang="fr-FR" sz="1600" i="1" dirty="0"/>
                        <a:t>P</a:t>
                      </a:r>
                      <a:r>
                        <a:rPr lang="fr-FR" sz="1600" dirty="0"/>
                        <a:t>(</a:t>
                      </a:r>
                      <a:r>
                        <a:rPr lang="fr-FR" sz="1600" i="1" dirty="0"/>
                        <a:t>H</a:t>
                      </a:r>
                      <a:r>
                        <a:rPr lang="fr-FR" sz="1600" i="0" baseline="-25000" dirty="0"/>
                        <a:t>1</a:t>
                      </a:r>
                      <a:r>
                        <a:rPr lang="fr-FR" sz="1600" dirty="0"/>
                        <a:t>)</a:t>
                      </a:r>
                    </a:p>
                  </a:txBody>
                  <a:tcPr marL="91467" marR="91467" marT="45715" marB="45715"/>
                </a:tc>
                <a:tc>
                  <a:txBody>
                    <a:bodyPr/>
                    <a:lstStyle/>
                    <a:p>
                      <a:r>
                        <a:rPr lang="fr-FR" sz="1600" dirty="0"/>
                        <a:t>0.5</a:t>
                      </a:r>
                    </a:p>
                  </a:txBody>
                  <a:tcPr marL="91467" marR="91467" marT="45715" marB="45715"/>
                </a:tc>
                <a:tc>
                  <a:txBody>
                    <a:bodyPr/>
                    <a:lstStyle/>
                    <a:p>
                      <a:r>
                        <a:rPr lang="fr-FR" sz="1600" dirty="0"/>
                        <a:t>0.5</a:t>
                      </a:r>
                    </a:p>
                  </a:txBody>
                  <a:tcPr marL="91467" marR="91467" marT="45715" marB="45715"/>
                </a:tc>
                <a:extLst>
                  <a:ext uri="{0D108BD9-81ED-4DB2-BD59-A6C34878D82A}">
                    <a16:rowId xmlns:a16="http://schemas.microsoft.com/office/drawing/2014/main" val="10001"/>
                  </a:ext>
                </a:extLst>
              </a:tr>
            </a:tbl>
          </a:graphicData>
        </a:graphic>
      </p:graphicFrame>
      <p:cxnSp>
        <p:nvCxnSpPr>
          <p:cNvPr id="22" name="Connecteur droit avec flèche 21"/>
          <p:cNvCxnSpPr>
            <a:cxnSpLocks noChangeShapeType="1"/>
          </p:cNvCxnSpPr>
          <p:nvPr/>
        </p:nvCxnSpPr>
        <p:spPr bwMode="auto">
          <a:xfrm>
            <a:off x="3916363" y="5040313"/>
            <a:ext cx="601662" cy="0"/>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3" name="Connecteur droit avec flèche 22"/>
          <p:cNvCxnSpPr>
            <a:cxnSpLocks noChangeShapeType="1"/>
          </p:cNvCxnSpPr>
          <p:nvPr/>
        </p:nvCxnSpPr>
        <p:spPr bwMode="auto">
          <a:xfrm>
            <a:off x="3916363" y="5067300"/>
            <a:ext cx="549275" cy="320675"/>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fr-FR" altLang="ko-KR" dirty="0">
                <a:latin typeface="Arial" pitchFamily="34" charset="0"/>
                <a:ea typeface="ＭＳ Ｐゴシック" pitchFamily="34" charset="-128"/>
              </a:rPr>
              <a:t>Exemple - Explication la plus plausible </a:t>
            </a:r>
            <a:br>
              <a:rPr lang="fr-CA" altLang="ko-KR" dirty="0">
                <a:latin typeface="Arial" pitchFamily="34" charset="0"/>
                <a:ea typeface="ＭＳ Ｐゴシック" pitchFamily="34" charset="-128"/>
              </a:rPr>
            </a:br>
            <a:r>
              <a:rPr lang="fr-CA" altLang="ko-KR" dirty="0">
                <a:latin typeface="Arial" pitchFamily="34" charset="0"/>
                <a:ea typeface="ＭＳ Ｐゴシック" pitchFamily="34" charset="-128"/>
              </a:rPr>
              <a:t>avec un HMM</a:t>
            </a:r>
          </a:p>
        </p:txBody>
      </p:sp>
      <p:sp>
        <p:nvSpPr>
          <p:cNvPr id="75779" name="Rectangle 6"/>
          <p:cNvSpPr>
            <a:spLocks noGrp="1" noChangeArrowheads="1"/>
          </p:cNvSpPr>
          <p:nvPr>
            <p:ph idx="1"/>
          </p:nvPr>
        </p:nvSpPr>
        <p:spPr/>
        <p:txBody>
          <a:bodyPr/>
          <a:lstStyle/>
          <a:p>
            <a:pPr eaLnBrk="1" hangingPunct="1"/>
            <a:r>
              <a:rPr lang="fr-CA" altLang="ko-KR" dirty="0">
                <a:ea typeface="ＭＳ Ｐゴシック" pitchFamily="34" charset="-128"/>
              </a:rPr>
              <a:t>Décoder un message binaire avec canal bruité (T=4)</a:t>
            </a:r>
          </a:p>
          <a:p>
            <a:pPr lvl="1" eaLnBrk="1" hangingPunct="1"/>
            <a:r>
              <a:rPr lang="fr-CA" altLang="ko-KR" dirty="0">
                <a:ea typeface="ＭＳ Ｐゴシック" pitchFamily="34" charset="-128"/>
              </a:rPr>
              <a:t>message observé: </a:t>
            </a:r>
            <a:r>
              <a:rPr lang="fr-CA" altLang="ko-KR" i="1" dirty="0">
                <a:ea typeface="ＭＳ Ｐゴシック" pitchFamily="34" charset="-128"/>
              </a:rPr>
              <a:t>S</a:t>
            </a:r>
            <a:r>
              <a:rPr lang="fr-CA" altLang="ko-KR" baseline="-25000" dirty="0">
                <a:ea typeface="ＭＳ Ｐゴシック" pitchFamily="34" charset="-128"/>
              </a:rPr>
              <a:t>1</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2</a:t>
            </a:r>
            <a:r>
              <a:rPr lang="fr-CA" altLang="ko-KR" dirty="0">
                <a:ea typeface="ＭＳ Ｐゴシック" pitchFamily="34" charset="-128"/>
              </a:rPr>
              <a:t>=1, </a:t>
            </a:r>
            <a:r>
              <a:rPr lang="fr-CA" altLang="ko-KR" i="1" dirty="0">
                <a:ea typeface="ＭＳ Ｐゴシック" pitchFamily="34" charset="-128"/>
              </a:rPr>
              <a:t>S</a:t>
            </a:r>
            <a:r>
              <a:rPr lang="fr-CA" altLang="ko-KR" baseline="-25000" dirty="0">
                <a:ea typeface="ＭＳ Ｐゴシック" pitchFamily="34" charset="-128"/>
              </a:rPr>
              <a:t>3</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4</a:t>
            </a:r>
            <a:r>
              <a:rPr lang="fr-CA" altLang="ko-KR" dirty="0">
                <a:ea typeface="ＭＳ Ｐゴシック" pitchFamily="34" charset="-128"/>
              </a:rPr>
              <a:t>=0</a:t>
            </a: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r>
              <a:rPr lang="fr-CA" altLang="ko-KR" dirty="0">
                <a:ea typeface="ＭＳ Ｐゴシック" pitchFamily="34" charset="-128"/>
              </a:rPr>
              <a:t>récursion (t=2): α*(i,t+1) =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t+1</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t+1</a:t>
            </a:r>
            <a:r>
              <a:rPr lang="fr-CA" altLang="ko-KR" dirty="0">
                <a:ea typeface="ＭＳ Ｐゴシック" pitchFamily="34" charset="-128"/>
              </a:rPr>
              <a:t> | </a:t>
            </a:r>
            <a:r>
              <a:rPr lang="fr-CA" altLang="ko-KR" i="1" dirty="0">
                <a:ea typeface="ＭＳ Ｐゴシック" pitchFamily="34" charset="-128"/>
              </a:rPr>
              <a:t>H</a:t>
            </a:r>
            <a:r>
              <a:rPr lang="fr-CA" altLang="ko-KR" i="1" baseline="-25000" dirty="0">
                <a:ea typeface="ＭＳ Ｐゴシック" pitchFamily="34" charset="-128"/>
              </a:rPr>
              <a:t>t+1</a:t>
            </a:r>
            <a:r>
              <a:rPr lang="fr-CA" altLang="ko-KR" dirty="0">
                <a:ea typeface="ＭＳ Ｐゴシック" pitchFamily="34" charset="-128"/>
              </a:rPr>
              <a:t> = </a:t>
            </a:r>
            <a:r>
              <a:rPr lang="fr-CA" altLang="ko-KR" i="1" dirty="0">
                <a:ea typeface="ＭＳ Ｐゴシック" pitchFamily="34" charset="-128"/>
              </a:rPr>
              <a:t>i)</a:t>
            </a:r>
            <a:r>
              <a:rPr lang="fr-CA" altLang="ko-KR" dirty="0">
                <a:ea typeface="ＭＳ Ｐゴシック" pitchFamily="34" charset="-128"/>
              </a:rPr>
              <a:t> </a:t>
            </a:r>
            <a:r>
              <a:rPr lang="fr-CA" altLang="ko-KR" dirty="0" err="1">
                <a:ea typeface="ＭＳ Ｐゴシック" pitchFamily="34" charset="-128"/>
              </a:rPr>
              <a:t>max</a:t>
            </a:r>
            <a:r>
              <a:rPr lang="fr-CA" altLang="ko-KR" i="1" baseline="-25000" dirty="0" err="1">
                <a:ea typeface="ＭＳ Ｐゴシック" pitchFamily="34" charset="-128"/>
              </a:rPr>
              <a:t>j</a:t>
            </a:r>
            <a:r>
              <a:rPr lang="fr-CA" altLang="ko-KR" i="1" dirty="0">
                <a:ea typeface="ＭＳ Ｐゴシック" pitchFamily="34" charset="-128"/>
              </a:rPr>
              <a:t> P</a:t>
            </a:r>
            <a:r>
              <a:rPr lang="fr-CA" altLang="ko-KR" dirty="0">
                <a:ea typeface="ＭＳ Ｐゴシック" pitchFamily="34" charset="-128"/>
              </a:rPr>
              <a:t>(</a:t>
            </a:r>
            <a:r>
              <a:rPr lang="fr-CA" altLang="ko-KR" i="1" dirty="0">
                <a:ea typeface="ＭＳ Ｐゴシック" pitchFamily="34" charset="-128"/>
              </a:rPr>
              <a:t>H</a:t>
            </a:r>
            <a:r>
              <a:rPr lang="fr-CA" altLang="ko-KR" i="1" baseline="-25000" dirty="0">
                <a:ea typeface="ＭＳ Ｐゴシック" pitchFamily="34" charset="-128"/>
              </a:rPr>
              <a:t>t+1</a:t>
            </a:r>
            <a:r>
              <a:rPr lang="fr-CA" altLang="ko-KR" dirty="0">
                <a:ea typeface="ＭＳ Ｐゴシック" pitchFamily="34" charset="-128"/>
              </a:rPr>
              <a:t> = </a:t>
            </a:r>
            <a:r>
              <a:rPr lang="fr-CA" altLang="ko-KR" i="1" dirty="0">
                <a:ea typeface="ＭＳ Ｐゴシック" pitchFamily="34" charset="-128"/>
              </a:rPr>
              <a:t>i </a:t>
            </a:r>
            <a:r>
              <a:rPr lang="fr-CA" altLang="ko-KR" dirty="0">
                <a:ea typeface="ＭＳ Ｐゴシック" pitchFamily="34" charset="-128"/>
              </a:rPr>
              <a:t>| </a:t>
            </a:r>
            <a:r>
              <a:rPr lang="fr-CA" altLang="ko-KR" i="1" dirty="0" err="1">
                <a:ea typeface="ＭＳ Ｐゴシック" pitchFamily="34" charset="-128"/>
              </a:rPr>
              <a:t>H</a:t>
            </a:r>
            <a:r>
              <a:rPr lang="fr-CA" altLang="ko-KR" i="1" baseline="-25000" dirty="0" err="1">
                <a:ea typeface="ＭＳ Ｐゴシック" pitchFamily="34" charset="-128"/>
              </a:rPr>
              <a:t>t</a:t>
            </a:r>
            <a:r>
              <a:rPr lang="fr-CA" altLang="ko-KR" dirty="0">
                <a:ea typeface="ＭＳ Ｐゴシック" pitchFamily="34" charset="-128"/>
              </a:rPr>
              <a:t> = </a:t>
            </a:r>
            <a:r>
              <a:rPr lang="fr-CA" altLang="ko-KR" i="1" dirty="0">
                <a:ea typeface="ＭＳ Ｐゴシック" pitchFamily="34" charset="-128"/>
              </a:rPr>
              <a:t>j</a:t>
            </a:r>
            <a:r>
              <a:rPr lang="fr-CA" altLang="ko-KR" dirty="0">
                <a:ea typeface="ＭＳ Ｐゴシック" pitchFamily="34" charset="-128"/>
              </a:rPr>
              <a:t>) α*(</a:t>
            </a:r>
            <a:r>
              <a:rPr lang="fr-CA" altLang="ko-KR" dirty="0" err="1">
                <a:ea typeface="ＭＳ Ｐゴシック" pitchFamily="34" charset="-128"/>
              </a:rPr>
              <a:t>j,t</a:t>
            </a:r>
            <a:r>
              <a:rPr lang="fr-CA" altLang="ko-KR" dirty="0">
                <a:ea typeface="ＭＳ Ｐゴシック" pitchFamily="34" charset="-128"/>
              </a:rPr>
              <a:t>)</a:t>
            </a:r>
          </a:p>
        </p:txBody>
      </p:sp>
      <p:sp>
        <p:nvSpPr>
          <p:cNvPr id="75780"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75781"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75782"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A85F0884-0E45-43F9-9DB0-92E50C36FB55}" type="slidenum">
              <a:rPr lang="en-US" altLang="en-US" smtClean="0">
                <a:latin typeface="Calibri" pitchFamily="34" charset="0"/>
              </a:rPr>
              <a:pPr/>
              <a:t>104</a:t>
            </a:fld>
            <a:endParaRPr lang="en-US" altLang="en-US">
              <a:latin typeface="Calibri" pitchFamily="34" charset="0"/>
            </a:endParaRPr>
          </a:p>
        </p:txBody>
      </p:sp>
      <p:graphicFrame>
        <p:nvGraphicFramePr>
          <p:cNvPr id="4" name="Tableau 3"/>
          <p:cNvGraphicFramePr>
            <a:graphicFrameLocks noGrp="1"/>
          </p:cNvGraphicFramePr>
          <p:nvPr/>
        </p:nvGraphicFramePr>
        <p:xfrm>
          <a:off x="681038" y="2921000"/>
          <a:ext cx="2273300" cy="1155699"/>
        </p:xfrm>
        <a:graphic>
          <a:graphicData uri="http://schemas.openxmlformats.org/drawingml/2006/table">
            <a:tbl>
              <a:tblPr firstRow="1" bandRow="1">
                <a:tableStyleId>{5C22544A-7EE6-4342-B048-85BDC9FD1C3A}</a:tableStyleId>
              </a:tblPr>
              <a:tblGrid>
                <a:gridCol w="1109906">
                  <a:extLst>
                    <a:ext uri="{9D8B030D-6E8A-4147-A177-3AD203B41FA5}">
                      <a16:colId xmlns:a16="http://schemas.microsoft.com/office/drawing/2014/main" val="20000"/>
                    </a:ext>
                  </a:extLst>
                </a:gridCol>
                <a:gridCol w="561639">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385233">
                <a:tc>
                  <a:txBody>
                    <a:bodyPr/>
                    <a:lstStyle/>
                    <a:p>
                      <a:endParaRPr lang="fr-FR" sz="1100" dirty="0"/>
                    </a:p>
                  </a:txBody>
                  <a:tcPr marL="91467" marR="91467" marT="30398" marB="30398"/>
                </a:tc>
                <a:tc>
                  <a:txBody>
                    <a:bodyPr/>
                    <a:lstStyle/>
                    <a:p>
                      <a:r>
                        <a:rPr lang="fr-FR" sz="1100" i="1" dirty="0" err="1"/>
                        <a:t>H</a:t>
                      </a:r>
                      <a:r>
                        <a:rPr lang="fr-FR" sz="1100" baseline="-25000" dirty="0" err="1"/>
                        <a:t>t</a:t>
                      </a:r>
                      <a:r>
                        <a:rPr lang="fr-FR" sz="1100" dirty="0"/>
                        <a:t>=0</a:t>
                      </a:r>
                    </a:p>
                  </a:txBody>
                  <a:tcPr marL="91467" marR="91467" marT="30398" marB="30398"/>
                </a:tc>
                <a:tc>
                  <a:txBody>
                    <a:bodyPr/>
                    <a:lstStyle/>
                    <a:p>
                      <a:r>
                        <a:rPr lang="fr-FR" sz="1100" i="1" dirty="0" err="1"/>
                        <a:t>H</a:t>
                      </a:r>
                      <a:r>
                        <a:rPr lang="fr-FR" sz="1100" baseline="-25000" dirty="0" err="1"/>
                        <a:t>t</a:t>
                      </a:r>
                      <a:r>
                        <a:rPr lang="fr-FR" sz="1100" dirty="0"/>
                        <a:t>=1</a:t>
                      </a:r>
                    </a:p>
                  </a:txBody>
                  <a:tcPr marL="91467" marR="91467" marT="30398" marB="30398"/>
                </a:tc>
                <a:extLst>
                  <a:ext uri="{0D108BD9-81ED-4DB2-BD59-A6C34878D82A}">
                    <a16:rowId xmlns:a16="http://schemas.microsoft.com/office/drawing/2014/main" val="10000"/>
                  </a:ext>
                </a:extLst>
              </a:tr>
              <a:tr h="385233">
                <a:tc>
                  <a:txBody>
                    <a:bodyPr/>
                    <a:lstStyle/>
                    <a:p>
                      <a:r>
                        <a:rPr lang="fr-FR" sz="1100" i="1" dirty="0"/>
                        <a:t>P</a:t>
                      </a:r>
                      <a:r>
                        <a:rPr lang="fr-FR" sz="1100" dirty="0"/>
                        <a:t>(</a:t>
                      </a:r>
                      <a:r>
                        <a:rPr lang="fr-FR" sz="1100" i="1" dirty="0"/>
                        <a:t>S</a:t>
                      </a:r>
                      <a:r>
                        <a:rPr lang="fr-FR" sz="1100" baseline="-25000" dirty="0"/>
                        <a:t>t</a:t>
                      </a:r>
                      <a:r>
                        <a:rPr lang="fr-FR" sz="1100" dirty="0"/>
                        <a:t>=0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0.9</a:t>
                      </a:r>
                    </a:p>
                  </a:txBody>
                  <a:tcPr marL="91467" marR="91467" marT="30398" marB="30398"/>
                </a:tc>
                <a:tc>
                  <a:txBody>
                    <a:bodyPr/>
                    <a:lstStyle/>
                    <a:p>
                      <a:r>
                        <a:rPr lang="fr-FR" sz="1100" dirty="0"/>
                        <a:t>0.2</a:t>
                      </a:r>
                    </a:p>
                  </a:txBody>
                  <a:tcPr marL="91467" marR="91467" marT="30398" marB="30398"/>
                </a:tc>
                <a:extLst>
                  <a:ext uri="{0D108BD9-81ED-4DB2-BD59-A6C34878D82A}">
                    <a16:rowId xmlns:a16="http://schemas.microsoft.com/office/drawing/2014/main" val="10001"/>
                  </a:ext>
                </a:extLst>
              </a:tr>
              <a:tr h="385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100" i="1" dirty="0"/>
                        <a:t>P</a:t>
                      </a:r>
                      <a:r>
                        <a:rPr lang="fr-FR" sz="1100" dirty="0"/>
                        <a:t>(</a:t>
                      </a:r>
                      <a:r>
                        <a:rPr lang="fr-FR" sz="1100" i="1" dirty="0"/>
                        <a:t>S</a:t>
                      </a:r>
                      <a:r>
                        <a:rPr lang="fr-FR" sz="1100" baseline="-25000" dirty="0"/>
                        <a:t>t</a:t>
                      </a:r>
                      <a:r>
                        <a:rPr lang="fr-FR" sz="1100" dirty="0"/>
                        <a:t>=1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0.1</a:t>
                      </a:r>
                    </a:p>
                  </a:txBody>
                  <a:tcPr marL="91467" marR="91467" marT="30398" marB="30398"/>
                </a:tc>
                <a:tc>
                  <a:txBody>
                    <a:bodyPr/>
                    <a:lstStyle/>
                    <a:p>
                      <a:r>
                        <a:rPr lang="fr-FR" sz="1100" dirty="0"/>
                        <a:t>0.8</a:t>
                      </a:r>
                    </a:p>
                  </a:txBody>
                  <a:tcPr marL="91467" marR="91467" marT="30398" marB="30398"/>
                </a:tc>
                <a:extLst>
                  <a:ext uri="{0D108BD9-81ED-4DB2-BD59-A6C34878D82A}">
                    <a16:rowId xmlns:a16="http://schemas.microsoft.com/office/drawing/2014/main" val="10002"/>
                  </a:ext>
                </a:extLst>
              </a:tr>
            </a:tbl>
          </a:graphicData>
        </a:graphic>
      </p:graphicFrame>
      <p:graphicFrame>
        <p:nvGraphicFramePr>
          <p:cNvPr id="11" name="Tableau 10"/>
          <p:cNvGraphicFramePr>
            <a:graphicFrameLocks noGrp="1"/>
          </p:cNvGraphicFramePr>
          <p:nvPr/>
        </p:nvGraphicFramePr>
        <p:xfrm>
          <a:off x="3681413" y="2925763"/>
          <a:ext cx="2708275" cy="1157287"/>
        </p:xfrm>
        <a:graphic>
          <a:graphicData uri="http://schemas.openxmlformats.org/drawingml/2006/table">
            <a:tbl>
              <a:tblPr firstRow="1" bandRow="1">
                <a:tableStyleId>{5C22544A-7EE6-4342-B048-85BDC9FD1C3A}</a:tableStyleId>
              </a:tblPr>
              <a:tblGrid>
                <a:gridCol w="1260892">
                  <a:extLst>
                    <a:ext uri="{9D8B030D-6E8A-4147-A177-3AD203B41FA5}">
                      <a16:colId xmlns:a16="http://schemas.microsoft.com/office/drawing/2014/main" val="20000"/>
                    </a:ext>
                  </a:extLst>
                </a:gridCol>
                <a:gridCol w="712164">
                  <a:extLst>
                    <a:ext uri="{9D8B030D-6E8A-4147-A177-3AD203B41FA5}">
                      <a16:colId xmlns:a16="http://schemas.microsoft.com/office/drawing/2014/main" val="20001"/>
                    </a:ext>
                  </a:extLst>
                </a:gridCol>
                <a:gridCol w="735219">
                  <a:extLst>
                    <a:ext uri="{9D8B030D-6E8A-4147-A177-3AD203B41FA5}">
                      <a16:colId xmlns:a16="http://schemas.microsoft.com/office/drawing/2014/main" val="20002"/>
                    </a:ext>
                  </a:extLst>
                </a:gridCol>
              </a:tblGrid>
              <a:tr h="408062">
                <a:tc>
                  <a:txBody>
                    <a:bodyPr/>
                    <a:lstStyle/>
                    <a:p>
                      <a:endParaRPr lang="fr-FR" sz="1600" dirty="0"/>
                    </a:p>
                  </a:txBody>
                  <a:tcPr marL="91434" marR="91434" marT="45756" marB="45756"/>
                </a:tc>
                <a:tc>
                  <a:txBody>
                    <a:bodyPr/>
                    <a:lstStyle/>
                    <a:p>
                      <a:r>
                        <a:rPr lang="fr-FR" sz="1600" i="1" dirty="0"/>
                        <a:t>H</a:t>
                      </a:r>
                      <a:r>
                        <a:rPr lang="fr-FR" sz="1600" baseline="-25000" dirty="0"/>
                        <a:t>t-1</a:t>
                      </a:r>
                      <a:r>
                        <a:rPr lang="fr-FR" sz="1600" dirty="0"/>
                        <a:t>=0</a:t>
                      </a:r>
                    </a:p>
                  </a:txBody>
                  <a:tcPr marL="91434" marR="91434" marT="45756" marB="45756"/>
                </a:tc>
                <a:tc>
                  <a:txBody>
                    <a:bodyPr/>
                    <a:lstStyle/>
                    <a:p>
                      <a:r>
                        <a:rPr lang="fr-FR" sz="1600" i="1" dirty="0"/>
                        <a:t>H</a:t>
                      </a:r>
                      <a:r>
                        <a:rPr lang="fr-FR" sz="1600" baseline="-25000" dirty="0"/>
                        <a:t>t-1</a:t>
                      </a:r>
                      <a:r>
                        <a:rPr lang="fr-FR" sz="1600" dirty="0"/>
                        <a:t>=1</a:t>
                      </a:r>
                    </a:p>
                  </a:txBody>
                  <a:tcPr marL="91434" marR="91434" marT="45756" marB="45756"/>
                </a:tc>
                <a:extLst>
                  <a:ext uri="{0D108BD9-81ED-4DB2-BD59-A6C34878D82A}">
                    <a16:rowId xmlns:a16="http://schemas.microsoft.com/office/drawing/2014/main" val="10000"/>
                  </a:ext>
                </a:extLst>
              </a:tr>
              <a:tr h="387992">
                <a:tc>
                  <a:txBody>
                    <a:bodyPr/>
                    <a:lstStyle/>
                    <a:p>
                      <a:r>
                        <a:rPr lang="fr-FR" sz="1600" i="1" dirty="0"/>
                        <a:t>P</a:t>
                      </a:r>
                      <a:r>
                        <a:rPr lang="fr-FR" sz="1600" dirty="0"/>
                        <a:t>(</a:t>
                      </a:r>
                      <a:r>
                        <a:rPr lang="fr-FR" sz="1600" i="1" dirty="0" err="1"/>
                        <a:t>H</a:t>
                      </a:r>
                      <a:r>
                        <a:rPr lang="fr-FR" sz="1600" baseline="-25000" dirty="0" err="1"/>
                        <a:t>t</a:t>
                      </a:r>
                      <a:r>
                        <a:rPr lang="fr-FR" sz="1600" dirty="0"/>
                        <a:t>=0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0.3</a:t>
                      </a:r>
                    </a:p>
                  </a:txBody>
                  <a:tcPr marL="91434" marR="91434" marT="45756" marB="45756"/>
                </a:tc>
                <a:tc>
                  <a:txBody>
                    <a:bodyPr/>
                    <a:lstStyle/>
                    <a:p>
                      <a:pPr algn="ctr"/>
                      <a:r>
                        <a:rPr lang="fr-FR" sz="1600" dirty="0"/>
                        <a:t>0.4</a:t>
                      </a:r>
                    </a:p>
                  </a:txBody>
                  <a:tcPr marL="91434" marR="91434" marT="45756" marB="45756"/>
                </a:tc>
                <a:extLst>
                  <a:ext uri="{0D108BD9-81ED-4DB2-BD59-A6C34878D82A}">
                    <a16:rowId xmlns:a16="http://schemas.microsoft.com/office/drawing/2014/main" val="10001"/>
                  </a:ext>
                </a:extLst>
              </a:tr>
              <a:tr h="361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i="1" dirty="0"/>
                        <a:t>P</a:t>
                      </a:r>
                      <a:r>
                        <a:rPr lang="fr-FR" sz="1600" dirty="0"/>
                        <a:t>(</a:t>
                      </a:r>
                      <a:r>
                        <a:rPr lang="fr-FR" sz="1600" i="1" dirty="0" err="1"/>
                        <a:t>H</a:t>
                      </a:r>
                      <a:r>
                        <a:rPr lang="fr-FR" sz="1600" i="1" baseline="-25000" dirty="0" err="1"/>
                        <a:t>t</a:t>
                      </a:r>
                      <a:r>
                        <a:rPr lang="fr-FR" sz="1600" dirty="0"/>
                        <a:t>=1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0.7</a:t>
                      </a:r>
                    </a:p>
                  </a:txBody>
                  <a:tcPr marL="91434" marR="91434" marT="45756" marB="45756"/>
                </a:tc>
                <a:tc>
                  <a:txBody>
                    <a:bodyPr/>
                    <a:lstStyle/>
                    <a:p>
                      <a:pPr algn="ctr"/>
                      <a:r>
                        <a:rPr lang="fr-FR" sz="1600" dirty="0"/>
                        <a:t>0.6</a:t>
                      </a:r>
                    </a:p>
                  </a:txBody>
                  <a:tcPr marL="91434" marR="91434" marT="45756" marB="45756"/>
                </a:tc>
                <a:extLst>
                  <a:ext uri="{0D108BD9-81ED-4DB2-BD59-A6C34878D82A}">
                    <a16:rowId xmlns:a16="http://schemas.microsoft.com/office/drawing/2014/main" val="10002"/>
                  </a:ext>
                </a:extLst>
              </a:tr>
            </a:tbl>
          </a:graphicData>
        </a:graphic>
      </p:graphicFrame>
      <p:graphicFrame>
        <p:nvGraphicFramePr>
          <p:cNvPr id="5" name="Tableau 4"/>
          <p:cNvGraphicFramePr>
            <a:graphicFrameLocks noGrp="1"/>
          </p:cNvGraphicFramePr>
          <p:nvPr/>
        </p:nvGraphicFramePr>
        <p:xfrm>
          <a:off x="1844675" y="4511675"/>
          <a:ext cx="5387975" cy="1112838"/>
        </p:xfrm>
        <a:graphic>
          <a:graphicData uri="http://schemas.openxmlformats.org/drawingml/2006/table">
            <a:tbl>
              <a:tblPr firstRow="1" bandRow="1">
                <a:tableStyleId>{5C22544A-7EE6-4342-B048-85BDC9FD1C3A}</a:tableStyleId>
              </a:tblPr>
              <a:tblGrid>
                <a:gridCol w="1077595">
                  <a:extLst>
                    <a:ext uri="{9D8B030D-6E8A-4147-A177-3AD203B41FA5}">
                      <a16:colId xmlns:a16="http://schemas.microsoft.com/office/drawing/2014/main" val="20000"/>
                    </a:ext>
                  </a:extLst>
                </a:gridCol>
                <a:gridCol w="1077595">
                  <a:extLst>
                    <a:ext uri="{9D8B030D-6E8A-4147-A177-3AD203B41FA5}">
                      <a16:colId xmlns:a16="http://schemas.microsoft.com/office/drawing/2014/main" val="20001"/>
                    </a:ext>
                  </a:extLst>
                </a:gridCol>
                <a:gridCol w="1077595">
                  <a:extLst>
                    <a:ext uri="{9D8B030D-6E8A-4147-A177-3AD203B41FA5}">
                      <a16:colId xmlns:a16="http://schemas.microsoft.com/office/drawing/2014/main" val="20002"/>
                    </a:ext>
                  </a:extLst>
                </a:gridCol>
                <a:gridCol w="1077595">
                  <a:extLst>
                    <a:ext uri="{9D8B030D-6E8A-4147-A177-3AD203B41FA5}">
                      <a16:colId xmlns:a16="http://schemas.microsoft.com/office/drawing/2014/main" val="20003"/>
                    </a:ext>
                  </a:extLst>
                </a:gridCol>
                <a:gridCol w="1077595">
                  <a:extLst>
                    <a:ext uri="{9D8B030D-6E8A-4147-A177-3AD203B41FA5}">
                      <a16:colId xmlns:a16="http://schemas.microsoft.com/office/drawing/2014/main" val="20004"/>
                    </a:ext>
                  </a:extLst>
                </a:gridCol>
              </a:tblGrid>
              <a:tr h="370946">
                <a:tc>
                  <a:txBody>
                    <a:bodyPr/>
                    <a:lstStyle/>
                    <a:p>
                      <a:r>
                        <a:rPr lang="fr-FR" sz="1800" dirty="0"/>
                        <a:t>i</a:t>
                      </a:r>
                    </a:p>
                  </a:txBody>
                  <a:tcPr marL="91448" marR="91448" marT="45733" marB="45733"/>
                </a:tc>
                <a:tc>
                  <a:txBody>
                    <a:bodyPr/>
                    <a:lstStyle/>
                    <a:p>
                      <a:pPr algn="r"/>
                      <a:r>
                        <a:rPr lang="fr-FR" sz="1800" dirty="0"/>
                        <a:t>1</a:t>
                      </a:r>
                    </a:p>
                  </a:txBody>
                  <a:tcPr marL="91448" marR="91448" marT="45733" marB="45733"/>
                </a:tc>
                <a:tc>
                  <a:txBody>
                    <a:bodyPr/>
                    <a:lstStyle/>
                    <a:p>
                      <a:pPr algn="r"/>
                      <a:r>
                        <a:rPr lang="fr-FR" sz="1800" dirty="0"/>
                        <a:t>2</a:t>
                      </a:r>
                    </a:p>
                  </a:txBody>
                  <a:tcPr marL="91448" marR="91448" marT="45733" marB="45733"/>
                </a:tc>
                <a:tc>
                  <a:txBody>
                    <a:bodyPr/>
                    <a:lstStyle/>
                    <a:p>
                      <a:pPr algn="r"/>
                      <a:r>
                        <a:rPr lang="fr-FR" sz="1800" dirty="0"/>
                        <a:t>3</a:t>
                      </a:r>
                    </a:p>
                  </a:txBody>
                  <a:tcPr marL="91448" marR="91448" marT="45733" marB="45733"/>
                </a:tc>
                <a:tc>
                  <a:txBody>
                    <a:bodyPr/>
                    <a:lstStyle/>
                    <a:p>
                      <a:pPr algn="r"/>
                      <a:r>
                        <a:rPr lang="fr-FR" sz="1800" dirty="0"/>
                        <a:t>4</a:t>
                      </a:r>
                    </a:p>
                  </a:txBody>
                  <a:tcPr marL="91448" marR="91448" marT="45733" marB="45733"/>
                </a:tc>
                <a:extLst>
                  <a:ext uri="{0D108BD9-81ED-4DB2-BD59-A6C34878D82A}">
                    <a16:rowId xmlns:a16="http://schemas.microsoft.com/office/drawing/2014/main" val="10000"/>
                  </a:ext>
                </a:extLst>
              </a:tr>
              <a:tr h="370946">
                <a:tc>
                  <a:txBody>
                    <a:bodyPr/>
                    <a:lstStyle/>
                    <a:p>
                      <a:r>
                        <a:rPr lang="fr-FR" sz="1800" dirty="0"/>
                        <a:t>0</a:t>
                      </a:r>
                    </a:p>
                  </a:txBody>
                  <a:tcPr marL="91448" marR="91448" marT="45733" marB="45733"/>
                </a:tc>
                <a:tc>
                  <a:txBody>
                    <a:bodyPr/>
                    <a:lstStyle/>
                    <a:p>
                      <a:pPr algn="r"/>
                      <a:r>
                        <a:rPr lang="fr-FR" sz="1800" dirty="0"/>
                        <a:t>0.45</a:t>
                      </a:r>
                    </a:p>
                  </a:txBody>
                  <a:tcPr marL="91448" marR="91448" marT="45733" marB="45733"/>
                </a:tc>
                <a:tc>
                  <a:txBody>
                    <a:bodyPr/>
                    <a:lstStyle/>
                    <a:p>
                      <a:pPr algn="r"/>
                      <a:r>
                        <a:rPr lang="fr-FR" altLang="ko-KR" sz="1800" dirty="0"/>
                        <a:t>0.0135</a:t>
                      </a:r>
                      <a:endParaRPr lang="fr-FR" sz="1800" dirty="0"/>
                    </a:p>
                  </a:txBody>
                  <a:tcPr marL="91448" marR="91448" marT="45733" marB="45733"/>
                </a:tc>
                <a:tc>
                  <a:txBody>
                    <a:bodyPr/>
                    <a:lstStyle/>
                    <a:p>
                      <a:pPr algn="r"/>
                      <a:endParaRPr lang="fr-FR" sz="1800" dirty="0"/>
                    </a:p>
                  </a:txBody>
                  <a:tcPr marL="91448" marR="91448" marT="45733" marB="45733">
                    <a:solidFill>
                      <a:srgbClr val="FF0000"/>
                    </a:solidFill>
                  </a:tcPr>
                </a:tc>
                <a:tc>
                  <a:txBody>
                    <a:bodyPr/>
                    <a:lstStyle/>
                    <a:p>
                      <a:pPr algn="r"/>
                      <a:endParaRPr lang="fr-FR" sz="1800" dirty="0"/>
                    </a:p>
                  </a:txBody>
                  <a:tcPr marL="91448" marR="91448" marT="45733" marB="45733"/>
                </a:tc>
                <a:extLst>
                  <a:ext uri="{0D108BD9-81ED-4DB2-BD59-A6C34878D82A}">
                    <a16:rowId xmlns:a16="http://schemas.microsoft.com/office/drawing/2014/main" val="10001"/>
                  </a:ext>
                </a:extLst>
              </a:tr>
              <a:tr h="370946">
                <a:tc>
                  <a:txBody>
                    <a:bodyPr/>
                    <a:lstStyle/>
                    <a:p>
                      <a:r>
                        <a:rPr lang="fr-FR" sz="1800" dirty="0"/>
                        <a:t>1</a:t>
                      </a:r>
                    </a:p>
                  </a:txBody>
                  <a:tcPr marL="91448" marR="91448" marT="45733" marB="45733"/>
                </a:tc>
                <a:tc>
                  <a:txBody>
                    <a:bodyPr/>
                    <a:lstStyle/>
                    <a:p>
                      <a:pPr algn="r"/>
                      <a:r>
                        <a:rPr lang="fr-FR" sz="1800" dirty="0"/>
                        <a:t>0.1</a:t>
                      </a:r>
                    </a:p>
                  </a:txBody>
                  <a:tcPr marL="91448" marR="91448" marT="45733" marB="45733"/>
                </a:tc>
                <a:tc>
                  <a:txBody>
                    <a:bodyPr/>
                    <a:lstStyle/>
                    <a:p>
                      <a:pPr algn="r"/>
                      <a:r>
                        <a:rPr lang="fr-FR" sz="1800" dirty="0"/>
                        <a:t>0.252</a:t>
                      </a:r>
                    </a:p>
                  </a:txBody>
                  <a:tcPr marL="91448" marR="91448" marT="45733" marB="45733"/>
                </a:tc>
                <a:tc>
                  <a:txBody>
                    <a:bodyPr/>
                    <a:lstStyle/>
                    <a:p>
                      <a:pPr algn="r"/>
                      <a:endParaRPr lang="fr-FR" sz="1800" dirty="0"/>
                    </a:p>
                  </a:txBody>
                  <a:tcPr marL="91448" marR="91448" marT="45733" marB="45733">
                    <a:solidFill>
                      <a:srgbClr val="FF0000"/>
                    </a:solidFill>
                  </a:tcPr>
                </a:tc>
                <a:tc>
                  <a:txBody>
                    <a:bodyPr/>
                    <a:lstStyle/>
                    <a:p>
                      <a:pPr algn="r"/>
                      <a:endParaRPr lang="fr-FR" sz="1800" dirty="0"/>
                    </a:p>
                  </a:txBody>
                  <a:tcPr marL="91448" marR="91448" marT="45733" marB="45733"/>
                </a:tc>
                <a:extLst>
                  <a:ext uri="{0D108BD9-81ED-4DB2-BD59-A6C34878D82A}">
                    <a16:rowId xmlns:a16="http://schemas.microsoft.com/office/drawing/2014/main" val="10002"/>
                  </a:ext>
                </a:extLst>
              </a:tr>
            </a:tbl>
          </a:graphicData>
        </a:graphic>
      </p:graphicFrame>
      <p:sp>
        <p:nvSpPr>
          <p:cNvPr id="75845" name="Text Box 43"/>
          <p:cNvSpPr txBox="1">
            <a:spLocks noChangeArrowheads="1"/>
          </p:cNvSpPr>
          <p:nvPr/>
        </p:nvSpPr>
        <p:spPr bwMode="auto">
          <a:xfrm>
            <a:off x="787400" y="2565400"/>
            <a:ext cx="2197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d'observation</a:t>
            </a:r>
            <a:endParaRPr lang="fr-CA" altLang="en-US" sz="1600" b="1">
              <a:solidFill>
                <a:srgbClr val="000000"/>
              </a:solidFill>
              <a:latin typeface="Calibri" pitchFamily="34" charset="0"/>
            </a:endParaRPr>
          </a:p>
        </p:txBody>
      </p:sp>
      <p:sp>
        <p:nvSpPr>
          <p:cNvPr id="75846" name="Text Box 43"/>
          <p:cNvSpPr txBox="1">
            <a:spLocks noChangeArrowheads="1"/>
          </p:cNvSpPr>
          <p:nvPr/>
        </p:nvSpPr>
        <p:spPr bwMode="auto">
          <a:xfrm>
            <a:off x="3906838" y="2571750"/>
            <a:ext cx="2443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de transition</a:t>
            </a:r>
            <a:endParaRPr lang="fr-CA" altLang="en-US" sz="1600" b="1">
              <a:solidFill>
                <a:srgbClr val="000000"/>
              </a:solidFill>
              <a:latin typeface="Calibri" pitchFamily="34" charset="0"/>
            </a:endParaRPr>
          </a:p>
        </p:txBody>
      </p:sp>
      <p:sp>
        <p:nvSpPr>
          <p:cNvPr id="18" name="Text Box 43"/>
          <p:cNvSpPr txBox="1">
            <a:spLocks noChangeArrowheads="1"/>
          </p:cNvSpPr>
          <p:nvPr/>
        </p:nvSpPr>
        <p:spPr bwMode="auto">
          <a:xfrm>
            <a:off x="7000875" y="2589213"/>
            <a:ext cx="24431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a:solidFill>
                  <a:srgbClr val="000000"/>
                </a:solidFill>
                <a:latin typeface="+mn-lt"/>
              </a:rPr>
              <a:t>Distribution initiale</a:t>
            </a:r>
          </a:p>
        </p:txBody>
      </p:sp>
      <p:sp>
        <p:nvSpPr>
          <p:cNvPr id="75848" name="Text Box 43"/>
          <p:cNvSpPr txBox="1">
            <a:spLocks noChangeArrowheads="1"/>
          </p:cNvSpPr>
          <p:nvPr/>
        </p:nvSpPr>
        <p:spPr bwMode="auto">
          <a:xfrm rot="-5400000">
            <a:off x="1185069" y="4849019"/>
            <a:ext cx="838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CA" altLang="en-US" sz="1600" b="1">
                <a:solidFill>
                  <a:srgbClr val="000000"/>
                </a:solidFill>
                <a:latin typeface="Calibri" pitchFamily="34" charset="0"/>
              </a:rPr>
              <a:t>α*(i,t)</a:t>
            </a:r>
          </a:p>
        </p:txBody>
      </p:sp>
      <p:cxnSp>
        <p:nvCxnSpPr>
          <p:cNvPr id="15" name="Connecteur droit 14"/>
          <p:cNvCxnSpPr>
            <a:cxnSpLocks noChangeShapeType="1"/>
          </p:cNvCxnSpPr>
          <p:nvPr/>
        </p:nvCxnSpPr>
        <p:spPr bwMode="auto">
          <a:xfrm>
            <a:off x="1831975" y="4518025"/>
            <a:ext cx="1082675" cy="334963"/>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0" name="Text Box 43"/>
          <p:cNvSpPr txBox="1">
            <a:spLocks noChangeArrowheads="1"/>
          </p:cNvSpPr>
          <p:nvPr/>
        </p:nvSpPr>
        <p:spPr bwMode="auto">
          <a:xfrm>
            <a:off x="2644775" y="4468813"/>
            <a:ext cx="269875" cy="3397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err="1">
                <a:solidFill>
                  <a:schemeClr val="bg1"/>
                </a:solidFill>
                <a:latin typeface="+mn-lt"/>
              </a:rPr>
              <a:t>t</a:t>
            </a:r>
            <a:endParaRPr lang="fr-CA" sz="1600" b="1" dirty="0">
              <a:solidFill>
                <a:schemeClr val="bg1"/>
              </a:solidFill>
              <a:latin typeface="+mn-lt"/>
            </a:endParaRPr>
          </a:p>
        </p:txBody>
      </p:sp>
      <p:graphicFrame>
        <p:nvGraphicFramePr>
          <p:cNvPr id="21" name="Tableau 20"/>
          <p:cNvGraphicFramePr>
            <a:graphicFrameLocks noGrp="1"/>
          </p:cNvGraphicFramePr>
          <p:nvPr/>
        </p:nvGraphicFramePr>
        <p:xfrm>
          <a:off x="6675438" y="2925763"/>
          <a:ext cx="2273300" cy="795337"/>
        </p:xfrm>
        <a:graphic>
          <a:graphicData uri="http://schemas.openxmlformats.org/drawingml/2006/table">
            <a:tbl>
              <a:tblPr firstRow="1" bandRow="1">
                <a:tableStyleId>{5C22544A-7EE6-4342-B048-85BDC9FD1C3A}</a:tableStyleId>
              </a:tblPr>
              <a:tblGrid>
                <a:gridCol w="1037694">
                  <a:extLst>
                    <a:ext uri="{9D8B030D-6E8A-4147-A177-3AD203B41FA5}">
                      <a16:colId xmlns:a16="http://schemas.microsoft.com/office/drawing/2014/main" val="20000"/>
                    </a:ext>
                  </a:extLst>
                </a:gridCol>
                <a:gridCol w="633851">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407694">
                <a:tc>
                  <a:txBody>
                    <a:bodyPr/>
                    <a:lstStyle/>
                    <a:p>
                      <a:endParaRPr lang="fr-FR" sz="1600" dirty="0"/>
                    </a:p>
                  </a:txBody>
                  <a:tcPr marL="91467" marR="91467" marT="45715" marB="45715"/>
                </a:tc>
                <a:tc>
                  <a:txBody>
                    <a:bodyPr/>
                    <a:lstStyle/>
                    <a:p>
                      <a:r>
                        <a:rPr lang="fr-FR" sz="1600" i="1" dirty="0"/>
                        <a:t>H</a:t>
                      </a:r>
                      <a:r>
                        <a:rPr lang="fr-FR" sz="1600" i="0" baseline="-25000" dirty="0"/>
                        <a:t>1</a:t>
                      </a:r>
                      <a:r>
                        <a:rPr lang="fr-FR" sz="1600" dirty="0"/>
                        <a:t>=0</a:t>
                      </a:r>
                    </a:p>
                  </a:txBody>
                  <a:tcPr marL="91467" marR="91467" marT="45715" marB="45715"/>
                </a:tc>
                <a:tc>
                  <a:txBody>
                    <a:bodyPr/>
                    <a:lstStyle/>
                    <a:p>
                      <a:r>
                        <a:rPr lang="fr-FR" sz="1600" i="1" dirty="0"/>
                        <a:t>H</a:t>
                      </a:r>
                      <a:r>
                        <a:rPr lang="fr-FR" sz="1600" i="0" baseline="-25000" dirty="0"/>
                        <a:t>1</a:t>
                      </a:r>
                      <a:r>
                        <a:rPr lang="fr-FR" sz="1600" dirty="0"/>
                        <a:t>=1</a:t>
                      </a:r>
                    </a:p>
                  </a:txBody>
                  <a:tcPr marL="91467" marR="91467" marT="45715" marB="45715"/>
                </a:tc>
                <a:extLst>
                  <a:ext uri="{0D108BD9-81ED-4DB2-BD59-A6C34878D82A}">
                    <a16:rowId xmlns:a16="http://schemas.microsoft.com/office/drawing/2014/main" val="10000"/>
                  </a:ext>
                </a:extLst>
              </a:tr>
              <a:tr h="387643">
                <a:tc>
                  <a:txBody>
                    <a:bodyPr/>
                    <a:lstStyle/>
                    <a:p>
                      <a:r>
                        <a:rPr lang="fr-FR" sz="1600" i="1" dirty="0"/>
                        <a:t>P</a:t>
                      </a:r>
                      <a:r>
                        <a:rPr lang="fr-FR" sz="1600" dirty="0"/>
                        <a:t>(</a:t>
                      </a:r>
                      <a:r>
                        <a:rPr lang="fr-FR" sz="1600" i="1" dirty="0"/>
                        <a:t>H</a:t>
                      </a:r>
                      <a:r>
                        <a:rPr lang="fr-FR" sz="1600" i="0" baseline="-25000" dirty="0"/>
                        <a:t>1</a:t>
                      </a:r>
                      <a:r>
                        <a:rPr lang="fr-FR" sz="1600" dirty="0"/>
                        <a:t>)</a:t>
                      </a:r>
                    </a:p>
                  </a:txBody>
                  <a:tcPr marL="91467" marR="91467" marT="45715" marB="45715"/>
                </a:tc>
                <a:tc>
                  <a:txBody>
                    <a:bodyPr/>
                    <a:lstStyle/>
                    <a:p>
                      <a:r>
                        <a:rPr lang="fr-FR" sz="1600" dirty="0"/>
                        <a:t>0.5</a:t>
                      </a:r>
                    </a:p>
                  </a:txBody>
                  <a:tcPr marL="91467" marR="91467" marT="45715" marB="45715"/>
                </a:tc>
                <a:tc>
                  <a:txBody>
                    <a:bodyPr/>
                    <a:lstStyle/>
                    <a:p>
                      <a:r>
                        <a:rPr lang="fr-FR" sz="1600" dirty="0"/>
                        <a:t>0.5</a:t>
                      </a:r>
                    </a:p>
                  </a:txBody>
                  <a:tcPr marL="91467" marR="91467" marT="45715" marB="45715"/>
                </a:tc>
                <a:extLst>
                  <a:ext uri="{0D108BD9-81ED-4DB2-BD59-A6C34878D82A}">
                    <a16:rowId xmlns:a16="http://schemas.microsoft.com/office/drawing/2014/main" val="10001"/>
                  </a:ext>
                </a:extLst>
              </a:tr>
            </a:tbl>
          </a:graphicData>
        </a:graphic>
      </p:graphicFrame>
      <p:cxnSp>
        <p:nvCxnSpPr>
          <p:cNvPr id="26" name="Connecteur droit avec flèche 25"/>
          <p:cNvCxnSpPr>
            <a:cxnSpLocks noChangeShapeType="1"/>
          </p:cNvCxnSpPr>
          <p:nvPr/>
        </p:nvCxnSpPr>
        <p:spPr bwMode="auto">
          <a:xfrm>
            <a:off x="5040313" y="5040313"/>
            <a:ext cx="601662" cy="0"/>
          </a:xfrm>
          <a:prstGeom prst="straightConnector1">
            <a:avLst/>
          </a:prstGeom>
          <a:noFill/>
          <a:ln w="2540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7" name="Connecteur droit avec flèche 26"/>
          <p:cNvCxnSpPr>
            <a:cxnSpLocks noChangeShapeType="1"/>
          </p:cNvCxnSpPr>
          <p:nvPr/>
        </p:nvCxnSpPr>
        <p:spPr bwMode="auto">
          <a:xfrm>
            <a:off x="5045075" y="5499100"/>
            <a:ext cx="601663" cy="0"/>
          </a:xfrm>
          <a:prstGeom prst="straightConnector1">
            <a:avLst/>
          </a:prstGeom>
          <a:noFill/>
          <a:ln w="2540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8" name="Connecteur droit avec flèche 27"/>
          <p:cNvCxnSpPr>
            <a:cxnSpLocks noChangeShapeType="1"/>
          </p:cNvCxnSpPr>
          <p:nvPr/>
        </p:nvCxnSpPr>
        <p:spPr bwMode="auto">
          <a:xfrm>
            <a:off x="5040313" y="5067300"/>
            <a:ext cx="547687" cy="320675"/>
          </a:xfrm>
          <a:prstGeom prst="straightConnector1">
            <a:avLst/>
          </a:prstGeom>
          <a:noFill/>
          <a:ln w="2540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9" name="Connecteur droit avec flèche 28"/>
          <p:cNvCxnSpPr>
            <a:cxnSpLocks noChangeShapeType="1"/>
          </p:cNvCxnSpPr>
          <p:nvPr/>
        </p:nvCxnSpPr>
        <p:spPr bwMode="auto">
          <a:xfrm flipV="1">
            <a:off x="5040313" y="5119688"/>
            <a:ext cx="587375" cy="347662"/>
          </a:xfrm>
          <a:prstGeom prst="straightConnector1">
            <a:avLst/>
          </a:prstGeom>
          <a:noFill/>
          <a:ln w="2540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4" name="Connecteur droit avec flèche 23"/>
          <p:cNvCxnSpPr>
            <a:cxnSpLocks noChangeShapeType="1"/>
          </p:cNvCxnSpPr>
          <p:nvPr/>
        </p:nvCxnSpPr>
        <p:spPr bwMode="auto">
          <a:xfrm>
            <a:off x="3916363" y="5040313"/>
            <a:ext cx="601662" cy="0"/>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5" name="Connecteur droit avec flèche 24"/>
          <p:cNvCxnSpPr>
            <a:cxnSpLocks noChangeShapeType="1"/>
          </p:cNvCxnSpPr>
          <p:nvPr/>
        </p:nvCxnSpPr>
        <p:spPr bwMode="auto">
          <a:xfrm>
            <a:off x="3916363" y="5067300"/>
            <a:ext cx="549275" cy="320675"/>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fr-FR" altLang="ko-KR" dirty="0">
                <a:latin typeface="Arial" pitchFamily="34" charset="0"/>
                <a:ea typeface="ＭＳ Ｐゴシック" pitchFamily="34" charset="-128"/>
              </a:rPr>
              <a:t>Exemple - Explication la plus plausible </a:t>
            </a:r>
            <a:br>
              <a:rPr lang="fr-CA" altLang="ko-KR" dirty="0">
                <a:latin typeface="Arial" pitchFamily="34" charset="0"/>
                <a:ea typeface="ＭＳ Ｐゴシック" pitchFamily="34" charset="-128"/>
              </a:rPr>
            </a:br>
            <a:r>
              <a:rPr lang="fr-CA" altLang="ko-KR" dirty="0">
                <a:latin typeface="Arial" pitchFamily="34" charset="0"/>
                <a:ea typeface="ＭＳ Ｐゴシック" pitchFamily="34" charset="-128"/>
              </a:rPr>
              <a:t>avec un HMM</a:t>
            </a:r>
          </a:p>
        </p:txBody>
      </p:sp>
      <p:sp>
        <p:nvSpPr>
          <p:cNvPr id="76803" name="Rectangle 6"/>
          <p:cNvSpPr>
            <a:spLocks noGrp="1" noChangeArrowheads="1"/>
          </p:cNvSpPr>
          <p:nvPr>
            <p:ph idx="1"/>
          </p:nvPr>
        </p:nvSpPr>
        <p:spPr/>
        <p:txBody>
          <a:bodyPr/>
          <a:lstStyle/>
          <a:p>
            <a:pPr eaLnBrk="1" hangingPunct="1"/>
            <a:r>
              <a:rPr lang="fr-CA" altLang="ko-KR" dirty="0">
                <a:ea typeface="ＭＳ Ｐゴシック" pitchFamily="34" charset="-128"/>
              </a:rPr>
              <a:t>Décoder un message binaire avec canal bruité (T=4)</a:t>
            </a:r>
          </a:p>
          <a:p>
            <a:pPr lvl="1" eaLnBrk="1" hangingPunct="1"/>
            <a:r>
              <a:rPr lang="fr-CA" altLang="ko-KR" dirty="0">
                <a:ea typeface="ＭＳ Ｐゴシック" pitchFamily="34" charset="-128"/>
              </a:rPr>
              <a:t>message observé: </a:t>
            </a:r>
            <a:r>
              <a:rPr lang="fr-CA" altLang="ko-KR" i="1" dirty="0">
                <a:ea typeface="ＭＳ Ｐゴシック" pitchFamily="34" charset="-128"/>
              </a:rPr>
              <a:t>S</a:t>
            </a:r>
            <a:r>
              <a:rPr lang="fr-CA" altLang="ko-KR" baseline="-25000" dirty="0">
                <a:ea typeface="ＭＳ Ｐゴシック" pitchFamily="34" charset="-128"/>
              </a:rPr>
              <a:t>1</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2</a:t>
            </a:r>
            <a:r>
              <a:rPr lang="fr-CA" altLang="ko-KR" dirty="0">
                <a:ea typeface="ＭＳ Ｐゴシック" pitchFamily="34" charset="-128"/>
              </a:rPr>
              <a:t>=1, </a:t>
            </a:r>
            <a:r>
              <a:rPr lang="fr-CA" altLang="ko-KR" i="1" dirty="0">
                <a:ea typeface="ＭＳ Ｐゴシック" pitchFamily="34" charset="-128"/>
              </a:rPr>
              <a:t>S</a:t>
            </a:r>
            <a:r>
              <a:rPr lang="fr-CA" altLang="ko-KR" baseline="-25000" dirty="0">
                <a:ea typeface="ＭＳ Ｐゴシック" pitchFamily="34" charset="-128"/>
              </a:rPr>
              <a:t>3</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4</a:t>
            </a:r>
            <a:r>
              <a:rPr lang="fr-CA" altLang="ko-KR" dirty="0">
                <a:ea typeface="ＭＳ Ｐゴシック" pitchFamily="34" charset="-128"/>
              </a:rPr>
              <a:t>=0</a:t>
            </a: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r>
              <a:rPr lang="fr-CA" altLang="ko-KR" dirty="0">
                <a:ea typeface="ＭＳ Ｐゴシック" pitchFamily="34" charset="-128"/>
              </a:rPr>
              <a:t>récursion: α*(0,3) = </a:t>
            </a:r>
            <a:r>
              <a:rPr lang="fr-CA" altLang="en-US" dirty="0">
                <a:ea typeface="ＭＳ Ｐゴシック" pitchFamily="34" charset="-128"/>
              </a:rPr>
              <a:t>0.9</a:t>
            </a:r>
            <a:r>
              <a:rPr lang="fr-CA" altLang="ko-KR" dirty="0">
                <a:ea typeface="ＭＳ Ｐゴシック" pitchFamily="34" charset="-128"/>
              </a:rPr>
              <a:t> max{</a:t>
            </a:r>
            <a:r>
              <a:rPr lang="fr-CA" altLang="en-US" dirty="0">
                <a:ea typeface="ＭＳ Ｐゴシック" pitchFamily="34" charset="-128"/>
              </a:rPr>
              <a:t> 0.3</a:t>
            </a:r>
            <a:r>
              <a:rPr lang="fr-CA" altLang="en-US" i="1" dirty="0">
                <a:ea typeface="ＭＳ Ｐゴシック" pitchFamily="34" charset="-128"/>
              </a:rPr>
              <a:t> </a:t>
            </a:r>
            <a:r>
              <a:rPr lang="fr-CA" altLang="en-US" dirty="0">
                <a:ea typeface="ＭＳ Ｐゴシック" pitchFamily="34" charset="-128"/>
              </a:rPr>
              <a:t>x</a:t>
            </a:r>
            <a:r>
              <a:rPr lang="fr-CA" altLang="ko-KR" dirty="0">
                <a:ea typeface="ＭＳ Ｐゴシック" pitchFamily="34" charset="-128"/>
              </a:rPr>
              <a:t> </a:t>
            </a:r>
            <a:r>
              <a:rPr lang="fr-FR" altLang="ko-KR" dirty="0">
                <a:ea typeface="ＭＳ Ｐゴシック" pitchFamily="34" charset="-128"/>
              </a:rPr>
              <a:t>0.0135</a:t>
            </a:r>
            <a:r>
              <a:rPr lang="fr-CA" altLang="ko-KR" dirty="0">
                <a:ea typeface="ＭＳ Ｐゴシック" pitchFamily="34" charset="-128"/>
              </a:rPr>
              <a:t>, </a:t>
            </a:r>
            <a:r>
              <a:rPr lang="fr-CA" altLang="en-US" u="sng" dirty="0">
                <a:ea typeface="ＭＳ Ｐゴシック" pitchFamily="34" charset="-128"/>
              </a:rPr>
              <a:t>0.4</a:t>
            </a:r>
            <a:r>
              <a:rPr lang="fr-CA" altLang="ko-KR" u="sng" dirty="0">
                <a:ea typeface="ＭＳ Ｐゴシック" pitchFamily="34" charset="-128"/>
              </a:rPr>
              <a:t> x </a:t>
            </a:r>
            <a:r>
              <a:rPr lang="fr-FR" altLang="en-US" u="sng" dirty="0">
                <a:ea typeface="ＭＳ Ｐゴシック" pitchFamily="34" charset="-128"/>
              </a:rPr>
              <a:t>0.252</a:t>
            </a:r>
            <a:r>
              <a:rPr lang="fr-CA" altLang="en-US" dirty="0">
                <a:ea typeface="ＭＳ Ｐゴシック" pitchFamily="34" charset="-128"/>
              </a:rPr>
              <a:t>}</a:t>
            </a:r>
            <a:r>
              <a:rPr lang="fr-CA" altLang="ko-KR" dirty="0">
                <a:ea typeface="ＭＳ Ｐゴシック" pitchFamily="34" charset="-128"/>
              </a:rPr>
              <a:t> = </a:t>
            </a:r>
            <a:r>
              <a:rPr lang="fr-FR" altLang="ko-KR" dirty="0">
                <a:ea typeface="ＭＳ Ｐゴシック" pitchFamily="34" charset="-128"/>
              </a:rPr>
              <a:t>0.09072</a:t>
            </a:r>
            <a:endParaRPr lang="fr-CA" altLang="ko-KR" dirty="0">
              <a:ea typeface="ＭＳ Ｐゴシック" pitchFamily="34" charset="-128"/>
            </a:endParaRPr>
          </a:p>
        </p:txBody>
      </p:sp>
      <p:sp>
        <p:nvSpPr>
          <p:cNvPr id="76804"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76805"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76806"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C73A136D-BCE9-4E0A-8502-1E62E89C70FD}" type="slidenum">
              <a:rPr lang="en-US" altLang="en-US" smtClean="0">
                <a:latin typeface="Calibri" pitchFamily="34" charset="0"/>
              </a:rPr>
              <a:pPr/>
              <a:t>105</a:t>
            </a:fld>
            <a:endParaRPr lang="en-US" altLang="en-US">
              <a:latin typeface="Calibri" pitchFamily="34" charset="0"/>
            </a:endParaRPr>
          </a:p>
        </p:txBody>
      </p:sp>
      <p:graphicFrame>
        <p:nvGraphicFramePr>
          <p:cNvPr id="4" name="Tableau 3"/>
          <p:cNvGraphicFramePr>
            <a:graphicFrameLocks noGrp="1"/>
          </p:cNvGraphicFramePr>
          <p:nvPr/>
        </p:nvGraphicFramePr>
        <p:xfrm>
          <a:off x="681038" y="2921000"/>
          <a:ext cx="2273300" cy="1155699"/>
        </p:xfrm>
        <a:graphic>
          <a:graphicData uri="http://schemas.openxmlformats.org/drawingml/2006/table">
            <a:tbl>
              <a:tblPr firstRow="1" bandRow="1">
                <a:tableStyleId>{5C22544A-7EE6-4342-B048-85BDC9FD1C3A}</a:tableStyleId>
              </a:tblPr>
              <a:tblGrid>
                <a:gridCol w="1109906">
                  <a:extLst>
                    <a:ext uri="{9D8B030D-6E8A-4147-A177-3AD203B41FA5}">
                      <a16:colId xmlns:a16="http://schemas.microsoft.com/office/drawing/2014/main" val="20000"/>
                    </a:ext>
                  </a:extLst>
                </a:gridCol>
                <a:gridCol w="561639">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385233">
                <a:tc>
                  <a:txBody>
                    <a:bodyPr/>
                    <a:lstStyle/>
                    <a:p>
                      <a:endParaRPr lang="fr-FR" sz="1100" dirty="0"/>
                    </a:p>
                  </a:txBody>
                  <a:tcPr marL="91467" marR="91467" marT="30398" marB="30398"/>
                </a:tc>
                <a:tc>
                  <a:txBody>
                    <a:bodyPr/>
                    <a:lstStyle/>
                    <a:p>
                      <a:r>
                        <a:rPr lang="fr-FR" sz="1100" i="1" dirty="0" err="1"/>
                        <a:t>H</a:t>
                      </a:r>
                      <a:r>
                        <a:rPr lang="fr-FR" sz="1100" baseline="-25000" dirty="0" err="1"/>
                        <a:t>t</a:t>
                      </a:r>
                      <a:r>
                        <a:rPr lang="fr-FR" sz="1100" dirty="0"/>
                        <a:t>=0</a:t>
                      </a:r>
                    </a:p>
                  </a:txBody>
                  <a:tcPr marL="91467" marR="91467" marT="30398" marB="30398"/>
                </a:tc>
                <a:tc>
                  <a:txBody>
                    <a:bodyPr/>
                    <a:lstStyle/>
                    <a:p>
                      <a:r>
                        <a:rPr lang="fr-FR" sz="1100" i="1" dirty="0" err="1"/>
                        <a:t>H</a:t>
                      </a:r>
                      <a:r>
                        <a:rPr lang="fr-FR" sz="1100" baseline="-25000" dirty="0" err="1"/>
                        <a:t>t</a:t>
                      </a:r>
                      <a:r>
                        <a:rPr lang="fr-FR" sz="1100" dirty="0"/>
                        <a:t>=1</a:t>
                      </a:r>
                    </a:p>
                  </a:txBody>
                  <a:tcPr marL="91467" marR="91467" marT="30398" marB="30398"/>
                </a:tc>
                <a:extLst>
                  <a:ext uri="{0D108BD9-81ED-4DB2-BD59-A6C34878D82A}">
                    <a16:rowId xmlns:a16="http://schemas.microsoft.com/office/drawing/2014/main" val="10000"/>
                  </a:ext>
                </a:extLst>
              </a:tr>
              <a:tr h="385233">
                <a:tc>
                  <a:txBody>
                    <a:bodyPr/>
                    <a:lstStyle/>
                    <a:p>
                      <a:r>
                        <a:rPr lang="fr-FR" sz="1100" i="1" dirty="0"/>
                        <a:t>P</a:t>
                      </a:r>
                      <a:r>
                        <a:rPr lang="fr-FR" sz="1100" dirty="0"/>
                        <a:t>(</a:t>
                      </a:r>
                      <a:r>
                        <a:rPr lang="fr-FR" sz="1100" i="1" dirty="0"/>
                        <a:t>S</a:t>
                      </a:r>
                      <a:r>
                        <a:rPr lang="fr-FR" sz="1100" baseline="-25000" dirty="0"/>
                        <a:t>t</a:t>
                      </a:r>
                      <a:r>
                        <a:rPr lang="fr-FR" sz="1100" dirty="0"/>
                        <a:t>=0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0.9</a:t>
                      </a:r>
                    </a:p>
                  </a:txBody>
                  <a:tcPr marL="91467" marR="91467" marT="30398" marB="30398"/>
                </a:tc>
                <a:tc>
                  <a:txBody>
                    <a:bodyPr/>
                    <a:lstStyle/>
                    <a:p>
                      <a:r>
                        <a:rPr lang="fr-FR" sz="1100" dirty="0"/>
                        <a:t>0.2</a:t>
                      </a:r>
                    </a:p>
                  </a:txBody>
                  <a:tcPr marL="91467" marR="91467" marT="30398" marB="30398"/>
                </a:tc>
                <a:extLst>
                  <a:ext uri="{0D108BD9-81ED-4DB2-BD59-A6C34878D82A}">
                    <a16:rowId xmlns:a16="http://schemas.microsoft.com/office/drawing/2014/main" val="10001"/>
                  </a:ext>
                </a:extLst>
              </a:tr>
              <a:tr h="385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100" i="1" dirty="0"/>
                        <a:t>P</a:t>
                      </a:r>
                      <a:r>
                        <a:rPr lang="fr-FR" sz="1100" dirty="0"/>
                        <a:t>(</a:t>
                      </a:r>
                      <a:r>
                        <a:rPr lang="fr-FR" sz="1100" i="1" dirty="0"/>
                        <a:t>S</a:t>
                      </a:r>
                      <a:r>
                        <a:rPr lang="fr-FR" sz="1100" baseline="-25000" dirty="0"/>
                        <a:t>t</a:t>
                      </a:r>
                      <a:r>
                        <a:rPr lang="fr-FR" sz="1100" dirty="0"/>
                        <a:t>=1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0.1</a:t>
                      </a:r>
                    </a:p>
                  </a:txBody>
                  <a:tcPr marL="91467" marR="91467" marT="30398" marB="30398"/>
                </a:tc>
                <a:tc>
                  <a:txBody>
                    <a:bodyPr/>
                    <a:lstStyle/>
                    <a:p>
                      <a:r>
                        <a:rPr lang="fr-FR" sz="1100" dirty="0"/>
                        <a:t>0.8</a:t>
                      </a:r>
                    </a:p>
                  </a:txBody>
                  <a:tcPr marL="91467" marR="91467" marT="30398" marB="30398"/>
                </a:tc>
                <a:extLst>
                  <a:ext uri="{0D108BD9-81ED-4DB2-BD59-A6C34878D82A}">
                    <a16:rowId xmlns:a16="http://schemas.microsoft.com/office/drawing/2014/main" val="10002"/>
                  </a:ext>
                </a:extLst>
              </a:tr>
            </a:tbl>
          </a:graphicData>
        </a:graphic>
      </p:graphicFrame>
      <p:graphicFrame>
        <p:nvGraphicFramePr>
          <p:cNvPr id="11" name="Tableau 10"/>
          <p:cNvGraphicFramePr>
            <a:graphicFrameLocks noGrp="1"/>
          </p:cNvGraphicFramePr>
          <p:nvPr/>
        </p:nvGraphicFramePr>
        <p:xfrm>
          <a:off x="3681413" y="2925763"/>
          <a:ext cx="2708275" cy="1157287"/>
        </p:xfrm>
        <a:graphic>
          <a:graphicData uri="http://schemas.openxmlformats.org/drawingml/2006/table">
            <a:tbl>
              <a:tblPr firstRow="1" bandRow="1">
                <a:tableStyleId>{5C22544A-7EE6-4342-B048-85BDC9FD1C3A}</a:tableStyleId>
              </a:tblPr>
              <a:tblGrid>
                <a:gridCol w="1260892">
                  <a:extLst>
                    <a:ext uri="{9D8B030D-6E8A-4147-A177-3AD203B41FA5}">
                      <a16:colId xmlns:a16="http://schemas.microsoft.com/office/drawing/2014/main" val="20000"/>
                    </a:ext>
                  </a:extLst>
                </a:gridCol>
                <a:gridCol w="712164">
                  <a:extLst>
                    <a:ext uri="{9D8B030D-6E8A-4147-A177-3AD203B41FA5}">
                      <a16:colId xmlns:a16="http://schemas.microsoft.com/office/drawing/2014/main" val="20001"/>
                    </a:ext>
                  </a:extLst>
                </a:gridCol>
                <a:gridCol w="735219">
                  <a:extLst>
                    <a:ext uri="{9D8B030D-6E8A-4147-A177-3AD203B41FA5}">
                      <a16:colId xmlns:a16="http://schemas.microsoft.com/office/drawing/2014/main" val="20002"/>
                    </a:ext>
                  </a:extLst>
                </a:gridCol>
              </a:tblGrid>
              <a:tr h="408062">
                <a:tc>
                  <a:txBody>
                    <a:bodyPr/>
                    <a:lstStyle/>
                    <a:p>
                      <a:endParaRPr lang="fr-FR" sz="1600" dirty="0"/>
                    </a:p>
                  </a:txBody>
                  <a:tcPr marL="91434" marR="91434" marT="45756" marB="45756"/>
                </a:tc>
                <a:tc>
                  <a:txBody>
                    <a:bodyPr/>
                    <a:lstStyle/>
                    <a:p>
                      <a:r>
                        <a:rPr lang="fr-FR" sz="1600" i="1" dirty="0"/>
                        <a:t>H</a:t>
                      </a:r>
                      <a:r>
                        <a:rPr lang="fr-FR" sz="1600" baseline="-25000" dirty="0"/>
                        <a:t>t-1</a:t>
                      </a:r>
                      <a:r>
                        <a:rPr lang="fr-FR" sz="1600" dirty="0"/>
                        <a:t>=0</a:t>
                      </a:r>
                    </a:p>
                  </a:txBody>
                  <a:tcPr marL="91434" marR="91434" marT="45756" marB="45756"/>
                </a:tc>
                <a:tc>
                  <a:txBody>
                    <a:bodyPr/>
                    <a:lstStyle/>
                    <a:p>
                      <a:r>
                        <a:rPr lang="fr-FR" sz="1600" i="1" dirty="0"/>
                        <a:t>H</a:t>
                      </a:r>
                      <a:r>
                        <a:rPr lang="fr-FR" sz="1600" baseline="-25000" dirty="0"/>
                        <a:t>t-1</a:t>
                      </a:r>
                      <a:r>
                        <a:rPr lang="fr-FR" sz="1600" dirty="0"/>
                        <a:t>=1</a:t>
                      </a:r>
                    </a:p>
                  </a:txBody>
                  <a:tcPr marL="91434" marR="91434" marT="45756" marB="45756"/>
                </a:tc>
                <a:extLst>
                  <a:ext uri="{0D108BD9-81ED-4DB2-BD59-A6C34878D82A}">
                    <a16:rowId xmlns:a16="http://schemas.microsoft.com/office/drawing/2014/main" val="10000"/>
                  </a:ext>
                </a:extLst>
              </a:tr>
              <a:tr h="387992">
                <a:tc>
                  <a:txBody>
                    <a:bodyPr/>
                    <a:lstStyle/>
                    <a:p>
                      <a:r>
                        <a:rPr lang="fr-FR" sz="1600" i="1" dirty="0"/>
                        <a:t>P</a:t>
                      </a:r>
                      <a:r>
                        <a:rPr lang="fr-FR" sz="1600" dirty="0"/>
                        <a:t>(</a:t>
                      </a:r>
                      <a:r>
                        <a:rPr lang="fr-FR" sz="1600" i="1" dirty="0" err="1"/>
                        <a:t>H</a:t>
                      </a:r>
                      <a:r>
                        <a:rPr lang="fr-FR" sz="1600" baseline="-25000" dirty="0" err="1"/>
                        <a:t>t</a:t>
                      </a:r>
                      <a:r>
                        <a:rPr lang="fr-FR" sz="1600" dirty="0"/>
                        <a:t>=0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0.3</a:t>
                      </a:r>
                    </a:p>
                  </a:txBody>
                  <a:tcPr marL="91434" marR="91434" marT="45756" marB="45756"/>
                </a:tc>
                <a:tc>
                  <a:txBody>
                    <a:bodyPr/>
                    <a:lstStyle/>
                    <a:p>
                      <a:pPr algn="ctr"/>
                      <a:r>
                        <a:rPr lang="fr-FR" sz="1600" dirty="0"/>
                        <a:t>0.4</a:t>
                      </a:r>
                    </a:p>
                  </a:txBody>
                  <a:tcPr marL="91434" marR="91434" marT="45756" marB="45756"/>
                </a:tc>
                <a:extLst>
                  <a:ext uri="{0D108BD9-81ED-4DB2-BD59-A6C34878D82A}">
                    <a16:rowId xmlns:a16="http://schemas.microsoft.com/office/drawing/2014/main" val="10001"/>
                  </a:ext>
                </a:extLst>
              </a:tr>
              <a:tr h="361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i="1" dirty="0"/>
                        <a:t>P</a:t>
                      </a:r>
                      <a:r>
                        <a:rPr lang="fr-FR" sz="1600" dirty="0"/>
                        <a:t>(</a:t>
                      </a:r>
                      <a:r>
                        <a:rPr lang="fr-FR" sz="1600" i="1" dirty="0" err="1"/>
                        <a:t>H</a:t>
                      </a:r>
                      <a:r>
                        <a:rPr lang="fr-FR" sz="1600" i="1" baseline="-25000" dirty="0" err="1"/>
                        <a:t>t</a:t>
                      </a:r>
                      <a:r>
                        <a:rPr lang="fr-FR" sz="1600" dirty="0"/>
                        <a:t>=1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0.7</a:t>
                      </a:r>
                    </a:p>
                  </a:txBody>
                  <a:tcPr marL="91434" marR="91434" marT="45756" marB="45756"/>
                </a:tc>
                <a:tc>
                  <a:txBody>
                    <a:bodyPr/>
                    <a:lstStyle/>
                    <a:p>
                      <a:pPr algn="ctr"/>
                      <a:r>
                        <a:rPr lang="fr-FR" sz="1600" dirty="0"/>
                        <a:t>0.6</a:t>
                      </a:r>
                    </a:p>
                  </a:txBody>
                  <a:tcPr marL="91434" marR="91434" marT="45756" marB="45756"/>
                </a:tc>
                <a:extLst>
                  <a:ext uri="{0D108BD9-81ED-4DB2-BD59-A6C34878D82A}">
                    <a16:rowId xmlns:a16="http://schemas.microsoft.com/office/drawing/2014/main" val="10002"/>
                  </a:ext>
                </a:extLst>
              </a:tr>
            </a:tbl>
          </a:graphicData>
        </a:graphic>
      </p:graphicFrame>
      <p:graphicFrame>
        <p:nvGraphicFramePr>
          <p:cNvPr id="5" name="Tableau 4"/>
          <p:cNvGraphicFramePr>
            <a:graphicFrameLocks noGrp="1"/>
          </p:cNvGraphicFramePr>
          <p:nvPr/>
        </p:nvGraphicFramePr>
        <p:xfrm>
          <a:off x="1844675" y="4511675"/>
          <a:ext cx="5387975" cy="1112838"/>
        </p:xfrm>
        <a:graphic>
          <a:graphicData uri="http://schemas.openxmlformats.org/drawingml/2006/table">
            <a:tbl>
              <a:tblPr firstRow="1" bandRow="1">
                <a:tableStyleId>{5C22544A-7EE6-4342-B048-85BDC9FD1C3A}</a:tableStyleId>
              </a:tblPr>
              <a:tblGrid>
                <a:gridCol w="1077595">
                  <a:extLst>
                    <a:ext uri="{9D8B030D-6E8A-4147-A177-3AD203B41FA5}">
                      <a16:colId xmlns:a16="http://schemas.microsoft.com/office/drawing/2014/main" val="20000"/>
                    </a:ext>
                  </a:extLst>
                </a:gridCol>
                <a:gridCol w="1077595">
                  <a:extLst>
                    <a:ext uri="{9D8B030D-6E8A-4147-A177-3AD203B41FA5}">
                      <a16:colId xmlns:a16="http://schemas.microsoft.com/office/drawing/2014/main" val="20001"/>
                    </a:ext>
                  </a:extLst>
                </a:gridCol>
                <a:gridCol w="1077595">
                  <a:extLst>
                    <a:ext uri="{9D8B030D-6E8A-4147-A177-3AD203B41FA5}">
                      <a16:colId xmlns:a16="http://schemas.microsoft.com/office/drawing/2014/main" val="20002"/>
                    </a:ext>
                  </a:extLst>
                </a:gridCol>
                <a:gridCol w="1077595">
                  <a:extLst>
                    <a:ext uri="{9D8B030D-6E8A-4147-A177-3AD203B41FA5}">
                      <a16:colId xmlns:a16="http://schemas.microsoft.com/office/drawing/2014/main" val="20003"/>
                    </a:ext>
                  </a:extLst>
                </a:gridCol>
                <a:gridCol w="1077595">
                  <a:extLst>
                    <a:ext uri="{9D8B030D-6E8A-4147-A177-3AD203B41FA5}">
                      <a16:colId xmlns:a16="http://schemas.microsoft.com/office/drawing/2014/main" val="20004"/>
                    </a:ext>
                  </a:extLst>
                </a:gridCol>
              </a:tblGrid>
              <a:tr h="370946">
                <a:tc>
                  <a:txBody>
                    <a:bodyPr/>
                    <a:lstStyle/>
                    <a:p>
                      <a:r>
                        <a:rPr lang="fr-FR" sz="1800" dirty="0"/>
                        <a:t>i</a:t>
                      </a:r>
                    </a:p>
                  </a:txBody>
                  <a:tcPr marL="91448" marR="91448" marT="45733" marB="45733"/>
                </a:tc>
                <a:tc>
                  <a:txBody>
                    <a:bodyPr/>
                    <a:lstStyle/>
                    <a:p>
                      <a:pPr algn="r"/>
                      <a:r>
                        <a:rPr lang="fr-FR" sz="1800" dirty="0"/>
                        <a:t>1</a:t>
                      </a:r>
                    </a:p>
                  </a:txBody>
                  <a:tcPr marL="91448" marR="91448" marT="45733" marB="45733"/>
                </a:tc>
                <a:tc>
                  <a:txBody>
                    <a:bodyPr/>
                    <a:lstStyle/>
                    <a:p>
                      <a:pPr algn="r"/>
                      <a:r>
                        <a:rPr lang="fr-FR" sz="1800" dirty="0"/>
                        <a:t>2</a:t>
                      </a:r>
                    </a:p>
                  </a:txBody>
                  <a:tcPr marL="91448" marR="91448" marT="45733" marB="45733"/>
                </a:tc>
                <a:tc>
                  <a:txBody>
                    <a:bodyPr/>
                    <a:lstStyle/>
                    <a:p>
                      <a:pPr algn="r"/>
                      <a:r>
                        <a:rPr lang="fr-FR" sz="1800" dirty="0"/>
                        <a:t>3</a:t>
                      </a:r>
                    </a:p>
                  </a:txBody>
                  <a:tcPr marL="91448" marR="91448" marT="45733" marB="45733"/>
                </a:tc>
                <a:tc>
                  <a:txBody>
                    <a:bodyPr/>
                    <a:lstStyle/>
                    <a:p>
                      <a:pPr algn="r"/>
                      <a:r>
                        <a:rPr lang="fr-FR" sz="1800" dirty="0"/>
                        <a:t>4</a:t>
                      </a:r>
                    </a:p>
                  </a:txBody>
                  <a:tcPr marL="91448" marR="91448" marT="45733" marB="45733"/>
                </a:tc>
                <a:extLst>
                  <a:ext uri="{0D108BD9-81ED-4DB2-BD59-A6C34878D82A}">
                    <a16:rowId xmlns:a16="http://schemas.microsoft.com/office/drawing/2014/main" val="10000"/>
                  </a:ext>
                </a:extLst>
              </a:tr>
              <a:tr h="370946">
                <a:tc>
                  <a:txBody>
                    <a:bodyPr/>
                    <a:lstStyle/>
                    <a:p>
                      <a:r>
                        <a:rPr lang="fr-FR" sz="1800" dirty="0"/>
                        <a:t>0</a:t>
                      </a:r>
                    </a:p>
                  </a:txBody>
                  <a:tcPr marL="91448" marR="91448" marT="45733" marB="45733"/>
                </a:tc>
                <a:tc>
                  <a:txBody>
                    <a:bodyPr/>
                    <a:lstStyle/>
                    <a:p>
                      <a:pPr algn="r"/>
                      <a:r>
                        <a:rPr lang="fr-FR" sz="1800" dirty="0"/>
                        <a:t>0.45</a:t>
                      </a:r>
                    </a:p>
                  </a:txBody>
                  <a:tcPr marL="91448" marR="91448" marT="45733" marB="45733"/>
                </a:tc>
                <a:tc>
                  <a:txBody>
                    <a:bodyPr/>
                    <a:lstStyle/>
                    <a:p>
                      <a:pPr algn="r"/>
                      <a:r>
                        <a:rPr lang="fr-FR" altLang="ko-KR" sz="1800" dirty="0"/>
                        <a:t>0.0135</a:t>
                      </a:r>
                      <a:endParaRPr lang="fr-FR" sz="1800" dirty="0"/>
                    </a:p>
                  </a:txBody>
                  <a:tcPr marL="91448" marR="91448" marT="45733" marB="45733"/>
                </a:tc>
                <a:tc>
                  <a:txBody>
                    <a:bodyPr/>
                    <a:lstStyle/>
                    <a:p>
                      <a:pPr algn="r"/>
                      <a:r>
                        <a:rPr lang="fr-FR" sz="1800" dirty="0"/>
                        <a:t>0.09072</a:t>
                      </a:r>
                    </a:p>
                  </a:txBody>
                  <a:tcPr marL="91448" marR="91448" marT="45733" marB="45733"/>
                </a:tc>
                <a:tc>
                  <a:txBody>
                    <a:bodyPr/>
                    <a:lstStyle/>
                    <a:p>
                      <a:pPr algn="r"/>
                      <a:endParaRPr lang="fr-FR" sz="1800" dirty="0"/>
                    </a:p>
                  </a:txBody>
                  <a:tcPr marL="91448" marR="91448" marT="45733" marB="45733"/>
                </a:tc>
                <a:extLst>
                  <a:ext uri="{0D108BD9-81ED-4DB2-BD59-A6C34878D82A}">
                    <a16:rowId xmlns:a16="http://schemas.microsoft.com/office/drawing/2014/main" val="10001"/>
                  </a:ext>
                </a:extLst>
              </a:tr>
              <a:tr h="370946">
                <a:tc>
                  <a:txBody>
                    <a:bodyPr/>
                    <a:lstStyle/>
                    <a:p>
                      <a:r>
                        <a:rPr lang="fr-FR" sz="1800" dirty="0"/>
                        <a:t>1</a:t>
                      </a:r>
                    </a:p>
                  </a:txBody>
                  <a:tcPr marL="91448" marR="91448" marT="45733" marB="45733"/>
                </a:tc>
                <a:tc>
                  <a:txBody>
                    <a:bodyPr/>
                    <a:lstStyle/>
                    <a:p>
                      <a:pPr algn="r"/>
                      <a:r>
                        <a:rPr lang="fr-FR" sz="1800" dirty="0"/>
                        <a:t>0.1</a:t>
                      </a:r>
                    </a:p>
                  </a:txBody>
                  <a:tcPr marL="91448" marR="91448" marT="45733" marB="45733"/>
                </a:tc>
                <a:tc>
                  <a:txBody>
                    <a:bodyPr/>
                    <a:lstStyle/>
                    <a:p>
                      <a:pPr algn="r"/>
                      <a:r>
                        <a:rPr lang="fr-FR" sz="1800" dirty="0"/>
                        <a:t>0.252</a:t>
                      </a:r>
                    </a:p>
                  </a:txBody>
                  <a:tcPr marL="91448" marR="91448" marT="45733" marB="45733"/>
                </a:tc>
                <a:tc>
                  <a:txBody>
                    <a:bodyPr/>
                    <a:lstStyle/>
                    <a:p>
                      <a:pPr algn="r"/>
                      <a:endParaRPr lang="fr-FR" sz="1800" dirty="0"/>
                    </a:p>
                  </a:txBody>
                  <a:tcPr marL="91448" marR="91448" marT="45733" marB="45733"/>
                </a:tc>
                <a:tc>
                  <a:txBody>
                    <a:bodyPr/>
                    <a:lstStyle/>
                    <a:p>
                      <a:pPr algn="r"/>
                      <a:endParaRPr lang="fr-FR" sz="1800" dirty="0"/>
                    </a:p>
                  </a:txBody>
                  <a:tcPr marL="91448" marR="91448" marT="45733" marB="45733"/>
                </a:tc>
                <a:extLst>
                  <a:ext uri="{0D108BD9-81ED-4DB2-BD59-A6C34878D82A}">
                    <a16:rowId xmlns:a16="http://schemas.microsoft.com/office/drawing/2014/main" val="10002"/>
                  </a:ext>
                </a:extLst>
              </a:tr>
            </a:tbl>
          </a:graphicData>
        </a:graphic>
      </p:graphicFrame>
      <p:sp>
        <p:nvSpPr>
          <p:cNvPr id="76869" name="Text Box 43"/>
          <p:cNvSpPr txBox="1">
            <a:spLocks noChangeArrowheads="1"/>
          </p:cNvSpPr>
          <p:nvPr/>
        </p:nvSpPr>
        <p:spPr bwMode="auto">
          <a:xfrm>
            <a:off x="787400" y="2565400"/>
            <a:ext cx="2197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d'observation</a:t>
            </a:r>
            <a:endParaRPr lang="fr-CA" altLang="en-US" sz="1600" b="1">
              <a:solidFill>
                <a:srgbClr val="000000"/>
              </a:solidFill>
              <a:latin typeface="Calibri" pitchFamily="34" charset="0"/>
            </a:endParaRPr>
          </a:p>
        </p:txBody>
      </p:sp>
      <p:sp>
        <p:nvSpPr>
          <p:cNvPr id="76870" name="Text Box 43"/>
          <p:cNvSpPr txBox="1">
            <a:spLocks noChangeArrowheads="1"/>
          </p:cNvSpPr>
          <p:nvPr/>
        </p:nvSpPr>
        <p:spPr bwMode="auto">
          <a:xfrm>
            <a:off x="3906838" y="2571750"/>
            <a:ext cx="2443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de transition</a:t>
            </a:r>
            <a:endParaRPr lang="fr-CA" altLang="en-US" sz="1600" b="1">
              <a:solidFill>
                <a:srgbClr val="000000"/>
              </a:solidFill>
              <a:latin typeface="Calibri" pitchFamily="34" charset="0"/>
            </a:endParaRPr>
          </a:p>
        </p:txBody>
      </p:sp>
      <p:sp>
        <p:nvSpPr>
          <p:cNvPr id="18" name="Text Box 43"/>
          <p:cNvSpPr txBox="1">
            <a:spLocks noChangeArrowheads="1"/>
          </p:cNvSpPr>
          <p:nvPr/>
        </p:nvSpPr>
        <p:spPr bwMode="auto">
          <a:xfrm>
            <a:off x="7000875" y="2589213"/>
            <a:ext cx="24431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a:solidFill>
                  <a:srgbClr val="000000"/>
                </a:solidFill>
                <a:latin typeface="+mn-lt"/>
              </a:rPr>
              <a:t>Distribution initiale</a:t>
            </a:r>
          </a:p>
        </p:txBody>
      </p:sp>
      <p:sp>
        <p:nvSpPr>
          <p:cNvPr id="76872" name="Text Box 43"/>
          <p:cNvSpPr txBox="1">
            <a:spLocks noChangeArrowheads="1"/>
          </p:cNvSpPr>
          <p:nvPr/>
        </p:nvSpPr>
        <p:spPr bwMode="auto">
          <a:xfrm rot="-5400000">
            <a:off x="1158081" y="4822032"/>
            <a:ext cx="8921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CA" altLang="en-US" sz="1600" b="1">
                <a:solidFill>
                  <a:srgbClr val="000000"/>
                </a:solidFill>
                <a:latin typeface="Calibri" pitchFamily="34" charset="0"/>
              </a:rPr>
              <a:t>α*(i,t)</a:t>
            </a:r>
          </a:p>
        </p:txBody>
      </p:sp>
      <p:cxnSp>
        <p:nvCxnSpPr>
          <p:cNvPr id="15" name="Connecteur droit 14"/>
          <p:cNvCxnSpPr>
            <a:cxnSpLocks noChangeShapeType="1"/>
          </p:cNvCxnSpPr>
          <p:nvPr/>
        </p:nvCxnSpPr>
        <p:spPr bwMode="auto">
          <a:xfrm>
            <a:off x="1831975" y="4518025"/>
            <a:ext cx="1082675" cy="334963"/>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0" name="Text Box 43"/>
          <p:cNvSpPr txBox="1">
            <a:spLocks noChangeArrowheads="1"/>
          </p:cNvSpPr>
          <p:nvPr/>
        </p:nvSpPr>
        <p:spPr bwMode="auto">
          <a:xfrm>
            <a:off x="2644775" y="4468813"/>
            <a:ext cx="269875" cy="3397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err="1">
                <a:solidFill>
                  <a:schemeClr val="bg1"/>
                </a:solidFill>
                <a:latin typeface="+mn-lt"/>
              </a:rPr>
              <a:t>t</a:t>
            </a:r>
            <a:endParaRPr lang="fr-CA" sz="1600" b="1" dirty="0">
              <a:solidFill>
                <a:schemeClr val="bg1"/>
              </a:solidFill>
              <a:latin typeface="+mn-lt"/>
            </a:endParaRPr>
          </a:p>
        </p:txBody>
      </p:sp>
      <p:graphicFrame>
        <p:nvGraphicFramePr>
          <p:cNvPr id="21" name="Tableau 20"/>
          <p:cNvGraphicFramePr>
            <a:graphicFrameLocks noGrp="1"/>
          </p:cNvGraphicFramePr>
          <p:nvPr/>
        </p:nvGraphicFramePr>
        <p:xfrm>
          <a:off x="6675438" y="2925763"/>
          <a:ext cx="2273300" cy="795337"/>
        </p:xfrm>
        <a:graphic>
          <a:graphicData uri="http://schemas.openxmlformats.org/drawingml/2006/table">
            <a:tbl>
              <a:tblPr firstRow="1" bandRow="1">
                <a:tableStyleId>{5C22544A-7EE6-4342-B048-85BDC9FD1C3A}</a:tableStyleId>
              </a:tblPr>
              <a:tblGrid>
                <a:gridCol w="1037694">
                  <a:extLst>
                    <a:ext uri="{9D8B030D-6E8A-4147-A177-3AD203B41FA5}">
                      <a16:colId xmlns:a16="http://schemas.microsoft.com/office/drawing/2014/main" val="20000"/>
                    </a:ext>
                  </a:extLst>
                </a:gridCol>
                <a:gridCol w="633851">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407694">
                <a:tc>
                  <a:txBody>
                    <a:bodyPr/>
                    <a:lstStyle/>
                    <a:p>
                      <a:endParaRPr lang="fr-FR" sz="1600" dirty="0"/>
                    </a:p>
                  </a:txBody>
                  <a:tcPr marL="91467" marR="91467" marT="45715" marB="45715"/>
                </a:tc>
                <a:tc>
                  <a:txBody>
                    <a:bodyPr/>
                    <a:lstStyle/>
                    <a:p>
                      <a:r>
                        <a:rPr lang="fr-FR" sz="1600" i="1" dirty="0"/>
                        <a:t>H</a:t>
                      </a:r>
                      <a:r>
                        <a:rPr lang="fr-FR" sz="1600" i="0" baseline="-25000" dirty="0"/>
                        <a:t>1</a:t>
                      </a:r>
                      <a:r>
                        <a:rPr lang="fr-FR" sz="1600" dirty="0"/>
                        <a:t>=0</a:t>
                      </a:r>
                    </a:p>
                  </a:txBody>
                  <a:tcPr marL="91467" marR="91467" marT="45715" marB="45715"/>
                </a:tc>
                <a:tc>
                  <a:txBody>
                    <a:bodyPr/>
                    <a:lstStyle/>
                    <a:p>
                      <a:r>
                        <a:rPr lang="fr-FR" sz="1600" i="1" dirty="0"/>
                        <a:t>H</a:t>
                      </a:r>
                      <a:r>
                        <a:rPr lang="fr-FR" sz="1600" i="0" baseline="-25000" dirty="0"/>
                        <a:t>1</a:t>
                      </a:r>
                      <a:r>
                        <a:rPr lang="fr-FR" sz="1600" dirty="0"/>
                        <a:t>=1</a:t>
                      </a:r>
                    </a:p>
                  </a:txBody>
                  <a:tcPr marL="91467" marR="91467" marT="45715" marB="45715"/>
                </a:tc>
                <a:extLst>
                  <a:ext uri="{0D108BD9-81ED-4DB2-BD59-A6C34878D82A}">
                    <a16:rowId xmlns:a16="http://schemas.microsoft.com/office/drawing/2014/main" val="10000"/>
                  </a:ext>
                </a:extLst>
              </a:tr>
              <a:tr h="387643">
                <a:tc>
                  <a:txBody>
                    <a:bodyPr/>
                    <a:lstStyle/>
                    <a:p>
                      <a:r>
                        <a:rPr lang="fr-FR" sz="1600" i="1" dirty="0"/>
                        <a:t>P</a:t>
                      </a:r>
                      <a:r>
                        <a:rPr lang="fr-FR" sz="1600" dirty="0"/>
                        <a:t>(</a:t>
                      </a:r>
                      <a:r>
                        <a:rPr lang="fr-FR" sz="1600" i="1" dirty="0"/>
                        <a:t>H</a:t>
                      </a:r>
                      <a:r>
                        <a:rPr lang="fr-FR" sz="1600" i="0" baseline="-25000" dirty="0"/>
                        <a:t>1</a:t>
                      </a:r>
                      <a:r>
                        <a:rPr lang="fr-FR" sz="1600" dirty="0"/>
                        <a:t>)</a:t>
                      </a:r>
                    </a:p>
                  </a:txBody>
                  <a:tcPr marL="91467" marR="91467" marT="45715" marB="45715"/>
                </a:tc>
                <a:tc>
                  <a:txBody>
                    <a:bodyPr/>
                    <a:lstStyle/>
                    <a:p>
                      <a:r>
                        <a:rPr lang="fr-FR" sz="1600" dirty="0"/>
                        <a:t>0.5</a:t>
                      </a:r>
                    </a:p>
                  </a:txBody>
                  <a:tcPr marL="91467" marR="91467" marT="45715" marB="45715"/>
                </a:tc>
                <a:tc>
                  <a:txBody>
                    <a:bodyPr/>
                    <a:lstStyle/>
                    <a:p>
                      <a:r>
                        <a:rPr lang="fr-FR" sz="1600" dirty="0"/>
                        <a:t>0.5</a:t>
                      </a:r>
                    </a:p>
                  </a:txBody>
                  <a:tcPr marL="91467" marR="91467" marT="45715" marB="45715"/>
                </a:tc>
                <a:extLst>
                  <a:ext uri="{0D108BD9-81ED-4DB2-BD59-A6C34878D82A}">
                    <a16:rowId xmlns:a16="http://schemas.microsoft.com/office/drawing/2014/main" val="10001"/>
                  </a:ext>
                </a:extLst>
              </a:tr>
            </a:tbl>
          </a:graphicData>
        </a:graphic>
      </p:graphicFrame>
      <p:cxnSp>
        <p:nvCxnSpPr>
          <p:cNvPr id="22" name="Connecteur droit avec flèche 21"/>
          <p:cNvCxnSpPr>
            <a:cxnSpLocks noChangeShapeType="1"/>
          </p:cNvCxnSpPr>
          <p:nvPr/>
        </p:nvCxnSpPr>
        <p:spPr bwMode="auto">
          <a:xfrm>
            <a:off x="3916363" y="5040313"/>
            <a:ext cx="601662" cy="0"/>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3" name="Connecteur droit avec flèche 22"/>
          <p:cNvCxnSpPr>
            <a:cxnSpLocks noChangeShapeType="1"/>
          </p:cNvCxnSpPr>
          <p:nvPr/>
        </p:nvCxnSpPr>
        <p:spPr bwMode="auto">
          <a:xfrm>
            <a:off x="3916363" y="5067300"/>
            <a:ext cx="549275" cy="320675"/>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4" name="Connecteur droit avec flèche 23"/>
          <p:cNvCxnSpPr>
            <a:cxnSpLocks noChangeShapeType="1"/>
          </p:cNvCxnSpPr>
          <p:nvPr/>
        </p:nvCxnSpPr>
        <p:spPr bwMode="auto">
          <a:xfrm flipV="1">
            <a:off x="5040313" y="5119688"/>
            <a:ext cx="587375" cy="347662"/>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fr-FR" altLang="ko-KR" dirty="0">
                <a:latin typeface="Arial" pitchFamily="34" charset="0"/>
                <a:ea typeface="ＭＳ Ｐゴシック" pitchFamily="34" charset="-128"/>
              </a:rPr>
              <a:t>Exemple - Explication la plus plausible </a:t>
            </a:r>
            <a:br>
              <a:rPr lang="fr-CA" altLang="ko-KR" dirty="0">
                <a:latin typeface="Arial" pitchFamily="34" charset="0"/>
                <a:ea typeface="ＭＳ Ｐゴシック" pitchFamily="34" charset="-128"/>
              </a:rPr>
            </a:br>
            <a:r>
              <a:rPr lang="fr-CA" altLang="ko-KR" dirty="0">
                <a:latin typeface="Arial" pitchFamily="34" charset="0"/>
                <a:ea typeface="ＭＳ Ｐゴシック" pitchFamily="34" charset="-128"/>
              </a:rPr>
              <a:t>avec un HMM</a:t>
            </a:r>
          </a:p>
        </p:txBody>
      </p:sp>
      <p:sp>
        <p:nvSpPr>
          <p:cNvPr id="77827" name="Rectangle 6"/>
          <p:cNvSpPr>
            <a:spLocks noGrp="1" noChangeArrowheads="1"/>
          </p:cNvSpPr>
          <p:nvPr>
            <p:ph idx="1"/>
          </p:nvPr>
        </p:nvSpPr>
        <p:spPr/>
        <p:txBody>
          <a:bodyPr/>
          <a:lstStyle/>
          <a:p>
            <a:pPr eaLnBrk="1" hangingPunct="1"/>
            <a:r>
              <a:rPr lang="fr-CA" altLang="ko-KR" dirty="0">
                <a:ea typeface="ＭＳ Ｐゴシック" pitchFamily="34" charset="-128"/>
              </a:rPr>
              <a:t>Décoder un message binaire avec canal bruité (T=4)</a:t>
            </a:r>
          </a:p>
          <a:p>
            <a:pPr lvl="1" eaLnBrk="1" hangingPunct="1"/>
            <a:r>
              <a:rPr lang="fr-CA" altLang="ko-KR" dirty="0">
                <a:ea typeface="ＭＳ Ｐゴシック" pitchFamily="34" charset="-128"/>
              </a:rPr>
              <a:t>message observé: </a:t>
            </a:r>
            <a:r>
              <a:rPr lang="fr-CA" altLang="ko-KR" i="1" dirty="0">
                <a:ea typeface="ＭＳ Ｐゴシック" pitchFamily="34" charset="-128"/>
              </a:rPr>
              <a:t>S</a:t>
            </a:r>
            <a:r>
              <a:rPr lang="fr-CA" altLang="ko-KR" baseline="-25000" dirty="0">
                <a:ea typeface="ＭＳ Ｐゴシック" pitchFamily="34" charset="-128"/>
              </a:rPr>
              <a:t>1</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2</a:t>
            </a:r>
            <a:r>
              <a:rPr lang="fr-CA" altLang="ko-KR" dirty="0">
                <a:ea typeface="ＭＳ Ｐゴシック" pitchFamily="34" charset="-128"/>
              </a:rPr>
              <a:t>=1, </a:t>
            </a:r>
            <a:r>
              <a:rPr lang="fr-CA" altLang="ko-KR" i="1" dirty="0">
                <a:ea typeface="ＭＳ Ｐゴシック" pitchFamily="34" charset="-128"/>
              </a:rPr>
              <a:t>S</a:t>
            </a:r>
            <a:r>
              <a:rPr lang="fr-CA" altLang="ko-KR" baseline="-25000" dirty="0">
                <a:ea typeface="ＭＳ Ｐゴシック" pitchFamily="34" charset="-128"/>
              </a:rPr>
              <a:t>3</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4</a:t>
            </a:r>
            <a:r>
              <a:rPr lang="fr-CA" altLang="ko-KR" dirty="0">
                <a:ea typeface="ＭＳ Ｐゴシック" pitchFamily="34" charset="-128"/>
              </a:rPr>
              <a:t>=0</a:t>
            </a: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r>
              <a:rPr lang="fr-CA" altLang="ko-KR" dirty="0">
                <a:ea typeface="ＭＳ Ｐゴシック" pitchFamily="34" charset="-128"/>
              </a:rPr>
              <a:t>on continue d’appliquer la récursion jusqu’à la fin (t=4)...</a:t>
            </a:r>
          </a:p>
        </p:txBody>
      </p:sp>
      <p:sp>
        <p:nvSpPr>
          <p:cNvPr id="77828"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77829"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77830"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B04B8E71-B438-49D8-8EAF-766955FB1365}" type="slidenum">
              <a:rPr lang="en-US" altLang="en-US" smtClean="0">
                <a:latin typeface="Calibri" pitchFamily="34" charset="0"/>
              </a:rPr>
              <a:pPr/>
              <a:t>106</a:t>
            </a:fld>
            <a:endParaRPr lang="en-US" altLang="en-US">
              <a:latin typeface="Calibri" pitchFamily="34" charset="0"/>
            </a:endParaRPr>
          </a:p>
        </p:txBody>
      </p:sp>
      <p:graphicFrame>
        <p:nvGraphicFramePr>
          <p:cNvPr id="4" name="Tableau 3"/>
          <p:cNvGraphicFramePr>
            <a:graphicFrameLocks noGrp="1"/>
          </p:cNvGraphicFramePr>
          <p:nvPr/>
        </p:nvGraphicFramePr>
        <p:xfrm>
          <a:off x="681038" y="2921000"/>
          <a:ext cx="2273300" cy="1155699"/>
        </p:xfrm>
        <a:graphic>
          <a:graphicData uri="http://schemas.openxmlformats.org/drawingml/2006/table">
            <a:tbl>
              <a:tblPr firstRow="1" bandRow="1">
                <a:tableStyleId>{5C22544A-7EE6-4342-B048-85BDC9FD1C3A}</a:tableStyleId>
              </a:tblPr>
              <a:tblGrid>
                <a:gridCol w="1109906">
                  <a:extLst>
                    <a:ext uri="{9D8B030D-6E8A-4147-A177-3AD203B41FA5}">
                      <a16:colId xmlns:a16="http://schemas.microsoft.com/office/drawing/2014/main" val="20000"/>
                    </a:ext>
                  </a:extLst>
                </a:gridCol>
                <a:gridCol w="561639">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385233">
                <a:tc>
                  <a:txBody>
                    <a:bodyPr/>
                    <a:lstStyle/>
                    <a:p>
                      <a:endParaRPr lang="fr-FR" sz="1100" dirty="0"/>
                    </a:p>
                  </a:txBody>
                  <a:tcPr marL="91467" marR="91467" marT="30398" marB="30398"/>
                </a:tc>
                <a:tc>
                  <a:txBody>
                    <a:bodyPr/>
                    <a:lstStyle/>
                    <a:p>
                      <a:r>
                        <a:rPr lang="fr-FR" sz="1100" i="1" dirty="0" err="1"/>
                        <a:t>H</a:t>
                      </a:r>
                      <a:r>
                        <a:rPr lang="fr-FR" sz="1100" baseline="-25000" dirty="0" err="1"/>
                        <a:t>t</a:t>
                      </a:r>
                      <a:r>
                        <a:rPr lang="fr-FR" sz="1100" dirty="0"/>
                        <a:t>=0</a:t>
                      </a:r>
                    </a:p>
                  </a:txBody>
                  <a:tcPr marL="91467" marR="91467" marT="30398" marB="30398"/>
                </a:tc>
                <a:tc>
                  <a:txBody>
                    <a:bodyPr/>
                    <a:lstStyle/>
                    <a:p>
                      <a:r>
                        <a:rPr lang="fr-FR" sz="1100" i="1" dirty="0" err="1"/>
                        <a:t>H</a:t>
                      </a:r>
                      <a:r>
                        <a:rPr lang="fr-FR" sz="1100" baseline="-25000" dirty="0" err="1"/>
                        <a:t>t</a:t>
                      </a:r>
                      <a:r>
                        <a:rPr lang="fr-FR" sz="1100" dirty="0"/>
                        <a:t>=1</a:t>
                      </a:r>
                    </a:p>
                  </a:txBody>
                  <a:tcPr marL="91467" marR="91467" marT="30398" marB="30398"/>
                </a:tc>
                <a:extLst>
                  <a:ext uri="{0D108BD9-81ED-4DB2-BD59-A6C34878D82A}">
                    <a16:rowId xmlns:a16="http://schemas.microsoft.com/office/drawing/2014/main" val="10000"/>
                  </a:ext>
                </a:extLst>
              </a:tr>
              <a:tr h="385233">
                <a:tc>
                  <a:txBody>
                    <a:bodyPr/>
                    <a:lstStyle/>
                    <a:p>
                      <a:r>
                        <a:rPr lang="fr-FR" sz="1100" i="1" dirty="0"/>
                        <a:t>P</a:t>
                      </a:r>
                      <a:r>
                        <a:rPr lang="fr-FR" sz="1100" dirty="0"/>
                        <a:t>(</a:t>
                      </a:r>
                      <a:r>
                        <a:rPr lang="fr-FR" sz="1100" i="1" dirty="0"/>
                        <a:t>S</a:t>
                      </a:r>
                      <a:r>
                        <a:rPr lang="fr-FR" sz="1100" baseline="-25000" dirty="0"/>
                        <a:t>t</a:t>
                      </a:r>
                      <a:r>
                        <a:rPr lang="fr-FR" sz="1100" dirty="0"/>
                        <a:t>=0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0.9</a:t>
                      </a:r>
                    </a:p>
                  </a:txBody>
                  <a:tcPr marL="91467" marR="91467" marT="30398" marB="30398"/>
                </a:tc>
                <a:tc>
                  <a:txBody>
                    <a:bodyPr/>
                    <a:lstStyle/>
                    <a:p>
                      <a:r>
                        <a:rPr lang="fr-FR" sz="1100" dirty="0"/>
                        <a:t>0.2</a:t>
                      </a:r>
                    </a:p>
                  </a:txBody>
                  <a:tcPr marL="91467" marR="91467" marT="30398" marB="30398"/>
                </a:tc>
                <a:extLst>
                  <a:ext uri="{0D108BD9-81ED-4DB2-BD59-A6C34878D82A}">
                    <a16:rowId xmlns:a16="http://schemas.microsoft.com/office/drawing/2014/main" val="10001"/>
                  </a:ext>
                </a:extLst>
              </a:tr>
              <a:tr h="385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100" i="1" dirty="0"/>
                        <a:t>P</a:t>
                      </a:r>
                      <a:r>
                        <a:rPr lang="fr-FR" sz="1100" dirty="0"/>
                        <a:t>(</a:t>
                      </a:r>
                      <a:r>
                        <a:rPr lang="fr-FR" sz="1100" i="1" dirty="0"/>
                        <a:t>S</a:t>
                      </a:r>
                      <a:r>
                        <a:rPr lang="fr-FR" sz="1100" baseline="-25000" dirty="0"/>
                        <a:t>t</a:t>
                      </a:r>
                      <a:r>
                        <a:rPr lang="fr-FR" sz="1100" dirty="0"/>
                        <a:t>=1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0.1</a:t>
                      </a:r>
                    </a:p>
                  </a:txBody>
                  <a:tcPr marL="91467" marR="91467" marT="30398" marB="30398"/>
                </a:tc>
                <a:tc>
                  <a:txBody>
                    <a:bodyPr/>
                    <a:lstStyle/>
                    <a:p>
                      <a:r>
                        <a:rPr lang="fr-FR" sz="1100" dirty="0"/>
                        <a:t>0.8</a:t>
                      </a:r>
                    </a:p>
                  </a:txBody>
                  <a:tcPr marL="91467" marR="91467" marT="30398" marB="30398"/>
                </a:tc>
                <a:extLst>
                  <a:ext uri="{0D108BD9-81ED-4DB2-BD59-A6C34878D82A}">
                    <a16:rowId xmlns:a16="http://schemas.microsoft.com/office/drawing/2014/main" val="10002"/>
                  </a:ext>
                </a:extLst>
              </a:tr>
            </a:tbl>
          </a:graphicData>
        </a:graphic>
      </p:graphicFrame>
      <p:graphicFrame>
        <p:nvGraphicFramePr>
          <p:cNvPr id="11" name="Tableau 10"/>
          <p:cNvGraphicFramePr>
            <a:graphicFrameLocks noGrp="1"/>
          </p:cNvGraphicFramePr>
          <p:nvPr/>
        </p:nvGraphicFramePr>
        <p:xfrm>
          <a:off x="3681413" y="2925763"/>
          <a:ext cx="2708275" cy="1157287"/>
        </p:xfrm>
        <a:graphic>
          <a:graphicData uri="http://schemas.openxmlformats.org/drawingml/2006/table">
            <a:tbl>
              <a:tblPr firstRow="1" bandRow="1">
                <a:tableStyleId>{5C22544A-7EE6-4342-B048-85BDC9FD1C3A}</a:tableStyleId>
              </a:tblPr>
              <a:tblGrid>
                <a:gridCol w="1260892">
                  <a:extLst>
                    <a:ext uri="{9D8B030D-6E8A-4147-A177-3AD203B41FA5}">
                      <a16:colId xmlns:a16="http://schemas.microsoft.com/office/drawing/2014/main" val="20000"/>
                    </a:ext>
                  </a:extLst>
                </a:gridCol>
                <a:gridCol w="712164">
                  <a:extLst>
                    <a:ext uri="{9D8B030D-6E8A-4147-A177-3AD203B41FA5}">
                      <a16:colId xmlns:a16="http://schemas.microsoft.com/office/drawing/2014/main" val="20001"/>
                    </a:ext>
                  </a:extLst>
                </a:gridCol>
                <a:gridCol w="735219">
                  <a:extLst>
                    <a:ext uri="{9D8B030D-6E8A-4147-A177-3AD203B41FA5}">
                      <a16:colId xmlns:a16="http://schemas.microsoft.com/office/drawing/2014/main" val="20002"/>
                    </a:ext>
                  </a:extLst>
                </a:gridCol>
              </a:tblGrid>
              <a:tr h="408062">
                <a:tc>
                  <a:txBody>
                    <a:bodyPr/>
                    <a:lstStyle/>
                    <a:p>
                      <a:endParaRPr lang="fr-FR" sz="1600" dirty="0"/>
                    </a:p>
                  </a:txBody>
                  <a:tcPr marL="91434" marR="91434" marT="45756" marB="45756"/>
                </a:tc>
                <a:tc>
                  <a:txBody>
                    <a:bodyPr/>
                    <a:lstStyle/>
                    <a:p>
                      <a:r>
                        <a:rPr lang="fr-FR" sz="1600" i="1" dirty="0"/>
                        <a:t>H</a:t>
                      </a:r>
                      <a:r>
                        <a:rPr lang="fr-FR" sz="1600" baseline="-25000" dirty="0"/>
                        <a:t>t-1</a:t>
                      </a:r>
                      <a:r>
                        <a:rPr lang="fr-FR" sz="1600" dirty="0"/>
                        <a:t>=0</a:t>
                      </a:r>
                    </a:p>
                  </a:txBody>
                  <a:tcPr marL="91434" marR="91434" marT="45756" marB="45756"/>
                </a:tc>
                <a:tc>
                  <a:txBody>
                    <a:bodyPr/>
                    <a:lstStyle/>
                    <a:p>
                      <a:r>
                        <a:rPr lang="fr-FR" sz="1600" i="1" dirty="0"/>
                        <a:t>H</a:t>
                      </a:r>
                      <a:r>
                        <a:rPr lang="fr-FR" sz="1600" baseline="-25000" dirty="0"/>
                        <a:t>t-1</a:t>
                      </a:r>
                      <a:r>
                        <a:rPr lang="fr-FR" sz="1600" dirty="0"/>
                        <a:t>=1</a:t>
                      </a:r>
                    </a:p>
                  </a:txBody>
                  <a:tcPr marL="91434" marR="91434" marT="45756" marB="45756"/>
                </a:tc>
                <a:extLst>
                  <a:ext uri="{0D108BD9-81ED-4DB2-BD59-A6C34878D82A}">
                    <a16:rowId xmlns:a16="http://schemas.microsoft.com/office/drawing/2014/main" val="10000"/>
                  </a:ext>
                </a:extLst>
              </a:tr>
              <a:tr h="387992">
                <a:tc>
                  <a:txBody>
                    <a:bodyPr/>
                    <a:lstStyle/>
                    <a:p>
                      <a:r>
                        <a:rPr lang="fr-FR" sz="1600" i="1" dirty="0"/>
                        <a:t>P</a:t>
                      </a:r>
                      <a:r>
                        <a:rPr lang="fr-FR" sz="1600" dirty="0"/>
                        <a:t>(</a:t>
                      </a:r>
                      <a:r>
                        <a:rPr lang="fr-FR" sz="1600" i="1" dirty="0" err="1"/>
                        <a:t>H</a:t>
                      </a:r>
                      <a:r>
                        <a:rPr lang="fr-FR" sz="1600" baseline="-25000" dirty="0" err="1"/>
                        <a:t>t</a:t>
                      </a:r>
                      <a:r>
                        <a:rPr lang="fr-FR" sz="1600" dirty="0"/>
                        <a:t>=0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0.3</a:t>
                      </a:r>
                    </a:p>
                  </a:txBody>
                  <a:tcPr marL="91434" marR="91434" marT="45756" marB="45756"/>
                </a:tc>
                <a:tc>
                  <a:txBody>
                    <a:bodyPr/>
                    <a:lstStyle/>
                    <a:p>
                      <a:pPr algn="ctr"/>
                      <a:r>
                        <a:rPr lang="fr-FR" sz="1600" dirty="0"/>
                        <a:t>0.4</a:t>
                      </a:r>
                    </a:p>
                  </a:txBody>
                  <a:tcPr marL="91434" marR="91434" marT="45756" marB="45756"/>
                </a:tc>
                <a:extLst>
                  <a:ext uri="{0D108BD9-81ED-4DB2-BD59-A6C34878D82A}">
                    <a16:rowId xmlns:a16="http://schemas.microsoft.com/office/drawing/2014/main" val="10001"/>
                  </a:ext>
                </a:extLst>
              </a:tr>
              <a:tr h="361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i="1" dirty="0"/>
                        <a:t>P</a:t>
                      </a:r>
                      <a:r>
                        <a:rPr lang="fr-FR" sz="1600" dirty="0"/>
                        <a:t>(</a:t>
                      </a:r>
                      <a:r>
                        <a:rPr lang="fr-FR" sz="1600" i="1" dirty="0" err="1"/>
                        <a:t>H</a:t>
                      </a:r>
                      <a:r>
                        <a:rPr lang="fr-FR" sz="1600" i="1" baseline="-25000" dirty="0" err="1"/>
                        <a:t>t</a:t>
                      </a:r>
                      <a:r>
                        <a:rPr lang="fr-FR" sz="1600" dirty="0"/>
                        <a:t>=1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0.7</a:t>
                      </a:r>
                    </a:p>
                  </a:txBody>
                  <a:tcPr marL="91434" marR="91434" marT="45756" marB="45756"/>
                </a:tc>
                <a:tc>
                  <a:txBody>
                    <a:bodyPr/>
                    <a:lstStyle/>
                    <a:p>
                      <a:pPr algn="ctr"/>
                      <a:r>
                        <a:rPr lang="fr-FR" sz="1600" dirty="0"/>
                        <a:t>0.6</a:t>
                      </a:r>
                    </a:p>
                  </a:txBody>
                  <a:tcPr marL="91434" marR="91434" marT="45756" marB="45756"/>
                </a:tc>
                <a:extLst>
                  <a:ext uri="{0D108BD9-81ED-4DB2-BD59-A6C34878D82A}">
                    <a16:rowId xmlns:a16="http://schemas.microsoft.com/office/drawing/2014/main" val="10002"/>
                  </a:ext>
                </a:extLst>
              </a:tr>
            </a:tbl>
          </a:graphicData>
        </a:graphic>
      </p:graphicFrame>
      <p:graphicFrame>
        <p:nvGraphicFramePr>
          <p:cNvPr id="5" name="Tableau 4"/>
          <p:cNvGraphicFramePr>
            <a:graphicFrameLocks noGrp="1"/>
          </p:cNvGraphicFramePr>
          <p:nvPr/>
        </p:nvGraphicFramePr>
        <p:xfrm>
          <a:off x="1844675" y="4511675"/>
          <a:ext cx="5387975" cy="1112838"/>
        </p:xfrm>
        <a:graphic>
          <a:graphicData uri="http://schemas.openxmlformats.org/drawingml/2006/table">
            <a:tbl>
              <a:tblPr firstRow="1" bandRow="1">
                <a:tableStyleId>{5C22544A-7EE6-4342-B048-85BDC9FD1C3A}</a:tableStyleId>
              </a:tblPr>
              <a:tblGrid>
                <a:gridCol w="1077595">
                  <a:extLst>
                    <a:ext uri="{9D8B030D-6E8A-4147-A177-3AD203B41FA5}">
                      <a16:colId xmlns:a16="http://schemas.microsoft.com/office/drawing/2014/main" val="20000"/>
                    </a:ext>
                  </a:extLst>
                </a:gridCol>
                <a:gridCol w="1077595">
                  <a:extLst>
                    <a:ext uri="{9D8B030D-6E8A-4147-A177-3AD203B41FA5}">
                      <a16:colId xmlns:a16="http://schemas.microsoft.com/office/drawing/2014/main" val="20001"/>
                    </a:ext>
                  </a:extLst>
                </a:gridCol>
                <a:gridCol w="1077595">
                  <a:extLst>
                    <a:ext uri="{9D8B030D-6E8A-4147-A177-3AD203B41FA5}">
                      <a16:colId xmlns:a16="http://schemas.microsoft.com/office/drawing/2014/main" val="20002"/>
                    </a:ext>
                  </a:extLst>
                </a:gridCol>
                <a:gridCol w="1077595">
                  <a:extLst>
                    <a:ext uri="{9D8B030D-6E8A-4147-A177-3AD203B41FA5}">
                      <a16:colId xmlns:a16="http://schemas.microsoft.com/office/drawing/2014/main" val="20003"/>
                    </a:ext>
                  </a:extLst>
                </a:gridCol>
                <a:gridCol w="1077595">
                  <a:extLst>
                    <a:ext uri="{9D8B030D-6E8A-4147-A177-3AD203B41FA5}">
                      <a16:colId xmlns:a16="http://schemas.microsoft.com/office/drawing/2014/main" val="20004"/>
                    </a:ext>
                  </a:extLst>
                </a:gridCol>
              </a:tblGrid>
              <a:tr h="370946">
                <a:tc>
                  <a:txBody>
                    <a:bodyPr/>
                    <a:lstStyle/>
                    <a:p>
                      <a:r>
                        <a:rPr lang="fr-FR" sz="1800" dirty="0"/>
                        <a:t>i</a:t>
                      </a:r>
                    </a:p>
                  </a:txBody>
                  <a:tcPr marL="91448" marR="91448" marT="45733" marB="45733"/>
                </a:tc>
                <a:tc>
                  <a:txBody>
                    <a:bodyPr/>
                    <a:lstStyle/>
                    <a:p>
                      <a:pPr algn="r"/>
                      <a:r>
                        <a:rPr lang="fr-FR" sz="1800" dirty="0"/>
                        <a:t>1</a:t>
                      </a:r>
                    </a:p>
                  </a:txBody>
                  <a:tcPr marL="91448" marR="91448" marT="45733" marB="45733"/>
                </a:tc>
                <a:tc>
                  <a:txBody>
                    <a:bodyPr/>
                    <a:lstStyle/>
                    <a:p>
                      <a:pPr algn="r"/>
                      <a:r>
                        <a:rPr lang="fr-FR" sz="1800" dirty="0"/>
                        <a:t>2</a:t>
                      </a:r>
                    </a:p>
                  </a:txBody>
                  <a:tcPr marL="91448" marR="91448" marT="45733" marB="45733"/>
                </a:tc>
                <a:tc>
                  <a:txBody>
                    <a:bodyPr/>
                    <a:lstStyle/>
                    <a:p>
                      <a:pPr algn="r"/>
                      <a:r>
                        <a:rPr lang="fr-FR" sz="1800" dirty="0"/>
                        <a:t>3</a:t>
                      </a:r>
                    </a:p>
                  </a:txBody>
                  <a:tcPr marL="91448" marR="91448" marT="45733" marB="45733"/>
                </a:tc>
                <a:tc>
                  <a:txBody>
                    <a:bodyPr/>
                    <a:lstStyle/>
                    <a:p>
                      <a:pPr algn="r"/>
                      <a:r>
                        <a:rPr lang="fr-FR" sz="1800" dirty="0"/>
                        <a:t>4</a:t>
                      </a:r>
                    </a:p>
                  </a:txBody>
                  <a:tcPr marL="91448" marR="91448" marT="45733" marB="45733"/>
                </a:tc>
                <a:extLst>
                  <a:ext uri="{0D108BD9-81ED-4DB2-BD59-A6C34878D82A}">
                    <a16:rowId xmlns:a16="http://schemas.microsoft.com/office/drawing/2014/main" val="10000"/>
                  </a:ext>
                </a:extLst>
              </a:tr>
              <a:tr h="370946">
                <a:tc>
                  <a:txBody>
                    <a:bodyPr/>
                    <a:lstStyle/>
                    <a:p>
                      <a:r>
                        <a:rPr lang="fr-FR" sz="1800" dirty="0"/>
                        <a:t>0</a:t>
                      </a:r>
                    </a:p>
                  </a:txBody>
                  <a:tcPr marL="91448" marR="91448" marT="45733" marB="45733"/>
                </a:tc>
                <a:tc>
                  <a:txBody>
                    <a:bodyPr/>
                    <a:lstStyle/>
                    <a:p>
                      <a:pPr algn="r"/>
                      <a:r>
                        <a:rPr lang="fr-FR" sz="1800" dirty="0"/>
                        <a:t>0.45</a:t>
                      </a:r>
                    </a:p>
                  </a:txBody>
                  <a:tcPr marL="91448" marR="91448" marT="45733" marB="45733"/>
                </a:tc>
                <a:tc>
                  <a:txBody>
                    <a:bodyPr/>
                    <a:lstStyle/>
                    <a:p>
                      <a:pPr algn="r"/>
                      <a:r>
                        <a:rPr lang="fr-FR" altLang="ko-KR" sz="1800" dirty="0"/>
                        <a:t>0.0135</a:t>
                      </a:r>
                      <a:endParaRPr lang="fr-FR" sz="1800" dirty="0"/>
                    </a:p>
                  </a:txBody>
                  <a:tcPr marL="91448" marR="91448" marT="45733" marB="45733"/>
                </a:tc>
                <a:tc>
                  <a:txBody>
                    <a:bodyPr/>
                    <a:lstStyle/>
                    <a:p>
                      <a:pPr algn="r"/>
                      <a:r>
                        <a:rPr lang="fr-FR" sz="1800" dirty="0"/>
                        <a:t>0.09072</a:t>
                      </a:r>
                    </a:p>
                  </a:txBody>
                  <a:tcPr marL="91448" marR="91448" marT="45733" marB="45733"/>
                </a:tc>
                <a:tc>
                  <a:txBody>
                    <a:bodyPr/>
                    <a:lstStyle/>
                    <a:p>
                      <a:pPr algn="r"/>
                      <a:r>
                        <a:rPr lang="fr-FR" sz="1800" dirty="0"/>
                        <a:t>0.02449</a:t>
                      </a:r>
                    </a:p>
                  </a:txBody>
                  <a:tcPr marL="91448" marR="91448" marT="45733" marB="45733"/>
                </a:tc>
                <a:extLst>
                  <a:ext uri="{0D108BD9-81ED-4DB2-BD59-A6C34878D82A}">
                    <a16:rowId xmlns:a16="http://schemas.microsoft.com/office/drawing/2014/main" val="10001"/>
                  </a:ext>
                </a:extLst>
              </a:tr>
              <a:tr h="370946">
                <a:tc>
                  <a:txBody>
                    <a:bodyPr/>
                    <a:lstStyle/>
                    <a:p>
                      <a:r>
                        <a:rPr lang="fr-FR" sz="1800" dirty="0"/>
                        <a:t>1</a:t>
                      </a:r>
                    </a:p>
                  </a:txBody>
                  <a:tcPr marL="91448" marR="91448" marT="45733" marB="45733"/>
                </a:tc>
                <a:tc>
                  <a:txBody>
                    <a:bodyPr/>
                    <a:lstStyle/>
                    <a:p>
                      <a:pPr algn="r"/>
                      <a:r>
                        <a:rPr lang="fr-FR" sz="1800" dirty="0"/>
                        <a:t>0.1</a:t>
                      </a:r>
                    </a:p>
                  </a:txBody>
                  <a:tcPr marL="91448" marR="91448" marT="45733" marB="45733"/>
                </a:tc>
                <a:tc>
                  <a:txBody>
                    <a:bodyPr/>
                    <a:lstStyle/>
                    <a:p>
                      <a:pPr algn="r"/>
                      <a:r>
                        <a:rPr lang="fr-FR" sz="1800" dirty="0"/>
                        <a:t>0.252</a:t>
                      </a:r>
                    </a:p>
                  </a:txBody>
                  <a:tcPr marL="91448" marR="91448" marT="45733" marB="45733"/>
                </a:tc>
                <a:tc>
                  <a:txBody>
                    <a:bodyPr/>
                    <a:lstStyle/>
                    <a:p>
                      <a:pPr algn="r"/>
                      <a:r>
                        <a:rPr lang="fr-FR" sz="1800" dirty="0"/>
                        <a:t>0.03024</a:t>
                      </a:r>
                    </a:p>
                  </a:txBody>
                  <a:tcPr marL="91448" marR="91448" marT="45733" marB="45733"/>
                </a:tc>
                <a:tc>
                  <a:txBody>
                    <a:bodyPr/>
                    <a:lstStyle/>
                    <a:p>
                      <a:pPr algn="r"/>
                      <a:r>
                        <a:rPr lang="fr-FR" sz="1800" dirty="0"/>
                        <a:t>0.01270</a:t>
                      </a:r>
                    </a:p>
                  </a:txBody>
                  <a:tcPr marL="91448" marR="91448" marT="45733" marB="45733"/>
                </a:tc>
                <a:extLst>
                  <a:ext uri="{0D108BD9-81ED-4DB2-BD59-A6C34878D82A}">
                    <a16:rowId xmlns:a16="http://schemas.microsoft.com/office/drawing/2014/main" val="10002"/>
                  </a:ext>
                </a:extLst>
              </a:tr>
            </a:tbl>
          </a:graphicData>
        </a:graphic>
      </p:graphicFrame>
      <p:sp>
        <p:nvSpPr>
          <p:cNvPr id="77893" name="Text Box 43"/>
          <p:cNvSpPr txBox="1">
            <a:spLocks noChangeArrowheads="1"/>
          </p:cNvSpPr>
          <p:nvPr/>
        </p:nvSpPr>
        <p:spPr bwMode="auto">
          <a:xfrm>
            <a:off x="787400" y="2565400"/>
            <a:ext cx="21971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CA" altLang="en-US" sz="1600" b="1">
                <a:solidFill>
                  <a:srgbClr val="000000"/>
                </a:solidFill>
                <a:latin typeface="Calibri" pitchFamily="34" charset="0"/>
              </a:rPr>
              <a:t>Modèle d</a:t>
            </a:r>
            <a:r>
              <a:rPr lang="fr-CA" altLang="fr-FR" sz="1600" b="1">
                <a:solidFill>
                  <a:srgbClr val="000000"/>
                </a:solidFill>
                <a:latin typeface="Calibri" pitchFamily="34" charset="0"/>
              </a:rPr>
              <a:t>’</a:t>
            </a:r>
            <a:r>
              <a:rPr lang="fr-CA" altLang="en-US" sz="1600" b="1">
                <a:solidFill>
                  <a:srgbClr val="000000"/>
                </a:solidFill>
                <a:latin typeface="Calibri" pitchFamily="34" charset="0"/>
              </a:rPr>
              <a:t>observation</a:t>
            </a:r>
          </a:p>
        </p:txBody>
      </p:sp>
      <p:sp>
        <p:nvSpPr>
          <p:cNvPr id="77894" name="Text Box 43"/>
          <p:cNvSpPr txBox="1">
            <a:spLocks noChangeArrowheads="1"/>
          </p:cNvSpPr>
          <p:nvPr/>
        </p:nvSpPr>
        <p:spPr bwMode="auto">
          <a:xfrm>
            <a:off x="3906838" y="2571750"/>
            <a:ext cx="2443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de transition</a:t>
            </a:r>
            <a:endParaRPr lang="fr-CA" altLang="en-US" sz="1600" b="1">
              <a:solidFill>
                <a:srgbClr val="000000"/>
              </a:solidFill>
              <a:latin typeface="Calibri" pitchFamily="34" charset="0"/>
            </a:endParaRPr>
          </a:p>
        </p:txBody>
      </p:sp>
      <p:sp>
        <p:nvSpPr>
          <p:cNvPr id="18" name="Text Box 43"/>
          <p:cNvSpPr txBox="1">
            <a:spLocks noChangeArrowheads="1"/>
          </p:cNvSpPr>
          <p:nvPr/>
        </p:nvSpPr>
        <p:spPr bwMode="auto">
          <a:xfrm>
            <a:off x="7000875" y="2589213"/>
            <a:ext cx="24431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a:solidFill>
                  <a:srgbClr val="000000"/>
                </a:solidFill>
                <a:latin typeface="+mn-lt"/>
              </a:rPr>
              <a:t>Distribution initiale</a:t>
            </a:r>
          </a:p>
        </p:txBody>
      </p:sp>
      <p:sp>
        <p:nvSpPr>
          <p:cNvPr id="77896" name="Text Box 43"/>
          <p:cNvSpPr txBox="1">
            <a:spLocks noChangeArrowheads="1"/>
          </p:cNvSpPr>
          <p:nvPr/>
        </p:nvSpPr>
        <p:spPr bwMode="auto">
          <a:xfrm rot="-5400000">
            <a:off x="1158081" y="4822032"/>
            <a:ext cx="8921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CA" altLang="en-US" sz="1600" b="1">
                <a:solidFill>
                  <a:srgbClr val="000000"/>
                </a:solidFill>
                <a:latin typeface="Calibri" pitchFamily="34" charset="0"/>
              </a:rPr>
              <a:t>α*(i,t)</a:t>
            </a:r>
          </a:p>
        </p:txBody>
      </p:sp>
      <p:cxnSp>
        <p:nvCxnSpPr>
          <p:cNvPr id="15" name="Connecteur droit 14"/>
          <p:cNvCxnSpPr>
            <a:cxnSpLocks noChangeShapeType="1"/>
          </p:cNvCxnSpPr>
          <p:nvPr/>
        </p:nvCxnSpPr>
        <p:spPr bwMode="auto">
          <a:xfrm>
            <a:off x="1831975" y="4518025"/>
            <a:ext cx="1082675" cy="334963"/>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0" name="Text Box 43"/>
          <p:cNvSpPr txBox="1">
            <a:spLocks noChangeArrowheads="1"/>
          </p:cNvSpPr>
          <p:nvPr/>
        </p:nvSpPr>
        <p:spPr bwMode="auto">
          <a:xfrm>
            <a:off x="2644775" y="4468813"/>
            <a:ext cx="269875" cy="3397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err="1">
                <a:solidFill>
                  <a:schemeClr val="bg1"/>
                </a:solidFill>
                <a:latin typeface="+mn-lt"/>
              </a:rPr>
              <a:t>t</a:t>
            </a:r>
            <a:endParaRPr lang="fr-CA" sz="1600" b="1" dirty="0">
              <a:solidFill>
                <a:schemeClr val="bg1"/>
              </a:solidFill>
              <a:latin typeface="+mn-lt"/>
            </a:endParaRPr>
          </a:p>
        </p:txBody>
      </p:sp>
      <p:graphicFrame>
        <p:nvGraphicFramePr>
          <p:cNvPr id="21" name="Tableau 20"/>
          <p:cNvGraphicFramePr>
            <a:graphicFrameLocks noGrp="1"/>
          </p:cNvGraphicFramePr>
          <p:nvPr/>
        </p:nvGraphicFramePr>
        <p:xfrm>
          <a:off x="6675438" y="2925763"/>
          <a:ext cx="2273300" cy="795337"/>
        </p:xfrm>
        <a:graphic>
          <a:graphicData uri="http://schemas.openxmlformats.org/drawingml/2006/table">
            <a:tbl>
              <a:tblPr firstRow="1" bandRow="1">
                <a:tableStyleId>{5C22544A-7EE6-4342-B048-85BDC9FD1C3A}</a:tableStyleId>
              </a:tblPr>
              <a:tblGrid>
                <a:gridCol w="1037694">
                  <a:extLst>
                    <a:ext uri="{9D8B030D-6E8A-4147-A177-3AD203B41FA5}">
                      <a16:colId xmlns:a16="http://schemas.microsoft.com/office/drawing/2014/main" val="20000"/>
                    </a:ext>
                  </a:extLst>
                </a:gridCol>
                <a:gridCol w="633851">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407694">
                <a:tc>
                  <a:txBody>
                    <a:bodyPr/>
                    <a:lstStyle/>
                    <a:p>
                      <a:endParaRPr lang="fr-FR" sz="1600" dirty="0"/>
                    </a:p>
                  </a:txBody>
                  <a:tcPr marL="91467" marR="91467" marT="45715" marB="45715"/>
                </a:tc>
                <a:tc>
                  <a:txBody>
                    <a:bodyPr/>
                    <a:lstStyle/>
                    <a:p>
                      <a:r>
                        <a:rPr lang="fr-FR" sz="1600" i="1" dirty="0"/>
                        <a:t>H</a:t>
                      </a:r>
                      <a:r>
                        <a:rPr lang="fr-FR" sz="1600" i="0" baseline="-25000" dirty="0"/>
                        <a:t>1</a:t>
                      </a:r>
                      <a:r>
                        <a:rPr lang="fr-FR" sz="1600" dirty="0"/>
                        <a:t>=0</a:t>
                      </a:r>
                    </a:p>
                  </a:txBody>
                  <a:tcPr marL="91467" marR="91467" marT="45715" marB="45715"/>
                </a:tc>
                <a:tc>
                  <a:txBody>
                    <a:bodyPr/>
                    <a:lstStyle/>
                    <a:p>
                      <a:r>
                        <a:rPr lang="fr-FR" sz="1600" i="1" dirty="0"/>
                        <a:t>H</a:t>
                      </a:r>
                      <a:r>
                        <a:rPr lang="fr-FR" sz="1600" i="0" baseline="-25000" dirty="0"/>
                        <a:t>1</a:t>
                      </a:r>
                      <a:r>
                        <a:rPr lang="fr-FR" sz="1600" dirty="0"/>
                        <a:t>=1</a:t>
                      </a:r>
                    </a:p>
                  </a:txBody>
                  <a:tcPr marL="91467" marR="91467" marT="45715" marB="45715"/>
                </a:tc>
                <a:extLst>
                  <a:ext uri="{0D108BD9-81ED-4DB2-BD59-A6C34878D82A}">
                    <a16:rowId xmlns:a16="http://schemas.microsoft.com/office/drawing/2014/main" val="10000"/>
                  </a:ext>
                </a:extLst>
              </a:tr>
              <a:tr h="387643">
                <a:tc>
                  <a:txBody>
                    <a:bodyPr/>
                    <a:lstStyle/>
                    <a:p>
                      <a:r>
                        <a:rPr lang="fr-FR" sz="1600" i="1" dirty="0"/>
                        <a:t>P</a:t>
                      </a:r>
                      <a:r>
                        <a:rPr lang="fr-FR" sz="1600" dirty="0"/>
                        <a:t>(</a:t>
                      </a:r>
                      <a:r>
                        <a:rPr lang="fr-FR" sz="1600" i="1" dirty="0"/>
                        <a:t>H</a:t>
                      </a:r>
                      <a:r>
                        <a:rPr lang="fr-FR" sz="1600" i="0" baseline="-25000" dirty="0"/>
                        <a:t>1</a:t>
                      </a:r>
                      <a:r>
                        <a:rPr lang="fr-FR" sz="1600" dirty="0"/>
                        <a:t>)</a:t>
                      </a:r>
                    </a:p>
                  </a:txBody>
                  <a:tcPr marL="91467" marR="91467" marT="45715" marB="45715"/>
                </a:tc>
                <a:tc>
                  <a:txBody>
                    <a:bodyPr/>
                    <a:lstStyle/>
                    <a:p>
                      <a:r>
                        <a:rPr lang="fr-FR" sz="1600" dirty="0"/>
                        <a:t>0.5</a:t>
                      </a:r>
                    </a:p>
                  </a:txBody>
                  <a:tcPr marL="91467" marR="91467" marT="45715" marB="45715"/>
                </a:tc>
                <a:tc>
                  <a:txBody>
                    <a:bodyPr/>
                    <a:lstStyle/>
                    <a:p>
                      <a:r>
                        <a:rPr lang="fr-FR" sz="1600" dirty="0"/>
                        <a:t>0.5</a:t>
                      </a:r>
                    </a:p>
                  </a:txBody>
                  <a:tcPr marL="91467" marR="91467" marT="45715" marB="45715"/>
                </a:tc>
                <a:extLst>
                  <a:ext uri="{0D108BD9-81ED-4DB2-BD59-A6C34878D82A}">
                    <a16:rowId xmlns:a16="http://schemas.microsoft.com/office/drawing/2014/main" val="10001"/>
                  </a:ext>
                </a:extLst>
              </a:tr>
            </a:tbl>
          </a:graphicData>
        </a:graphic>
      </p:graphicFrame>
      <p:cxnSp>
        <p:nvCxnSpPr>
          <p:cNvPr id="23" name="Connecteur droit avec flèche 22"/>
          <p:cNvCxnSpPr>
            <a:cxnSpLocks noChangeShapeType="1"/>
          </p:cNvCxnSpPr>
          <p:nvPr/>
        </p:nvCxnSpPr>
        <p:spPr bwMode="auto">
          <a:xfrm>
            <a:off x="5045075" y="5499100"/>
            <a:ext cx="601663" cy="0"/>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4" name="Connecteur droit avec flèche 23"/>
          <p:cNvCxnSpPr>
            <a:cxnSpLocks noChangeShapeType="1"/>
          </p:cNvCxnSpPr>
          <p:nvPr/>
        </p:nvCxnSpPr>
        <p:spPr bwMode="auto">
          <a:xfrm>
            <a:off x="3916363" y="5040313"/>
            <a:ext cx="601662" cy="0"/>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5" name="Connecteur droit avec flèche 24"/>
          <p:cNvCxnSpPr>
            <a:cxnSpLocks noChangeShapeType="1"/>
          </p:cNvCxnSpPr>
          <p:nvPr/>
        </p:nvCxnSpPr>
        <p:spPr bwMode="auto">
          <a:xfrm>
            <a:off x="3916363" y="5067300"/>
            <a:ext cx="549275" cy="320675"/>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6" name="Connecteur droit avec flèche 25"/>
          <p:cNvCxnSpPr>
            <a:cxnSpLocks noChangeShapeType="1"/>
          </p:cNvCxnSpPr>
          <p:nvPr/>
        </p:nvCxnSpPr>
        <p:spPr bwMode="auto">
          <a:xfrm flipV="1">
            <a:off x="5040313" y="5119688"/>
            <a:ext cx="587375" cy="347662"/>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7" name="Connecteur droit avec flèche 26"/>
          <p:cNvCxnSpPr>
            <a:cxnSpLocks noChangeShapeType="1"/>
          </p:cNvCxnSpPr>
          <p:nvPr/>
        </p:nvCxnSpPr>
        <p:spPr bwMode="auto">
          <a:xfrm>
            <a:off x="6088063" y="5045075"/>
            <a:ext cx="601662" cy="0"/>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8" name="Connecteur droit avec flèche 27"/>
          <p:cNvCxnSpPr>
            <a:cxnSpLocks noChangeShapeType="1"/>
          </p:cNvCxnSpPr>
          <p:nvPr/>
        </p:nvCxnSpPr>
        <p:spPr bwMode="auto">
          <a:xfrm>
            <a:off x="6088063" y="5072063"/>
            <a:ext cx="547687" cy="320675"/>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fr-FR" altLang="ko-KR" dirty="0">
                <a:latin typeface="Arial" pitchFamily="34" charset="0"/>
                <a:ea typeface="ＭＳ Ｐゴシック" pitchFamily="34" charset="-128"/>
              </a:rPr>
              <a:t>Exemple - Explication la plus plausible </a:t>
            </a:r>
            <a:br>
              <a:rPr lang="fr-CA" altLang="ko-KR" dirty="0">
                <a:latin typeface="Arial" pitchFamily="34" charset="0"/>
                <a:ea typeface="ＭＳ Ｐゴシック" pitchFamily="34" charset="-128"/>
              </a:rPr>
            </a:br>
            <a:r>
              <a:rPr lang="fr-CA" altLang="ko-KR" dirty="0">
                <a:latin typeface="Arial" pitchFamily="34" charset="0"/>
                <a:ea typeface="ＭＳ Ｐゴシック" pitchFamily="34" charset="-128"/>
              </a:rPr>
              <a:t>avec un HMM</a:t>
            </a:r>
          </a:p>
        </p:txBody>
      </p:sp>
      <p:sp>
        <p:nvSpPr>
          <p:cNvPr id="78851" name="Rectangle 6"/>
          <p:cNvSpPr>
            <a:spLocks noGrp="1" noChangeArrowheads="1"/>
          </p:cNvSpPr>
          <p:nvPr>
            <p:ph idx="1"/>
          </p:nvPr>
        </p:nvSpPr>
        <p:spPr/>
        <p:txBody>
          <a:bodyPr/>
          <a:lstStyle/>
          <a:p>
            <a:pPr eaLnBrk="1" hangingPunct="1"/>
            <a:r>
              <a:rPr lang="fr-CA" altLang="ko-KR" dirty="0">
                <a:ea typeface="ＭＳ Ｐゴシック" pitchFamily="34" charset="-128"/>
              </a:rPr>
              <a:t>Décoder un message binaire avec canal bruité (T=4)</a:t>
            </a:r>
          </a:p>
          <a:p>
            <a:pPr lvl="1" eaLnBrk="1" hangingPunct="1"/>
            <a:r>
              <a:rPr lang="fr-CA" altLang="ko-KR" dirty="0">
                <a:ea typeface="ＭＳ Ｐゴシック" pitchFamily="34" charset="-128"/>
              </a:rPr>
              <a:t>message observé: </a:t>
            </a:r>
            <a:r>
              <a:rPr lang="fr-CA" altLang="ko-KR" i="1" dirty="0">
                <a:ea typeface="ＭＳ Ｐゴシック" pitchFamily="34" charset="-128"/>
              </a:rPr>
              <a:t>S</a:t>
            </a:r>
            <a:r>
              <a:rPr lang="fr-CA" altLang="ko-KR" baseline="-25000" dirty="0">
                <a:ea typeface="ＭＳ Ｐゴシック" pitchFamily="34" charset="-128"/>
              </a:rPr>
              <a:t>1</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2</a:t>
            </a:r>
            <a:r>
              <a:rPr lang="fr-CA" altLang="ko-KR" dirty="0">
                <a:ea typeface="ＭＳ Ｐゴシック" pitchFamily="34" charset="-128"/>
              </a:rPr>
              <a:t>=1, </a:t>
            </a:r>
            <a:r>
              <a:rPr lang="fr-CA" altLang="ko-KR" i="1" dirty="0">
                <a:ea typeface="ＭＳ Ｐゴシック" pitchFamily="34" charset="-128"/>
              </a:rPr>
              <a:t>S</a:t>
            </a:r>
            <a:r>
              <a:rPr lang="fr-CA" altLang="ko-KR" baseline="-25000" dirty="0">
                <a:ea typeface="ＭＳ Ｐゴシック" pitchFamily="34" charset="-128"/>
              </a:rPr>
              <a:t>3</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4</a:t>
            </a:r>
            <a:r>
              <a:rPr lang="fr-CA" altLang="ko-KR" dirty="0">
                <a:ea typeface="ＭＳ Ｐゴシック" pitchFamily="34" charset="-128"/>
              </a:rPr>
              <a:t>=0</a:t>
            </a: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r>
              <a:rPr lang="fr-CA" altLang="ko-KR" dirty="0">
                <a:ea typeface="ＭＳ Ｐゴシック" pitchFamily="34" charset="-128"/>
              </a:rPr>
              <a:t>on trouve le maximum </a:t>
            </a:r>
            <a:r>
              <a:rPr lang="fr-CA" altLang="ko-KR" b="1" dirty="0">
                <a:ea typeface="ＭＳ Ｐゴシック" pitchFamily="34" charset="-128"/>
              </a:rPr>
              <a:t>à la dernière colonne</a:t>
            </a:r>
            <a:r>
              <a:rPr lang="fr-CA" altLang="ko-KR" dirty="0">
                <a:ea typeface="ＭＳ Ｐゴシック" pitchFamily="34" charset="-128"/>
              </a:rPr>
              <a:t>...</a:t>
            </a:r>
          </a:p>
        </p:txBody>
      </p:sp>
      <p:sp>
        <p:nvSpPr>
          <p:cNvPr id="78852"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78853"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78854"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23303ABB-A444-47E1-BA2C-1A6B40005692}" type="slidenum">
              <a:rPr lang="en-US" altLang="en-US" smtClean="0">
                <a:latin typeface="Calibri" pitchFamily="34" charset="0"/>
              </a:rPr>
              <a:pPr/>
              <a:t>107</a:t>
            </a:fld>
            <a:endParaRPr lang="en-US" altLang="en-US">
              <a:latin typeface="Calibri" pitchFamily="34" charset="0"/>
            </a:endParaRPr>
          </a:p>
        </p:txBody>
      </p:sp>
      <p:graphicFrame>
        <p:nvGraphicFramePr>
          <p:cNvPr id="4" name="Tableau 3"/>
          <p:cNvGraphicFramePr>
            <a:graphicFrameLocks noGrp="1"/>
          </p:cNvGraphicFramePr>
          <p:nvPr/>
        </p:nvGraphicFramePr>
        <p:xfrm>
          <a:off x="681038" y="2921000"/>
          <a:ext cx="2273300" cy="1155699"/>
        </p:xfrm>
        <a:graphic>
          <a:graphicData uri="http://schemas.openxmlformats.org/drawingml/2006/table">
            <a:tbl>
              <a:tblPr firstRow="1" bandRow="1">
                <a:tableStyleId>{5C22544A-7EE6-4342-B048-85BDC9FD1C3A}</a:tableStyleId>
              </a:tblPr>
              <a:tblGrid>
                <a:gridCol w="1109906">
                  <a:extLst>
                    <a:ext uri="{9D8B030D-6E8A-4147-A177-3AD203B41FA5}">
                      <a16:colId xmlns:a16="http://schemas.microsoft.com/office/drawing/2014/main" val="20000"/>
                    </a:ext>
                  </a:extLst>
                </a:gridCol>
                <a:gridCol w="561639">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385233">
                <a:tc>
                  <a:txBody>
                    <a:bodyPr/>
                    <a:lstStyle/>
                    <a:p>
                      <a:endParaRPr lang="fr-FR" sz="1100" dirty="0"/>
                    </a:p>
                  </a:txBody>
                  <a:tcPr marL="91467" marR="91467" marT="30398" marB="30398"/>
                </a:tc>
                <a:tc>
                  <a:txBody>
                    <a:bodyPr/>
                    <a:lstStyle/>
                    <a:p>
                      <a:r>
                        <a:rPr lang="fr-FR" sz="1100" i="1" dirty="0" err="1"/>
                        <a:t>H</a:t>
                      </a:r>
                      <a:r>
                        <a:rPr lang="fr-FR" sz="1100" baseline="-25000" dirty="0" err="1"/>
                        <a:t>t</a:t>
                      </a:r>
                      <a:r>
                        <a:rPr lang="fr-FR" sz="1100" dirty="0"/>
                        <a:t>=0</a:t>
                      </a:r>
                    </a:p>
                  </a:txBody>
                  <a:tcPr marL="91467" marR="91467" marT="30398" marB="30398"/>
                </a:tc>
                <a:tc>
                  <a:txBody>
                    <a:bodyPr/>
                    <a:lstStyle/>
                    <a:p>
                      <a:r>
                        <a:rPr lang="fr-FR" sz="1100" i="1" dirty="0" err="1"/>
                        <a:t>H</a:t>
                      </a:r>
                      <a:r>
                        <a:rPr lang="fr-FR" sz="1100" baseline="-25000" dirty="0" err="1"/>
                        <a:t>t</a:t>
                      </a:r>
                      <a:r>
                        <a:rPr lang="fr-FR" sz="1100" dirty="0"/>
                        <a:t>=1</a:t>
                      </a:r>
                    </a:p>
                  </a:txBody>
                  <a:tcPr marL="91467" marR="91467" marT="30398" marB="30398"/>
                </a:tc>
                <a:extLst>
                  <a:ext uri="{0D108BD9-81ED-4DB2-BD59-A6C34878D82A}">
                    <a16:rowId xmlns:a16="http://schemas.microsoft.com/office/drawing/2014/main" val="10000"/>
                  </a:ext>
                </a:extLst>
              </a:tr>
              <a:tr h="385233">
                <a:tc>
                  <a:txBody>
                    <a:bodyPr/>
                    <a:lstStyle/>
                    <a:p>
                      <a:r>
                        <a:rPr lang="fr-FR" sz="1100" i="1" dirty="0"/>
                        <a:t>P</a:t>
                      </a:r>
                      <a:r>
                        <a:rPr lang="fr-FR" sz="1100" dirty="0"/>
                        <a:t>(</a:t>
                      </a:r>
                      <a:r>
                        <a:rPr lang="fr-FR" sz="1100" i="1" dirty="0"/>
                        <a:t>S</a:t>
                      </a:r>
                      <a:r>
                        <a:rPr lang="fr-FR" sz="1100" baseline="-25000" dirty="0"/>
                        <a:t>t</a:t>
                      </a:r>
                      <a:r>
                        <a:rPr lang="fr-FR" sz="1100" dirty="0"/>
                        <a:t>=0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0.9</a:t>
                      </a:r>
                    </a:p>
                  </a:txBody>
                  <a:tcPr marL="91467" marR="91467" marT="30398" marB="30398"/>
                </a:tc>
                <a:tc>
                  <a:txBody>
                    <a:bodyPr/>
                    <a:lstStyle/>
                    <a:p>
                      <a:r>
                        <a:rPr lang="fr-FR" sz="1100" dirty="0"/>
                        <a:t>0.2</a:t>
                      </a:r>
                    </a:p>
                  </a:txBody>
                  <a:tcPr marL="91467" marR="91467" marT="30398" marB="30398"/>
                </a:tc>
                <a:extLst>
                  <a:ext uri="{0D108BD9-81ED-4DB2-BD59-A6C34878D82A}">
                    <a16:rowId xmlns:a16="http://schemas.microsoft.com/office/drawing/2014/main" val="10001"/>
                  </a:ext>
                </a:extLst>
              </a:tr>
              <a:tr h="385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100" i="1" dirty="0"/>
                        <a:t>P</a:t>
                      </a:r>
                      <a:r>
                        <a:rPr lang="fr-FR" sz="1100" dirty="0"/>
                        <a:t>(</a:t>
                      </a:r>
                      <a:r>
                        <a:rPr lang="fr-FR" sz="1100" i="1" dirty="0"/>
                        <a:t>S</a:t>
                      </a:r>
                      <a:r>
                        <a:rPr lang="fr-FR" sz="1100" baseline="-25000" dirty="0"/>
                        <a:t>t</a:t>
                      </a:r>
                      <a:r>
                        <a:rPr lang="fr-FR" sz="1100" dirty="0"/>
                        <a:t>=1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0.1</a:t>
                      </a:r>
                    </a:p>
                  </a:txBody>
                  <a:tcPr marL="91467" marR="91467" marT="30398" marB="30398"/>
                </a:tc>
                <a:tc>
                  <a:txBody>
                    <a:bodyPr/>
                    <a:lstStyle/>
                    <a:p>
                      <a:r>
                        <a:rPr lang="fr-FR" sz="1100" dirty="0"/>
                        <a:t>0.8</a:t>
                      </a:r>
                    </a:p>
                  </a:txBody>
                  <a:tcPr marL="91467" marR="91467" marT="30398" marB="30398"/>
                </a:tc>
                <a:extLst>
                  <a:ext uri="{0D108BD9-81ED-4DB2-BD59-A6C34878D82A}">
                    <a16:rowId xmlns:a16="http://schemas.microsoft.com/office/drawing/2014/main" val="10002"/>
                  </a:ext>
                </a:extLst>
              </a:tr>
            </a:tbl>
          </a:graphicData>
        </a:graphic>
      </p:graphicFrame>
      <p:graphicFrame>
        <p:nvGraphicFramePr>
          <p:cNvPr id="11" name="Tableau 10"/>
          <p:cNvGraphicFramePr>
            <a:graphicFrameLocks noGrp="1"/>
          </p:cNvGraphicFramePr>
          <p:nvPr/>
        </p:nvGraphicFramePr>
        <p:xfrm>
          <a:off x="3681413" y="2925763"/>
          <a:ext cx="2708275" cy="1157287"/>
        </p:xfrm>
        <a:graphic>
          <a:graphicData uri="http://schemas.openxmlformats.org/drawingml/2006/table">
            <a:tbl>
              <a:tblPr firstRow="1" bandRow="1">
                <a:tableStyleId>{5C22544A-7EE6-4342-B048-85BDC9FD1C3A}</a:tableStyleId>
              </a:tblPr>
              <a:tblGrid>
                <a:gridCol w="1260892">
                  <a:extLst>
                    <a:ext uri="{9D8B030D-6E8A-4147-A177-3AD203B41FA5}">
                      <a16:colId xmlns:a16="http://schemas.microsoft.com/office/drawing/2014/main" val="20000"/>
                    </a:ext>
                  </a:extLst>
                </a:gridCol>
                <a:gridCol w="712164">
                  <a:extLst>
                    <a:ext uri="{9D8B030D-6E8A-4147-A177-3AD203B41FA5}">
                      <a16:colId xmlns:a16="http://schemas.microsoft.com/office/drawing/2014/main" val="20001"/>
                    </a:ext>
                  </a:extLst>
                </a:gridCol>
                <a:gridCol w="735219">
                  <a:extLst>
                    <a:ext uri="{9D8B030D-6E8A-4147-A177-3AD203B41FA5}">
                      <a16:colId xmlns:a16="http://schemas.microsoft.com/office/drawing/2014/main" val="20002"/>
                    </a:ext>
                  </a:extLst>
                </a:gridCol>
              </a:tblGrid>
              <a:tr h="408062">
                <a:tc>
                  <a:txBody>
                    <a:bodyPr/>
                    <a:lstStyle/>
                    <a:p>
                      <a:endParaRPr lang="fr-FR" sz="1600" dirty="0"/>
                    </a:p>
                  </a:txBody>
                  <a:tcPr marL="91434" marR="91434" marT="45756" marB="45756"/>
                </a:tc>
                <a:tc>
                  <a:txBody>
                    <a:bodyPr/>
                    <a:lstStyle/>
                    <a:p>
                      <a:r>
                        <a:rPr lang="fr-FR" sz="1600" i="1" dirty="0"/>
                        <a:t>H</a:t>
                      </a:r>
                      <a:r>
                        <a:rPr lang="fr-FR" sz="1600" baseline="-25000" dirty="0"/>
                        <a:t>t-1</a:t>
                      </a:r>
                      <a:r>
                        <a:rPr lang="fr-FR" sz="1600" dirty="0"/>
                        <a:t>=0</a:t>
                      </a:r>
                    </a:p>
                  </a:txBody>
                  <a:tcPr marL="91434" marR="91434" marT="45756" marB="45756"/>
                </a:tc>
                <a:tc>
                  <a:txBody>
                    <a:bodyPr/>
                    <a:lstStyle/>
                    <a:p>
                      <a:r>
                        <a:rPr lang="fr-FR" sz="1600" i="1" dirty="0"/>
                        <a:t>H</a:t>
                      </a:r>
                      <a:r>
                        <a:rPr lang="fr-FR" sz="1600" baseline="-25000" dirty="0"/>
                        <a:t>t-1</a:t>
                      </a:r>
                      <a:r>
                        <a:rPr lang="fr-FR" sz="1600" dirty="0"/>
                        <a:t>=1</a:t>
                      </a:r>
                    </a:p>
                  </a:txBody>
                  <a:tcPr marL="91434" marR="91434" marT="45756" marB="45756"/>
                </a:tc>
                <a:extLst>
                  <a:ext uri="{0D108BD9-81ED-4DB2-BD59-A6C34878D82A}">
                    <a16:rowId xmlns:a16="http://schemas.microsoft.com/office/drawing/2014/main" val="10000"/>
                  </a:ext>
                </a:extLst>
              </a:tr>
              <a:tr h="387992">
                <a:tc>
                  <a:txBody>
                    <a:bodyPr/>
                    <a:lstStyle/>
                    <a:p>
                      <a:r>
                        <a:rPr lang="fr-FR" sz="1600" i="1" dirty="0"/>
                        <a:t>P</a:t>
                      </a:r>
                      <a:r>
                        <a:rPr lang="fr-FR" sz="1600" dirty="0"/>
                        <a:t>(</a:t>
                      </a:r>
                      <a:r>
                        <a:rPr lang="fr-FR" sz="1600" i="1" dirty="0" err="1"/>
                        <a:t>H</a:t>
                      </a:r>
                      <a:r>
                        <a:rPr lang="fr-FR" sz="1600" baseline="-25000" dirty="0" err="1"/>
                        <a:t>t</a:t>
                      </a:r>
                      <a:r>
                        <a:rPr lang="fr-FR" sz="1600" dirty="0"/>
                        <a:t>=0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0.3</a:t>
                      </a:r>
                    </a:p>
                  </a:txBody>
                  <a:tcPr marL="91434" marR="91434" marT="45756" marB="45756"/>
                </a:tc>
                <a:tc>
                  <a:txBody>
                    <a:bodyPr/>
                    <a:lstStyle/>
                    <a:p>
                      <a:pPr algn="ctr"/>
                      <a:r>
                        <a:rPr lang="fr-FR" sz="1600" dirty="0"/>
                        <a:t>0.4</a:t>
                      </a:r>
                    </a:p>
                  </a:txBody>
                  <a:tcPr marL="91434" marR="91434" marT="45756" marB="45756"/>
                </a:tc>
                <a:extLst>
                  <a:ext uri="{0D108BD9-81ED-4DB2-BD59-A6C34878D82A}">
                    <a16:rowId xmlns:a16="http://schemas.microsoft.com/office/drawing/2014/main" val="10001"/>
                  </a:ext>
                </a:extLst>
              </a:tr>
              <a:tr h="361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i="1" dirty="0"/>
                        <a:t>P</a:t>
                      </a:r>
                      <a:r>
                        <a:rPr lang="fr-FR" sz="1600" dirty="0"/>
                        <a:t>(</a:t>
                      </a:r>
                      <a:r>
                        <a:rPr lang="fr-FR" sz="1600" i="1" dirty="0" err="1"/>
                        <a:t>H</a:t>
                      </a:r>
                      <a:r>
                        <a:rPr lang="fr-FR" sz="1600" i="1" baseline="-25000" dirty="0" err="1"/>
                        <a:t>t</a:t>
                      </a:r>
                      <a:r>
                        <a:rPr lang="fr-FR" sz="1600" dirty="0"/>
                        <a:t>=1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0.7</a:t>
                      </a:r>
                    </a:p>
                  </a:txBody>
                  <a:tcPr marL="91434" marR="91434" marT="45756" marB="45756"/>
                </a:tc>
                <a:tc>
                  <a:txBody>
                    <a:bodyPr/>
                    <a:lstStyle/>
                    <a:p>
                      <a:pPr algn="ctr"/>
                      <a:r>
                        <a:rPr lang="fr-FR" sz="1600" dirty="0"/>
                        <a:t>0.6</a:t>
                      </a:r>
                    </a:p>
                  </a:txBody>
                  <a:tcPr marL="91434" marR="91434" marT="45756" marB="45756"/>
                </a:tc>
                <a:extLst>
                  <a:ext uri="{0D108BD9-81ED-4DB2-BD59-A6C34878D82A}">
                    <a16:rowId xmlns:a16="http://schemas.microsoft.com/office/drawing/2014/main" val="10002"/>
                  </a:ext>
                </a:extLst>
              </a:tr>
            </a:tbl>
          </a:graphicData>
        </a:graphic>
      </p:graphicFrame>
      <p:graphicFrame>
        <p:nvGraphicFramePr>
          <p:cNvPr id="5" name="Tableau 4"/>
          <p:cNvGraphicFramePr>
            <a:graphicFrameLocks noGrp="1"/>
          </p:cNvGraphicFramePr>
          <p:nvPr/>
        </p:nvGraphicFramePr>
        <p:xfrm>
          <a:off x="1844675" y="4511675"/>
          <a:ext cx="5387975" cy="1112838"/>
        </p:xfrm>
        <a:graphic>
          <a:graphicData uri="http://schemas.openxmlformats.org/drawingml/2006/table">
            <a:tbl>
              <a:tblPr firstRow="1" bandRow="1">
                <a:tableStyleId>{5C22544A-7EE6-4342-B048-85BDC9FD1C3A}</a:tableStyleId>
              </a:tblPr>
              <a:tblGrid>
                <a:gridCol w="1077595">
                  <a:extLst>
                    <a:ext uri="{9D8B030D-6E8A-4147-A177-3AD203B41FA5}">
                      <a16:colId xmlns:a16="http://schemas.microsoft.com/office/drawing/2014/main" val="20000"/>
                    </a:ext>
                  </a:extLst>
                </a:gridCol>
                <a:gridCol w="1077595">
                  <a:extLst>
                    <a:ext uri="{9D8B030D-6E8A-4147-A177-3AD203B41FA5}">
                      <a16:colId xmlns:a16="http://schemas.microsoft.com/office/drawing/2014/main" val="20001"/>
                    </a:ext>
                  </a:extLst>
                </a:gridCol>
                <a:gridCol w="1077595">
                  <a:extLst>
                    <a:ext uri="{9D8B030D-6E8A-4147-A177-3AD203B41FA5}">
                      <a16:colId xmlns:a16="http://schemas.microsoft.com/office/drawing/2014/main" val="20002"/>
                    </a:ext>
                  </a:extLst>
                </a:gridCol>
                <a:gridCol w="1077595">
                  <a:extLst>
                    <a:ext uri="{9D8B030D-6E8A-4147-A177-3AD203B41FA5}">
                      <a16:colId xmlns:a16="http://schemas.microsoft.com/office/drawing/2014/main" val="20003"/>
                    </a:ext>
                  </a:extLst>
                </a:gridCol>
                <a:gridCol w="1077595">
                  <a:extLst>
                    <a:ext uri="{9D8B030D-6E8A-4147-A177-3AD203B41FA5}">
                      <a16:colId xmlns:a16="http://schemas.microsoft.com/office/drawing/2014/main" val="20004"/>
                    </a:ext>
                  </a:extLst>
                </a:gridCol>
              </a:tblGrid>
              <a:tr h="370946">
                <a:tc>
                  <a:txBody>
                    <a:bodyPr/>
                    <a:lstStyle/>
                    <a:p>
                      <a:r>
                        <a:rPr lang="fr-FR" sz="1800" dirty="0"/>
                        <a:t>i</a:t>
                      </a:r>
                    </a:p>
                  </a:txBody>
                  <a:tcPr marL="91448" marR="91448" marT="45733" marB="45733"/>
                </a:tc>
                <a:tc>
                  <a:txBody>
                    <a:bodyPr/>
                    <a:lstStyle/>
                    <a:p>
                      <a:pPr algn="r"/>
                      <a:r>
                        <a:rPr lang="fr-FR" sz="1800" dirty="0"/>
                        <a:t>1</a:t>
                      </a:r>
                    </a:p>
                  </a:txBody>
                  <a:tcPr marL="91448" marR="91448" marT="45733" marB="45733"/>
                </a:tc>
                <a:tc>
                  <a:txBody>
                    <a:bodyPr/>
                    <a:lstStyle/>
                    <a:p>
                      <a:pPr algn="r"/>
                      <a:r>
                        <a:rPr lang="fr-FR" sz="1800" dirty="0"/>
                        <a:t>2</a:t>
                      </a:r>
                    </a:p>
                  </a:txBody>
                  <a:tcPr marL="91448" marR="91448" marT="45733" marB="45733"/>
                </a:tc>
                <a:tc>
                  <a:txBody>
                    <a:bodyPr/>
                    <a:lstStyle/>
                    <a:p>
                      <a:pPr algn="r"/>
                      <a:r>
                        <a:rPr lang="fr-FR" sz="1800" dirty="0"/>
                        <a:t>3</a:t>
                      </a:r>
                    </a:p>
                  </a:txBody>
                  <a:tcPr marL="91448" marR="91448" marT="45733" marB="45733"/>
                </a:tc>
                <a:tc>
                  <a:txBody>
                    <a:bodyPr/>
                    <a:lstStyle/>
                    <a:p>
                      <a:pPr algn="r"/>
                      <a:r>
                        <a:rPr lang="fr-FR" sz="1800" dirty="0"/>
                        <a:t>4</a:t>
                      </a:r>
                    </a:p>
                  </a:txBody>
                  <a:tcPr marL="91448" marR="91448" marT="45733" marB="45733"/>
                </a:tc>
                <a:extLst>
                  <a:ext uri="{0D108BD9-81ED-4DB2-BD59-A6C34878D82A}">
                    <a16:rowId xmlns:a16="http://schemas.microsoft.com/office/drawing/2014/main" val="10000"/>
                  </a:ext>
                </a:extLst>
              </a:tr>
              <a:tr h="370946">
                <a:tc>
                  <a:txBody>
                    <a:bodyPr/>
                    <a:lstStyle/>
                    <a:p>
                      <a:r>
                        <a:rPr lang="fr-FR" sz="1800" dirty="0"/>
                        <a:t>0</a:t>
                      </a:r>
                    </a:p>
                  </a:txBody>
                  <a:tcPr marL="91448" marR="91448" marT="45733" marB="45733"/>
                </a:tc>
                <a:tc>
                  <a:txBody>
                    <a:bodyPr/>
                    <a:lstStyle/>
                    <a:p>
                      <a:pPr algn="r"/>
                      <a:r>
                        <a:rPr lang="fr-FR" sz="1800" dirty="0"/>
                        <a:t>0.45</a:t>
                      </a:r>
                    </a:p>
                  </a:txBody>
                  <a:tcPr marL="91448" marR="91448" marT="45733" marB="45733"/>
                </a:tc>
                <a:tc>
                  <a:txBody>
                    <a:bodyPr/>
                    <a:lstStyle/>
                    <a:p>
                      <a:pPr algn="r"/>
                      <a:r>
                        <a:rPr lang="fr-FR" altLang="ko-KR" sz="1800" dirty="0"/>
                        <a:t>0.0135</a:t>
                      </a:r>
                      <a:endParaRPr lang="fr-FR" sz="1800" dirty="0"/>
                    </a:p>
                  </a:txBody>
                  <a:tcPr marL="91448" marR="91448" marT="45733" marB="45733"/>
                </a:tc>
                <a:tc>
                  <a:txBody>
                    <a:bodyPr/>
                    <a:lstStyle/>
                    <a:p>
                      <a:pPr algn="r"/>
                      <a:r>
                        <a:rPr lang="fr-FR" sz="1800" dirty="0"/>
                        <a:t>0.09072</a:t>
                      </a:r>
                    </a:p>
                  </a:txBody>
                  <a:tcPr marL="91448" marR="91448" marT="45733" marB="45733"/>
                </a:tc>
                <a:tc>
                  <a:txBody>
                    <a:bodyPr/>
                    <a:lstStyle/>
                    <a:p>
                      <a:pPr algn="r"/>
                      <a:r>
                        <a:rPr lang="fr-FR" sz="1800" dirty="0"/>
                        <a:t>0.02449</a:t>
                      </a:r>
                    </a:p>
                  </a:txBody>
                  <a:tcPr marL="91448" marR="91448" marT="45733" marB="45733">
                    <a:solidFill>
                      <a:schemeClr val="accent2">
                        <a:lumMod val="60000"/>
                        <a:lumOff val="40000"/>
                      </a:schemeClr>
                    </a:solidFill>
                  </a:tcPr>
                </a:tc>
                <a:extLst>
                  <a:ext uri="{0D108BD9-81ED-4DB2-BD59-A6C34878D82A}">
                    <a16:rowId xmlns:a16="http://schemas.microsoft.com/office/drawing/2014/main" val="10001"/>
                  </a:ext>
                </a:extLst>
              </a:tr>
              <a:tr h="370946">
                <a:tc>
                  <a:txBody>
                    <a:bodyPr/>
                    <a:lstStyle/>
                    <a:p>
                      <a:r>
                        <a:rPr lang="fr-FR" sz="1800" dirty="0"/>
                        <a:t>1</a:t>
                      </a:r>
                    </a:p>
                  </a:txBody>
                  <a:tcPr marL="91448" marR="91448" marT="45733" marB="45733"/>
                </a:tc>
                <a:tc>
                  <a:txBody>
                    <a:bodyPr/>
                    <a:lstStyle/>
                    <a:p>
                      <a:pPr algn="r"/>
                      <a:r>
                        <a:rPr lang="fr-FR" sz="1800" dirty="0"/>
                        <a:t>0.1</a:t>
                      </a:r>
                    </a:p>
                  </a:txBody>
                  <a:tcPr marL="91448" marR="91448" marT="45733" marB="45733"/>
                </a:tc>
                <a:tc>
                  <a:txBody>
                    <a:bodyPr/>
                    <a:lstStyle/>
                    <a:p>
                      <a:pPr algn="r"/>
                      <a:r>
                        <a:rPr lang="fr-FR" sz="1800" dirty="0"/>
                        <a:t>0.252</a:t>
                      </a:r>
                    </a:p>
                  </a:txBody>
                  <a:tcPr marL="91448" marR="91448" marT="45733" marB="45733"/>
                </a:tc>
                <a:tc>
                  <a:txBody>
                    <a:bodyPr/>
                    <a:lstStyle/>
                    <a:p>
                      <a:pPr algn="r"/>
                      <a:r>
                        <a:rPr lang="fr-FR" sz="1800" dirty="0"/>
                        <a:t>0.03024</a:t>
                      </a:r>
                    </a:p>
                  </a:txBody>
                  <a:tcPr marL="91448" marR="91448" marT="45733" marB="45733"/>
                </a:tc>
                <a:tc>
                  <a:txBody>
                    <a:bodyPr/>
                    <a:lstStyle/>
                    <a:p>
                      <a:pPr algn="r"/>
                      <a:r>
                        <a:rPr lang="fr-FR" sz="1800" dirty="0"/>
                        <a:t>0.01270</a:t>
                      </a:r>
                    </a:p>
                  </a:txBody>
                  <a:tcPr marL="91448" marR="91448" marT="45733" marB="45733"/>
                </a:tc>
                <a:extLst>
                  <a:ext uri="{0D108BD9-81ED-4DB2-BD59-A6C34878D82A}">
                    <a16:rowId xmlns:a16="http://schemas.microsoft.com/office/drawing/2014/main" val="10002"/>
                  </a:ext>
                </a:extLst>
              </a:tr>
            </a:tbl>
          </a:graphicData>
        </a:graphic>
      </p:graphicFrame>
      <p:sp>
        <p:nvSpPr>
          <p:cNvPr id="78917" name="Text Box 43"/>
          <p:cNvSpPr txBox="1">
            <a:spLocks noChangeArrowheads="1"/>
          </p:cNvSpPr>
          <p:nvPr/>
        </p:nvSpPr>
        <p:spPr bwMode="auto">
          <a:xfrm>
            <a:off x="787400" y="2565400"/>
            <a:ext cx="2197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d'observation</a:t>
            </a:r>
            <a:endParaRPr lang="fr-CA" altLang="en-US" sz="1600" b="1">
              <a:solidFill>
                <a:srgbClr val="000000"/>
              </a:solidFill>
              <a:latin typeface="Calibri" pitchFamily="34" charset="0"/>
            </a:endParaRPr>
          </a:p>
        </p:txBody>
      </p:sp>
      <p:sp>
        <p:nvSpPr>
          <p:cNvPr id="78918" name="Text Box 43"/>
          <p:cNvSpPr txBox="1">
            <a:spLocks noChangeArrowheads="1"/>
          </p:cNvSpPr>
          <p:nvPr/>
        </p:nvSpPr>
        <p:spPr bwMode="auto">
          <a:xfrm>
            <a:off x="3906838" y="2571750"/>
            <a:ext cx="2443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de transition</a:t>
            </a:r>
            <a:endParaRPr lang="fr-CA" altLang="en-US" sz="1600" b="1">
              <a:solidFill>
                <a:srgbClr val="000000"/>
              </a:solidFill>
              <a:latin typeface="Calibri" pitchFamily="34" charset="0"/>
            </a:endParaRPr>
          </a:p>
        </p:txBody>
      </p:sp>
      <p:sp>
        <p:nvSpPr>
          <p:cNvPr id="18" name="Text Box 43"/>
          <p:cNvSpPr txBox="1">
            <a:spLocks noChangeArrowheads="1"/>
          </p:cNvSpPr>
          <p:nvPr/>
        </p:nvSpPr>
        <p:spPr bwMode="auto">
          <a:xfrm>
            <a:off x="7000875" y="2589213"/>
            <a:ext cx="24431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a:solidFill>
                  <a:srgbClr val="000000"/>
                </a:solidFill>
                <a:latin typeface="+mn-lt"/>
              </a:rPr>
              <a:t>Distribution initiale</a:t>
            </a:r>
          </a:p>
        </p:txBody>
      </p:sp>
      <p:sp>
        <p:nvSpPr>
          <p:cNvPr id="78920" name="Text Box 43"/>
          <p:cNvSpPr txBox="1">
            <a:spLocks noChangeArrowheads="1"/>
          </p:cNvSpPr>
          <p:nvPr/>
        </p:nvSpPr>
        <p:spPr bwMode="auto">
          <a:xfrm rot="-5400000">
            <a:off x="1158081" y="4822032"/>
            <a:ext cx="8921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CA" altLang="en-US" sz="1600" b="1">
                <a:solidFill>
                  <a:srgbClr val="000000"/>
                </a:solidFill>
                <a:latin typeface="Calibri" pitchFamily="34" charset="0"/>
              </a:rPr>
              <a:t>α*(i,t)</a:t>
            </a:r>
          </a:p>
        </p:txBody>
      </p:sp>
      <p:cxnSp>
        <p:nvCxnSpPr>
          <p:cNvPr id="15" name="Connecteur droit 14"/>
          <p:cNvCxnSpPr>
            <a:cxnSpLocks noChangeShapeType="1"/>
          </p:cNvCxnSpPr>
          <p:nvPr/>
        </p:nvCxnSpPr>
        <p:spPr bwMode="auto">
          <a:xfrm>
            <a:off x="1831975" y="4518025"/>
            <a:ext cx="1082675" cy="334963"/>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0" name="Text Box 43"/>
          <p:cNvSpPr txBox="1">
            <a:spLocks noChangeArrowheads="1"/>
          </p:cNvSpPr>
          <p:nvPr/>
        </p:nvSpPr>
        <p:spPr bwMode="auto">
          <a:xfrm>
            <a:off x="2644775" y="4468813"/>
            <a:ext cx="269875" cy="3397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err="1">
                <a:solidFill>
                  <a:schemeClr val="bg1"/>
                </a:solidFill>
                <a:latin typeface="+mn-lt"/>
              </a:rPr>
              <a:t>t</a:t>
            </a:r>
            <a:endParaRPr lang="fr-CA" sz="1600" b="1" dirty="0">
              <a:solidFill>
                <a:schemeClr val="bg1"/>
              </a:solidFill>
              <a:latin typeface="+mn-lt"/>
            </a:endParaRPr>
          </a:p>
        </p:txBody>
      </p:sp>
      <p:graphicFrame>
        <p:nvGraphicFramePr>
          <p:cNvPr id="21" name="Tableau 20"/>
          <p:cNvGraphicFramePr>
            <a:graphicFrameLocks noGrp="1"/>
          </p:cNvGraphicFramePr>
          <p:nvPr/>
        </p:nvGraphicFramePr>
        <p:xfrm>
          <a:off x="6675438" y="2925763"/>
          <a:ext cx="2273300" cy="795337"/>
        </p:xfrm>
        <a:graphic>
          <a:graphicData uri="http://schemas.openxmlformats.org/drawingml/2006/table">
            <a:tbl>
              <a:tblPr firstRow="1" bandRow="1">
                <a:tableStyleId>{5C22544A-7EE6-4342-B048-85BDC9FD1C3A}</a:tableStyleId>
              </a:tblPr>
              <a:tblGrid>
                <a:gridCol w="1037694">
                  <a:extLst>
                    <a:ext uri="{9D8B030D-6E8A-4147-A177-3AD203B41FA5}">
                      <a16:colId xmlns:a16="http://schemas.microsoft.com/office/drawing/2014/main" val="20000"/>
                    </a:ext>
                  </a:extLst>
                </a:gridCol>
                <a:gridCol w="633851">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407694">
                <a:tc>
                  <a:txBody>
                    <a:bodyPr/>
                    <a:lstStyle/>
                    <a:p>
                      <a:endParaRPr lang="fr-FR" sz="1600" dirty="0"/>
                    </a:p>
                  </a:txBody>
                  <a:tcPr marL="91467" marR="91467" marT="45715" marB="45715"/>
                </a:tc>
                <a:tc>
                  <a:txBody>
                    <a:bodyPr/>
                    <a:lstStyle/>
                    <a:p>
                      <a:r>
                        <a:rPr lang="fr-FR" sz="1600" i="1" dirty="0"/>
                        <a:t>H</a:t>
                      </a:r>
                      <a:r>
                        <a:rPr lang="fr-FR" sz="1600" i="0" baseline="-25000" dirty="0"/>
                        <a:t>1</a:t>
                      </a:r>
                      <a:r>
                        <a:rPr lang="fr-FR" sz="1600" dirty="0"/>
                        <a:t>=0</a:t>
                      </a:r>
                    </a:p>
                  </a:txBody>
                  <a:tcPr marL="91467" marR="91467" marT="45715" marB="45715"/>
                </a:tc>
                <a:tc>
                  <a:txBody>
                    <a:bodyPr/>
                    <a:lstStyle/>
                    <a:p>
                      <a:r>
                        <a:rPr lang="fr-FR" sz="1600" i="1" dirty="0"/>
                        <a:t>H</a:t>
                      </a:r>
                      <a:r>
                        <a:rPr lang="fr-FR" sz="1600" i="0" baseline="-25000" dirty="0"/>
                        <a:t>1</a:t>
                      </a:r>
                      <a:r>
                        <a:rPr lang="fr-FR" sz="1600" dirty="0"/>
                        <a:t>=1</a:t>
                      </a:r>
                    </a:p>
                  </a:txBody>
                  <a:tcPr marL="91467" marR="91467" marT="45715" marB="45715"/>
                </a:tc>
                <a:extLst>
                  <a:ext uri="{0D108BD9-81ED-4DB2-BD59-A6C34878D82A}">
                    <a16:rowId xmlns:a16="http://schemas.microsoft.com/office/drawing/2014/main" val="10000"/>
                  </a:ext>
                </a:extLst>
              </a:tr>
              <a:tr h="387643">
                <a:tc>
                  <a:txBody>
                    <a:bodyPr/>
                    <a:lstStyle/>
                    <a:p>
                      <a:r>
                        <a:rPr lang="fr-FR" sz="1600" i="1" dirty="0"/>
                        <a:t>P</a:t>
                      </a:r>
                      <a:r>
                        <a:rPr lang="fr-FR" sz="1600" dirty="0"/>
                        <a:t>(</a:t>
                      </a:r>
                      <a:r>
                        <a:rPr lang="fr-FR" sz="1600" i="1" dirty="0"/>
                        <a:t>H</a:t>
                      </a:r>
                      <a:r>
                        <a:rPr lang="fr-FR" sz="1600" i="0" baseline="-25000" dirty="0"/>
                        <a:t>1</a:t>
                      </a:r>
                      <a:r>
                        <a:rPr lang="fr-FR" sz="1600" dirty="0"/>
                        <a:t>)</a:t>
                      </a:r>
                    </a:p>
                  </a:txBody>
                  <a:tcPr marL="91467" marR="91467" marT="45715" marB="45715"/>
                </a:tc>
                <a:tc>
                  <a:txBody>
                    <a:bodyPr/>
                    <a:lstStyle/>
                    <a:p>
                      <a:r>
                        <a:rPr lang="fr-FR" sz="1600" dirty="0"/>
                        <a:t>0.5</a:t>
                      </a:r>
                    </a:p>
                  </a:txBody>
                  <a:tcPr marL="91467" marR="91467" marT="45715" marB="45715"/>
                </a:tc>
                <a:tc>
                  <a:txBody>
                    <a:bodyPr/>
                    <a:lstStyle/>
                    <a:p>
                      <a:r>
                        <a:rPr lang="fr-FR" sz="1600" dirty="0"/>
                        <a:t>0.5</a:t>
                      </a:r>
                    </a:p>
                  </a:txBody>
                  <a:tcPr marL="91467" marR="91467" marT="45715" marB="45715"/>
                </a:tc>
                <a:extLst>
                  <a:ext uri="{0D108BD9-81ED-4DB2-BD59-A6C34878D82A}">
                    <a16:rowId xmlns:a16="http://schemas.microsoft.com/office/drawing/2014/main" val="10001"/>
                  </a:ext>
                </a:extLst>
              </a:tr>
            </a:tbl>
          </a:graphicData>
        </a:graphic>
      </p:graphicFrame>
      <p:cxnSp>
        <p:nvCxnSpPr>
          <p:cNvPr id="23" name="Connecteur droit avec flèche 22"/>
          <p:cNvCxnSpPr>
            <a:cxnSpLocks noChangeShapeType="1"/>
          </p:cNvCxnSpPr>
          <p:nvPr/>
        </p:nvCxnSpPr>
        <p:spPr bwMode="auto">
          <a:xfrm>
            <a:off x="5045075" y="5499100"/>
            <a:ext cx="601663" cy="0"/>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4" name="Connecteur droit avec flèche 23"/>
          <p:cNvCxnSpPr>
            <a:cxnSpLocks noChangeShapeType="1"/>
          </p:cNvCxnSpPr>
          <p:nvPr/>
        </p:nvCxnSpPr>
        <p:spPr bwMode="auto">
          <a:xfrm>
            <a:off x="3916363" y="5040313"/>
            <a:ext cx="601662" cy="0"/>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5" name="Connecteur droit avec flèche 24"/>
          <p:cNvCxnSpPr>
            <a:cxnSpLocks noChangeShapeType="1"/>
          </p:cNvCxnSpPr>
          <p:nvPr/>
        </p:nvCxnSpPr>
        <p:spPr bwMode="auto">
          <a:xfrm>
            <a:off x="3916363" y="5067300"/>
            <a:ext cx="549275" cy="320675"/>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6" name="Connecteur droit avec flèche 25"/>
          <p:cNvCxnSpPr>
            <a:cxnSpLocks noChangeShapeType="1"/>
          </p:cNvCxnSpPr>
          <p:nvPr/>
        </p:nvCxnSpPr>
        <p:spPr bwMode="auto">
          <a:xfrm flipV="1">
            <a:off x="5040313" y="5119688"/>
            <a:ext cx="587375" cy="347662"/>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7" name="Connecteur droit avec flèche 26"/>
          <p:cNvCxnSpPr>
            <a:cxnSpLocks noChangeShapeType="1"/>
          </p:cNvCxnSpPr>
          <p:nvPr/>
        </p:nvCxnSpPr>
        <p:spPr bwMode="auto">
          <a:xfrm>
            <a:off x="6088063" y="5045075"/>
            <a:ext cx="601662" cy="0"/>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8" name="Connecteur droit avec flèche 27"/>
          <p:cNvCxnSpPr>
            <a:cxnSpLocks noChangeShapeType="1"/>
          </p:cNvCxnSpPr>
          <p:nvPr/>
        </p:nvCxnSpPr>
        <p:spPr bwMode="auto">
          <a:xfrm>
            <a:off x="6088063" y="5072063"/>
            <a:ext cx="547687" cy="320675"/>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fr-FR" altLang="ko-KR" dirty="0">
                <a:latin typeface="Arial" pitchFamily="34" charset="0"/>
                <a:ea typeface="ＭＳ Ｐゴシック" pitchFamily="34" charset="-128"/>
              </a:rPr>
              <a:t>Exemple - Explication la plus plausible </a:t>
            </a:r>
            <a:br>
              <a:rPr lang="fr-CA" altLang="ko-KR" dirty="0">
                <a:latin typeface="Arial" pitchFamily="34" charset="0"/>
                <a:ea typeface="ＭＳ Ｐゴシック" pitchFamily="34" charset="-128"/>
              </a:rPr>
            </a:br>
            <a:r>
              <a:rPr lang="fr-CA" altLang="ko-KR" dirty="0">
                <a:latin typeface="Arial" pitchFamily="34" charset="0"/>
                <a:ea typeface="ＭＳ Ｐゴシック" pitchFamily="34" charset="-128"/>
              </a:rPr>
              <a:t>avec un HMM</a:t>
            </a:r>
          </a:p>
        </p:txBody>
      </p:sp>
      <p:sp>
        <p:nvSpPr>
          <p:cNvPr id="79875" name="Rectangle 6"/>
          <p:cNvSpPr>
            <a:spLocks noGrp="1" noChangeArrowheads="1"/>
          </p:cNvSpPr>
          <p:nvPr>
            <p:ph idx="1"/>
          </p:nvPr>
        </p:nvSpPr>
        <p:spPr/>
        <p:txBody>
          <a:bodyPr/>
          <a:lstStyle/>
          <a:p>
            <a:pPr eaLnBrk="1" hangingPunct="1"/>
            <a:r>
              <a:rPr lang="fr-CA" altLang="ko-KR" dirty="0">
                <a:ea typeface="ＭＳ Ｐゴシック" pitchFamily="34" charset="-128"/>
              </a:rPr>
              <a:t>Décoder un message binaire avec canal bruité (T=4)</a:t>
            </a:r>
          </a:p>
          <a:p>
            <a:pPr lvl="1" eaLnBrk="1" hangingPunct="1"/>
            <a:r>
              <a:rPr lang="fr-CA" altLang="ko-KR" dirty="0">
                <a:ea typeface="ＭＳ Ｐゴシック" pitchFamily="34" charset="-128"/>
              </a:rPr>
              <a:t>message observé: </a:t>
            </a:r>
            <a:r>
              <a:rPr lang="fr-CA" altLang="ko-KR" i="1" dirty="0">
                <a:ea typeface="ＭＳ Ｐゴシック" pitchFamily="34" charset="-128"/>
              </a:rPr>
              <a:t>S</a:t>
            </a:r>
            <a:r>
              <a:rPr lang="fr-CA" altLang="ko-KR" baseline="-25000" dirty="0">
                <a:ea typeface="ＭＳ Ｐゴシック" pitchFamily="34" charset="-128"/>
              </a:rPr>
              <a:t>1</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2</a:t>
            </a:r>
            <a:r>
              <a:rPr lang="fr-CA" altLang="ko-KR" dirty="0">
                <a:ea typeface="ＭＳ Ｐゴシック" pitchFamily="34" charset="-128"/>
              </a:rPr>
              <a:t>=1, </a:t>
            </a:r>
            <a:r>
              <a:rPr lang="fr-CA" altLang="ko-KR" i="1" dirty="0">
                <a:ea typeface="ＭＳ Ｐゴシック" pitchFamily="34" charset="-128"/>
              </a:rPr>
              <a:t>S</a:t>
            </a:r>
            <a:r>
              <a:rPr lang="fr-CA" altLang="ko-KR" baseline="-25000" dirty="0">
                <a:ea typeface="ＭＳ Ｐゴシック" pitchFamily="34" charset="-128"/>
              </a:rPr>
              <a:t>3</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4</a:t>
            </a:r>
            <a:r>
              <a:rPr lang="fr-CA" altLang="ko-KR" dirty="0">
                <a:ea typeface="ＭＳ Ｐゴシック" pitchFamily="34" charset="-128"/>
              </a:rPr>
              <a:t>=0</a:t>
            </a: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r>
              <a:rPr lang="fr-CA" altLang="ko-KR" dirty="0">
                <a:ea typeface="ＭＳ Ｐゴシック" pitchFamily="34" charset="-128"/>
              </a:rPr>
              <a:t>... puis on </a:t>
            </a:r>
            <a:r>
              <a:rPr lang="fr-CA" altLang="ko-KR" b="1" dirty="0">
                <a:ea typeface="ＭＳ Ｐゴシック" pitchFamily="34" charset="-128"/>
              </a:rPr>
              <a:t>retrouve le chemin</a:t>
            </a:r>
            <a:r>
              <a:rPr lang="fr-CA" altLang="ko-KR" dirty="0">
                <a:ea typeface="ＭＳ Ｐゴシック" pitchFamily="34" charset="-128"/>
              </a:rPr>
              <a:t> qui a mené là</a:t>
            </a:r>
          </a:p>
        </p:txBody>
      </p:sp>
      <p:sp>
        <p:nvSpPr>
          <p:cNvPr id="79876"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79877"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79878"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C320C795-FD70-44E7-AFDD-7BC1FC1203C6}" type="slidenum">
              <a:rPr lang="en-US" altLang="en-US" smtClean="0">
                <a:latin typeface="Calibri" pitchFamily="34" charset="0"/>
              </a:rPr>
              <a:pPr/>
              <a:t>108</a:t>
            </a:fld>
            <a:endParaRPr lang="en-US" altLang="en-US">
              <a:latin typeface="Calibri" pitchFamily="34" charset="0"/>
            </a:endParaRPr>
          </a:p>
        </p:txBody>
      </p:sp>
      <p:graphicFrame>
        <p:nvGraphicFramePr>
          <p:cNvPr id="4" name="Tableau 3"/>
          <p:cNvGraphicFramePr>
            <a:graphicFrameLocks noGrp="1"/>
          </p:cNvGraphicFramePr>
          <p:nvPr/>
        </p:nvGraphicFramePr>
        <p:xfrm>
          <a:off x="681038" y="2921000"/>
          <a:ext cx="2273300" cy="1155699"/>
        </p:xfrm>
        <a:graphic>
          <a:graphicData uri="http://schemas.openxmlformats.org/drawingml/2006/table">
            <a:tbl>
              <a:tblPr firstRow="1" bandRow="1">
                <a:tableStyleId>{5C22544A-7EE6-4342-B048-85BDC9FD1C3A}</a:tableStyleId>
              </a:tblPr>
              <a:tblGrid>
                <a:gridCol w="1109906">
                  <a:extLst>
                    <a:ext uri="{9D8B030D-6E8A-4147-A177-3AD203B41FA5}">
                      <a16:colId xmlns:a16="http://schemas.microsoft.com/office/drawing/2014/main" val="20000"/>
                    </a:ext>
                  </a:extLst>
                </a:gridCol>
                <a:gridCol w="561639">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385233">
                <a:tc>
                  <a:txBody>
                    <a:bodyPr/>
                    <a:lstStyle/>
                    <a:p>
                      <a:endParaRPr lang="fr-FR" sz="1100" dirty="0"/>
                    </a:p>
                  </a:txBody>
                  <a:tcPr marL="91467" marR="91467" marT="30398" marB="30398"/>
                </a:tc>
                <a:tc>
                  <a:txBody>
                    <a:bodyPr/>
                    <a:lstStyle/>
                    <a:p>
                      <a:r>
                        <a:rPr lang="fr-FR" sz="1100" i="1" dirty="0" err="1"/>
                        <a:t>H</a:t>
                      </a:r>
                      <a:r>
                        <a:rPr lang="fr-FR" sz="1100" baseline="-25000" dirty="0" err="1"/>
                        <a:t>t</a:t>
                      </a:r>
                      <a:r>
                        <a:rPr lang="fr-FR" sz="1100" dirty="0"/>
                        <a:t>=0</a:t>
                      </a:r>
                    </a:p>
                  </a:txBody>
                  <a:tcPr marL="91467" marR="91467" marT="30398" marB="30398"/>
                </a:tc>
                <a:tc>
                  <a:txBody>
                    <a:bodyPr/>
                    <a:lstStyle/>
                    <a:p>
                      <a:r>
                        <a:rPr lang="fr-FR" sz="1100" i="1" dirty="0" err="1"/>
                        <a:t>H</a:t>
                      </a:r>
                      <a:r>
                        <a:rPr lang="fr-FR" sz="1100" baseline="-25000" dirty="0" err="1"/>
                        <a:t>t</a:t>
                      </a:r>
                      <a:r>
                        <a:rPr lang="fr-FR" sz="1100" dirty="0"/>
                        <a:t>=1</a:t>
                      </a:r>
                    </a:p>
                  </a:txBody>
                  <a:tcPr marL="91467" marR="91467" marT="30398" marB="30398"/>
                </a:tc>
                <a:extLst>
                  <a:ext uri="{0D108BD9-81ED-4DB2-BD59-A6C34878D82A}">
                    <a16:rowId xmlns:a16="http://schemas.microsoft.com/office/drawing/2014/main" val="10000"/>
                  </a:ext>
                </a:extLst>
              </a:tr>
              <a:tr h="385233">
                <a:tc>
                  <a:txBody>
                    <a:bodyPr/>
                    <a:lstStyle/>
                    <a:p>
                      <a:r>
                        <a:rPr lang="fr-FR" sz="1100" i="1" dirty="0"/>
                        <a:t>P</a:t>
                      </a:r>
                      <a:r>
                        <a:rPr lang="fr-FR" sz="1100" dirty="0"/>
                        <a:t>(</a:t>
                      </a:r>
                      <a:r>
                        <a:rPr lang="fr-FR" sz="1100" i="1" dirty="0"/>
                        <a:t>S</a:t>
                      </a:r>
                      <a:r>
                        <a:rPr lang="fr-FR" sz="1100" baseline="-25000" dirty="0"/>
                        <a:t>t</a:t>
                      </a:r>
                      <a:r>
                        <a:rPr lang="fr-FR" sz="1100" dirty="0"/>
                        <a:t>=0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0.9</a:t>
                      </a:r>
                    </a:p>
                  </a:txBody>
                  <a:tcPr marL="91467" marR="91467" marT="30398" marB="30398"/>
                </a:tc>
                <a:tc>
                  <a:txBody>
                    <a:bodyPr/>
                    <a:lstStyle/>
                    <a:p>
                      <a:r>
                        <a:rPr lang="fr-FR" sz="1100" dirty="0"/>
                        <a:t>0.2</a:t>
                      </a:r>
                    </a:p>
                  </a:txBody>
                  <a:tcPr marL="91467" marR="91467" marT="30398" marB="30398"/>
                </a:tc>
                <a:extLst>
                  <a:ext uri="{0D108BD9-81ED-4DB2-BD59-A6C34878D82A}">
                    <a16:rowId xmlns:a16="http://schemas.microsoft.com/office/drawing/2014/main" val="10001"/>
                  </a:ext>
                </a:extLst>
              </a:tr>
              <a:tr h="385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100" i="1" dirty="0"/>
                        <a:t>P</a:t>
                      </a:r>
                      <a:r>
                        <a:rPr lang="fr-FR" sz="1100" dirty="0"/>
                        <a:t>(</a:t>
                      </a:r>
                      <a:r>
                        <a:rPr lang="fr-FR" sz="1100" i="1" dirty="0"/>
                        <a:t>S</a:t>
                      </a:r>
                      <a:r>
                        <a:rPr lang="fr-FR" sz="1100" baseline="-25000" dirty="0"/>
                        <a:t>t</a:t>
                      </a:r>
                      <a:r>
                        <a:rPr lang="fr-FR" sz="1100" dirty="0"/>
                        <a:t>=1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0.1</a:t>
                      </a:r>
                    </a:p>
                  </a:txBody>
                  <a:tcPr marL="91467" marR="91467" marT="30398" marB="30398"/>
                </a:tc>
                <a:tc>
                  <a:txBody>
                    <a:bodyPr/>
                    <a:lstStyle/>
                    <a:p>
                      <a:r>
                        <a:rPr lang="fr-FR" sz="1100" dirty="0"/>
                        <a:t>0.8</a:t>
                      </a:r>
                    </a:p>
                  </a:txBody>
                  <a:tcPr marL="91467" marR="91467" marT="30398" marB="30398"/>
                </a:tc>
                <a:extLst>
                  <a:ext uri="{0D108BD9-81ED-4DB2-BD59-A6C34878D82A}">
                    <a16:rowId xmlns:a16="http://schemas.microsoft.com/office/drawing/2014/main" val="10002"/>
                  </a:ext>
                </a:extLst>
              </a:tr>
            </a:tbl>
          </a:graphicData>
        </a:graphic>
      </p:graphicFrame>
      <p:graphicFrame>
        <p:nvGraphicFramePr>
          <p:cNvPr id="11" name="Tableau 10"/>
          <p:cNvGraphicFramePr>
            <a:graphicFrameLocks noGrp="1"/>
          </p:cNvGraphicFramePr>
          <p:nvPr/>
        </p:nvGraphicFramePr>
        <p:xfrm>
          <a:off x="3681413" y="2925763"/>
          <a:ext cx="2708275" cy="1157287"/>
        </p:xfrm>
        <a:graphic>
          <a:graphicData uri="http://schemas.openxmlformats.org/drawingml/2006/table">
            <a:tbl>
              <a:tblPr firstRow="1" bandRow="1">
                <a:tableStyleId>{5C22544A-7EE6-4342-B048-85BDC9FD1C3A}</a:tableStyleId>
              </a:tblPr>
              <a:tblGrid>
                <a:gridCol w="1260892">
                  <a:extLst>
                    <a:ext uri="{9D8B030D-6E8A-4147-A177-3AD203B41FA5}">
                      <a16:colId xmlns:a16="http://schemas.microsoft.com/office/drawing/2014/main" val="20000"/>
                    </a:ext>
                  </a:extLst>
                </a:gridCol>
                <a:gridCol w="712164">
                  <a:extLst>
                    <a:ext uri="{9D8B030D-6E8A-4147-A177-3AD203B41FA5}">
                      <a16:colId xmlns:a16="http://schemas.microsoft.com/office/drawing/2014/main" val="20001"/>
                    </a:ext>
                  </a:extLst>
                </a:gridCol>
                <a:gridCol w="735219">
                  <a:extLst>
                    <a:ext uri="{9D8B030D-6E8A-4147-A177-3AD203B41FA5}">
                      <a16:colId xmlns:a16="http://schemas.microsoft.com/office/drawing/2014/main" val="20002"/>
                    </a:ext>
                  </a:extLst>
                </a:gridCol>
              </a:tblGrid>
              <a:tr h="408062">
                <a:tc>
                  <a:txBody>
                    <a:bodyPr/>
                    <a:lstStyle/>
                    <a:p>
                      <a:endParaRPr lang="fr-FR" sz="1600" dirty="0"/>
                    </a:p>
                  </a:txBody>
                  <a:tcPr marL="91434" marR="91434" marT="45756" marB="45756"/>
                </a:tc>
                <a:tc>
                  <a:txBody>
                    <a:bodyPr/>
                    <a:lstStyle/>
                    <a:p>
                      <a:r>
                        <a:rPr lang="fr-FR" sz="1600" i="1" dirty="0"/>
                        <a:t>H</a:t>
                      </a:r>
                      <a:r>
                        <a:rPr lang="fr-FR" sz="1600" baseline="-25000" dirty="0"/>
                        <a:t>t-1</a:t>
                      </a:r>
                      <a:r>
                        <a:rPr lang="fr-FR" sz="1600" dirty="0"/>
                        <a:t>=0</a:t>
                      </a:r>
                    </a:p>
                  </a:txBody>
                  <a:tcPr marL="91434" marR="91434" marT="45756" marB="45756"/>
                </a:tc>
                <a:tc>
                  <a:txBody>
                    <a:bodyPr/>
                    <a:lstStyle/>
                    <a:p>
                      <a:r>
                        <a:rPr lang="fr-FR" sz="1600" i="1" dirty="0"/>
                        <a:t>H</a:t>
                      </a:r>
                      <a:r>
                        <a:rPr lang="fr-FR" sz="1600" baseline="-25000" dirty="0"/>
                        <a:t>t-1</a:t>
                      </a:r>
                      <a:r>
                        <a:rPr lang="fr-FR" sz="1600" dirty="0"/>
                        <a:t>=1</a:t>
                      </a:r>
                    </a:p>
                  </a:txBody>
                  <a:tcPr marL="91434" marR="91434" marT="45756" marB="45756"/>
                </a:tc>
                <a:extLst>
                  <a:ext uri="{0D108BD9-81ED-4DB2-BD59-A6C34878D82A}">
                    <a16:rowId xmlns:a16="http://schemas.microsoft.com/office/drawing/2014/main" val="10000"/>
                  </a:ext>
                </a:extLst>
              </a:tr>
              <a:tr h="387992">
                <a:tc>
                  <a:txBody>
                    <a:bodyPr/>
                    <a:lstStyle/>
                    <a:p>
                      <a:r>
                        <a:rPr lang="fr-FR" sz="1600" i="1" dirty="0"/>
                        <a:t>P</a:t>
                      </a:r>
                      <a:r>
                        <a:rPr lang="fr-FR" sz="1600" dirty="0"/>
                        <a:t>(</a:t>
                      </a:r>
                      <a:r>
                        <a:rPr lang="fr-FR" sz="1600" i="1" dirty="0" err="1"/>
                        <a:t>H</a:t>
                      </a:r>
                      <a:r>
                        <a:rPr lang="fr-FR" sz="1600" baseline="-25000" dirty="0" err="1"/>
                        <a:t>t</a:t>
                      </a:r>
                      <a:r>
                        <a:rPr lang="fr-FR" sz="1600" dirty="0"/>
                        <a:t>=0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0.3</a:t>
                      </a:r>
                    </a:p>
                  </a:txBody>
                  <a:tcPr marL="91434" marR="91434" marT="45756" marB="45756"/>
                </a:tc>
                <a:tc>
                  <a:txBody>
                    <a:bodyPr/>
                    <a:lstStyle/>
                    <a:p>
                      <a:pPr algn="ctr"/>
                      <a:r>
                        <a:rPr lang="fr-FR" sz="1600" dirty="0"/>
                        <a:t>0.4</a:t>
                      </a:r>
                    </a:p>
                  </a:txBody>
                  <a:tcPr marL="91434" marR="91434" marT="45756" marB="45756"/>
                </a:tc>
                <a:extLst>
                  <a:ext uri="{0D108BD9-81ED-4DB2-BD59-A6C34878D82A}">
                    <a16:rowId xmlns:a16="http://schemas.microsoft.com/office/drawing/2014/main" val="10001"/>
                  </a:ext>
                </a:extLst>
              </a:tr>
              <a:tr h="361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i="1" dirty="0"/>
                        <a:t>P</a:t>
                      </a:r>
                      <a:r>
                        <a:rPr lang="fr-FR" sz="1600" dirty="0"/>
                        <a:t>(</a:t>
                      </a:r>
                      <a:r>
                        <a:rPr lang="fr-FR" sz="1600" i="1" dirty="0" err="1"/>
                        <a:t>H</a:t>
                      </a:r>
                      <a:r>
                        <a:rPr lang="fr-FR" sz="1600" i="1" baseline="-25000" dirty="0" err="1"/>
                        <a:t>t</a:t>
                      </a:r>
                      <a:r>
                        <a:rPr lang="fr-FR" sz="1600" dirty="0"/>
                        <a:t>=1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0.7</a:t>
                      </a:r>
                    </a:p>
                  </a:txBody>
                  <a:tcPr marL="91434" marR="91434" marT="45756" marB="45756"/>
                </a:tc>
                <a:tc>
                  <a:txBody>
                    <a:bodyPr/>
                    <a:lstStyle/>
                    <a:p>
                      <a:pPr algn="ctr"/>
                      <a:r>
                        <a:rPr lang="fr-FR" sz="1600" dirty="0"/>
                        <a:t>0.6</a:t>
                      </a:r>
                    </a:p>
                  </a:txBody>
                  <a:tcPr marL="91434" marR="91434" marT="45756" marB="45756"/>
                </a:tc>
                <a:extLst>
                  <a:ext uri="{0D108BD9-81ED-4DB2-BD59-A6C34878D82A}">
                    <a16:rowId xmlns:a16="http://schemas.microsoft.com/office/drawing/2014/main" val="10002"/>
                  </a:ext>
                </a:extLst>
              </a:tr>
            </a:tbl>
          </a:graphicData>
        </a:graphic>
      </p:graphicFrame>
      <p:graphicFrame>
        <p:nvGraphicFramePr>
          <p:cNvPr id="5" name="Tableau 4"/>
          <p:cNvGraphicFramePr>
            <a:graphicFrameLocks noGrp="1"/>
          </p:cNvGraphicFramePr>
          <p:nvPr/>
        </p:nvGraphicFramePr>
        <p:xfrm>
          <a:off x="1844675" y="4511675"/>
          <a:ext cx="5387975" cy="1112838"/>
        </p:xfrm>
        <a:graphic>
          <a:graphicData uri="http://schemas.openxmlformats.org/drawingml/2006/table">
            <a:tbl>
              <a:tblPr firstRow="1" bandRow="1">
                <a:tableStyleId>{5C22544A-7EE6-4342-B048-85BDC9FD1C3A}</a:tableStyleId>
              </a:tblPr>
              <a:tblGrid>
                <a:gridCol w="1077595">
                  <a:extLst>
                    <a:ext uri="{9D8B030D-6E8A-4147-A177-3AD203B41FA5}">
                      <a16:colId xmlns:a16="http://schemas.microsoft.com/office/drawing/2014/main" val="20000"/>
                    </a:ext>
                  </a:extLst>
                </a:gridCol>
                <a:gridCol w="1077595">
                  <a:extLst>
                    <a:ext uri="{9D8B030D-6E8A-4147-A177-3AD203B41FA5}">
                      <a16:colId xmlns:a16="http://schemas.microsoft.com/office/drawing/2014/main" val="20001"/>
                    </a:ext>
                  </a:extLst>
                </a:gridCol>
                <a:gridCol w="1077595">
                  <a:extLst>
                    <a:ext uri="{9D8B030D-6E8A-4147-A177-3AD203B41FA5}">
                      <a16:colId xmlns:a16="http://schemas.microsoft.com/office/drawing/2014/main" val="20002"/>
                    </a:ext>
                  </a:extLst>
                </a:gridCol>
                <a:gridCol w="1077595">
                  <a:extLst>
                    <a:ext uri="{9D8B030D-6E8A-4147-A177-3AD203B41FA5}">
                      <a16:colId xmlns:a16="http://schemas.microsoft.com/office/drawing/2014/main" val="20003"/>
                    </a:ext>
                  </a:extLst>
                </a:gridCol>
                <a:gridCol w="1077595">
                  <a:extLst>
                    <a:ext uri="{9D8B030D-6E8A-4147-A177-3AD203B41FA5}">
                      <a16:colId xmlns:a16="http://schemas.microsoft.com/office/drawing/2014/main" val="20004"/>
                    </a:ext>
                  </a:extLst>
                </a:gridCol>
              </a:tblGrid>
              <a:tr h="370946">
                <a:tc>
                  <a:txBody>
                    <a:bodyPr/>
                    <a:lstStyle/>
                    <a:p>
                      <a:r>
                        <a:rPr lang="fr-FR" sz="1800" dirty="0"/>
                        <a:t>i</a:t>
                      </a:r>
                    </a:p>
                  </a:txBody>
                  <a:tcPr marL="91448" marR="91448" marT="45733" marB="45733"/>
                </a:tc>
                <a:tc>
                  <a:txBody>
                    <a:bodyPr/>
                    <a:lstStyle/>
                    <a:p>
                      <a:pPr algn="r"/>
                      <a:r>
                        <a:rPr lang="fr-FR" sz="1800" dirty="0"/>
                        <a:t>1</a:t>
                      </a:r>
                    </a:p>
                  </a:txBody>
                  <a:tcPr marL="91448" marR="91448" marT="45733" marB="45733"/>
                </a:tc>
                <a:tc>
                  <a:txBody>
                    <a:bodyPr/>
                    <a:lstStyle/>
                    <a:p>
                      <a:pPr algn="r"/>
                      <a:r>
                        <a:rPr lang="fr-FR" sz="1800" dirty="0"/>
                        <a:t>2</a:t>
                      </a:r>
                    </a:p>
                  </a:txBody>
                  <a:tcPr marL="91448" marR="91448" marT="45733" marB="45733"/>
                </a:tc>
                <a:tc>
                  <a:txBody>
                    <a:bodyPr/>
                    <a:lstStyle/>
                    <a:p>
                      <a:pPr algn="r"/>
                      <a:r>
                        <a:rPr lang="fr-FR" sz="1800" dirty="0"/>
                        <a:t>3</a:t>
                      </a:r>
                    </a:p>
                  </a:txBody>
                  <a:tcPr marL="91448" marR="91448" marT="45733" marB="45733"/>
                </a:tc>
                <a:tc>
                  <a:txBody>
                    <a:bodyPr/>
                    <a:lstStyle/>
                    <a:p>
                      <a:pPr algn="r"/>
                      <a:r>
                        <a:rPr lang="fr-FR" sz="1800" dirty="0"/>
                        <a:t>4</a:t>
                      </a:r>
                    </a:p>
                  </a:txBody>
                  <a:tcPr marL="91448" marR="91448" marT="45733" marB="45733"/>
                </a:tc>
                <a:extLst>
                  <a:ext uri="{0D108BD9-81ED-4DB2-BD59-A6C34878D82A}">
                    <a16:rowId xmlns:a16="http://schemas.microsoft.com/office/drawing/2014/main" val="10000"/>
                  </a:ext>
                </a:extLst>
              </a:tr>
              <a:tr h="370946">
                <a:tc>
                  <a:txBody>
                    <a:bodyPr/>
                    <a:lstStyle/>
                    <a:p>
                      <a:r>
                        <a:rPr lang="fr-FR" sz="1800" dirty="0"/>
                        <a:t>0</a:t>
                      </a:r>
                    </a:p>
                  </a:txBody>
                  <a:tcPr marL="91448" marR="91448" marT="45733" marB="45733"/>
                </a:tc>
                <a:tc>
                  <a:txBody>
                    <a:bodyPr/>
                    <a:lstStyle/>
                    <a:p>
                      <a:pPr algn="r"/>
                      <a:r>
                        <a:rPr lang="fr-FR" sz="1800" dirty="0"/>
                        <a:t>0.45</a:t>
                      </a:r>
                    </a:p>
                  </a:txBody>
                  <a:tcPr marL="91448" marR="91448" marT="45733" marB="45733">
                    <a:solidFill>
                      <a:srgbClr val="D99694"/>
                    </a:solidFill>
                  </a:tcPr>
                </a:tc>
                <a:tc>
                  <a:txBody>
                    <a:bodyPr/>
                    <a:lstStyle/>
                    <a:p>
                      <a:pPr algn="r"/>
                      <a:r>
                        <a:rPr lang="fr-FR" altLang="ko-KR" sz="1800" dirty="0"/>
                        <a:t>0.0135</a:t>
                      </a:r>
                      <a:endParaRPr lang="fr-FR" sz="1800" dirty="0"/>
                    </a:p>
                  </a:txBody>
                  <a:tcPr marL="91448" marR="91448" marT="45733" marB="45733"/>
                </a:tc>
                <a:tc>
                  <a:txBody>
                    <a:bodyPr/>
                    <a:lstStyle/>
                    <a:p>
                      <a:pPr algn="r"/>
                      <a:r>
                        <a:rPr lang="fr-FR" sz="1800" dirty="0"/>
                        <a:t>0.09072</a:t>
                      </a:r>
                    </a:p>
                  </a:txBody>
                  <a:tcPr marL="91448" marR="91448" marT="45733" marB="45733">
                    <a:solidFill>
                      <a:schemeClr val="accent2">
                        <a:lumMod val="60000"/>
                        <a:lumOff val="40000"/>
                      </a:schemeClr>
                    </a:solidFill>
                  </a:tcPr>
                </a:tc>
                <a:tc>
                  <a:txBody>
                    <a:bodyPr/>
                    <a:lstStyle/>
                    <a:p>
                      <a:pPr algn="r"/>
                      <a:r>
                        <a:rPr lang="fr-FR" sz="1800" dirty="0"/>
                        <a:t>0.02449</a:t>
                      </a:r>
                    </a:p>
                  </a:txBody>
                  <a:tcPr marL="91448" marR="91448" marT="45733" marB="45733">
                    <a:solidFill>
                      <a:schemeClr val="accent2">
                        <a:lumMod val="60000"/>
                        <a:lumOff val="40000"/>
                      </a:schemeClr>
                    </a:solidFill>
                  </a:tcPr>
                </a:tc>
                <a:extLst>
                  <a:ext uri="{0D108BD9-81ED-4DB2-BD59-A6C34878D82A}">
                    <a16:rowId xmlns:a16="http://schemas.microsoft.com/office/drawing/2014/main" val="10001"/>
                  </a:ext>
                </a:extLst>
              </a:tr>
              <a:tr h="370946">
                <a:tc>
                  <a:txBody>
                    <a:bodyPr/>
                    <a:lstStyle/>
                    <a:p>
                      <a:r>
                        <a:rPr lang="fr-FR" sz="1800" dirty="0"/>
                        <a:t>1</a:t>
                      </a:r>
                    </a:p>
                  </a:txBody>
                  <a:tcPr marL="91448" marR="91448" marT="45733" marB="45733"/>
                </a:tc>
                <a:tc>
                  <a:txBody>
                    <a:bodyPr/>
                    <a:lstStyle/>
                    <a:p>
                      <a:pPr algn="r"/>
                      <a:r>
                        <a:rPr lang="fr-FR" sz="1800" dirty="0"/>
                        <a:t>0.1</a:t>
                      </a:r>
                    </a:p>
                  </a:txBody>
                  <a:tcPr marL="91448" marR="91448" marT="45733" marB="45733"/>
                </a:tc>
                <a:tc>
                  <a:txBody>
                    <a:bodyPr/>
                    <a:lstStyle/>
                    <a:p>
                      <a:pPr algn="r"/>
                      <a:r>
                        <a:rPr lang="fr-FR" sz="1800" dirty="0"/>
                        <a:t>0.252</a:t>
                      </a:r>
                    </a:p>
                  </a:txBody>
                  <a:tcPr marL="91448" marR="91448" marT="45733" marB="45733">
                    <a:solidFill>
                      <a:srgbClr val="D99694"/>
                    </a:solidFill>
                  </a:tcPr>
                </a:tc>
                <a:tc>
                  <a:txBody>
                    <a:bodyPr/>
                    <a:lstStyle/>
                    <a:p>
                      <a:pPr algn="r"/>
                      <a:r>
                        <a:rPr lang="fr-FR" sz="1800" dirty="0"/>
                        <a:t>0.03024</a:t>
                      </a:r>
                    </a:p>
                  </a:txBody>
                  <a:tcPr marL="91448" marR="91448" marT="45733" marB="45733"/>
                </a:tc>
                <a:tc>
                  <a:txBody>
                    <a:bodyPr/>
                    <a:lstStyle/>
                    <a:p>
                      <a:pPr algn="r"/>
                      <a:r>
                        <a:rPr lang="fr-FR" sz="1800" dirty="0"/>
                        <a:t>0.01270</a:t>
                      </a:r>
                    </a:p>
                  </a:txBody>
                  <a:tcPr marL="91448" marR="91448" marT="45733" marB="45733"/>
                </a:tc>
                <a:extLst>
                  <a:ext uri="{0D108BD9-81ED-4DB2-BD59-A6C34878D82A}">
                    <a16:rowId xmlns:a16="http://schemas.microsoft.com/office/drawing/2014/main" val="10002"/>
                  </a:ext>
                </a:extLst>
              </a:tr>
            </a:tbl>
          </a:graphicData>
        </a:graphic>
      </p:graphicFrame>
      <p:sp>
        <p:nvSpPr>
          <p:cNvPr id="79941" name="Text Box 43"/>
          <p:cNvSpPr txBox="1">
            <a:spLocks noChangeArrowheads="1"/>
          </p:cNvSpPr>
          <p:nvPr/>
        </p:nvSpPr>
        <p:spPr bwMode="auto">
          <a:xfrm>
            <a:off x="787400" y="2565400"/>
            <a:ext cx="2197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d'observation</a:t>
            </a:r>
            <a:endParaRPr lang="fr-CA" altLang="en-US" sz="1600" b="1">
              <a:solidFill>
                <a:srgbClr val="000000"/>
              </a:solidFill>
              <a:latin typeface="Calibri" pitchFamily="34" charset="0"/>
            </a:endParaRPr>
          </a:p>
        </p:txBody>
      </p:sp>
      <p:sp>
        <p:nvSpPr>
          <p:cNvPr id="79942" name="Text Box 43"/>
          <p:cNvSpPr txBox="1">
            <a:spLocks noChangeArrowheads="1"/>
          </p:cNvSpPr>
          <p:nvPr/>
        </p:nvSpPr>
        <p:spPr bwMode="auto">
          <a:xfrm>
            <a:off x="3906838" y="2571750"/>
            <a:ext cx="2443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de transition</a:t>
            </a:r>
            <a:endParaRPr lang="fr-CA" altLang="en-US" sz="1600" b="1">
              <a:solidFill>
                <a:srgbClr val="000000"/>
              </a:solidFill>
              <a:latin typeface="Calibri" pitchFamily="34" charset="0"/>
            </a:endParaRPr>
          </a:p>
        </p:txBody>
      </p:sp>
      <p:sp>
        <p:nvSpPr>
          <p:cNvPr id="18" name="Text Box 43"/>
          <p:cNvSpPr txBox="1">
            <a:spLocks noChangeArrowheads="1"/>
          </p:cNvSpPr>
          <p:nvPr/>
        </p:nvSpPr>
        <p:spPr bwMode="auto">
          <a:xfrm>
            <a:off x="7000875" y="2589213"/>
            <a:ext cx="24431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a:solidFill>
                  <a:srgbClr val="000000"/>
                </a:solidFill>
                <a:latin typeface="+mn-lt"/>
              </a:rPr>
              <a:t>Distribution initiale</a:t>
            </a:r>
          </a:p>
        </p:txBody>
      </p:sp>
      <p:sp>
        <p:nvSpPr>
          <p:cNvPr id="79944" name="Text Box 43"/>
          <p:cNvSpPr txBox="1">
            <a:spLocks noChangeArrowheads="1"/>
          </p:cNvSpPr>
          <p:nvPr/>
        </p:nvSpPr>
        <p:spPr bwMode="auto">
          <a:xfrm rot="-5400000">
            <a:off x="1158081" y="4822032"/>
            <a:ext cx="8921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CA" altLang="en-US" sz="1600" b="1">
                <a:solidFill>
                  <a:srgbClr val="000000"/>
                </a:solidFill>
                <a:latin typeface="Calibri" pitchFamily="34" charset="0"/>
              </a:rPr>
              <a:t>α*(i,t)</a:t>
            </a:r>
          </a:p>
        </p:txBody>
      </p:sp>
      <p:cxnSp>
        <p:nvCxnSpPr>
          <p:cNvPr id="15" name="Connecteur droit 14"/>
          <p:cNvCxnSpPr>
            <a:cxnSpLocks noChangeShapeType="1"/>
          </p:cNvCxnSpPr>
          <p:nvPr/>
        </p:nvCxnSpPr>
        <p:spPr bwMode="auto">
          <a:xfrm>
            <a:off x="1831975" y="4518025"/>
            <a:ext cx="1082675" cy="334963"/>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0" name="Text Box 43"/>
          <p:cNvSpPr txBox="1">
            <a:spLocks noChangeArrowheads="1"/>
          </p:cNvSpPr>
          <p:nvPr/>
        </p:nvSpPr>
        <p:spPr bwMode="auto">
          <a:xfrm>
            <a:off x="2644775" y="4468813"/>
            <a:ext cx="269875" cy="3397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err="1">
                <a:solidFill>
                  <a:schemeClr val="bg1"/>
                </a:solidFill>
                <a:latin typeface="+mn-lt"/>
              </a:rPr>
              <a:t>t</a:t>
            </a:r>
            <a:endParaRPr lang="fr-CA" sz="1600" b="1" dirty="0">
              <a:solidFill>
                <a:schemeClr val="bg1"/>
              </a:solidFill>
              <a:latin typeface="+mn-lt"/>
            </a:endParaRPr>
          </a:p>
        </p:txBody>
      </p:sp>
      <p:graphicFrame>
        <p:nvGraphicFramePr>
          <p:cNvPr id="21" name="Tableau 20"/>
          <p:cNvGraphicFramePr>
            <a:graphicFrameLocks noGrp="1"/>
          </p:cNvGraphicFramePr>
          <p:nvPr/>
        </p:nvGraphicFramePr>
        <p:xfrm>
          <a:off x="6675438" y="2925763"/>
          <a:ext cx="2273300" cy="795337"/>
        </p:xfrm>
        <a:graphic>
          <a:graphicData uri="http://schemas.openxmlformats.org/drawingml/2006/table">
            <a:tbl>
              <a:tblPr firstRow="1" bandRow="1">
                <a:tableStyleId>{5C22544A-7EE6-4342-B048-85BDC9FD1C3A}</a:tableStyleId>
              </a:tblPr>
              <a:tblGrid>
                <a:gridCol w="1037694">
                  <a:extLst>
                    <a:ext uri="{9D8B030D-6E8A-4147-A177-3AD203B41FA5}">
                      <a16:colId xmlns:a16="http://schemas.microsoft.com/office/drawing/2014/main" val="20000"/>
                    </a:ext>
                  </a:extLst>
                </a:gridCol>
                <a:gridCol w="633851">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407694">
                <a:tc>
                  <a:txBody>
                    <a:bodyPr/>
                    <a:lstStyle/>
                    <a:p>
                      <a:endParaRPr lang="fr-FR" sz="1600" dirty="0"/>
                    </a:p>
                  </a:txBody>
                  <a:tcPr marL="91467" marR="91467" marT="45715" marB="45715"/>
                </a:tc>
                <a:tc>
                  <a:txBody>
                    <a:bodyPr/>
                    <a:lstStyle/>
                    <a:p>
                      <a:r>
                        <a:rPr lang="fr-FR" sz="1600" i="1" dirty="0"/>
                        <a:t>H</a:t>
                      </a:r>
                      <a:r>
                        <a:rPr lang="fr-FR" sz="1600" i="0" baseline="-25000" dirty="0"/>
                        <a:t>1</a:t>
                      </a:r>
                      <a:r>
                        <a:rPr lang="fr-FR" sz="1600" dirty="0"/>
                        <a:t>=0</a:t>
                      </a:r>
                    </a:p>
                  </a:txBody>
                  <a:tcPr marL="91467" marR="91467" marT="45715" marB="45715"/>
                </a:tc>
                <a:tc>
                  <a:txBody>
                    <a:bodyPr/>
                    <a:lstStyle/>
                    <a:p>
                      <a:r>
                        <a:rPr lang="fr-FR" sz="1600" i="1" dirty="0"/>
                        <a:t>H</a:t>
                      </a:r>
                      <a:r>
                        <a:rPr lang="fr-FR" sz="1600" i="0" baseline="-25000" dirty="0"/>
                        <a:t>1</a:t>
                      </a:r>
                      <a:r>
                        <a:rPr lang="fr-FR" sz="1600" dirty="0"/>
                        <a:t>=1</a:t>
                      </a:r>
                    </a:p>
                  </a:txBody>
                  <a:tcPr marL="91467" marR="91467" marT="45715" marB="45715"/>
                </a:tc>
                <a:extLst>
                  <a:ext uri="{0D108BD9-81ED-4DB2-BD59-A6C34878D82A}">
                    <a16:rowId xmlns:a16="http://schemas.microsoft.com/office/drawing/2014/main" val="10000"/>
                  </a:ext>
                </a:extLst>
              </a:tr>
              <a:tr h="387643">
                <a:tc>
                  <a:txBody>
                    <a:bodyPr/>
                    <a:lstStyle/>
                    <a:p>
                      <a:r>
                        <a:rPr lang="fr-FR" sz="1600" i="1" dirty="0"/>
                        <a:t>P</a:t>
                      </a:r>
                      <a:r>
                        <a:rPr lang="fr-FR" sz="1600" dirty="0"/>
                        <a:t>(</a:t>
                      </a:r>
                      <a:r>
                        <a:rPr lang="fr-FR" sz="1600" i="1" dirty="0"/>
                        <a:t>H</a:t>
                      </a:r>
                      <a:r>
                        <a:rPr lang="fr-FR" sz="1600" i="0" baseline="-25000" dirty="0"/>
                        <a:t>1</a:t>
                      </a:r>
                      <a:r>
                        <a:rPr lang="fr-FR" sz="1600" dirty="0"/>
                        <a:t>)</a:t>
                      </a:r>
                    </a:p>
                  </a:txBody>
                  <a:tcPr marL="91467" marR="91467" marT="45715" marB="45715"/>
                </a:tc>
                <a:tc>
                  <a:txBody>
                    <a:bodyPr/>
                    <a:lstStyle/>
                    <a:p>
                      <a:r>
                        <a:rPr lang="fr-FR" sz="1600" dirty="0"/>
                        <a:t>0.5</a:t>
                      </a:r>
                    </a:p>
                  </a:txBody>
                  <a:tcPr marL="91467" marR="91467" marT="45715" marB="45715"/>
                </a:tc>
                <a:tc>
                  <a:txBody>
                    <a:bodyPr/>
                    <a:lstStyle/>
                    <a:p>
                      <a:r>
                        <a:rPr lang="fr-FR" sz="1600" dirty="0"/>
                        <a:t>0.5</a:t>
                      </a:r>
                    </a:p>
                  </a:txBody>
                  <a:tcPr marL="91467" marR="91467" marT="45715" marB="45715"/>
                </a:tc>
                <a:extLst>
                  <a:ext uri="{0D108BD9-81ED-4DB2-BD59-A6C34878D82A}">
                    <a16:rowId xmlns:a16="http://schemas.microsoft.com/office/drawing/2014/main" val="10001"/>
                  </a:ext>
                </a:extLst>
              </a:tr>
            </a:tbl>
          </a:graphicData>
        </a:graphic>
      </p:graphicFrame>
      <p:cxnSp>
        <p:nvCxnSpPr>
          <p:cNvPr id="25" name="Connecteur droit avec flèche 24"/>
          <p:cNvCxnSpPr>
            <a:cxnSpLocks noChangeShapeType="1"/>
          </p:cNvCxnSpPr>
          <p:nvPr/>
        </p:nvCxnSpPr>
        <p:spPr bwMode="auto">
          <a:xfrm>
            <a:off x="3916363" y="5067300"/>
            <a:ext cx="549275" cy="320675"/>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6" name="Connecteur droit avec flèche 25"/>
          <p:cNvCxnSpPr>
            <a:cxnSpLocks noChangeShapeType="1"/>
          </p:cNvCxnSpPr>
          <p:nvPr/>
        </p:nvCxnSpPr>
        <p:spPr bwMode="auto">
          <a:xfrm flipV="1">
            <a:off x="5040313" y="5119688"/>
            <a:ext cx="587375" cy="347662"/>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7" name="Connecteur droit avec flèche 26"/>
          <p:cNvCxnSpPr>
            <a:cxnSpLocks noChangeShapeType="1"/>
          </p:cNvCxnSpPr>
          <p:nvPr/>
        </p:nvCxnSpPr>
        <p:spPr bwMode="auto">
          <a:xfrm>
            <a:off x="6088063" y="5045075"/>
            <a:ext cx="601662" cy="0"/>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fr-FR" altLang="ko-KR" dirty="0">
                <a:latin typeface="Arial" pitchFamily="34" charset="0"/>
                <a:ea typeface="ＭＳ Ｐゴシック" pitchFamily="34" charset="-128"/>
              </a:rPr>
              <a:t>Exemple - Explication la plus plausible </a:t>
            </a:r>
            <a:br>
              <a:rPr lang="fr-CA" altLang="ko-KR" dirty="0">
                <a:latin typeface="Arial" pitchFamily="34" charset="0"/>
                <a:ea typeface="ＭＳ Ｐゴシック" pitchFamily="34" charset="-128"/>
              </a:rPr>
            </a:br>
            <a:r>
              <a:rPr lang="fr-CA" altLang="ko-KR" dirty="0">
                <a:latin typeface="Arial" pitchFamily="34" charset="0"/>
                <a:ea typeface="ＭＳ Ｐゴシック" pitchFamily="34" charset="-128"/>
              </a:rPr>
              <a:t>avec un HMM</a:t>
            </a:r>
          </a:p>
        </p:txBody>
      </p:sp>
      <p:sp>
        <p:nvSpPr>
          <p:cNvPr id="80899" name="Rectangle 6"/>
          <p:cNvSpPr>
            <a:spLocks noGrp="1" noChangeArrowheads="1"/>
          </p:cNvSpPr>
          <p:nvPr>
            <p:ph idx="1"/>
          </p:nvPr>
        </p:nvSpPr>
        <p:spPr/>
        <p:txBody>
          <a:bodyPr/>
          <a:lstStyle/>
          <a:p>
            <a:pPr eaLnBrk="1" hangingPunct="1"/>
            <a:r>
              <a:rPr lang="fr-CA" altLang="ko-KR" dirty="0">
                <a:ea typeface="ＭＳ Ｐゴシック" pitchFamily="34" charset="-128"/>
              </a:rPr>
              <a:t>Décoder un message binaire avec canal bruité (T=4)</a:t>
            </a:r>
          </a:p>
          <a:p>
            <a:pPr lvl="1" eaLnBrk="1" hangingPunct="1"/>
            <a:r>
              <a:rPr lang="fr-CA" altLang="ko-KR" dirty="0">
                <a:ea typeface="ＭＳ Ｐゴシック" pitchFamily="34" charset="-128"/>
              </a:rPr>
              <a:t>message observé: </a:t>
            </a:r>
            <a:r>
              <a:rPr lang="fr-CA" altLang="ko-KR" i="1" dirty="0">
                <a:ea typeface="ＭＳ Ｐゴシック" pitchFamily="34" charset="-128"/>
              </a:rPr>
              <a:t>S</a:t>
            </a:r>
            <a:r>
              <a:rPr lang="fr-CA" altLang="ko-KR" baseline="-25000" dirty="0">
                <a:ea typeface="ＭＳ Ｐゴシック" pitchFamily="34" charset="-128"/>
              </a:rPr>
              <a:t>1</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2</a:t>
            </a:r>
            <a:r>
              <a:rPr lang="fr-CA" altLang="ko-KR" dirty="0">
                <a:ea typeface="ＭＳ Ｐゴシック" pitchFamily="34" charset="-128"/>
              </a:rPr>
              <a:t>=1, </a:t>
            </a:r>
            <a:r>
              <a:rPr lang="fr-CA" altLang="ko-KR" i="1" dirty="0">
                <a:ea typeface="ＭＳ Ｐゴシック" pitchFamily="34" charset="-128"/>
              </a:rPr>
              <a:t>S</a:t>
            </a:r>
            <a:r>
              <a:rPr lang="fr-CA" altLang="ko-KR" baseline="-25000" dirty="0">
                <a:ea typeface="ＭＳ Ｐゴシック" pitchFamily="34" charset="-128"/>
              </a:rPr>
              <a:t>3</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4</a:t>
            </a:r>
            <a:r>
              <a:rPr lang="fr-CA" altLang="ko-KR" dirty="0">
                <a:ea typeface="ＭＳ Ｐゴシック" pitchFamily="34" charset="-128"/>
              </a:rPr>
              <a:t>=0</a:t>
            </a: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r>
              <a:rPr lang="fr-CA" altLang="ko-KR" dirty="0">
                <a:ea typeface="ＭＳ Ｐゴシック" pitchFamily="34" charset="-128"/>
              </a:rPr>
              <a:t>ce chemin nous donne la séquence des </a:t>
            </a:r>
            <a:r>
              <a:rPr lang="fr-CA" altLang="ko-KR" i="1" dirty="0" err="1">
                <a:ea typeface="ＭＳ Ｐゴシック" pitchFamily="34" charset="-128"/>
              </a:rPr>
              <a:t>H</a:t>
            </a:r>
            <a:r>
              <a:rPr lang="fr-CA" altLang="ko-KR" baseline="-25000" dirty="0" err="1">
                <a:ea typeface="ＭＳ Ｐゴシック" pitchFamily="34" charset="-128"/>
              </a:rPr>
              <a:t>t</a:t>
            </a:r>
            <a:r>
              <a:rPr lang="fr-CA" altLang="ko-KR" dirty="0">
                <a:ea typeface="ＭＳ Ｐゴシック" pitchFamily="34" charset="-128"/>
              </a:rPr>
              <a:t> la plus probable</a:t>
            </a:r>
          </a:p>
        </p:txBody>
      </p:sp>
      <p:sp>
        <p:nvSpPr>
          <p:cNvPr id="80900"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80901"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80902"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651AD834-D4AE-4D05-A97E-9CE09F1157C2}" type="slidenum">
              <a:rPr lang="en-US" altLang="en-US" smtClean="0">
                <a:latin typeface="Calibri" pitchFamily="34" charset="0"/>
              </a:rPr>
              <a:pPr/>
              <a:t>109</a:t>
            </a:fld>
            <a:endParaRPr lang="en-US" altLang="en-US">
              <a:latin typeface="Calibri" pitchFamily="34" charset="0"/>
            </a:endParaRPr>
          </a:p>
        </p:txBody>
      </p:sp>
      <p:graphicFrame>
        <p:nvGraphicFramePr>
          <p:cNvPr id="4" name="Tableau 3"/>
          <p:cNvGraphicFramePr>
            <a:graphicFrameLocks noGrp="1"/>
          </p:cNvGraphicFramePr>
          <p:nvPr/>
        </p:nvGraphicFramePr>
        <p:xfrm>
          <a:off x="681038" y="2921000"/>
          <a:ext cx="2273300" cy="1155699"/>
        </p:xfrm>
        <a:graphic>
          <a:graphicData uri="http://schemas.openxmlformats.org/drawingml/2006/table">
            <a:tbl>
              <a:tblPr firstRow="1" bandRow="1">
                <a:tableStyleId>{5C22544A-7EE6-4342-B048-85BDC9FD1C3A}</a:tableStyleId>
              </a:tblPr>
              <a:tblGrid>
                <a:gridCol w="1109906">
                  <a:extLst>
                    <a:ext uri="{9D8B030D-6E8A-4147-A177-3AD203B41FA5}">
                      <a16:colId xmlns:a16="http://schemas.microsoft.com/office/drawing/2014/main" val="20000"/>
                    </a:ext>
                  </a:extLst>
                </a:gridCol>
                <a:gridCol w="561639">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385233">
                <a:tc>
                  <a:txBody>
                    <a:bodyPr/>
                    <a:lstStyle/>
                    <a:p>
                      <a:endParaRPr lang="fr-FR" sz="1100" dirty="0"/>
                    </a:p>
                  </a:txBody>
                  <a:tcPr marL="91467" marR="91467" marT="30398" marB="30398"/>
                </a:tc>
                <a:tc>
                  <a:txBody>
                    <a:bodyPr/>
                    <a:lstStyle/>
                    <a:p>
                      <a:r>
                        <a:rPr lang="fr-FR" sz="1100" i="1" dirty="0" err="1"/>
                        <a:t>H</a:t>
                      </a:r>
                      <a:r>
                        <a:rPr lang="fr-FR" sz="1100" baseline="-25000" dirty="0" err="1"/>
                        <a:t>t</a:t>
                      </a:r>
                      <a:r>
                        <a:rPr lang="fr-FR" sz="1100" dirty="0"/>
                        <a:t>=0</a:t>
                      </a:r>
                    </a:p>
                  </a:txBody>
                  <a:tcPr marL="91467" marR="91467" marT="30398" marB="30398"/>
                </a:tc>
                <a:tc>
                  <a:txBody>
                    <a:bodyPr/>
                    <a:lstStyle/>
                    <a:p>
                      <a:r>
                        <a:rPr lang="fr-FR" sz="1100" i="1" dirty="0" err="1"/>
                        <a:t>H</a:t>
                      </a:r>
                      <a:r>
                        <a:rPr lang="fr-FR" sz="1100" baseline="-25000" dirty="0" err="1"/>
                        <a:t>t</a:t>
                      </a:r>
                      <a:r>
                        <a:rPr lang="fr-FR" sz="1100" dirty="0"/>
                        <a:t>=1</a:t>
                      </a:r>
                    </a:p>
                  </a:txBody>
                  <a:tcPr marL="91467" marR="91467" marT="30398" marB="30398"/>
                </a:tc>
                <a:extLst>
                  <a:ext uri="{0D108BD9-81ED-4DB2-BD59-A6C34878D82A}">
                    <a16:rowId xmlns:a16="http://schemas.microsoft.com/office/drawing/2014/main" val="10000"/>
                  </a:ext>
                </a:extLst>
              </a:tr>
              <a:tr h="385233">
                <a:tc>
                  <a:txBody>
                    <a:bodyPr/>
                    <a:lstStyle/>
                    <a:p>
                      <a:r>
                        <a:rPr lang="fr-FR" sz="1100" i="1" dirty="0"/>
                        <a:t>P</a:t>
                      </a:r>
                      <a:r>
                        <a:rPr lang="fr-FR" sz="1100" dirty="0"/>
                        <a:t>(</a:t>
                      </a:r>
                      <a:r>
                        <a:rPr lang="fr-FR" sz="1100" i="1" dirty="0"/>
                        <a:t>S</a:t>
                      </a:r>
                      <a:r>
                        <a:rPr lang="fr-FR" sz="1100" baseline="-25000" dirty="0"/>
                        <a:t>t</a:t>
                      </a:r>
                      <a:r>
                        <a:rPr lang="fr-FR" sz="1100" dirty="0"/>
                        <a:t>=0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0.9</a:t>
                      </a:r>
                    </a:p>
                  </a:txBody>
                  <a:tcPr marL="91467" marR="91467" marT="30398" marB="30398"/>
                </a:tc>
                <a:tc>
                  <a:txBody>
                    <a:bodyPr/>
                    <a:lstStyle/>
                    <a:p>
                      <a:r>
                        <a:rPr lang="fr-FR" sz="1100" dirty="0"/>
                        <a:t>0.2</a:t>
                      </a:r>
                    </a:p>
                  </a:txBody>
                  <a:tcPr marL="91467" marR="91467" marT="30398" marB="30398"/>
                </a:tc>
                <a:extLst>
                  <a:ext uri="{0D108BD9-81ED-4DB2-BD59-A6C34878D82A}">
                    <a16:rowId xmlns:a16="http://schemas.microsoft.com/office/drawing/2014/main" val="10001"/>
                  </a:ext>
                </a:extLst>
              </a:tr>
              <a:tr h="385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100" i="1" dirty="0"/>
                        <a:t>P</a:t>
                      </a:r>
                      <a:r>
                        <a:rPr lang="fr-FR" sz="1100" dirty="0"/>
                        <a:t>(</a:t>
                      </a:r>
                      <a:r>
                        <a:rPr lang="fr-FR" sz="1100" i="1" dirty="0"/>
                        <a:t>S</a:t>
                      </a:r>
                      <a:r>
                        <a:rPr lang="fr-FR" sz="1100" baseline="-25000" dirty="0"/>
                        <a:t>t</a:t>
                      </a:r>
                      <a:r>
                        <a:rPr lang="fr-FR" sz="1100" dirty="0"/>
                        <a:t>=1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0.1</a:t>
                      </a:r>
                    </a:p>
                  </a:txBody>
                  <a:tcPr marL="91467" marR="91467" marT="30398" marB="30398"/>
                </a:tc>
                <a:tc>
                  <a:txBody>
                    <a:bodyPr/>
                    <a:lstStyle/>
                    <a:p>
                      <a:r>
                        <a:rPr lang="fr-FR" sz="1100" dirty="0"/>
                        <a:t>0.8</a:t>
                      </a:r>
                    </a:p>
                  </a:txBody>
                  <a:tcPr marL="91467" marR="91467" marT="30398" marB="30398"/>
                </a:tc>
                <a:extLst>
                  <a:ext uri="{0D108BD9-81ED-4DB2-BD59-A6C34878D82A}">
                    <a16:rowId xmlns:a16="http://schemas.microsoft.com/office/drawing/2014/main" val="10002"/>
                  </a:ext>
                </a:extLst>
              </a:tr>
            </a:tbl>
          </a:graphicData>
        </a:graphic>
      </p:graphicFrame>
      <p:graphicFrame>
        <p:nvGraphicFramePr>
          <p:cNvPr id="11" name="Tableau 10"/>
          <p:cNvGraphicFramePr>
            <a:graphicFrameLocks noGrp="1"/>
          </p:cNvGraphicFramePr>
          <p:nvPr/>
        </p:nvGraphicFramePr>
        <p:xfrm>
          <a:off x="3681413" y="2925763"/>
          <a:ext cx="2708275" cy="1157287"/>
        </p:xfrm>
        <a:graphic>
          <a:graphicData uri="http://schemas.openxmlformats.org/drawingml/2006/table">
            <a:tbl>
              <a:tblPr firstRow="1" bandRow="1">
                <a:tableStyleId>{5C22544A-7EE6-4342-B048-85BDC9FD1C3A}</a:tableStyleId>
              </a:tblPr>
              <a:tblGrid>
                <a:gridCol w="1260892">
                  <a:extLst>
                    <a:ext uri="{9D8B030D-6E8A-4147-A177-3AD203B41FA5}">
                      <a16:colId xmlns:a16="http://schemas.microsoft.com/office/drawing/2014/main" val="20000"/>
                    </a:ext>
                  </a:extLst>
                </a:gridCol>
                <a:gridCol w="712164">
                  <a:extLst>
                    <a:ext uri="{9D8B030D-6E8A-4147-A177-3AD203B41FA5}">
                      <a16:colId xmlns:a16="http://schemas.microsoft.com/office/drawing/2014/main" val="20001"/>
                    </a:ext>
                  </a:extLst>
                </a:gridCol>
                <a:gridCol w="735219">
                  <a:extLst>
                    <a:ext uri="{9D8B030D-6E8A-4147-A177-3AD203B41FA5}">
                      <a16:colId xmlns:a16="http://schemas.microsoft.com/office/drawing/2014/main" val="20002"/>
                    </a:ext>
                  </a:extLst>
                </a:gridCol>
              </a:tblGrid>
              <a:tr h="408062">
                <a:tc>
                  <a:txBody>
                    <a:bodyPr/>
                    <a:lstStyle/>
                    <a:p>
                      <a:endParaRPr lang="fr-FR" sz="1600" dirty="0"/>
                    </a:p>
                  </a:txBody>
                  <a:tcPr marL="91434" marR="91434" marT="45756" marB="45756"/>
                </a:tc>
                <a:tc>
                  <a:txBody>
                    <a:bodyPr/>
                    <a:lstStyle/>
                    <a:p>
                      <a:r>
                        <a:rPr lang="fr-FR" sz="1600" i="1" dirty="0"/>
                        <a:t>H</a:t>
                      </a:r>
                      <a:r>
                        <a:rPr lang="fr-FR" sz="1600" baseline="-25000" dirty="0"/>
                        <a:t>t-1</a:t>
                      </a:r>
                      <a:r>
                        <a:rPr lang="fr-FR" sz="1600" dirty="0"/>
                        <a:t>=0</a:t>
                      </a:r>
                    </a:p>
                  </a:txBody>
                  <a:tcPr marL="91434" marR="91434" marT="45756" marB="45756"/>
                </a:tc>
                <a:tc>
                  <a:txBody>
                    <a:bodyPr/>
                    <a:lstStyle/>
                    <a:p>
                      <a:r>
                        <a:rPr lang="fr-FR" sz="1600" i="1" dirty="0"/>
                        <a:t>H</a:t>
                      </a:r>
                      <a:r>
                        <a:rPr lang="fr-FR" sz="1600" baseline="-25000" dirty="0"/>
                        <a:t>t-1</a:t>
                      </a:r>
                      <a:r>
                        <a:rPr lang="fr-FR" sz="1600" dirty="0"/>
                        <a:t>=1</a:t>
                      </a:r>
                    </a:p>
                  </a:txBody>
                  <a:tcPr marL="91434" marR="91434" marT="45756" marB="45756"/>
                </a:tc>
                <a:extLst>
                  <a:ext uri="{0D108BD9-81ED-4DB2-BD59-A6C34878D82A}">
                    <a16:rowId xmlns:a16="http://schemas.microsoft.com/office/drawing/2014/main" val="10000"/>
                  </a:ext>
                </a:extLst>
              </a:tr>
              <a:tr h="387992">
                <a:tc>
                  <a:txBody>
                    <a:bodyPr/>
                    <a:lstStyle/>
                    <a:p>
                      <a:r>
                        <a:rPr lang="fr-FR" sz="1600" i="1" dirty="0"/>
                        <a:t>P</a:t>
                      </a:r>
                      <a:r>
                        <a:rPr lang="fr-FR" sz="1600" dirty="0"/>
                        <a:t>(</a:t>
                      </a:r>
                      <a:r>
                        <a:rPr lang="fr-FR" sz="1600" i="1" dirty="0" err="1"/>
                        <a:t>H</a:t>
                      </a:r>
                      <a:r>
                        <a:rPr lang="fr-FR" sz="1600" baseline="-25000" dirty="0" err="1"/>
                        <a:t>t</a:t>
                      </a:r>
                      <a:r>
                        <a:rPr lang="fr-FR" sz="1600" dirty="0"/>
                        <a:t>=0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0.3</a:t>
                      </a:r>
                    </a:p>
                  </a:txBody>
                  <a:tcPr marL="91434" marR="91434" marT="45756" marB="45756"/>
                </a:tc>
                <a:tc>
                  <a:txBody>
                    <a:bodyPr/>
                    <a:lstStyle/>
                    <a:p>
                      <a:pPr algn="ctr"/>
                      <a:r>
                        <a:rPr lang="fr-FR" sz="1600" dirty="0"/>
                        <a:t>0.4</a:t>
                      </a:r>
                    </a:p>
                  </a:txBody>
                  <a:tcPr marL="91434" marR="91434" marT="45756" marB="45756"/>
                </a:tc>
                <a:extLst>
                  <a:ext uri="{0D108BD9-81ED-4DB2-BD59-A6C34878D82A}">
                    <a16:rowId xmlns:a16="http://schemas.microsoft.com/office/drawing/2014/main" val="10001"/>
                  </a:ext>
                </a:extLst>
              </a:tr>
              <a:tr h="361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i="1" dirty="0"/>
                        <a:t>P</a:t>
                      </a:r>
                      <a:r>
                        <a:rPr lang="fr-FR" sz="1600" dirty="0"/>
                        <a:t>(</a:t>
                      </a:r>
                      <a:r>
                        <a:rPr lang="fr-FR" sz="1600" i="1" dirty="0" err="1"/>
                        <a:t>H</a:t>
                      </a:r>
                      <a:r>
                        <a:rPr lang="fr-FR" sz="1600" i="1" baseline="-25000" dirty="0" err="1"/>
                        <a:t>t</a:t>
                      </a:r>
                      <a:r>
                        <a:rPr lang="fr-FR" sz="1600" dirty="0"/>
                        <a:t>=1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0.7</a:t>
                      </a:r>
                    </a:p>
                  </a:txBody>
                  <a:tcPr marL="91434" marR="91434" marT="45756" marB="45756"/>
                </a:tc>
                <a:tc>
                  <a:txBody>
                    <a:bodyPr/>
                    <a:lstStyle/>
                    <a:p>
                      <a:pPr algn="ctr"/>
                      <a:r>
                        <a:rPr lang="fr-FR" sz="1600" dirty="0"/>
                        <a:t>0.6</a:t>
                      </a:r>
                    </a:p>
                  </a:txBody>
                  <a:tcPr marL="91434" marR="91434" marT="45756" marB="45756"/>
                </a:tc>
                <a:extLst>
                  <a:ext uri="{0D108BD9-81ED-4DB2-BD59-A6C34878D82A}">
                    <a16:rowId xmlns:a16="http://schemas.microsoft.com/office/drawing/2014/main" val="10002"/>
                  </a:ext>
                </a:extLst>
              </a:tr>
            </a:tbl>
          </a:graphicData>
        </a:graphic>
      </p:graphicFrame>
      <p:graphicFrame>
        <p:nvGraphicFramePr>
          <p:cNvPr id="5" name="Tableau 4"/>
          <p:cNvGraphicFramePr>
            <a:graphicFrameLocks noGrp="1"/>
          </p:cNvGraphicFramePr>
          <p:nvPr/>
        </p:nvGraphicFramePr>
        <p:xfrm>
          <a:off x="1844675" y="4511675"/>
          <a:ext cx="5387975" cy="1112838"/>
        </p:xfrm>
        <a:graphic>
          <a:graphicData uri="http://schemas.openxmlformats.org/drawingml/2006/table">
            <a:tbl>
              <a:tblPr firstRow="1" bandRow="1">
                <a:tableStyleId>{5C22544A-7EE6-4342-B048-85BDC9FD1C3A}</a:tableStyleId>
              </a:tblPr>
              <a:tblGrid>
                <a:gridCol w="1077595">
                  <a:extLst>
                    <a:ext uri="{9D8B030D-6E8A-4147-A177-3AD203B41FA5}">
                      <a16:colId xmlns:a16="http://schemas.microsoft.com/office/drawing/2014/main" val="20000"/>
                    </a:ext>
                  </a:extLst>
                </a:gridCol>
                <a:gridCol w="1077595">
                  <a:extLst>
                    <a:ext uri="{9D8B030D-6E8A-4147-A177-3AD203B41FA5}">
                      <a16:colId xmlns:a16="http://schemas.microsoft.com/office/drawing/2014/main" val="20001"/>
                    </a:ext>
                  </a:extLst>
                </a:gridCol>
                <a:gridCol w="1077595">
                  <a:extLst>
                    <a:ext uri="{9D8B030D-6E8A-4147-A177-3AD203B41FA5}">
                      <a16:colId xmlns:a16="http://schemas.microsoft.com/office/drawing/2014/main" val="20002"/>
                    </a:ext>
                  </a:extLst>
                </a:gridCol>
                <a:gridCol w="1077595">
                  <a:extLst>
                    <a:ext uri="{9D8B030D-6E8A-4147-A177-3AD203B41FA5}">
                      <a16:colId xmlns:a16="http://schemas.microsoft.com/office/drawing/2014/main" val="20003"/>
                    </a:ext>
                  </a:extLst>
                </a:gridCol>
                <a:gridCol w="1077595">
                  <a:extLst>
                    <a:ext uri="{9D8B030D-6E8A-4147-A177-3AD203B41FA5}">
                      <a16:colId xmlns:a16="http://schemas.microsoft.com/office/drawing/2014/main" val="20004"/>
                    </a:ext>
                  </a:extLst>
                </a:gridCol>
              </a:tblGrid>
              <a:tr h="370946">
                <a:tc>
                  <a:txBody>
                    <a:bodyPr/>
                    <a:lstStyle/>
                    <a:p>
                      <a:r>
                        <a:rPr lang="fr-FR" sz="1800" dirty="0"/>
                        <a:t>i</a:t>
                      </a:r>
                    </a:p>
                  </a:txBody>
                  <a:tcPr marL="91448" marR="91448" marT="45733" marB="45733"/>
                </a:tc>
                <a:tc>
                  <a:txBody>
                    <a:bodyPr/>
                    <a:lstStyle/>
                    <a:p>
                      <a:pPr algn="r"/>
                      <a:r>
                        <a:rPr lang="fr-FR" sz="1800" dirty="0"/>
                        <a:t>1</a:t>
                      </a:r>
                    </a:p>
                  </a:txBody>
                  <a:tcPr marL="91448" marR="91448" marT="45733" marB="45733"/>
                </a:tc>
                <a:tc>
                  <a:txBody>
                    <a:bodyPr/>
                    <a:lstStyle/>
                    <a:p>
                      <a:pPr algn="r"/>
                      <a:r>
                        <a:rPr lang="fr-FR" sz="1800" dirty="0"/>
                        <a:t>2</a:t>
                      </a:r>
                    </a:p>
                  </a:txBody>
                  <a:tcPr marL="91448" marR="91448" marT="45733" marB="45733"/>
                </a:tc>
                <a:tc>
                  <a:txBody>
                    <a:bodyPr/>
                    <a:lstStyle/>
                    <a:p>
                      <a:pPr algn="r"/>
                      <a:r>
                        <a:rPr lang="fr-FR" sz="1800" dirty="0"/>
                        <a:t>3</a:t>
                      </a:r>
                    </a:p>
                  </a:txBody>
                  <a:tcPr marL="91448" marR="91448" marT="45733" marB="45733"/>
                </a:tc>
                <a:tc>
                  <a:txBody>
                    <a:bodyPr/>
                    <a:lstStyle/>
                    <a:p>
                      <a:pPr algn="r"/>
                      <a:r>
                        <a:rPr lang="fr-FR" sz="1800" dirty="0"/>
                        <a:t>4</a:t>
                      </a:r>
                    </a:p>
                  </a:txBody>
                  <a:tcPr marL="91448" marR="91448" marT="45733" marB="45733"/>
                </a:tc>
                <a:extLst>
                  <a:ext uri="{0D108BD9-81ED-4DB2-BD59-A6C34878D82A}">
                    <a16:rowId xmlns:a16="http://schemas.microsoft.com/office/drawing/2014/main" val="10000"/>
                  </a:ext>
                </a:extLst>
              </a:tr>
              <a:tr h="370946">
                <a:tc>
                  <a:txBody>
                    <a:bodyPr/>
                    <a:lstStyle/>
                    <a:p>
                      <a:r>
                        <a:rPr lang="fr-FR" sz="1800" dirty="0"/>
                        <a:t>0</a:t>
                      </a:r>
                    </a:p>
                  </a:txBody>
                  <a:tcPr marL="91448" marR="91448" marT="45733" marB="45733"/>
                </a:tc>
                <a:tc>
                  <a:txBody>
                    <a:bodyPr/>
                    <a:lstStyle/>
                    <a:p>
                      <a:pPr algn="r"/>
                      <a:r>
                        <a:rPr lang="fr-FR" sz="1800" dirty="0"/>
                        <a:t>0.45</a:t>
                      </a:r>
                    </a:p>
                  </a:txBody>
                  <a:tcPr marL="91448" marR="91448" marT="45733" marB="45733">
                    <a:solidFill>
                      <a:srgbClr val="D99694"/>
                    </a:solidFill>
                  </a:tcPr>
                </a:tc>
                <a:tc>
                  <a:txBody>
                    <a:bodyPr/>
                    <a:lstStyle/>
                    <a:p>
                      <a:pPr algn="r"/>
                      <a:r>
                        <a:rPr lang="fr-FR" altLang="ko-KR" sz="1800" dirty="0"/>
                        <a:t>0.0135</a:t>
                      </a:r>
                      <a:endParaRPr lang="fr-FR" sz="1800" dirty="0"/>
                    </a:p>
                  </a:txBody>
                  <a:tcPr marL="91448" marR="91448" marT="45733" marB="45733"/>
                </a:tc>
                <a:tc>
                  <a:txBody>
                    <a:bodyPr/>
                    <a:lstStyle/>
                    <a:p>
                      <a:pPr algn="r"/>
                      <a:r>
                        <a:rPr lang="fr-FR" sz="1800" dirty="0"/>
                        <a:t>0.09072</a:t>
                      </a:r>
                    </a:p>
                  </a:txBody>
                  <a:tcPr marL="91448" marR="91448" marT="45733" marB="45733">
                    <a:solidFill>
                      <a:schemeClr val="accent2">
                        <a:lumMod val="60000"/>
                        <a:lumOff val="40000"/>
                      </a:schemeClr>
                    </a:solidFill>
                  </a:tcPr>
                </a:tc>
                <a:tc>
                  <a:txBody>
                    <a:bodyPr/>
                    <a:lstStyle/>
                    <a:p>
                      <a:pPr algn="r"/>
                      <a:r>
                        <a:rPr lang="fr-FR" sz="1800" dirty="0"/>
                        <a:t>0.02449</a:t>
                      </a:r>
                    </a:p>
                  </a:txBody>
                  <a:tcPr marL="91448" marR="91448" marT="45733" marB="45733">
                    <a:solidFill>
                      <a:schemeClr val="accent2">
                        <a:lumMod val="60000"/>
                        <a:lumOff val="40000"/>
                      </a:schemeClr>
                    </a:solidFill>
                  </a:tcPr>
                </a:tc>
                <a:extLst>
                  <a:ext uri="{0D108BD9-81ED-4DB2-BD59-A6C34878D82A}">
                    <a16:rowId xmlns:a16="http://schemas.microsoft.com/office/drawing/2014/main" val="10001"/>
                  </a:ext>
                </a:extLst>
              </a:tr>
              <a:tr h="370946">
                <a:tc>
                  <a:txBody>
                    <a:bodyPr/>
                    <a:lstStyle/>
                    <a:p>
                      <a:r>
                        <a:rPr lang="fr-FR" sz="1800" dirty="0"/>
                        <a:t>1</a:t>
                      </a:r>
                    </a:p>
                  </a:txBody>
                  <a:tcPr marL="91448" marR="91448" marT="45733" marB="45733"/>
                </a:tc>
                <a:tc>
                  <a:txBody>
                    <a:bodyPr/>
                    <a:lstStyle/>
                    <a:p>
                      <a:pPr algn="r"/>
                      <a:r>
                        <a:rPr lang="fr-FR" sz="1800" dirty="0"/>
                        <a:t>0.1</a:t>
                      </a:r>
                    </a:p>
                  </a:txBody>
                  <a:tcPr marL="91448" marR="91448" marT="45733" marB="45733"/>
                </a:tc>
                <a:tc>
                  <a:txBody>
                    <a:bodyPr/>
                    <a:lstStyle/>
                    <a:p>
                      <a:pPr algn="r"/>
                      <a:r>
                        <a:rPr lang="fr-FR" sz="1800" dirty="0"/>
                        <a:t>0.252</a:t>
                      </a:r>
                    </a:p>
                  </a:txBody>
                  <a:tcPr marL="91448" marR="91448" marT="45733" marB="45733">
                    <a:solidFill>
                      <a:srgbClr val="D99694"/>
                    </a:solidFill>
                  </a:tcPr>
                </a:tc>
                <a:tc>
                  <a:txBody>
                    <a:bodyPr/>
                    <a:lstStyle/>
                    <a:p>
                      <a:pPr algn="r"/>
                      <a:r>
                        <a:rPr lang="fr-FR" sz="1800" dirty="0"/>
                        <a:t>0.03024</a:t>
                      </a:r>
                    </a:p>
                  </a:txBody>
                  <a:tcPr marL="91448" marR="91448" marT="45733" marB="45733"/>
                </a:tc>
                <a:tc>
                  <a:txBody>
                    <a:bodyPr/>
                    <a:lstStyle/>
                    <a:p>
                      <a:pPr algn="r"/>
                      <a:r>
                        <a:rPr lang="fr-FR" sz="1800" dirty="0"/>
                        <a:t>0.01270</a:t>
                      </a:r>
                    </a:p>
                  </a:txBody>
                  <a:tcPr marL="91448" marR="91448" marT="45733" marB="45733"/>
                </a:tc>
                <a:extLst>
                  <a:ext uri="{0D108BD9-81ED-4DB2-BD59-A6C34878D82A}">
                    <a16:rowId xmlns:a16="http://schemas.microsoft.com/office/drawing/2014/main" val="10002"/>
                  </a:ext>
                </a:extLst>
              </a:tr>
            </a:tbl>
          </a:graphicData>
        </a:graphic>
      </p:graphicFrame>
      <p:sp>
        <p:nvSpPr>
          <p:cNvPr id="80965" name="Text Box 43"/>
          <p:cNvSpPr txBox="1">
            <a:spLocks noChangeArrowheads="1"/>
          </p:cNvSpPr>
          <p:nvPr/>
        </p:nvSpPr>
        <p:spPr bwMode="auto">
          <a:xfrm>
            <a:off x="787400" y="2565400"/>
            <a:ext cx="2197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d'observation</a:t>
            </a:r>
            <a:endParaRPr lang="fr-CA" altLang="en-US" sz="1600" b="1">
              <a:solidFill>
                <a:srgbClr val="000000"/>
              </a:solidFill>
              <a:latin typeface="Calibri" pitchFamily="34" charset="0"/>
            </a:endParaRPr>
          </a:p>
        </p:txBody>
      </p:sp>
      <p:sp>
        <p:nvSpPr>
          <p:cNvPr id="80966" name="Text Box 43"/>
          <p:cNvSpPr txBox="1">
            <a:spLocks noChangeArrowheads="1"/>
          </p:cNvSpPr>
          <p:nvPr/>
        </p:nvSpPr>
        <p:spPr bwMode="auto">
          <a:xfrm>
            <a:off x="3906838" y="2571750"/>
            <a:ext cx="2443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de transition</a:t>
            </a:r>
            <a:endParaRPr lang="fr-CA" altLang="en-US" sz="1600" b="1">
              <a:solidFill>
                <a:srgbClr val="000000"/>
              </a:solidFill>
              <a:latin typeface="Calibri" pitchFamily="34" charset="0"/>
            </a:endParaRPr>
          </a:p>
        </p:txBody>
      </p:sp>
      <p:sp>
        <p:nvSpPr>
          <p:cNvPr id="18" name="Text Box 43"/>
          <p:cNvSpPr txBox="1">
            <a:spLocks noChangeArrowheads="1"/>
          </p:cNvSpPr>
          <p:nvPr/>
        </p:nvSpPr>
        <p:spPr bwMode="auto">
          <a:xfrm>
            <a:off x="7000875" y="2589213"/>
            <a:ext cx="24431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a:solidFill>
                  <a:srgbClr val="000000"/>
                </a:solidFill>
                <a:latin typeface="+mn-lt"/>
              </a:rPr>
              <a:t>Distribution initiale</a:t>
            </a:r>
          </a:p>
        </p:txBody>
      </p:sp>
      <p:sp>
        <p:nvSpPr>
          <p:cNvPr id="80968" name="Text Box 43"/>
          <p:cNvSpPr txBox="1">
            <a:spLocks noChangeArrowheads="1"/>
          </p:cNvSpPr>
          <p:nvPr/>
        </p:nvSpPr>
        <p:spPr bwMode="auto">
          <a:xfrm rot="-5400000">
            <a:off x="1158081" y="4822032"/>
            <a:ext cx="8921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CA" altLang="en-US" sz="1600" b="1">
                <a:solidFill>
                  <a:srgbClr val="000000"/>
                </a:solidFill>
                <a:latin typeface="Calibri" pitchFamily="34" charset="0"/>
              </a:rPr>
              <a:t>α*(i,t)</a:t>
            </a:r>
          </a:p>
        </p:txBody>
      </p:sp>
      <p:cxnSp>
        <p:nvCxnSpPr>
          <p:cNvPr id="15" name="Connecteur droit 14"/>
          <p:cNvCxnSpPr>
            <a:cxnSpLocks noChangeShapeType="1"/>
          </p:cNvCxnSpPr>
          <p:nvPr/>
        </p:nvCxnSpPr>
        <p:spPr bwMode="auto">
          <a:xfrm>
            <a:off x="1831975" y="4518025"/>
            <a:ext cx="1082675" cy="334963"/>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0" name="Text Box 43"/>
          <p:cNvSpPr txBox="1">
            <a:spLocks noChangeArrowheads="1"/>
          </p:cNvSpPr>
          <p:nvPr/>
        </p:nvSpPr>
        <p:spPr bwMode="auto">
          <a:xfrm>
            <a:off x="2644775" y="4468813"/>
            <a:ext cx="269875" cy="3397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err="1">
                <a:solidFill>
                  <a:schemeClr val="bg1"/>
                </a:solidFill>
                <a:latin typeface="+mn-lt"/>
              </a:rPr>
              <a:t>t</a:t>
            </a:r>
            <a:endParaRPr lang="fr-CA" sz="1600" b="1" dirty="0">
              <a:solidFill>
                <a:schemeClr val="bg1"/>
              </a:solidFill>
              <a:latin typeface="+mn-lt"/>
            </a:endParaRPr>
          </a:p>
        </p:txBody>
      </p:sp>
      <p:graphicFrame>
        <p:nvGraphicFramePr>
          <p:cNvPr id="21" name="Tableau 20"/>
          <p:cNvGraphicFramePr>
            <a:graphicFrameLocks noGrp="1"/>
          </p:cNvGraphicFramePr>
          <p:nvPr/>
        </p:nvGraphicFramePr>
        <p:xfrm>
          <a:off x="6675438" y="2925763"/>
          <a:ext cx="2273300" cy="795337"/>
        </p:xfrm>
        <a:graphic>
          <a:graphicData uri="http://schemas.openxmlformats.org/drawingml/2006/table">
            <a:tbl>
              <a:tblPr firstRow="1" bandRow="1">
                <a:tableStyleId>{5C22544A-7EE6-4342-B048-85BDC9FD1C3A}</a:tableStyleId>
              </a:tblPr>
              <a:tblGrid>
                <a:gridCol w="1037694">
                  <a:extLst>
                    <a:ext uri="{9D8B030D-6E8A-4147-A177-3AD203B41FA5}">
                      <a16:colId xmlns:a16="http://schemas.microsoft.com/office/drawing/2014/main" val="20000"/>
                    </a:ext>
                  </a:extLst>
                </a:gridCol>
                <a:gridCol w="633851">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407694">
                <a:tc>
                  <a:txBody>
                    <a:bodyPr/>
                    <a:lstStyle/>
                    <a:p>
                      <a:endParaRPr lang="fr-FR" sz="1600" dirty="0"/>
                    </a:p>
                  </a:txBody>
                  <a:tcPr marL="91467" marR="91467" marT="45715" marB="45715"/>
                </a:tc>
                <a:tc>
                  <a:txBody>
                    <a:bodyPr/>
                    <a:lstStyle/>
                    <a:p>
                      <a:r>
                        <a:rPr lang="fr-FR" sz="1600" i="1" dirty="0"/>
                        <a:t>H</a:t>
                      </a:r>
                      <a:r>
                        <a:rPr lang="fr-FR" sz="1600" i="0" baseline="-25000" dirty="0"/>
                        <a:t>1</a:t>
                      </a:r>
                      <a:r>
                        <a:rPr lang="fr-FR" sz="1600" dirty="0"/>
                        <a:t>=0</a:t>
                      </a:r>
                    </a:p>
                  </a:txBody>
                  <a:tcPr marL="91467" marR="91467" marT="45715" marB="45715"/>
                </a:tc>
                <a:tc>
                  <a:txBody>
                    <a:bodyPr/>
                    <a:lstStyle/>
                    <a:p>
                      <a:r>
                        <a:rPr lang="fr-FR" sz="1600" i="1" dirty="0"/>
                        <a:t>H</a:t>
                      </a:r>
                      <a:r>
                        <a:rPr lang="fr-FR" sz="1600" i="0" baseline="-25000" dirty="0"/>
                        <a:t>1</a:t>
                      </a:r>
                      <a:r>
                        <a:rPr lang="fr-FR" sz="1600" dirty="0"/>
                        <a:t>=1</a:t>
                      </a:r>
                    </a:p>
                  </a:txBody>
                  <a:tcPr marL="91467" marR="91467" marT="45715" marB="45715"/>
                </a:tc>
                <a:extLst>
                  <a:ext uri="{0D108BD9-81ED-4DB2-BD59-A6C34878D82A}">
                    <a16:rowId xmlns:a16="http://schemas.microsoft.com/office/drawing/2014/main" val="10000"/>
                  </a:ext>
                </a:extLst>
              </a:tr>
              <a:tr h="387643">
                <a:tc>
                  <a:txBody>
                    <a:bodyPr/>
                    <a:lstStyle/>
                    <a:p>
                      <a:r>
                        <a:rPr lang="fr-FR" sz="1600" i="1" dirty="0"/>
                        <a:t>P</a:t>
                      </a:r>
                      <a:r>
                        <a:rPr lang="fr-FR" sz="1600" dirty="0"/>
                        <a:t>(</a:t>
                      </a:r>
                      <a:r>
                        <a:rPr lang="fr-FR" sz="1600" i="1" dirty="0"/>
                        <a:t>H</a:t>
                      </a:r>
                      <a:r>
                        <a:rPr lang="fr-FR" sz="1600" i="0" baseline="-25000" dirty="0"/>
                        <a:t>1</a:t>
                      </a:r>
                      <a:r>
                        <a:rPr lang="fr-FR" sz="1600" dirty="0"/>
                        <a:t>)</a:t>
                      </a:r>
                    </a:p>
                  </a:txBody>
                  <a:tcPr marL="91467" marR="91467" marT="45715" marB="45715"/>
                </a:tc>
                <a:tc>
                  <a:txBody>
                    <a:bodyPr/>
                    <a:lstStyle/>
                    <a:p>
                      <a:r>
                        <a:rPr lang="fr-FR" sz="1600" dirty="0"/>
                        <a:t>0.5</a:t>
                      </a:r>
                    </a:p>
                  </a:txBody>
                  <a:tcPr marL="91467" marR="91467" marT="45715" marB="45715"/>
                </a:tc>
                <a:tc>
                  <a:txBody>
                    <a:bodyPr/>
                    <a:lstStyle/>
                    <a:p>
                      <a:r>
                        <a:rPr lang="fr-FR" sz="1600" dirty="0"/>
                        <a:t>0.5</a:t>
                      </a:r>
                    </a:p>
                  </a:txBody>
                  <a:tcPr marL="91467" marR="91467" marT="45715" marB="45715"/>
                </a:tc>
                <a:extLst>
                  <a:ext uri="{0D108BD9-81ED-4DB2-BD59-A6C34878D82A}">
                    <a16:rowId xmlns:a16="http://schemas.microsoft.com/office/drawing/2014/main" val="10001"/>
                  </a:ext>
                </a:extLst>
              </a:tr>
            </a:tbl>
          </a:graphicData>
        </a:graphic>
      </p:graphicFrame>
      <p:sp>
        <p:nvSpPr>
          <p:cNvPr id="29" name="Text Box 43"/>
          <p:cNvSpPr txBox="1">
            <a:spLocks noChangeArrowheads="1"/>
          </p:cNvSpPr>
          <p:nvPr/>
        </p:nvSpPr>
        <p:spPr bwMode="auto">
          <a:xfrm>
            <a:off x="3184525" y="5651500"/>
            <a:ext cx="612775" cy="3381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i="1" dirty="0">
                <a:latin typeface="+mn-lt"/>
              </a:rPr>
              <a:t>H</a:t>
            </a:r>
            <a:r>
              <a:rPr lang="fr-CA" sz="1600" baseline="-25000" dirty="0">
                <a:latin typeface="+mn-lt"/>
              </a:rPr>
              <a:t>1</a:t>
            </a:r>
            <a:r>
              <a:rPr lang="fr-CA" sz="1600" dirty="0">
                <a:latin typeface="+mn-lt"/>
              </a:rPr>
              <a:t>=0</a:t>
            </a:r>
          </a:p>
        </p:txBody>
      </p:sp>
      <p:sp>
        <p:nvSpPr>
          <p:cNvPr id="30" name="Text Box 43"/>
          <p:cNvSpPr txBox="1">
            <a:spLocks noChangeArrowheads="1"/>
          </p:cNvSpPr>
          <p:nvPr/>
        </p:nvSpPr>
        <p:spPr bwMode="auto">
          <a:xfrm>
            <a:off x="4219575" y="5656263"/>
            <a:ext cx="611188" cy="3381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i="1" dirty="0">
                <a:latin typeface="+mn-lt"/>
              </a:rPr>
              <a:t>H</a:t>
            </a:r>
            <a:r>
              <a:rPr lang="fr-CA" sz="1600" baseline="-25000" dirty="0">
                <a:latin typeface="+mn-lt"/>
              </a:rPr>
              <a:t>2</a:t>
            </a:r>
            <a:r>
              <a:rPr lang="fr-CA" sz="1600" dirty="0">
                <a:latin typeface="+mn-lt"/>
              </a:rPr>
              <a:t>=1</a:t>
            </a:r>
          </a:p>
        </p:txBody>
      </p:sp>
      <p:sp>
        <p:nvSpPr>
          <p:cNvPr id="32" name="Text Box 43"/>
          <p:cNvSpPr txBox="1">
            <a:spLocks noChangeArrowheads="1"/>
          </p:cNvSpPr>
          <p:nvPr/>
        </p:nvSpPr>
        <p:spPr bwMode="auto">
          <a:xfrm>
            <a:off x="5334000" y="5648325"/>
            <a:ext cx="612775" cy="3381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i="1" dirty="0">
                <a:latin typeface="+mn-lt"/>
              </a:rPr>
              <a:t>H</a:t>
            </a:r>
            <a:r>
              <a:rPr lang="fr-CA" sz="1600" baseline="-25000" dirty="0">
                <a:latin typeface="+mn-lt"/>
              </a:rPr>
              <a:t>3</a:t>
            </a:r>
            <a:r>
              <a:rPr lang="fr-CA" sz="1600" dirty="0">
                <a:latin typeface="+mn-lt"/>
              </a:rPr>
              <a:t>=0</a:t>
            </a:r>
          </a:p>
        </p:txBody>
      </p:sp>
      <p:sp>
        <p:nvSpPr>
          <p:cNvPr id="33" name="Text Box 43"/>
          <p:cNvSpPr txBox="1">
            <a:spLocks noChangeArrowheads="1"/>
          </p:cNvSpPr>
          <p:nvPr/>
        </p:nvSpPr>
        <p:spPr bwMode="auto">
          <a:xfrm>
            <a:off x="6450013" y="5654675"/>
            <a:ext cx="611187" cy="3381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i="1" dirty="0">
                <a:latin typeface="+mn-lt"/>
              </a:rPr>
              <a:t>H</a:t>
            </a:r>
            <a:r>
              <a:rPr lang="fr-CA" sz="1600" baseline="-25000" dirty="0">
                <a:latin typeface="+mn-lt"/>
              </a:rPr>
              <a:t>4</a:t>
            </a:r>
            <a:r>
              <a:rPr lang="fr-CA" sz="1600" dirty="0">
                <a:latin typeface="+mn-lt"/>
              </a:rPr>
              <a:t>=0</a:t>
            </a:r>
          </a:p>
        </p:txBody>
      </p:sp>
      <p:cxnSp>
        <p:nvCxnSpPr>
          <p:cNvPr id="3" name="Connecteur droit avec flèche 2"/>
          <p:cNvCxnSpPr>
            <a:cxnSpLocks noChangeShapeType="1"/>
          </p:cNvCxnSpPr>
          <p:nvPr/>
        </p:nvCxnSpPr>
        <p:spPr bwMode="auto">
          <a:xfrm>
            <a:off x="3449638" y="5213350"/>
            <a:ext cx="0" cy="547688"/>
          </a:xfrm>
          <a:prstGeom prst="straightConnector1">
            <a:avLst/>
          </a:prstGeom>
          <a:noFill/>
          <a:ln w="25400">
            <a:solidFill>
              <a:srgbClr val="D99694"/>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4" name="Connecteur droit avec flèche 33"/>
          <p:cNvCxnSpPr>
            <a:cxnSpLocks noChangeShapeType="1"/>
          </p:cNvCxnSpPr>
          <p:nvPr/>
        </p:nvCxnSpPr>
        <p:spPr bwMode="auto">
          <a:xfrm>
            <a:off x="4524375" y="5610225"/>
            <a:ext cx="0" cy="192088"/>
          </a:xfrm>
          <a:prstGeom prst="straightConnector1">
            <a:avLst/>
          </a:prstGeom>
          <a:noFill/>
          <a:ln w="25400">
            <a:solidFill>
              <a:srgbClr val="D99694"/>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5" name="Connecteur droit avec flèche 34"/>
          <p:cNvCxnSpPr>
            <a:cxnSpLocks noChangeShapeType="1"/>
          </p:cNvCxnSpPr>
          <p:nvPr/>
        </p:nvCxnSpPr>
        <p:spPr bwMode="auto">
          <a:xfrm>
            <a:off x="5646738" y="5219700"/>
            <a:ext cx="0" cy="547688"/>
          </a:xfrm>
          <a:prstGeom prst="straightConnector1">
            <a:avLst/>
          </a:prstGeom>
          <a:noFill/>
          <a:ln w="25400">
            <a:solidFill>
              <a:srgbClr val="D99694"/>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6" name="Connecteur droit avec flèche 35"/>
          <p:cNvCxnSpPr>
            <a:cxnSpLocks noChangeShapeType="1"/>
          </p:cNvCxnSpPr>
          <p:nvPr/>
        </p:nvCxnSpPr>
        <p:spPr bwMode="auto">
          <a:xfrm>
            <a:off x="6716713" y="5178425"/>
            <a:ext cx="0" cy="549275"/>
          </a:xfrm>
          <a:prstGeom prst="straightConnector1">
            <a:avLst/>
          </a:prstGeom>
          <a:noFill/>
          <a:ln w="25400">
            <a:solidFill>
              <a:srgbClr val="D99694"/>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fr-CA" altLang="ko-KR" dirty="0">
                <a:latin typeface="Arial" pitchFamily="34" charset="0"/>
                <a:ea typeface="ＭＳ Ｐゴシック" pitchFamily="34" charset="-128"/>
              </a:rPr>
              <a:t>Application - </a:t>
            </a:r>
            <a:r>
              <a:rPr lang="fr-CA" altLang="ko-KR" b="1" dirty="0">
                <a:ea typeface="ＭＳ Ｐゴシック" pitchFamily="34" charset="-128"/>
              </a:rPr>
              <a:t>Reconnaissance vocale</a:t>
            </a:r>
            <a:endParaRPr lang="fr-CA" altLang="ko-KR" dirty="0">
              <a:latin typeface="Arial" pitchFamily="34" charset="0"/>
              <a:ea typeface="ＭＳ Ｐゴシック" pitchFamily="34" charset="-128"/>
            </a:endParaRPr>
          </a:p>
        </p:txBody>
      </p:sp>
      <p:sp>
        <p:nvSpPr>
          <p:cNvPr id="7171" name="Rectangle 3"/>
          <p:cNvSpPr>
            <a:spLocks noGrp="1" noChangeArrowheads="1"/>
          </p:cNvSpPr>
          <p:nvPr>
            <p:ph idx="1"/>
          </p:nvPr>
        </p:nvSpPr>
        <p:spPr>
          <a:xfrm>
            <a:off x="403224" y="1312818"/>
            <a:ext cx="8315325" cy="1143000"/>
          </a:xfrm>
        </p:spPr>
        <p:txBody>
          <a:bodyPr/>
          <a:lstStyle/>
          <a:p>
            <a:pPr eaLnBrk="1" hangingPunct="1"/>
            <a:r>
              <a:rPr lang="fr-CA" altLang="ko-KR" b="1" dirty="0">
                <a:ea typeface="ＭＳ Ｐゴシック" pitchFamily="34" charset="-128"/>
              </a:rPr>
              <a:t>Modèle:</a:t>
            </a:r>
          </a:p>
          <a:p>
            <a:pPr lvl="1" eaLnBrk="1" hangingPunct="1"/>
            <a:r>
              <a:rPr lang="fr-CA" altLang="en-US" i="1" dirty="0">
                <a:ea typeface="ＭＳ Ｐゴシック" pitchFamily="34" charset="-128"/>
              </a:rPr>
              <a:t>E</a:t>
            </a:r>
            <a:r>
              <a:rPr lang="fr-CA" altLang="en-US" i="1" baseline="-25000" dirty="0">
                <a:ea typeface="ＭＳ Ｐゴシック" pitchFamily="34" charset="-128"/>
              </a:rPr>
              <a:t>t </a:t>
            </a:r>
            <a:r>
              <a:rPr lang="fr-CA" altLang="en-US" dirty="0">
                <a:ea typeface="ＭＳ Ｐゴシック" pitchFamily="34" charset="-128"/>
              </a:rPr>
              <a:t>sont les éléments du signal sonore</a:t>
            </a:r>
            <a:endParaRPr lang="fr-CA" altLang="ko-KR" dirty="0">
              <a:ea typeface="ＭＳ Ｐゴシック" pitchFamily="34" charset="-128"/>
            </a:endParaRPr>
          </a:p>
          <a:p>
            <a:pPr lvl="1" eaLnBrk="1" hangingPunct="1"/>
            <a:r>
              <a:rPr lang="fr-CA" altLang="en-US" i="1" dirty="0" err="1">
                <a:ea typeface="ＭＳ Ｐゴシック" pitchFamily="34" charset="-128"/>
              </a:rPr>
              <a:t>X</a:t>
            </a:r>
            <a:r>
              <a:rPr lang="fr-CA" altLang="en-US" i="1" baseline="-25000" dirty="0" err="1">
                <a:ea typeface="ＭＳ Ｐゴシック" pitchFamily="34" charset="-128"/>
              </a:rPr>
              <a:t>t</a:t>
            </a:r>
            <a:r>
              <a:rPr lang="fr-CA" altLang="en-US" i="1" baseline="-25000" dirty="0">
                <a:ea typeface="ＭＳ Ｐゴシック" pitchFamily="34" charset="-128"/>
              </a:rPr>
              <a:t> </a:t>
            </a:r>
            <a:r>
              <a:rPr lang="fr-CA" altLang="en-US" dirty="0">
                <a:ea typeface="ＭＳ Ｐゴシック" pitchFamily="34" charset="-128"/>
              </a:rPr>
              <a:t>sont les phrases et les mots prononcés ainsi que les phonèmes</a:t>
            </a:r>
            <a:endParaRPr lang="fr-CA" altLang="ko-KR" dirty="0">
              <a:ea typeface="ＭＳ Ｐゴシック" pitchFamily="34" charset="-128"/>
            </a:endParaRPr>
          </a:p>
        </p:txBody>
      </p:sp>
      <p:sp>
        <p:nvSpPr>
          <p:cNvPr id="7172" name="Espace réservé de la date 6"/>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fr-CA" altLang="en-US">
                <a:latin typeface="Calibri" pitchFamily="34" charset="0"/>
                <a:ea typeface="Gulim" pitchFamily="34" charset="-127"/>
                <a:cs typeface="ＭＳ Ｐゴシック" pitchFamily="34" charset="-128"/>
              </a:rPr>
              <a:t>IFT 615</a:t>
            </a:r>
            <a:endParaRPr lang="en-US" altLang="ko-KR">
              <a:latin typeface="Calibri" pitchFamily="34" charset="0"/>
              <a:ea typeface="Gulim" pitchFamily="34" charset="-127"/>
              <a:cs typeface="ＭＳ Ｐゴシック" pitchFamily="34" charset="-128"/>
            </a:endParaRPr>
          </a:p>
        </p:txBody>
      </p:sp>
      <p:sp>
        <p:nvSpPr>
          <p:cNvPr id="7173" name="Espace réservé du pied de page 7"/>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ko-KR">
                <a:latin typeface="Calibri" pitchFamily="34" charset="0"/>
                <a:ea typeface="Gulim" pitchFamily="34" charset="-127"/>
                <a:cs typeface="ＭＳ Ｐゴシック" pitchFamily="34" charset="-128"/>
              </a:rPr>
              <a:t>Froduald Kabanza</a:t>
            </a:r>
            <a:endParaRPr lang="en-US" altLang="ko-KR">
              <a:latin typeface="Calibri" pitchFamily="34" charset="0"/>
              <a:ea typeface="Gulim" pitchFamily="34" charset="-127"/>
              <a:cs typeface="ＭＳ Ｐゴシック" pitchFamily="34" charset="-128"/>
            </a:endParaRPr>
          </a:p>
        </p:txBody>
      </p:sp>
      <p:sp>
        <p:nvSpPr>
          <p:cNvPr id="7174"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3D1A883-0E1D-4A57-BE7E-B0288D5F0351}" type="slidenum">
              <a:rPr lang="en-US" altLang="ko-KR" smtClean="0">
                <a:latin typeface="Calibri" pitchFamily="34" charset="0"/>
                <a:ea typeface="Gulim" pitchFamily="34" charset="-127"/>
              </a:rPr>
              <a:pPr eaLnBrk="1" hangingPunct="1"/>
              <a:t>11</a:t>
            </a:fld>
            <a:endParaRPr lang="en-US" altLang="ko-KR">
              <a:latin typeface="Calibri" pitchFamily="34" charset="0"/>
              <a:ea typeface="Gulim" pitchFamily="34" charset="-127"/>
            </a:endParaRPr>
          </a:p>
        </p:txBody>
      </p:sp>
      <p:pic>
        <p:nvPicPr>
          <p:cNvPr id="7175"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15436" y="2811371"/>
            <a:ext cx="4701585" cy="2802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a:extLst>
              <a:ext uri="{FF2B5EF4-FFF2-40B4-BE49-F238E27FC236}">
                <a16:creationId xmlns:a16="http://schemas.microsoft.com/office/drawing/2014/main" id="{4C33AEA6-6672-436E-BBA1-6D8B1EB98AFF}"/>
              </a:ext>
            </a:extLst>
          </p:cNvPr>
          <p:cNvSpPr txBox="1">
            <a:spLocks noChangeArrowheads="1"/>
          </p:cNvSpPr>
          <p:nvPr/>
        </p:nvSpPr>
        <p:spPr bwMode="auto">
          <a:xfrm>
            <a:off x="516397" y="5879401"/>
            <a:ext cx="7836352" cy="7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lr>
                <a:srgbClr val="0000FF"/>
              </a:buClr>
              <a:buSzPct val="125000"/>
              <a:buFont typeface="Lucida Grande" charset="0"/>
              <a:buChar char="●"/>
              <a:defRPr sz="20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Clr>
                <a:srgbClr val="0000FF"/>
              </a:buClr>
              <a:buSzPct val="85000"/>
              <a:buFont typeface="Wingdings" charset="0"/>
              <a:buChar char="u"/>
              <a:defRPr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Clr>
                <a:srgbClr val="0000FF"/>
              </a:buClr>
              <a:buFont typeface="Lucida Grande" charset="0"/>
              <a:buChar char="»"/>
              <a:defRPr sz="16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CA" altLang="ko-KR" dirty="0">
                <a:ea typeface="ＭＳ Ｐゴシック" pitchFamily="34" charset="-128"/>
              </a:rPr>
              <a:t>Les réseaux de neurones ont remplacé les approches probabilistes.</a:t>
            </a:r>
          </a:p>
        </p:txBody>
      </p:sp>
      <p:sp>
        <p:nvSpPr>
          <p:cNvPr id="10" name="Oval 6">
            <a:extLst>
              <a:ext uri="{FF2B5EF4-FFF2-40B4-BE49-F238E27FC236}">
                <a16:creationId xmlns:a16="http://schemas.microsoft.com/office/drawing/2014/main" id="{2129F23B-84A8-4BF1-97EB-386CA68F95F1}"/>
              </a:ext>
            </a:extLst>
          </p:cNvPr>
          <p:cNvSpPr>
            <a:spLocks noChangeArrowheads="1"/>
          </p:cNvSpPr>
          <p:nvPr/>
        </p:nvSpPr>
        <p:spPr bwMode="auto">
          <a:xfrm>
            <a:off x="1551509" y="3742398"/>
            <a:ext cx="552990" cy="462633"/>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sz="1400"/>
          </a:p>
        </p:txBody>
      </p:sp>
      <p:sp>
        <p:nvSpPr>
          <p:cNvPr id="11" name="Oval 7">
            <a:extLst>
              <a:ext uri="{FF2B5EF4-FFF2-40B4-BE49-F238E27FC236}">
                <a16:creationId xmlns:a16="http://schemas.microsoft.com/office/drawing/2014/main" id="{15996404-572C-41A8-8CCB-87995AA954A7}"/>
              </a:ext>
            </a:extLst>
          </p:cNvPr>
          <p:cNvSpPr>
            <a:spLocks noChangeArrowheads="1"/>
          </p:cNvSpPr>
          <p:nvPr/>
        </p:nvSpPr>
        <p:spPr bwMode="auto">
          <a:xfrm>
            <a:off x="2328527" y="3749129"/>
            <a:ext cx="552990" cy="462633"/>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sz="1400"/>
          </a:p>
        </p:txBody>
      </p:sp>
      <p:sp>
        <p:nvSpPr>
          <p:cNvPr id="12" name="Oval 8">
            <a:extLst>
              <a:ext uri="{FF2B5EF4-FFF2-40B4-BE49-F238E27FC236}">
                <a16:creationId xmlns:a16="http://schemas.microsoft.com/office/drawing/2014/main" id="{F54302C1-1C3B-4C2D-8CA4-ECC2CA1C4E8D}"/>
              </a:ext>
            </a:extLst>
          </p:cNvPr>
          <p:cNvSpPr>
            <a:spLocks noChangeArrowheads="1"/>
          </p:cNvSpPr>
          <p:nvPr/>
        </p:nvSpPr>
        <p:spPr bwMode="auto">
          <a:xfrm>
            <a:off x="765309" y="3749129"/>
            <a:ext cx="552990" cy="462633"/>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sz="1400"/>
          </a:p>
        </p:txBody>
      </p:sp>
      <p:sp>
        <p:nvSpPr>
          <p:cNvPr id="13" name="Line 19">
            <a:extLst>
              <a:ext uri="{FF2B5EF4-FFF2-40B4-BE49-F238E27FC236}">
                <a16:creationId xmlns:a16="http://schemas.microsoft.com/office/drawing/2014/main" id="{44F7691E-8E36-4904-A658-6D58EFD2A79A}"/>
              </a:ext>
            </a:extLst>
          </p:cNvPr>
          <p:cNvSpPr>
            <a:spLocks noChangeShapeType="1"/>
          </p:cNvSpPr>
          <p:nvPr/>
        </p:nvSpPr>
        <p:spPr bwMode="auto">
          <a:xfrm>
            <a:off x="552888" y="4018236"/>
            <a:ext cx="21242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sz="1400"/>
          </a:p>
        </p:txBody>
      </p:sp>
      <p:sp>
        <p:nvSpPr>
          <p:cNvPr id="14" name="Line 20">
            <a:extLst>
              <a:ext uri="{FF2B5EF4-FFF2-40B4-BE49-F238E27FC236}">
                <a16:creationId xmlns:a16="http://schemas.microsoft.com/office/drawing/2014/main" id="{97350AB5-DB47-41AA-8354-3C6966416C05}"/>
              </a:ext>
            </a:extLst>
          </p:cNvPr>
          <p:cNvSpPr>
            <a:spLocks noChangeShapeType="1"/>
          </p:cNvSpPr>
          <p:nvPr/>
        </p:nvSpPr>
        <p:spPr bwMode="auto">
          <a:xfrm>
            <a:off x="1339088" y="4011505"/>
            <a:ext cx="21242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sz="1400"/>
          </a:p>
        </p:txBody>
      </p:sp>
      <p:sp>
        <p:nvSpPr>
          <p:cNvPr id="16" name="Line 22">
            <a:extLst>
              <a:ext uri="{FF2B5EF4-FFF2-40B4-BE49-F238E27FC236}">
                <a16:creationId xmlns:a16="http://schemas.microsoft.com/office/drawing/2014/main" id="{5B8D336F-AF10-44E9-9238-343EC5AC04AF}"/>
              </a:ext>
            </a:extLst>
          </p:cNvPr>
          <p:cNvSpPr>
            <a:spLocks noChangeShapeType="1"/>
          </p:cNvSpPr>
          <p:nvPr/>
        </p:nvSpPr>
        <p:spPr bwMode="auto">
          <a:xfrm>
            <a:off x="2884883" y="3992308"/>
            <a:ext cx="21242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sz="1400"/>
          </a:p>
        </p:txBody>
      </p:sp>
      <p:sp>
        <p:nvSpPr>
          <p:cNvPr id="23" name="Oval 6">
            <a:extLst>
              <a:ext uri="{FF2B5EF4-FFF2-40B4-BE49-F238E27FC236}">
                <a16:creationId xmlns:a16="http://schemas.microsoft.com/office/drawing/2014/main" id="{65AAEEE1-FD3B-46DD-8EC2-58EB1F193403}"/>
              </a:ext>
            </a:extLst>
          </p:cNvPr>
          <p:cNvSpPr>
            <a:spLocks noChangeArrowheads="1"/>
          </p:cNvSpPr>
          <p:nvPr/>
        </p:nvSpPr>
        <p:spPr bwMode="auto">
          <a:xfrm>
            <a:off x="1562725" y="2944347"/>
            <a:ext cx="552990" cy="462633"/>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sz="1400"/>
          </a:p>
        </p:txBody>
      </p:sp>
      <p:sp>
        <p:nvSpPr>
          <p:cNvPr id="24" name="Oval 7">
            <a:extLst>
              <a:ext uri="{FF2B5EF4-FFF2-40B4-BE49-F238E27FC236}">
                <a16:creationId xmlns:a16="http://schemas.microsoft.com/office/drawing/2014/main" id="{A38E8FA8-8DF9-4FA2-A832-3B38FF78D28D}"/>
              </a:ext>
            </a:extLst>
          </p:cNvPr>
          <p:cNvSpPr>
            <a:spLocks noChangeArrowheads="1"/>
          </p:cNvSpPr>
          <p:nvPr/>
        </p:nvSpPr>
        <p:spPr bwMode="auto">
          <a:xfrm>
            <a:off x="2339744" y="2951078"/>
            <a:ext cx="552990" cy="462633"/>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sz="1400"/>
          </a:p>
        </p:txBody>
      </p:sp>
      <p:sp>
        <p:nvSpPr>
          <p:cNvPr id="25" name="Oval 8">
            <a:extLst>
              <a:ext uri="{FF2B5EF4-FFF2-40B4-BE49-F238E27FC236}">
                <a16:creationId xmlns:a16="http://schemas.microsoft.com/office/drawing/2014/main" id="{5C115156-3532-4D29-90EF-51185497C897}"/>
              </a:ext>
            </a:extLst>
          </p:cNvPr>
          <p:cNvSpPr>
            <a:spLocks noChangeArrowheads="1"/>
          </p:cNvSpPr>
          <p:nvPr/>
        </p:nvSpPr>
        <p:spPr bwMode="auto">
          <a:xfrm>
            <a:off x="776526" y="2951078"/>
            <a:ext cx="552990" cy="462633"/>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sz="1400"/>
          </a:p>
        </p:txBody>
      </p:sp>
      <mc:AlternateContent xmlns:mc="http://schemas.openxmlformats.org/markup-compatibility/2006" xmlns:a14="http://schemas.microsoft.com/office/drawing/2010/main">
        <mc:Choice Requires="a14">
          <p:sp>
            <p:nvSpPr>
              <p:cNvPr id="26" name="Object 33">
                <a:extLst>
                  <a:ext uri="{FF2B5EF4-FFF2-40B4-BE49-F238E27FC236}">
                    <a16:creationId xmlns:a16="http://schemas.microsoft.com/office/drawing/2014/main" id="{969AED3C-6653-4647-BF88-AF3368B24A59}"/>
                  </a:ext>
                </a:extLst>
              </p:cNvPr>
              <p:cNvSpPr txBox="1"/>
              <p:nvPr/>
            </p:nvSpPr>
            <p:spPr bwMode="auto">
              <a:xfrm>
                <a:off x="860609" y="3040566"/>
                <a:ext cx="500075" cy="330777"/>
              </a:xfrm>
              <a:prstGeom prst="rect">
                <a:avLst/>
              </a:prstGeom>
              <a:noFill/>
              <a:ln>
                <a:noFill/>
              </a:ln>
              <a:effectLst/>
            </p:spPr>
            <p:txBody>
              <a:bodyPr anchor="ctr">
                <a:normAutofit/>
              </a:bodyPr>
              <a:lstStyle/>
              <a:p>
                <a:pPr/>
                <a14:m>
                  <m:oMathPara xmlns:m="http://schemas.openxmlformats.org/officeDocument/2006/math">
                    <m:oMathParaPr>
                      <m:jc m:val="left"/>
                    </m:oMathParaPr>
                    <m:oMath xmlns:m="http://schemas.openxmlformats.org/officeDocument/2006/math">
                      <m:sSub>
                        <m:sSubPr>
                          <m:ctrlPr>
                            <a:rPr lang="en-US" sz="1400" i="1" smtClean="0">
                              <a:solidFill>
                                <a:srgbClr val="000000"/>
                              </a:solidFill>
                              <a:latin typeface="Cambria Math" panose="02040503050406030204" pitchFamily="18" charset="0"/>
                            </a:rPr>
                          </m:ctrlPr>
                        </m:sSubPr>
                        <m:e>
                          <m:r>
                            <a:rPr lang="en-CA" sz="1400" b="0" i="1" smtClean="0">
                              <a:solidFill>
                                <a:srgbClr val="000000"/>
                              </a:solidFill>
                              <a:latin typeface="Cambria Math" panose="02040503050406030204" pitchFamily="18" charset="0"/>
                            </a:rPr>
                            <m:t>𝐸</m:t>
                          </m:r>
                        </m:e>
                        <m:sub>
                          <m:r>
                            <a:rPr lang="en-US" sz="1400" i="1">
                              <a:solidFill>
                                <a:srgbClr val="000000"/>
                              </a:solidFill>
                              <a:latin typeface="Cambria Math" panose="02040503050406030204" pitchFamily="18" charset="0"/>
                            </a:rPr>
                            <m:t>𝑡</m:t>
                          </m:r>
                          <m:r>
                            <a:rPr lang="en-US" sz="1400" i="1">
                              <a:solidFill>
                                <a:srgbClr val="000000"/>
                              </a:solidFill>
                              <a:latin typeface="Cambria Math" panose="02040503050406030204" pitchFamily="18" charset="0"/>
                            </a:rPr>
                            <m:t>−1</m:t>
                          </m:r>
                        </m:sub>
                      </m:sSub>
                    </m:oMath>
                  </m:oMathPara>
                </a14:m>
                <a:endParaRPr lang="en-US" sz="1400" dirty="0"/>
              </a:p>
            </p:txBody>
          </p:sp>
        </mc:Choice>
        <mc:Fallback xmlns="">
          <p:sp>
            <p:nvSpPr>
              <p:cNvPr id="26" name="Object 33">
                <a:extLst>
                  <a:ext uri="{FF2B5EF4-FFF2-40B4-BE49-F238E27FC236}">
                    <a16:creationId xmlns:a16="http://schemas.microsoft.com/office/drawing/2014/main" id="{969AED3C-6653-4647-BF88-AF3368B24A59}"/>
                  </a:ext>
                </a:extLst>
              </p:cNvPr>
              <p:cNvSpPr txBox="1">
                <a:spLocks noRot="1" noChangeAspect="1" noMove="1" noResize="1" noEditPoints="1" noAdjustHandles="1" noChangeArrowheads="1" noChangeShapeType="1" noTextEdit="1"/>
              </p:cNvSpPr>
              <p:nvPr/>
            </p:nvSpPr>
            <p:spPr bwMode="auto">
              <a:xfrm>
                <a:off x="860609" y="3040566"/>
                <a:ext cx="500075" cy="330777"/>
              </a:xfrm>
              <a:prstGeom prst="rect">
                <a:avLst/>
              </a:prstGeom>
              <a:blipFill>
                <a:blip r:embed="rId4"/>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Object 35">
                <a:extLst>
                  <a:ext uri="{FF2B5EF4-FFF2-40B4-BE49-F238E27FC236}">
                    <a16:creationId xmlns:a16="http://schemas.microsoft.com/office/drawing/2014/main" id="{88ABE3A5-16CA-431B-9B34-B3DE186DEB8D}"/>
                  </a:ext>
                </a:extLst>
              </p:cNvPr>
              <p:cNvSpPr txBox="1"/>
              <p:nvPr/>
            </p:nvSpPr>
            <p:spPr bwMode="auto">
              <a:xfrm>
                <a:off x="2423827" y="3040780"/>
                <a:ext cx="500075" cy="330777"/>
              </a:xfrm>
              <a:prstGeom prst="rect">
                <a:avLst/>
              </a:prstGeom>
              <a:noFill/>
              <a:ln>
                <a:noFill/>
              </a:ln>
              <a:effectLst/>
            </p:spPr>
            <p:txBody>
              <a:bodyPr anchor="ctr">
                <a:normAutofit/>
              </a:bodyPr>
              <a:lstStyle/>
              <a:p>
                <a:pPr/>
                <a14:m>
                  <m:oMathPara xmlns:m="http://schemas.openxmlformats.org/officeDocument/2006/math">
                    <m:oMathParaPr>
                      <m:jc m:val="left"/>
                    </m:oMathParaPr>
                    <m:oMath xmlns:m="http://schemas.openxmlformats.org/officeDocument/2006/math">
                      <m:sSub>
                        <m:sSubPr>
                          <m:ctrlPr>
                            <a:rPr lang="en-US" sz="1400" i="1" smtClean="0">
                              <a:solidFill>
                                <a:srgbClr val="000000"/>
                              </a:solidFill>
                              <a:latin typeface="Cambria Math" panose="02040503050406030204" pitchFamily="18" charset="0"/>
                            </a:rPr>
                          </m:ctrlPr>
                        </m:sSubPr>
                        <m:e>
                          <m:r>
                            <a:rPr lang="en-CA" sz="1400" b="0" i="1" smtClean="0">
                              <a:solidFill>
                                <a:srgbClr val="000000"/>
                              </a:solidFill>
                              <a:latin typeface="Cambria Math" panose="02040503050406030204" pitchFamily="18" charset="0"/>
                            </a:rPr>
                            <m:t>𝐸</m:t>
                          </m:r>
                        </m:e>
                        <m:sub>
                          <m:r>
                            <a:rPr lang="en-US" sz="1400" i="1">
                              <a:solidFill>
                                <a:srgbClr val="000000"/>
                              </a:solidFill>
                              <a:latin typeface="Cambria Math" panose="02040503050406030204" pitchFamily="18" charset="0"/>
                            </a:rPr>
                            <m:t>𝑡</m:t>
                          </m:r>
                          <m:r>
                            <a:rPr lang="en-US" sz="1400" i="1">
                              <a:solidFill>
                                <a:srgbClr val="000000"/>
                              </a:solidFill>
                              <a:latin typeface="Cambria Math" panose="02040503050406030204" pitchFamily="18" charset="0"/>
                            </a:rPr>
                            <m:t>+1</m:t>
                          </m:r>
                        </m:sub>
                      </m:sSub>
                    </m:oMath>
                  </m:oMathPara>
                </a14:m>
                <a:endParaRPr lang="en-US" sz="1400" dirty="0"/>
              </a:p>
            </p:txBody>
          </p:sp>
        </mc:Choice>
        <mc:Fallback xmlns="">
          <p:sp>
            <p:nvSpPr>
              <p:cNvPr id="27" name="Object 35">
                <a:extLst>
                  <a:ext uri="{FF2B5EF4-FFF2-40B4-BE49-F238E27FC236}">
                    <a16:creationId xmlns:a16="http://schemas.microsoft.com/office/drawing/2014/main" id="{88ABE3A5-16CA-431B-9B34-B3DE186DEB8D}"/>
                  </a:ext>
                </a:extLst>
              </p:cNvPr>
              <p:cNvSpPr txBox="1">
                <a:spLocks noRot="1" noChangeAspect="1" noMove="1" noResize="1" noEditPoints="1" noAdjustHandles="1" noChangeArrowheads="1" noChangeShapeType="1" noTextEdit="1"/>
              </p:cNvSpPr>
              <p:nvPr/>
            </p:nvSpPr>
            <p:spPr bwMode="auto">
              <a:xfrm>
                <a:off x="2423827" y="3040780"/>
                <a:ext cx="500075" cy="330777"/>
              </a:xfrm>
              <a:prstGeom prst="rect">
                <a:avLst/>
              </a:prstGeom>
              <a:blipFill>
                <a:blip r:embed="rId5"/>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Object 36">
                <a:extLst>
                  <a:ext uri="{FF2B5EF4-FFF2-40B4-BE49-F238E27FC236}">
                    <a16:creationId xmlns:a16="http://schemas.microsoft.com/office/drawing/2014/main" id="{8E89AA7E-FE4F-4991-BD10-477009EBB957}"/>
                  </a:ext>
                </a:extLst>
              </p:cNvPr>
              <p:cNvSpPr txBox="1"/>
              <p:nvPr/>
            </p:nvSpPr>
            <p:spPr bwMode="auto">
              <a:xfrm>
                <a:off x="1701021" y="3034049"/>
                <a:ext cx="347397" cy="330777"/>
              </a:xfrm>
              <a:prstGeom prst="rect">
                <a:avLst/>
              </a:prstGeom>
              <a:noFill/>
              <a:ln>
                <a:noFill/>
              </a:ln>
              <a:effectLst/>
            </p:spPr>
            <p:txBody>
              <a:bodyPr anchor="ctr">
                <a:normAutofit/>
              </a:bodyPr>
              <a:lstStyle/>
              <a:p>
                <a:pPr/>
                <a14:m>
                  <m:oMathPara xmlns:m="http://schemas.openxmlformats.org/officeDocument/2006/math">
                    <m:oMathParaPr>
                      <m:jc m:val="left"/>
                    </m:oMathParaPr>
                    <m:oMath xmlns:m="http://schemas.openxmlformats.org/officeDocument/2006/math">
                      <m:r>
                        <a:rPr lang="en-CA" sz="1400" b="0" i="1" smtClean="0">
                          <a:solidFill>
                            <a:srgbClr val="000000"/>
                          </a:solidFill>
                          <a:latin typeface="Cambria Math" panose="02040503050406030204" pitchFamily="18" charset="0"/>
                        </a:rPr>
                        <m:t>𝐸</m:t>
                      </m:r>
                    </m:oMath>
                  </m:oMathPara>
                </a14:m>
                <a:endParaRPr lang="en-US" sz="1400" dirty="0"/>
              </a:p>
            </p:txBody>
          </p:sp>
        </mc:Choice>
        <mc:Fallback xmlns="">
          <p:sp>
            <p:nvSpPr>
              <p:cNvPr id="28" name="Object 36">
                <a:extLst>
                  <a:ext uri="{FF2B5EF4-FFF2-40B4-BE49-F238E27FC236}">
                    <a16:creationId xmlns:a16="http://schemas.microsoft.com/office/drawing/2014/main" id="{8E89AA7E-FE4F-4991-BD10-477009EBB957}"/>
                  </a:ext>
                </a:extLst>
              </p:cNvPr>
              <p:cNvSpPr txBox="1">
                <a:spLocks noRot="1" noChangeAspect="1" noMove="1" noResize="1" noEditPoints="1" noAdjustHandles="1" noChangeArrowheads="1" noChangeShapeType="1" noTextEdit="1"/>
              </p:cNvSpPr>
              <p:nvPr/>
            </p:nvSpPr>
            <p:spPr bwMode="auto">
              <a:xfrm>
                <a:off x="1701021" y="3034049"/>
                <a:ext cx="347397" cy="330777"/>
              </a:xfrm>
              <a:prstGeom prst="rect">
                <a:avLst/>
              </a:prstGeom>
              <a:blipFill>
                <a:blip r:embed="rId6"/>
                <a:stretch>
                  <a:fillRect/>
                </a:stretch>
              </a:blipFill>
              <a:ln>
                <a:noFill/>
              </a:ln>
              <a:effectLst/>
            </p:spPr>
            <p:txBody>
              <a:bodyPr/>
              <a:lstStyle/>
              <a:p>
                <a:r>
                  <a:rPr lang="en-US">
                    <a:noFill/>
                  </a:rPr>
                  <a:t> </a:t>
                </a:r>
              </a:p>
            </p:txBody>
          </p:sp>
        </mc:Fallback>
      </mc:AlternateContent>
      <p:sp>
        <p:nvSpPr>
          <p:cNvPr id="29" name="Oval 6">
            <a:extLst>
              <a:ext uri="{FF2B5EF4-FFF2-40B4-BE49-F238E27FC236}">
                <a16:creationId xmlns:a16="http://schemas.microsoft.com/office/drawing/2014/main" id="{B69417F6-661E-47A6-8AC8-221E2218EB4A}"/>
              </a:ext>
            </a:extLst>
          </p:cNvPr>
          <p:cNvSpPr>
            <a:spLocks noChangeArrowheads="1"/>
          </p:cNvSpPr>
          <p:nvPr/>
        </p:nvSpPr>
        <p:spPr bwMode="auto">
          <a:xfrm>
            <a:off x="1539152" y="4471178"/>
            <a:ext cx="552990" cy="462633"/>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sz="1400"/>
          </a:p>
        </p:txBody>
      </p:sp>
      <p:sp>
        <p:nvSpPr>
          <p:cNvPr id="30" name="Oval 7">
            <a:extLst>
              <a:ext uri="{FF2B5EF4-FFF2-40B4-BE49-F238E27FC236}">
                <a16:creationId xmlns:a16="http://schemas.microsoft.com/office/drawing/2014/main" id="{C8C553CF-0DC6-402A-9ED8-35F6C498594F}"/>
              </a:ext>
            </a:extLst>
          </p:cNvPr>
          <p:cNvSpPr>
            <a:spLocks noChangeArrowheads="1"/>
          </p:cNvSpPr>
          <p:nvPr/>
        </p:nvSpPr>
        <p:spPr bwMode="auto">
          <a:xfrm>
            <a:off x="2316170" y="4477909"/>
            <a:ext cx="552990" cy="462633"/>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sz="1400"/>
          </a:p>
        </p:txBody>
      </p:sp>
      <p:sp>
        <p:nvSpPr>
          <p:cNvPr id="31" name="Oval 8">
            <a:extLst>
              <a:ext uri="{FF2B5EF4-FFF2-40B4-BE49-F238E27FC236}">
                <a16:creationId xmlns:a16="http://schemas.microsoft.com/office/drawing/2014/main" id="{B10102DE-F17F-48AE-9F39-115629B30825}"/>
              </a:ext>
            </a:extLst>
          </p:cNvPr>
          <p:cNvSpPr>
            <a:spLocks noChangeArrowheads="1"/>
          </p:cNvSpPr>
          <p:nvPr/>
        </p:nvSpPr>
        <p:spPr bwMode="auto">
          <a:xfrm>
            <a:off x="752952" y="4477909"/>
            <a:ext cx="552990" cy="462633"/>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sz="1400"/>
          </a:p>
        </p:txBody>
      </p:sp>
      <p:sp>
        <p:nvSpPr>
          <p:cNvPr id="32" name="Line 19">
            <a:extLst>
              <a:ext uri="{FF2B5EF4-FFF2-40B4-BE49-F238E27FC236}">
                <a16:creationId xmlns:a16="http://schemas.microsoft.com/office/drawing/2014/main" id="{8D902DC3-FB9E-49F9-A6BE-03D3F201E925}"/>
              </a:ext>
            </a:extLst>
          </p:cNvPr>
          <p:cNvSpPr>
            <a:spLocks noChangeShapeType="1"/>
          </p:cNvSpPr>
          <p:nvPr/>
        </p:nvSpPr>
        <p:spPr bwMode="auto">
          <a:xfrm>
            <a:off x="540531" y="4709225"/>
            <a:ext cx="21242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sz="1400"/>
          </a:p>
        </p:txBody>
      </p:sp>
      <p:sp>
        <p:nvSpPr>
          <p:cNvPr id="33" name="Line 20">
            <a:extLst>
              <a:ext uri="{FF2B5EF4-FFF2-40B4-BE49-F238E27FC236}">
                <a16:creationId xmlns:a16="http://schemas.microsoft.com/office/drawing/2014/main" id="{B494F53E-4201-4CAE-A8C3-4DE6F2B01146}"/>
              </a:ext>
            </a:extLst>
          </p:cNvPr>
          <p:cNvSpPr>
            <a:spLocks noChangeShapeType="1"/>
          </p:cNvSpPr>
          <p:nvPr/>
        </p:nvSpPr>
        <p:spPr bwMode="auto">
          <a:xfrm>
            <a:off x="1326731" y="4740285"/>
            <a:ext cx="21242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sz="1400"/>
          </a:p>
        </p:txBody>
      </p:sp>
      <p:sp>
        <p:nvSpPr>
          <p:cNvPr id="35" name="Line 22">
            <a:extLst>
              <a:ext uri="{FF2B5EF4-FFF2-40B4-BE49-F238E27FC236}">
                <a16:creationId xmlns:a16="http://schemas.microsoft.com/office/drawing/2014/main" id="{3A754C6A-3F52-4CB8-93E8-9A1B3B9EB8ED}"/>
              </a:ext>
            </a:extLst>
          </p:cNvPr>
          <p:cNvSpPr>
            <a:spLocks noChangeShapeType="1"/>
          </p:cNvSpPr>
          <p:nvPr/>
        </p:nvSpPr>
        <p:spPr bwMode="auto">
          <a:xfrm>
            <a:off x="2895418" y="4740285"/>
            <a:ext cx="21242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sz="1400"/>
          </a:p>
        </p:txBody>
      </p:sp>
      <mc:AlternateContent xmlns:mc="http://schemas.openxmlformats.org/markup-compatibility/2006" xmlns:a14="http://schemas.microsoft.com/office/drawing/2010/main">
        <mc:Choice Requires="a14">
          <p:sp>
            <p:nvSpPr>
              <p:cNvPr id="36" name="Object 33">
                <a:extLst>
                  <a:ext uri="{FF2B5EF4-FFF2-40B4-BE49-F238E27FC236}">
                    <a16:creationId xmlns:a16="http://schemas.microsoft.com/office/drawing/2014/main" id="{2A61D25C-CBBE-42FA-94CA-BC37CCEDACBF}"/>
                  </a:ext>
                </a:extLst>
              </p:cNvPr>
              <p:cNvSpPr txBox="1"/>
              <p:nvPr/>
            </p:nvSpPr>
            <p:spPr bwMode="auto">
              <a:xfrm>
                <a:off x="819334" y="4567611"/>
                <a:ext cx="500075" cy="330777"/>
              </a:xfrm>
              <a:prstGeom prst="rect">
                <a:avLst/>
              </a:prstGeom>
              <a:noFill/>
              <a:ln>
                <a:noFill/>
              </a:ln>
              <a:effectLst/>
            </p:spPr>
            <p:txBody>
              <a:bodyPr anchor="ctr">
                <a:normAutofit/>
              </a:bodyPr>
              <a:lstStyle/>
              <a:p>
                <a:pPr/>
                <a14:m>
                  <m:oMathPara xmlns:m="http://schemas.openxmlformats.org/officeDocument/2006/math">
                    <m:oMathParaPr>
                      <m:jc m:val="left"/>
                    </m:oMathParaPr>
                    <m:oMath xmlns:m="http://schemas.openxmlformats.org/officeDocument/2006/math">
                      <m:sSubSup>
                        <m:sSubSupPr>
                          <m:ctrlPr>
                            <a:rPr lang="en-US" sz="1400" i="1" dirty="0" smtClean="0">
                              <a:solidFill>
                                <a:srgbClr val="836967"/>
                              </a:solidFill>
                              <a:latin typeface="Cambria Math" panose="02040503050406030204" pitchFamily="18" charset="0"/>
                            </a:rPr>
                          </m:ctrlPr>
                        </m:sSubSupPr>
                        <m:e>
                          <m:r>
                            <a:rPr lang="en-US" sz="1400" i="1" dirty="0">
                              <a:latin typeface="Cambria Math" panose="02040503050406030204" pitchFamily="18" charset="0"/>
                            </a:rPr>
                            <m:t>𝑥</m:t>
                          </m:r>
                        </m:e>
                        <m:sub>
                          <m:r>
                            <a:rPr lang="en-US" sz="1400" i="1" dirty="0">
                              <a:latin typeface="Cambria Math" panose="02040503050406030204" pitchFamily="18" charset="0"/>
                            </a:rPr>
                            <m:t>𝑡</m:t>
                          </m:r>
                          <m:r>
                            <a:rPr lang="en-US" sz="1400" i="0" dirty="0">
                              <a:latin typeface="Cambria Math" panose="02040503050406030204" pitchFamily="18" charset="0"/>
                            </a:rPr>
                            <m:t>−1</m:t>
                          </m:r>
                        </m:sub>
                        <m:sup>
                          <m:r>
                            <a:rPr lang="en-CA" sz="1400" b="0" i="1" dirty="0" smtClean="0">
                              <a:latin typeface="Cambria Math" panose="02040503050406030204" pitchFamily="18" charset="0"/>
                            </a:rPr>
                            <m:t>2</m:t>
                          </m:r>
                        </m:sup>
                      </m:sSubSup>
                    </m:oMath>
                  </m:oMathPara>
                </a14:m>
                <a:endParaRPr lang="en-US" sz="1400" dirty="0"/>
              </a:p>
            </p:txBody>
          </p:sp>
        </mc:Choice>
        <mc:Fallback xmlns="">
          <p:sp>
            <p:nvSpPr>
              <p:cNvPr id="36" name="Object 33">
                <a:extLst>
                  <a:ext uri="{FF2B5EF4-FFF2-40B4-BE49-F238E27FC236}">
                    <a16:creationId xmlns:a16="http://schemas.microsoft.com/office/drawing/2014/main" id="{2A61D25C-CBBE-42FA-94CA-BC37CCEDACBF}"/>
                  </a:ext>
                </a:extLst>
              </p:cNvPr>
              <p:cNvSpPr txBox="1">
                <a:spLocks noRot="1" noChangeAspect="1" noMove="1" noResize="1" noEditPoints="1" noAdjustHandles="1" noChangeArrowheads="1" noChangeShapeType="1" noTextEdit="1"/>
              </p:cNvSpPr>
              <p:nvPr/>
            </p:nvSpPr>
            <p:spPr bwMode="auto">
              <a:xfrm>
                <a:off x="819334" y="4567611"/>
                <a:ext cx="500075" cy="330777"/>
              </a:xfrm>
              <a:prstGeom prst="rect">
                <a:avLst/>
              </a:prstGeom>
              <a:blipFill>
                <a:blip r:embed="rId7"/>
                <a:stretch>
                  <a:fillRect/>
                </a:stretch>
              </a:blipFill>
              <a:ln>
                <a:noFill/>
              </a:ln>
              <a:effectLst/>
            </p:spPr>
            <p:txBody>
              <a:bodyPr/>
              <a:lstStyle/>
              <a:p>
                <a:r>
                  <a:rPr lang="en-US">
                    <a:noFill/>
                  </a:rPr>
                  <a:t> </a:t>
                </a:r>
              </a:p>
            </p:txBody>
          </p:sp>
        </mc:Fallback>
      </mc:AlternateContent>
      <p:sp>
        <p:nvSpPr>
          <p:cNvPr id="45" name="Oval 6">
            <a:extLst>
              <a:ext uri="{FF2B5EF4-FFF2-40B4-BE49-F238E27FC236}">
                <a16:creationId xmlns:a16="http://schemas.microsoft.com/office/drawing/2014/main" id="{D157997F-E995-4FEC-8FE4-B8E08C68B57B}"/>
              </a:ext>
            </a:extLst>
          </p:cNvPr>
          <p:cNvSpPr>
            <a:spLocks noChangeArrowheads="1"/>
          </p:cNvSpPr>
          <p:nvPr/>
        </p:nvSpPr>
        <p:spPr bwMode="auto">
          <a:xfrm>
            <a:off x="1543771" y="5179097"/>
            <a:ext cx="552990" cy="462633"/>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sz="1400"/>
          </a:p>
        </p:txBody>
      </p:sp>
      <p:sp>
        <p:nvSpPr>
          <p:cNvPr id="46" name="Oval 7">
            <a:extLst>
              <a:ext uri="{FF2B5EF4-FFF2-40B4-BE49-F238E27FC236}">
                <a16:creationId xmlns:a16="http://schemas.microsoft.com/office/drawing/2014/main" id="{FD94A93B-3C9C-403B-869C-C244927DFBB5}"/>
              </a:ext>
            </a:extLst>
          </p:cNvPr>
          <p:cNvSpPr>
            <a:spLocks noChangeArrowheads="1"/>
          </p:cNvSpPr>
          <p:nvPr/>
        </p:nvSpPr>
        <p:spPr bwMode="auto">
          <a:xfrm>
            <a:off x="2320789" y="5185828"/>
            <a:ext cx="552990" cy="462633"/>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sz="1400"/>
          </a:p>
        </p:txBody>
      </p:sp>
      <p:sp>
        <p:nvSpPr>
          <p:cNvPr id="47" name="Oval 8">
            <a:extLst>
              <a:ext uri="{FF2B5EF4-FFF2-40B4-BE49-F238E27FC236}">
                <a16:creationId xmlns:a16="http://schemas.microsoft.com/office/drawing/2014/main" id="{B0AFE09C-9CEA-4CED-A0EF-F835E3DFC73E}"/>
              </a:ext>
            </a:extLst>
          </p:cNvPr>
          <p:cNvSpPr>
            <a:spLocks noChangeArrowheads="1"/>
          </p:cNvSpPr>
          <p:nvPr/>
        </p:nvSpPr>
        <p:spPr bwMode="auto">
          <a:xfrm>
            <a:off x="757571" y="5185828"/>
            <a:ext cx="552990" cy="462633"/>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sz="1400"/>
          </a:p>
        </p:txBody>
      </p:sp>
      <p:sp>
        <p:nvSpPr>
          <p:cNvPr id="48" name="Line 19">
            <a:extLst>
              <a:ext uri="{FF2B5EF4-FFF2-40B4-BE49-F238E27FC236}">
                <a16:creationId xmlns:a16="http://schemas.microsoft.com/office/drawing/2014/main" id="{79968A4A-F765-4222-A56E-2098C268ED36}"/>
              </a:ext>
            </a:extLst>
          </p:cNvPr>
          <p:cNvSpPr>
            <a:spLocks noChangeShapeType="1"/>
          </p:cNvSpPr>
          <p:nvPr/>
        </p:nvSpPr>
        <p:spPr bwMode="auto">
          <a:xfrm>
            <a:off x="545150" y="5454935"/>
            <a:ext cx="21242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sz="1400"/>
          </a:p>
        </p:txBody>
      </p:sp>
      <p:sp>
        <p:nvSpPr>
          <p:cNvPr id="49" name="Line 20">
            <a:extLst>
              <a:ext uri="{FF2B5EF4-FFF2-40B4-BE49-F238E27FC236}">
                <a16:creationId xmlns:a16="http://schemas.microsoft.com/office/drawing/2014/main" id="{6DE937FD-3B9B-4F16-85DD-1B771889D1FC}"/>
              </a:ext>
            </a:extLst>
          </p:cNvPr>
          <p:cNvSpPr>
            <a:spLocks noChangeShapeType="1"/>
          </p:cNvSpPr>
          <p:nvPr/>
        </p:nvSpPr>
        <p:spPr bwMode="auto">
          <a:xfrm>
            <a:off x="1331350" y="5448204"/>
            <a:ext cx="21242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sz="1400"/>
          </a:p>
        </p:txBody>
      </p:sp>
      <p:sp>
        <p:nvSpPr>
          <p:cNvPr id="50" name="Line 21">
            <a:extLst>
              <a:ext uri="{FF2B5EF4-FFF2-40B4-BE49-F238E27FC236}">
                <a16:creationId xmlns:a16="http://schemas.microsoft.com/office/drawing/2014/main" id="{C183619E-A162-46AF-858E-83FC2C5CFF80}"/>
              </a:ext>
            </a:extLst>
          </p:cNvPr>
          <p:cNvSpPr>
            <a:spLocks noChangeShapeType="1"/>
          </p:cNvSpPr>
          <p:nvPr/>
        </p:nvSpPr>
        <p:spPr bwMode="auto">
          <a:xfrm>
            <a:off x="2108368" y="5454935"/>
            <a:ext cx="21242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sz="1400"/>
          </a:p>
        </p:txBody>
      </p:sp>
      <p:sp>
        <p:nvSpPr>
          <p:cNvPr id="51" name="Line 22">
            <a:extLst>
              <a:ext uri="{FF2B5EF4-FFF2-40B4-BE49-F238E27FC236}">
                <a16:creationId xmlns:a16="http://schemas.microsoft.com/office/drawing/2014/main" id="{162AF7ED-CE54-46C6-9513-03176826FF83}"/>
              </a:ext>
            </a:extLst>
          </p:cNvPr>
          <p:cNvSpPr>
            <a:spLocks noChangeShapeType="1"/>
          </p:cNvSpPr>
          <p:nvPr/>
        </p:nvSpPr>
        <p:spPr bwMode="auto">
          <a:xfrm>
            <a:off x="2873778" y="5433056"/>
            <a:ext cx="21242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sz="1400"/>
          </a:p>
        </p:txBody>
      </p:sp>
      <p:sp>
        <p:nvSpPr>
          <p:cNvPr id="62" name="Line 19">
            <a:extLst>
              <a:ext uri="{FF2B5EF4-FFF2-40B4-BE49-F238E27FC236}">
                <a16:creationId xmlns:a16="http://schemas.microsoft.com/office/drawing/2014/main" id="{7AE3B6D1-6053-4912-8F77-8B666E5AC89C}"/>
              </a:ext>
            </a:extLst>
          </p:cNvPr>
          <p:cNvSpPr>
            <a:spLocks noChangeShapeType="1"/>
          </p:cNvSpPr>
          <p:nvPr/>
        </p:nvSpPr>
        <p:spPr bwMode="auto">
          <a:xfrm>
            <a:off x="564105" y="3152292"/>
            <a:ext cx="21242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sz="1400"/>
          </a:p>
        </p:txBody>
      </p:sp>
      <p:cxnSp>
        <p:nvCxnSpPr>
          <p:cNvPr id="68" name="Connecteur droit 53">
            <a:extLst>
              <a:ext uri="{FF2B5EF4-FFF2-40B4-BE49-F238E27FC236}">
                <a16:creationId xmlns:a16="http://schemas.microsoft.com/office/drawing/2014/main" id="{F5DCE905-F70F-49E8-8461-23A0DE254D6A}"/>
              </a:ext>
            </a:extLst>
          </p:cNvPr>
          <p:cNvCxnSpPr>
            <a:cxnSpLocks noChangeShapeType="1"/>
          </p:cNvCxnSpPr>
          <p:nvPr/>
        </p:nvCxnSpPr>
        <p:spPr bwMode="auto">
          <a:xfrm flipH="1">
            <a:off x="1853600" y="4190100"/>
            <a:ext cx="703" cy="240112"/>
          </a:xfrm>
          <a:prstGeom prst="line">
            <a:avLst/>
          </a:prstGeom>
          <a:noFill/>
          <a:ln w="9525">
            <a:solidFill>
              <a:schemeClr val="tx1"/>
            </a:solidFill>
            <a:round/>
            <a:headEnd type="triangle" w="med" len="med"/>
            <a:tailEnd type="non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1" name="Connecteur droit 53">
            <a:extLst>
              <a:ext uri="{FF2B5EF4-FFF2-40B4-BE49-F238E27FC236}">
                <a16:creationId xmlns:a16="http://schemas.microsoft.com/office/drawing/2014/main" id="{7365E1ED-813C-4886-8D7C-69F48F0ED5F1}"/>
              </a:ext>
            </a:extLst>
          </p:cNvPr>
          <p:cNvCxnSpPr>
            <a:cxnSpLocks noChangeShapeType="1"/>
          </p:cNvCxnSpPr>
          <p:nvPr/>
        </p:nvCxnSpPr>
        <p:spPr bwMode="auto">
          <a:xfrm>
            <a:off x="1798769" y="3428256"/>
            <a:ext cx="1" cy="301927"/>
          </a:xfrm>
          <a:prstGeom prst="line">
            <a:avLst/>
          </a:prstGeom>
          <a:noFill/>
          <a:ln w="9525">
            <a:solidFill>
              <a:schemeClr val="tx1"/>
            </a:solidFill>
            <a:round/>
            <a:headEnd type="triangle" w="med" len="med"/>
            <a:tailEnd type="non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3" name="Connecteur droit 53">
            <a:extLst>
              <a:ext uri="{FF2B5EF4-FFF2-40B4-BE49-F238E27FC236}">
                <a16:creationId xmlns:a16="http://schemas.microsoft.com/office/drawing/2014/main" id="{8AB617BE-2964-437D-A400-FC176DCDC2A8}"/>
              </a:ext>
            </a:extLst>
          </p:cNvPr>
          <p:cNvCxnSpPr>
            <a:cxnSpLocks noChangeShapeType="1"/>
          </p:cNvCxnSpPr>
          <p:nvPr/>
        </p:nvCxnSpPr>
        <p:spPr bwMode="auto">
          <a:xfrm flipH="1">
            <a:off x="965766" y="4933811"/>
            <a:ext cx="195" cy="242004"/>
          </a:xfrm>
          <a:prstGeom prst="line">
            <a:avLst/>
          </a:prstGeom>
          <a:noFill/>
          <a:ln w="9525">
            <a:solidFill>
              <a:schemeClr val="tx1"/>
            </a:solidFill>
            <a:round/>
            <a:headEnd type="triangle" w="med" len="med"/>
            <a:tailEnd type="non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79" name="Object 33">
                <a:extLst>
                  <a:ext uri="{FF2B5EF4-FFF2-40B4-BE49-F238E27FC236}">
                    <a16:creationId xmlns:a16="http://schemas.microsoft.com/office/drawing/2014/main" id="{040EA7EC-D3AE-49B6-B9FC-9C7582A3A9B0}"/>
                  </a:ext>
                </a:extLst>
              </p:cNvPr>
              <p:cNvSpPr txBox="1"/>
              <p:nvPr/>
            </p:nvSpPr>
            <p:spPr bwMode="auto">
              <a:xfrm>
                <a:off x="1633718" y="4526984"/>
                <a:ext cx="500075" cy="330777"/>
              </a:xfrm>
              <a:prstGeom prst="rect">
                <a:avLst/>
              </a:prstGeom>
              <a:noFill/>
              <a:ln>
                <a:noFill/>
              </a:ln>
              <a:effectLst/>
            </p:spPr>
            <p:txBody>
              <a:bodyPr anchor="ctr">
                <a:normAutofit/>
              </a:bodyPr>
              <a:lstStyle/>
              <a:p>
                <a:pPr/>
                <a14:m>
                  <m:oMathPara xmlns:m="http://schemas.openxmlformats.org/officeDocument/2006/math">
                    <m:oMathParaPr>
                      <m:jc m:val="left"/>
                    </m:oMathParaPr>
                    <m:oMath xmlns:m="http://schemas.openxmlformats.org/officeDocument/2006/math">
                      <m:sSubSup>
                        <m:sSubSupPr>
                          <m:ctrlPr>
                            <a:rPr lang="en-US" sz="1400" i="1" dirty="0" smtClean="0">
                              <a:solidFill>
                                <a:srgbClr val="836967"/>
                              </a:solidFill>
                              <a:latin typeface="Cambria Math" panose="02040503050406030204" pitchFamily="18" charset="0"/>
                            </a:rPr>
                          </m:ctrlPr>
                        </m:sSubSupPr>
                        <m:e>
                          <m:r>
                            <a:rPr lang="en-US" sz="1400" i="1" dirty="0">
                              <a:latin typeface="Cambria Math" panose="02040503050406030204" pitchFamily="18" charset="0"/>
                            </a:rPr>
                            <m:t>𝑥</m:t>
                          </m:r>
                        </m:e>
                        <m:sub>
                          <m:r>
                            <a:rPr lang="en-US" sz="1400" i="1" dirty="0">
                              <a:latin typeface="Cambria Math" panose="02040503050406030204" pitchFamily="18" charset="0"/>
                            </a:rPr>
                            <m:t>𝑡</m:t>
                          </m:r>
                        </m:sub>
                        <m:sup>
                          <m:r>
                            <a:rPr lang="en-CA" sz="1400" b="0" i="1" dirty="0" smtClean="0">
                              <a:latin typeface="Cambria Math" panose="02040503050406030204" pitchFamily="18" charset="0"/>
                            </a:rPr>
                            <m:t>2</m:t>
                          </m:r>
                        </m:sup>
                      </m:sSubSup>
                    </m:oMath>
                  </m:oMathPara>
                </a14:m>
                <a:endParaRPr lang="en-US" sz="1400" dirty="0"/>
              </a:p>
            </p:txBody>
          </p:sp>
        </mc:Choice>
        <mc:Fallback xmlns="">
          <p:sp>
            <p:nvSpPr>
              <p:cNvPr id="79" name="Object 33">
                <a:extLst>
                  <a:ext uri="{FF2B5EF4-FFF2-40B4-BE49-F238E27FC236}">
                    <a16:creationId xmlns:a16="http://schemas.microsoft.com/office/drawing/2014/main" id="{040EA7EC-D3AE-49B6-B9FC-9C7582A3A9B0}"/>
                  </a:ext>
                </a:extLst>
              </p:cNvPr>
              <p:cNvSpPr txBox="1">
                <a:spLocks noRot="1" noChangeAspect="1" noMove="1" noResize="1" noEditPoints="1" noAdjustHandles="1" noChangeArrowheads="1" noChangeShapeType="1" noTextEdit="1"/>
              </p:cNvSpPr>
              <p:nvPr/>
            </p:nvSpPr>
            <p:spPr bwMode="auto">
              <a:xfrm>
                <a:off x="1633718" y="4526984"/>
                <a:ext cx="500075" cy="330777"/>
              </a:xfrm>
              <a:prstGeom prst="rect">
                <a:avLst/>
              </a:prstGeom>
              <a:blipFill>
                <a:blip r:embed="rId8"/>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Object 33">
                <a:extLst>
                  <a:ext uri="{FF2B5EF4-FFF2-40B4-BE49-F238E27FC236}">
                    <a16:creationId xmlns:a16="http://schemas.microsoft.com/office/drawing/2014/main" id="{215927F3-A090-4328-A23F-A86A3F2827D2}"/>
                  </a:ext>
                </a:extLst>
              </p:cNvPr>
              <p:cNvSpPr txBox="1"/>
              <p:nvPr/>
            </p:nvSpPr>
            <p:spPr bwMode="auto">
              <a:xfrm>
                <a:off x="2370169" y="4543836"/>
                <a:ext cx="500075" cy="330777"/>
              </a:xfrm>
              <a:prstGeom prst="rect">
                <a:avLst/>
              </a:prstGeom>
              <a:noFill/>
              <a:ln>
                <a:noFill/>
              </a:ln>
              <a:effectLst/>
            </p:spPr>
            <p:txBody>
              <a:bodyPr anchor="ctr">
                <a:normAutofit/>
              </a:bodyPr>
              <a:lstStyle/>
              <a:p>
                <a:pPr/>
                <a14:m>
                  <m:oMathPara xmlns:m="http://schemas.openxmlformats.org/officeDocument/2006/math">
                    <m:oMathParaPr>
                      <m:jc m:val="left"/>
                    </m:oMathParaPr>
                    <m:oMath xmlns:m="http://schemas.openxmlformats.org/officeDocument/2006/math">
                      <m:sSubSup>
                        <m:sSubSupPr>
                          <m:ctrlPr>
                            <a:rPr lang="en-US" sz="1400" i="1" dirty="0" smtClean="0">
                              <a:solidFill>
                                <a:srgbClr val="836967"/>
                              </a:solidFill>
                              <a:latin typeface="Cambria Math" panose="02040503050406030204" pitchFamily="18" charset="0"/>
                            </a:rPr>
                          </m:ctrlPr>
                        </m:sSubSupPr>
                        <m:e>
                          <m:r>
                            <a:rPr lang="en-US" sz="1400" i="1" dirty="0">
                              <a:latin typeface="Cambria Math" panose="02040503050406030204" pitchFamily="18" charset="0"/>
                            </a:rPr>
                            <m:t>𝑥</m:t>
                          </m:r>
                        </m:e>
                        <m:sub>
                          <m:r>
                            <a:rPr lang="en-US" sz="1400" i="1" dirty="0">
                              <a:latin typeface="Cambria Math" panose="02040503050406030204" pitchFamily="18" charset="0"/>
                            </a:rPr>
                            <m:t>𝑡</m:t>
                          </m:r>
                          <m:r>
                            <a:rPr lang="en-CA" sz="1400" b="0" i="0" dirty="0" smtClean="0">
                              <a:latin typeface="Cambria Math" panose="02040503050406030204" pitchFamily="18" charset="0"/>
                            </a:rPr>
                            <m:t>+</m:t>
                          </m:r>
                          <m:r>
                            <a:rPr lang="en-US" sz="1400" i="0" dirty="0">
                              <a:latin typeface="Cambria Math" panose="02040503050406030204" pitchFamily="18" charset="0"/>
                            </a:rPr>
                            <m:t>1</m:t>
                          </m:r>
                        </m:sub>
                        <m:sup>
                          <m:r>
                            <a:rPr lang="en-CA" sz="1400" b="0" i="1" dirty="0" smtClean="0">
                              <a:latin typeface="Cambria Math" panose="02040503050406030204" pitchFamily="18" charset="0"/>
                            </a:rPr>
                            <m:t>2</m:t>
                          </m:r>
                        </m:sup>
                      </m:sSubSup>
                    </m:oMath>
                  </m:oMathPara>
                </a14:m>
                <a:endParaRPr lang="en-US" sz="1400" dirty="0"/>
              </a:p>
            </p:txBody>
          </p:sp>
        </mc:Choice>
        <mc:Fallback xmlns="">
          <p:sp>
            <p:nvSpPr>
              <p:cNvPr id="80" name="Object 33">
                <a:extLst>
                  <a:ext uri="{FF2B5EF4-FFF2-40B4-BE49-F238E27FC236}">
                    <a16:creationId xmlns:a16="http://schemas.microsoft.com/office/drawing/2014/main" id="{215927F3-A090-4328-A23F-A86A3F2827D2}"/>
                  </a:ext>
                </a:extLst>
              </p:cNvPr>
              <p:cNvSpPr txBox="1">
                <a:spLocks noRot="1" noChangeAspect="1" noMove="1" noResize="1" noEditPoints="1" noAdjustHandles="1" noChangeArrowheads="1" noChangeShapeType="1" noTextEdit="1"/>
              </p:cNvSpPr>
              <p:nvPr/>
            </p:nvSpPr>
            <p:spPr bwMode="auto">
              <a:xfrm>
                <a:off x="2370169" y="4543836"/>
                <a:ext cx="500075" cy="330777"/>
              </a:xfrm>
              <a:prstGeom prst="rect">
                <a:avLst/>
              </a:prstGeom>
              <a:blipFill>
                <a:blip r:embed="rId9"/>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Object 33">
                <a:extLst>
                  <a:ext uri="{FF2B5EF4-FFF2-40B4-BE49-F238E27FC236}">
                    <a16:creationId xmlns:a16="http://schemas.microsoft.com/office/drawing/2014/main" id="{4D06A77A-A663-4EC4-8B66-2733404BC4D4}"/>
                  </a:ext>
                </a:extLst>
              </p:cNvPr>
              <p:cNvSpPr txBox="1"/>
              <p:nvPr/>
            </p:nvSpPr>
            <p:spPr bwMode="auto">
              <a:xfrm>
                <a:off x="841824" y="5237878"/>
                <a:ext cx="500075" cy="330777"/>
              </a:xfrm>
              <a:prstGeom prst="rect">
                <a:avLst/>
              </a:prstGeom>
              <a:noFill/>
              <a:ln>
                <a:noFill/>
              </a:ln>
              <a:effectLst/>
            </p:spPr>
            <p:txBody>
              <a:bodyPr anchor="ctr">
                <a:normAutofit/>
              </a:bodyPr>
              <a:lstStyle/>
              <a:p>
                <a:pPr/>
                <a14:m>
                  <m:oMathPara xmlns:m="http://schemas.openxmlformats.org/officeDocument/2006/math">
                    <m:oMathParaPr>
                      <m:jc m:val="left"/>
                    </m:oMathParaPr>
                    <m:oMath xmlns:m="http://schemas.openxmlformats.org/officeDocument/2006/math">
                      <m:sSubSup>
                        <m:sSubSupPr>
                          <m:ctrlPr>
                            <a:rPr lang="en-US" sz="1400" i="1" dirty="0" smtClean="0">
                              <a:solidFill>
                                <a:srgbClr val="836967"/>
                              </a:solidFill>
                              <a:latin typeface="Cambria Math" panose="02040503050406030204" pitchFamily="18" charset="0"/>
                            </a:rPr>
                          </m:ctrlPr>
                        </m:sSubSupPr>
                        <m:e>
                          <m:r>
                            <a:rPr lang="en-US" sz="1400" i="1" dirty="0">
                              <a:latin typeface="Cambria Math" panose="02040503050406030204" pitchFamily="18" charset="0"/>
                            </a:rPr>
                            <m:t>𝑥</m:t>
                          </m:r>
                        </m:e>
                        <m:sub>
                          <m:r>
                            <a:rPr lang="en-US" sz="1400" i="1" dirty="0">
                              <a:latin typeface="Cambria Math" panose="02040503050406030204" pitchFamily="18" charset="0"/>
                            </a:rPr>
                            <m:t>𝑡</m:t>
                          </m:r>
                          <m:r>
                            <a:rPr lang="en-US" sz="1400" i="0" dirty="0">
                              <a:latin typeface="Cambria Math" panose="02040503050406030204" pitchFamily="18" charset="0"/>
                            </a:rPr>
                            <m:t>−1</m:t>
                          </m:r>
                        </m:sub>
                        <m:sup>
                          <m:r>
                            <a:rPr lang="en-CA" sz="1400" b="0" i="1" dirty="0" smtClean="0">
                              <a:latin typeface="Cambria Math" panose="02040503050406030204" pitchFamily="18" charset="0"/>
                            </a:rPr>
                            <m:t>1</m:t>
                          </m:r>
                        </m:sup>
                      </m:sSubSup>
                    </m:oMath>
                  </m:oMathPara>
                </a14:m>
                <a:endParaRPr lang="en-US" sz="1400" dirty="0"/>
              </a:p>
            </p:txBody>
          </p:sp>
        </mc:Choice>
        <mc:Fallback xmlns="">
          <p:sp>
            <p:nvSpPr>
              <p:cNvPr id="81" name="Object 33">
                <a:extLst>
                  <a:ext uri="{FF2B5EF4-FFF2-40B4-BE49-F238E27FC236}">
                    <a16:creationId xmlns:a16="http://schemas.microsoft.com/office/drawing/2014/main" id="{4D06A77A-A663-4EC4-8B66-2733404BC4D4}"/>
                  </a:ext>
                </a:extLst>
              </p:cNvPr>
              <p:cNvSpPr txBox="1">
                <a:spLocks noRot="1" noChangeAspect="1" noMove="1" noResize="1" noEditPoints="1" noAdjustHandles="1" noChangeArrowheads="1" noChangeShapeType="1" noTextEdit="1"/>
              </p:cNvSpPr>
              <p:nvPr/>
            </p:nvSpPr>
            <p:spPr bwMode="auto">
              <a:xfrm>
                <a:off x="841824" y="5237878"/>
                <a:ext cx="500075" cy="330777"/>
              </a:xfrm>
              <a:prstGeom prst="rect">
                <a:avLst/>
              </a:prstGeom>
              <a:blipFill>
                <a:blip r:embed="rId10"/>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Object 33">
                <a:extLst>
                  <a:ext uri="{FF2B5EF4-FFF2-40B4-BE49-F238E27FC236}">
                    <a16:creationId xmlns:a16="http://schemas.microsoft.com/office/drawing/2014/main" id="{92904E8A-0195-45B8-A7D2-8C483DFE0757}"/>
                  </a:ext>
                </a:extLst>
              </p:cNvPr>
              <p:cNvSpPr txBox="1"/>
              <p:nvPr/>
            </p:nvSpPr>
            <p:spPr bwMode="auto">
              <a:xfrm>
                <a:off x="1682554" y="5244362"/>
                <a:ext cx="500075" cy="330777"/>
              </a:xfrm>
              <a:prstGeom prst="rect">
                <a:avLst/>
              </a:prstGeom>
              <a:noFill/>
              <a:ln>
                <a:noFill/>
              </a:ln>
              <a:effectLst/>
            </p:spPr>
            <p:txBody>
              <a:bodyPr anchor="ctr">
                <a:normAutofit/>
              </a:bodyPr>
              <a:lstStyle/>
              <a:p>
                <a:pPr/>
                <a14:m>
                  <m:oMathPara xmlns:m="http://schemas.openxmlformats.org/officeDocument/2006/math">
                    <m:oMathParaPr>
                      <m:jc m:val="left"/>
                    </m:oMathParaPr>
                    <m:oMath xmlns:m="http://schemas.openxmlformats.org/officeDocument/2006/math">
                      <m:sSubSup>
                        <m:sSubSupPr>
                          <m:ctrlPr>
                            <a:rPr lang="en-US" sz="1400" i="1" dirty="0" smtClean="0">
                              <a:solidFill>
                                <a:srgbClr val="836967"/>
                              </a:solidFill>
                              <a:latin typeface="Cambria Math" panose="02040503050406030204" pitchFamily="18" charset="0"/>
                            </a:rPr>
                          </m:ctrlPr>
                        </m:sSubSupPr>
                        <m:e>
                          <m:r>
                            <a:rPr lang="en-US" sz="1400" i="1" dirty="0">
                              <a:latin typeface="Cambria Math" panose="02040503050406030204" pitchFamily="18" charset="0"/>
                            </a:rPr>
                            <m:t>𝑥</m:t>
                          </m:r>
                        </m:e>
                        <m:sub>
                          <m:r>
                            <a:rPr lang="en-US" sz="1400" i="1" dirty="0">
                              <a:latin typeface="Cambria Math" panose="02040503050406030204" pitchFamily="18" charset="0"/>
                            </a:rPr>
                            <m:t>𝑡</m:t>
                          </m:r>
                        </m:sub>
                        <m:sup>
                          <m:r>
                            <a:rPr lang="en-CA" sz="1400" b="0" i="1" dirty="0" smtClean="0">
                              <a:latin typeface="Cambria Math" panose="02040503050406030204" pitchFamily="18" charset="0"/>
                            </a:rPr>
                            <m:t>1</m:t>
                          </m:r>
                        </m:sup>
                      </m:sSubSup>
                    </m:oMath>
                  </m:oMathPara>
                </a14:m>
                <a:endParaRPr lang="en-US" sz="1400" dirty="0"/>
              </a:p>
            </p:txBody>
          </p:sp>
        </mc:Choice>
        <mc:Fallback xmlns="">
          <p:sp>
            <p:nvSpPr>
              <p:cNvPr id="82" name="Object 33">
                <a:extLst>
                  <a:ext uri="{FF2B5EF4-FFF2-40B4-BE49-F238E27FC236}">
                    <a16:creationId xmlns:a16="http://schemas.microsoft.com/office/drawing/2014/main" id="{92904E8A-0195-45B8-A7D2-8C483DFE0757}"/>
                  </a:ext>
                </a:extLst>
              </p:cNvPr>
              <p:cNvSpPr txBox="1">
                <a:spLocks noRot="1" noChangeAspect="1" noMove="1" noResize="1" noEditPoints="1" noAdjustHandles="1" noChangeArrowheads="1" noChangeShapeType="1" noTextEdit="1"/>
              </p:cNvSpPr>
              <p:nvPr/>
            </p:nvSpPr>
            <p:spPr bwMode="auto">
              <a:xfrm>
                <a:off x="1682554" y="5244362"/>
                <a:ext cx="500075" cy="330777"/>
              </a:xfrm>
              <a:prstGeom prst="rect">
                <a:avLst/>
              </a:prstGeom>
              <a:blipFill>
                <a:blip r:embed="rId11"/>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Object 33">
                <a:extLst>
                  <a:ext uri="{FF2B5EF4-FFF2-40B4-BE49-F238E27FC236}">
                    <a16:creationId xmlns:a16="http://schemas.microsoft.com/office/drawing/2014/main" id="{1BA59557-DCF6-42D1-9816-56D98CED3C36}"/>
                  </a:ext>
                </a:extLst>
              </p:cNvPr>
              <p:cNvSpPr txBox="1"/>
              <p:nvPr/>
            </p:nvSpPr>
            <p:spPr bwMode="auto">
              <a:xfrm>
                <a:off x="2392659" y="5214103"/>
                <a:ext cx="500075" cy="330777"/>
              </a:xfrm>
              <a:prstGeom prst="rect">
                <a:avLst/>
              </a:prstGeom>
              <a:noFill/>
              <a:ln>
                <a:noFill/>
              </a:ln>
              <a:effectLst/>
            </p:spPr>
            <p:txBody>
              <a:bodyPr anchor="ctr">
                <a:normAutofit/>
              </a:bodyPr>
              <a:lstStyle/>
              <a:p>
                <a:pPr/>
                <a14:m>
                  <m:oMathPara xmlns:m="http://schemas.openxmlformats.org/officeDocument/2006/math">
                    <m:oMathParaPr>
                      <m:jc m:val="left"/>
                    </m:oMathParaPr>
                    <m:oMath xmlns:m="http://schemas.openxmlformats.org/officeDocument/2006/math">
                      <m:sSubSup>
                        <m:sSubSupPr>
                          <m:ctrlPr>
                            <a:rPr lang="en-US" sz="1400" i="1" dirty="0" smtClean="0">
                              <a:solidFill>
                                <a:srgbClr val="836967"/>
                              </a:solidFill>
                              <a:latin typeface="Cambria Math" panose="02040503050406030204" pitchFamily="18" charset="0"/>
                            </a:rPr>
                          </m:ctrlPr>
                        </m:sSubSupPr>
                        <m:e>
                          <m:r>
                            <a:rPr lang="en-US" sz="1400" i="1" dirty="0">
                              <a:latin typeface="Cambria Math" panose="02040503050406030204" pitchFamily="18" charset="0"/>
                            </a:rPr>
                            <m:t>𝑥</m:t>
                          </m:r>
                        </m:e>
                        <m:sub>
                          <m:r>
                            <a:rPr lang="en-US" sz="1400" i="1" dirty="0">
                              <a:latin typeface="Cambria Math" panose="02040503050406030204" pitchFamily="18" charset="0"/>
                            </a:rPr>
                            <m:t>𝑡</m:t>
                          </m:r>
                          <m:r>
                            <a:rPr lang="en-CA" sz="1400" b="0" i="0" dirty="0" smtClean="0">
                              <a:latin typeface="Cambria Math" panose="02040503050406030204" pitchFamily="18" charset="0"/>
                            </a:rPr>
                            <m:t>+</m:t>
                          </m:r>
                          <m:r>
                            <a:rPr lang="en-US" sz="1400" i="0" dirty="0">
                              <a:latin typeface="Cambria Math" panose="02040503050406030204" pitchFamily="18" charset="0"/>
                            </a:rPr>
                            <m:t>1</m:t>
                          </m:r>
                        </m:sub>
                        <m:sup>
                          <m:r>
                            <a:rPr lang="en-CA" sz="1400" b="0" i="1" dirty="0" smtClean="0">
                              <a:latin typeface="Cambria Math" panose="02040503050406030204" pitchFamily="18" charset="0"/>
                            </a:rPr>
                            <m:t>1</m:t>
                          </m:r>
                        </m:sup>
                      </m:sSubSup>
                    </m:oMath>
                  </m:oMathPara>
                </a14:m>
                <a:endParaRPr lang="en-US" sz="1400" dirty="0"/>
              </a:p>
            </p:txBody>
          </p:sp>
        </mc:Choice>
        <mc:Fallback xmlns="">
          <p:sp>
            <p:nvSpPr>
              <p:cNvPr id="83" name="Object 33">
                <a:extLst>
                  <a:ext uri="{FF2B5EF4-FFF2-40B4-BE49-F238E27FC236}">
                    <a16:creationId xmlns:a16="http://schemas.microsoft.com/office/drawing/2014/main" id="{1BA59557-DCF6-42D1-9816-56D98CED3C36}"/>
                  </a:ext>
                </a:extLst>
              </p:cNvPr>
              <p:cNvSpPr txBox="1">
                <a:spLocks noRot="1" noChangeAspect="1" noMove="1" noResize="1" noEditPoints="1" noAdjustHandles="1" noChangeArrowheads="1" noChangeShapeType="1" noTextEdit="1"/>
              </p:cNvSpPr>
              <p:nvPr/>
            </p:nvSpPr>
            <p:spPr bwMode="auto">
              <a:xfrm>
                <a:off x="2392659" y="5214103"/>
                <a:ext cx="500075" cy="330777"/>
              </a:xfrm>
              <a:prstGeom prst="rect">
                <a:avLst/>
              </a:prstGeom>
              <a:blipFill>
                <a:blip r:embed="rId12"/>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Object 33">
                <a:extLst>
                  <a:ext uri="{FF2B5EF4-FFF2-40B4-BE49-F238E27FC236}">
                    <a16:creationId xmlns:a16="http://schemas.microsoft.com/office/drawing/2014/main" id="{5351F6A1-D789-418A-A642-9198944DF81A}"/>
                  </a:ext>
                </a:extLst>
              </p:cNvPr>
              <p:cNvSpPr txBox="1"/>
              <p:nvPr/>
            </p:nvSpPr>
            <p:spPr bwMode="auto">
              <a:xfrm>
                <a:off x="794271" y="3821884"/>
                <a:ext cx="500075" cy="330777"/>
              </a:xfrm>
              <a:prstGeom prst="rect">
                <a:avLst/>
              </a:prstGeom>
              <a:noFill/>
              <a:ln>
                <a:noFill/>
              </a:ln>
              <a:effectLst/>
            </p:spPr>
            <p:txBody>
              <a:bodyPr anchor="ctr">
                <a:normAutofit/>
              </a:bodyPr>
              <a:lstStyle/>
              <a:p>
                <a:pPr/>
                <a14:m>
                  <m:oMathPara xmlns:m="http://schemas.openxmlformats.org/officeDocument/2006/math">
                    <m:oMathParaPr>
                      <m:jc m:val="left"/>
                    </m:oMathParaPr>
                    <m:oMath xmlns:m="http://schemas.openxmlformats.org/officeDocument/2006/math">
                      <m:sSubSup>
                        <m:sSubSupPr>
                          <m:ctrlPr>
                            <a:rPr lang="en-US" sz="1400" i="1" dirty="0" smtClean="0">
                              <a:solidFill>
                                <a:srgbClr val="836967"/>
                              </a:solidFill>
                              <a:latin typeface="Cambria Math" panose="02040503050406030204" pitchFamily="18" charset="0"/>
                            </a:rPr>
                          </m:ctrlPr>
                        </m:sSubSupPr>
                        <m:e>
                          <m:r>
                            <a:rPr lang="en-US" sz="1400" i="1" dirty="0">
                              <a:latin typeface="Cambria Math" panose="02040503050406030204" pitchFamily="18" charset="0"/>
                            </a:rPr>
                            <m:t>𝑥</m:t>
                          </m:r>
                        </m:e>
                        <m:sub>
                          <m:r>
                            <a:rPr lang="en-US" sz="1400" i="1" dirty="0">
                              <a:latin typeface="Cambria Math" panose="02040503050406030204" pitchFamily="18" charset="0"/>
                            </a:rPr>
                            <m:t>𝑡</m:t>
                          </m:r>
                          <m:r>
                            <a:rPr lang="en-US" sz="1400" i="0" dirty="0">
                              <a:latin typeface="Cambria Math" panose="02040503050406030204" pitchFamily="18" charset="0"/>
                            </a:rPr>
                            <m:t>−1</m:t>
                          </m:r>
                        </m:sub>
                        <m:sup>
                          <m:r>
                            <a:rPr lang="en-CA" sz="1400" b="0" i="1" dirty="0" smtClean="0">
                              <a:latin typeface="Cambria Math" panose="02040503050406030204" pitchFamily="18" charset="0"/>
                            </a:rPr>
                            <m:t>3</m:t>
                          </m:r>
                        </m:sup>
                      </m:sSubSup>
                    </m:oMath>
                  </m:oMathPara>
                </a14:m>
                <a:endParaRPr lang="en-US" sz="1400" dirty="0"/>
              </a:p>
            </p:txBody>
          </p:sp>
        </mc:Choice>
        <mc:Fallback xmlns="">
          <p:sp>
            <p:nvSpPr>
              <p:cNvPr id="84" name="Object 33">
                <a:extLst>
                  <a:ext uri="{FF2B5EF4-FFF2-40B4-BE49-F238E27FC236}">
                    <a16:creationId xmlns:a16="http://schemas.microsoft.com/office/drawing/2014/main" id="{5351F6A1-D789-418A-A642-9198944DF81A}"/>
                  </a:ext>
                </a:extLst>
              </p:cNvPr>
              <p:cNvSpPr txBox="1">
                <a:spLocks noRot="1" noChangeAspect="1" noMove="1" noResize="1" noEditPoints="1" noAdjustHandles="1" noChangeArrowheads="1" noChangeShapeType="1" noTextEdit="1"/>
              </p:cNvSpPr>
              <p:nvPr/>
            </p:nvSpPr>
            <p:spPr bwMode="auto">
              <a:xfrm>
                <a:off x="794271" y="3821884"/>
                <a:ext cx="500075" cy="330777"/>
              </a:xfrm>
              <a:prstGeom prst="rect">
                <a:avLst/>
              </a:prstGeom>
              <a:blipFill>
                <a:blip r:embed="rId13"/>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Object 33">
                <a:extLst>
                  <a:ext uri="{FF2B5EF4-FFF2-40B4-BE49-F238E27FC236}">
                    <a16:creationId xmlns:a16="http://schemas.microsoft.com/office/drawing/2014/main" id="{D48390D3-2DB9-4BDC-BF1F-C4611D1480D2}"/>
                  </a:ext>
                </a:extLst>
              </p:cNvPr>
              <p:cNvSpPr txBox="1"/>
              <p:nvPr/>
            </p:nvSpPr>
            <p:spPr bwMode="auto">
              <a:xfrm>
                <a:off x="1608655" y="3781257"/>
                <a:ext cx="500075" cy="330777"/>
              </a:xfrm>
              <a:prstGeom prst="rect">
                <a:avLst/>
              </a:prstGeom>
              <a:noFill/>
              <a:ln>
                <a:noFill/>
              </a:ln>
              <a:effectLst/>
            </p:spPr>
            <p:txBody>
              <a:bodyPr anchor="ctr">
                <a:normAutofit/>
              </a:bodyPr>
              <a:lstStyle/>
              <a:p>
                <a:pPr/>
                <a14:m>
                  <m:oMathPara xmlns:m="http://schemas.openxmlformats.org/officeDocument/2006/math">
                    <m:oMathParaPr>
                      <m:jc m:val="left"/>
                    </m:oMathParaPr>
                    <m:oMath xmlns:m="http://schemas.openxmlformats.org/officeDocument/2006/math">
                      <m:sSubSup>
                        <m:sSubSupPr>
                          <m:ctrlPr>
                            <a:rPr lang="en-US" sz="1400" i="1" dirty="0" smtClean="0">
                              <a:solidFill>
                                <a:srgbClr val="836967"/>
                              </a:solidFill>
                              <a:latin typeface="Cambria Math" panose="02040503050406030204" pitchFamily="18" charset="0"/>
                            </a:rPr>
                          </m:ctrlPr>
                        </m:sSubSupPr>
                        <m:e>
                          <m:r>
                            <a:rPr lang="en-US" sz="1400" i="1" dirty="0">
                              <a:latin typeface="Cambria Math" panose="02040503050406030204" pitchFamily="18" charset="0"/>
                            </a:rPr>
                            <m:t>𝑥</m:t>
                          </m:r>
                        </m:e>
                        <m:sub>
                          <m:r>
                            <a:rPr lang="en-US" sz="1400" i="1" dirty="0">
                              <a:latin typeface="Cambria Math" panose="02040503050406030204" pitchFamily="18" charset="0"/>
                            </a:rPr>
                            <m:t>𝑡</m:t>
                          </m:r>
                        </m:sub>
                        <m:sup>
                          <m:r>
                            <a:rPr lang="en-CA" sz="1400" b="0" i="1" dirty="0" smtClean="0">
                              <a:latin typeface="Cambria Math" panose="02040503050406030204" pitchFamily="18" charset="0"/>
                            </a:rPr>
                            <m:t>3</m:t>
                          </m:r>
                        </m:sup>
                      </m:sSubSup>
                    </m:oMath>
                  </m:oMathPara>
                </a14:m>
                <a:endParaRPr lang="en-US" sz="1400" dirty="0"/>
              </a:p>
            </p:txBody>
          </p:sp>
        </mc:Choice>
        <mc:Fallback xmlns="">
          <p:sp>
            <p:nvSpPr>
              <p:cNvPr id="85" name="Object 33">
                <a:extLst>
                  <a:ext uri="{FF2B5EF4-FFF2-40B4-BE49-F238E27FC236}">
                    <a16:creationId xmlns:a16="http://schemas.microsoft.com/office/drawing/2014/main" id="{D48390D3-2DB9-4BDC-BF1F-C4611D1480D2}"/>
                  </a:ext>
                </a:extLst>
              </p:cNvPr>
              <p:cNvSpPr txBox="1">
                <a:spLocks noRot="1" noChangeAspect="1" noMove="1" noResize="1" noEditPoints="1" noAdjustHandles="1" noChangeArrowheads="1" noChangeShapeType="1" noTextEdit="1"/>
              </p:cNvSpPr>
              <p:nvPr/>
            </p:nvSpPr>
            <p:spPr bwMode="auto">
              <a:xfrm>
                <a:off x="1608655" y="3781257"/>
                <a:ext cx="500075" cy="330777"/>
              </a:xfrm>
              <a:prstGeom prst="rect">
                <a:avLst/>
              </a:prstGeom>
              <a:blipFill>
                <a:blip r:embed="rId14"/>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Object 33">
                <a:extLst>
                  <a:ext uri="{FF2B5EF4-FFF2-40B4-BE49-F238E27FC236}">
                    <a16:creationId xmlns:a16="http://schemas.microsoft.com/office/drawing/2014/main" id="{D57A8D88-83AE-42D5-B5C5-86AE922E79A5}"/>
                  </a:ext>
                </a:extLst>
              </p:cNvPr>
              <p:cNvSpPr txBox="1"/>
              <p:nvPr/>
            </p:nvSpPr>
            <p:spPr bwMode="auto">
              <a:xfrm>
                <a:off x="2345106" y="3798109"/>
                <a:ext cx="500075" cy="330777"/>
              </a:xfrm>
              <a:prstGeom prst="rect">
                <a:avLst/>
              </a:prstGeom>
              <a:noFill/>
              <a:ln>
                <a:noFill/>
              </a:ln>
              <a:effectLst/>
            </p:spPr>
            <p:txBody>
              <a:bodyPr anchor="ctr">
                <a:normAutofit/>
              </a:bodyPr>
              <a:lstStyle/>
              <a:p>
                <a:pPr/>
                <a14:m>
                  <m:oMathPara xmlns:m="http://schemas.openxmlformats.org/officeDocument/2006/math">
                    <m:oMathParaPr>
                      <m:jc m:val="left"/>
                    </m:oMathParaPr>
                    <m:oMath xmlns:m="http://schemas.openxmlformats.org/officeDocument/2006/math">
                      <m:sSubSup>
                        <m:sSubSupPr>
                          <m:ctrlPr>
                            <a:rPr lang="en-US" sz="1400" i="1" dirty="0" smtClean="0">
                              <a:solidFill>
                                <a:srgbClr val="836967"/>
                              </a:solidFill>
                              <a:latin typeface="Cambria Math" panose="02040503050406030204" pitchFamily="18" charset="0"/>
                            </a:rPr>
                          </m:ctrlPr>
                        </m:sSubSupPr>
                        <m:e>
                          <m:r>
                            <a:rPr lang="en-US" sz="1400" i="1" dirty="0">
                              <a:latin typeface="Cambria Math" panose="02040503050406030204" pitchFamily="18" charset="0"/>
                            </a:rPr>
                            <m:t>𝑥</m:t>
                          </m:r>
                        </m:e>
                        <m:sub>
                          <m:r>
                            <a:rPr lang="en-US" sz="1400" i="1" dirty="0">
                              <a:latin typeface="Cambria Math" panose="02040503050406030204" pitchFamily="18" charset="0"/>
                            </a:rPr>
                            <m:t>𝑡</m:t>
                          </m:r>
                          <m:r>
                            <a:rPr lang="en-CA" sz="1400" b="0" i="0" dirty="0" smtClean="0">
                              <a:latin typeface="Cambria Math" panose="02040503050406030204" pitchFamily="18" charset="0"/>
                            </a:rPr>
                            <m:t>+</m:t>
                          </m:r>
                          <m:r>
                            <a:rPr lang="en-US" sz="1400" i="0" dirty="0">
                              <a:latin typeface="Cambria Math" panose="02040503050406030204" pitchFamily="18" charset="0"/>
                            </a:rPr>
                            <m:t>1</m:t>
                          </m:r>
                        </m:sub>
                        <m:sup>
                          <m:r>
                            <a:rPr lang="en-CA" sz="1400" b="0" i="1" dirty="0" smtClean="0">
                              <a:latin typeface="Cambria Math" panose="02040503050406030204" pitchFamily="18" charset="0"/>
                            </a:rPr>
                            <m:t>3</m:t>
                          </m:r>
                        </m:sup>
                      </m:sSubSup>
                    </m:oMath>
                  </m:oMathPara>
                </a14:m>
                <a:endParaRPr lang="en-US" sz="1400" dirty="0"/>
              </a:p>
            </p:txBody>
          </p:sp>
        </mc:Choice>
        <mc:Fallback xmlns="">
          <p:sp>
            <p:nvSpPr>
              <p:cNvPr id="86" name="Object 33">
                <a:extLst>
                  <a:ext uri="{FF2B5EF4-FFF2-40B4-BE49-F238E27FC236}">
                    <a16:creationId xmlns:a16="http://schemas.microsoft.com/office/drawing/2014/main" id="{D57A8D88-83AE-42D5-B5C5-86AE922E79A5}"/>
                  </a:ext>
                </a:extLst>
              </p:cNvPr>
              <p:cNvSpPr txBox="1">
                <a:spLocks noRot="1" noChangeAspect="1" noMove="1" noResize="1" noEditPoints="1" noAdjustHandles="1" noChangeArrowheads="1" noChangeShapeType="1" noTextEdit="1"/>
              </p:cNvSpPr>
              <p:nvPr/>
            </p:nvSpPr>
            <p:spPr bwMode="auto">
              <a:xfrm>
                <a:off x="2345106" y="3798109"/>
                <a:ext cx="500075" cy="330777"/>
              </a:xfrm>
              <a:prstGeom prst="rect">
                <a:avLst/>
              </a:prstGeom>
              <a:blipFill>
                <a:blip r:embed="rId15"/>
                <a:stretch>
                  <a:fillRect/>
                </a:stretch>
              </a:blipFill>
              <a:ln>
                <a:noFill/>
              </a:ln>
              <a:effectLst/>
            </p:spPr>
            <p:txBody>
              <a:bodyPr/>
              <a:lstStyle/>
              <a:p>
                <a:r>
                  <a:rPr lang="en-US">
                    <a:noFill/>
                  </a:rPr>
                  <a:t> </a:t>
                </a:r>
              </a:p>
            </p:txBody>
          </p:sp>
        </mc:Fallback>
      </mc:AlternateContent>
      <p:sp>
        <p:nvSpPr>
          <p:cNvPr id="87" name="Line 21">
            <a:extLst>
              <a:ext uri="{FF2B5EF4-FFF2-40B4-BE49-F238E27FC236}">
                <a16:creationId xmlns:a16="http://schemas.microsoft.com/office/drawing/2014/main" id="{345DA328-C9B0-4906-9509-DBFACDE01A8E}"/>
              </a:ext>
            </a:extLst>
          </p:cNvPr>
          <p:cNvSpPr>
            <a:spLocks noChangeShapeType="1"/>
          </p:cNvSpPr>
          <p:nvPr/>
        </p:nvSpPr>
        <p:spPr bwMode="auto">
          <a:xfrm>
            <a:off x="2103749" y="4716545"/>
            <a:ext cx="21242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sz="1400"/>
          </a:p>
        </p:txBody>
      </p:sp>
      <p:sp>
        <p:nvSpPr>
          <p:cNvPr id="88" name="Line 21">
            <a:extLst>
              <a:ext uri="{FF2B5EF4-FFF2-40B4-BE49-F238E27FC236}">
                <a16:creationId xmlns:a16="http://schemas.microsoft.com/office/drawing/2014/main" id="{D692D026-916A-4AD0-B726-B88513B4146F}"/>
              </a:ext>
            </a:extLst>
          </p:cNvPr>
          <p:cNvSpPr>
            <a:spLocks noChangeShapeType="1"/>
          </p:cNvSpPr>
          <p:nvPr/>
        </p:nvSpPr>
        <p:spPr bwMode="auto">
          <a:xfrm>
            <a:off x="2132685" y="3973714"/>
            <a:ext cx="21242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sz="1400"/>
          </a:p>
        </p:txBody>
      </p:sp>
      <p:sp>
        <p:nvSpPr>
          <p:cNvPr id="89" name="Line 21">
            <a:extLst>
              <a:ext uri="{FF2B5EF4-FFF2-40B4-BE49-F238E27FC236}">
                <a16:creationId xmlns:a16="http://schemas.microsoft.com/office/drawing/2014/main" id="{BD0D356C-3652-4A8B-8C51-54CE86C5D75B}"/>
              </a:ext>
            </a:extLst>
          </p:cNvPr>
          <p:cNvSpPr>
            <a:spLocks noChangeShapeType="1"/>
          </p:cNvSpPr>
          <p:nvPr/>
        </p:nvSpPr>
        <p:spPr bwMode="auto">
          <a:xfrm>
            <a:off x="2115715" y="3151060"/>
            <a:ext cx="21242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sz="1400"/>
          </a:p>
        </p:txBody>
      </p:sp>
      <p:sp>
        <p:nvSpPr>
          <p:cNvPr id="90" name="Line 21">
            <a:extLst>
              <a:ext uri="{FF2B5EF4-FFF2-40B4-BE49-F238E27FC236}">
                <a16:creationId xmlns:a16="http://schemas.microsoft.com/office/drawing/2014/main" id="{5D2C743D-F65E-46BD-8FA3-05075A11FCB7}"/>
              </a:ext>
            </a:extLst>
          </p:cNvPr>
          <p:cNvSpPr>
            <a:spLocks noChangeShapeType="1"/>
          </p:cNvSpPr>
          <p:nvPr/>
        </p:nvSpPr>
        <p:spPr bwMode="auto">
          <a:xfrm>
            <a:off x="1324302" y="3175663"/>
            <a:ext cx="21242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sz="1400"/>
          </a:p>
        </p:txBody>
      </p:sp>
      <p:sp>
        <p:nvSpPr>
          <p:cNvPr id="91" name="Line 22">
            <a:extLst>
              <a:ext uri="{FF2B5EF4-FFF2-40B4-BE49-F238E27FC236}">
                <a16:creationId xmlns:a16="http://schemas.microsoft.com/office/drawing/2014/main" id="{7F064C5B-C9B8-478B-9A90-810BE1D0F52B}"/>
              </a:ext>
            </a:extLst>
          </p:cNvPr>
          <p:cNvSpPr>
            <a:spLocks noChangeShapeType="1"/>
          </p:cNvSpPr>
          <p:nvPr/>
        </p:nvSpPr>
        <p:spPr bwMode="auto">
          <a:xfrm>
            <a:off x="2893922" y="3205954"/>
            <a:ext cx="21242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sz="1400"/>
          </a:p>
        </p:txBody>
      </p:sp>
      <p:cxnSp>
        <p:nvCxnSpPr>
          <p:cNvPr id="104" name="Connecteur droit 53">
            <a:extLst>
              <a:ext uri="{FF2B5EF4-FFF2-40B4-BE49-F238E27FC236}">
                <a16:creationId xmlns:a16="http://schemas.microsoft.com/office/drawing/2014/main" id="{51086C59-2101-47C8-AD48-87FC4B09F9D4}"/>
              </a:ext>
            </a:extLst>
          </p:cNvPr>
          <p:cNvCxnSpPr>
            <a:cxnSpLocks noChangeShapeType="1"/>
          </p:cNvCxnSpPr>
          <p:nvPr/>
        </p:nvCxnSpPr>
        <p:spPr bwMode="auto">
          <a:xfrm>
            <a:off x="2640153" y="3421996"/>
            <a:ext cx="1" cy="301927"/>
          </a:xfrm>
          <a:prstGeom prst="line">
            <a:avLst/>
          </a:prstGeom>
          <a:noFill/>
          <a:ln w="9525">
            <a:solidFill>
              <a:schemeClr val="tx1"/>
            </a:solidFill>
            <a:round/>
            <a:headEnd type="triangle" w="med" len="med"/>
            <a:tailEnd type="non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5" name="Connecteur droit 53">
            <a:extLst>
              <a:ext uri="{FF2B5EF4-FFF2-40B4-BE49-F238E27FC236}">
                <a16:creationId xmlns:a16="http://schemas.microsoft.com/office/drawing/2014/main" id="{ECBE480F-9016-486A-AA3B-D3F04693B54E}"/>
              </a:ext>
            </a:extLst>
          </p:cNvPr>
          <p:cNvCxnSpPr>
            <a:cxnSpLocks noChangeShapeType="1"/>
          </p:cNvCxnSpPr>
          <p:nvPr/>
        </p:nvCxnSpPr>
        <p:spPr bwMode="auto">
          <a:xfrm>
            <a:off x="1016635" y="3429692"/>
            <a:ext cx="1" cy="301927"/>
          </a:xfrm>
          <a:prstGeom prst="line">
            <a:avLst/>
          </a:prstGeom>
          <a:noFill/>
          <a:ln w="9525">
            <a:solidFill>
              <a:schemeClr val="tx1"/>
            </a:solidFill>
            <a:round/>
            <a:headEnd type="triangle" w="med" len="med"/>
            <a:tailEnd type="non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7" name="Connecteur droit 53">
            <a:extLst>
              <a:ext uri="{FF2B5EF4-FFF2-40B4-BE49-F238E27FC236}">
                <a16:creationId xmlns:a16="http://schemas.microsoft.com/office/drawing/2014/main" id="{722D0CAE-A932-4037-987C-BB5206EF7F03}"/>
              </a:ext>
            </a:extLst>
          </p:cNvPr>
          <p:cNvCxnSpPr>
            <a:cxnSpLocks noChangeShapeType="1"/>
          </p:cNvCxnSpPr>
          <p:nvPr/>
        </p:nvCxnSpPr>
        <p:spPr bwMode="auto">
          <a:xfrm flipH="1">
            <a:off x="2623388" y="4221969"/>
            <a:ext cx="703" cy="240112"/>
          </a:xfrm>
          <a:prstGeom prst="line">
            <a:avLst/>
          </a:prstGeom>
          <a:noFill/>
          <a:ln w="9525">
            <a:solidFill>
              <a:schemeClr val="tx1"/>
            </a:solidFill>
            <a:round/>
            <a:headEnd type="triangle" w="med" len="med"/>
            <a:tailEnd type="non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8" name="Connecteur droit 53">
            <a:extLst>
              <a:ext uri="{FF2B5EF4-FFF2-40B4-BE49-F238E27FC236}">
                <a16:creationId xmlns:a16="http://schemas.microsoft.com/office/drawing/2014/main" id="{C724BBFF-3E2B-44FD-99DA-E77A6942D14F}"/>
              </a:ext>
            </a:extLst>
          </p:cNvPr>
          <p:cNvCxnSpPr>
            <a:cxnSpLocks noChangeShapeType="1"/>
          </p:cNvCxnSpPr>
          <p:nvPr/>
        </p:nvCxnSpPr>
        <p:spPr bwMode="auto">
          <a:xfrm flipH="1">
            <a:off x="993857" y="4225416"/>
            <a:ext cx="703" cy="240112"/>
          </a:xfrm>
          <a:prstGeom prst="line">
            <a:avLst/>
          </a:prstGeom>
          <a:noFill/>
          <a:ln w="9525">
            <a:solidFill>
              <a:schemeClr val="tx1"/>
            </a:solidFill>
            <a:round/>
            <a:headEnd type="triangle" w="med" len="med"/>
            <a:tailEnd type="non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1" name="Connecteur droit 53">
            <a:extLst>
              <a:ext uri="{FF2B5EF4-FFF2-40B4-BE49-F238E27FC236}">
                <a16:creationId xmlns:a16="http://schemas.microsoft.com/office/drawing/2014/main" id="{D34CE2C6-2C23-4DEF-8F68-C82805AEAFB4}"/>
              </a:ext>
            </a:extLst>
          </p:cNvPr>
          <p:cNvCxnSpPr>
            <a:cxnSpLocks noChangeShapeType="1"/>
          </p:cNvCxnSpPr>
          <p:nvPr/>
        </p:nvCxnSpPr>
        <p:spPr bwMode="auto">
          <a:xfrm flipH="1">
            <a:off x="1827668" y="4934783"/>
            <a:ext cx="195" cy="242004"/>
          </a:xfrm>
          <a:prstGeom prst="line">
            <a:avLst/>
          </a:prstGeom>
          <a:noFill/>
          <a:ln w="9525">
            <a:solidFill>
              <a:schemeClr val="tx1"/>
            </a:solidFill>
            <a:round/>
            <a:headEnd type="triangle" w="med" len="med"/>
            <a:tailEnd type="non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2" name="Connecteur droit 53">
            <a:extLst>
              <a:ext uri="{FF2B5EF4-FFF2-40B4-BE49-F238E27FC236}">
                <a16:creationId xmlns:a16="http://schemas.microsoft.com/office/drawing/2014/main" id="{39FCDC3A-A06D-4950-8436-F5C23373A963}"/>
              </a:ext>
            </a:extLst>
          </p:cNvPr>
          <p:cNvCxnSpPr>
            <a:cxnSpLocks noChangeShapeType="1"/>
          </p:cNvCxnSpPr>
          <p:nvPr/>
        </p:nvCxnSpPr>
        <p:spPr bwMode="auto">
          <a:xfrm flipH="1">
            <a:off x="2580254" y="4929009"/>
            <a:ext cx="195" cy="242004"/>
          </a:xfrm>
          <a:prstGeom prst="line">
            <a:avLst/>
          </a:prstGeom>
          <a:noFill/>
          <a:ln w="9525">
            <a:solidFill>
              <a:schemeClr val="tx1"/>
            </a:solidFill>
            <a:round/>
            <a:headEnd type="triangle" w="med" len="med"/>
            <a:tailEnd type="non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cSld>
  <p:clrMapOvr>
    <a:masterClrMapping/>
  </p:clrMapOvr>
  <p:transition spd="slow"/>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fr-CA" altLang="ko-KR">
                <a:latin typeface="Arial" pitchFamily="34" charset="0"/>
                <a:ea typeface="ＭＳ Ｐゴシック" pitchFamily="34" charset="-128"/>
              </a:rPr>
              <a:t>Simuler un HMM</a:t>
            </a:r>
          </a:p>
        </p:txBody>
      </p:sp>
      <p:sp>
        <p:nvSpPr>
          <p:cNvPr id="23555" name="Rectangle 3"/>
          <p:cNvSpPr>
            <a:spLocks noGrp="1" noChangeArrowheads="1"/>
          </p:cNvSpPr>
          <p:nvPr>
            <p:ph idx="1"/>
          </p:nvPr>
        </p:nvSpPr>
        <p:spPr/>
        <p:txBody>
          <a:bodyPr/>
          <a:lstStyle/>
          <a:p>
            <a:pPr eaLnBrk="1" hangingPunct="1"/>
            <a:r>
              <a:rPr lang="fr-CA" altLang="ko-KR">
                <a:ea typeface="ＭＳ Ｐゴシック" pitchFamily="34" charset="-128"/>
              </a:rPr>
              <a:t>Il est facile de générer des observations d’un HMM</a:t>
            </a:r>
          </a:p>
          <a:p>
            <a:pPr lvl="1" eaLnBrk="1" hangingPunct="1"/>
            <a:r>
              <a:rPr lang="fr-CA" altLang="ko-KR">
                <a:ea typeface="ＭＳ Ｐゴシック" pitchFamily="34" charset="-128"/>
              </a:rPr>
              <a:t>échantillonner une valeur initiale </a:t>
            </a:r>
            <a:r>
              <a:rPr lang="fr-CA" altLang="ko-KR" i="1">
                <a:ea typeface="ＭＳ Ｐゴシック" pitchFamily="34" charset="-128"/>
              </a:rPr>
              <a:t>H</a:t>
            </a:r>
            <a:r>
              <a:rPr lang="fr-CA" altLang="ko-KR" i="1" baseline="-25000">
                <a:ea typeface="ＭＳ Ｐゴシック" pitchFamily="34" charset="-128"/>
              </a:rPr>
              <a:t>1</a:t>
            </a:r>
            <a:r>
              <a:rPr lang="fr-CA" altLang="ko-KR">
                <a:ea typeface="ＭＳ Ｐゴシック" pitchFamily="34" charset="-128"/>
              </a:rPr>
              <a:t> = </a:t>
            </a:r>
            <a:r>
              <a:rPr lang="fr-CA" altLang="ko-KR" i="1">
                <a:ea typeface="ＭＳ Ｐゴシック" pitchFamily="34" charset="-128"/>
              </a:rPr>
              <a:t>h</a:t>
            </a:r>
            <a:r>
              <a:rPr lang="fr-CA" altLang="ko-KR" i="1" baseline="-25000">
                <a:ea typeface="ＭＳ Ｐゴシック" pitchFamily="34" charset="-128"/>
              </a:rPr>
              <a:t>1</a:t>
            </a:r>
            <a:r>
              <a:rPr lang="fr-CA" altLang="ko-KR">
                <a:ea typeface="ＭＳ Ｐゴシック" pitchFamily="34" charset="-128"/>
              </a:rPr>
              <a:t> de </a:t>
            </a:r>
            <a:r>
              <a:rPr lang="fr-CA" altLang="ko-KR" b="1">
                <a:ea typeface="ＭＳ Ｐゴシック" pitchFamily="34" charset="-128"/>
              </a:rPr>
              <a:t>P</a:t>
            </a:r>
            <a:r>
              <a:rPr lang="fr-CA" altLang="ko-KR">
                <a:ea typeface="ＭＳ Ｐゴシック" pitchFamily="34" charset="-128"/>
              </a:rPr>
              <a:t>(</a:t>
            </a:r>
            <a:r>
              <a:rPr lang="fr-CA" altLang="ko-KR" i="1">
                <a:ea typeface="ＭＳ Ｐゴシック" pitchFamily="34" charset="-128"/>
              </a:rPr>
              <a:t>H</a:t>
            </a:r>
            <a:r>
              <a:rPr lang="fr-CA" altLang="ko-KR" i="1" baseline="-25000">
                <a:ea typeface="ＭＳ Ｐゴシック" pitchFamily="34" charset="-128"/>
              </a:rPr>
              <a:t>1</a:t>
            </a:r>
            <a:r>
              <a:rPr lang="fr-CA" altLang="ko-KR">
                <a:ea typeface="ＭＳ Ｐゴシック" pitchFamily="34" charset="-128"/>
              </a:rPr>
              <a:t>)</a:t>
            </a:r>
          </a:p>
          <a:p>
            <a:pPr lvl="1" eaLnBrk="1" hangingPunct="1"/>
            <a:r>
              <a:rPr lang="fr-CA" altLang="ko-KR">
                <a:ea typeface="ＭＳ Ｐゴシック" pitchFamily="34" charset="-128"/>
              </a:rPr>
              <a:t>pour </a:t>
            </a:r>
            <a:r>
              <a:rPr lang="fr-CA" altLang="ko-KR" i="1">
                <a:ea typeface="ＭＳ Ｐゴシック" pitchFamily="34" charset="-128"/>
              </a:rPr>
              <a:t>t</a:t>
            </a:r>
            <a:r>
              <a:rPr lang="fr-CA" altLang="ko-KR">
                <a:ea typeface="ＭＳ Ｐゴシック" pitchFamily="34" charset="-128"/>
              </a:rPr>
              <a:t> = 2 jusqu’à </a:t>
            </a:r>
            <a:r>
              <a:rPr lang="fr-CA" altLang="ko-KR" i="1">
                <a:ea typeface="ＭＳ Ｐゴシック" pitchFamily="34" charset="-128"/>
              </a:rPr>
              <a:t>T</a:t>
            </a:r>
            <a:r>
              <a:rPr lang="fr-CA" altLang="ko-KR">
                <a:ea typeface="ＭＳ Ｐゴシック" pitchFamily="34" charset="-128"/>
              </a:rPr>
              <a:t>, répéter les deux échantillonnage suivants:</a:t>
            </a:r>
          </a:p>
          <a:p>
            <a:pPr lvl="2" eaLnBrk="1" hangingPunct="1"/>
            <a:r>
              <a:rPr lang="fr-CA" altLang="ko-KR">
                <a:ea typeface="ＭＳ Ｐゴシック" pitchFamily="34" charset="-128"/>
              </a:rPr>
              <a:t>utiliser les probabilités de transition de l’état caché courant pour obtenir un échantillon </a:t>
            </a:r>
            <a:r>
              <a:rPr lang="fr-CA" altLang="ko-KR" i="1">
                <a:ea typeface="ＭＳ Ｐゴシック" pitchFamily="34" charset="-128"/>
              </a:rPr>
              <a:t>h</a:t>
            </a:r>
            <a:r>
              <a:rPr lang="fr-CA" altLang="ko-KR" i="1" baseline="-25000">
                <a:ea typeface="ＭＳ Ｐゴシック" pitchFamily="34" charset="-128"/>
              </a:rPr>
              <a:t>t</a:t>
            </a:r>
            <a:r>
              <a:rPr lang="fr-CA" altLang="ko-KR" i="1">
                <a:ea typeface="ＭＳ Ｐゴシック" pitchFamily="34" charset="-128"/>
              </a:rPr>
              <a:t>,</a:t>
            </a:r>
            <a:r>
              <a:rPr lang="fr-CA" altLang="ko-KR">
                <a:ea typeface="ＭＳ Ｐゴシック" pitchFamily="34" charset="-128"/>
              </a:rPr>
              <a:t> sachant l’état caché précédent: </a:t>
            </a:r>
            <a:r>
              <a:rPr lang="fr-CA" altLang="ko-KR" b="1">
                <a:ea typeface="ＭＳ Ｐゴシック" pitchFamily="34" charset="-128"/>
              </a:rPr>
              <a:t>P</a:t>
            </a:r>
            <a:r>
              <a:rPr lang="fr-CA" altLang="ko-KR">
                <a:ea typeface="ＭＳ Ｐゴシック" pitchFamily="34" charset="-128"/>
              </a:rPr>
              <a:t>(</a:t>
            </a:r>
            <a:r>
              <a:rPr lang="fr-CA" altLang="ko-KR" i="1">
                <a:ea typeface="ＭＳ Ｐゴシック" pitchFamily="34" charset="-128"/>
              </a:rPr>
              <a:t>H</a:t>
            </a:r>
            <a:r>
              <a:rPr lang="fr-CA" altLang="ko-KR" i="1" baseline="-25000">
                <a:ea typeface="ＭＳ Ｐゴシック" pitchFamily="34" charset="-128"/>
              </a:rPr>
              <a:t>t</a:t>
            </a:r>
            <a:r>
              <a:rPr lang="fr-CA" altLang="ko-KR">
                <a:ea typeface="ＭＳ Ｐゴシック" pitchFamily="34" charset="-128"/>
              </a:rPr>
              <a:t> | </a:t>
            </a:r>
            <a:r>
              <a:rPr lang="fr-CA" altLang="ko-KR" i="1">
                <a:ea typeface="ＭＳ Ｐゴシック" pitchFamily="34" charset="-128"/>
              </a:rPr>
              <a:t>H</a:t>
            </a:r>
            <a:r>
              <a:rPr lang="fr-CA" altLang="ko-KR" i="1" baseline="-25000">
                <a:ea typeface="ＭＳ Ｐゴシック" pitchFamily="34" charset="-128"/>
              </a:rPr>
              <a:t>t-1</a:t>
            </a:r>
            <a:r>
              <a:rPr lang="fr-CA" altLang="ko-KR">
                <a:ea typeface="ＭＳ Ｐゴシック" pitchFamily="34" charset="-128"/>
              </a:rPr>
              <a:t> = </a:t>
            </a:r>
            <a:r>
              <a:rPr lang="fr-CA" altLang="ko-KR" i="1">
                <a:ea typeface="ＭＳ Ｐゴシック" pitchFamily="34" charset="-128"/>
              </a:rPr>
              <a:t>h</a:t>
            </a:r>
            <a:r>
              <a:rPr lang="fr-CA" altLang="ko-KR" i="1" baseline="-25000">
                <a:ea typeface="ＭＳ Ｐゴシック" pitchFamily="34" charset="-128"/>
              </a:rPr>
              <a:t>t-1</a:t>
            </a:r>
            <a:r>
              <a:rPr lang="fr-CA" altLang="ko-KR">
                <a:ea typeface="ＭＳ Ｐゴシック" pitchFamily="34" charset="-128"/>
              </a:rPr>
              <a:t>)</a:t>
            </a:r>
          </a:p>
          <a:p>
            <a:pPr lvl="2" eaLnBrk="1" hangingPunct="1"/>
            <a:r>
              <a:rPr lang="fr-CA" altLang="ko-KR">
                <a:ea typeface="ＭＳ Ｐゴシック" pitchFamily="34" charset="-128"/>
              </a:rPr>
              <a:t>utiliser les probabilités de sortie de la variable d’observation étant donné l’état caché courant, pour obtenir le symbole d’observation (émission) </a:t>
            </a:r>
            <a:r>
              <a:rPr lang="fr-CA" altLang="ko-KR" i="1">
                <a:ea typeface="ＭＳ Ｐゴシック" pitchFamily="34" charset="-128"/>
              </a:rPr>
              <a:t>s</a:t>
            </a:r>
            <a:r>
              <a:rPr lang="fr-CA" altLang="ko-KR" i="1" baseline="-25000">
                <a:ea typeface="ＭＳ Ｐゴシック" pitchFamily="34" charset="-128"/>
              </a:rPr>
              <a:t>t</a:t>
            </a:r>
            <a:r>
              <a:rPr lang="fr-CA" altLang="ko-KR">
                <a:ea typeface="ＭＳ Ｐゴシック" pitchFamily="34" charset="-128"/>
              </a:rPr>
              <a:t>: </a:t>
            </a:r>
            <a:r>
              <a:rPr lang="fr-CA" altLang="ko-KR" b="1">
                <a:ea typeface="ＭＳ Ｐゴシック" pitchFamily="34" charset="-128"/>
              </a:rPr>
              <a:t>P</a:t>
            </a:r>
            <a:r>
              <a:rPr lang="fr-CA" altLang="ko-KR">
                <a:ea typeface="ＭＳ Ｐゴシック" pitchFamily="34" charset="-128"/>
              </a:rPr>
              <a:t>(</a:t>
            </a:r>
            <a:r>
              <a:rPr lang="fr-CA" altLang="ko-KR" i="1">
                <a:ea typeface="ＭＳ Ｐゴシック" pitchFamily="34" charset="-128"/>
              </a:rPr>
              <a:t>S</a:t>
            </a:r>
            <a:r>
              <a:rPr lang="fr-CA" altLang="ko-KR" i="1" baseline="-25000">
                <a:ea typeface="ＭＳ Ｐゴシック" pitchFamily="34" charset="-128"/>
              </a:rPr>
              <a:t>t</a:t>
            </a:r>
            <a:r>
              <a:rPr lang="fr-CA" altLang="ko-KR">
                <a:ea typeface="ＭＳ Ｐゴシック" pitchFamily="34" charset="-128"/>
              </a:rPr>
              <a:t> | </a:t>
            </a:r>
            <a:r>
              <a:rPr lang="fr-CA" altLang="ko-KR" i="1">
                <a:ea typeface="ＭＳ Ｐゴシック" pitchFamily="34" charset="-128"/>
              </a:rPr>
              <a:t>H</a:t>
            </a:r>
            <a:r>
              <a:rPr lang="fr-CA" altLang="ko-KR" i="1" baseline="-25000">
                <a:ea typeface="ＭＳ Ｐゴシック" pitchFamily="34" charset="-128"/>
              </a:rPr>
              <a:t>t</a:t>
            </a:r>
            <a:r>
              <a:rPr lang="fr-CA" altLang="ko-KR">
                <a:ea typeface="ＭＳ Ｐゴシック" pitchFamily="34" charset="-128"/>
              </a:rPr>
              <a:t>=</a:t>
            </a:r>
            <a:r>
              <a:rPr lang="fr-CA" altLang="ko-KR" i="1">
                <a:ea typeface="ＭＳ Ｐゴシック" pitchFamily="34" charset="-128"/>
              </a:rPr>
              <a:t>h</a:t>
            </a:r>
            <a:r>
              <a:rPr lang="fr-CA" altLang="ko-KR" i="1" baseline="-25000">
                <a:ea typeface="ＭＳ Ｐゴシック" pitchFamily="34" charset="-128"/>
              </a:rPr>
              <a:t>t</a:t>
            </a:r>
            <a:r>
              <a:rPr lang="fr-CA" altLang="ko-KR">
                <a:ea typeface="ＭＳ Ｐゴシック" pitchFamily="34" charset="-128"/>
              </a:rPr>
              <a:t>)</a:t>
            </a:r>
          </a:p>
          <a:p>
            <a:pPr lvl="1" eaLnBrk="1" hangingPunct="1"/>
            <a:endParaRPr lang="fr-CA" altLang="ko-KR">
              <a:ea typeface="ＭＳ Ｐゴシック" pitchFamily="34" charset="-128"/>
            </a:endParaRPr>
          </a:p>
          <a:p>
            <a:pPr eaLnBrk="1" hangingPunct="1"/>
            <a:r>
              <a:rPr lang="fr-CA" altLang="ko-KR">
                <a:ea typeface="ＭＳ Ｐゴシック" pitchFamily="34" charset="-128"/>
              </a:rPr>
              <a:t>On peut aussi générer la séquence des états cachés d’abord et ensuite générer les observations</a:t>
            </a:r>
          </a:p>
          <a:p>
            <a:pPr lvl="1" eaLnBrk="1" hangingPunct="1"/>
            <a:r>
              <a:rPr lang="fr-CA" altLang="ko-KR">
                <a:ea typeface="ＭＳ Ｐゴシック" pitchFamily="34" charset="-128"/>
              </a:rPr>
              <a:t>les variables cachées dépendent uniquement des variables cachées précédentes</a:t>
            </a:r>
          </a:p>
          <a:p>
            <a:pPr lvl="1" eaLnBrk="1" hangingPunct="1"/>
            <a:r>
              <a:rPr lang="fr-CA" altLang="ko-KR">
                <a:ea typeface="ＭＳ Ｐゴシック" pitchFamily="34" charset="-128"/>
              </a:rPr>
              <a:t>chaque observation (émission) ne dépendra pas des autres</a:t>
            </a:r>
          </a:p>
        </p:txBody>
      </p:sp>
      <p:sp>
        <p:nvSpPr>
          <p:cNvPr id="23556"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23557"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23558"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63E5C70A-044E-4665-9EBE-B15A19CA970E}" type="slidenum">
              <a:rPr lang="en-US" altLang="en-US" smtClean="0">
                <a:latin typeface="Calibri" pitchFamily="34" charset="0"/>
              </a:rPr>
              <a:pPr/>
              <a:t>110</a:t>
            </a:fld>
            <a:endParaRPr lang="en-US" altLang="en-US">
              <a:latin typeface="Calibri" pitchFamily="34" charset="0"/>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fr-CA" altLang="en-US">
                <a:latin typeface="Arial" pitchFamily="34" charset="0"/>
                <a:ea typeface="ＭＳ Ｐゴシック" pitchFamily="34" charset="-128"/>
              </a:rPr>
              <a:t>Types d</a:t>
            </a:r>
            <a:r>
              <a:rPr lang="fr-CA" altLang="fr-FR">
                <a:latin typeface="Arial" pitchFamily="34" charset="0"/>
                <a:ea typeface="ＭＳ Ｐゴシック" pitchFamily="34" charset="-128"/>
              </a:rPr>
              <a:t>’</a:t>
            </a:r>
            <a:r>
              <a:rPr lang="fr-CA" altLang="en-US">
                <a:latin typeface="Arial" pitchFamily="34" charset="0"/>
                <a:ea typeface="ＭＳ Ｐゴシック" pitchFamily="34" charset="-128"/>
              </a:rPr>
              <a:t>inférence dans un </a:t>
            </a:r>
            <a:r>
              <a:rPr lang="fr-FR" altLang="en-US">
                <a:latin typeface="Arial" pitchFamily="34" charset="0"/>
                <a:ea typeface="ＭＳ Ｐゴシック" pitchFamily="34" charset="-128"/>
              </a:rPr>
              <a:t>RBD</a:t>
            </a:r>
            <a:endParaRPr lang="fr-CA" altLang="en-US">
              <a:latin typeface="Arial" pitchFamily="34" charset="0"/>
              <a:ea typeface="ＭＳ Ｐゴシック" pitchFamily="34" charset="-128"/>
            </a:endParaRPr>
          </a:p>
        </p:txBody>
      </p:sp>
      <p:sp>
        <p:nvSpPr>
          <p:cNvPr id="31746" name="Rectangle 3"/>
          <p:cNvSpPr>
            <a:spLocks noGrp="1" noChangeArrowheads="1"/>
          </p:cNvSpPr>
          <p:nvPr>
            <p:ph idx="1"/>
          </p:nvPr>
        </p:nvSpPr>
        <p:spPr>
          <a:xfrm>
            <a:off x="457200" y="1600201"/>
            <a:ext cx="8369300" cy="2628900"/>
          </a:xfrm>
        </p:spPr>
        <p:txBody>
          <a:bodyPr/>
          <a:lstStyle/>
          <a:p>
            <a:pPr eaLnBrk="1" hangingPunct="1"/>
            <a:r>
              <a:rPr lang="fr-CA" altLang="en-US" b="1" dirty="0">
                <a:ea typeface="ＭＳ Ｐゴシック" pitchFamily="34" charset="-128"/>
              </a:rPr>
              <a:t>Filtrage</a:t>
            </a:r>
            <a:r>
              <a:rPr lang="fr-CA" altLang="en-US" dirty="0">
                <a:ea typeface="ＭＳ Ｐゴシック" pitchFamily="34" charset="-128"/>
              </a:rPr>
              <a:t> (</a:t>
            </a:r>
            <a:r>
              <a:rPr lang="fr-CA" altLang="en-US" b="1" i="1" dirty="0" err="1">
                <a:ea typeface="ＭＳ Ｐゴシック" pitchFamily="34" charset="-128"/>
              </a:rPr>
              <a:t>filtering</a:t>
            </a:r>
            <a:r>
              <a:rPr lang="fr-CA" altLang="en-US" dirty="0">
                <a:ea typeface="ＭＳ Ｐゴシック" pitchFamily="34" charset="-128"/>
              </a:rPr>
              <a:t>): calcul de l</a:t>
            </a:r>
            <a:r>
              <a:rPr lang="fr-CA" altLang="fr-FR" dirty="0">
                <a:ea typeface="ＭＳ Ｐゴシック" pitchFamily="34" charset="-128"/>
              </a:rPr>
              <a:t>’</a:t>
            </a:r>
            <a:r>
              <a:rPr lang="fr-CA" altLang="ja-JP" b="1" dirty="0">
                <a:ea typeface="ＭＳ Ｐゴシック" pitchFamily="34" charset="-128"/>
              </a:rPr>
              <a:t>état de croyance</a:t>
            </a:r>
            <a:r>
              <a:rPr lang="fr-CA" altLang="ja-JP" dirty="0">
                <a:ea typeface="ＭＳ Ｐゴシック" pitchFamily="34" charset="-128"/>
              </a:rPr>
              <a:t> (</a:t>
            </a:r>
            <a:r>
              <a:rPr lang="fr-CA" altLang="ja-JP" b="1" i="1" dirty="0" err="1">
                <a:ea typeface="ＭＳ Ｐゴシック" pitchFamily="34" charset="-128"/>
              </a:rPr>
              <a:t>belief</a:t>
            </a:r>
            <a:r>
              <a:rPr lang="fr-CA" altLang="ja-JP" b="1" dirty="0">
                <a:ea typeface="ＭＳ Ｐゴシック" pitchFamily="34" charset="-128"/>
              </a:rPr>
              <a:t> </a:t>
            </a:r>
            <a:r>
              <a:rPr lang="fr-CA" altLang="ja-JP" b="1" i="1" dirty="0">
                <a:ea typeface="ＭＳ Ｐゴシック" pitchFamily="34" charset="-128"/>
              </a:rPr>
              <a:t>state</a:t>
            </a:r>
            <a:r>
              <a:rPr lang="fr-CA" altLang="ja-JP" dirty="0">
                <a:ea typeface="ＭＳ Ｐゴシック" pitchFamily="34" charset="-128"/>
              </a:rPr>
              <a:t>), c.-à-d. la distribution à posteriori de la variable cachée la plus récente</a:t>
            </a:r>
          </a:p>
          <a:p>
            <a:pPr marL="457200" lvl="1" indent="0" eaLnBrk="1" hangingPunct="1">
              <a:buFont typeface="Wingdings" pitchFamily="2" charset="2"/>
              <a:buNone/>
            </a:pPr>
            <a:r>
              <a:rPr lang="fr-CA" altLang="en-US" b="1" dirty="0">
                <a:ea typeface="ＭＳ Ｐゴシック" pitchFamily="34" charset="-128"/>
              </a:rPr>
              <a:t>						</a:t>
            </a:r>
            <a:r>
              <a:rPr lang="fr-CA" altLang="en-US" sz="2400" b="1" dirty="0">
                <a:ea typeface="ＭＳ Ｐゴシック" pitchFamily="34" charset="-128"/>
              </a:rPr>
              <a:t>P</a:t>
            </a:r>
            <a:r>
              <a:rPr lang="fr-CA" altLang="en-US" sz="2400" dirty="0">
                <a:ea typeface="ＭＳ Ｐゴシック" pitchFamily="34" charset="-128"/>
              </a:rPr>
              <a:t>(</a:t>
            </a:r>
            <a:r>
              <a:rPr lang="fr-CA" altLang="en-US" sz="2400" i="1" dirty="0">
                <a:ea typeface="ＭＳ Ｐゴシック" pitchFamily="34" charset="-128"/>
              </a:rPr>
              <a:t>X</a:t>
            </a:r>
            <a:r>
              <a:rPr lang="fr-CA" altLang="en-US" sz="2400" i="1" baseline="-25000" dirty="0">
                <a:ea typeface="ＭＳ Ｐゴシック" pitchFamily="34" charset="-128"/>
              </a:rPr>
              <a:t>t</a:t>
            </a:r>
            <a:r>
              <a:rPr lang="fr-CA" altLang="en-US" sz="2400" dirty="0">
                <a:ea typeface="ＭＳ Ｐゴシック" pitchFamily="34" charset="-128"/>
              </a:rPr>
              <a:t>|</a:t>
            </a:r>
            <a:r>
              <a:rPr lang="fr-CA" altLang="en-US" sz="2400" i="1" dirty="0">
                <a:ea typeface="ＭＳ Ｐゴシック" pitchFamily="34" charset="-128"/>
              </a:rPr>
              <a:t>e</a:t>
            </a:r>
            <a:r>
              <a:rPr lang="fr-CA" altLang="en-US" sz="2400" i="1" baseline="-25000" dirty="0">
                <a:ea typeface="ＭＳ Ｐゴシック" pitchFamily="34" charset="-128"/>
              </a:rPr>
              <a:t>1:t</a:t>
            </a:r>
            <a:r>
              <a:rPr lang="fr-CA" altLang="en-US" sz="2400" dirty="0">
                <a:ea typeface="ＭＳ Ｐゴシック" pitchFamily="34" charset="-128"/>
              </a:rPr>
              <a:t>)</a:t>
            </a:r>
            <a:endParaRPr lang="fr-CA" altLang="en-US" b="1" dirty="0">
              <a:ea typeface="ＭＳ Ｐゴシック" pitchFamily="34" charset="-128"/>
            </a:endParaRPr>
          </a:p>
          <a:p>
            <a:pPr marL="457200" lvl="1" indent="0" eaLnBrk="1" hangingPunct="1"/>
            <a:endParaRPr lang="fr-CA" altLang="en-US" sz="800" dirty="0">
              <a:ea typeface="ＭＳ Ｐゴシック" pitchFamily="34" charset="-128"/>
            </a:endParaRPr>
          </a:p>
          <a:p>
            <a:pPr marL="457200" lvl="1" indent="0" eaLnBrk="1" hangingPunct="1"/>
            <a:r>
              <a:rPr lang="fr-CA" altLang="en-US" dirty="0">
                <a:ea typeface="ＭＳ Ｐゴシック" pitchFamily="34" charset="-128"/>
              </a:rPr>
              <a:t>ex. : quelle est la probabilité qu</a:t>
            </a:r>
            <a:r>
              <a:rPr lang="fr-CA" altLang="fr-FR" dirty="0">
                <a:ea typeface="ＭＳ Ｐゴシック" pitchFamily="34" charset="-128"/>
              </a:rPr>
              <a:t>’</a:t>
            </a:r>
            <a:r>
              <a:rPr lang="fr-CA" altLang="en-US" dirty="0">
                <a:ea typeface="ＭＳ Ｐゴシック" pitchFamily="34" charset="-128"/>
              </a:rPr>
              <a:t>il pleuve aujourd</a:t>
            </a:r>
            <a:r>
              <a:rPr lang="fr-CA" altLang="fr-FR" dirty="0">
                <a:ea typeface="ＭＳ Ｐゴシック" pitchFamily="34" charset="-128"/>
              </a:rPr>
              <a:t>’</a:t>
            </a:r>
            <a:r>
              <a:rPr lang="fr-CA" altLang="en-US" dirty="0">
                <a:ea typeface="ＭＳ Ｐゴシック" pitchFamily="34" charset="-128"/>
              </a:rPr>
              <a:t>hui ?</a:t>
            </a:r>
          </a:p>
          <a:p>
            <a:pPr marL="457200" lvl="1" indent="0" eaLnBrk="1" hangingPunct="1"/>
            <a:r>
              <a:rPr lang="fr-CA" altLang="en-US" dirty="0">
                <a:ea typeface="ＭＳ Ｐゴシック" pitchFamily="34" charset="-128"/>
              </a:rPr>
              <a:t>ex. : quelle est la position du robot (la plus probable) ?</a:t>
            </a:r>
          </a:p>
          <a:p>
            <a:pPr marL="457200" lvl="1" indent="0" eaLnBrk="1" hangingPunct="1">
              <a:buNone/>
            </a:pPr>
            <a:endParaRPr lang="fr-CA" altLang="en-US" dirty="0">
              <a:ea typeface="ＭＳ Ｐゴシック" pitchFamily="34" charset="-128"/>
            </a:endParaRPr>
          </a:p>
        </p:txBody>
      </p:sp>
      <p:sp>
        <p:nvSpPr>
          <p:cNvPr id="14340"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14341"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14342"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E542AE80-A310-48CC-9940-78CAF331E7E6}" type="slidenum">
              <a:rPr lang="en-US" altLang="en-US" smtClean="0">
                <a:latin typeface="Calibri" pitchFamily="34" charset="0"/>
              </a:rPr>
              <a:pPr/>
              <a:t>12</a:t>
            </a:fld>
            <a:endParaRPr lang="en-US" altLang="en-US">
              <a:latin typeface="Calibri" pitchFamily="34" charset="0"/>
            </a:endParaRPr>
          </a:p>
        </p:txBody>
      </p:sp>
      <p:grpSp>
        <p:nvGrpSpPr>
          <p:cNvPr id="4" name="Group 3">
            <a:extLst>
              <a:ext uri="{FF2B5EF4-FFF2-40B4-BE49-F238E27FC236}">
                <a16:creationId xmlns:a16="http://schemas.microsoft.com/office/drawing/2014/main" id="{2C4BD35E-8601-4EA7-8E77-A0C4904BE17B}"/>
              </a:ext>
            </a:extLst>
          </p:cNvPr>
          <p:cNvGrpSpPr/>
          <p:nvPr/>
        </p:nvGrpSpPr>
        <p:grpSpPr>
          <a:xfrm>
            <a:off x="798562" y="3627437"/>
            <a:ext cx="4276783" cy="2727948"/>
            <a:chOff x="4572000" y="3642363"/>
            <a:chExt cx="4276783" cy="2727948"/>
          </a:xfrm>
        </p:grpSpPr>
        <p:pic>
          <p:nvPicPr>
            <p:cNvPr id="9" name="Picture 8">
              <a:extLst>
                <a:ext uri="{FF2B5EF4-FFF2-40B4-BE49-F238E27FC236}">
                  <a16:creationId xmlns:a16="http://schemas.microsoft.com/office/drawing/2014/main" id="{9E4A4316-E3E4-4AFE-957E-F6EAA0E7B5C9}"/>
                </a:ext>
              </a:extLst>
            </p:cNvPr>
            <p:cNvPicPr>
              <a:picLocks noChangeAspect="1"/>
            </p:cNvPicPr>
            <p:nvPr/>
          </p:nvPicPr>
          <p:blipFill>
            <a:blip r:embed="rId3"/>
            <a:stretch>
              <a:fillRect/>
            </a:stretch>
          </p:blipFill>
          <p:spPr>
            <a:xfrm>
              <a:off x="4572000" y="3642363"/>
              <a:ext cx="4276783" cy="2727948"/>
            </a:xfrm>
            <a:prstGeom prst="rect">
              <a:avLst/>
            </a:prstGeom>
          </p:spPr>
        </p:pic>
        <p:sp>
          <p:nvSpPr>
            <p:cNvPr id="2" name="Rounded Rectangle 1"/>
            <p:cNvSpPr/>
            <p:nvPr/>
          </p:nvSpPr>
          <p:spPr>
            <a:xfrm>
              <a:off x="5259614" y="3924300"/>
              <a:ext cx="647700" cy="304801"/>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pic>
          <p:nvPicPr>
            <p:cNvPr id="10" name="Picture 9">
              <a:extLst>
                <a:ext uri="{FF2B5EF4-FFF2-40B4-BE49-F238E27FC236}">
                  <a16:creationId xmlns:a16="http://schemas.microsoft.com/office/drawing/2014/main" id="{0B4C32A5-30B0-49D8-B2E6-65D38E5A4DEB}"/>
                </a:ext>
              </a:extLst>
            </p:cNvPr>
            <p:cNvPicPr>
              <a:picLocks noChangeAspect="1"/>
            </p:cNvPicPr>
            <p:nvPr/>
          </p:nvPicPr>
          <p:blipFill>
            <a:blip r:embed="rId4"/>
            <a:stretch>
              <a:fillRect/>
            </a:stretch>
          </p:blipFill>
          <p:spPr>
            <a:xfrm>
              <a:off x="4728862" y="5679733"/>
              <a:ext cx="888167" cy="591530"/>
            </a:xfrm>
            <a:prstGeom prst="rect">
              <a:avLst/>
            </a:prstGeom>
          </p:spPr>
        </p:pic>
        <p:sp>
          <p:nvSpPr>
            <p:cNvPr id="3" name="TextBox 2">
              <a:extLst>
                <a:ext uri="{FF2B5EF4-FFF2-40B4-BE49-F238E27FC236}">
                  <a16:creationId xmlns:a16="http://schemas.microsoft.com/office/drawing/2014/main" id="{BDB71088-0DDC-4DF0-BD57-A155827E1EF8}"/>
                </a:ext>
              </a:extLst>
            </p:cNvPr>
            <p:cNvSpPr txBox="1"/>
            <p:nvPr/>
          </p:nvSpPr>
          <p:spPr>
            <a:xfrm>
              <a:off x="4728862" y="5310401"/>
              <a:ext cx="747512" cy="369332"/>
            </a:xfrm>
            <a:prstGeom prst="rect">
              <a:avLst/>
            </a:prstGeom>
            <a:noFill/>
          </p:spPr>
          <p:txBody>
            <a:bodyPr wrap="none" rtlCol="0">
              <a:spAutoFit/>
            </a:bodyPr>
            <a:lstStyle/>
            <a:p>
              <a:r>
                <a:rPr lang="en-CA" b="1" dirty="0"/>
                <a:t>Agent</a:t>
              </a:r>
              <a:endParaRPr lang="en-US" b="1" dirty="0"/>
            </a:p>
          </p:txBody>
        </p:sp>
      </p:grpSp>
      <p:sp>
        <p:nvSpPr>
          <p:cNvPr id="13" name="Oval 6">
            <a:extLst>
              <a:ext uri="{FF2B5EF4-FFF2-40B4-BE49-F238E27FC236}">
                <a16:creationId xmlns:a16="http://schemas.microsoft.com/office/drawing/2014/main" id="{292A84B1-9692-46F1-B7EA-BB23947044AF}"/>
              </a:ext>
            </a:extLst>
          </p:cNvPr>
          <p:cNvSpPr>
            <a:spLocks noChangeArrowheads="1"/>
          </p:cNvSpPr>
          <p:nvPr/>
        </p:nvSpPr>
        <p:spPr bwMode="auto">
          <a:xfrm>
            <a:off x="6964086" y="4196524"/>
            <a:ext cx="552990" cy="462633"/>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sz="1400"/>
          </a:p>
        </p:txBody>
      </p:sp>
      <p:sp>
        <p:nvSpPr>
          <p:cNvPr id="15" name="Oval 8">
            <a:extLst>
              <a:ext uri="{FF2B5EF4-FFF2-40B4-BE49-F238E27FC236}">
                <a16:creationId xmlns:a16="http://schemas.microsoft.com/office/drawing/2014/main" id="{BE08CFB4-B9C8-40FD-83AB-18C24B31DD45}"/>
              </a:ext>
            </a:extLst>
          </p:cNvPr>
          <p:cNvSpPr>
            <a:spLocks noChangeArrowheads="1"/>
          </p:cNvSpPr>
          <p:nvPr/>
        </p:nvSpPr>
        <p:spPr bwMode="auto">
          <a:xfrm>
            <a:off x="6114400" y="4196524"/>
            <a:ext cx="552990" cy="462633"/>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sz="1400"/>
          </a:p>
        </p:txBody>
      </p:sp>
      <p:sp>
        <p:nvSpPr>
          <p:cNvPr id="16" name="Line 19">
            <a:extLst>
              <a:ext uri="{FF2B5EF4-FFF2-40B4-BE49-F238E27FC236}">
                <a16:creationId xmlns:a16="http://schemas.microsoft.com/office/drawing/2014/main" id="{348F9B36-CC4F-4BC8-8802-C824ACF6BDB2}"/>
              </a:ext>
            </a:extLst>
          </p:cNvPr>
          <p:cNvSpPr>
            <a:spLocks noChangeShapeType="1"/>
          </p:cNvSpPr>
          <p:nvPr/>
        </p:nvSpPr>
        <p:spPr bwMode="auto">
          <a:xfrm>
            <a:off x="5901979" y="4465631"/>
            <a:ext cx="21242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sz="1400"/>
          </a:p>
        </p:txBody>
      </p:sp>
      <p:sp>
        <p:nvSpPr>
          <p:cNvPr id="17" name="Line 20">
            <a:extLst>
              <a:ext uri="{FF2B5EF4-FFF2-40B4-BE49-F238E27FC236}">
                <a16:creationId xmlns:a16="http://schemas.microsoft.com/office/drawing/2014/main" id="{3B17FA01-CB91-45B3-B781-311E9E03F8B0}"/>
              </a:ext>
            </a:extLst>
          </p:cNvPr>
          <p:cNvSpPr>
            <a:spLocks noChangeShapeType="1"/>
          </p:cNvSpPr>
          <p:nvPr/>
        </p:nvSpPr>
        <p:spPr bwMode="auto">
          <a:xfrm>
            <a:off x="6751665" y="4465631"/>
            <a:ext cx="21242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sz="1400"/>
          </a:p>
        </p:txBody>
      </p:sp>
      <mc:AlternateContent xmlns:mc="http://schemas.openxmlformats.org/markup-compatibility/2006" xmlns:a14="http://schemas.microsoft.com/office/drawing/2010/main">
        <mc:Choice Requires="a14">
          <p:sp>
            <p:nvSpPr>
              <p:cNvPr id="20" name="Object 33">
                <a:extLst>
                  <a:ext uri="{FF2B5EF4-FFF2-40B4-BE49-F238E27FC236}">
                    <a16:creationId xmlns:a16="http://schemas.microsoft.com/office/drawing/2014/main" id="{435EA48F-6783-40C0-BC73-2B20561D6881}"/>
                  </a:ext>
                </a:extLst>
              </p:cNvPr>
              <p:cNvSpPr txBox="1"/>
              <p:nvPr/>
            </p:nvSpPr>
            <p:spPr bwMode="auto">
              <a:xfrm>
                <a:off x="6180782" y="4286226"/>
                <a:ext cx="500075" cy="330777"/>
              </a:xfrm>
              <a:prstGeom prst="rect">
                <a:avLst/>
              </a:prstGeom>
              <a:noFill/>
              <a:ln>
                <a:noFill/>
              </a:ln>
              <a:effectLst/>
            </p:spPr>
            <p:txBody>
              <a:bodyPr anchor="ctr">
                <a:normAutofit/>
              </a:bodyPr>
              <a:lstStyle/>
              <a:p>
                <a:pPr/>
                <a14:m>
                  <m:oMathPara xmlns:m="http://schemas.openxmlformats.org/officeDocument/2006/math">
                    <m:oMathParaPr>
                      <m:jc m:val="left"/>
                    </m:oMathParaPr>
                    <m:oMath xmlns:m="http://schemas.openxmlformats.org/officeDocument/2006/math">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𝑋</m:t>
                          </m:r>
                        </m:e>
                        <m:sub>
                          <m:r>
                            <a:rPr lang="en-US" sz="1400" i="1">
                              <a:solidFill>
                                <a:srgbClr val="000000"/>
                              </a:solidFill>
                              <a:latin typeface="Cambria Math" panose="02040503050406030204" pitchFamily="18" charset="0"/>
                            </a:rPr>
                            <m:t>𝑡</m:t>
                          </m:r>
                          <m:r>
                            <a:rPr lang="en-US" sz="1400" i="1">
                              <a:solidFill>
                                <a:srgbClr val="000000"/>
                              </a:solidFill>
                              <a:latin typeface="Cambria Math" panose="02040503050406030204" pitchFamily="18" charset="0"/>
                            </a:rPr>
                            <m:t>−1</m:t>
                          </m:r>
                        </m:sub>
                      </m:sSub>
                    </m:oMath>
                  </m:oMathPara>
                </a14:m>
                <a:endParaRPr lang="en-US" sz="1400" dirty="0"/>
              </a:p>
            </p:txBody>
          </p:sp>
        </mc:Choice>
        <mc:Fallback xmlns="">
          <p:sp>
            <p:nvSpPr>
              <p:cNvPr id="20" name="Object 33">
                <a:extLst>
                  <a:ext uri="{FF2B5EF4-FFF2-40B4-BE49-F238E27FC236}">
                    <a16:creationId xmlns:a16="http://schemas.microsoft.com/office/drawing/2014/main" id="{435EA48F-6783-40C0-BC73-2B20561D6881}"/>
                  </a:ext>
                </a:extLst>
              </p:cNvPr>
              <p:cNvSpPr txBox="1">
                <a:spLocks noRot="1" noChangeAspect="1" noMove="1" noResize="1" noEditPoints="1" noAdjustHandles="1" noChangeArrowheads="1" noChangeShapeType="1" noTextEdit="1"/>
              </p:cNvSpPr>
              <p:nvPr/>
            </p:nvSpPr>
            <p:spPr bwMode="auto">
              <a:xfrm>
                <a:off x="6180782" y="4286226"/>
                <a:ext cx="500075" cy="330777"/>
              </a:xfrm>
              <a:prstGeom prst="rect">
                <a:avLst/>
              </a:prstGeom>
              <a:blipFill>
                <a:blip r:embed="rId5"/>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Object 36">
                <a:extLst>
                  <a:ext uri="{FF2B5EF4-FFF2-40B4-BE49-F238E27FC236}">
                    <a16:creationId xmlns:a16="http://schemas.microsoft.com/office/drawing/2014/main" id="{7B6FE4EF-97F4-40A5-82A8-49B764A81663}"/>
                  </a:ext>
                </a:extLst>
              </p:cNvPr>
              <p:cNvSpPr txBox="1"/>
              <p:nvPr/>
            </p:nvSpPr>
            <p:spPr bwMode="auto">
              <a:xfrm>
                <a:off x="7084680" y="4286226"/>
                <a:ext cx="347397" cy="330777"/>
              </a:xfrm>
              <a:prstGeom prst="rect">
                <a:avLst/>
              </a:prstGeom>
              <a:noFill/>
              <a:ln>
                <a:noFill/>
              </a:ln>
              <a:effectLst/>
            </p:spPr>
            <p:txBody>
              <a:bodyPr anchor="ctr">
                <a:normAutofit/>
              </a:bodyPr>
              <a:lstStyle/>
              <a:p>
                <a:pPr/>
                <a14:m>
                  <m:oMathPara xmlns:m="http://schemas.openxmlformats.org/officeDocument/2006/math">
                    <m:oMathParaPr>
                      <m:jc m:val="left"/>
                    </m:oMathParaPr>
                    <m:oMath xmlns:m="http://schemas.openxmlformats.org/officeDocument/2006/math">
                      <m:sSub>
                        <m:sSubPr>
                          <m:ctrlPr>
                            <a:rPr lang="en-US" sz="1400" b="1" i="1">
                              <a:solidFill>
                                <a:srgbClr val="000000"/>
                              </a:solidFill>
                              <a:latin typeface="Cambria Math" panose="02040503050406030204" pitchFamily="18" charset="0"/>
                            </a:rPr>
                          </m:ctrlPr>
                        </m:sSubPr>
                        <m:e>
                          <m:r>
                            <a:rPr lang="en-US" sz="1400" b="1" i="1">
                              <a:solidFill>
                                <a:srgbClr val="000000"/>
                              </a:solidFill>
                              <a:latin typeface="Cambria Math" panose="02040503050406030204" pitchFamily="18" charset="0"/>
                            </a:rPr>
                            <m:t>𝑿</m:t>
                          </m:r>
                        </m:e>
                        <m:sub>
                          <m:r>
                            <a:rPr lang="en-US" sz="1400" b="1" i="1">
                              <a:solidFill>
                                <a:srgbClr val="000000"/>
                              </a:solidFill>
                              <a:latin typeface="Cambria Math" panose="02040503050406030204" pitchFamily="18" charset="0"/>
                            </a:rPr>
                            <m:t>𝒕</m:t>
                          </m:r>
                        </m:sub>
                      </m:sSub>
                    </m:oMath>
                  </m:oMathPara>
                </a14:m>
                <a:endParaRPr lang="en-US" sz="1400" b="1" dirty="0"/>
              </a:p>
            </p:txBody>
          </p:sp>
        </mc:Choice>
        <mc:Fallback xmlns="">
          <p:sp>
            <p:nvSpPr>
              <p:cNvPr id="22" name="Object 36">
                <a:extLst>
                  <a:ext uri="{FF2B5EF4-FFF2-40B4-BE49-F238E27FC236}">
                    <a16:creationId xmlns:a16="http://schemas.microsoft.com/office/drawing/2014/main" id="{7B6FE4EF-97F4-40A5-82A8-49B764A81663}"/>
                  </a:ext>
                </a:extLst>
              </p:cNvPr>
              <p:cNvSpPr txBox="1">
                <a:spLocks noRot="1" noChangeAspect="1" noMove="1" noResize="1" noEditPoints="1" noAdjustHandles="1" noChangeArrowheads="1" noChangeShapeType="1" noTextEdit="1"/>
              </p:cNvSpPr>
              <p:nvPr/>
            </p:nvSpPr>
            <p:spPr bwMode="auto">
              <a:xfrm>
                <a:off x="7084680" y="4286226"/>
                <a:ext cx="347397" cy="330777"/>
              </a:xfrm>
              <a:prstGeom prst="rect">
                <a:avLst/>
              </a:prstGeom>
              <a:blipFill>
                <a:blip r:embed="rId6"/>
                <a:stretch>
                  <a:fillRect/>
                </a:stretch>
              </a:blipFill>
              <a:ln>
                <a:noFill/>
              </a:ln>
              <a:effectLst/>
            </p:spPr>
            <p:txBody>
              <a:bodyPr/>
              <a:lstStyle/>
              <a:p>
                <a:r>
                  <a:rPr lang="en-US">
                    <a:noFill/>
                  </a:rPr>
                  <a:t> </a:t>
                </a:r>
              </a:p>
            </p:txBody>
          </p:sp>
        </mc:Fallback>
      </mc:AlternateContent>
      <p:cxnSp>
        <p:nvCxnSpPr>
          <p:cNvPr id="23" name="Connecteur droit 53">
            <a:extLst>
              <a:ext uri="{FF2B5EF4-FFF2-40B4-BE49-F238E27FC236}">
                <a16:creationId xmlns:a16="http://schemas.microsoft.com/office/drawing/2014/main" id="{5D8C2F49-3D1E-4AC6-8E0B-23F8F26E84A5}"/>
              </a:ext>
            </a:extLst>
          </p:cNvPr>
          <p:cNvCxnSpPr>
            <a:cxnSpLocks noChangeShapeType="1"/>
          </p:cNvCxnSpPr>
          <p:nvPr/>
        </p:nvCxnSpPr>
        <p:spPr bwMode="auto">
          <a:xfrm>
            <a:off x="6430820" y="4652861"/>
            <a:ext cx="0" cy="126144"/>
          </a:xfrm>
          <a:prstGeom prst="line">
            <a:avLst/>
          </a:prstGeom>
          <a:noFill/>
          <a:ln w="25400">
            <a:solidFill>
              <a:schemeClr val="tx1"/>
            </a:solidFill>
            <a:round/>
            <a:headEnd type="none" w="med" len="me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4" name="Connecteur droit 55">
            <a:extLst>
              <a:ext uri="{FF2B5EF4-FFF2-40B4-BE49-F238E27FC236}">
                <a16:creationId xmlns:a16="http://schemas.microsoft.com/office/drawing/2014/main" id="{C8D34F94-7A22-4850-9179-6253B206771D}"/>
              </a:ext>
            </a:extLst>
          </p:cNvPr>
          <p:cNvCxnSpPr>
            <a:cxnSpLocks noChangeShapeType="1"/>
          </p:cNvCxnSpPr>
          <p:nvPr/>
        </p:nvCxnSpPr>
        <p:spPr bwMode="auto">
          <a:xfrm>
            <a:off x="7287143" y="4660337"/>
            <a:ext cx="0" cy="126144"/>
          </a:xfrm>
          <a:prstGeom prst="line">
            <a:avLst/>
          </a:prstGeom>
          <a:noFill/>
          <a:ln w="25400">
            <a:solidFill>
              <a:schemeClr val="tx1"/>
            </a:solidFill>
            <a:round/>
            <a:headEnd type="none" w="med" len="me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6" name="Oval 6">
            <a:extLst>
              <a:ext uri="{FF2B5EF4-FFF2-40B4-BE49-F238E27FC236}">
                <a16:creationId xmlns:a16="http://schemas.microsoft.com/office/drawing/2014/main" id="{22B01A9B-7AB1-4ADF-A00C-58EDD96DF778}"/>
              </a:ext>
            </a:extLst>
          </p:cNvPr>
          <p:cNvSpPr>
            <a:spLocks noChangeArrowheads="1"/>
          </p:cNvSpPr>
          <p:nvPr/>
        </p:nvSpPr>
        <p:spPr bwMode="auto">
          <a:xfrm>
            <a:off x="6977553" y="4795166"/>
            <a:ext cx="552990" cy="462633"/>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sz="1400"/>
          </a:p>
        </p:txBody>
      </p:sp>
      <p:sp>
        <p:nvSpPr>
          <p:cNvPr id="28" name="Oval 8">
            <a:extLst>
              <a:ext uri="{FF2B5EF4-FFF2-40B4-BE49-F238E27FC236}">
                <a16:creationId xmlns:a16="http://schemas.microsoft.com/office/drawing/2014/main" id="{0F840042-94A8-43E3-B3FB-255A782300A9}"/>
              </a:ext>
            </a:extLst>
          </p:cNvPr>
          <p:cNvSpPr>
            <a:spLocks noChangeArrowheads="1"/>
          </p:cNvSpPr>
          <p:nvPr/>
        </p:nvSpPr>
        <p:spPr bwMode="auto">
          <a:xfrm>
            <a:off x="6127868" y="4795166"/>
            <a:ext cx="552990" cy="462633"/>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sz="1400"/>
          </a:p>
        </p:txBody>
      </p:sp>
      <mc:AlternateContent xmlns:mc="http://schemas.openxmlformats.org/markup-compatibility/2006" xmlns:a14="http://schemas.microsoft.com/office/drawing/2010/main">
        <mc:Choice Requires="a14">
          <p:sp>
            <p:nvSpPr>
              <p:cNvPr id="29" name="Object 33">
                <a:extLst>
                  <a:ext uri="{FF2B5EF4-FFF2-40B4-BE49-F238E27FC236}">
                    <a16:creationId xmlns:a16="http://schemas.microsoft.com/office/drawing/2014/main" id="{7374A2EE-0B79-410C-8F7F-295080BCF447}"/>
                  </a:ext>
                </a:extLst>
              </p:cNvPr>
              <p:cNvSpPr txBox="1"/>
              <p:nvPr/>
            </p:nvSpPr>
            <p:spPr bwMode="auto">
              <a:xfrm>
                <a:off x="6211951" y="4884654"/>
                <a:ext cx="500075" cy="330777"/>
              </a:xfrm>
              <a:prstGeom prst="rect">
                <a:avLst/>
              </a:prstGeom>
              <a:noFill/>
              <a:ln>
                <a:noFill/>
              </a:ln>
              <a:effectLst/>
            </p:spPr>
            <p:txBody>
              <a:bodyPr anchor="ctr">
                <a:normAutofit/>
              </a:bodyPr>
              <a:lstStyle/>
              <a:p>
                <a:pPr/>
                <a14:m>
                  <m:oMathPara xmlns:m="http://schemas.openxmlformats.org/officeDocument/2006/math">
                    <m:oMathParaPr>
                      <m:jc m:val="left"/>
                    </m:oMathParaPr>
                    <m:oMath xmlns:m="http://schemas.openxmlformats.org/officeDocument/2006/math">
                      <m:sSub>
                        <m:sSubPr>
                          <m:ctrlPr>
                            <a:rPr lang="en-US" sz="1400" i="1" smtClean="0">
                              <a:solidFill>
                                <a:srgbClr val="000000"/>
                              </a:solidFill>
                              <a:latin typeface="Cambria Math" panose="02040503050406030204" pitchFamily="18" charset="0"/>
                            </a:rPr>
                          </m:ctrlPr>
                        </m:sSubPr>
                        <m:e>
                          <m:r>
                            <a:rPr lang="en-CA" sz="1400" b="0" i="1" smtClean="0">
                              <a:solidFill>
                                <a:srgbClr val="000000"/>
                              </a:solidFill>
                              <a:latin typeface="Cambria Math" panose="02040503050406030204" pitchFamily="18" charset="0"/>
                            </a:rPr>
                            <m:t>𝐸</m:t>
                          </m:r>
                        </m:e>
                        <m:sub>
                          <m:r>
                            <a:rPr lang="en-US" sz="1400" i="1">
                              <a:solidFill>
                                <a:srgbClr val="000000"/>
                              </a:solidFill>
                              <a:latin typeface="Cambria Math" panose="02040503050406030204" pitchFamily="18" charset="0"/>
                            </a:rPr>
                            <m:t>𝑡</m:t>
                          </m:r>
                          <m:r>
                            <a:rPr lang="en-US" sz="1400" i="1">
                              <a:solidFill>
                                <a:srgbClr val="000000"/>
                              </a:solidFill>
                              <a:latin typeface="Cambria Math" panose="02040503050406030204" pitchFamily="18" charset="0"/>
                            </a:rPr>
                            <m:t>−1</m:t>
                          </m:r>
                        </m:sub>
                      </m:sSub>
                    </m:oMath>
                  </m:oMathPara>
                </a14:m>
                <a:endParaRPr lang="en-US" sz="1400" dirty="0"/>
              </a:p>
            </p:txBody>
          </p:sp>
        </mc:Choice>
        <mc:Fallback xmlns="">
          <p:sp>
            <p:nvSpPr>
              <p:cNvPr id="29" name="Object 33">
                <a:extLst>
                  <a:ext uri="{FF2B5EF4-FFF2-40B4-BE49-F238E27FC236}">
                    <a16:creationId xmlns:a16="http://schemas.microsoft.com/office/drawing/2014/main" id="{7374A2EE-0B79-410C-8F7F-295080BCF447}"/>
                  </a:ext>
                </a:extLst>
              </p:cNvPr>
              <p:cNvSpPr txBox="1">
                <a:spLocks noRot="1" noChangeAspect="1" noMove="1" noResize="1" noEditPoints="1" noAdjustHandles="1" noChangeArrowheads="1" noChangeShapeType="1" noTextEdit="1"/>
              </p:cNvSpPr>
              <p:nvPr/>
            </p:nvSpPr>
            <p:spPr bwMode="auto">
              <a:xfrm>
                <a:off x="6211951" y="4884654"/>
                <a:ext cx="500075" cy="330777"/>
              </a:xfrm>
              <a:prstGeom prst="rect">
                <a:avLst/>
              </a:prstGeom>
              <a:blipFill>
                <a:blip r:embed="rId7"/>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Object 36">
                <a:extLst>
                  <a:ext uri="{FF2B5EF4-FFF2-40B4-BE49-F238E27FC236}">
                    <a16:creationId xmlns:a16="http://schemas.microsoft.com/office/drawing/2014/main" id="{2821B54B-8A96-43D4-90B2-29FDDC8246C3}"/>
                  </a:ext>
                </a:extLst>
              </p:cNvPr>
              <p:cNvSpPr txBox="1"/>
              <p:nvPr/>
            </p:nvSpPr>
            <p:spPr bwMode="auto">
              <a:xfrm>
                <a:off x="7115849" y="4884868"/>
                <a:ext cx="347397" cy="330777"/>
              </a:xfrm>
              <a:prstGeom prst="rect">
                <a:avLst/>
              </a:prstGeom>
              <a:noFill/>
              <a:ln>
                <a:noFill/>
              </a:ln>
              <a:effectLst/>
            </p:spPr>
            <p:txBody>
              <a:bodyPr anchor="ctr">
                <a:normAutofit/>
              </a:bodyPr>
              <a:lstStyle/>
              <a:p>
                <a:pPr/>
                <a14:m>
                  <m:oMathPara xmlns:m="http://schemas.openxmlformats.org/officeDocument/2006/math">
                    <m:oMathParaPr>
                      <m:jc m:val="left"/>
                    </m:oMathParaPr>
                    <m:oMath xmlns:m="http://schemas.openxmlformats.org/officeDocument/2006/math">
                      <m:r>
                        <a:rPr lang="en-CA" sz="1400" b="0" i="1" smtClean="0">
                          <a:solidFill>
                            <a:srgbClr val="000000"/>
                          </a:solidFill>
                          <a:latin typeface="Cambria Math" panose="02040503050406030204" pitchFamily="18" charset="0"/>
                        </a:rPr>
                        <m:t>𝐸</m:t>
                      </m:r>
                      <m:r>
                        <a:rPr lang="en-CA" sz="1400" b="0" i="1" baseline="-25000" smtClean="0">
                          <a:solidFill>
                            <a:srgbClr val="000000"/>
                          </a:solidFill>
                          <a:latin typeface="Cambria Math" panose="02040503050406030204" pitchFamily="18" charset="0"/>
                        </a:rPr>
                        <m:t>𝑡</m:t>
                      </m:r>
                    </m:oMath>
                  </m:oMathPara>
                </a14:m>
                <a:endParaRPr lang="en-US" sz="1400" baseline="-25000" dirty="0"/>
              </a:p>
            </p:txBody>
          </p:sp>
        </mc:Choice>
        <mc:Fallback xmlns="">
          <p:sp>
            <p:nvSpPr>
              <p:cNvPr id="31" name="Object 36">
                <a:extLst>
                  <a:ext uri="{FF2B5EF4-FFF2-40B4-BE49-F238E27FC236}">
                    <a16:creationId xmlns:a16="http://schemas.microsoft.com/office/drawing/2014/main" id="{2821B54B-8A96-43D4-90B2-29FDDC8246C3}"/>
                  </a:ext>
                </a:extLst>
              </p:cNvPr>
              <p:cNvSpPr txBox="1">
                <a:spLocks noRot="1" noChangeAspect="1" noMove="1" noResize="1" noEditPoints="1" noAdjustHandles="1" noChangeArrowheads="1" noChangeShapeType="1" noTextEdit="1"/>
              </p:cNvSpPr>
              <p:nvPr/>
            </p:nvSpPr>
            <p:spPr bwMode="auto">
              <a:xfrm>
                <a:off x="7115849" y="4884868"/>
                <a:ext cx="347397" cy="330777"/>
              </a:xfrm>
              <a:prstGeom prst="rect">
                <a:avLst/>
              </a:prstGeom>
              <a:blipFill>
                <a:blip r:embed="rId8"/>
                <a:stretch>
                  <a:fillRect/>
                </a:stretch>
              </a:blipFill>
              <a:ln>
                <a:noFill/>
              </a:ln>
              <a:effectLst/>
            </p:spPr>
            <p:txBody>
              <a:bodyPr/>
              <a:lstStyle/>
              <a:p>
                <a:r>
                  <a:rPr lang="en-US">
                    <a:noFill/>
                  </a:rPr>
                  <a:t> </a:t>
                </a:r>
              </a:p>
            </p:txBody>
          </p:sp>
        </mc:Fallback>
      </mc:AlternateContent>
      <p:sp>
        <p:nvSpPr>
          <p:cNvPr id="32" name="TextBox 31">
            <a:extLst>
              <a:ext uri="{FF2B5EF4-FFF2-40B4-BE49-F238E27FC236}">
                <a16:creationId xmlns:a16="http://schemas.microsoft.com/office/drawing/2014/main" id="{47B26F3C-005A-45FB-9EB6-518D25602859}"/>
              </a:ext>
            </a:extLst>
          </p:cNvPr>
          <p:cNvSpPr txBox="1"/>
          <p:nvPr/>
        </p:nvSpPr>
        <p:spPr>
          <a:xfrm>
            <a:off x="5546287" y="4203156"/>
            <a:ext cx="360996" cy="400110"/>
          </a:xfrm>
          <a:prstGeom prst="rect">
            <a:avLst/>
          </a:prstGeom>
          <a:noFill/>
        </p:spPr>
        <p:txBody>
          <a:bodyPr wrap="none" rtlCol="0">
            <a:spAutoFit/>
          </a:bodyPr>
          <a:lstStyle/>
          <a:p>
            <a:r>
              <a:rPr lang="en-CA" sz="2000" dirty="0"/>
              <a:t>…</a:t>
            </a:r>
            <a:endParaRPr lang="en-US" sz="2000"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2"/>
          <p:cNvSpPr>
            <a:spLocks noGrp="1" noChangeArrowheads="1"/>
          </p:cNvSpPr>
          <p:nvPr>
            <p:ph type="title"/>
          </p:nvPr>
        </p:nvSpPr>
        <p:spPr>
          <a:xfrm>
            <a:off x="957263" y="215900"/>
            <a:ext cx="7158037" cy="828675"/>
          </a:xfrm>
          <a:noFill/>
        </p:spPr>
        <p:txBody>
          <a:bodyPr/>
          <a:lstStyle/>
          <a:p>
            <a:r>
              <a:rPr lang="fr-CA" altLang="en-US" dirty="0"/>
              <a:t>Programmation dynamique </a:t>
            </a:r>
            <a:br>
              <a:rPr lang="fr-CA" altLang="en-US" dirty="0"/>
            </a:br>
            <a:r>
              <a:rPr lang="fr-CA" altLang="en-US" dirty="0"/>
              <a:t>pour le filtrage</a:t>
            </a:r>
            <a:endParaRPr lang="en-US" altLang="en-US" dirty="0"/>
          </a:p>
        </p:txBody>
      </p:sp>
      <p:sp>
        <p:nvSpPr>
          <p:cNvPr id="4103" name="Rectangle 3"/>
          <p:cNvSpPr>
            <a:spLocks noGrp="1" noChangeArrowheads="1"/>
          </p:cNvSpPr>
          <p:nvPr>
            <p:ph type="body" sz="half" idx="1"/>
          </p:nvPr>
        </p:nvSpPr>
        <p:spPr>
          <a:xfrm>
            <a:off x="246656" y="1381188"/>
            <a:ext cx="7628669" cy="754336"/>
          </a:xfrm>
        </p:spPr>
        <p:txBody>
          <a:bodyPr/>
          <a:lstStyle/>
          <a:p>
            <a:r>
              <a:rPr lang="fr-CA" altLang="en-US" sz="2000" dirty="0"/>
              <a:t>Étant donné le résultat du filtrage au temps </a:t>
            </a:r>
            <a:r>
              <a:rPr lang="fr-CA" altLang="en-US" sz="2000" i="1" dirty="0"/>
              <a:t>t</a:t>
            </a:r>
            <a:r>
              <a:rPr lang="fr-CA" altLang="en-US" sz="2000" dirty="0"/>
              <a:t>, on peut calculer le résultat du filtrage au temps </a:t>
            </a:r>
            <a:r>
              <a:rPr lang="fr-CA" altLang="en-US" sz="2000" i="1" dirty="0"/>
              <a:t>t+1</a:t>
            </a:r>
            <a:r>
              <a:rPr lang="fr-CA" altLang="en-US" sz="2000" dirty="0"/>
              <a:t> à partir des nouvelles observations </a:t>
            </a:r>
            <a:r>
              <a:rPr lang="fr-CA" altLang="en-US" sz="2000" i="1" dirty="0"/>
              <a:t>e</a:t>
            </a:r>
            <a:r>
              <a:rPr lang="fr-CA" altLang="en-US" sz="2000" i="1" baseline="-25000" dirty="0"/>
              <a:t>t+1</a:t>
            </a:r>
            <a:r>
              <a:rPr lang="fr-CA" altLang="en-US" sz="2000" dirty="0"/>
              <a:t>.        </a:t>
            </a:r>
          </a:p>
        </p:txBody>
      </p:sp>
      <mc:AlternateContent xmlns:mc="http://schemas.openxmlformats.org/markup-compatibility/2006" xmlns:a14="http://schemas.microsoft.com/office/drawing/2010/main">
        <mc:Choice Requires="a14">
          <p:sp>
            <p:nvSpPr>
              <p:cNvPr id="4098" name="Object 4"/>
              <p:cNvSpPr txBox="1">
                <a:spLocks noGrp="1"/>
              </p:cNvSpPr>
              <p:nvPr>
                <p:ph sz="quarter" idx="2"/>
              </p:nvPr>
            </p:nvSpPr>
            <p:spPr bwMode="auto">
              <a:xfrm>
                <a:off x="379412" y="2447312"/>
                <a:ext cx="4192587" cy="426090"/>
              </a:xfrm>
              <a:prstGeom prst="rect">
                <a:avLst/>
              </a:prstGeom>
              <a:noFill/>
              <a:ln>
                <a:noFill/>
              </a:ln>
              <a:effectLst/>
            </p:spPr>
            <p:txBody>
              <a:bodyPr>
                <a:noAutofit/>
              </a:bodyPr>
              <a:lstStyle/>
              <a:p>
                <a:pPr>
                  <a:buNone/>
                </a:pPr>
                <a14:m>
                  <m:oMathPara xmlns:m="http://schemas.openxmlformats.org/officeDocument/2006/math">
                    <m:oMathParaPr>
                      <m:jc m:val="left"/>
                    </m:oMathParaPr>
                    <m:oMath xmlns:m="http://schemas.openxmlformats.org/officeDocument/2006/math">
                      <m:r>
                        <a:rPr lang="en-US" b="1" i="1" smtClean="0">
                          <a:solidFill>
                            <a:srgbClr val="000000"/>
                          </a:solidFill>
                          <a:latin typeface="Cambria Math" panose="02040503050406030204" pitchFamily="18" charset="0"/>
                        </a:rPr>
                        <m:t>𝑷</m:t>
                      </m:r>
                      <m:r>
                        <a:rPr lang="en-US" b="1" i="1" smtClean="0">
                          <a:solidFill>
                            <a:srgbClr val="000000"/>
                          </a:solidFill>
                          <a:latin typeface="Cambria Math" panose="02040503050406030204" pitchFamily="18" charset="0"/>
                        </a:rPr>
                        <m:t>(</m:t>
                      </m:r>
                      <m:sSub>
                        <m:sSubPr>
                          <m:ctrlPr>
                            <a:rPr lang="en-US" b="1" i="1">
                              <a:solidFill>
                                <a:srgbClr val="000000"/>
                              </a:solidFill>
                              <a:latin typeface="Cambria Math" panose="02040503050406030204" pitchFamily="18" charset="0"/>
                            </a:rPr>
                          </m:ctrlPr>
                        </m:sSubPr>
                        <m:e>
                          <m:r>
                            <a:rPr lang="en-US" b="1" i="1">
                              <a:solidFill>
                                <a:srgbClr val="000000"/>
                              </a:solidFill>
                              <a:latin typeface="Cambria Math" panose="02040503050406030204" pitchFamily="18" charset="0"/>
                            </a:rPr>
                            <m:t>𝑿</m:t>
                          </m:r>
                        </m:e>
                        <m:sub>
                          <m:r>
                            <a:rPr lang="en-US" b="1" i="1">
                              <a:solidFill>
                                <a:srgbClr val="000000"/>
                              </a:solidFill>
                              <a:latin typeface="Cambria Math" panose="02040503050406030204" pitchFamily="18" charset="0"/>
                            </a:rPr>
                            <m:t>𝒕</m:t>
                          </m:r>
                          <m:r>
                            <a:rPr lang="en-US" b="1" i="1">
                              <a:solidFill>
                                <a:srgbClr val="000000"/>
                              </a:solidFill>
                              <a:latin typeface="Cambria Math" panose="02040503050406030204" pitchFamily="18" charset="0"/>
                            </a:rPr>
                            <m:t>+</m:t>
                          </m:r>
                          <m:r>
                            <a:rPr lang="en-US" b="1" i="1">
                              <a:solidFill>
                                <a:srgbClr val="000000"/>
                              </a:solidFill>
                              <a:latin typeface="Cambria Math" panose="02040503050406030204" pitchFamily="18" charset="0"/>
                            </a:rPr>
                            <m:t>𝟏</m:t>
                          </m:r>
                        </m:sub>
                      </m:sSub>
                      <m:r>
                        <a:rPr lang="en-CA" b="1" i="1" smtClean="0">
                          <a:solidFill>
                            <a:srgbClr val="000000"/>
                          </a:solidFill>
                          <a:latin typeface="Cambria Math" panose="02040503050406030204" pitchFamily="18" charset="0"/>
                        </a:rPr>
                        <m:t>|</m:t>
                      </m:r>
                      <m:sSub>
                        <m:sSubPr>
                          <m:ctrlPr>
                            <a:rPr lang="en-US" b="1" i="1">
                              <a:solidFill>
                                <a:srgbClr val="000000"/>
                              </a:solidFill>
                              <a:latin typeface="Cambria Math" panose="02040503050406030204" pitchFamily="18" charset="0"/>
                            </a:rPr>
                          </m:ctrlPr>
                        </m:sSubPr>
                        <m:e>
                          <m:r>
                            <a:rPr lang="en-US" b="1" i="1">
                              <a:solidFill>
                                <a:srgbClr val="000000"/>
                              </a:solidFill>
                              <a:latin typeface="Cambria Math" panose="02040503050406030204" pitchFamily="18" charset="0"/>
                            </a:rPr>
                            <m:t>𝒆</m:t>
                          </m:r>
                        </m:e>
                        <m:sub>
                          <m:r>
                            <a:rPr lang="en-US" b="1" i="1">
                              <a:solidFill>
                                <a:srgbClr val="000000"/>
                              </a:solidFill>
                              <a:latin typeface="Cambria Math" panose="02040503050406030204" pitchFamily="18" charset="0"/>
                            </a:rPr>
                            <m:t>𝟏</m:t>
                          </m:r>
                          <m:r>
                            <a:rPr lang="en-US" b="1" i="1">
                              <a:solidFill>
                                <a:srgbClr val="000000"/>
                              </a:solidFill>
                              <a:latin typeface="Cambria Math" panose="02040503050406030204" pitchFamily="18" charset="0"/>
                            </a:rPr>
                            <m:t>:</m:t>
                          </m:r>
                          <m:r>
                            <a:rPr lang="en-US" b="1" i="1">
                              <a:solidFill>
                                <a:srgbClr val="000000"/>
                              </a:solidFill>
                              <a:latin typeface="Cambria Math" panose="02040503050406030204" pitchFamily="18" charset="0"/>
                            </a:rPr>
                            <m:t>𝒕</m:t>
                          </m:r>
                          <m:r>
                            <a:rPr lang="en-US" b="1" i="1">
                              <a:solidFill>
                                <a:srgbClr val="000000"/>
                              </a:solidFill>
                              <a:latin typeface="Cambria Math" panose="02040503050406030204" pitchFamily="18" charset="0"/>
                            </a:rPr>
                            <m:t>+</m:t>
                          </m:r>
                          <m:r>
                            <a:rPr lang="en-US" b="1" i="1">
                              <a:solidFill>
                                <a:srgbClr val="000000"/>
                              </a:solidFill>
                              <a:latin typeface="Cambria Math" panose="02040503050406030204" pitchFamily="18" charset="0"/>
                            </a:rPr>
                            <m:t>𝟏</m:t>
                          </m:r>
                        </m:sub>
                      </m:sSub>
                      <m:r>
                        <a:rPr lang="en-US" b="1"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r>
                        <a:rPr lang="en-CA" b="0" i="1" smtClean="0">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𝑒</m:t>
                          </m:r>
                        </m:e>
                        <m:sub>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𝑒</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oMath>
                  </m:oMathPara>
                </a14:m>
                <a:endParaRPr lang="en-US" dirty="0"/>
              </a:p>
            </p:txBody>
          </p:sp>
        </mc:Choice>
        <mc:Fallback xmlns="">
          <p:sp>
            <p:nvSpPr>
              <p:cNvPr id="4098" name="Object 4"/>
              <p:cNvSpPr txBox="1">
                <a:spLocks noGrp="1" noRot="1" noChangeAspect="1" noMove="1" noResize="1" noEditPoints="1" noAdjustHandles="1" noChangeArrowheads="1" noChangeShapeType="1" noTextEdit="1"/>
              </p:cNvSpPr>
              <p:nvPr>
                <p:ph sz="quarter" idx="2"/>
              </p:nvPr>
            </p:nvSpPr>
            <p:spPr bwMode="auto">
              <a:xfrm>
                <a:off x="379412" y="2447312"/>
                <a:ext cx="4192587" cy="426090"/>
              </a:xfrm>
              <a:prstGeom prst="rect">
                <a:avLst/>
              </a:prstGeom>
              <a:blipFill>
                <a:blip r:embed="rId3"/>
                <a:stretch>
                  <a:fillRect b="-8571"/>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99" name="Object 9"/>
              <p:cNvSpPr txBox="1">
                <a:spLocks noGrp="1"/>
              </p:cNvSpPr>
              <p:nvPr>
                <p:ph sz="quarter" idx="3"/>
              </p:nvPr>
            </p:nvSpPr>
            <p:spPr bwMode="auto">
              <a:xfrm>
                <a:off x="2085456" y="2869305"/>
                <a:ext cx="3976688" cy="516732"/>
              </a:xfrm>
              <a:prstGeom prst="rect">
                <a:avLst/>
              </a:prstGeom>
              <a:noFill/>
              <a:ln>
                <a:noFill/>
              </a:ln>
              <a:effectLst/>
            </p:spPr>
            <p:txBody>
              <a:bodyPr>
                <a:normAutofit/>
              </a:bodyPr>
              <a:lstStyle/>
              <a:p>
                <a:pPr>
                  <a:buNone/>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m:t>
                      </m:r>
                      <m:r>
                        <a:rPr lang="en-US" i="1" smtClean="0">
                          <a:solidFill>
                            <a:srgbClr val="000000"/>
                          </a:solidFill>
                          <a:latin typeface="Cambria Math" panose="02040503050406030204" pitchFamily="18" charset="0"/>
                        </a:rPr>
                        <m:t>𝛼</m:t>
                      </m:r>
                      <m:r>
                        <a:rPr lang="en-US" i="1" smtClean="0">
                          <a:solidFill>
                            <a:srgbClr val="000000"/>
                          </a:solidFill>
                          <a:latin typeface="Cambria Math" panose="02040503050406030204" pitchFamily="18" charset="0"/>
                        </a:rPr>
                        <m:t>𝑃</m:t>
                      </m:r>
                      <m:d>
                        <m:dPr>
                          <m:ctrlPr>
                            <a:rPr lang="en-US" i="1" smtClean="0">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𝑒</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𝑒</m:t>
                              </m:r>
                            </m:e>
                            <m:sub>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𝑡</m:t>
                              </m:r>
                            </m:sub>
                          </m:sSub>
                        </m:e>
                      </m:d>
                      <m:r>
                        <a:rPr lang="en-US" i="1">
                          <a:solidFill>
                            <a:srgbClr val="000000"/>
                          </a:solidFill>
                          <a:latin typeface="Cambria Math" panose="02040503050406030204" pitchFamily="18" charset="0"/>
                        </a:rPr>
                        <m:t>𝑃</m:t>
                      </m:r>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𝑒</m:t>
                              </m:r>
                            </m:e>
                            <m:sub>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𝑡</m:t>
                              </m:r>
                            </m:sub>
                          </m:sSub>
                        </m:e>
                      </m:d>
                    </m:oMath>
                  </m:oMathPara>
                </a14:m>
                <a:endParaRPr lang="en-CA" i="1" dirty="0">
                  <a:solidFill>
                    <a:srgbClr val="000000"/>
                  </a:solidFill>
                  <a:latin typeface="Cambria Math" panose="02040503050406030204" pitchFamily="18" charset="0"/>
                </a:endParaRPr>
              </a:p>
            </p:txBody>
          </p:sp>
        </mc:Choice>
        <mc:Fallback xmlns="">
          <p:sp>
            <p:nvSpPr>
              <p:cNvPr id="4099" name="Object 9"/>
              <p:cNvSpPr txBox="1">
                <a:spLocks noGrp="1" noRot="1" noChangeAspect="1" noMove="1" noResize="1" noEditPoints="1" noAdjustHandles="1" noChangeArrowheads="1" noChangeShapeType="1" noTextEdit="1"/>
              </p:cNvSpPr>
              <p:nvPr>
                <p:ph sz="quarter" idx="3"/>
              </p:nvPr>
            </p:nvSpPr>
            <p:spPr bwMode="auto">
              <a:xfrm>
                <a:off x="2085456" y="2869305"/>
                <a:ext cx="3976688" cy="516732"/>
              </a:xfrm>
              <a:prstGeom prst="rect">
                <a:avLst/>
              </a:prstGeom>
              <a:blipFill>
                <a:blip r:embed="rId4"/>
                <a:stretch>
                  <a:fillRect/>
                </a:stretch>
              </a:blipFill>
              <a:ln>
                <a:noFill/>
              </a:ln>
              <a:effectLst/>
            </p:spPr>
            <p:txBody>
              <a:bodyPr/>
              <a:lstStyle/>
              <a:p>
                <a:r>
                  <a:rPr lang="en-US">
                    <a:noFill/>
                  </a:rPr>
                  <a:t> </a:t>
                </a:r>
              </a:p>
            </p:txBody>
          </p:sp>
        </mc:Fallback>
      </mc:AlternateContent>
      <p:sp>
        <p:nvSpPr>
          <p:cNvPr id="4104" name="Text Box 14"/>
          <p:cNvSpPr txBox="1">
            <a:spLocks noChangeArrowheads="1"/>
          </p:cNvSpPr>
          <p:nvPr/>
        </p:nvSpPr>
        <p:spPr bwMode="auto">
          <a:xfrm>
            <a:off x="5828210" y="2472965"/>
            <a:ext cx="22870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fr-CA" altLang="en-US" sz="1400" dirty="0"/>
              <a:t>(Séparer l’évidence en 2)</a:t>
            </a:r>
          </a:p>
        </p:txBody>
      </p:sp>
      <p:sp>
        <p:nvSpPr>
          <p:cNvPr id="4105" name="Text Box 16"/>
          <p:cNvSpPr txBox="1">
            <a:spLocks noChangeArrowheads="1"/>
          </p:cNvSpPr>
          <p:nvPr/>
        </p:nvSpPr>
        <p:spPr bwMode="auto">
          <a:xfrm>
            <a:off x="5770314" y="2885081"/>
            <a:ext cx="18259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fr-CA" altLang="en-US" sz="1400" dirty="0"/>
              <a:t>(Règle de Bayes)</a:t>
            </a:r>
          </a:p>
        </p:txBody>
      </p:sp>
      <p:sp>
        <p:nvSpPr>
          <p:cNvPr id="4106" name="Text Box 17"/>
          <p:cNvSpPr txBox="1">
            <a:spLocks noChangeArrowheads="1"/>
          </p:cNvSpPr>
          <p:nvPr/>
        </p:nvSpPr>
        <p:spPr bwMode="auto">
          <a:xfrm>
            <a:off x="5828044" y="3508674"/>
            <a:ext cx="22281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fr-CA" altLang="en-US" sz="1400" dirty="0"/>
              <a:t>(Hypothèse markovienne du modèle sensoriel)</a:t>
            </a:r>
          </a:p>
        </p:txBody>
      </p:sp>
      <p:sp>
        <p:nvSpPr>
          <p:cNvPr id="4107" name="Text Box 18"/>
          <p:cNvSpPr txBox="1">
            <a:spLocks noChangeArrowheads="1"/>
          </p:cNvSpPr>
          <p:nvPr/>
        </p:nvSpPr>
        <p:spPr bwMode="auto">
          <a:xfrm>
            <a:off x="5793119" y="3077758"/>
            <a:ext cx="26197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fr-CA" altLang="en-US" sz="1400" dirty="0">
                <a:cs typeface="Arial" pitchFamily="34" charset="0"/>
              </a:rPr>
              <a:t>α : constante de normalisation</a:t>
            </a:r>
          </a:p>
        </p:txBody>
      </p:sp>
      <mc:AlternateContent xmlns:mc="http://schemas.openxmlformats.org/markup-compatibility/2006" xmlns:a14="http://schemas.microsoft.com/office/drawing/2010/main">
        <mc:Choice Requires="a14">
          <p:sp>
            <p:nvSpPr>
              <p:cNvPr id="4100" name="Object 5"/>
              <p:cNvSpPr txBox="1"/>
              <p:nvPr/>
            </p:nvSpPr>
            <p:spPr bwMode="auto">
              <a:xfrm>
                <a:off x="2081115" y="4708024"/>
                <a:ext cx="4676775" cy="715962"/>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2000" i="1" smtClean="0">
                          <a:solidFill>
                            <a:srgbClr val="000000"/>
                          </a:solidFill>
                          <a:latin typeface="Cambria Math" panose="02040503050406030204" pitchFamily="18" charset="0"/>
                        </a:rPr>
                        <m:t>=</m:t>
                      </m:r>
                      <m:r>
                        <a:rPr lang="en-US" sz="2000" i="1" smtClean="0">
                          <a:solidFill>
                            <a:srgbClr val="000000"/>
                          </a:solidFill>
                          <a:latin typeface="Cambria Math" panose="02040503050406030204" pitchFamily="18" charset="0"/>
                        </a:rPr>
                        <m:t>𝛼</m:t>
                      </m:r>
                      <m:r>
                        <a:rPr lang="en-US" sz="2000" i="1" smtClean="0">
                          <a:solidFill>
                            <a:srgbClr val="000000"/>
                          </a:solidFill>
                          <a:latin typeface="Cambria Math" panose="02040503050406030204" pitchFamily="18" charset="0"/>
                        </a:rPr>
                        <m:t>𝑃</m:t>
                      </m:r>
                      <m:r>
                        <a:rPr lang="en-US" sz="2000" i="1" smtClean="0">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𝑒</m:t>
                          </m:r>
                        </m:e>
                        <m:sub>
                          <m:r>
                            <a:rPr lang="en-US" sz="2000" i="1">
                              <a:solidFill>
                                <a:srgbClr val="000000"/>
                              </a:solidFill>
                              <a:latin typeface="Cambria Math" panose="02040503050406030204" pitchFamily="18" charset="0"/>
                            </a:rPr>
                            <m:t>𝑡</m:t>
                          </m:r>
                          <m:r>
                            <a:rPr lang="en-US" sz="2000" i="1">
                              <a:solidFill>
                                <a:srgbClr val="000000"/>
                              </a:solidFill>
                              <a:latin typeface="Cambria Math" panose="02040503050406030204" pitchFamily="18" charset="0"/>
                            </a:rPr>
                            <m:t>+1</m:t>
                          </m:r>
                        </m:sub>
                      </m:sSub>
                      <m:r>
                        <a:rPr lang="en-CA" sz="2000" b="0" i="1" smtClean="0">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𝑋</m:t>
                          </m:r>
                        </m:e>
                        <m:sub>
                          <m:r>
                            <a:rPr lang="en-US" sz="2000" i="1">
                              <a:solidFill>
                                <a:srgbClr val="000000"/>
                              </a:solidFill>
                              <a:latin typeface="Cambria Math" panose="02040503050406030204" pitchFamily="18" charset="0"/>
                            </a:rPr>
                            <m:t>𝑡</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nary>
                        <m:naryPr>
                          <m:chr m:val="∑"/>
                          <m:supHide m:val="on"/>
                          <m:ctrlPr>
                            <a:rPr lang="en-US" sz="2000" i="1">
                              <a:solidFill>
                                <a:srgbClr val="000000"/>
                              </a:solidFill>
                              <a:latin typeface="Cambria Math" panose="02040503050406030204" pitchFamily="18" charset="0"/>
                            </a:rPr>
                          </m:ctrlPr>
                        </m:naryPr>
                        <m: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𝑥</m:t>
                              </m:r>
                            </m:e>
                            <m:sub>
                              <m:r>
                                <a:rPr lang="en-US" sz="2000" i="1">
                                  <a:solidFill>
                                    <a:srgbClr val="000000"/>
                                  </a:solidFill>
                                  <a:latin typeface="Cambria Math" panose="02040503050406030204" pitchFamily="18" charset="0"/>
                                </a:rPr>
                                <m:t>𝑡</m:t>
                              </m:r>
                            </m:sub>
                          </m:sSub>
                        </m:sub>
                        <m:sup/>
                        <m:e>
                          <m:r>
                            <a:rPr lang="en-US" sz="2000" i="1">
                              <a:solidFill>
                                <a:srgbClr val="000000"/>
                              </a:solidFill>
                              <a:latin typeface="Cambria Math" panose="02040503050406030204" pitchFamily="18" charset="0"/>
                            </a:rPr>
                            <m:t>𝑃</m:t>
                          </m:r>
                          <m:d>
                            <m:dPr>
                              <m:ctrlPr>
                                <a:rPr lang="en-US" sz="2000" i="1">
                                  <a:solidFill>
                                    <a:srgbClr val="000000"/>
                                  </a:solidFill>
                                  <a:latin typeface="Cambria Math" panose="02040503050406030204" pitchFamily="18" charset="0"/>
                                </a:rPr>
                              </m:ctrlPr>
                            </m:dP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𝑋</m:t>
                                  </m:r>
                                </m:e>
                                <m:sub>
                                  <m:r>
                                    <a:rPr lang="en-US" sz="2000" i="1">
                                      <a:solidFill>
                                        <a:srgbClr val="000000"/>
                                      </a:solidFill>
                                      <a:latin typeface="Cambria Math" panose="02040503050406030204" pitchFamily="18" charset="0"/>
                                    </a:rPr>
                                    <m:t>𝑡</m:t>
                                  </m:r>
                                  <m:r>
                                    <a:rPr lang="en-US" sz="2000" i="1">
                                      <a:solidFill>
                                        <a:srgbClr val="000000"/>
                                      </a:solidFill>
                                      <a:latin typeface="Cambria Math" panose="02040503050406030204" pitchFamily="18" charset="0"/>
                                    </a:rPr>
                                    <m:t>+1</m:t>
                                  </m:r>
                                </m:sub>
                              </m:sSub>
                            </m:e>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𝑥</m:t>
                                  </m:r>
                                </m:e>
                                <m:sub>
                                  <m:r>
                                    <a:rPr lang="en-US" sz="2000" i="1">
                                      <a:solidFill>
                                        <a:srgbClr val="000000"/>
                                      </a:solidFill>
                                      <a:latin typeface="Cambria Math" panose="02040503050406030204" pitchFamily="18" charset="0"/>
                                    </a:rPr>
                                    <m:t>𝑡</m:t>
                                  </m:r>
                                </m:sub>
                              </m:sSub>
                            </m:e>
                          </m:d>
                        </m:e>
                      </m:nary>
                      <m:r>
                        <a:rPr lang="en-US" sz="2000" b="1" i="1">
                          <a:solidFill>
                            <a:srgbClr val="000000"/>
                          </a:solidFill>
                          <a:latin typeface="Cambria Math" panose="02040503050406030204" pitchFamily="18" charset="0"/>
                        </a:rPr>
                        <m:t>𝑷</m:t>
                      </m:r>
                      <m:r>
                        <a:rPr lang="en-US" sz="2000" b="1" i="1">
                          <a:solidFill>
                            <a:srgbClr val="000000"/>
                          </a:solidFill>
                          <a:latin typeface="Cambria Math" panose="02040503050406030204" pitchFamily="18" charset="0"/>
                        </a:rPr>
                        <m:t>(</m:t>
                      </m:r>
                      <m:sSub>
                        <m:sSubPr>
                          <m:ctrlPr>
                            <a:rPr lang="en-US" sz="2000" b="1" i="1">
                              <a:solidFill>
                                <a:srgbClr val="000000"/>
                              </a:solidFill>
                              <a:latin typeface="Cambria Math" panose="02040503050406030204" pitchFamily="18" charset="0"/>
                            </a:rPr>
                          </m:ctrlPr>
                        </m:sSubPr>
                        <m:e>
                          <m:r>
                            <a:rPr lang="en-US" sz="2000" b="1" i="1">
                              <a:solidFill>
                                <a:srgbClr val="000000"/>
                              </a:solidFill>
                              <a:latin typeface="Cambria Math" panose="02040503050406030204" pitchFamily="18" charset="0"/>
                            </a:rPr>
                            <m:t>𝒙</m:t>
                          </m:r>
                        </m:e>
                        <m:sub>
                          <m:r>
                            <a:rPr lang="en-US" sz="2000" b="1" i="1">
                              <a:solidFill>
                                <a:srgbClr val="000000"/>
                              </a:solidFill>
                              <a:latin typeface="Cambria Math" panose="02040503050406030204" pitchFamily="18" charset="0"/>
                            </a:rPr>
                            <m:t>𝒕</m:t>
                          </m:r>
                        </m:sub>
                      </m:sSub>
                      <m:r>
                        <a:rPr lang="en-CA" sz="2000" b="1" i="1" smtClean="0">
                          <a:solidFill>
                            <a:srgbClr val="000000"/>
                          </a:solidFill>
                          <a:latin typeface="Cambria Math" panose="02040503050406030204" pitchFamily="18" charset="0"/>
                        </a:rPr>
                        <m:t>|</m:t>
                      </m:r>
                      <m:sSub>
                        <m:sSubPr>
                          <m:ctrlPr>
                            <a:rPr lang="en-US" sz="2000" b="1" i="1">
                              <a:solidFill>
                                <a:srgbClr val="000000"/>
                              </a:solidFill>
                              <a:latin typeface="Cambria Math" panose="02040503050406030204" pitchFamily="18" charset="0"/>
                            </a:rPr>
                          </m:ctrlPr>
                        </m:sSubPr>
                        <m:e>
                          <m:r>
                            <a:rPr lang="en-US" sz="2000" b="1" i="1">
                              <a:solidFill>
                                <a:srgbClr val="000000"/>
                              </a:solidFill>
                              <a:latin typeface="Cambria Math" panose="02040503050406030204" pitchFamily="18" charset="0"/>
                            </a:rPr>
                            <m:t>𝒆</m:t>
                          </m:r>
                        </m:e>
                        <m:sub>
                          <m:r>
                            <a:rPr lang="en-US" sz="2000" b="1" i="1">
                              <a:solidFill>
                                <a:srgbClr val="000000"/>
                              </a:solidFill>
                              <a:latin typeface="Cambria Math" panose="02040503050406030204" pitchFamily="18" charset="0"/>
                            </a:rPr>
                            <m:t>𝟏</m:t>
                          </m:r>
                          <m:r>
                            <a:rPr lang="en-US" sz="2000" b="1" i="1">
                              <a:solidFill>
                                <a:srgbClr val="000000"/>
                              </a:solidFill>
                              <a:latin typeface="Cambria Math" panose="02040503050406030204" pitchFamily="18" charset="0"/>
                            </a:rPr>
                            <m:t>:</m:t>
                          </m:r>
                          <m:r>
                            <a:rPr lang="en-US" sz="2000" b="1" i="1">
                              <a:solidFill>
                                <a:srgbClr val="000000"/>
                              </a:solidFill>
                              <a:latin typeface="Cambria Math" panose="02040503050406030204" pitchFamily="18" charset="0"/>
                            </a:rPr>
                            <m:t>𝒕</m:t>
                          </m:r>
                        </m:sub>
                      </m:sSub>
                      <m:r>
                        <a:rPr lang="en-US" sz="2000" b="1" i="1">
                          <a:solidFill>
                            <a:srgbClr val="000000"/>
                          </a:solidFill>
                          <a:latin typeface="Cambria Math" panose="02040503050406030204" pitchFamily="18" charset="0"/>
                        </a:rPr>
                        <m:t>)</m:t>
                      </m:r>
                    </m:oMath>
                  </m:oMathPara>
                </a14:m>
                <a:endParaRPr lang="en-US" sz="2000" b="1" dirty="0"/>
              </a:p>
            </p:txBody>
          </p:sp>
        </mc:Choice>
        <mc:Fallback xmlns="">
          <p:sp>
            <p:nvSpPr>
              <p:cNvPr id="4100" name="Object 5"/>
              <p:cNvSpPr txBox="1">
                <a:spLocks noRot="1" noChangeAspect="1" noMove="1" noResize="1" noEditPoints="1" noAdjustHandles="1" noChangeArrowheads="1" noChangeShapeType="1" noTextEdit="1"/>
              </p:cNvSpPr>
              <p:nvPr/>
            </p:nvSpPr>
            <p:spPr bwMode="auto">
              <a:xfrm>
                <a:off x="2081115" y="4708024"/>
                <a:ext cx="4676775" cy="715962"/>
              </a:xfrm>
              <a:prstGeom prst="rect">
                <a:avLst/>
              </a:prstGeom>
              <a:blipFill>
                <a:blip r:embed="rId5"/>
                <a:stretch>
                  <a:fillRect b="-14407"/>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01" name="Object 14"/>
              <p:cNvSpPr txBox="1"/>
              <p:nvPr/>
            </p:nvSpPr>
            <p:spPr bwMode="auto">
              <a:xfrm>
                <a:off x="2066198" y="3895837"/>
                <a:ext cx="4975225" cy="696912"/>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2000" i="1" smtClean="0">
                          <a:solidFill>
                            <a:srgbClr val="000000"/>
                          </a:solidFill>
                          <a:latin typeface="Cambria Math" panose="02040503050406030204" pitchFamily="18" charset="0"/>
                        </a:rPr>
                        <m:t>=</m:t>
                      </m:r>
                      <m:r>
                        <a:rPr lang="en-US" sz="2000" i="1" smtClean="0">
                          <a:solidFill>
                            <a:srgbClr val="000000"/>
                          </a:solidFill>
                          <a:latin typeface="Cambria Math" panose="02040503050406030204" pitchFamily="18" charset="0"/>
                        </a:rPr>
                        <m:t>𝛼</m:t>
                      </m:r>
                      <m:r>
                        <a:rPr lang="en-US" sz="2000" i="1" smtClean="0">
                          <a:solidFill>
                            <a:srgbClr val="000000"/>
                          </a:solidFill>
                          <a:latin typeface="Cambria Math" panose="02040503050406030204" pitchFamily="18" charset="0"/>
                        </a:rPr>
                        <m:t>𝑃</m:t>
                      </m:r>
                      <m:d>
                        <m:dPr>
                          <m:endChr m:val="|"/>
                          <m:ctrlPr>
                            <a:rPr lang="en-US" sz="2000" i="1" smtClean="0">
                              <a:solidFill>
                                <a:srgbClr val="000000"/>
                              </a:solidFill>
                              <a:latin typeface="Cambria Math" panose="02040503050406030204" pitchFamily="18" charset="0"/>
                            </a:rPr>
                          </m:ctrlPr>
                        </m:dP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𝑒</m:t>
                              </m:r>
                            </m:e>
                            <m:sub>
                              <m:r>
                                <a:rPr lang="en-US" sz="2000" i="1">
                                  <a:solidFill>
                                    <a:srgbClr val="000000"/>
                                  </a:solidFill>
                                  <a:latin typeface="Cambria Math" panose="02040503050406030204" pitchFamily="18" charset="0"/>
                                </a:rPr>
                                <m:t>𝑡</m:t>
                              </m:r>
                              <m:r>
                                <a:rPr lang="en-US" sz="2000" i="1">
                                  <a:solidFill>
                                    <a:srgbClr val="000000"/>
                                  </a:solidFill>
                                  <a:latin typeface="Cambria Math" panose="02040503050406030204" pitchFamily="18" charset="0"/>
                                </a:rPr>
                                <m:t>+1</m:t>
                              </m:r>
                            </m:sub>
                          </m:sSub>
                        </m:e>
                      </m:d>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𝑋</m:t>
                          </m:r>
                        </m:e>
                        <m:sub>
                          <m:r>
                            <a:rPr lang="en-US" sz="2000" i="1">
                              <a:solidFill>
                                <a:srgbClr val="000000"/>
                              </a:solidFill>
                              <a:latin typeface="Cambria Math" panose="02040503050406030204" pitchFamily="18" charset="0"/>
                            </a:rPr>
                            <m:t>𝑡</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nary>
                        <m:naryPr>
                          <m:chr m:val="∑"/>
                          <m:supHide m:val="on"/>
                          <m:ctrlPr>
                            <a:rPr lang="en-US" sz="2000" i="1">
                              <a:solidFill>
                                <a:srgbClr val="000000"/>
                              </a:solidFill>
                              <a:latin typeface="Cambria Math" panose="02040503050406030204" pitchFamily="18" charset="0"/>
                            </a:rPr>
                          </m:ctrlPr>
                        </m:naryPr>
                        <m: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𝑥</m:t>
                              </m:r>
                            </m:e>
                            <m:sub>
                              <m:r>
                                <a:rPr lang="en-US" sz="2000" i="1">
                                  <a:solidFill>
                                    <a:srgbClr val="000000"/>
                                  </a:solidFill>
                                  <a:latin typeface="Cambria Math" panose="02040503050406030204" pitchFamily="18" charset="0"/>
                                </a:rPr>
                                <m:t>𝑡</m:t>
                              </m:r>
                            </m:sub>
                          </m:sSub>
                        </m:sub>
                        <m:sup/>
                        <m:e>
                          <m:r>
                            <a:rPr lang="en-US" sz="2000" i="1">
                              <a:solidFill>
                                <a:srgbClr val="000000"/>
                              </a:solidFill>
                              <a:latin typeface="Cambria Math" panose="02040503050406030204" pitchFamily="18" charset="0"/>
                            </a:rPr>
                            <m:t>𝑃</m:t>
                          </m:r>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𝑋</m:t>
                              </m:r>
                            </m:e>
                            <m:sub>
                              <m:r>
                                <a:rPr lang="en-US" sz="2000" i="1">
                                  <a:solidFill>
                                    <a:srgbClr val="000000"/>
                                  </a:solidFill>
                                  <a:latin typeface="Cambria Math" panose="02040503050406030204" pitchFamily="18" charset="0"/>
                                </a:rPr>
                                <m:t>𝑡</m:t>
                              </m:r>
                              <m:r>
                                <a:rPr lang="en-US" sz="2000" i="1">
                                  <a:solidFill>
                                    <a:srgbClr val="000000"/>
                                  </a:solidFill>
                                  <a:latin typeface="Cambria Math" panose="02040503050406030204" pitchFamily="18" charset="0"/>
                                </a:rPr>
                                <m:t>+1</m:t>
                              </m:r>
                            </m:sub>
                          </m:sSub>
                          <m:r>
                            <a:rPr lang="en-CA" sz="2000" b="0" i="1" smtClean="0">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𝑥</m:t>
                              </m:r>
                            </m:e>
                            <m:sub>
                              <m:r>
                                <a:rPr lang="en-US" sz="2000" i="1">
                                  <a:solidFill>
                                    <a:srgbClr val="000000"/>
                                  </a:solidFill>
                                  <a:latin typeface="Cambria Math" panose="02040503050406030204" pitchFamily="18" charset="0"/>
                                </a:rPr>
                                <m:t>𝑡</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𝑒</m:t>
                              </m:r>
                            </m:e>
                            <m:sub>
                              <m:r>
                                <a:rPr lang="en-US" sz="2000" i="1">
                                  <a:solidFill>
                                    <a:srgbClr val="000000"/>
                                  </a:solidFill>
                                  <a:latin typeface="Cambria Math" panose="02040503050406030204" pitchFamily="18" charset="0"/>
                                </a:rPr>
                                <m:t>1:</m:t>
                              </m:r>
                              <m:r>
                                <a:rPr lang="en-US" sz="2000" i="1">
                                  <a:solidFill>
                                    <a:srgbClr val="000000"/>
                                  </a:solidFill>
                                  <a:latin typeface="Cambria Math" panose="02040503050406030204" pitchFamily="18" charset="0"/>
                                </a:rPr>
                                <m:t>𝑡</m:t>
                              </m:r>
                            </m:sub>
                          </m:sSub>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𝑃</m:t>
                          </m:r>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𝑥</m:t>
                              </m:r>
                            </m:e>
                            <m:sub>
                              <m:r>
                                <a:rPr lang="en-US" sz="2000" i="1">
                                  <a:solidFill>
                                    <a:srgbClr val="000000"/>
                                  </a:solidFill>
                                  <a:latin typeface="Cambria Math" panose="02040503050406030204" pitchFamily="18" charset="0"/>
                                </a:rPr>
                                <m:t>𝑡</m:t>
                              </m:r>
                            </m:sub>
                          </m:sSub>
                          <m:r>
                            <a:rPr lang="en-CA" sz="2000" b="0" i="1" smtClean="0">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𝑒</m:t>
                              </m:r>
                            </m:e>
                            <m:sub>
                              <m:r>
                                <a:rPr lang="en-US" sz="2000" i="1">
                                  <a:solidFill>
                                    <a:srgbClr val="000000"/>
                                  </a:solidFill>
                                  <a:latin typeface="Cambria Math" panose="02040503050406030204" pitchFamily="18" charset="0"/>
                                </a:rPr>
                                <m:t>1:</m:t>
                              </m:r>
                              <m:r>
                                <a:rPr lang="en-US" sz="2000" i="1">
                                  <a:solidFill>
                                    <a:srgbClr val="000000"/>
                                  </a:solidFill>
                                  <a:latin typeface="Cambria Math" panose="02040503050406030204" pitchFamily="18" charset="0"/>
                                </a:rPr>
                                <m:t>𝑡</m:t>
                              </m:r>
                            </m:sub>
                          </m:sSub>
                          <m:r>
                            <a:rPr lang="en-US" sz="2000" i="1">
                              <a:solidFill>
                                <a:srgbClr val="000000"/>
                              </a:solidFill>
                              <a:latin typeface="Cambria Math" panose="02040503050406030204" pitchFamily="18" charset="0"/>
                            </a:rPr>
                            <m:t>)</m:t>
                          </m:r>
                        </m:e>
                      </m:nary>
                    </m:oMath>
                  </m:oMathPara>
                </a14:m>
                <a:endParaRPr lang="en-US" sz="2000" dirty="0"/>
              </a:p>
            </p:txBody>
          </p:sp>
        </mc:Choice>
        <mc:Fallback xmlns="">
          <p:sp>
            <p:nvSpPr>
              <p:cNvPr id="4101" name="Object 14"/>
              <p:cNvSpPr txBox="1">
                <a:spLocks noRot="1" noChangeAspect="1" noMove="1" noResize="1" noEditPoints="1" noAdjustHandles="1" noChangeArrowheads="1" noChangeShapeType="1" noTextEdit="1"/>
              </p:cNvSpPr>
              <p:nvPr/>
            </p:nvSpPr>
            <p:spPr bwMode="auto">
              <a:xfrm>
                <a:off x="2066198" y="3895837"/>
                <a:ext cx="4975225" cy="696912"/>
              </a:xfrm>
              <a:prstGeom prst="rect">
                <a:avLst/>
              </a:prstGeom>
              <a:blipFill>
                <a:blip r:embed="rId6"/>
                <a:stretch>
                  <a:fillRect r="-490" b="-17544"/>
                </a:stretch>
              </a:blipFill>
              <a:ln>
                <a:noFill/>
              </a:ln>
              <a:effectLst/>
            </p:spPr>
            <p:txBody>
              <a:bodyPr/>
              <a:lstStyle/>
              <a:p>
                <a:r>
                  <a:rPr lang="en-US">
                    <a:noFill/>
                  </a:rPr>
                  <a:t> </a:t>
                </a:r>
              </a:p>
            </p:txBody>
          </p:sp>
        </mc:Fallback>
      </mc:AlternateContent>
      <p:sp>
        <p:nvSpPr>
          <p:cNvPr id="4108" name="Text Box 15"/>
          <p:cNvSpPr txBox="1">
            <a:spLocks noChangeArrowheads="1"/>
          </p:cNvSpPr>
          <p:nvPr/>
        </p:nvSpPr>
        <p:spPr bwMode="auto">
          <a:xfrm>
            <a:off x="6757890" y="4943274"/>
            <a:ext cx="23033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fr-CA" altLang="en-US" sz="1400" dirty="0"/>
              <a:t>(Hypothèse Markovienne)</a:t>
            </a:r>
          </a:p>
        </p:txBody>
      </p:sp>
      <p:sp>
        <p:nvSpPr>
          <p:cNvPr id="18" name="Date Placeholder 3"/>
          <p:cNvSpPr>
            <a:spLocks noGrp="1"/>
          </p:cNvSpPr>
          <p:nvPr>
            <p:ph type="dt" sz="quarter" idx="10"/>
          </p:nvPr>
        </p:nvSpPr>
        <p:spPr>
          <a:xfrm>
            <a:off x="379413" y="6270625"/>
            <a:ext cx="1182687" cy="476250"/>
          </a:xfrm>
        </p:spPr>
        <p:txBody>
          <a:bodyPr/>
          <a:lstStyle/>
          <a:p>
            <a:pPr algn="r">
              <a:defRPr/>
            </a:pPr>
            <a:r>
              <a:rPr lang="en-CA" dirty="0"/>
              <a:t>IFT615</a:t>
            </a:r>
            <a:endParaRPr lang="en-US" altLang="ko-KR" dirty="0"/>
          </a:p>
        </p:txBody>
      </p:sp>
      <p:sp>
        <p:nvSpPr>
          <p:cNvPr id="19" name="Footer Placeholder 4"/>
          <p:cNvSpPr>
            <a:spLocks noGrp="1"/>
          </p:cNvSpPr>
          <p:nvPr>
            <p:ph type="ftr" sz="quarter" idx="11"/>
          </p:nvPr>
        </p:nvSpPr>
        <p:spPr>
          <a:xfrm>
            <a:off x="3810000" y="6270625"/>
            <a:ext cx="2133600" cy="476250"/>
          </a:xfrm>
        </p:spPr>
        <p:txBody>
          <a:bodyPr/>
          <a:lstStyle/>
          <a:p>
            <a:pPr algn="l">
              <a:defRPr/>
            </a:pPr>
            <a:r>
              <a:rPr lang="en-US" altLang="ko-KR" dirty="0"/>
              <a:t>© Froduald Kabanza                 </a:t>
            </a:r>
          </a:p>
        </p:txBody>
      </p:sp>
      <p:sp>
        <p:nvSpPr>
          <p:cNvPr id="20" name="Slide Number Placeholder 5"/>
          <p:cNvSpPr txBox="1">
            <a:spLocks/>
          </p:cNvSpPr>
          <p:nvPr/>
        </p:nvSpPr>
        <p:spPr bwMode="auto">
          <a:xfrm>
            <a:off x="7686675" y="6270625"/>
            <a:ext cx="1071563" cy="476250"/>
          </a:xfrm>
          <a:prstGeom prst="rect">
            <a:avLst/>
          </a:prstGeom>
          <a:noFill/>
          <a:ln w="9525">
            <a:noFill/>
            <a:miter lim="800000"/>
            <a:headEnd/>
            <a:tailEnd/>
          </a:ln>
          <a:effectLst/>
        </p:spPr>
        <p:txBody>
          <a:bodyPr/>
          <a:lstStyle/>
          <a:p>
            <a:pPr algn="ctr">
              <a:defRPr/>
            </a:pPr>
            <a:fld id="{99CE0B0A-F1EC-4640-86E3-5B8EA1B8B440}" type="slidenum">
              <a:rPr lang="en-US" altLang="ko-KR" sz="1400">
                <a:latin typeface="+mn-lt"/>
              </a:rPr>
              <a:pPr algn="ctr">
                <a:defRPr/>
              </a:pPr>
              <a:t>13</a:t>
            </a:fld>
            <a:endParaRPr lang="en-US" altLang="ko-KR" sz="1400" dirty="0">
              <a:latin typeface="+mn-lt"/>
            </a:endParaRPr>
          </a:p>
        </p:txBody>
      </p:sp>
      <mc:AlternateContent xmlns:mc="http://schemas.openxmlformats.org/markup-compatibility/2006" xmlns:a14="http://schemas.microsoft.com/office/drawing/2010/main">
        <mc:Choice Requires="a14">
          <p:sp>
            <p:nvSpPr>
              <p:cNvPr id="24" name="Object 9">
                <a:extLst>
                  <a:ext uri="{FF2B5EF4-FFF2-40B4-BE49-F238E27FC236}">
                    <a16:creationId xmlns:a16="http://schemas.microsoft.com/office/drawing/2014/main" id="{464ECE05-A9A4-434E-9640-BF6C3A051A4E}"/>
                  </a:ext>
                </a:extLst>
              </p:cNvPr>
              <p:cNvSpPr txBox="1">
                <a:spLocks/>
              </p:cNvSpPr>
              <p:nvPr/>
            </p:nvSpPr>
            <p:spPr bwMode="auto">
              <a:xfrm>
                <a:off x="2066198" y="3498493"/>
                <a:ext cx="3955485" cy="51673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marL="342900" indent="-342900" algn="l" defTabSz="457200" rtl="0" eaLnBrk="1" fontAlgn="base" hangingPunct="1">
                  <a:spcBef>
                    <a:spcPct val="20000"/>
                  </a:spcBef>
                  <a:spcAft>
                    <a:spcPct val="0"/>
                  </a:spcAft>
                  <a:buClr>
                    <a:srgbClr val="0000FF"/>
                  </a:buClr>
                  <a:buSzPct val="125000"/>
                  <a:buFont typeface="Lucida Grande" charset="0"/>
                  <a:buChar char="●"/>
                  <a:defRPr sz="20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Clr>
                    <a:srgbClr val="0000FF"/>
                  </a:buClr>
                  <a:buSzPct val="85000"/>
                  <a:buFont typeface="Wingdings" charset="0"/>
                  <a:buChar char="u"/>
                  <a:defRPr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Clr>
                    <a:srgbClr val="0000FF"/>
                  </a:buClr>
                  <a:buFont typeface="Lucida Grande" charset="0"/>
                  <a:buChar char="»"/>
                  <a:defRPr sz="16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Lucida Grande" charset="0"/>
                  <a:buNone/>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𝑒</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r>
                        <a:rPr lang="en-CA" i="1" smtClean="0">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r>
                        <a:rPr lang="en-CA" i="1" smtClean="0">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𝑒</m:t>
                          </m:r>
                        </m:e>
                        <m:sub>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oMath>
                  </m:oMathPara>
                </a14:m>
                <a:endParaRPr lang="en-US" dirty="0"/>
              </a:p>
            </p:txBody>
          </p:sp>
        </mc:Choice>
        <mc:Fallback xmlns="">
          <p:sp>
            <p:nvSpPr>
              <p:cNvPr id="24" name="Object 9">
                <a:extLst>
                  <a:ext uri="{FF2B5EF4-FFF2-40B4-BE49-F238E27FC236}">
                    <a16:creationId xmlns:a16="http://schemas.microsoft.com/office/drawing/2014/main" id="{464ECE05-A9A4-434E-9640-BF6C3A051A4E}"/>
                  </a:ext>
                </a:extLst>
              </p:cNvPr>
              <p:cNvSpPr txBox="1">
                <a:spLocks noRot="1" noChangeAspect="1" noMove="1" noResize="1" noEditPoints="1" noAdjustHandles="1" noChangeArrowheads="1" noChangeShapeType="1" noTextEdit="1"/>
              </p:cNvSpPr>
              <p:nvPr/>
            </p:nvSpPr>
            <p:spPr bwMode="auto">
              <a:xfrm>
                <a:off x="2066198" y="3498493"/>
                <a:ext cx="3955485" cy="516732"/>
              </a:xfrm>
              <a:prstGeom prst="rect">
                <a:avLst/>
              </a:prstGeom>
              <a:blipFill>
                <a:blip r:embed="rId7"/>
                <a:stretch>
                  <a:fillRect/>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a14="http://schemas.microsoft.com/office/drawing/2010/main" val="1"/>
                </a:ext>
              </a:extLst>
            </p:spPr>
            <p:txBody>
              <a:bodyPr/>
              <a:lstStyle/>
              <a:p>
                <a:r>
                  <a:rPr lang="en-US">
                    <a:noFill/>
                  </a:rPr>
                  <a:t> </a:t>
                </a:r>
              </a:p>
            </p:txBody>
          </p:sp>
        </mc:Fallback>
      </mc:AlternateContent>
      <p:grpSp>
        <p:nvGrpSpPr>
          <p:cNvPr id="23" name="Group 22">
            <a:extLst>
              <a:ext uri="{FF2B5EF4-FFF2-40B4-BE49-F238E27FC236}">
                <a16:creationId xmlns:a16="http://schemas.microsoft.com/office/drawing/2014/main" id="{FE6274BA-2FA5-49CC-B5D6-82BAB54ACAE2}"/>
              </a:ext>
            </a:extLst>
          </p:cNvPr>
          <p:cNvGrpSpPr/>
          <p:nvPr/>
        </p:nvGrpSpPr>
        <p:grpSpPr>
          <a:xfrm>
            <a:off x="4446549" y="5279821"/>
            <a:ext cx="2045282" cy="796897"/>
            <a:chOff x="4100512" y="5251449"/>
            <a:chExt cx="2045282" cy="796897"/>
          </a:xfrm>
        </p:grpSpPr>
        <p:sp>
          <p:nvSpPr>
            <p:cNvPr id="26" name="TextBox 3">
              <a:extLst>
                <a:ext uri="{FF2B5EF4-FFF2-40B4-BE49-F238E27FC236}">
                  <a16:creationId xmlns:a16="http://schemas.microsoft.com/office/drawing/2014/main" id="{E1BBFC2E-733D-4262-91ED-A7CCACE8CB21}"/>
                </a:ext>
              </a:extLst>
            </p:cNvPr>
            <p:cNvSpPr txBox="1">
              <a:spLocks noChangeArrowheads="1"/>
            </p:cNvSpPr>
            <p:nvPr/>
          </p:nvSpPr>
          <p:spPr bwMode="auto">
            <a:xfrm>
              <a:off x="4100512" y="5709792"/>
              <a:ext cx="204528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sz="1600" dirty="0">
                  <a:solidFill>
                    <a:schemeClr val="tx2">
                      <a:lumMod val="60000"/>
                      <a:lumOff val="40000"/>
                    </a:schemeClr>
                  </a:solidFill>
                  <a:latin typeface="Calibri" pitchFamily="34" charset="0"/>
                </a:rPr>
                <a:t>modèle dynamique</a:t>
              </a:r>
              <a:endParaRPr lang="en-US" altLang="en-US" sz="1600" i="1" dirty="0">
                <a:solidFill>
                  <a:schemeClr val="tx2">
                    <a:lumMod val="60000"/>
                    <a:lumOff val="40000"/>
                  </a:schemeClr>
                </a:solidFill>
                <a:latin typeface="Calibri" pitchFamily="34" charset="0"/>
              </a:endParaRPr>
            </a:p>
          </p:txBody>
        </p:sp>
        <p:sp>
          <p:nvSpPr>
            <p:cNvPr id="28" name="Left Brace 27">
              <a:extLst>
                <a:ext uri="{FF2B5EF4-FFF2-40B4-BE49-F238E27FC236}">
                  <a16:creationId xmlns:a16="http://schemas.microsoft.com/office/drawing/2014/main" id="{88D5DDC6-9A31-4E90-A0FB-33EA1583492F}"/>
                </a:ext>
              </a:extLst>
            </p:cNvPr>
            <p:cNvSpPr/>
            <p:nvPr/>
          </p:nvSpPr>
          <p:spPr bwMode="auto">
            <a:xfrm rot="5400000" flipH="1">
              <a:off x="4578838" y="4773124"/>
              <a:ext cx="277599" cy="1234250"/>
            </a:xfrm>
            <a:prstGeom prst="leftBrace">
              <a:avLst/>
            </a:prstGeom>
            <a:ln>
              <a:solidFill>
                <a:schemeClr val="accent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a:lstStyle/>
            <a:p>
              <a:pPr>
                <a:defRPr/>
              </a:pPr>
              <a:endParaRPr lang="en-US">
                <a:solidFill>
                  <a:schemeClr val="tx2">
                    <a:lumMod val="60000"/>
                    <a:lumOff val="40000"/>
                  </a:schemeClr>
                </a:solidFill>
                <a:latin typeface="Arial" charset="0"/>
              </a:endParaRPr>
            </a:p>
          </p:txBody>
        </p:sp>
        <p:cxnSp>
          <p:nvCxnSpPr>
            <p:cNvPr id="31" name="Straight Arrow Connector 30">
              <a:extLst>
                <a:ext uri="{FF2B5EF4-FFF2-40B4-BE49-F238E27FC236}">
                  <a16:creationId xmlns:a16="http://schemas.microsoft.com/office/drawing/2014/main" id="{9AA1C371-B6E0-44DB-BCA6-729CD1FD6BAE}"/>
                </a:ext>
              </a:extLst>
            </p:cNvPr>
            <p:cNvCxnSpPr>
              <a:cxnSpLocks/>
            </p:cNvCxnSpPr>
            <p:nvPr/>
          </p:nvCxnSpPr>
          <p:spPr>
            <a:xfrm flipV="1">
              <a:off x="4717637" y="5571525"/>
              <a:ext cx="0" cy="214286"/>
            </a:xfrm>
            <a:prstGeom prst="straightConnector1">
              <a:avLst/>
            </a:prstGeom>
            <a:ln w="6350">
              <a:tailEnd type="triangle"/>
            </a:ln>
          </p:spPr>
          <p:style>
            <a:lnRef idx="2">
              <a:schemeClr val="accent1"/>
            </a:lnRef>
            <a:fillRef idx="0">
              <a:schemeClr val="accent1"/>
            </a:fillRef>
            <a:effectRef idx="1">
              <a:schemeClr val="accent1"/>
            </a:effectRef>
            <a:fontRef idx="minor">
              <a:schemeClr val="tx1"/>
            </a:fontRef>
          </p:style>
        </p:cxnSp>
      </p:grpSp>
      <p:grpSp>
        <p:nvGrpSpPr>
          <p:cNvPr id="22" name="Group 21">
            <a:extLst>
              <a:ext uri="{FF2B5EF4-FFF2-40B4-BE49-F238E27FC236}">
                <a16:creationId xmlns:a16="http://schemas.microsoft.com/office/drawing/2014/main" id="{547CD695-4688-49EE-A85D-CAD6640E472B}"/>
              </a:ext>
            </a:extLst>
          </p:cNvPr>
          <p:cNvGrpSpPr/>
          <p:nvPr/>
        </p:nvGrpSpPr>
        <p:grpSpPr>
          <a:xfrm>
            <a:off x="2601067" y="5251051"/>
            <a:ext cx="1818436" cy="871637"/>
            <a:chOff x="2221497" y="5251449"/>
            <a:chExt cx="1818436" cy="871637"/>
          </a:xfrm>
        </p:grpSpPr>
        <p:sp>
          <p:nvSpPr>
            <p:cNvPr id="25" name="TextBox 2">
              <a:extLst>
                <a:ext uri="{FF2B5EF4-FFF2-40B4-BE49-F238E27FC236}">
                  <a16:creationId xmlns:a16="http://schemas.microsoft.com/office/drawing/2014/main" id="{17C04115-4F01-4A0B-B536-0E14B894B832}"/>
                </a:ext>
              </a:extLst>
            </p:cNvPr>
            <p:cNvSpPr txBox="1">
              <a:spLocks noChangeArrowheads="1"/>
            </p:cNvSpPr>
            <p:nvPr/>
          </p:nvSpPr>
          <p:spPr bwMode="auto">
            <a:xfrm>
              <a:off x="2221497" y="5784533"/>
              <a:ext cx="1818436" cy="33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sz="1600" dirty="0">
                  <a:solidFill>
                    <a:schemeClr val="tx2">
                      <a:lumMod val="60000"/>
                      <a:lumOff val="40000"/>
                    </a:schemeClr>
                  </a:solidFill>
                  <a:latin typeface="Calibri" pitchFamily="34" charset="0"/>
                </a:rPr>
                <a:t>modèle sensoriel</a:t>
              </a:r>
              <a:endParaRPr lang="en-US" altLang="en-US" sz="1600" dirty="0">
                <a:solidFill>
                  <a:schemeClr val="tx2">
                    <a:lumMod val="60000"/>
                    <a:lumOff val="40000"/>
                  </a:schemeClr>
                </a:solidFill>
                <a:latin typeface="Calibri" pitchFamily="34" charset="0"/>
              </a:endParaRPr>
            </a:p>
          </p:txBody>
        </p:sp>
        <p:sp>
          <p:nvSpPr>
            <p:cNvPr id="27" name="Left Brace 26">
              <a:extLst>
                <a:ext uri="{FF2B5EF4-FFF2-40B4-BE49-F238E27FC236}">
                  <a16:creationId xmlns:a16="http://schemas.microsoft.com/office/drawing/2014/main" id="{E560DEDF-F772-43A1-AB4D-3DEA2B7D86D8}"/>
                </a:ext>
              </a:extLst>
            </p:cNvPr>
            <p:cNvSpPr/>
            <p:nvPr/>
          </p:nvSpPr>
          <p:spPr bwMode="auto">
            <a:xfrm rot="5400000" flipH="1">
              <a:off x="2840206" y="4717123"/>
              <a:ext cx="277598" cy="1346250"/>
            </a:xfrm>
            <a:prstGeom prst="leftBrace">
              <a:avLst/>
            </a:prstGeom>
            <a:ln>
              <a:solidFill>
                <a:schemeClr val="accent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a:lstStyle/>
            <a:p>
              <a:pPr>
                <a:defRPr/>
              </a:pPr>
              <a:endParaRPr lang="en-US">
                <a:solidFill>
                  <a:schemeClr val="tx2">
                    <a:lumMod val="60000"/>
                    <a:lumOff val="40000"/>
                  </a:schemeClr>
                </a:solidFill>
                <a:latin typeface="Arial" charset="0"/>
              </a:endParaRPr>
            </a:p>
          </p:txBody>
        </p:sp>
        <p:cxnSp>
          <p:nvCxnSpPr>
            <p:cNvPr id="36" name="Straight Arrow Connector 35">
              <a:extLst>
                <a:ext uri="{FF2B5EF4-FFF2-40B4-BE49-F238E27FC236}">
                  <a16:creationId xmlns:a16="http://schemas.microsoft.com/office/drawing/2014/main" id="{D57076DB-4D14-45F9-8E3A-EAC849665CDD}"/>
                </a:ext>
              </a:extLst>
            </p:cNvPr>
            <p:cNvCxnSpPr>
              <a:cxnSpLocks/>
            </p:cNvCxnSpPr>
            <p:nvPr/>
          </p:nvCxnSpPr>
          <p:spPr>
            <a:xfrm flipV="1">
              <a:off x="2995906" y="5571525"/>
              <a:ext cx="0" cy="214286"/>
            </a:xfrm>
            <a:prstGeom prst="straightConnector1">
              <a:avLst/>
            </a:prstGeom>
            <a:ln w="6350">
              <a:tailEnd type="triangle"/>
            </a:ln>
          </p:spPr>
          <p:style>
            <a:lnRef idx="2">
              <a:schemeClr val="accent1"/>
            </a:lnRef>
            <a:fillRef idx="0">
              <a:schemeClr val="accent1"/>
            </a:fillRef>
            <a:effectRef idx="1">
              <a:schemeClr val="accent1"/>
            </a:effectRef>
            <a:fontRef idx="minor">
              <a:schemeClr val="tx1"/>
            </a:fontRef>
          </p:style>
        </p:cxnSp>
      </p:grpSp>
      <p:grpSp>
        <p:nvGrpSpPr>
          <p:cNvPr id="29" name="Group 28">
            <a:extLst>
              <a:ext uri="{FF2B5EF4-FFF2-40B4-BE49-F238E27FC236}">
                <a16:creationId xmlns:a16="http://schemas.microsoft.com/office/drawing/2014/main" id="{9E6498A3-F3DC-49E7-9493-ABAB18A11DE0}"/>
              </a:ext>
            </a:extLst>
          </p:cNvPr>
          <p:cNvGrpSpPr/>
          <p:nvPr/>
        </p:nvGrpSpPr>
        <p:grpSpPr>
          <a:xfrm>
            <a:off x="6287101" y="5279821"/>
            <a:ext cx="1310071" cy="797295"/>
            <a:chOff x="6024636" y="5251051"/>
            <a:chExt cx="1310071" cy="797295"/>
          </a:xfrm>
        </p:grpSpPr>
        <p:sp>
          <p:nvSpPr>
            <p:cNvPr id="37" name="TextBox 3">
              <a:extLst>
                <a:ext uri="{FF2B5EF4-FFF2-40B4-BE49-F238E27FC236}">
                  <a16:creationId xmlns:a16="http://schemas.microsoft.com/office/drawing/2014/main" id="{B5B02A19-FA9F-47A9-AD55-044AA24C3341}"/>
                </a:ext>
              </a:extLst>
            </p:cNvPr>
            <p:cNvSpPr txBox="1">
              <a:spLocks noChangeArrowheads="1"/>
            </p:cNvSpPr>
            <p:nvPr/>
          </p:nvSpPr>
          <p:spPr bwMode="auto">
            <a:xfrm>
              <a:off x="6145794" y="5709792"/>
              <a:ext cx="11889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sz="1600" dirty="0">
                  <a:solidFill>
                    <a:schemeClr val="tx2">
                      <a:lumMod val="60000"/>
                      <a:lumOff val="40000"/>
                    </a:schemeClr>
                  </a:solidFill>
                  <a:latin typeface="Calibri" pitchFamily="34" charset="0"/>
                </a:rPr>
                <a:t>récursion</a:t>
              </a:r>
              <a:endParaRPr lang="en-US" altLang="en-US" sz="1600" i="1" dirty="0">
                <a:solidFill>
                  <a:schemeClr val="tx2">
                    <a:lumMod val="60000"/>
                    <a:lumOff val="40000"/>
                  </a:schemeClr>
                </a:solidFill>
                <a:latin typeface="Calibri" pitchFamily="34" charset="0"/>
              </a:endParaRPr>
            </a:p>
          </p:txBody>
        </p:sp>
        <p:cxnSp>
          <p:nvCxnSpPr>
            <p:cNvPr id="38" name="Straight Arrow Connector 37">
              <a:extLst>
                <a:ext uri="{FF2B5EF4-FFF2-40B4-BE49-F238E27FC236}">
                  <a16:creationId xmlns:a16="http://schemas.microsoft.com/office/drawing/2014/main" id="{52DF30DD-7770-49BF-85B9-24A529ED4162}"/>
                </a:ext>
              </a:extLst>
            </p:cNvPr>
            <p:cNvCxnSpPr>
              <a:cxnSpLocks/>
            </p:cNvCxnSpPr>
            <p:nvPr/>
          </p:nvCxnSpPr>
          <p:spPr>
            <a:xfrm flipH="1" flipV="1">
              <a:off x="6024636" y="5251051"/>
              <a:ext cx="333288" cy="458740"/>
            </a:xfrm>
            <a:prstGeom prst="straightConnector1">
              <a:avLst/>
            </a:prstGeom>
            <a:ln w="6350">
              <a:tailEnd type="triangle"/>
            </a:ln>
          </p:spPr>
          <p:style>
            <a:lnRef idx="2">
              <a:schemeClr val="accent1"/>
            </a:lnRef>
            <a:fillRef idx="0">
              <a:schemeClr val="accent1"/>
            </a:fillRef>
            <a:effectRef idx="1">
              <a:schemeClr val="accent1"/>
            </a:effectRef>
            <a:fontRef idx="minor">
              <a:schemeClr val="tx1"/>
            </a:fontRef>
          </p:style>
        </p:cxnSp>
      </p:grpSp>
      <p:sp>
        <p:nvSpPr>
          <p:cNvPr id="30" name="Text Box 17">
            <a:extLst>
              <a:ext uri="{FF2B5EF4-FFF2-40B4-BE49-F238E27FC236}">
                <a16:creationId xmlns:a16="http://schemas.microsoft.com/office/drawing/2014/main" id="{61A2025F-A894-4874-8DB4-25C921DFD140}"/>
              </a:ext>
            </a:extLst>
          </p:cNvPr>
          <p:cNvSpPr txBox="1">
            <a:spLocks noChangeArrowheads="1"/>
          </p:cNvSpPr>
          <p:nvPr/>
        </p:nvSpPr>
        <p:spPr bwMode="auto">
          <a:xfrm>
            <a:off x="7263328" y="4209132"/>
            <a:ext cx="14949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fr-CA" altLang="en-US" sz="1400" dirty="0"/>
              <a:t>Marginalisation</a:t>
            </a:r>
          </a:p>
        </p:txBody>
      </p:sp>
      <p:sp>
        <p:nvSpPr>
          <p:cNvPr id="2" name="Rectangle 1">
            <a:extLst>
              <a:ext uri="{FF2B5EF4-FFF2-40B4-BE49-F238E27FC236}">
                <a16:creationId xmlns:a16="http://schemas.microsoft.com/office/drawing/2014/main" id="{057897D2-4A87-70A9-347A-0EA501BC1F19}"/>
              </a:ext>
            </a:extLst>
          </p:cNvPr>
          <p:cNvSpPr/>
          <p:nvPr/>
        </p:nvSpPr>
        <p:spPr>
          <a:xfrm>
            <a:off x="2159668" y="2447312"/>
            <a:ext cx="6604920" cy="2315219"/>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06664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8">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0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99">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0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0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0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0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10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10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build="p"/>
      <p:bldP spid="4098" grpId="0" build="p"/>
      <p:bldP spid="4099" grpId="0" build="p"/>
      <p:bldP spid="4104" grpId="0"/>
      <p:bldP spid="4105" grpId="0"/>
      <p:bldP spid="4106" grpId="0"/>
      <p:bldP spid="4107" grpId="0"/>
      <p:bldP spid="4100" grpId="0"/>
      <p:bldP spid="4101" grpId="0"/>
      <p:bldP spid="4108" grpId="0"/>
      <p:bldP spid="24"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2"/>
          <p:cNvSpPr>
            <a:spLocks noGrp="1" noChangeArrowheads="1"/>
          </p:cNvSpPr>
          <p:nvPr>
            <p:ph type="title"/>
          </p:nvPr>
        </p:nvSpPr>
        <p:spPr>
          <a:xfrm>
            <a:off x="957263" y="215900"/>
            <a:ext cx="7158037" cy="828675"/>
          </a:xfrm>
          <a:noFill/>
        </p:spPr>
        <p:txBody>
          <a:bodyPr/>
          <a:lstStyle/>
          <a:p>
            <a:r>
              <a:rPr lang="fr-CA" altLang="en-US" dirty="0"/>
              <a:t>Programmation dynamique </a:t>
            </a:r>
            <a:br>
              <a:rPr lang="fr-CA" altLang="en-US" dirty="0"/>
            </a:br>
            <a:r>
              <a:rPr lang="fr-CA" altLang="en-US" dirty="0"/>
              <a:t>pour le filtrage</a:t>
            </a:r>
            <a:endParaRPr lang="en-US" altLang="en-US" dirty="0"/>
          </a:p>
        </p:txBody>
      </p:sp>
      <p:sp>
        <p:nvSpPr>
          <p:cNvPr id="4103" name="Rectangle 3"/>
          <p:cNvSpPr>
            <a:spLocks noGrp="1" noChangeArrowheads="1"/>
          </p:cNvSpPr>
          <p:nvPr>
            <p:ph type="body" sz="half" idx="1"/>
          </p:nvPr>
        </p:nvSpPr>
        <p:spPr>
          <a:xfrm>
            <a:off x="246656" y="1381188"/>
            <a:ext cx="7628669" cy="754336"/>
          </a:xfrm>
        </p:spPr>
        <p:txBody>
          <a:bodyPr/>
          <a:lstStyle/>
          <a:p>
            <a:r>
              <a:rPr lang="fr-CA" altLang="en-US" sz="2000" dirty="0"/>
              <a:t>Étant donné le résultat du filtrage au temps </a:t>
            </a:r>
            <a:r>
              <a:rPr lang="fr-CA" altLang="en-US" sz="2000" i="1" dirty="0"/>
              <a:t>t</a:t>
            </a:r>
            <a:r>
              <a:rPr lang="fr-CA" altLang="en-US" sz="2000" dirty="0"/>
              <a:t>, on peut calculer le résultat du filtrage au temps </a:t>
            </a:r>
            <a:r>
              <a:rPr lang="fr-CA" altLang="en-US" sz="2000" i="1" dirty="0"/>
              <a:t>t+1</a:t>
            </a:r>
            <a:r>
              <a:rPr lang="fr-CA" altLang="en-US" sz="2000" dirty="0"/>
              <a:t> à partir des nouvelles observations </a:t>
            </a:r>
            <a:r>
              <a:rPr lang="fr-CA" altLang="en-US" sz="2000" i="1" dirty="0"/>
              <a:t>e</a:t>
            </a:r>
            <a:r>
              <a:rPr lang="fr-CA" altLang="en-US" sz="2000" i="1" baseline="-25000" dirty="0"/>
              <a:t>t+1</a:t>
            </a:r>
            <a:r>
              <a:rPr lang="fr-CA" altLang="en-US" sz="2000" dirty="0"/>
              <a:t>.        </a:t>
            </a:r>
          </a:p>
        </p:txBody>
      </p:sp>
      <mc:AlternateContent xmlns:mc="http://schemas.openxmlformats.org/markup-compatibility/2006">
        <mc:Choice xmlns:a14="http://schemas.microsoft.com/office/drawing/2010/main" Requires="a14">
          <p:sp>
            <p:nvSpPr>
              <p:cNvPr id="4098" name="Object 4"/>
              <p:cNvSpPr txBox="1">
                <a:spLocks noGrp="1"/>
              </p:cNvSpPr>
              <p:nvPr>
                <p:ph sz="quarter" idx="2"/>
              </p:nvPr>
            </p:nvSpPr>
            <p:spPr bwMode="auto">
              <a:xfrm>
                <a:off x="379412" y="2447312"/>
                <a:ext cx="4192587" cy="426090"/>
              </a:xfrm>
              <a:prstGeom prst="rect">
                <a:avLst/>
              </a:prstGeom>
              <a:noFill/>
              <a:ln>
                <a:noFill/>
              </a:ln>
              <a:effectLst/>
            </p:spPr>
            <p:txBody>
              <a:bodyPr>
                <a:noAutofit/>
              </a:bodyPr>
              <a:lstStyle/>
              <a:p>
                <a:pPr>
                  <a:buNone/>
                </a:pPr>
                <a14:m>
                  <m:oMathPara xmlns:m="http://schemas.openxmlformats.org/officeDocument/2006/math">
                    <m:oMathParaPr>
                      <m:jc m:val="left"/>
                    </m:oMathParaPr>
                    <m:oMath xmlns:m="http://schemas.openxmlformats.org/officeDocument/2006/math">
                      <m:r>
                        <a:rPr lang="en-US" b="1" i="1" smtClean="0">
                          <a:solidFill>
                            <a:srgbClr val="000000"/>
                          </a:solidFill>
                          <a:latin typeface="Cambria Math" panose="02040503050406030204" pitchFamily="18" charset="0"/>
                        </a:rPr>
                        <m:t>𝑷</m:t>
                      </m:r>
                      <m:r>
                        <a:rPr lang="en-US" b="1" i="1" smtClean="0">
                          <a:solidFill>
                            <a:srgbClr val="000000"/>
                          </a:solidFill>
                          <a:latin typeface="Cambria Math" panose="02040503050406030204" pitchFamily="18" charset="0"/>
                        </a:rPr>
                        <m:t>(</m:t>
                      </m:r>
                      <m:sSub>
                        <m:sSubPr>
                          <m:ctrlPr>
                            <a:rPr lang="en-US" b="1" i="1">
                              <a:solidFill>
                                <a:srgbClr val="000000"/>
                              </a:solidFill>
                              <a:latin typeface="Cambria Math" panose="02040503050406030204" pitchFamily="18" charset="0"/>
                            </a:rPr>
                          </m:ctrlPr>
                        </m:sSubPr>
                        <m:e>
                          <m:r>
                            <a:rPr lang="en-US" b="1" i="1">
                              <a:solidFill>
                                <a:srgbClr val="000000"/>
                              </a:solidFill>
                              <a:latin typeface="Cambria Math" panose="02040503050406030204" pitchFamily="18" charset="0"/>
                            </a:rPr>
                            <m:t>𝑿</m:t>
                          </m:r>
                        </m:e>
                        <m:sub>
                          <m:r>
                            <a:rPr lang="en-US" b="1" i="1">
                              <a:solidFill>
                                <a:srgbClr val="000000"/>
                              </a:solidFill>
                              <a:latin typeface="Cambria Math" panose="02040503050406030204" pitchFamily="18" charset="0"/>
                            </a:rPr>
                            <m:t>𝒕</m:t>
                          </m:r>
                          <m:r>
                            <a:rPr lang="en-US" b="1" i="1">
                              <a:solidFill>
                                <a:srgbClr val="000000"/>
                              </a:solidFill>
                              <a:latin typeface="Cambria Math" panose="02040503050406030204" pitchFamily="18" charset="0"/>
                            </a:rPr>
                            <m:t>+</m:t>
                          </m:r>
                          <m:r>
                            <a:rPr lang="en-US" b="1" i="1">
                              <a:solidFill>
                                <a:srgbClr val="000000"/>
                              </a:solidFill>
                              <a:latin typeface="Cambria Math" panose="02040503050406030204" pitchFamily="18" charset="0"/>
                            </a:rPr>
                            <m:t>𝟏</m:t>
                          </m:r>
                        </m:sub>
                      </m:sSub>
                      <m:r>
                        <a:rPr lang="en-CA" b="1" i="1" smtClean="0">
                          <a:solidFill>
                            <a:srgbClr val="000000"/>
                          </a:solidFill>
                          <a:latin typeface="Cambria Math" panose="02040503050406030204" pitchFamily="18" charset="0"/>
                        </a:rPr>
                        <m:t>|</m:t>
                      </m:r>
                      <m:sSub>
                        <m:sSubPr>
                          <m:ctrlPr>
                            <a:rPr lang="en-US" b="1" i="1">
                              <a:solidFill>
                                <a:srgbClr val="000000"/>
                              </a:solidFill>
                              <a:latin typeface="Cambria Math" panose="02040503050406030204" pitchFamily="18" charset="0"/>
                            </a:rPr>
                          </m:ctrlPr>
                        </m:sSubPr>
                        <m:e>
                          <m:r>
                            <a:rPr lang="en-US" b="1" i="1">
                              <a:solidFill>
                                <a:srgbClr val="000000"/>
                              </a:solidFill>
                              <a:latin typeface="Cambria Math" panose="02040503050406030204" pitchFamily="18" charset="0"/>
                            </a:rPr>
                            <m:t>𝒆</m:t>
                          </m:r>
                        </m:e>
                        <m:sub>
                          <m:r>
                            <a:rPr lang="en-US" b="1" i="1">
                              <a:solidFill>
                                <a:srgbClr val="000000"/>
                              </a:solidFill>
                              <a:latin typeface="Cambria Math" panose="02040503050406030204" pitchFamily="18" charset="0"/>
                            </a:rPr>
                            <m:t>𝟏</m:t>
                          </m:r>
                          <m:r>
                            <a:rPr lang="en-US" b="1" i="1">
                              <a:solidFill>
                                <a:srgbClr val="000000"/>
                              </a:solidFill>
                              <a:latin typeface="Cambria Math" panose="02040503050406030204" pitchFamily="18" charset="0"/>
                            </a:rPr>
                            <m:t>:</m:t>
                          </m:r>
                          <m:r>
                            <a:rPr lang="en-US" b="1" i="1">
                              <a:solidFill>
                                <a:srgbClr val="000000"/>
                              </a:solidFill>
                              <a:latin typeface="Cambria Math" panose="02040503050406030204" pitchFamily="18" charset="0"/>
                            </a:rPr>
                            <m:t>𝒕</m:t>
                          </m:r>
                          <m:r>
                            <a:rPr lang="en-US" b="1" i="1">
                              <a:solidFill>
                                <a:srgbClr val="000000"/>
                              </a:solidFill>
                              <a:latin typeface="Cambria Math" panose="02040503050406030204" pitchFamily="18" charset="0"/>
                            </a:rPr>
                            <m:t>+</m:t>
                          </m:r>
                          <m:r>
                            <a:rPr lang="en-US" b="1" i="1">
                              <a:solidFill>
                                <a:srgbClr val="000000"/>
                              </a:solidFill>
                              <a:latin typeface="Cambria Math" panose="02040503050406030204" pitchFamily="18" charset="0"/>
                            </a:rPr>
                            <m:t>𝟏</m:t>
                          </m:r>
                        </m:sub>
                      </m:sSub>
                      <m:r>
                        <a:rPr lang="en-US" b="1"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r>
                        <a:rPr lang="en-CA" b="0" i="1" smtClean="0">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𝑒</m:t>
                          </m:r>
                        </m:e>
                        <m:sub>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𝑒</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oMath>
                  </m:oMathPara>
                </a14:m>
                <a:endParaRPr lang="en-US" dirty="0"/>
              </a:p>
            </p:txBody>
          </p:sp>
        </mc:Choice>
        <mc:Fallback>
          <p:sp>
            <p:nvSpPr>
              <p:cNvPr id="4098" name="Object 4"/>
              <p:cNvSpPr txBox="1">
                <a:spLocks noGrp="1" noRot="1" noChangeAspect="1" noMove="1" noResize="1" noEditPoints="1" noAdjustHandles="1" noChangeArrowheads="1" noChangeShapeType="1" noTextEdit="1"/>
              </p:cNvSpPr>
              <p:nvPr>
                <p:ph sz="quarter" idx="2"/>
              </p:nvPr>
            </p:nvSpPr>
            <p:spPr bwMode="auto">
              <a:xfrm>
                <a:off x="379412" y="2447312"/>
                <a:ext cx="4192587" cy="426090"/>
              </a:xfrm>
              <a:prstGeom prst="rect">
                <a:avLst/>
              </a:prstGeom>
              <a:blipFill>
                <a:blip r:embed="rId3"/>
                <a:stretch>
                  <a:fillRect b="-8571"/>
                </a:stretch>
              </a:blipFill>
              <a:ln>
                <a:noFill/>
              </a:ln>
              <a:effectLst/>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4099" name="Object 9"/>
              <p:cNvSpPr txBox="1">
                <a:spLocks noGrp="1"/>
              </p:cNvSpPr>
              <p:nvPr>
                <p:ph sz="quarter" idx="3"/>
              </p:nvPr>
            </p:nvSpPr>
            <p:spPr bwMode="auto">
              <a:xfrm>
                <a:off x="2085456" y="2869305"/>
                <a:ext cx="3976688" cy="516732"/>
              </a:xfrm>
              <a:prstGeom prst="rect">
                <a:avLst/>
              </a:prstGeom>
              <a:noFill/>
              <a:ln>
                <a:noFill/>
              </a:ln>
              <a:effectLst/>
            </p:spPr>
            <p:txBody>
              <a:bodyPr>
                <a:normAutofit/>
              </a:bodyPr>
              <a:lstStyle/>
              <a:p>
                <a:pPr>
                  <a:buNone/>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m:t>
                      </m:r>
                      <m:r>
                        <a:rPr lang="en-US" i="1" smtClean="0">
                          <a:solidFill>
                            <a:srgbClr val="000000"/>
                          </a:solidFill>
                          <a:latin typeface="Cambria Math" panose="02040503050406030204" pitchFamily="18" charset="0"/>
                        </a:rPr>
                        <m:t>𝛼</m:t>
                      </m:r>
                      <m:r>
                        <a:rPr lang="en-US" i="1" smtClean="0">
                          <a:solidFill>
                            <a:srgbClr val="000000"/>
                          </a:solidFill>
                          <a:latin typeface="Cambria Math" panose="02040503050406030204" pitchFamily="18" charset="0"/>
                        </a:rPr>
                        <m:t>𝑃</m:t>
                      </m:r>
                      <m:d>
                        <m:dPr>
                          <m:ctrlPr>
                            <a:rPr lang="en-US" i="1" smtClean="0">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𝑒</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𝑒</m:t>
                              </m:r>
                            </m:e>
                            <m:sub>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𝑡</m:t>
                              </m:r>
                            </m:sub>
                          </m:sSub>
                        </m:e>
                      </m:d>
                      <m:r>
                        <a:rPr lang="en-US" i="1">
                          <a:solidFill>
                            <a:srgbClr val="000000"/>
                          </a:solidFill>
                          <a:latin typeface="Cambria Math" panose="02040503050406030204" pitchFamily="18" charset="0"/>
                        </a:rPr>
                        <m:t>𝑃</m:t>
                      </m:r>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𝑒</m:t>
                              </m:r>
                            </m:e>
                            <m:sub>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𝑡</m:t>
                              </m:r>
                            </m:sub>
                          </m:sSub>
                        </m:e>
                      </m:d>
                    </m:oMath>
                  </m:oMathPara>
                </a14:m>
                <a:endParaRPr lang="en-CA" i="1" dirty="0">
                  <a:solidFill>
                    <a:srgbClr val="000000"/>
                  </a:solidFill>
                  <a:latin typeface="Cambria Math" panose="02040503050406030204" pitchFamily="18" charset="0"/>
                </a:endParaRPr>
              </a:p>
            </p:txBody>
          </p:sp>
        </mc:Choice>
        <mc:Fallback>
          <p:sp>
            <p:nvSpPr>
              <p:cNvPr id="4099" name="Object 9"/>
              <p:cNvSpPr txBox="1">
                <a:spLocks noGrp="1" noRot="1" noChangeAspect="1" noMove="1" noResize="1" noEditPoints="1" noAdjustHandles="1" noChangeArrowheads="1" noChangeShapeType="1" noTextEdit="1"/>
              </p:cNvSpPr>
              <p:nvPr>
                <p:ph sz="quarter" idx="3"/>
              </p:nvPr>
            </p:nvSpPr>
            <p:spPr bwMode="auto">
              <a:xfrm>
                <a:off x="2085456" y="2869305"/>
                <a:ext cx="3976688" cy="516732"/>
              </a:xfrm>
              <a:prstGeom prst="rect">
                <a:avLst/>
              </a:prstGeom>
              <a:blipFill>
                <a:blip r:embed="rId4"/>
                <a:stretch>
                  <a:fillRect/>
                </a:stretch>
              </a:blipFill>
              <a:ln>
                <a:noFill/>
              </a:ln>
              <a:effectLst/>
            </p:spPr>
            <p:txBody>
              <a:bodyPr/>
              <a:lstStyle/>
              <a:p>
                <a:r>
                  <a:rPr lang="en-CA">
                    <a:noFill/>
                  </a:rPr>
                  <a:t> </a:t>
                </a:r>
              </a:p>
            </p:txBody>
          </p:sp>
        </mc:Fallback>
      </mc:AlternateContent>
      <p:sp>
        <p:nvSpPr>
          <p:cNvPr id="4104" name="Text Box 14"/>
          <p:cNvSpPr txBox="1">
            <a:spLocks noChangeArrowheads="1"/>
          </p:cNvSpPr>
          <p:nvPr/>
        </p:nvSpPr>
        <p:spPr bwMode="auto">
          <a:xfrm>
            <a:off x="5828210" y="2472965"/>
            <a:ext cx="22870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fr-CA" altLang="en-US" sz="1400" dirty="0"/>
              <a:t>(Séparer l’évidence en 2)</a:t>
            </a:r>
          </a:p>
        </p:txBody>
      </p:sp>
      <p:sp>
        <p:nvSpPr>
          <p:cNvPr id="4105" name="Text Box 16"/>
          <p:cNvSpPr txBox="1">
            <a:spLocks noChangeArrowheads="1"/>
          </p:cNvSpPr>
          <p:nvPr/>
        </p:nvSpPr>
        <p:spPr bwMode="auto">
          <a:xfrm>
            <a:off x="5770314" y="2885081"/>
            <a:ext cx="18259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fr-CA" altLang="en-US" sz="1400" dirty="0"/>
              <a:t>(Règle de Bayes)</a:t>
            </a:r>
          </a:p>
        </p:txBody>
      </p:sp>
      <p:sp>
        <p:nvSpPr>
          <p:cNvPr id="4106" name="Text Box 17"/>
          <p:cNvSpPr txBox="1">
            <a:spLocks noChangeArrowheads="1"/>
          </p:cNvSpPr>
          <p:nvPr/>
        </p:nvSpPr>
        <p:spPr bwMode="auto">
          <a:xfrm>
            <a:off x="5828044" y="3508674"/>
            <a:ext cx="22281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fr-CA" altLang="en-US" sz="1400" dirty="0"/>
              <a:t>(Hypothèse markovienne du modèle sensoriel)</a:t>
            </a:r>
          </a:p>
        </p:txBody>
      </p:sp>
      <p:sp>
        <p:nvSpPr>
          <p:cNvPr id="4107" name="Text Box 18"/>
          <p:cNvSpPr txBox="1">
            <a:spLocks noChangeArrowheads="1"/>
          </p:cNvSpPr>
          <p:nvPr/>
        </p:nvSpPr>
        <p:spPr bwMode="auto">
          <a:xfrm>
            <a:off x="5793119" y="3077758"/>
            <a:ext cx="26197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fr-CA" altLang="en-US" sz="1400" dirty="0">
                <a:cs typeface="Arial" pitchFamily="34" charset="0"/>
              </a:rPr>
              <a:t>α : constante de normalisation</a:t>
            </a:r>
          </a:p>
        </p:txBody>
      </p:sp>
      <mc:AlternateContent xmlns:mc="http://schemas.openxmlformats.org/markup-compatibility/2006">
        <mc:Choice xmlns:a14="http://schemas.microsoft.com/office/drawing/2010/main" Requires="a14">
          <p:sp>
            <p:nvSpPr>
              <p:cNvPr id="4100" name="Object 5"/>
              <p:cNvSpPr txBox="1"/>
              <p:nvPr/>
            </p:nvSpPr>
            <p:spPr bwMode="auto">
              <a:xfrm>
                <a:off x="2081115" y="4708024"/>
                <a:ext cx="4676775" cy="715962"/>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2000" i="1" smtClean="0">
                          <a:solidFill>
                            <a:srgbClr val="000000"/>
                          </a:solidFill>
                          <a:latin typeface="Cambria Math" panose="02040503050406030204" pitchFamily="18" charset="0"/>
                        </a:rPr>
                        <m:t>=</m:t>
                      </m:r>
                      <m:r>
                        <a:rPr lang="en-US" sz="2000" i="1" smtClean="0">
                          <a:solidFill>
                            <a:srgbClr val="000000"/>
                          </a:solidFill>
                          <a:latin typeface="Cambria Math" panose="02040503050406030204" pitchFamily="18" charset="0"/>
                        </a:rPr>
                        <m:t>𝛼</m:t>
                      </m:r>
                      <m:r>
                        <a:rPr lang="en-US" sz="2000" i="1" smtClean="0">
                          <a:solidFill>
                            <a:srgbClr val="000000"/>
                          </a:solidFill>
                          <a:latin typeface="Cambria Math" panose="02040503050406030204" pitchFamily="18" charset="0"/>
                        </a:rPr>
                        <m:t>𝑃</m:t>
                      </m:r>
                      <m:r>
                        <a:rPr lang="en-US" sz="2000" i="1" smtClean="0">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𝑒</m:t>
                          </m:r>
                        </m:e>
                        <m:sub>
                          <m:r>
                            <a:rPr lang="en-US" sz="2000" i="1">
                              <a:solidFill>
                                <a:srgbClr val="000000"/>
                              </a:solidFill>
                              <a:latin typeface="Cambria Math" panose="02040503050406030204" pitchFamily="18" charset="0"/>
                            </a:rPr>
                            <m:t>𝑡</m:t>
                          </m:r>
                          <m:r>
                            <a:rPr lang="en-US" sz="2000" i="1">
                              <a:solidFill>
                                <a:srgbClr val="000000"/>
                              </a:solidFill>
                              <a:latin typeface="Cambria Math" panose="02040503050406030204" pitchFamily="18" charset="0"/>
                            </a:rPr>
                            <m:t>+1</m:t>
                          </m:r>
                        </m:sub>
                      </m:sSub>
                      <m:r>
                        <a:rPr lang="en-CA" sz="2000" b="0" i="1" smtClean="0">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𝑋</m:t>
                          </m:r>
                        </m:e>
                        <m:sub>
                          <m:r>
                            <a:rPr lang="en-US" sz="2000" i="1">
                              <a:solidFill>
                                <a:srgbClr val="000000"/>
                              </a:solidFill>
                              <a:latin typeface="Cambria Math" panose="02040503050406030204" pitchFamily="18" charset="0"/>
                            </a:rPr>
                            <m:t>𝑡</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nary>
                        <m:naryPr>
                          <m:chr m:val="∑"/>
                          <m:supHide m:val="on"/>
                          <m:ctrlPr>
                            <a:rPr lang="en-US" sz="2000" i="1">
                              <a:solidFill>
                                <a:srgbClr val="000000"/>
                              </a:solidFill>
                              <a:latin typeface="Cambria Math" panose="02040503050406030204" pitchFamily="18" charset="0"/>
                            </a:rPr>
                          </m:ctrlPr>
                        </m:naryPr>
                        <m: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𝑥</m:t>
                              </m:r>
                            </m:e>
                            <m:sub>
                              <m:r>
                                <a:rPr lang="en-US" sz="2000" i="1">
                                  <a:solidFill>
                                    <a:srgbClr val="000000"/>
                                  </a:solidFill>
                                  <a:latin typeface="Cambria Math" panose="02040503050406030204" pitchFamily="18" charset="0"/>
                                </a:rPr>
                                <m:t>𝑡</m:t>
                              </m:r>
                            </m:sub>
                          </m:sSub>
                        </m:sub>
                        <m:sup/>
                        <m:e>
                          <m:r>
                            <a:rPr lang="en-US" sz="2000" i="1">
                              <a:solidFill>
                                <a:srgbClr val="000000"/>
                              </a:solidFill>
                              <a:latin typeface="Cambria Math" panose="02040503050406030204" pitchFamily="18" charset="0"/>
                            </a:rPr>
                            <m:t>𝑃</m:t>
                          </m:r>
                          <m:d>
                            <m:dPr>
                              <m:ctrlPr>
                                <a:rPr lang="en-US" sz="2000" i="1">
                                  <a:solidFill>
                                    <a:srgbClr val="000000"/>
                                  </a:solidFill>
                                  <a:latin typeface="Cambria Math" panose="02040503050406030204" pitchFamily="18" charset="0"/>
                                </a:rPr>
                              </m:ctrlPr>
                            </m:dP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𝑋</m:t>
                                  </m:r>
                                </m:e>
                                <m:sub>
                                  <m:r>
                                    <a:rPr lang="en-US" sz="2000" i="1">
                                      <a:solidFill>
                                        <a:srgbClr val="000000"/>
                                      </a:solidFill>
                                      <a:latin typeface="Cambria Math" panose="02040503050406030204" pitchFamily="18" charset="0"/>
                                    </a:rPr>
                                    <m:t>𝑡</m:t>
                                  </m:r>
                                  <m:r>
                                    <a:rPr lang="en-US" sz="2000" i="1">
                                      <a:solidFill>
                                        <a:srgbClr val="000000"/>
                                      </a:solidFill>
                                      <a:latin typeface="Cambria Math" panose="02040503050406030204" pitchFamily="18" charset="0"/>
                                    </a:rPr>
                                    <m:t>+1</m:t>
                                  </m:r>
                                </m:sub>
                              </m:sSub>
                            </m:e>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𝑥</m:t>
                                  </m:r>
                                </m:e>
                                <m:sub>
                                  <m:r>
                                    <a:rPr lang="en-US" sz="2000" i="1">
                                      <a:solidFill>
                                        <a:srgbClr val="000000"/>
                                      </a:solidFill>
                                      <a:latin typeface="Cambria Math" panose="02040503050406030204" pitchFamily="18" charset="0"/>
                                    </a:rPr>
                                    <m:t>𝑡</m:t>
                                  </m:r>
                                </m:sub>
                              </m:sSub>
                            </m:e>
                          </m:d>
                        </m:e>
                      </m:nary>
                      <m:r>
                        <a:rPr lang="en-US" sz="2000" b="1" i="1">
                          <a:solidFill>
                            <a:srgbClr val="000000"/>
                          </a:solidFill>
                          <a:latin typeface="Cambria Math" panose="02040503050406030204" pitchFamily="18" charset="0"/>
                        </a:rPr>
                        <m:t>𝑷</m:t>
                      </m:r>
                      <m:r>
                        <a:rPr lang="en-US" sz="2000" b="1" i="1">
                          <a:solidFill>
                            <a:srgbClr val="000000"/>
                          </a:solidFill>
                          <a:latin typeface="Cambria Math" panose="02040503050406030204" pitchFamily="18" charset="0"/>
                        </a:rPr>
                        <m:t>(</m:t>
                      </m:r>
                      <m:sSub>
                        <m:sSubPr>
                          <m:ctrlPr>
                            <a:rPr lang="en-US" sz="2000" b="1" i="1">
                              <a:solidFill>
                                <a:srgbClr val="000000"/>
                              </a:solidFill>
                              <a:latin typeface="Cambria Math" panose="02040503050406030204" pitchFamily="18" charset="0"/>
                            </a:rPr>
                          </m:ctrlPr>
                        </m:sSubPr>
                        <m:e>
                          <m:r>
                            <a:rPr lang="en-US" sz="2000" b="1" i="1">
                              <a:solidFill>
                                <a:srgbClr val="000000"/>
                              </a:solidFill>
                              <a:latin typeface="Cambria Math" panose="02040503050406030204" pitchFamily="18" charset="0"/>
                            </a:rPr>
                            <m:t>𝒙</m:t>
                          </m:r>
                        </m:e>
                        <m:sub>
                          <m:r>
                            <a:rPr lang="en-US" sz="2000" b="1" i="1">
                              <a:solidFill>
                                <a:srgbClr val="000000"/>
                              </a:solidFill>
                              <a:latin typeface="Cambria Math" panose="02040503050406030204" pitchFamily="18" charset="0"/>
                            </a:rPr>
                            <m:t>𝒕</m:t>
                          </m:r>
                        </m:sub>
                      </m:sSub>
                      <m:r>
                        <a:rPr lang="en-CA" sz="2000" b="1" i="1" smtClean="0">
                          <a:solidFill>
                            <a:srgbClr val="000000"/>
                          </a:solidFill>
                          <a:latin typeface="Cambria Math" panose="02040503050406030204" pitchFamily="18" charset="0"/>
                        </a:rPr>
                        <m:t>|</m:t>
                      </m:r>
                      <m:sSub>
                        <m:sSubPr>
                          <m:ctrlPr>
                            <a:rPr lang="en-US" sz="2000" b="1" i="1">
                              <a:solidFill>
                                <a:srgbClr val="000000"/>
                              </a:solidFill>
                              <a:latin typeface="Cambria Math" panose="02040503050406030204" pitchFamily="18" charset="0"/>
                            </a:rPr>
                          </m:ctrlPr>
                        </m:sSubPr>
                        <m:e>
                          <m:r>
                            <a:rPr lang="en-US" sz="2000" b="1" i="1">
                              <a:solidFill>
                                <a:srgbClr val="000000"/>
                              </a:solidFill>
                              <a:latin typeface="Cambria Math" panose="02040503050406030204" pitchFamily="18" charset="0"/>
                            </a:rPr>
                            <m:t>𝒆</m:t>
                          </m:r>
                        </m:e>
                        <m:sub>
                          <m:r>
                            <a:rPr lang="en-US" sz="2000" b="1" i="1">
                              <a:solidFill>
                                <a:srgbClr val="000000"/>
                              </a:solidFill>
                              <a:latin typeface="Cambria Math" panose="02040503050406030204" pitchFamily="18" charset="0"/>
                            </a:rPr>
                            <m:t>𝟏</m:t>
                          </m:r>
                          <m:r>
                            <a:rPr lang="en-US" sz="2000" b="1" i="1">
                              <a:solidFill>
                                <a:srgbClr val="000000"/>
                              </a:solidFill>
                              <a:latin typeface="Cambria Math" panose="02040503050406030204" pitchFamily="18" charset="0"/>
                            </a:rPr>
                            <m:t>:</m:t>
                          </m:r>
                          <m:r>
                            <a:rPr lang="en-US" sz="2000" b="1" i="1">
                              <a:solidFill>
                                <a:srgbClr val="000000"/>
                              </a:solidFill>
                              <a:latin typeface="Cambria Math" panose="02040503050406030204" pitchFamily="18" charset="0"/>
                            </a:rPr>
                            <m:t>𝒕</m:t>
                          </m:r>
                        </m:sub>
                      </m:sSub>
                      <m:r>
                        <a:rPr lang="en-US" sz="2000" b="1" i="1">
                          <a:solidFill>
                            <a:srgbClr val="000000"/>
                          </a:solidFill>
                          <a:latin typeface="Cambria Math" panose="02040503050406030204" pitchFamily="18" charset="0"/>
                        </a:rPr>
                        <m:t>)</m:t>
                      </m:r>
                    </m:oMath>
                  </m:oMathPara>
                </a14:m>
                <a:endParaRPr lang="en-US" sz="2000" b="1" dirty="0"/>
              </a:p>
            </p:txBody>
          </p:sp>
        </mc:Choice>
        <mc:Fallback>
          <p:sp>
            <p:nvSpPr>
              <p:cNvPr id="4100" name="Object 5"/>
              <p:cNvSpPr txBox="1">
                <a:spLocks noRot="1" noChangeAspect="1" noMove="1" noResize="1" noEditPoints="1" noAdjustHandles="1" noChangeArrowheads="1" noChangeShapeType="1" noTextEdit="1"/>
              </p:cNvSpPr>
              <p:nvPr/>
            </p:nvSpPr>
            <p:spPr bwMode="auto">
              <a:xfrm>
                <a:off x="2081115" y="4708024"/>
                <a:ext cx="4676775" cy="715962"/>
              </a:xfrm>
              <a:prstGeom prst="rect">
                <a:avLst/>
              </a:prstGeom>
              <a:blipFill>
                <a:blip r:embed="rId5"/>
                <a:stretch>
                  <a:fillRect b="-14407"/>
                </a:stretch>
              </a:blipFill>
              <a:ln>
                <a:noFill/>
              </a:ln>
              <a:effectLst/>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4101" name="Object 14"/>
              <p:cNvSpPr txBox="1"/>
              <p:nvPr/>
            </p:nvSpPr>
            <p:spPr bwMode="auto">
              <a:xfrm>
                <a:off x="2066198" y="3895837"/>
                <a:ext cx="4975225" cy="696912"/>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2000" i="1" smtClean="0">
                          <a:solidFill>
                            <a:srgbClr val="000000"/>
                          </a:solidFill>
                          <a:latin typeface="Cambria Math" panose="02040503050406030204" pitchFamily="18" charset="0"/>
                        </a:rPr>
                        <m:t>=</m:t>
                      </m:r>
                      <m:r>
                        <a:rPr lang="en-US" sz="2000" i="1" smtClean="0">
                          <a:solidFill>
                            <a:srgbClr val="000000"/>
                          </a:solidFill>
                          <a:latin typeface="Cambria Math" panose="02040503050406030204" pitchFamily="18" charset="0"/>
                        </a:rPr>
                        <m:t>𝛼</m:t>
                      </m:r>
                      <m:r>
                        <a:rPr lang="en-US" sz="2000" i="1" smtClean="0">
                          <a:solidFill>
                            <a:srgbClr val="000000"/>
                          </a:solidFill>
                          <a:latin typeface="Cambria Math" panose="02040503050406030204" pitchFamily="18" charset="0"/>
                        </a:rPr>
                        <m:t>𝑃</m:t>
                      </m:r>
                      <m:d>
                        <m:dPr>
                          <m:endChr m:val="|"/>
                          <m:ctrlPr>
                            <a:rPr lang="en-US" sz="2000" i="1" smtClean="0">
                              <a:solidFill>
                                <a:srgbClr val="000000"/>
                              </a:solidFill>
                              <a:latin typeface="Cambria Math" panose="02040503050406030204" pitchFamily="18" charset="0"/>
                            </a:rPr>
                          </m:ctrlPr>
                        </m:dP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𝑒</m:t>
                              </m:r>
                            </m:e>
                            <m:sub>
                              <m:r>
                                <a:rPr lang="en-US" sz="2000" i="1">
                                  <a:solidFill>
                                    <a:srgbClr val="000000"/>
                                  </a:solidFill>
                                  <a:latin typeface="Cambria Math" panose="02040503050406030204" pitchFamily="18" charset="0"/>
                                </a:rPr>
                                <m:t>𝑡</m:t>
                              </m:r>
                              <m:r>
                                <a:rPr lang="en-US" sz="2000" i="1">
                                  <a:solidFill>
                                    <a:srgbClr val="000000"/>
                                  </a:solidFill>
                                  <a:latin typeface="Cambria Math" panose="02040503050406030204" pitchFamily="18" charset="0"/>
                                </a:rPr>
                                <m:t>+1</m:t>
                              </m:r>
                            </m:sub>
                          </m:sSub>
                        </m:e>
                      </m:d>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𝑋</m:t>
                          </m:r>
                        </m:e>
                        <m:sub>
                          <m:r>
                            <a:rPr lang="en-US" sz="2000" i="1">
                              <a:solidFill>
                                <a:srgbClr val="000000"/>
                              </a:solidFill>
                              <a:latin typeface="Cambria Math" panose="02040503050406030204" pitchFamily="18" charset="0"/>
                            </a:rPr>
                            <m:t>𝑡</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nary>
                        <m:naryPr>
                          <m:chr m:val="∑"/>
                          <m:supHide m:val="on"/>
                          <m:ctrlPr>
                            <a:rPr lang="en-US" sz="2000" i="1">
                              <a:solidFill>
                                <a:srgbClr val="000000"/>
                              </a:solidFill>
                              <a:latin typeface="Cambria Math" panose="02040503050406030204" pitchFamily="18" charset="0"/>
                            </a:rPr>
                          </m:ctrlPr>
                        </m:naryPr>
                        <m: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𝑥</m:t>
                              </m:r>
                            </m:e>
                            <m:sub>
                              <m:r>
                                <a:rPr lang="en-US" sz="2000" i="1">
                                  <a:solidFill>
                                    <a:srgbClr val="000000"/>
                                  </a:solidFill>
                                  <a:latin typeface="Cambria Math" panose="02040503050406030204" pitchFamily="18" charset="0"/>
                                </a:rPr>
                                <m:t>𝑡</m:t>
                              </m:r>
                            </m:sub>
                          </m:sSub>
                        </m:sub>
                        <m:sup/>
                        <m:e>
                          <m:r>
                            <a:rPr lang="en-US" sz="2000" i="1">
                              <a:solidFill>
                                <a:srgbClr val="000000"/>
                              </a:solidFill>
                              <a:latin typeface="Cambria Math" panose="02040503050406030204" pitchFamily="18" charset="0"/>
                            </a:rPr>
                            <m:t>𝑃</m:t>
                          </m:r>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𝑋</m:t>
                              </m:r>
                            </m:e>
                            <m:sub>
                              <m:r>
                                <a:rPr lang="en-US" sz="2000" i="1">
                                  <a:solidFill>
                                    <a:srgbClr val="000000"/>
                                  </a:solidFill>
                                  <a:latin typeface="Cambria Math" panose="02040503050406030204" pitchFamily="18" charset="0"/>
                                </a:rPr>
                                <m:t>𝑡</m:t>
                              </m:r>
                              <m:r>
                                <a:rPr lang="en-US" sz="2000" i="1">
                                  <a:solidFill>
                                    <a:srgbClr val="000000"/>
                                  </a:solidFill>
                                  <a:latin typeface="Cambria Math" panose="02040503050406030204" pitchFamily="18" charset="0"/>
                                </a:rPr>
                                <m:t>+1</m:t>
                              </m:r>
                            </m:sub>
                          </m:sSub>
                          <m:r>
                            <a:rPr lang="en-CA" sz="2000" b="0" i="1" smtClean="0">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𝑥</m:t>
                              </m:r>
                            </m:e>
                            <m:sub>
                              <m:r>
                                <a:rPr lang="en-US" sz="2000" i="1">
                                  <a:solidFill>
                                    <a:srgbClr val="000000"/>
                                  </a:solidFill>
                                  <a:latin typeface="Cambria Math" panose="02040503050406030204" pitchFamily="18" charset="0"/>
                                </a:rPr>
                                <m:t>𝑡</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𝑒</m:t>
                              </m:r>
                            </m:e>
                            <m:sub>
                              <m:r>
                                <a:rPr lang="en-US" sz="2000" i="1">
                                  <a:solidFill>
                                    <a:srgbClr val="000000"/>
                                  </a:solidFill>
                                  <a:latin typeface="Cambria Math" panose="02040503050406030204" pitchFamily="18" charset="0"/>
                                </a:rPr>
                                <m:t>1:</m:t>
                              </m:r>
                              <m:r>
                                <a:rPr lang="en-US" sz="2000" i="1">
                                  <a:solidFill>
                                    <a:srgbClr val="000000"/>
                                  </a:solidFill>
                                  <a:latin typeface="Cambria Math" panose="02040503050406030204" pitchFamily="18" charset="0"/>
                                </a:rPr>
                                <m:t>𝑡</m:t>
                              </m:r>
                            </m:sub>
                          </m:sSub>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𝑃</m:t>
                          </m:r>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𝑥</m:t>
                              </m:r>
                            </m:e>
                            <m:sub>
                              <m:r>
                                <a:rPr lang="en-US" sz="2000" i="1">
                                  <a:solidFill>
                                    <a:srgbClr val="000000"/>
                                  </a:solidFill>
                                  <a:latin typeface="Cambria Math" panose="02040503050406030204" pitchFamily="18" charset="0"/>
                                </a:rPr>
                                <m:t>𝑡</m:t>
                              </m:r>
                            </m:sub>
                          </m:sSub>
                          <m:r>
                            <a:rPr lang="en-CA" sz="2000" b="0" i="1" smtClean="0">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𝑒</m:t>
                              </m:r>
                            </m:e>
                            <m:sub>
                              <m:r>
                                <a:rPr lang="en-US" sz="2000" i="1">
                                  <a:solidFill>
                                    <a:srgbClr val="000000"/>
                                  </a:solidFill>
                                  <a:latin typeface="Cambria Math" panose="02040503050406030204" pitchFamily="18" charset="0"/>
                                </a:rPr>
                                <m:t>1:</m:t>
                              </m:r>
                              <m:r>
                                <a:rPr lang="en-US" sz="2000" i="1">
                                  <a:solidFill>
                                    <a:srgbClr val="000000"/>
                                  </a:solidFill>
                                  <a:latin typeface="Cambria Math" panose="02040503050406030204" pitchFamily="18" charset="0"/>
                                </a:rPr>
                                <m:t>𝑡</m:t>
                              </m:r>
                            </m:sub>
                          </m:sSub>
                          <m:r>
                            <a:rPr lang="en-US" sz="2000" i="1">
                              <a:solidFill>
                                <a:srgbClr val="000000"/>
                              </a:solidFill>
                              <a:latin typeface="Cambria Math" panose="02040503050406030204" pitchFamily="18" charset="0"/>
                            </a:rPr>
                            <m:t>)</m:t>
                          </m:r>
                        </m:e>
                      </m:nary>
                    </m:oMath>
                  </m:oMathPara>
                </a14:m>
                <a:endParaRPr lang="en-US" sz="2000" dirty="0"/>
              </a:p>
            </p:txBody>
          </p:sp>
        </mc:Choice>
        <mc:Fallback>
          <p:sp>
            <p:nvSpPr>
              <p:cNvPr id="4101" name="Object 14"/>
              <p:cNvSpPr txBox="1">
                <a:spLocks noRot="1" noChangeAspect="1" noMove="1" noResize="1" noEditPoints="1" noAdjustHandles="1" noChangeArrowheads="1" noChangeShapeType="1" noTextEdit="1"/>
              </p:cNvSpPr>
              <p:nvPr/>
            </p:nvSpPr>
            <p:spPr bwMode="auto">
              <a:xfrm>
                <a:off x="2066198" y="3895837"/>
                <a:ext cx="4975225" cy="696912"/>
              </a:xfrm>
              <a:prstGeom prst="rect">
                <a:avLst/>
              </a:prstGeom>
              <a:blipFill>
                <a:blip r:embed="rId6"/>
                <a:stretch>
                  <a:fillRect r="-490" b="-17544"/>
                </a:stretch>
              </a:blipFill>
              <a:ln>
                <a:noFill/>
              </a:ln>
              <a:effectLst/>
            </p:spPr>
            <p:txBody>
              <a:bodyPr/>
              <a:lstStyle/>
              <a:p>
                <a:r>
                  <a:rPr lang="en-CA">
                    <a:noFill/>
                  </a:rPr>
                  <a:t> </a:t>
                </a:r>
              </a:p>
            </p:txBody>
          </p:sp>
        </mc:Fallback>
      </mc:AlternateContent>
      <p:sp>
        <p:nvSpPr>
          <p:cNvPr id="4108" name="Text Box 15"/>
          <p:cNvSpPr txBox="1">
            <a:spLocks noChangeArrowheads="1"/>
          </p:cNvSpPr>
          <p:nvPr/>
        </p:nvSpPr>
        <p:spPr bwMode="auto">
          <a:xfrm>
            <a:off x="6757890" y="4943274"/>
            <a:ext cx="23033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fr-CA" altLang="en-US" sz="1400" dirty="0"/>
              <a:t>(Hypothèse Markovienne)</a:t>
            </a:r>
          </a:p>
        </p:txBody>
      </p:sp>
      <p:sp>
        <p:nvSpPr>
          <p:cNvPr id="18" name="Date Placeholder 3"/>
          <p:cNvSpPr>
            <a:spLocks noGrp="1"/>
          </p:cNvSpPr>
          <p:nvPr>
            <p:ph type="dt" sz="quarter" idx="10"/>
          </p:nvPr>
        </p:nvSpPr>
        <p:spPr>
          <a:xfrm>
            <a:off x="379413" y="6270625"/>
            <a:ext cx="1182687" cy="476250"/>
          </a:xfrm>
        </p:spPr>
        <p:txBody>
          <a:bodyPr/>
          <a:lstStyle/>
          <a:p>
            <a:pPr algn="r">
              <a:defRPr/>
            </a:pPr>
            <a:r>
              <a:rPr lang="en-CA" dirty="0"/>
              <a:t>IFT615</a:t>
            </a:r>
            <a:endParaRPr lang="en-US" altLang="ko-KR" dirty="0"/>
          </a:p>
        </p:txBody>
      </p:sp>
      <p:sp>
        <p:nvSpPr>
          <p:cNvPr id="19" name="Footer Placeholder 4"/>
          <p:cNvSpPr>
            <a:spLocks noGrp="1"/>
          </p:cNvSpPr>
          <p:nvPr>
            <p:ph type="ftr" sz="quarter" idx="11"/>
          </p:nvPr>
        </p:nvSpPr>
        <p:spPr>
          <a:xfrm>
            <a:off x="3810000" y="6270625"/>
            <a:ext cx="2133600" cy="476250"/>
          </a:xfrm>
        </p:spPr>
        <p:txBody>
          <a:bodyPr/>
          <a:lstStyle/>
          <a:p>
            <a:pPr algn="l">
              <a:defRPr/>
            </a:pPr>
            <a:r>
              <a:rPr lang="en-US" altLang="ko-KR" dirty="0"/>
              <a:t>© Froduald Kabanza                 </a:t>
            </a:r>
          </a:p>
        </p:txBody>
      </p:sp>
      <p:sp>
        <p:nvSpPr>
          <p:cNvPr id="20" name="Slide Number Placeholder 5"/>
          <p:cNvSpPr txBox="1">
            <a:spLocks/>
          </p:cNvSpPr>
          <p:nvPr/>
        </p:nvSpPr>
        <p:spPr bwMode="auto">
          <a:xfrm>
            <a:off x="7686675" y="6270625"/>
            <a:ext cx="1071563" cy="476250"/>
          </a:xfrm>
          <a:prstGeom prst="rect">
            <a:avLst/>
          </a:prstGeom>
          <a:noFill/>
          <a:ln w="9525">
            <a:noFill/>
            <a:miter lim="800000"/>
            <a:headEnd/>
            <a:tailEnd/>
          </a:ln>
          <a:effectLst/>
        </p:spPr>
        <p:txBody>
          <a:bodyPr/>
          <a:lstStyle/>
          <a:p>
            <a:pPr algn="ctr">
              <a:defRPr/>
            </a:pPr>
            <a:fld id="{99CE0B0A-F1EC-4640-86E3-5B8EA1B8B440}" type="slidenum">
              <a:rPr lang="en-US" altLang="ko-KR" sz="1400">
                <a:latin typeface="+mn-lt"/>
              </a:rPr>
              <a:pPr algn="ctr">
                <a:defRPr/>
              </a:pPr>
              <a:t>14</a:t>
            </a:fld>
            <a:endParaRPr lang="en-US" altLang="ko-KR" sz="1400" dirty="0">
              <a:latin typeface="+mn-lt"/>
            </a:endParaRPr>
          </a:p>
        </p:txBody>
      </p:sp>
      <mc:AlternateContent xmlns:mc="http://schemas.openxmlformats.org/markup-compatibility/2006">
        <mc:Choice xmlns:a14="http://schemas.microsoft.com/office/drawing/2010/main" Requires="a14">
          <p:sp>
            <p:nvSpPr>
              <p:cNvPr id="24" name="Object 9">
                <a:extLst>
                  <a:ext uri="{FF2B5EF4-FFF2-40B4-BE49-F238E27FC236}">
                    <a16:creationId xmlns:a16="http://schemas.microsoft.com/office/drawing/2014/main" id="{464ECE05-A9A4-434E-9640-BF6C3A051A4E}"/>
                  </a:ext>
                </a:extLst>
              </p:cNvPr>
              <p:cNvSpPr txBox="1">
                <a:spLocks/>
              </p:cNvSpPr>
              <p:nvPr/>
            </p:nvSpPr>
            <p:spPr bwMode="auto">
              <a:xfrm>
                <a:off x="2066198" y="3498493"/>
                <a:ext cx="3955485" cy="51673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342900" indent="-342900" algn="l" defTabSz="457200" rtl="0" eaLnBrk="1" fontAlgn="base" hangingPunct="1">
                  <a:spcBef>
                    <a:spcPct val="20000"/>
                  </a:spcBef>
                  <a:spcAft>
                    <a:spcPct val="0"/>
                  </a:spcAft>
                  <a:buClr>
                    <a:srgbClr val="0000FF"/>
                  </a:buClr>
                  <a:buSzPct val="125000"/>
                  <a:buFont typeface="Lucida Grande" charset="0"/>
                  <a:buChar char="●"/>
                  <a:defRPr sz="20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Clr>
                    <a:srgbClr val="0000FF"/>
                  </a:buClr>
                  <a:buSzPct val="85000"/>
                  <a:buFont typeface="Wingdings" charset="0"/>
                  <a:buChar char="u"/>
                  <a:defRPr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Clr>
                    <a:srgbClr val="0000FF"/>
                  </a:buClr>
                  <a:buFont typeface="Lucida Grande" charset="0"/>
                  <a:buChar char="»"/>
                  <a:defRPr sz="16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Lucida Grande" charset="0"/>
                  <a:buNone/>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𝑒</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r>
                        <a:rPr lang="en-CA" i="1" smtClean="0">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r>
                        <a:rPr lang="en-CA" i="1" smtClean="0">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𝑒</m:t>
                          </m:r>
                        </m:e>
                        <m:sub>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oMath>
                  </m:oMathPara>
                </a14:m>
                <a:endParaRPr lang="en-US" dirty="0"/>
              </a:p>
            </p:txBody>
          </p:sp>
        </mc:Choice>
        <mc:Fallback>
          <p:sp>
            <p:nvSpPr>
              <p:cNvPr id="24" name="Object 9">
                <a:extLst>
                  <a:ext uri="{FF2B5EF4-FFF2-40B4-BE49-F238E27FC236}">
                    <a16:creationId xmlns:a16="http://schemas.microsoft.com/office/drawing/2014/main" id="{464ECE05-A9A4-434E-9640-BF6C3A051A4E}"/>
                  </a:ext>
                </a:extLst>
              </p:cNvPr>
              <p:cNvSpPr txBox="1">
                <a:spLocks noRot="1" noChangeAspect="1" noMove="1" noResize="1" noEditPoints="1" noAdjustHandles="1" noChangeArrowheads="1" noChangeShapeType="1" noTextEdit="1"/>
              </p:cNvSpPr>
              <p:nvPr/>
            </p:nvSpPr>
            <p:spPr bwMode="auto">
              <a:xfrm>
                <a:off x="2066198" y="3498493"/>
                <a:ext cx="3955485" cy="516732"/>
              </a:xfrm>
              <a:prstGeom prst="rect">
                <a:avLst/>
              </a:prstGeom>
              <a:blipFill>
                <a:blip r:embed="rId7"/>
                <a:stretch>
                  <a:fillRect/>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a14="http://schemas.microsoft.com/office/drawing/2010/main" xmlns="" xmlns:ma14="http://schemas.microsoft.com/office/mac/drawingml/2011/main" val="1"/>
                </a:ext>
              </a:extLst>
            </p:spPr>
            <p:txBody>
              <a:bodyPr/>
              <a:lstStyle/>
              <a:p>
                <a:r>
                  <a:rPr lang="en-CA">
                    <a:noFill/>
                  </a:rPr>
                  <a:t> </a:t>
                </a:r>
              </a:p>
            </p:txBody>
          </p:sp>
        </mc:Fallback>
      </mc:AlternateContent>
      <p:grpSp>
        <p:nvGrpSpPr>
          <p:cNvPr id="23" name="Group 22">
            <a:extLst>
              <a:ext uri="{FF2B5EF4-FFF2-40B4-BE49-F238E27FC236}">
                <a16:creationId xmlns:a16="http://schemas.microsoft.com/office/drawing/2014/main" id="{FE6274BA-2FA5-49CC-B5D6-82BAB54ACAE2}"/>
              </a:ext>
            </a:extLst>
          </p:cNvPr>
          <p:cNvGrpSpPr/>
          <p:nvPr/>
        </p:nvGrpSpPr>
        <p:grpSpPr>
          <a:xfrm>
            <a:off x="4446549" y="5279821"/>
            <a:ext cx="2045282" cy="796897"/>
            <a:chOff x="4100512" y="5251449"/>
            <a:chExt cx="2045282" cy="796897"/>
          </a:xfrm>
        </p:grpSpPr>
        <p:sp>
          <p:nvSpPr>
            <p:cNvPr id="26" name="TextBox 3">
              <a:extLst>
                <a:ext uri="{FF2B5EF4-FFF2-40B4-BE49-F238E27FC236}">
                  <a16:creationId xmlns:a16="http://schemas.microsoft.com/office/drawing/2014/main" id="{E1BBFC2E-733D-4262-91ED-A7CCACE8CB21}"/>
                </a:ext>
              </a:extLst>
            </p:cNvPr>
            <p:cNvSpPr txBox="1">
              <a:spLocks noChangeArrowheads="1"/>
            </p:cNvSpPr>
            <p:nvPr/>
          </p:nvSpPr>
          <p:spPr bwMode="auto">
            <a:xfrm>
              <a:off x="4100512" y="5709792"/>
              <a:ext cx="204528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sz="1600" dirty="0">
                  <a:solidFill>
                    <a:schemeClr val="tx2">
                      <a:lumMod val="60000"/>
                      <a:lumOff val="40000"/>
                    </a:schemeClr>
                  </a:solidFill>
                  <a:latin typeface="Calibri" pitchFamily="34" charset="0"/>
                </a:rPr>
                <a:t>modèle dynamique</a:t>
              </a:r>
              <a:endParaRPr lang="en-US" altLang="en-US" sz="1600" i="1" dirty="0">
                <a:solidFill>
                  <a:schemeClr val="tx2">
                    <a:lumMod val="60000"/>
                    <a:lumOff val="40000"/>
                  </a:schemeClr>
                </a:solidFill>
                <a:latin typeface="Calibri" pitchFamily="34" charset="0"/>
              </a:endParaRPr>
            </a:p>
          </p:txBody>
        </p:sp>
        <p:sp>
          <p:nvSpPr>
            <p:cNvPr id="28" name="Left Brace 27">
              <a:extLst>
                <a:ext uri="{FF2B5EF4-FFF2-40B4-BE49-F238E27FC236}">
                  <a16:creationId xmlns:a16="http://schemas.microsoft.com/office/drawing/2014/main" id="{88D5DDC6-9A31-4E90-A0FB-33EA1583492F}"/>
                </a:ext>
              </a:extLst>
            </p:cNvPr>
            <p:cNvSpPr/>
            <p:nvPr/>
          </p:nvSpPr>
          <p:spPr bwMode="auto">
            <a:xfrm rot="5400000" flipH="1">
              <a:off x="4578838" y="4773124"/>
              <a:ext cx="277599" cy="1234250"/>
            </a:xfrm>
            <a:prstGeom prst="leftBrace">
              <a:avLst/>
            </a:prstGeom>
            <a:ln>
              <a:solidFill>
                <a:schemeClr val="accent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a:lstStyle/>
            <a:p>
              <a:pPr>
                <a:defRPr/>
              </a:pPr>
              <a:endParaRPr lang="en-US">
                <a:solidFill>
                  <a:schemeClr val="tx2">
                    <a:lumMod val="60000"/>
                    <a:lumOff val="40000"/>
                  </a:schemeClr>
                </a:solidFill>
                <a:latin typeface="Arial" charset="0"/>
              </a:endParaRPr>
            </a:p>
          </p:txBody>
        </p:sp>
        <p:cxnSp>
          <p:nvCxnSpPr>
            <p:cNvPr id="31" name="Straight Arrow Connector 30">
              <a:extLst>
                <a:ext uri="{FF2B5EF4-FFF2-40B4-BE49-F238E27FC236}">
                  <a16:creationId xmlns:a16="http://schemas.microsoft.com/office/drawing/2014/main" id="{9AA1C371-B6E0-44DB-BCA6-729CD1FD6BAE}"/>
                </a:ext>
              </a:extLst>
            </p:cNvPr>
            <p:cNvCxnSpPr>
              <a:cxnSpLocks/>
            </p:cNvCxnSpPr>
            <p:nvPr/>
          </p:nvCxnSpPr>
          <p:spPr>
            <a:xfrm flipV="1">
              <a:off x="4717637" y="5571525"/>
              <a:ext cx="0" cy="214286"/>
            </a:xfrm>
            <a:prstGeom prst="straightConnector1">
              <a:avLst/>
            </a:prstGeom>
            <a:ln w="6350">
              <a:tailEnd type="triangle"/>
            </a:ln>
          </p:spPr>
          <p:style>
            <a:lnRef idx="2">
              <a:schemeClr val="accent1"/>
            </a:lnRef>
            <a:fillRef idx="0">
              <a:schemeClr val="accent1"/>
            </a:fillRef>
            <a:effectRef idx="1">
              <a:schemeClr val="accent1"/>
            </a:effectRef>
            <a:fontRef idx="minor">
              <a:schemeClr val="tx1"/>
            </a:fontRef>
          </p:style>
        </p:cxnSp>
      </p:grpSp>
      <p:grpSp>
        <p:nvGrpSpPr>
          <p:cNvPr id="22" name="Group 21">
            <a:extLst>
              <a:ext uri="{FF2B5EF4-FFF2-40B4-BE49-F238E27FC236}">
                <a16:creationId xmlns:a16="http://schemas.microsoft.com/office/drawing/2014/main" id="{547CD695-4688-49EE-A85D-CAD6640E472B}"/>
              </a:ext>
            </a:extLst>
          </p:cNvPr>
          <p:cNvGrpSpPr/>
          <p:nvPr/>
        </p:nvGrpSpPr>
        <p:grpSpPr>
          <a:xfrm>
            <a:off x="2601067" y="5251051"/>
            <a:ext cx="1818436" cy="871637"/>
            <a:chOff x="2221497" y="5251449"/>
            <a:chExt cx="1818436" cy="871637"/>
          </a:xfrm>
        </p:grpSpPr>
        <p:sp>
          <p:nvSpPr>
            <p:cNvPr id="25" name="TextBox 2">
              <a:extLst>
                <a:ext uri="{FF2B5EF4-FFF2-40B4-BE49-F238E27FC236}">
                  <a16:creationId xmlns:a16="http://schemas.microsoft.com/office/drawing/2014/main" id="{17C04115-4F01-4A0B-B536-0E14B894B832}"/>
                </a:ext>
              </a:extLst>
            </p:cNvPr>
            <p:cNvSpPr txBox="1">
              <a:spLocks noChangeArrowheads="1"/>
            </p:cNvSpPr>
            <p:nvPr/>
          </p:nvSpPr>
          <p:spPr bwMode="auto">
            <a:xfrm>
              <a:off x="2221497" y="5784533"/>
              <a:ext cx="1818436" cy="33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sz="1600" dirty="0">
                  <a:solidFill>
                    <a:schemeClr val="tx2">
                      <a:lumMod val="60000"/>
                      <a:lumOff val="40000"/>
                    </a:schemeClr>
                  </a:solidFill>
                  <a:latin typeface="Calibri" pitchFamily="34" charset="0"/>
                </a:rPr>
                <a:t>modèle sensoriel</a:t>
              </a:r>
              <a:endParaRPr lang="en-US" altLang="en-US" sz="1600" dirty="0">
                <a:solidFill>
                  <a:schemeClr val="tx2">
                    <a:lumMod val="60000"/>
                    <a:lumOff val="40000"/>
                  </a:schemeClr>
                </a:solidFill>
                <a:latin typeface="Calibri" pitchFamily="34" charset="0"/>
              </a:endParaRPr>
            </a:p>
          </p:txBody>
        </p:sp>
        <p:sp>
          <p:nvSpPr>
            <p:cNvPr id="27" name="Left Brace 26">
              <a:extLst>
                <a:ext uri="{FF2B5EF4-FFF2-40B4-BE49-F238E27FC236}">
                  <a16:creationId xmlns:a16="http://schemas.microsoft.com/office/drawing/2014/main" id="{E560DEDF-F772-43A1-AB4D-3DEA2B7D86D8}"/>
                </a:ext>
              </a:extLst>
            </p:cNvPr>
            <p:cNvSpPr/>
            <p:nvPr/>
          </p:nvSpPr>
          <p:spPr bwMode="auto">
            <a:xfrm rot="5400000" flipH="1">
              <a:off x="2840206" y="4717123"/>
              <a:ext cx="277598" cy="1346250"/>
            </a:xfrm>
            <a:prstGeom prst="leftBrace">
              <a:avLst/>
            </a:prstGeom>
            <a:ln>
              <a:solidFill>
                <a:schemeClr val="accent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a:lstStyle/>
            <a:p>
              <a:pPr>
                <a:defRPr/>
              </a:pPr>
              <a:endParaRPr lang="en-US">
                <a:solidFill>
                  <a:schemeClr val="tx2">
                    <a:lumMod val="60000"/>
                    <a:lumOff val="40000"/>
                  </a:schemeClr>
                </a:solidFill>
                <a:latin typeface="Arial" charset="0"/>
              </a:endParaRPr>
            </a:p>
          </p:txBody>
        </p:sp>
        <p:cxnSp>
          <p:nvCxnSpPr>
            <p:cNvPr id="36" name="Straight Arrow Connector 35">
              <a:extLst>
                <a:ext uri="{FF2B5EF4-FFF2-40B4-BE49-F238E27FC236}">
                  <a16:creationId xmlns:a16="http://schemas.microsoft.com/office/drawing/2014/main" id="{D57076DB-4D14-45F9-8E3A-EAC849665CDD}"/>
                </a:ext>
              </a:extLst>
            </p:cNvPr>
            <p:cNvCxnSpPr>
              <a:cxnSpLocks/>
            </p:cNvCxnSpPr>
            <p:nvPr/>
          </p:nvCxnSpPr>
          <p:spPr>
            <a:xfrm flipV="1">
              <a:off x="2995906" y="5571525"/>
              <a:ext cx="0" cy="214286"/>
            </a:xfrm>
            <a:prstGeom prst="straightConnector1">
              <a:avLst/>
            </a:prstGeom>
            <a:ln w="6350">
              <a:tailEnd type="triangle"/>
            </a:ln>
          </p:spPr>
          <p:style>
            <a:lnRef idx="2">
              <a:schemeClr val="accent1"/>
            </a:lnRef>
            <a:fillRef idx="0">
              <a:schemeClr val="accent1"/>
            </a:fillRef>
            <a:effectRef idx="1">
              <a:schemeClr val="accent1"/>
            </a:effectRef>
            <a:fontRef idx="minor">
              <a:schemeClr val="tx1"/>
            </a:fontRef>
          </p:style>
        </p:cxnSp>
      </p:grpSp>
      <p:grpSp>
        <p:nvGrpSpPr>
          <p:cNvPr id="29" name="Group 28">
            <a:extLst>
              <a:ext uri="{FF2B5EF4-FFF2-40B4-BE49-F238E27FC236}">
                <a16:creationId xmlns:a16="http://schemas.microsoft.com/office/drawing/2014/main" id="{9E6498A3-F3DC-49E7-9493-ABAB18A11DE0}"/>
              </a:ext>
            </a:extLst>
          </p:cNvPr>
          <p:cNvGrpSpPr/>
          <p:nvPr/>
        </p:nvGrpSpPr>
        <p:grpSpPr>
          <a:xfrm>
            <a:off x="6287101" y="5279821"/>
            <a:ext cx="1310071" cy="797295"/>
            <a:chOff x="6024636" y="5251051"/>
            <a:chExt cx="1310071" cy="797295"/>
          </a:xfrm>
        </p:grpSpPr>
        <p:sp>
          <p:nvSpPr>
            <p:cNvPr id="37" name="TextBox 3">
              <a:extLst>
                <a:ext uri="{FF2B5EF4-FFF2-40B4-BE49-F238E27FC236}">
                  <a16:creationId xmlns:a16="http://schemas.microsoft.com/office/drawing/2014/main" id="{B5B02A19-FA9F-47A9-AD55-044AA24C3341}"/>
                </a:ext>
              </a:extLst>
            </p:cNvPr>
            <p:cNvSpPr txBox="1">
              <a:spLocks noChangeArrowheads="1"/>
            </p:cNvSpPr>
            <p:nvPr/>
          </p:nvSpPr>
          <p:spPr bwMode="auto">
            <a:xfrm>
              <a:off x="6145794" y="5709792"/>
              <a:ext cx="11889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sz="1600" dirty="0">
                  <a:solidFill>
                    <a:schemeClr val="tx2">
                      <a:lumMod val="60000"/>
                      <a:lumOff val="40000"/>
                    </a:schemeClr>
                  </a:solidFill>
                  <a:latin typeface="Calibri" pitchFamily="34" charset="0"/>
                </a:rPr>
                <a:t>récursion</a:t>
              </a:r>
              <a:endParaRPr lang="en-US" altLang="en-US" sz="1600" i="1" dirty="0">
                <a:solidFill>
                  <a:schemeClr val="tx2">
                    <a:lumMod val="60000"/>
                    <a:lumOff val="40000"/>
                  </a:schemeClr>
                </a:solidFill>
                <a:latin typeface="Calibri" pitchFamily="34" charset="0"/>
              </a:endParaRPr>
            </a:p>
          </p:txBody>
        </p:sp>
        <p:cxnSp>
          <p:nvCxnSpPr>
            <p:cNvPr id="38" name="Straight Arrow Connector 37">
              <a:extLst>
                <a:ext uri="{FF2B5EF4-FFF2-40B4-BE49-F238E27FC236}">
                  <a16:creationId xmlns:a16="http://schemas.microsoft.com/office/drawing/2014/main" id="{52DF30DD-7770-49BF-85B9-24A529ED4162}"/>
                </a:ext>
              </a:extLst>
            </p:cNvPr>
            <p:cNvCxnSpPr>
              <a:cxnSpLocks/>
            </p:cNvCxnSpPr>
            <p:nvPr/>
          </p:nvCxnSpPr>
          <p:spPr>
            <a:xfrm flipH="1" flipV="1">
              <a:off x="6024636" y="5251051"/>
              <a:ext cx="333288" cy="458740"/>
            </a:xfrm>
            <a:prstGeom prst="straightConnector1">
              <a:avLst/>
            </a:prstGeom>
            <a:ln w="6350">
              <a:tailEnd type="triangle"/>
            </a:ln>
          </p:spPr>
          <p:style>
            <a:lnRef idx="2">
              <a:schemeClr val="accent1"/>
            </a:lnRef>
            <a:fillRef idx="0">
              <a:schemeClr val="accent1"/>
            </a:fillRef>
            <a:effectRef idx="1">
              <a:schemeClr val="accent1"/>
            </a:effectRef>
            <a:fontRef idx="minor">
              <a:schemeClr val="tx1"/>
            </a:fontRef>
          </p:style>
        </p:cxnSp>
      </p:grpSp>
      <p:sp>
        <p:nvSpPr>
          <p:cNvPr id="30" name="Text Box 17">
            <a:extLst>
              <a:ext uri="{FF2B5EF4-FFF2-40B4-BE49-F238E27FC236}">
                <a16:creationId xmlns:a16="http://schemas.microsoft.com/office/drawing/2014/main" id="{61A2025F-A894-4874-8DB4-25C921DFD140}"/>
              </a:ext>
            </a:extLst>
          </p:cNvPr>
          <p:cNvSpPr txBox="1">
            <a:spLocks noChangeArrowheads="1"/>
          </p:cNvSpPr>
          <p:nvPr/>
        </p:nvSpPr>
        <p:spPr bwMode="auto">
          <a:xfrm>
            <a:off x="7263328" y="4209132"/>
            <a:ext cx="14949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fr-CA" altLang="en-US" sz="1400" dirty="0"/>
              <a:t>Marginalisation</a:t>
            </a:r>
          </a:p>
        </p:txBody>
      </p:sp>
    </p:spTree>
    <p:extLst>
      <p:ext uri="{BB962C8B-B14F-4D97-AF65-F5344CB8AC3E}">
        <p14:creationId xmlns:p14="http://schemas.microsoft.com/office/powerpoint/2010/main" val="14850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8">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0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99">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0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0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0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0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10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10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build="p"/>
      <p:bldP spid="4098" grpId="0" build="p"/>
      <p:bldP spid="4099" grpId="0" build="p"/>
      <p:bldP spid="4104" grpId="0"/>
      <p:bldP spid="4105" grpId="0"/>
      <p:bldP spid="4106" grpId="0"/>
      <p:bldP spid="4107" grpId="0"/>
      <p:bldP spid="4100" grpId="0"/>
      <p:bldP spid="4101" grpId="0"/>
      <p:bldP spid="4108" grpId="0"/>
      <p:bldP spid="24"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02" name="Rectangle 2"/>
          <p:cNvSpPr>
            <a:spLocks noGrp="1" noChangeArrowheads="1"/>
          </p:cNvSpPr>
          <p:nvPr>
            <p:ph type="title"/>
          </p:nvPr>
        </p:nvSpPr>
        <p:spPr>
          <a:xfrm>
            <a:off x="957263" y="215900"/>
            <a:ext cx="7158037" cy="828675"/>
          </a:xfrm>
          <a:noFill/>
        </p:spPr>
        <p:txBody>
          <a:bodyPr/>
          <a:lstStyle/>
          <a:p>
            <a:r>
              <a:rPr lang="fr-CA" altLang="en-US" dirty="0"/>
              <a:t>Programmation dynamique </a:t>
            </a:r>
            <a:br>
              <a:rPr lang="fr-CA" altLang="en-US" dirty="0"/>
            </a:br>
            <a:r>
              <a:rPr lang="fr-CA" altLang="en-US" dirty="0"/>
              <a:t>pour le filtrage</a:t>
            </a:r>
            <a:endParaRPr lang="en-US" altLang="en-US" dirty="0"/>
          </a:p>
        </p:txBody>
      </p:sp>
      <mc:AlternateContent xmlns:mc="http://schemas.openxmlformats.org/markup-compatibility/2006" xmlns:a14="http://schemas.microsoft.com/office/drawing/2010/main">
        <mc:Choice Requires="a14">
          <p:sp>
            <p:nvSpPr>
              <p:cNvPr id="4098" name="Object 4"/>
              <p:cNvSpPr txBox="1">
                <a:spLocks noGrp="1"/>
              </p:cNvSpPr>
              <p:nvPr>
                <p:ph sz="quarter" idx="2"/>
              </p:nvPr>
            </p:nvSpPr>
            <p:spPr bwMode="auto">
              <a:xfrm>
                <a:off x="379413" y="1534292"/>
                <a:ext cx="1595438" cy="434975"/>
              </a:xfrm>
              <a:prstGeom prst="rect">
                <a:avLst/>
              </a:prstGeom>
              <a:noFill/>
              <a:ln>
                <a:noFill/>
              </a:ln>
              <a:effectLst/>
            </p:spPr>
            <p:txBody>
              <a:bodyPr>
                <a:normAutofit fontScale="92500"/>
              </a:bodyPr>
              <a:lstStyle/>
              <a:p>
                <a:pPr>
                  <a:buNone/>
                </a:pPr>
                <a14:m>
                  <m:oMathPara xmlns:m="http://schemas.openxmlformats.org/officeDocument/2006/math">
                    <m:oMathParaPr>
                      <m:jc m:val="left"/>
                    </m:oMathParaPr>
                    <m:oMath xmlns:m="http://schemas.openxmlformats.org/officeDocument/2006/math">
                      <m:r>
                        <a:rPr lang="en-US" b="1" i="1" smtClean="0">
                          <a:solidFill>
                            <a:srgbClr val="000000"/>
                          </a:solidFill>
                          <a:latin typeface="Cambria Math" panose="02040503050406030204" pitchFamily="18" charset="0"/>
                        </a:rPr>
                        <m:t>𝑷</m:t>
                      </m:r>
                      <m:r>
                        <a:rPr lang="en-US" b="1" i="1" smtClean="0">
                          <a:solidFill>
                            <a:srgbClr val="000000"/>
                          </a:solidFill>
                          <a:latin typeface="Cambria Math" panose="02040503050406030204" pitchFamily="18" charset="0"/>
                        </a:rPr>
                        <m:t>(</m:t>
                      </m:r>
                      <m:sSub>
                        <m:sSubPr>
                          <m:ctrlPr>
                            <a:rPr lang="en-US" b="1" i="1">
                              <a:solidFill>
                                <a:srgbClr val="000000"/>
                              </a:solidFill>
                              <a:latin typeface="Cambria Math" panose="02040503050406030204" pitchFamily="18" charset="0"/>
                            </a:rPr>
                          </m:ctrlPr>
                        </m:sSubPr>
                        <m:e>
                          <m:r>
                            <a:rPr lang="en-US" b="1" i="1">
                              <a:solidFill>
                                <a:srgbClr val="000000"/>
                              </a:solidFill>
                              <a:latin typeface="Cambria Math" panose="02040503050406030204" pitchFamily="18" charset="0"/>
                            </a:rPr>
                            <m:t>𝑿</m:t>
                          </m:r>
                        </m:e>
                        <m:sub>
                          <m:r>
                            <a:rPr lang="en-US" b="1" i="1">
                              <a:solidFill>
                                <a:srgbClr val="000000"/>
                              </a:solidFill>
                              <a:latin typeface="Cambria Math" panose="02040503050406030204" pitchFamily="18" charset="0"/>
                            </a:rPr>
                            <m:t>𝒕</m:t>
                          </m:r>
                          <m:r>
                            <a:rPr lang="en-US" b="1" i="1">
                              <a:solidFill>
                                <a:srgbClr val="000000"/>
                              </a:solidFill>
                              <a:latin typeface="Cambria Math" panose="02040503050406030204" pitchFamily="18" charset="0"/>
                            </a:rPr>
                            <m:t>+</m:t>
                          </m:r>
                          <m:r>
                            <a:rPr lang="en-US" b="1" i="1">
                              <a:solidFill>
                                <a:srgbClr val="000000"/>
                              </a:solidFill>
                              <a:latin typeface="Cambria Math" panose="02040503050406030204" pitchFamily="18" charset="0"/>
                            </a:rPr>
                            <m:t>𝟏</m:t>
                          </m:r>
                        </m:sub>
                      </m:sSub>
                      <m:r>
                        <a:rPr lang="en-CA" b="1" i="1" smtClean="0">
                          <a:solidFill>
                            <a:srgbClr val="000000"/>
                          </a:solidFill>
                          <a:latin typeface="Cambria Math" panose="02040503050406030204" pitchFamily="18" charset="0"/>
                        </a:rPr>
                        <m:t>|</m:t>
                      </m:r>
                      <m:sSub>
                        <m:sSubPr>
                          <m:ctrlPr>
                            <a:rPr lang="en-US" b="1" i="1">
                              <a:solidFill>
                                <a:srgbClr val="000000"/>
                              </a:solidFill>
                              <a:latin typeface="Cambria Math" panose="02040503050406030204" pitchFamily="18" charset="0"/>
                            </a:rPr>
                          </m:ctrlPr>
                        </m:sSubPr>
                        <m:e>
                          <m:r>
                            <a:rPr lang="en-US" b="1" i="1">
                              <a:solidFill>
                                <a:srgbClr val="000000"/>
                              </a:solidFill>
                              <a:latin typeface="Cambria Math" panose="02040503050406030204" pitchFamily="18" charset="0"/>
                            </a:rPr>
                            <m:t>𝒆</m:t>
                          </m:r>
                        </m:e>
                        <m:sub>
                          <m:r>
                            <a:rPr lang="en-US" b="1" i="1">
                              <a:solidFill>
                                <a:srgbClr val="000000"/>
                              </a:solidFill>
                              <a:latin typeface="Cambria Math" panose="02040503050406030204" pitchFamily="18" charset="0"/>
                            </a:rPr>
                            <m:t>𝟏</m:t>
                          </m:r>
                          <m:r>
                            <a:rPr lang="en-US" b="1" i="1">
                              <a:solidFill>
                                <a:srgbClr val="000000"/>
                              </a:solidFill>
                              <a:latin typeface="Cambria Math" panose="02040503050406030204" pitchFamily="18" charset="0"/>
                            </a:rPr>
                            <m:t>:</m:t>
                          </m:r>
                          <m:r>
                            <a:rPr lang="en-US" b="1" i="1">
                              <a:solidFill>
                                <a:srgbClr val="000000"/>
                              </a:solidFill>
                              <a:latin typeface="Cambria Math" panose="02040503050406030204" pitchFamily="18" charset="0"/>
                            </a:rPr>
                            <m:t>𝒕</m:t>
                          </m:r>
                          <m:r>
                            <a:rPr lang="en-US" b="1" i="1">
                              <a:solidFill>
                                <a:srgbClr val="000000"/>
                              </a:solidFill>
                              <a:latin typeface="Cambria Math" panose="02040503050406030204" pitchFamily="18" charset="0"/>
                            </a:rPr>
                            <m:t>+</m:t>
                          </m:r>
                          <m:r>
                            <a:rPr lang="en-US" b="1" i="1">
                              <a:solidFill>
                                <a:srgbClr val="000000"/>
                              </a:solidFill>
                              <a:latin typeface="Cambria Math" panose="02040503050406030204" pitchFamily="18" charset="0"/>
                            </a:rPr>
                            <m:t>𝟏</m:t>
                          </m:r>
                        </m:sub>
                      </m:sSub>
                      <m:r>
                        <a:rPr lang="en-US" b="1" i="1">
                          <a:solidFill>
                            <a:srgbClr val="000000"/>
                          </a:solidFill>
                          <a:latin typeface="Cambria Math" panose="02040503050406030204" pitchFamily="18" charset="0"/>
                        </a:rPr>
                        <m:t>)</m:t>
                      </m:r>
                    </m:oMath>
                  </m:oMathPara>
                </a14:m>
                <a:endParaRPr lang="en-US" b="1" dirty="0"/>
              </a:p>
            </p:txBody>
          </p:sp>
        </mc:Choice>
        <mc:Fallback xmlns="">
          <p:sp>
            <p:nvSpPr>
              <p:cNvPr id="4098" name="Object 4"/>
              <p:cNvSpPr txBox="1">
                <a:spLocks noRot="1" noChangeAspect="1" noMove="1" noResize="1" noEditPoints="1" noAdjustHandles="1" noChangeArrowheads="1" noChangeShapeType="1" noTextEdit="1"/>
              </p:cNvSpPr>
              <p:nvPr>
                <p:ph sz="quarter" idx="2"/>
              </p:nvPr>
            </p:nvSpPr>
            <p:spPr bwMode="auto">
              <a:xfrm>
                <a:off x="379413" y="1534292"/>
                <a:ext cx="1595438" cy="434975"/>
              </a:xfrm>
              <a:prstGeom prst="rect">
                <a:avLst/>
              </a:prstGeom>
              <a:blipFill>
                <a:blip r:embed="rId3"/>
                <a:stretch>
                  <a:fillRect r="-8779" b="-1408"/>
                </a:stretch>
              </a:blipFill>
              <a:ln>
                <a:noFill/>
              </a:ln>
              <a:effectLst/>
            </p:spPr>
            <p:txBody>
              <a:bodyPr/>
              <a:lstStyle/>
              <a:p>
                <a:r>
                  <a:rPr lang="en-US">
                    <a:noFill/>
                  </a:rPr>
                  <a:t> </a:t>
                </a:r>
              </a:p>
            </p:txBody>
          </p:sp>
        </mc:Fallback>
      </mc:AlternateContent>
      <p:sp>
        <p:nvSpPr>
          <p:cNvPr id="18" name="Date Placeholder 3"/>
          <p:cNvSpPr>
            <a:spLocks noGrp="1"/>
          </p:cNvSpPr>
          <p:nvPr>
            <p:ph type="dt" sz="quarter" idx="10"/>
          </p:nvPr>
        </p:nvSpPr>
        <p:spPr>
          <a:xfrm>
            <a:off x="379413" y="6270625"/>
            <a:ext cx="1182687" cy="476250"/>
          </a:xfrm>
        </p:spPr>
        <p:txBody>
          <a:bodyPr/>
          <a:lstStyle/>
          <a:p>
            <a:pPr algn="r">
              <a:defRPr/>
            </a:pPr>
            <a:r>
              <a:rPr lang="en-CA" dirty="0"/>
              <a:t>IFT615</a:t>
            </a:r>
            <a:endParaRPr lang="en-US" altLang="ko-KR" dirty="0"/>
          </a:p>
        </p:txBody>
      </p:sp>
      <p:sp>
        <p:nvSpPr>
          <p:cNvPr id="19" name="Footer Placeholder 4"/>
          <p:cNvSpPr>
            <a:spLocks noGrp="1"/>
          </p:cNvSpPr>
          <p:nvPr>
            <p:ph type="ftr" sz="quarter" idx="11"/>
          </p:nvPr>
        </p:nvSpPr>
        <p:spPr>
          <a:xfrm>
            <a:off x="3810000" y="6270625"/>
            <a:ext cx="2133600" cy="476250"/>
          </a:xfrm>
        </p:spPr>
        <p:txBody>
          <a:bodyPr/>
          <a:lstStyle/>
          <a:p>
            <a:pPr algn="l">
              <a:defRPr/>
            </a:pPr>
            <a:r>
              <a:rPr lang="en-US" altLang="ko-KR" dirty="0"/>
              <a:t>© Froduald Kabanza                 </a:t>
            </a:r>
          </a:p>
        </p:txBody>
      </p:sp>
      <p:sp>
        <p:nvSpPr>
          <p:cNvPr id="20" name="Slide Number Placeholder 5"/>
          <p:cNvSpPr txBox="1">
            <a:spLocks/>
          </p:cNvSpPr>
          <p:nvPr/>
        </p:nvSpPr>
        <p:spPr bwMode="auto">
          <a:xfrm>
            <a:off x="7686675" y="6270625"/>
            <a:ext cx="1071563" cy="476250"/>
          </a:xfrm>
          <a:prstGeom prst="rect">
            <a:avLst/>
          </a:prstGeom>
          <a:noFill/>
          <a:ln w="9525">
            <a:noFill/>
            <a:miter lim="800000"/>
            <a:headEnd/>
            <a:tailEnd/>
          </a:ln>
          <a:effectLst/>
        </p:spPr>
        <p:txBody>
          <a:bodyPr/>
          <a:lstStyle/>
          <a:p>
            <a:pPr algn="ctr">
              <a:defRPr/>
            </a:pPr>
            <a:fld id="{99CE0B0A-F1EC-4640-86E3-5B8EA1B8B440}" type="slidenum">
              <a:rPr lang="en-US" altLang="ko-KR" sz="1400">
                <a:latin typeface="+mn-lt"/>
              </a:rPr>
              <a:pPr algn="ctr">
                <a:defRPr/>
              </a:pPr>
              <a:t>15</a:t>
            </a:fld>
            <a:endParaRPr lang="en-US" altLang="ko-KR" sz="1400" dirty="0">
              <a:latin typeface="+mn-lt"/>
            </a:endParaRPr>
          </a:p>
        </p:txBody>
      </p:sp>
      <p:sp>
        <p:nvSpPr>
          <p:cNvPr id="21" name="Rectangle 3"/>
          <p:cNvSpPr>
            <a:spLocks noGrp="1" noChangeArrowheads="1"/>
          </p:cNvSpPr>
          <p:nvPr>
            <p:ph idx="1"/>
          </p:nvPr>
        </p:nvSpPr>
        <p:spPr>
          <a:xfrm>
            <a:off x="208429" y="2810907"/>
            <a:ext cx="8198286" cy="641959"/>
          </a:xfrm>
        </p:spPr>
        <p:txBody>
          <a:bodyPr/>
          <a:lstStyle/>
          <a:p>
            <a:pPr marL="0" indent="0" eaLnBrk="1" hangingPunct="1">
              <a:buNone/>
            </a:pPr>
            <a:r>
              <a:rPr lang="fr-CA" altLang="en-US" dirty="0">
                <a:ea typeface="ＭＳ Ｐゴシック" pitchFamily="34" charset="-128"/>
              </a:rPr>
              <a:t>Peut se réécrire</a:t>
            </a:r>
          </a:p>
        </p:txBody>
      </p:sp>
      <p:sp>
        <p:nvSpPr>
          <p:cNvPr id="22" name="Rectangle 3"/>
          <p:cNvSpPr>
            <a:spLocks noGrp="1" noChangeArrowheads="1"/>
          </p:cNvSpPr>
          <p:nvPr>
            <p:ph idx="1"/>
          </p:nvPr>
        </p:nvSpPr>
        <p:spPr>
          <a:xfrm>
            <a:off x="790211" y="3211283"/>
            <a:ext cx="7421671" cy="639872"/>
          </a:xfrm>
        </p:spPr>
        <p:txBody>
          <a:bodyPr/>
          <a:lstStyle/>
          <a:p>
            <a:pPr marL="0" indent="0" eaLnBrk="1" hangingPunct="1">
              <a:buNone/>
            </a:pPr>
            <a:r>
              <a:rPr lang="fr-CA" altLang="en-US" dirty="0">
                <a:ea typeface="ＭＳ Ｐゴシック" pitchFamily="34" charset="-128"/>
              </a:rPr>
              <a:t>f</a:t>
            </a:r>
            <a:r>
              <a:rPr lang="fr-CA" altLang="en-US" baseline="-25000" dirty="0">
                <a:ea typeface="ＭＳ Ｐゴシック" pitchFamily="34" charset="-128"/>
              </a:rPr>
              <a:t>1:t+1</a:t>
            </a:r>
            <a:r>
              <a:rPr lang="fr-CA" altLang="en-US" dirty="0">
                <a:ea typeface="ＭＳ Ｐゴシック" pitchFamily="34" charset="-128"/>
              </a:rPr>
              <a:t>=</a:t>
            </a:r>
            <a:r>
              <a:rPr lang="fr-CA" altLang="en-US" dirty="0">
                <a:ea typeface="ＭＳ Ｐゴシック" pitchFamily="34" charset="-128"/>
                <a:sym typeface="Symbol"/>
              </a:rPr>
              <a:t>FORWARD(</a:t>
            </a:r>
            <a:r>
              <a:rPr lang="fr-CA" altLang="en-US" b="1" dirty="0">
                <a:ea typeface="ＭＳ Ｐゴシック" pitchFamily="34" charset="-128"/>
              </a:rPr>
              <a:t>f</a:t>
            </a:r>
            <a:r>
              <a:rPr lang="fr-CA" altLang="en-US" baseline="-25000" dirty="0">
                <a:ea typeface="ＭＳ Ｐゴシック" pitchFamily="34" charset="-128"/>
              </a:rPr>
              <a:t>1:t</a:t>
            </a:r>
            <a:r>
              <a:rPr lang="fr-CA" altLang="en-US" dirty="0">
                <a:ea typeface="ＭＳ Ｐゴシック" pitchFamily="34" charset="-128"/>
              </a:rPr>
              <a:t> </a:t>
            </a:r>
            <a:r>
              <a:rPr lang="fr-CA" altLang="en-US" b="1" dirty="0">
                <a:ea typeface="ＭＳ Ｐゴシック" pitchFamily="34" charset="-128"/>
              </a:rPr>
              <a:t>e</a:t>
            </a:r>
            <a:r>
              <a:rPr lang="fr-CA" altLang="en-US" baseline="-25000" dirty="0">
                <a:ea typeface="ＭＳ Ｐゴシック" pitchFamily="34" charset="-128"/>
              </a:rPr>
              <a:t>t+1</a:t>
            </a:r>
            <a:r>
              <a:rPr lang="fr-CA" altLang="en-US" dirty="0">
                <a:ea typeface="ＭＳ Ｐゴシック" pitchFamily="34" charset="-128"/>
              </a:rPr>
              <a:t>)</a:t>
            </a:r>
          </a:p>
        </p:txBody>
      </p:sp>
      <p:sp>
        <p:nvSpPr>
          <p:cNvPr id="23" name="Rectangle 3"/>
          <p:cNvSpPr>
            <a:spLocks noGrp="1" noChangeArrowheads="1"/>
          </p:cNvSpPr>
          <p:nvPr>
            <p:ph idx="1"/>
          </p:nvPr>
        </p:nvSpPr>
        <p:spPr>
          <a:xfrm>
            <a:off x="181269" y="3928278"/>
            <a:ext cx="8198286" cy="641959"/>
          </a:xfrm>
        </p:spPr>
        <p:txBody>
          <a:bodyPr/>
          <a:lstStyle/>
          <a:p>
            <a:pPr marL="0" indent="0" eaLnBrk="1" hangingPunct="1">
              <a:buNone/>
            </a:pPr>
            <a:r>
              <a:rPr lang="fr-CA" altLang="en-US" dirty="0">
                <a:ea typeface="ＭＳ Ｐゴシック" pitchFamily="34" charset="-128"/>
              </a:rPr>
              <a:t>où FORWARD est un algorithme de programmation dynamique implémentant la récursion de l’équation précédente et f</a:t>
            </a:r>
            <a:r>
              <a:rPr lang="fr-CA" altLang="en-US" baseline="-25000" dirty="0">
                <a:ea typeface="ＭＳ Ｐゴシック" pitchFamily="34" charset="-128"/>
              </a:rPr>
              <a:t>1:0</a:t>
            </a:r>
            <a:r>
              <a:rPr lang="fr-CA" altLang="en-US" dirty="0">
                <a:ea typeface="ＭＳ Ｐゴシック" pitchFamily="34" charset="-128"/>
              </a:rPr>
              <a:t> = P(X</a:t>
            </a:r>
            <a:r>
              <a:rPr lang="fr-CA" altLang="en-US" baseline="-25000" dirty="0">
                <a:ea typeface="ＭＳ Ｐゴシック" pitchFamily="34" charset="-128"/>
              </a:rPr>
              <a:t>0</a:t>
            </a:r>
            <a:r>
              <a:rPr lang="fr-CA" altLang="en-US" dirty="0">
                <a:ea typeface="ＭＳ Ｐゴシック" pitchFamily="34" charset="-128"/>
              </a:rPr>
              <a:t>).</a:t>
            </a:r>
          </a:p>
        </p:txBody>
      </p:sp>
      <mc:AlternateContent xmlns:mc="http://schemas.openxmlformats.org/markup-compatibility/2006" xmlns:a14="http://schemas.microsoft.com/office/drawing/2010/main">
        <mc:Choice Requires="a14">
          <p:sp>
            <p:nvSpPr>
              <p:cNvPr id="25" name="Object 5">
                <a:extLst>
                  <a:ext uri="{FF2B5EF4-FFF2-40B4-BE49-F238E27FC236}">
                    <a16:creationId xmlns:a16="http://schemas.microsoft.com/office/drawing/2014/main" id="{30655E22-8A1C-481E-9C08-6B08E944253B}"/>
                  </a:ext>
                </a:extLst>
              </p:cNvPr>
              <p:cNvSpPr txBox="1"/>
              <p:nvPr/>
            </p:nvSpPr>
            <p:spPr bwMode="auto">
              <a:xfrm>
                <a:off x="1974851" y="1380302"/>
                <a:ext cx="4676775" cy="715962"/>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2000" i="1" smtClean="0">
                          <a:solidFill>
                            <a:srgbClr val="000000"/>
                          </a:solidFill>
                          <a:latin typeface="Cambria Math" panose="02040503050406030204" pitchFamily="18" charset="0"/>
                        </a:rPr>
                        <m:t>=</m:t>
                      </m:r>
                      <m:r>
                        <a:rPr lang="en-US" sz="2000" i="1" smtClean="0">
                          <a:solidFill>
                            <a:srgbClr val="000000"/>
                          </a:solidFill>
                          <a:latin typeface="Cambria Math" panose="02040503050406030204" pitchFamily="18" charset="0"/>
                        </a:rPr>
                        <m:t>𝛼</m:t>
                      </m:r>
                      <m:r>
                        <a:rPr lang="en-US" sz="2000" i="1" smtClean="0">
                          <a:solidFill>
                            <a:srgbClr val="000000"/>
                          </a:solidFill>
                          <a:latin typeface="Cambria Math" panose="02040503050406030204" pitchFamily="18" charset="0"/>
                        </a:rPr>
                        <m:t>𝑃</m:t>
                      </m:r>
                      <m:r>
                        <a:rPr lang="en-US" sz="2000" i="1" smtClean="0">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𝑒</m:t>
                          </m:r>
                        </m:e>
                        <m:sub>
                          <m:r>
                            <a:rPr lang="en-US" sz="2000" i="1">
                              <a:solidFill>
                                <a:srgbClr val="000000"/>
                              </a:solidFill>
                              <a:latin typeface="Cambria Math" panose="02040503050406030204" pitchFamily="18" charset="0"/>
                            </a:rPr>
                            <m:t>𝑡</m:t>
                          </m:r>
                          <m:r>
                            <a:rPr lang="en-US" sz="2000" i="1">
                              <a:solidFill>
                                <a:srgbClr val="000000"/>
                              </a:solidFill>
                              <a:latin typeface="Cambria Math" panose="02040503050406030204" pitchFamily="18" charset="0"/>
                            </a:rPr>
                            <m:t>+1</m:t>
                          </m:r>
                        </m:sub>
                      </m:sSub>
                      <m:r>
                        <a:rPr lang="en-CA" sz="2000" b="0" i="1" smtClean="0">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𝑋</m:t>
                          </m:r>
                        </m:e>
                        <m:sub>
                          <m:r>
                            <a:rPr lang="en-US" sz="2000" i="1">
                              <a:solidFill>
                                <a:srgbClr val="000000"/>
                              </a:solidFill>
                              <a:latin typeface="Cambria Math" panose="02040503050406030204" pitchFamily="18" charset="0"/>
                            </a:rPr>
                            <m:t>𝑡</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nary>
                        <m:naryPr>
                          <m:chr m:val="∑"/>
                          <m:supHide m:val="on"/>
                          <m:ctrlPr>
                            <a:rPr lang="en-US" sz="2000" i="1">
                              <a:solidFill>
                                <a:srgbClr val="000000"/>
                              </a:solidFill>
                              <a:latin typeface="Cambria Math" panose="02040503050406030204" pitchFamily="18" charset="0"/>
                            </a:rPr>
                          </m:ctrlPr>
                        </m:naryPr>
                        <m: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𝑥</m:t>
                              </m:r>
                            </m:e>
                            <m:sub>
                              <m:r>
                                <a:rPr lang="en-US" sz="2000" i="1">
                                  <a:solidFill>
                                    <a:srgbClr val="000000"/>
                                  </a:solidFill>
                                  <a:latin typeface="Cambria Math" panose="02040503050406030204" pitchFamily="18" charset="0"/>
                                </a:rPr>
                                <m:t>𝑡</m:t>
                              </m:r>
                            </m:sub>
                          </m:sSub>
                        </m:sub>
                        <m:sup/>
                        <m:e>
                          <m:r>
                            <a:rPr lang="en-US" sz="2000" i="1">
                              <a:solidFill>
                                <a:srgbClr val="000000"/>
                              </a:solidFill>
                              <a:latin typeface="Cambria Math" panose="02040503050406030204" pitchFamily="18" charset="0"/>
                            </a:rPr>
                            <m:t>𝑃</m:t>
                          </m:r>
                          <m:d>
                            <m:dPr>
                              <m:ctrlPr>
                                <a:rPr lang="en-US" sz="2000" i="1">
                                  <a:solidFill>
                                    <a:srgbClr val="000000"/>
                                  </a:solidFill>
                                  <a:latin typeface="Cambria Math" panose="02040503050406030204" pitchFamily="18" charset="0"/>
                                </a:rPr>
                              </m:ctrlPr>
                            </m:dP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𝑋</m:t>
                                  </m:r>
                                </m:e>
                                <m:sub>
                                  <m:r>
                                    <a:rPr lang="en-US" sz="2000" i="1">
                                      <a:solidFill>
                                        <a:srgbClr val="000000"/>
                                      </a:solidFill>
                                      <a:latin typeface="Cambria Math" panose="02040503050406030204" pitchFamily="18" charset="0"/>
                                    </a:rPr>
                                    <m:t>𝑡</m:t>
                                  </m:r>
                                  <m:r>
                                    <a:rPr lang="en-US" sz="2000" i="1">
                                      <a:solidFill>
                                        <a:srgbClr val="000000"/>
                                      </a:solidFill>
                                      <a:latin typeface="Cambria Math" panose="02040503050406030204" pitchFamily="18" charset="0"/>
                                    </a:rPr>
                                    <m:t>+1</m:t>
                                  </m:r>
                                </m:sub>
                              </m:sSub>
                            </m:e>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𝑥</m:t>
                                  </m:r>
                                </m:e>
                                <m:sub>
                                  <m:r>
                                    <a:rPr lang="en-US" sz="2000" i="1">
                                      <a:solidFill>
                                        <a:srgbClr val="000000"/>
                                      </a:solidFill>
                                      <a:latin typeface="Cambria Math" panose="02040503050406030204" pitchFamily="18" charset="0"/>
                                    </a:rPr>
                                    <m:t>𝑡</m:t>
                                  </m:r>
                                </m:sub>
                              </m:sSub>
                            </m:e>
                          </m:d>
                        </m:e>
                      </m:nary>
                      <m:r>
                        <a:rPr lang="en-US" sz="2000" b="1" i="1">
                          <a:solidFill>
                            <a:srgbClr val="000000"/>
                          </a:solidFill>
                          <a:latin typeface="Cambria Math" panose="02040503050406030204" pitchFamily="18" charset="0"/>
                        </a:rPr>
                        <m:t>𝑷</m:t>
                      </m:r>
                      <m:r>
                        <a:rPr lang="en-US" sz="2000" b="1" i="1">
                          <a:solidFill>
                            <a:srgbClr val="000000"/>
                          </a:solidFill>
                          <a:latin typeface="Cambria Math" panose="02040503050406030204" pitchFamily="18" charset="0"/>
                        </a:rPr>
                        <m:t>(</m:t>
                      </m:r>
                      <m:sSub>
                        <m:sSubPr>
                          <m:ctrlPr>
                            <a:rPr lang="en-US" sz="2000" b="1" i="1">
                              <a:solidFill>
                                <a:srgbClr val="000000"/>
                              </a:solidFill>
                              <a:latin typeface="Cambria Math" panose="02040503050406030204" pitchFamily="18" charset="0"/>
                            </a:rPr>
                          </m:ctrlPr>
                        </m:sSubPr>
                        <m:e>
                          <m:r>
                            <a:rPr lang="en-US" sz="2000" b="1" i="1">
                              <a:solidFill>
                                <a:srgbClr val="000000"/>
                              </a:solidFill>
                              <a:latin typeface="Cambria Math" panose="02040503050406030204" pitchFamily="18" charset="0"/>
                            </a:rPr>
                            <m:t>𝒙</m:t>
                          </m:r>
                        </m:e>
                        <m:sub>
                          <m:r>
                            <a:rPr lang="en-US" sz="2000" b="1" i="1">
                              <a:solidFill>
                                <a:srgbClr val="000000"/>
                              </a:solidFill>
                              <a:latin typeface="Cambria Math" panose="02040503050406030204" pitchFamily="18" charset="0"/>
                            </a:rPr>
                            <m:t>𝒕</m:t>
                          </m:r>
                        </m:sub>
                      </m:sSub>
                      <m:r>
                        <a:rPr lang="en-CA" sz="2000" b="1" i="1" smtClean="0">
                          <a:solidFill>
                            <a:srgbClr val="000000"/>
                          </a:solidFill>
                          <a:latin typeface="Cambria Math" panose="02040503050406030204" pitchFamily="18" charset="0"/>
                        </a:rPr>
                        <m:t>|</m:t>
                      </m:r>
                      <m:sSub>
                        <m:sSubPr>
                          <m:ctrlPr>
                            <a:rPr lang="en-US" sz="2000" b="1" i="1">
                              <a:solidFill>
                                <a:srgbClr val="000000"/>
                              </a:solidFill>
                              <a:latin typeface="Cambria Math" panose="02040503050406030204" pitchFamily="18" charset="0"/>
                            </a:rPr>
                          </m:ctrlPr>
                        </m:sSubPr>
                        <m:e>
                          <m:r>
                            <a:rPr lang="en-US" sz="2000" b="1" i="1">
                              <a:solidFill>
                                <a:srgbClr val="000000"/>
                              </a:solidFill>
                              <a:latin typeface="Cambria Math" panose="02040503050406030204" pitchFamily="18" charset="0"/>
                            </a:rPr>
                            <m:t>𝒆</m:t>
                          </m:r>
                        </m:e>
                        <m:sub>
                          <m:r>
                            <a:rPr lang="en-US" sz="2000" b="1" i="1">
                              <a:solidFill>
                                <a:srgbClr val="000000"/>
                              </a:solidFill>
                              <a:latin typeface="Cambria Math" panose="02040503050406030204" pitchFamily="18" charset="0"/>
                            </a:rPr>
                            <m:t>𝟏</m:t>
                          </m:r>
                          <m:r>
                            <a:rPr lang="en-US" sz="2000" b="1" i="1">
                              <a:solidFill>
                                <a:srgbClr val="000000"/>
                              </a:solidFill>
                              <a:latin typeface="Cambria Math" panose="02040503050406030204" pitchFamily="18" charset="0"/>
                            </a:rPr>
                            <m:t>:</m:t>
                          </m:r>
                          <m:r>
                            <a:rPr lang="en-US" sz="2000" b="1" i="1">
                              <a:solidFill>
                                <a:srgbClr val="000000"/>
                              </a:solidFill>
                              <a:latin typeface="Cambria Math" panose="02040503050406030204" pitchFamily="18" charset="0"/>
                            </a:rPr>
                            <m:t>𝒕</m:t>
                          </m:r>
                        </m:sub>
                      </m:sSub>
                      <m:r>
                        <a:rPr lang="en-US" sz="2000" b="1" i="1">
                          <a:solidFill>
                            <a:srgbClr val="000000"/>
                          </a:solidFill>
                          <a:latin typeface="Cambria Math" panose="02040503050406030204" pitchFamily="18" charset="0"/>
                        </a:rPr>
                        <m:t>)</m:t>
                      </m:r>
                    </m:oMath>
                  </m:oMathPara>
                </a14:m>
                <a:endParaRPr lang="en-US" sz="2000" b="1" dirty="0"/>
              </a:p>
            </p:txBody>
          </p:sp>
        </mc:Choice>
        <mc:Fallback xmlns="">
          <p:sp>
            <p:nvSpPr>
              <p:cNvPr id="25" name="Object 5">
                <a:extLst>
                  <a:ext uri="{FF2B5EF4-FFF2-40B4-BE49-F238E27FC236}">
                    <a16:creationId xmlns:a16="http://schemas.microsoft.com/office/drawing/2014/main" id="{30655E22-8A1C-481E-9C08-6B08E944253B}"/>
                  </a:ext>
                </a:extLst>
              </p:cNvPr>
              <p:cNvSpPr txBox="1">
                <a:spLocks noRot="1" noChangeAspect="1" noMove="1" noResize="1" noEditPoints="1" noAdjustHandles="1" noChangeArrowheads="1" noChangeShapeType="1" noTextEdit="1"/>
              </p:cNvSpPr>
              <p:nvPr/>
            </p:nvSpPr>
            <p:spPr bwMode="auto">
              <a:xfrm>
                <a:off x="1974851" y="1380302"/>
                <a:ext cx="4676775" cy="715962"/>
              </a:xfrm>
              <a:prstGeom prst="rect">
                <a:avLst/>
              </a:prstGeom>
              <a:blipFill>
                <a:blip r:embed="rId4"/>
                <a:stretch>
                  <a:fillRect b="-14407"/>
                </a:stretch>
              </a:blipFill>
              <a:ln>
                <a:noFill/>
              </a:ln>
              <a:effectLst/>
            </p:spPr>
            <p:txBody>
              <a:bodyPr/>
              <a:lstStyle/>
              <a:p>
                <a:r>
                  <a:rPr lang="en-US">
                    <a:noFill/>
                  </a:rPr>
                  <a:t> </a:t>
                </a:r>
              </a:p>
            </p:txBody>
          </p:sp>
        </mc:Fallback>
      </mc:AlternateContent>
      <p:grpSp>
        <p:nvGrpSpPr>
          <p:cNvPr id="26" name="Group 25">
            <a:extLst>
              <a:ext uri="{FF2B5EF4-FFF2-40B4-BE49-F238E27FC236}">
                <a16:creationId xmlns:a16="http://schemas.microsoft.com/office/drawing/2014/main" id="{903C8050-5104-48F9-94A1-250DE25F6296}"/>
              </a:ext>
            </a:extLst>
          </p:cNvPr>
          <p:cNvGrpSpPr/>
          <p:nvPr/>
        </p:nvGrpSpPr>
        <p:grpSpPr>
          <a:xfrm>
            <a:off x="4286078" y="1971295"/>
            <a:ext cx="2045282" cy="796897"/>
            <a:chOff x="4100512" y="5251449"/>
            <a:chExt cx="2045282" cy="796897"/>
          </a:xfrm>
        </p:grpSpPr>
        <p:sp>
          <p:nvSpPr>
            <p:cNvPr id="27" name="TextBox 3">
              <a:extLst>
                <a:ext uri="{FF2B5EF4-FFF2-40B4-BE49-F238E27FC236}">
                  <a16:creationId xmlns:a16="http://schemas.microsoft.com/office/drawing/2014/main" id="{2B367F8F-BE86-4E78-93CE-D971D1F42664}"/>
                </a:ext>
              </a:extLst>
            </p:cNvPr>
            <p:cNvSpPr txBox="1">
              <a:spLocks noChangeArrowheads="1"/>
            </p:cNvSpPr>
            <p:nvPr/>
          </p:nvSpPr>
          <p:spPr bwMode="auto">
            <a:xfrm>
              <a:off x="4100512" y="5709792"/>
              <a:ext cx="204528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sz="1600" dirty="0">
                  <a:solidFill>
                    <a:schemeClr val="tx2">
                      <a:lumMod val="60000"/>
                      <a:lumOff val="40000"/>
                    </a:schemeClr>
                  </a:solidFill>
                  <a:latin typeface="Calibri" pitchFamily="34" charset="0"/>
                </a:rPr>
                <a:t>modèle dynamique</a:t>
              </a:r>
              <a:endParaRPr lang="en-US" altLang="en-US" sz="1600" i="1" dirty="0">
                <a:solidFill>
                  <a:schemeClr val="tx2">
                    <a:lumMod val="60000"/>
                    <a:lumOff val="40000"/>
                  </a:schemeClr>
                </a:solidFill>
                <a:latin typeface="Calibri" pitchFamily="34" charset="0"/>
              </a:endParaRPr>
            </a:p>
          </p:txBody>
        </p:sp>
        <p:sp>
          <p:nvSpPr>
            <p:cNvPr id="28" name="Left Brace 27">
              <a:extLst>
                <a:ext uri="{FF2B5EF4-FFF2-40B4-BE49-F238E27FC236}">
                  <a16:creationId xmlns:a16="http://schemas.microsoft.com/office/drawing/2014/main" id="{4D47E193-A3C4-4C07-AFBF-288E77AA4429}"/>
                </a:ext>
              </a:extLst>
            </p:cNvPr>
            <p:cNvSpPr/>
            <p:nvPr/>
          </p:nvSpPr>
          <p:spPr bwMode="auto">
            <a:xfrm rot="5400000" flipH="1">
              <a:off x="4578838" y="4773124"/>
              <a:ext cx="277599" cy="1234250"/>
            </a:xfrm>
            <a:prstGeom prst="leftBrace">
              <a:avLst/>
            </a:prstGeom>
            <a:ln>
              <a:solidFill>
                <a:schemeClr val="accent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a:lstStyle/>
            <a:p>
              <a:pPr>
                <a:defRPr/>
              </a:pPr>
              <a:endParaRPr lang="en-US">
                <a:solidFill>
                  <a:schemeClr val="tx2">
                    <a:lumMod val="60000"/>
                    <a:lumOff val="40000"/>
                  </a:schemeClr>
                </a:solidFill>
                <a:latin typeface="Arial" charset="0"/>
              </a:endParaRPr>
            </a:p>
          </p:txBody>
        </p:sp>
        <p:cxnSp>
          <p:nvCxnSpPr>
            <p:cNvPr id="29" name="Straight Arrow Connector 28">
              <a:extLst>
                <a:ext uri="{FF2B5EF4-FFF2-40B4-BE49-F238E27FC236}">
                  <a16:creationId xmlns:a16="http://schemas.microsoft.com/office/drawing/2014/main" id="{CE9AF23C-ADC4-48D9-B33E-A4178C9AA44C}"/>
                </a:ext>
              </a:extLst>
            </p:cNvPr>
            <p:cNvCxnSpPr>
              <a:cxnSpLocks/>
            </p:cNvCxnSpPr>
            <p:nvPr/>
          </p:nvCxnSpPr>
          <p:spPr>
            <a:xfrm flipV="1">
              <a:off x="4717637" y="5571525"/>
              <a:ext cx="0" cy="214286"/>
            </a:xfrm>
            <a:prstGeom prst="straightConnector1">
              <a:avLst/>
            </a:prstGeom>
            <a:ln w="6350">
              <a:tailEnd type="triangle"/>
            </a:ln>
          </p:spPr>
          <p:style>
            <a:lnRef idx="2">
              <a:schemeClr val="accent1"/>
            </a:lnRef>
            <a:fillRef idx="0">
              <a:schemeClr val="accent1"/>
            </a:fillRef>
            <a:effectRef idx="1">
              <a:schemeClr val="accent1"/>
            </a:effectRef>
            <a:fontRef idx="minor">
              <a:schemeClr val="tx1"/>
            </a:fontRef>
          </p:style>
        </p:cxnSp>
      </p:grpSp>
      <p:grpSp>
        <p:nvGrpSpPr>
          <p:cNvPr id="30" name="Group 29">
            <a:extLst>
              <a:ext uri="{FF2B5EF4-FFF2-40B4-BE49-F238E27FC236}">
                <a16:creationId xmlns:a16="http://schemas.microsoft.com/office/drawing/2014/main" id="{A388CB95-86BA-439A-AC09-C04CE4ECEB0D}"/>
              </a:ext>
            </a:extLst>
          </p:cNvPr>
          <p:cNvGrpSpPr/>
          <p:nvPr/>
        </p:nvGrpSpPr>
        <p:grpSpPr>
          <a:xfrm>
            <a:off x="2352165" y="1971295"/>
            <a:ext cx="1830328" cy="823572"/>
            <a:chOff x="2166599" y="5251449"/>
            <a:chExt cx="1830328" cy="823572"/>
          </a:xfrm>
        </p:grpSpPr>
        <p:sp>
          <p:nvSpPr>
            <p:cNvPr id="31" name="TextBox 2">
              <a:extLst>
                <a:ext uri="{FF2B5EF4-FFF2-40B4-BE49-F238E27FC236}">
                  <a16:creationId xmlns:a16="http://schemas.microsoft.com/office/drawing/2014/main" id="{A60EDCFA-DB46-4BC6-B032-35E75C33D95F}"/>
                </a:ext>
              </a:extLst>
            </p:cNvPr>
            <p:cNvSpPr txBox="1">
              <a:spLocks noChangeArrowheads="1"/>
            </p:cNvSpPr>
            <p:nvPr/>
          </p:nvSpPr>
          <p:spPr bwMode="auto">
            <a:xfrm>
              <a:off x="2166599" y="5736468"/>
              <a:ext cx="1830328" cy="33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sz="1600" dirty="0">
                  <a:solidFill>
                    <a:schemeClr val="tx2">
                      <a:lumMod val="60000"/>
                      <a:lumOff val="40000"/>
                    </a:schemeClr>
                  </a:solidFill>
                  <a:latin typeface="Calibri" pitchFamily="34" charset="0"/>
                </a:rPr>
                <a:t>modèle sensoriel</a:t>
              </a:r>
              <a:endParaRPr lang="en-US" altLang="en-US" sz="1600" dirty="0">
                <a:solidFill>
                  <a:schemeClr val="tx2">
                    <a:lumMod val="60000"/>
                    <a:lumOff val="40000"/>
                  </a:schemeClr>
                </a:solidFill>
                <a:latin typeface="Calibri" pitchFamily="34" charset="0"/>
              </a:endParaRPr>
            </a:p>
          </p:txBody>
        </p:sp>
        <p:sp>
          <p:nvSpPr>
            <p:cNvPr id="32" name="Left Brace 31">
              <a:extLst>
                <a:ext uri="{FF2B5EF4-FFF2-40B4-BE49-F238E27FC236}">
                  <a16:creationId xmlns:a16="http://schemas.microsoft.com/office/drawing/2014/main" id="{475F2213-5923-4CD8-872D-F67A8F8276B9}"/>
                </a:ext>
              </a:extLst>
            </p:cNvPr>
            <p:cNvSpPr/>
            <p:nvPr/>
          </p:nvSpPr>
          <p:spPr bwMode="auto">
            <a:xfrm rot="5400000" flipH="1">
              <a:off x="2840206" y="4717123"/>
              <a:ext cx="277598" cy="1346250"/>
            </a:xfrm>
            <a:prstGeom prst="leftBrace">
              <a:avLst/>
            </a:prstGeom>
            <a:ln>
              <a:solidFill>
                <a:schemeClr val="accent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a:lstStyle/>
            <a:p>
              <a:pPr>
                <a:defRPr/>
              </a:pPr>
              <a:endParaRPr lang="en-US">
                <a:solidFill>
                  <a:schemeClr val="tx2">
                    <a:lumMod val="60000"/>
                    <a:lumOff val="40000"/>
                  </a:schemeClr>
                </a:solidFill>
                <a:latin typeface="Arial" charset="0"/>
              </a:endParaRPr>
            </a:p>
          </p:txBody>
        </p:sp>
        <p:cxnSp>
          <p:nvCxnSpPr>
            <p:cNvPr id="33" name="Straight Arrow Connector 32">
              <a:extLst>
                <a:ext uri="{FF2B5EF4-FFF2-40B4-BE49-F238E27FC236}">
                  <a16:creationId xmlns:a16="http://schemas.microsoft.com/office/drawing/2014/main" id="{9A518D81-75F9-41EF-ABBC-059380F736FE}"/>
                </a:ext>
              </a:extLst>
            </p:cNvPr>
            <p:cNvCxnSpPr>
              <a:cxnSpLocks/>
            </p:cNvCxnSpPr>
            <p:nvPr/>
          </p:nvCxnSpPr>
          <p:spPr>
            <a:xfrm flipV="1">
              <a:off x="2995906" y="5571525"/>
              <a:ext cx="0" cy="214286"/>
            </a:xfrm>
            <a:prstGeom prst="straightConnector1">
              <a:avLst/>
            </a:prstGeom>
            <a:ln w="6350">
              <a:tailEnd type="triangle"/>
            </a:ln>
          </p:spPr>
          <p:style>
            <a:lnRef idx="2">
              <a:schemeClr val="accent1"/>
            </a:lnRef>
            <a:fillRef idx="0">
              <a:schemeClr val="accent1"/>
            </a:fillRef>
            <a:effectRef idx="1">
              <a:schemeClr val="accent1"/>
            </a:effectRef>
            <a:fontRef idx="minor">
              <a:schemeClr val="tx1"/>
            </a:fontRef>
          </p:style>
        </p:cxnSp>
      </p:grpSp>
      <p:grpSp>
        <p:nvGrpSpPr>
          <p:cNvPr id="34" name="Group 33">
            <a:extLst>
              <a:ext uri="{FF2B5EF4-FFF2-40B4-BE49-F238E27FC236}">
                <a16:creationId xmlns:a16="http://schemas.microsoft.com/office/drawing/2014/main" id="{574CEA6B-8A54-4E76-A491-0701EF953273}"/>
              </a:ext>
            </a:extLst>
          </p:cNvPr>
          <p:cNvGrpSpPr/>
          <p:nvPr/>
        </p:nvGrpSpPr>
        <p:grpSpPr>
          <a:xfrm>
            <a:off x="6202419" y="1970897"/>
            <a:ext cx="1310071" cy="797295"/>
            <a:chOff x="6024636" y="5251051"/>
            <a:chExt cx="1310071" cy="797295"/>
          </a:xfrm>
        </p:grpSpPr>
        <p:sp>
          <p:nvSpPr>
            <p:cNvPr id="35" name="TextBox 3">
              <a:extLst>
                <a:ext uri="{FF2B5EF4-FFF2-40B4-BE49-F238E27FC236}">
                  <a16:creationId xmlns:a16="http://schemas.microsoft.com/office/drawing/2014/main" id="{C02B80ED-1D8E-4D2A-935F-C598CBA77EB4}"/>
                </a:ext>
              </a:extLst>
            </p:cNvPr>
            <p:cNvSpPr txBox="1">
              <a:spLocks noChangeArrowheads="1"/>
            </p:cNvSpPr>
            <p:nvPr/>
          </p:nvSpPr>
          <p:spPr bwMode="auto">
            <a:xfrm>
              <a:off x="6145794" y="5709792"/>
              <a:ext cx="11889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sz="1600" dirty="0">
                  <a:solidFill>
                    <a:schemeClr val="tx2">
                      <a:lumMod val="60000"/>
                      <a:lumOff val="40000"/>
                    </a:schemeClr>
                  </a:solidFill>
                  <a:latin typeface="Calibri" pitchFamily="34" charset="0"/>
                </a:rPr>
                <a:t>récursion</a:t>
              </a:r>
              <a:endParaRPr lang="en-US" altLang="en-US" sz="1600" i="1" dirty="0">
                <a:solidFill>
                  <a:schemeClr val="tx2">
                    <a:lumMod val="60000"/>
                    <a:lumOff val="40000"/>
                  </a:schemeClr>
                </a:solidFill>
                <a:latin typeface="Calibri" pitchFamily="34" charset="0"/>
              </a:endParaRPr>
            </a:p>
          </p:txBody>
        </p:sp>
        <p:cxnSp>
          <p:nvCxnSpPr>
            <p:cNvPr id="36" name="Straight Arrow Connector 35">
              <a:extLst>
                <a:ext uri="{FF2B5EF4-FFF2-40B4-BE49-F238E27FC236}">
                  <a16:creationId xmlns:a16="http://schemas.microsoft.com/office/drawing/2014/main" id="{67298A6B-4E99-4A2D-86ED-289DB650DABB}"/>
                </a:ext>
              </a:extLst>
            </p:cNvPr>
            <p:cNvCxnSpPr>
              <a:cxnSpLocks/>
            </p:cNvCxnSpPr>
            <p:nvPr/>
          </p:nvCxnSpPr>
          <p:spPr>
            <a:xfrm flipH="1" flipV="1">
              <a:off x="6024636" y="5251051"/>
              <a:ext cx="333288" cy="458740"/>
            </a:xfrm>
            <a:prstGeom prst="straightConnector1">
              <a:avLst/>
            </a:prstGeom>
            <a:ln w="6350">
              <a:tailEnd type="triangle"/>
            </a:ln>
          </p:spPr>
          <p:style>
            <a:lnRef idx="2">
              <a:schemeClr val="accent1"/>
            </a:lnRef>
            <a:fillRef idx="0">
              <a:schemeClr val="accent1"/>
            </a:fillRef>
            <a:effectRef idx="1">
              <a:schemeClr val="accent1"/>
            </a:effectRef>
            <a:fontRef idx="minor">
              <a:schemeClr val="tx1"/>
            </a:fontRef>
          </p:style>
        </p:cxnSp>
      </p:grpSp>
      <p:sp>
        <p:nvSpPr>
          <p:cNvPr id="37" name="Rectangle 3">
            <a:extLst>
              <a:ext uri="{FF2B5EF4-FFF2-40B4-BE49-F238E27FC236}">
                <a16:creationId xmlns:a16="http://schemas.microsoft.com/office/drawing/2014/main" id="{E7145958-8DB0-43D6-89A9-87B320555B45}"/>
              </a:ext>
            </a:extLst>
          </p:cNvPr>
          <p:cNvSpPr txBox="1">
            <a:spLocks noChangeArrowheads="1"/>
          </p:cNvSpPr>
          <p:nvPr/>
        </p:nvSpPr>
        <p:spPr bwMode="auto">
          <a:xfrm>
            <a:off x="208429" y="917816"/>
            <a:ext cx="8198286" cy="641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lr>
                <a:srgbClr val="0000FF"/>
              </a:buClr>
              <a:buSzPct val="125000"/>
              <a:buFont typeface="Lucida Grande" charset="0"/>
              <a:buChar char="●"/>
              <a:defRPr sz="20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Clr>
                <a:srgbClr val="0000FF"/>
              </a:buClr>
              <a:buSzPct val="85000"/>
              <a:buFont typeface="Wingdings" charset="0"/>
              <a:buChar char="u"/>
              <a:defRPr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Clr>
                <a:srgbClr val="0000FF"/>
              </a:buClr>
              <a:buFont typeface="Lucida Grande" charset="0"/>
              <a:buChar char="»"/>
              <a:defRPr sz="16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charset="0"/>
              <a:buNone/>
            </a:pPr>
            <a:r>
              <a:rPr lang="fr-CA" altLang="en-US" dirty="0">
                <a:ea typeface="ＭＳ Ｐゴシック" pitchFamily="34" charset="-128"/>
              </a:rPr>
              <a:t>L’équation</a:t>
            </a:r>
          </a:p>
        </p:txBody>
      </p:sp>
    </p:spTree>
    <p:extLst>
      <p:ext uri="{BB962C8B-B14F-4D97-AF65-F5344CB8AC3E}">
        <p14:creationId xmlns:p14="http://schemas.microsoft.com/office/powerpoint/2010/main" val="404981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txBox="1">
            <a:spLocks noChangeArrowheads="1"/>
          </p:cNvSpPr>
          <p:nvPr/>
        </p:nvSpPr>
        <p:spPr bwMode="auto">
          <a:xfrm>
            <a:off x="655638" y="1091381"/>
            <a:ext cx="8031162" cy="534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defRPr>
                <a:solidFill>
                  <a:schemeClr val="tx1"/>
                </a:solidFill>
                <a:latin typeface="Arial" pitchFamily="34" charset="0"/>
                <a:ea typeface="ＭＳ Ｐゴシック" pitchFamily="34" charset="-128"/>
              </a:defRPr>
            </a:lvl1pPr>
            <a:lvl2pPr marL="742950" indent="-285750" defTabSz="457200">
              <a:defRPr>
                <a:solidFill>
                  <a:schemeClr val="tx1"/>
                </a:solidFill>
                <a:latin typeface="Arial" pitchFamily="34" charset="0"/>
                <a:ea typeface="ＭＳ Ｐゴシック" pitchFamily="34" charset="-128"/>
              </a:defRPr>
            </a:lvl2pPr>
            <a:lvl3pPr marL="1143000" indent="-228600" defTabSz="457200">
              <a:defRPr>
                <a:solidFill>
                  <a:schemeClr val="tx1"/>
                </a:solidFill>
                <a:latin typeface="Arial" pitchFamily="34" charset="0"/>
                <a:ea typeface="ＭＳ Ｐゴシック" pitchFamily="34" charset="-128"/>
              </a:defRPr>
            </a:lvl3pPr>
            <a:lvl4pPr marL="1600200" indent="-228600" defTabSz="457200">
              <a:defRPr>
                <a:solidFill>
                  <a:schemeClr val="tx1"/>
                </a:solidFill>
                <a:latin typeface="Arial" pitchFamily="34" charset="0"/>
                <a:ea typeface="ＭＳ Ｐゴシック" pitchFamily="34" charset="-128"/>
              </a:defRPr>
            </a:lvl4pPr>
            <a:lvl5pPr marL="2057400" indent="-228600" defTabSz="4572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20000"/>
              </a:spcBef>
              <a:buClr>
                <a:srgbClr val="0000FF"/>
              </a:buClr>
              <a:buSzPct val="125000"/>
              <a:buFont typeface="Lucida Grande" charset="0"/>
              <a:buChar char="●"/>
            </a:pPr>
            <a:r>
              <a:rPr lang="fr-CA" altLang="en-US" sz="2000" b="1" dirty="0">
                <a:latin typeface="Calibri" pitchFamily="34" charset="0"/>
              </a:rPr>
              <a:t>RBD</a:t>
            </a:r>
            <a:r>
              <a:rPr lang="fr-CA" altLang="en-US" sz="2000" dirty="0">
                <a:latin typeface="Calibri" pitchFamily="34" charset="0"/>
              </a:rPr>
              <a:t>: </a:t>
            </a:r>
          </a:p>
          <a:p>
            <a:pPr lvl="1">
              <a:spcBef>
                <a:spcPct val="20000"/>
              </a:spcBef>
              <a:buClr>
                <a:srgbClr val="0000FF"/>
              </a:buClr>
              <a:buSzPct val="85000"/>
              <a:buFont typeface="Wingdings" pitchFamily="2" charset="2"/>
              <a:buChar char="u"/>
            </a:pPr>
            <a:r>
              <a:rPr lang="fr-CA" altLang="en-US" dirty="0">
                <a:latin typeface="Calibri" pitchFamily="34" charset="0"/>
              </a:rPr>
              <a:t>une distribution de </a:t>
            </a:r>
            <a:r>
              <a:rPr lang="fr-CA" altLang="en-US" b="1" dirty="0">
                <a:latin typeface="Calibri" pitchFamily="34" charset="0"/>
              </a:rPr>
              <a:t>probabilité a priori P</a:t>
            </a:r>
            <a:r>
              <a:rPr lang="fr-CA" altLang="en-US" dirty="0">
                <a:latin typeface="Calibri" pitchFamily="34" charset="0"/>
              </a:rPr>
              <a:t>(</a:t>
            </a:r>
            <a:r>
              <a:rPr lang="fr-CA" altLang="en-US" i="1" dirty="0">
                <a:latin typeface="Calibri" pitchFamily="34" charset="0"/>
              </a:rPr>
              <a:t>R</a:t>
            </a:r>
            <a:r>
              <a:rPr lang="fr-CA" altLang="en-US" i="1" baseline="-25000" dirty="0">
                <a:latin typeface="Calibri" pitchFamily="34" charset="0"/>
              </a:rPr>
              <a:t>0</a:t>
            </a:r>
            <a:r>
              <a:rPr lang="fr-CA" altLang="en-US" dirty="0">
                <a:latin typeface="Calibri" pitchFamily="34" charset="0"/>
              </a:rPr>
              <a:t>), par exemple [0.5, 0.5]</a:t>
            </a:r>
          </a:p>
          <a:p>
            <a:pPr lvl="1">
              <a:spcBef>
                <a:spcPct val="20000"/>
              </a:spcBef>
              <a:buClr>
                <a:srgbClr val="0000FF"/>
              </a:buClr>
              <a:buSzPct val="85000"/>
              <a:buFont typeface="Wingdings" pitchFamily="2" charset="2"/>
              <a:buChar char="u"/>
            </a:pPr>
            <a:r>
              <a:rPr lang="fr-CA" altLang="en-US" dirty="0">
                <a:latin typeface="Calibri" pitchFamily="34" charset="0"/>
              </a:rPr>
              <a:t>un </a:t>
            </a:r>
            <a:r>
              <a:rPr lang="fr-CA" altLang="en-US" b="1" dirty="0">
                <a:latin typeface="Calibri" pitchFamily="34" charset="0"/>
              </a:rPr>
              <a:t>modèle des transition P</a:t>
            </a:r>
            <a:r>
              <a:rPr lang="fr-CA" altLang="en-US" dirty="0">
                <a:latin typeface="Calibri" pitchFamily="34" charset="0"/>
              </a:rPr>
              <a:t>(</a:t>
            </a:r>
            <a:r>
              <a:rPr lang="fr-CA" altLang="en-US" i="1" dirty="0">
                <a:latin typeface="Calibri" pitchFamily="34" charset="0"/>
              </a:rPr>
              <a:t>R</a:t>
            </a:r>
            <a:r>
              <a:rPr lang="fr-CA" altLang="en-US" i="1" baseline="-25000" dirty="0">
                <a:latin typeface="Calibri" pitchFamily="34" charset="0"/>
              </a:rPr>
              <a:t>t</a:t>
            </a:r>
            <a:r>
              <a:rPr lang="fr-CA" altLang="en-US" dirty="0">
                <a:latin typeface="Calibri" pitchFamily="34" charset="0"/>
              </a:rPr>
              <a:t>|</a:t>
            </a:r>
            <a:r>
              <a:rPr lang="fr-CA" altLang="en-US" i="1" dirty="0">
                <a:latin typeface="Calibri" pitchFamily="34" charset="0"/>
              </a:rPr>
              <a:t>R</a:t>
            </a:r>
            <a:r>
              <a:rPr lang="fr-CA" altLang="en-US" i="1" baseline="-25000" dirty="0">
                <a:latin typeface="Calibri" pitchFamily="34" charset="0"/>
              </a:rPr>
              <a:t>t-1</a:t>
            </a:r>
            <a:r>
              <a:rPr lang="fr-CA" altLang="en-US" dirty="0">
                <a:latin typeface="Calibri" pitchFamily="34" charset="0"/>
              </a:rPr>
              <a:t>)</a:t>
            </a:r>
          </a:p>
          <a:p>
            <a:pPr lvl="1">
              <a:spcBef>
                <a:spcPct val="20000"/>
              </a:spcBef>
              <a:buClr>
                <a:srgbClr val="0000FF"/>
              </a:buClr>
              <a:buSzPct val="85000"/>
              <a:buFont typeface="Wingdings" pitchFamily="2" charset="2"/>
              <a:buChar char="u"/>
            </a:pPr>
            <a:r>
              <a:rPr lang="fr-CA" altLang="en-US" dirty="0">
                <a:latin typeface="Calibri" pitchFamily="34" charset="0"/>
              </a:rPr>
              <a:t>un </a:t>
            </a:r>
            <a:r>
              <a:rPr lang="fr-CA" altLang="en-US" b="1" dirty="0">
                <a:latin typeface="Calibri" pitchFamily="34" charset="0"/>
              </a:rPr>
              <a:t>modèle d</a:t>
            </a:r>
            <a:r>
              <a:rPr lang="fr-CA" altLang="fr-FR" b="1" dirty="0">
                <a:latin typeface="Calibri" pitchFamily="34" charset="0"/>
              </a:rPr>
              <a:t>’</a:t>
            </a:r>
            <a:r>
              <a:rPr lang="fr-CA" altLang="en-US" b="1" dirty="0">
                <a:latin typeface="Calibri" pitchFamily="34" charset="0"/>
              </a:rPr>
              <a:t>observation P</a:t>
            </a:r>
            <a:r>
              <a:rPr lang="fr-CA" altLang="en-US" dirty="0">
                <a:latin typeface="Calibri" pitchFamily="34" charset="0"/>
              </a:rPr>
              <a:t>(</a:t>
            </a:r>
            <a:r>
              <a:rPr lang="fr-CA" altLang="en-US" i="1" dirty="0" err="1">
                <a:latin typeface="Calibri" pitchFamily="34" charset="0"/>
              </a:rPr>
              <a:t>U</a:t>
            </a:r>
            <a:r>
              <a:rPr lang="fr-CA" altLang="en-US" i="1" baseline="-25000" dirty="0" err="1">
                <a:latin typeface="Calibri" pitchFamily="34" charset="0"/>
              </a:rPr>
              <a:t>t</a:t>
            </a:r>
            <a:r>
              <a:rPr lang="fr-CA" altLang="en-US" dirty="0" err="1">
                <a:latin typeface="Calibri" pitchFamily="34" charset="0"/>
              </a:rPr>
              <a:t>|</a:t>
            </a:r>
            <a:r>
              <a:rPr lang="fr-CA" altLang="en-US" i="1" dirty="0" err="1">
                <a:latin typeface="Calibri" pitchFamily="34" charset="0"/>
              </a:rPr>
              <a:t>R</a:t>
            </a:r>
            <a:r>
              <a:rPr lang="fr-CA" altLang="en-US" i="1" baseline="-25000" dirty="0" err="1">
                <a:latin typeface="Calibri" pitchFamily="34" charset="0"/>
              </a:rPr>
              <a:t>t</a:t>
            </a:r>
            <a:r>
              <a:rPr lang="fr-CA" altLang="en-US" dirty="0">
                <a:latin typeface="Calibri" pitchFamily="34" charset="0"/>
              </a:rPr>
              <a:t>)</a:t>
            </a:r>
          </a:p>
          <a:p>
            <a:pPr lvl="1">
              <a:spcBef>
                <a:spcPct val="20000"/>
              </a:spcBef>
              <a:buClr>
                <a:srgbClr val="0000FF"/>
              </a:buClr>
              <a:buSzPct val="85000"/>
              <a:buFont typeface="Wingdings" pitchFamily="2" charset="2"/>
              <a:buChar char="u"/>
            </a:pPr>
            <a:endParaRPr lang="fr-CA" altLang="en-US" dirty="0">
              <a:solidFill>
                <a:srgbClr val="003399"/>
              </a:solidFill>
              <a:latin typeface="Calibri" pitchFamily="34" charset="0"/>
            </a:endParaRPr>
          </a:p>
          <a:p>
            <a:pPr>
              <a:spcBef>
                <a:spcPct val="20000"/>
              </a:spcBef>
              <a:buClr>
                <a:srgbClr val="0000FF"/>
              </a:buClr>
              <a:buSzPct val="125000"/>
              <a:buFont typeface="Lucida Grande" charset="0"/>
              <a:buChar char="●"/>
            </a:pPr>
            <a:endParaRPr lang="fr-CA" altLang="en-US" sz="2000" dirty="0">
              <a:solidFill>
                <a:srgbClr val="003399"/>
              </a:solidFill>
              <a:latin typeface="Calibri" pitchFamily="34" charset="0"/>
            </a:endParaRPr>
          </a:p>
          <a:p>
            <a:pPr>
              <a:spcBef>
                <a:spcPct val="20000"/>
              </a:spcBef>
              <a:buClr>
                <a:srgbClr val="0000FF"/>
              </a:buClr>
              <a:buSzPct val="125000"/>
              <a:buFont typeface="Lucida Grande" charset="0"/>
              <a:buChar char="●"/>
            </a:pPr>
            <a:endParaRPr lang="fr-CA" altLang="en-US" sz="2000" dirty="0">
              <a:solidFill>
                <a:srgbClr val="003399"/>
              </a:solidFill>
              <a:latin typeface="Calibri" pitchFamily="34" charset="0"/>
            </a:endParaRPr>
          </a:p>
          <a:p>
            <a:pPr>
              <a:spcBef>
                <a:spcPct val="20000"/>
              </a:spcBef>
              <a:buClr>
                <a:srgbClr val="0000FF"/>
              </a:buClr>
              <a:buSzPct val="125000"/>
              <a:buFont typeface="Lucida Grande" charset="0"/>
              <a:buChar char="●"/>
            </a:pPr>
            <a:endParaRPr lang="fr-CA" altLang="en-US" sz="2000" dirty="0">
              <a:solidFill>
                <a:srgbClr val="003399"/>
              </a:solidFill>
              <a:latin typeface="Calibri" pitchFamily="34" charset="0"/>
            </a:endParaRPr>
          </a:p>
          <a:p>
            <a:pPr>
              <a:spcBef>
                <a:spcPct val="20000"/>
              </a:spcBef>
              <a:buClr>
                <a:srgbClr val="0000FF"/>
              </a:buClr>
              <a:buSzPct val="125000"/>
              <a:buFont typeface="Lucida Grande" charset="0"/>
              <a:buChar char="●"/>
            </a:pPr>
            <a:endParaRPr lang="fr-CA" altLang="en-US" sz="2000" dirty="0">
              <a:solidFill>
                <a:srgbClr val="003399"/>
              </a:solidFill>
              <a:latin typeface="Calibri" pitchFamily="34" charset="0"/>
            </a:endParaRPr>
          </a:p>
          <a:p>
            <a:pPr marL="0" indent="0">
              <a:spcBef>
                <a:spcPct val="20000"/>
              </a:spcBef>
              <a:buClr>
                <a:srgbClr val="0000FF"/>
              </a:buClr>
              <a:buSzPct val="125000"/>
            </a:pPr>
            <a:endParaRPr lang="fr-CA" altLang="en-US" sz="2000" dirty="0">
              <a:solidFill>
                <a:srgbClr val="003399"/>
              </a:solidFill>
              <a:latin typeface="Calibri" pitchFamily="34" charset="0"/>
            </a:endParaRPr>
          </a:p>
          <a:p>
            <a:pPr>
              <a:spcBef>
                <a:spcPct val="20000"/>
              </a:spcBef>
              <a:buClr>
                <a:srgbClr val="0000FF"/>
              </a:buClr>
              <a:buSzPct val="125000"/>
              <a:buFont typeface="Lucida Grande" charset="0"/>
              <a:buChar char="●"/>
            </a:pPr>
            <a:r>
              <a:rPr lang="fr-CA" altLang="en-US" sz="2000" b="1" dirty="0">
                <a:solidFill>
                  <a:srgbClr val="000000"/>
                </a:solidFill>
                <a:latin typeface="Calibri" pitchFamily="34" charset="0"/>
              </a:rPr>
              <a:t>Jour 1</a:t>
            </a:r>
            <a:r>
              <a:rPr lang="fr-CA" altLang="en-US" sz="2000" dirty="0">
                <a:solidFill>
                  <a:srgbClr val="000000"/>
                </a:solidFill>
                <a:latin typeface="Calibri" pitchFamily="34" charset="0"/>
              </a:rPr>
              <a:t>: le parapluie apparait, (</a:t>
            </a:r>
            <a:r>
              <a:rPr lang="fr-CA" altLang="en-US" sz="2000" i="1" dirty="0">
                <a:solidFill>
                  <a:srgbClr val="000000"/>
                </a:solidFill>
                <a:latin typeface="Calibri" pitchFamily="34" charset="0"/>
              </a:rPr>
              <a:t>U</a:t>
            </a:r>
            <a:r>
              <a:rPr lang="fr-CA" altLang="en-US" sz="2000" i="1" baseline="-25000" dirty="0">
                <a:solidFill>
                  <a:srgbClr val="000000"/>
                </a:solidFill>
                <a:latin typeface="Calibri" pitchFamily="34" charset="0"/>
              </a:rPr>
              <a:t>1</a:t>
            </a:r>
            <a:r>
              <a:rPr lang="fr-CA" altLang="en-US" sz="2000" dirty="0">
                <a:solidFill>
                  <a:srgbClr val="000000"/>
                </a:solidFill>
                <a:latin typeface="Calibri" pitchFamily="34" charset="0"/>
              </a:rPr>
              <a:t>=</a:t>
            </a:r>
            <a:r>
              <a:rPr lang="fr-CA" altLang="en-US" sz="2000" i="1" dirty="0" err="1">
                <a:solidFill>
                  <a:srgbClr val="000000"/>
                </a:solidFill>
                <a:latin typeface="Calibri" pitchFamily="34" charset="0"/>
              </a:rPr>
              <a:t>true</a:t>
            </a:r>
            <a:r>
              <a:rPr lang="fr-CA" altLang="en-US" sz="2000" dirty="0">
                <a:solidFill>
                  <a:srgbClr val="000000"/>
                </a:solidFill>
                <a:latin typeface="Calibri" pitchFamily="34" charset="0"/>
              </a:rPr>
              <a:t> ou </a:t>
            </a:r>
            <a:r>
              <a:rPr lang="fr-CA" altLang="en-US" sz="2000" i="1" dirty="0">
                <a:solidFill>
                  <a:srgbClr val="000000"/>
                </a:solidFill>
                <a:latin typeface="Calibri" pitchFamily="34" charset="0"/>
              </a:rPr>
              <a:t>u</a:t>
            </a:r>
            <a:r>
              <a:rPr lang="fr-CA" altLang="en-US" sz="2000" i="1" baseline="-25000" dirty="0">
                <a:solidFill>
                  <a:srgbClr val="000000"/>
                </a:solidFill>
                <a:latin typeface="Calibri" pitchFamily="34" charset="0"/>
              </a:rPr>
              <a:t>1</a:t>
            </a:r>
            <a:r>
              <a:rPr lang="fr-CA" altLang="en-US" sz="2000" dirty="0">
                <a:solidFill>
                  <a:srgbClr val="000000"/>
                </a:solidFill>
                <a:latin typeface="Calibri" pitchFamily="34" charset="0"/>
              </a:rPr>
              <a:t>)</a:t>
            </a:r>
          </a:p>
          <a:p>
            <a:pPr lvl="1">
              <a:spcBef>
                <a:spcPct val="20000"/>
              </a:spcBef>
              <a:buClr>
                <a:srgbClr val="0000FF"/>
              </a:buClr>
              <a:buSzPct val="85000"/>
              <a:buFont typeface="Wingdings" pitchFamily="2" charset="2"/>
              <a:buChar char="u"/>
            </a:pPr>
            <a:r>
              <a:rPr lang="fr-CA" altLang="en-US" dirty="0">
                <a:solidFill>
                  <a:srgbClr val="000000"/>
                </a:solidFill>
                <a:latin typeface="Calibri" pitchFamily="34" charset="0"/>
              </a:rPr>
              <a:t>le filtrage de </a:t>
            </a:r>
            <a:r>
              <a:rPr lang="fr-CA" altLang="en-US" i="1" dirty="0">
                <a:solidFill>
                  <a:srgbClr val="000000"/>
                </a:solidFill>
                <a:latin typeface="Calibri" pitchFamily="34" charset="0"/>
              </a:rPr>
              <a:t>t</a:t>
            </a:r>
            <a:r>
              <a:rPr lang="fr-CA" altLang="en-US" dirty="0">
                <a:solidFill>
                  <a:srgbClr val="000000"/>
                </a:solidFill>
                <a:latin typeface="Calibri" pitchFamily="34" charset="0"/>
              </a:rPr>
              <a:t>=0 à </a:t>
            </a:r>
            <a:r>
              <a:rPr lang="fr-CA" altLang="en-US" i="1" dirty="0">
                <a:solidFill>
                  <a:srgbClr val="000000"/>
                </a:solidFill>
                <a:latin typeface="Calibri" pitchFamily="34" charset="0"/>
              </a:rPr>
              <a:t>t</a:t>
            </a:r>
            <a:r>
              <a:rPr lang="fr-CA" altLang="en-US" dirty="0">
                <a:solidFill>
                  <a:srgbClr val="000000"/>
                </a:solidFill>
                <a:latin typeface="Calibri" pitchFamily="34" charset="0"/>
              </a:rPr>
              <a:t>=1 est:      </a:t>
            </a:r>
            <a:r>
              <a:rPr lang="fr-CA" altLang="en-US" i="1" dirty="0">
                <a:solidFill>
                  <a:srgbClr val="000000"/>
                </a:solidFill>
                <a:latin typeface="Calibri" pitchFamily="34" charset="0"/>
              </a:rPr>
              <a:t>P</a:t>
            </a:r>
            <a:r>
              <a:rPr lang="fr-CA" altLang="en-US" dirty="0">
                <a:solidFill>
                  <a:srgbClr val="000000"/>
                </a:solidFill>
                <a:latin typeface="Calibri" pitchFamily="34" charset="0"/>
              </a:rPr>
              <a:t>(</a:t>
            </a:r>
            <a:r>
              <a:rPr lang="fr-CA" altLang="en-US" i="1" dirty="0">
                <a:solidFill>
                  <a:srgbClr val="000000"/>
                </a:solidFill>
                <a:latin typeface="Calibri" pitchFamily="34" charset="0"/>
              </a:rPr>
              <a:t>R</a:t>
            </a:r>
            <a:r>
              <a:rPr lang="fr-CA" altLang="en-US" i="1" baseline="-25000" dirty="0">
                <a:solidFill>
                  <a:srgbClr val="000000"/>
                </a:solidFill>
                <a:latin typeface="Calibri" pitchFamily="34" charset="0"/>
              </a:rPr>
              <a:t>1</a:t>
            </a:r>
            <a:r>
              <a:rPr lang="fr-CA" altLang="en-US" dirty="0">
                <a:solidFill>
                  <a:srgbClr val="000000"/>
                </a:solidFill>
                <a:latin typeface="Calibri" pitchFamily="34" charset="0"/>
              </a:rPr>
              <a:t> | </a:t>
            </a:r>
            <a:r>
              <a:rPr lang="fr-CA" altLang="en-US" i="1" dirty="0">
                <a:solidFill>
                  <a:srgbClr val="000000"/>
                </a:solidFill>
                <a:latin typeface="Calibri" pitchFamily="34" charset="0"/>
              </a:rPr>
              <a:t>u</a:t>
            </a:r>
            <a:r>
              <a:rPr lang="fr-CA" altLang="en-US" i="1" baseline="-25000" dirty="0">
                <a:solidFill>
                  <a:srgbClr val="000000"/>
                </a:solidFill>
                <a:latin typeface="Calibri" pitchFamily="34" charset="0"/>
              </a:rPr>
              <a:t>1</a:t>
            </a:r>
            <a:r>
              <a:rPr lang="fr-CA" altLang="en-US" dirty="0">
                <a:solidFill>
                  <a:srgbClr val="000000"/>
                </a:solidFill>
                <a:latin typeface="Calibri" pitchFamily="34" charset="0"/>
              </a:rPr>
              <a:t>) = </a:t>
            </a:r>
            <a:r>
              <a:rPr lang="fr-CA" altLang="en-US" dirty="0">
                <a:latin typeface="Calibri" pitchFamily="34" charset="0"/>
              </a:rPr>
              <a:t>α </a:t>
            </a:r>
            <a:r>
              <a:rPr lang="fr-CA" altLang="en-US" i="1" dirty="0">
                <a:latin typeface="Calibri" pitchFamily="34" charset="0"/>
              </a:rPr>
              <a:t>P</a:t>
            </a:r>
            <a:r>
              <a:rPr lang="fr-CA" altLang="en-US" dirty="0">
                <a:latin typeface="Calibri" pitchFamily="34" charset="0"/>
              </a:rPr>
              <a:t>(</a:t>
            </a:r>
            <a:r>
              <a:rPr lang="fr-CA" altLang="en-US" i="1" dirty="0">
                <a:latin typeface="Calibri" pitchFamily="34" charset="0"/>
              </a:rPr>
              <a:t>u</a:t>
            </a:r>
            <a:r>
              <a:rPr lang="fr-CA" altLang="en-US" i="1" baseline="-25000" dirty="0">
                <a:latin typeface="Calibri" pitchFamily="34" charset="0"/>
              </a:rPr>
              <a:t>1</a:t>
            </a:r>
            <a:r>
              <a:rPr lang="fr-CA" altLang="en-US" dirty="0">
                <a:latin typeface="Calibri" pitchFamily="34" charset="0"/>
              </a:rPr>
              <a:t> | </a:t>
            </a:r>
            <a:r>
              <a:rPr lang="fr-CA" altLang="en-US" i="1" dirty="0">
                <a:latin typeface="Calibri" pitchFamily="34" charset="0"/>
              </a:rPr>
              <a:t>R</a:t>
            </a:r>
            <a:r>
              <a:rPr lang="fr-CA" altLang="en-US" i="1" baseline="-25000" dirty="0">
                <a:latin typeface="Calibri" pitchFamily="34" charset="0"/>
              </a:rPr>
              <a:t>1</a:t>
            </a:r>
            <a:r>
              <a:rPr lang="fr-CA" altLang="en-US" dirty="0">
                <a:latin typeface="Calibri" pitchFamily="34" charset="0"/>
              </a:rPr>
              <a:t>) </a:t>
            </a:r>
            <a:r>
              <a:rPr lang="fr-CA" altLang="en-US" i="1" dirty="0">
                <a:latin typeface="Calibri" pitchFamily="34" charset="0"/>
              </a:rPr>
              <a:t>P</a:t>
            </a:r>
            <a:r>
              <a:rPr lang="fr-CA" altLang="en-US" dirty="0">
                <a:latin typeface="Calibri" pitchFamily="34" charset="0"/>
              </a:rPr>
              <a:t>(</a:t>
            </a:r>
            <a:r>
              <a:rPr lang="fr-CA" altLang="en-US" i="1" dirty="0">
                <a:latin typeface="Calibri" pitchFamily="34" charset="0"/>
              </a:rPr>
              <a:t>R</a:t>
            </a:r>
            <a:r>
              <a:rPr lang="fr-CA" altLang="en-US" i="1" baseline="-25000" dirty="0">
                <a:latin typeface="Calibri" pitchFamily="34" charset="0"/>
              </a:rPr>
              <a:t>1</a:t>
            </a:r>
            <a:r>
              <a:rPr lang="fr-CA" altLang="en-US" dirty="0">
                <a:latin typeface="Calibri" pitchFamily="34" charset="0"/>
              </a:rPr>
              <a:t>)</a:t>
            </a:r>
          </a:p>
          <a:p>
            <a:pPr marL="457200" lvl="1" indent="0">
              <a:spcBef>
                <a:spcPct val="20000"/>
              </a:spcBef>
              <a:buClr>
                <a:srgbClr val="0000FF"/>
              </a:buClr>
              <a:buSzPct val="85000"/>
            </a:pPr>
            <a:r>
              <a:rPr lang="en-CA" altLang="en-US" dirty="0">
                <a:solidFill>
                  <a:srgbClr val="003399"/>
                </a:solidFill>
                <a:latin typeface="Calibri" pitchFamily="34" charset="0"/>
              </a:rPr>
              <a:t>                                                                            = </a:t>
            </a:r>
            <a:r>
              <a:rPr lang="fr-CA" altLang="en-US" dirty="0">
                <a:latin typeface="Calibri" pitchFamily="34" charset="0"/>
              </a:rPr>
              <a:t>α &lt;0.9, 0.2&gt; &lt;0.5, 0.5&gt; </a:t>
            </a:r>
          </a:p>
          <a:p>
            <a:pPr marL="457200" lvl="1" indent="0">
              <a:spcBef>
                <a:spcPct val="20000"/>
              </a:spcBef>
              <a:buClr>
                <a:srgbClr val="0000FF"/>
              </a:buClr>
              <a:buSzPct val="85000"/>
            </a:pPr>
            <a:r>
              <a:rPr lang="fr-CA" altLang="en-US" dirty="0">
                <a:latin typeface="Calibri" pitchFamily="34" charset="0"/>
              </a:rPr>
              <a:t>                                                                            = α &lt;0.45, 0.1&gt; </a:t>
            </a:r>
          </a:p>
          <a:p>
            <a:pPr marL="457200" lvl="1" indent="0">
              <a:spcBef>
                <a:spcPct val="20000"/>
              </a:spcBef>
              <a:buClr>
                <a:srgbClr val="0000FF"/>
              </a:buClr>
              <a:buSzPct val="85000"/>
            </a:pPr>
            <a:r>
              <a:rPr lang="en-CA" altLang="en-US" dirty="0">
                <a:latin typeface="Calibri" pitchFamily="34" charset="0"/>
              </a:rPr>
              <a:t>                                                                            ≈ &lt; 0.818, 0.182&gt;</a:t>
            </a:r>
            <a:endParaRPr lang="fr-CA" altLang="en-US" dirty="0">
              <a:latin typeface="Calibri" pitchFamily="34" charset="0"/>
            </a:endParaRPr>
          </a:p>
          <a:p>
            <a:pPr marL="457200" lvl="1" indent="0">
              <a:spcBef>
                <a:spcPct val="20000"/>
              </a:spcBef>
              <a:buClr>
                <a:srgbClr val="0000FF"/>
              </a:buClr>
              <a:buSzPct val="85000"/>
            </a:pPr>
            <a:r>
              <a:rPr lang="en-CA" altLang="en-US" dirty="0">
                <a:solidFill>
                  <a:srgbClr val="003399"/>
                </a:solidFill>
                <a:latin typeface="Calibri" pitchFamily="34" charset="0"/>
              </a:rPr>
              <a:t>        </a:t>
            </a:r>
            <a:endParaRPr lang="fr-CA" altLang="en-US" dirty="0">
              <a:solidFill>
                <a:srgbClr val="003399"/>
              </a:solidFill>
              <a:latin typeface="Calibri" pitchFamily="34" charset="0"/>
            </a:endParaRPr>
          </a:p>
        </p:txBody>
      </p:sp>
      <p:sp>
        <p:nvSpPr>
          <p:cNvPr id="83971" name="Rectangle 2"/>
          <p:cNvSpPr>
            <a:spLocks noGrp="1" noChangeArrowheads="1"/>
          </p:cNvSpPr>
          <p:nvPr>
            <p:ph type="title"/>
          </p:nvPr>
        </p:nvSpPr>
        <p:spPr>
          <a:xfrm>
            <a:off x="457200" y="155513"/>
            <a:ext cx="8229600" cy="1143000"/>
          </a:xfrm>
        </p:spPr>
        <p:txBody>
          <a:bodyPr/>
          <a:lstStyle/>
          <a:p>
            <a:pPr eaLnBrk="1" hangingPunct="1"/>
            <a:r>
              <a:rPr lang="fr-CA" altLang="en-US">
                <a:latin typeface="Arial" pitchFamily="34" charset="0"/>
                <a:ea typeface="ＭＳ Ｐゴシック" pitchFamily="34" charset="-128"/>
              </a:rPr>
              <a:t>Exemple de l</a:t>
            </a:r>
            <a:r>
              <a:rPr lang="fr-CA" altLang="fr-FR">
                <a:latin typeface="Arial" pitchFamily="34" charset="0"/>
                <a:ea typeface="ＭＳ Ｐゴシック" pitchFamily="34" charset="-128"/>
              </a:rPr>
              <a:t>’</a:t>
            </a:r>
            <a:r>
              <a:rPr lang="fr-CA" altLang="en-US">
                <a:latin typeface="Arial" pitchFamily="34" charset="0"/>
                <a:ea typeface="ＭＳ Ｐゴシック" pitchFamily="34" charset="-128"/>
              </a:rPr>
              <a:t>agent de sécurité</a:t>
            </a:r>
          </a:p>
        </p:txBody>
      </p:sp>
      <p:sp>
        <p:nvSpPr>
          <p:cNvPr id="83972" name="Espace réservé de la date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fr-FR" altLang="en-US">
              <a:latin typeface="Calibri" pitchFamily="34" charset="0"/>
            </a:endParaRPr>
          </a:p>
        </p:txBody>
      </p:sp>
      <p:sp>
        <p:nvSpPr>
          <p:cNvPr id="83973" name="Espace réservé du pied de page 8"/>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fr-FR" altLang="en-US">
              <a:latin typeface="Calibri" pitchFamily="34" charset="0"/>
            </a:endParaRPr>
          </a:p>
        </p:txBody>
      </p:sp>
      <p:sp>
        <p:nvSpPr>
          <p:cNvPr id="83974" name="Espace réservé du numéro de diapositive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860F5C96-7444-4B86-A40B-7991F6758A07}" type="slidenum">
              <a:rPr lang="en-US" altLang="en-US" smtClean="0">
                <a:latin typeface="Calibri" pitchFamily="34" charset="0"/>
              </a:rPr>
              <a:pPr/>
              <a:t>16</a:t>
            </a:fld>
            <a:endParaRPr lang="en-US" altLang="en-US">
              <a:latin typeface="Calibri" pitchFamily="34" charset="0"/>
            </a:endParaRPr>
          </a:p>
        </p:txBody>
      </p:sp>
      <p:grpSp>
        <p:nvGrpSpPr>
          <p:cNvPr id="91" name="Group 59">
            <a:extLst>
              <a:ext uri="{FF2B5EF4-FFF2-40B4-BE49-F238E27FC236}">
                <a16:creationId xmlns:a16="http://schemas.microsoft.com/office/drawing/2014/main" id="{049BFC6A-CF42-476C-96DE-2068EBF12CCB}"/>
              </a:ext>
            </a:extLst>
          </p:cNvPr>
          <p:cNvGrpSpPr>
            <a:grpSpLocks/>
          </p:cNvGrpSpPr>
          <p:nvPr/>
        </p:nvGrpSpPr>
        <p:grpSpPr bwMode="auto">
          <a:xfrm>
            <a:off x="5448765" y="3074625"/>
            <a:ext cx="1027349" cy="503567"/>
            <a:chOff x="3792" y="1872"/>
            <a:chExt cx="768" cy="480"/>
          </a:xfrm>
        </p:grpSpPr>
        <p:sp>
          <p:nvSpPr>
            <p:cNvPr id="92" name="Oval 12">
              <a:extLst>
                <a:ext uri="{FF2B5EF4-FFF2-40B4-BE49-F238E27FC236}">
                  <a16:creationId xmlns:a16="http://schemas.microsoft.com/office/drawing/2014/main" id="{C1B559A6-874F-4FF4-A6E9-EAC3935AE1EE}"/>
                </a:ext>
              </a:extLst>
            </p:cNvPr>
            <p:cNvSpPr>
              <a:spLocks noChangeArrowheads="1"/>
            </p:cNvSpPr>
            <p:nvPr/>
          </p:nvSpPr>
          <p:spPr bwMode="auto">
            <a:xfrm>
              <a:off x="3792" y="1872"/>
              <a:ext cx="768" cy="48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a:latin typeface="Times New Roman" pitchFamily="18" charset="0"/>
              </a:endParaRPr>
            </a:p>
          </p:txBody>
        </p:sp>
        <mc:AlternateContent xmlns:mc="http://schemas.openxmlformats.org/markup-compatibility/2006" xmlns:a14="http://schemas.microsoft.com/office/drawing/2010/main">
          <mc:Choice Requires="a14">
            <p:sp>
              <p:nvSpPr>
                <p:cNvPr id="93" name="Object 13">
                  <a:extLst>
                    <a:ext uri="{FF2B5EF4-FFF2-40B4-BE49-F238E27FC236}">
                      <a16:creationId xmlns:a16="http://schemas.microsoft.com/office/drawing/2014/main" id="{C4842DD5-EE14-447F-83D0-9C02F432925D}"/>
                    </a:ext>
                  </a:extLst>
                </p:cNvPr>
                <p:cNvSpPr txBox="1"/>
                <p:nvPr/>
              </p:nvSpPr>
              <p:spPr bwMode="auto">
                <a:xfrm>
                  <a:off x="3792" y="1920"/>
                  <a:ext cx="720" cy="36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𝑅𝑎𝑖</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𝑛</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oMath>
                    </m:oMathPara>
                  </a14:m>
                  <a:endParaRPr lang="en-US"/>
                </a:p>
              </p:txBody>
            </p:sp>
          </mc:Choice>
          <mc:Fallback xmlns="">
            <p:sp>
              <p:nvSpPr>
                <p:cNvPr id="85025" name="Object 13"/>
                <p:cNvSpPr txBox="1">
                  <a:spLocks noRot="1" noChangeAspect="1" noMove="1" noResize="1" noEditPoints="1" noAdjustHandles="1" noChangeArrowheads="1" noChangeShapeType="1" noTextEdit="1"/>
                </p:cNvSpPr>
                <p:nvPr/>
              </p:nvSpPr>
              <p:spPr bwMode="auto">
                <a:xfrm>
                  <a:off x="3792" y="1920"/>
                  <a:ext cx="720" cy="360"/>
                </a:xfrm>
                <a:prstGeom prst="rect">
                  <a:avLst/>
                </a:prstGeom>
                <a:blipFill>
                  <a:blip r:embed="rId3"/>
                  <a:stretch>
                    <a:fillRect/>
                  </a:stretch>
                </a:blipFill>
                <a:ln>
                  <a:noFill/>
                </a:ln>
                <a:effectLst/>
              </p:spPr>
              <p:txBody>
                <a:bodyPr/>
                <a:lstStyle/>
                <a:p>
                  <a:r>
                    <a:rPr lang="en-US">
                      <a:noFill/>
                    </a:rPr>
                    <a:t> </a:t>
                  </a:r>
                </a:p>
              </p:txBody>
            </p:sp>
          </mc:Fallback>
        </mc:AlternateContent>
      </p:grpSp>
      <p:grpSp>
        <p:nvGrpSpPr>
          <p:cNvPr id="94" name="Group 60">
            <a:extLst>
              <a:ext uri="{FF2B5EF4-FFF2-40B4-BE49-F238E27FC236}">
                <a16:creationId xmlns:a16="http://schemas.microsoft.com/office/drawing/2014/main" id="{E400A6BC-B83A-407D-BFE7-5345F1461D21}"/>
              </a:ext>
            </a:extLst>
          </p:cNvPr>
          <p:cNvGrpSpPr>
            <a:grpSpLocks/>
          </p:cNvGrpSpPr>
          <p:nvPr/>
        </p:nvGrpSpPr>
        <p:grpSpPr bwMode="auto">
          <a:xfrm>
            <a:off x="3838358" y="3074625"/>
            <a:ext cx="1027349" cy="503567"/>
            <a:chOff x="2334" y="1872"/>
            <a:chExt cx="768" cy="480"/>
          </a:xfrm>
        </p:grpSpPr>
        <p:sp>
          <p:nvSpPr>
            <p:cNvPr id="95" name="Oval 14">
              <a:extLst>
                <a:ext uri="{FF2B5EF4-FFF2-40B4-BE49-F238E27FC236}">
                  <a16:creationId xmlns:a16="http://schemas.microsoft.com/office/drawing/2014/main" id="{51997C99-A6EE-4AAD-91AE-3AEB1E018FD7}"/>
                </a:ext>
              </a:extLst>
            </p:cNvPr>
            <p:cNvSpPr>
              <a:spLocks noChangeArrowheads="1"/>
            </p:cNvSpPr>
            <p:nvPr/>
          </p:nvSpPr>
          <p:spPr bwMode="auto">
            <a:xfrm>
              <a:off x="2334" y="1872"/>
              <a:ext cx="768" cy="48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a:latin typeface="Times New Roman" pitchFamily="18" charset="0"/>
              </a:endParaRPr>
            </a:p>
          </p:txBody>
        </p:sp>
        <mc:AlternateContent xmlns:mc="http://schemas.openxmlformats.org/markup-compatibility/2006" xmlns:a14="http://schemas.microsoft.com/office/drawing/2010/main">
          <mc:Choice Requires="a14">
            <p:sp>
              <p:nvSpPr>
                <p:cNvPr id="96" name="Object 15">
                  <a:extLst>
                    <a:ext uri="{FF2B5EF4-FFF2-40B4-BE49-F238E27FC236}">
                      <a16:creationId xmlns:a16="http://schemas.microsoft.com/office/drawing/2014/main" id="{1369A66A-7623-4713-8124-4CD172E6E68B}"/>
                    </a:ext>
                  </a:extLst>
                </p:cNvPr>
                <p:cNvSpPr txBox="1"/>
                <p:nvPr/>
              </p:nvSpPr>
              <p:spPr bwMode="auto">
                <a:xfrm>
                  <a:off x="2404" y="1920"/>
                  <a:ext cx="580" cy="36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𝑅𝑎𝑖</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𝑛</m:t>
                            </m:r>
                          </m:e>
                          <m:sub>
                            <m:r>
                              <a:rPr lang="en-US" i="1">
                                <a:solidFill>
                                  <a:srgbClr val="000000"/>
                                </a:solidFill>
                                <a:latin typeface="Cambria Math" panose="02040503050406030204" pitchFamily="18" charset="0"/>
                              </a:rPr>
                              <m:t>𝑡</m:t>
                            </m:r>
                          </m:sub>
                        </m:sSub>
                      </m:oMath>
                    </m:oMathPara>
                  </a14:m>
                  <a:endParaRPr lang="en-US"/>
                </a:p>
              </p:txBody>
            </p:sp>
          </mc:Choice>
          <mc:Fallback xmlns="">
            <p:sp>
              <p:nvSpPr>
                <p:cNvPr id="85023" name="Object 15"/>
                <p:cNvSpPr txBox="1">
                  <a:spLocks noRot="1" noChangeAspect="1" noMove="1" noResize="1" noEditPoints="1" noAdjustHandles="1" noChangeArrowheads="1" noChangeShapeType="1" noTextEdit="1"/>
                </p:cNvSpPr>
                <p:nvPr/>
              </p:nvSpPr>
              <p:spPr bwMode="auto">
                <a:xfrm>
                  <a:off x="2404" y="1920"/>
                  <a:ext cx="580" cy="360"/>
                </a:xfrm>
                <a:prstGeom prst="rect">
                  <a:avLst/>
                </a:prstGeom>
                <a:blipFill>
                  <a:blip r:embed="rId4"/>
                  <a:stretch>
                    <a:fillRect/>
                  </a:stretch>
                </a:blipFill>
                <a:ln>
                  <a:noFill/>
                </a:ln>
                <a:effectLst/>
              </p:spPr>
              <p:txBody>
                <a:bodyPr/>
                <a:lstStyle/>
                <a:p>
                  <a:r>
                    <a:rPr lang="en-US">
                      <a:noFill/>
                    </a:rPr>
                    <a:t> </a:t>
                  </a:r>
                </a:p>
              </p:txBody>
            </p:sp>
          </mc:Fallback>
        </mc:AlternateContent>
      </p:grpSp>
      <p:sp>
        <p:nvSpPr>
          <p:cNvPr id="97" name="Line 16">
            <a:extLst>
              <a:ext uri="{FF2B5EF4-FFF2-40B4-BE49-F238E27FC236}">
                <a16:creationId xmlns:a16="http://schemas.microsoft.com/office/drawing/2014/main" id="{1E276F1D-B0FB-4C14-A418-AC124FD5F55D}"/>
              </a:ext>
            </a:extLst>
          </p:cNvPr>
          <p:cNvSpPr>
            <a:spLocks noChangeShapeType="1"/>
          </p:cNvSpPr>
          <p:nvPr/>
        </p:nvSpPr>
        <p:spPr bwMode="auto">
          <a:xfrm>
            <a:off x="1914355" y="3327458"/>
            <a:ext cx="307241" cy="0"/>
          </a:xfrm>
          <a:prstGeom prst="line">
            <a:avLst/>
          </a:prstGeom>
          <a:noFill/>
          <a:ln w="9525">
            <a:solidFill>
              <a:schemeClr val="tx1"/>
            </a:solidFill>
            <a:round/>
            <a:headEnd/>
            <a:tailEnd type="triangle" w="med" len="med"/>
          </a:ln>
        </p:spPr>
        <p:txBody>
          <a:bodyPr/>
          <a:lstStyle/>
          <a:p>
            <a:pPr>
              <a:defRPr/>
            </a:pPr>
            <a:endParaRPr lang="en-CA">
              <a:latin typeface="+mn-lt"/>
              <a:ea typeface="+mn-ea"/>
            </a:endParaRPr>
          </a:p>
        </p:txBody>
      </p:sp>
      <p:sp>
        <p:nvSpPr>
          <p:cNvPr id="98" name="Line 17">
            <a:extLst>
              <a:ext uri="{FF2B5EF4-FFF2-40B4-BE49-F238E27FC236}">
                <a16:creationId xmlns:a16="http://schemas.microsoft.com/office/drawing/2014/main" id="{1A5910C9-39D7-4121-A790-A106D9258BB1}"/>
              </a:ext>
            </a:extLst>
          </p:cNvPr>
          <p:cNvSpPr>
            <a:spLocks noChangeShapeType="1"/>
          </p:cNvSpPr>
          <p:nvPr/>
        </p:nvSpPr>
        <p:spPr bwMode="auto">
          <a:xfrm>
            <a:off x="3248946" y="3327458"/>
            <a:ext cx="577884" cy="0"/>
          </a:xfrm>
          <a:prstGeom prst="line">
            <a:avLst/>
          </a:prstGeom>
          <a:noFill/>
          <a:ln w="9525">
            <a:solidFill>
              <a:schemeClr val="tx1"/>
            </a:solidFill>
            <a:round/>
            <a:headEnd/>
            <a:tailEnd type="triangle" w="med" len="med"/>
          </a:ln>
        </p:spPr>
        <p:txBody>
          <a:bodyPr/>
          <a:lstStyle/>
          <a:p>
            <a:pPr>
              <a:defRPr/>
            </a:pPr>
            <a:endParaRPr lang="en-CA">
              <a:latin typeface="+mn-lt"/>
              <a:ea typeface="+mn-ea"/>
            </a:endParaRPr>
          </a:p>
        </p:txBody>
      </p:sp>
      <p:grpSp>
        <p:nvGrpSpPr>
          <p:cNvPr id="99" name="Group 61">
            <a:extLst>
              <a:ext uri="{FF2B5EF4-FFF2-40B4-BE49-F238E27FC236}">
                <a16:creationId xmlns:a16="http://schemas.microsoft.com/office/drawing/2014/main" id="{F99BFCB5-2F4E-4A90-9CF2-A2DB15E90FDF}"/>
              </a:ext>
            </a:extLst>
          </p:cNvPr>
          <p:cNvGrpSpPr>
            <a:grpSpLocks/>
          </p:cNvGrpSpPr>
          <p:nvPr/>
        </p:nvGrpSpPr>
        <p:grpSpPr bwMode="auto">
          <a:xfrm>
            <a:off x="2221597" y="3074625"/>
            <a:ext cx="1027349" cy="503567"/>
            <a:chOff x="912" y="1872"/>
            <a:chExt cx="768" cy="480"/>
          </a:xfrm>
        </p:grpSpPr>
        <p:sp>
          <p:nvSpPr>
            <p:cNvPr id="100" name="Oval 6">
              <a:extLst>
                <a:ext uri="{FF2B5EF4-FFF2-40B4-BE49-F238E27FC236}">
                  <a16:creationId xmlns:a16="http://schemas.microsoft.com/office/drawing/2014/main" id="{F70FD760-75F2-42C4-B6A3-2A2609FE5C2E}"/>
                </a:ext>
              </a:extLst>
            </p:cNvPr>
            <p:cNvSpPr>
              <a:spLocks noChangeArrowheads="1"/>
            </p:cNvSpPr>
            <p:nvPr/>
          </p:nvSpPr>
          <p:spPr bwMode="auto">
            <a:xfrm>
              <a:off x="912" y="1872"/>
              <a:ext cx="768" cy="48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a:latin typeface="Times New Roman" pitchFamily="18" charset="0"/>
              </a:endParaRPr>
            </a:p>
          </p:txBody>
        </p:sp>
        <mc:AlternateContent xmlns:mc="http://schemas.openxmlformats.org/markup-compatibility/2006" xmlns:a14="http://schemas.microsoft.com/office/drawing/2010/main">
          <mc:Choice Requires="a14">
            <p:sp>
              <p:nvSpPr>
                <p:cNvPr id="101" name="Object 28">
                  <a:extLst>
                    <a:ext uri="{FF2B5EF4-FFF2-40B4-BE49-F238E27FC236}">
                      <a16:creationId xmlns:a16="http://schemas.microsoft.com/office/drawing/2014/main" id="{7B8BA6D6-381C-4008-8441-EB43D04F5689}"/>
                    </a:ext>
                  </a:extLst>
                </p:cNvPr>
                <p:cNvSpPr txBox="1"/>
                <p:nvPr/>
              </p:nvSpPr>
              <p:spPr bwMode="auto">
                <a:xfrm>
                  <a:off x="960" y="1968"/>
                  <a:ext cx="650" cy="325"/>
                </a:xfrm>
                <a:prstGeom prst="rect">
                  <a:avLst/>
                </a:prstGeom>
                <a:noFill/>
                <a:ln>
                  <a:noFill/>
                </a:ln>
                <a:effectLst/>
              </p:spPr>
              <p:txBody>
                <a:bodyPr>
                  <a:normAutofit fontScale="85000" lnSpcReduction="1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𝑅𝑎𝑖</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𝑛</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oMath>
                    </m:oMathPara>
                  </a14:m>
                  <a:endParaRPr lang="en-US"/>
                </a:p>
              </p:txBody>
            </p:sp>
          </mc:Choice>
          <mc:Fallback xmlns="">
            <p:sp>
              <p:nvSpPr>
                <p:cNvPr id="85021" name="Object 28"/>
                <p:cNvSpPr txBox="1">
                  <a:spLocks noRot="1" noChangeAspect="1" noMove="1" noResize="1" noEditPoints="1" noAdjustHandles="1" noChangeArrowheads="1" noChangeShapeType="1" noTextEdit="1"/>
                </p:cNvSpPr>
                <p:nvPr/>
              </p:nvSpPr>
              <p:spPr bwMode="auto">
                <a:xfrm>
                  <a:off x="960" y="1968"/>
                  <a:ext cx="650" cy="325"/>
                </a:xfrm>
                <a:prstGeom prst="rect">
                  <a:avLst/>
                </a:prstGeom>
                <a:blipFill>
                  <a:blip r:embed="rId5"/>
                  <a:stretch>
                    <a:fillRect/>
                  </a:stretch>
                </a:blipFill>
                <a:ln>
                  <a:noFill/>
                </a:ln>
                <a:effectLst/>
              </p:spPr>
              <p:txBody>
                <a:bodyPr/>
                <a:lstStyle/>
                <a:p>
                  <a:r>
                    <a:rPr lang="en-US">
                      <a:noFill/>
                    </a:rPr>
                    <a:t> </a:t>
                  </a:r>
                </a:p>
              </p:txBody>
            </p:sp>
          </mc:Fallback>
        </mc:AlternateContent>
      </p:grpSp>
      <p:grpSp>
        <p:nvGrpSpPr>
          <p:cNvPr id="102" name="Group 58">
            <a:extLst>
              <a:ext uri="{FF2B5EF4-FFF2-40B4-BE49-F238E27FC236}">
                <a16:creationId xmlns:a16="http://schemas.microsoft.com/office/drawing/2014/main" id="{43B53F1A-8174-40AE-8808-9ACFAE8F2792}"/>
              </a:ext>
            </a:extLst>
          </p:cNvPr>
          <p:cNvGrpSpPr>
            <a:grpSpLocks/>
          </p:cNvGrpSpPr>
          <p:nvPr/>
        </p:nvGrpSpPr>
        <p:grpSpPr bwMode="auto">
          <a:xfrm>
            <a:off x="5289166" y="4073711"/>
            <a:ext cx="1488853" cy="553924"/>
            <a:chOff x="3612" y="3063"/>
            <a:chExt cx="1113" cy="528"/>
          </a:xfrm>
        </p:grpSpPr>
        <p:sp>
          <p:nvSpPr>
            <p:cNvPr id="103" name="Oval 36">
              <a:extLst>
                <a:ext uri="{FF2B5EF4-FFF2-40B4-BE49-F238E27FC236}">
                  <a16:creationId xmlns:a16="http://schemas.microsoft.com/office/drawing/2014/main" id="{C5790D14-0194-4CB7-B421-7A104E8E75D9}"/>
                </a:ext>
              </a:extLst>
            </p:cNvPr>
            <p:cNvSpPr>
              <a:spLocks noChangeArrowheads="1"/>
            </p:cNvSpPr>
            <p:nvPr/>
          </p:nvSpPr>
          <p:spPr bwMode="auto">
            <a:xfrm>
              <a:off x="3612" y="3063"/>
              <a:ext cx="1106" cy="528"/>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a:latin typeface="Times New Roman" pitchFamily="18" charset="0"/>
              </a:endParaRPr>
            </a:p>
          </p:txBody>
        </p:sp>
        <mc:AlternateContent xmlns:mc="http://schemas.openxmlformats.org/markup-compatibility/2006" xmlns:a14="http://schemas.microsoft.com/office/drawing/2010/main">
          <mc:Choice Requires="a14">
            <p:sp>
              <p:nvSpPr>
                <p:cNvPr id="104" name="Object 37">
                  <a:extLst>
                    <a:ext uri="{FF2B5EF4-FFF2-40B4-BE49-F238E27FC236}">
                      <a16:creationId xmlns:a16="http://schemas.microsoft.com/office/drawing/2014/main" id="{F76AE33D-DAA7-411A-9CD3-CA91E080F3F9}"/>
                    </a:ext>
                  </a:extLst>
                </p:cNvPr>
                <p:cNvSpPr txBox="1"/>
                <p:nvPr/>
              </p:nvSpPr>
              <p:spPr bwMode="auto">
                <a:xfrm>
                  <a:off x="3641" y="3147"/>
                  <a:ext cx="1084" cy="336"/>
                </a:xfrm>
                <a:prstGeom prst="rect">
                  <a:avLst/>
                </a:prstGeom>
                <a:noFill/>
                <a:ln>
                  <a:noFill/>
                </a:ln>
                <a:effectLst/>
              </p:spPr>
              <p:txBody>
                <a:bodyPr>
                  <a:normAutofit fontScale="925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𝑈𝑚𝑏𝑟𝑒𝑙𝑙</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𝑎</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oMath>
                    </m:oMathPara>
                  </a14:m>
                  <a:endParaRPr lang="en-US" dirty="0"/>
                </a:p>
              </p:txBody>
            </p:sp>
          </mc:Choice>
          <mc:Fallback xmlns="">
            <p:sp>
              <p:nvSpPr>
                <p:cNvPr id="85019" name="Object 37"/>
                <p:cNvSpPr txBox="1">
                  <a:spLocks noRot="1" noChangeAspect="1" noMove="1" noResize="1" noEditPoints="1" noAdjustHandles="1" noChangeArrowheads="1" noChangeShapeType="1" noTextEdit="1"/>
                </p:cNvSpPr>
                <p:nvPr/>
              </p:nvSpPr>
              <p:spPr bwMode="auto">
                <a:xfrm>
                  <a:off x="3641" y="3147"/>
                  <a:ext cx="1084" cy="336"/>
                </a:xfrm>
                <a:prstGeom prst="rect">
                  <a:avLst/>
                </a:prstGeom>
                <a:blipFill>
                  <a:blip r:embed="rId6"/>
                  <a:stretch>
                    <a:fillRect/>
                  </a:stretch>
                </a:blipFill>
                <a:ln>
                  <a:noFill/>
                </a:ln>
                <a:effectLst/>
              </p:spPr>
              <p:txBody>
                <a:bodyPr/>
                <a:lstStyle/>
                <a:p>
                  <a:r>
                    <a:rPr lang="en-US">
                      <a:noFill/>
                    </a:rPr>
                    <a:t> </a:t>
                  </a:r>
                </a:p>
              </p:txBody>
            </p:sp>
          </mc:Fallback>
        </mc:AlternateContent>
      </p:grpSp>
      <p:grpSp>
        <p:nvGrpSpPr>
          <p:cNvPr id="105" name="Group 57">
            <a:extLst>
              <a:ext uri="{FF2B5EF4-FFF2-40B4-BE49-F238E27FC236}">
                <a16:creationId xmlns:a16="http://schemas.microsoft.com/office/drawing/2014/main" id="{FD3987ED-B8C8-4C87-BAF3-B27705B85CEB}"/>
              </a:ext>
            </a:extLst>
          </p:cNvPr>
          <p:cNvGrpSpPr>
            <a:grpSpLocks/>
          </p:cNvGrpSpPr>
          <p:nvPr/>
        </p:nvGrpSpPr>
        <p:grpSpPr bwMode="auto">
          <a:xfrm>
            <a:off x="3750994" y="4073711"/>
            <a:ext cx="1368461" cy="553924"/>
            <a:chOff x="2208" y="3063"/>
            <a:chExt cx="1023" cy="528"/>
          </a:xfrm>
        </p:grpSpPr>
        <p:sp>
          <p:nvSpPr>
            <p:cNvPr id="106" name="Oval 38">
              <a:extLst>
                <a:ext uri="{FF2B5EF4-FFF2-40B4-BE49-F238E27FC236}">
                  <a16:creationId xmlns:a16="http://schemas.microsoft.com/office/drawing/2014/main" id="{727711B6-2521-43F1-8882-668F1D5C728C}"/>
                </a:ext>
              </a:extLst>
            </p:cNvPr>
            <p:cNvSpPr>
              <a:spLocks noChangeArrowheads="1"/>
            </p:cNvSpPr>
            <p:nvPr/>
          </p:nvSpPr>
          <p:spPr bwMode="auto">
            <a:xfrm>
              <a:off x="2208" y="3063"/>
              <a:ext cx="1008" cy="528"/>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a:latin typeface="Times New Roman" pitchFamily="18" charset="0"/>
              </a:endParaRPr>
            </a:p>
          </p:txBody>
        </p:sp>
        <mc:AlternateContent xmlns:mc="http://schemas.openxmlformats.org/markup-compatibility/2006" xmlns:a14="http://schemas.microsoft.com/office/drawing/2010/main">
          <mc:Choice Requires="a14">
            <p:sp>
              <p:nvSpPr>
                <p:cNvPr id="107" name="Object 39">
                  <a:extLst>
                    <a:ext uri="{FF2B5EF4-FFF2-40B4-BE49-F238E27FC236}">
                      <a16:creationId xmlns:a16="http://schemas.microsoft.com/office/drawing/2014/main" id="{406AE5A3-A59C-41AC-BF28-BE813306572D}"/>
                    </a:ext>
                  </a:extLst>
                </p:cNvPr>
                <p:cNvSpPr txBox="1"/>
                <p:nvPr/>
              </p:nvSpPr>
              <p:spPr bwMode="auto">
                <a:xfrm>
                  <a:off x="2211" y="3138"/>
                  <a:ext cx="1020" cy="36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𝑈𝑚𝑏𝑟𝑒𝑙𝑙</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𝑎</m:t>
                            </m:r>
                          </m:e>
                          <m:sub>
                            <m:r>
                              <a:rPr lang="en-US" i="1">
                                <a:solidFill>
                                  <a:srgbClr val="000000"/>
                                </a:solidFill>
                                <a:latin typeface="Cambria Math" panose="02040503050406030204" pitchFamily="18" charset="0"/>
                              </a:rPr>
                              <m:t>𝑡</m:t>
                            </m:r>
                          </m:sub>
                        </m:sSub>
                      </m:oMath>
                    </m:oMathPara>
                  </a14:m>
                  <a:endParaRPr lang="en-US"/>
                </a:p>
              </p:txBody>
            </p:sp>
          </mc:Choice>
          <mc:Fallback xmlns="">
            <p:sp>
              <p:nvSpPr>
                <p:cNvPr id="85017" name="Object 39"/>
                <p:cNvSpPr txBox="1">
                  <a:spLocks noRot="1" noChangeAspect="1" noMove="1" noResize="1" noEditPoints="1" noAdjustHandles="1" noChangeArrowheads="1" noChangeShapeType="1" noTextEdit="1"/>
                </p:cNvSpPr>
                <p:nvPr/>
              </p:nvSpPr>
              <p:spPr bwMode="auto">
                <a:xfrm>
                  <a:off x="2211" y="3138"/>
                  <a:ext cx="1020" cy="360"/>
                </a:xfrm>
                <a:prstGeom prst="rect">
                  <a:avLst/>
                </a:prstGeom>
                <a:blipFill>
                  <a:blip r:embed="rId7"/>
                  <a:stretch>
                    <a:fillRect/>
                  </a:stretch>
                </a:blipFill>
                <a:ln>
                  <a:noFill/>
                </a:ln>
                <a:effectLst/>
              </p:spPr>
              <p:txBody>
                <a:bodyPr/>
                <a:lstStyle/>
                <a:p>
                  <a:r>
                    <a:rPr lang="en-US">
                      <a:noFill/>
                    </a:rPr>
                    <a:t> </a:t>
                  </a:r>
                </a:p>
              </p:txBody>
            </p:sp>
          </mc:Fallback>
        </mc:AlternateContent>
      </p:grpSp>
      <p:grpSp>
        <p:nvGrpSpPr>
          <p:cNvPr id="108" name="Group 56">
            <a:extLst>
              <a:ext uri="{FF2B5EF4-FFF2-40B4-BE49-F238E27FC236}">
                <a16:creationId xmlns:a16="http://schemas.microsoft.com/office/drawing/2014/main" id="{731EA4C8-5BE7-4986-943D-08CE77DF751A}"/>
              </a:ext>
            </a:extLst>
          </p:cNvPr>
          <p:cNvGrpSpPr>
            <a:grpSpLocks/>
          </p:cNvGrpSpPr>
          <p:nvPr/>
        </p:nvGrpSpPr>
        <p:grpSpPr bwMode="auto">
          <a:xfrm>
            <a:off x="2174364" y="4073711"/>
            <a:ext cx="1308265" cy="553924"/>
            <a:chOff x="816" y="3063"/>
            <a:chExt cx="978" cy="528"/>
          </a:xfrm>
        </p:grpSpPr>
        <p:sp>
          <p:nvSpPr>
            <p:cNvPr id="109" name="Oval 35">
              <a:extLst>
                <a:ext uri="{FF2B5EF4-FFF2-40B4-BE49-F238E27FC236}">
                  <a16:creationId xmlns:a16="http://schemas.microsoft.com/office/drawing/2014/main" id="{438AA718-F26E-4C91-A0EA-DF658113CC87}"/>
                </a:ext>
              </a:extLst>
            </p:cNvPr>
            <p:cNvSpPr>
              <a:spLocks noChangeArrowheads="1"/>
            </p:cNvSpPr>
            <p:nvPr/>
          </p:nvSpPr>
          <p:spPr bwMode="auto">
            <a:xfrm>
              <a:off x="816" y="3063"/>
              <a:ext cx="956" cy="528"/>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a:latin typeface="Times New Roman" pitchFamily="18" charset="0"/>
              </a:endParaRPr>
            </a:p>
          </p:txBody>
        </p:sp>
        <mc:AlternateContent xmlns:mc="http://schemas.openxmlformats.org/markup-compatibility/2006" xmlns:a14="http://schemas.microsoft.com/office/drawing/2010/main">
          <mc:Choice Requires="a14">
            <p:sp>
              <p:nvSpPr>
                <p:cNvPr id="110" name="Object 44">
                  <a:extLst>
                    <a:ext uri="{FF2B5EF4-FFF2-40B4-BE49-F238E27FC236}">
                      <a16:creationId xmlns:a16="http://schemas.microsoft.com/office/drawing/2014/main" id="{50F36354-1A5B-48B0-BB8B-6D8C034E848E}"/>
                    </a:ext>
                  </a:extLst>
                </p:cNvPr>
                <p:cNvSpPr txBox="1"/>
                <p:nvPr/>
              </p:nvSpPr>
              <p:spPr bwMode="auto">
                <a:xfrm>
                  <a:off x="834" y="3168"/>
                  <a:ext cx="960" cy="298"/>
                </a:xfrm>
                <a:prstGeom prst="rect">
                  <a:avLst/>
                </a:prstGeom>
                <a:noFill/>
                <a:ln>
                  <a:noFill/>
                </a:ln>
                <a:effectLst/>
              </p:spPr>
              <p:txBody>
                <a:bodyPr>
                  <a:normAutofit fontScale="775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𝑈𝑚𝑏𝑟𝑒𝑙𝑙</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𝑎</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oMath>
                    </m:oMathPara>
                  </a14:m>
                  <a:endParaRPr lang="en-US"/>
                </a:p>
              </p:txBody>
            </p:sp>
          </mc:Choice>
          <mc:Fallback xmlns="">
            <p:sp>
              <p:nvSpPr>
                <p:cNvPr id="85015" name="Object 44"/>
                <p:cNvSpPr txBox="1">
                  <a:spLocks noRot="1" noChangeAspect="1" noMove="1" noResize="1" noEditPoints="1" noAdjustHandles="1" noChangeArrowheads="1" noChangeShapeType="1" noTextEdit="1"/>
                </p:cNvSpPr>
                <p:nvPr/>
              </p:nvSpPr>
              <p:spPr bwMode="auto">
                <a:xfrm>
                  <a:off x="834" y="3168"/>
                  <a:ext cx="960" cy="298"/>
                </a:xfrm>
                <a:prstGeom prst="rect">
                  <a:avLst/>
                </a:prstGeom>
                <a:blipFill>
                  <a:blip r:embed="rId8"/>
                  <a:stretch>
                    <a:fillRect/>
                  </a:stretch>
                </a:blipFill>
                <a:ln>
                  <a:noFill/>
                </a:ln>
                <a:effectLst/>
              </p:spPr>
              <p:txBody>
                <a:bodyPr/>
                <a:lstStyle/>
                <a:p>
                  <a:r>
                    <a:rPr lang="en-US">
                      <a:noFill/>
                    </a:rPr>
                    <a:t> </a:t>
                  </a:r>
                </a:p>
              </p:txBody>
            </p:sp>
          </mc:Fallback>
        </mc:AlternateContent>
      </p:grpSp>
      <p:sp>
        <p:nvSpPr>
          <p:cNvPr id="111" name="Line 53">
            <a:extLst>
              <a:ext uri="{FF2B5EF4-FFF2-40B4-BE49-F238E27FC236}">
                <a16:creationId xmlns:a16="http://schemas.microsoft.com/office/drawing/2014/main" id="{D757EE71-F8F3-41AF-8C4A-4F84E977CAEB}"/>
              </a:ext>
            </a:extLst>
          </p:cNvPr>
          <p:cNvSpPr>
            <a:spLocks noChangeShapeType="1"/>
          </p:cNvSpPr>
          <p:nvPr/>
        </p:nvSpPr>
        <p:spPr bwMode="auto">
          <a:xfrm>
            <a:off x="2735270" y="3578192"/>
            <a:ext cx="4995" cy="466725"/>
          </a:xfrm>
          <a:prstGeom prst="line">
            <a:avLst/>
          </a:prstGeom>
          <a:noFill/>
          <a:ln w="9525">
            <a:solidFill>
              <a:schemeClr val="tx1"/>
            </a:solidFill>
            <a:round/>
            <a:headEnd/>
            <a:tailEnd type="triangle" w="med" len="med"/>
          </a:ln>
        </p:spPr>
        <p:txBody>
          <a:bodyPr/>
          <a:lstStyle/>
          <a:p>
            <a:pPr>
              <a:defRPr/>
            </a:pPr>
            <a:endParaRPr lang="en-CA">
              <a:latin typeface="+mn-lt"/>
              <a:ea typeface="+mn-ea"/>
            </a:endParaRPr>
          </a:p>
        </p:txBody>
      </p:sp>
      <p:graphicFrame>
        <p:nvGraphicFramePr>
          <p:cNvPr id="112" name="Table 111">
            <a:extLst>
              <a:ext uri="{FF2B5EF4-FFF2-40B4-BE49-F238E27FC236}">
                <a16:creationId xmlns:a16="http://schemas.microsoft.com/office/drawing/2014/main" id="{FBF452B5-F8DB-411B-A6F7-860B0B98FBC0}"/>
              </a:ext>
            </a:extLst>
          </p:cNvPr>
          <p:cNvGraphicFramePr>
            <a:graphicFrameLocks noGrp="1"/>
          </p:cNvGraphicFramePr>
          <p:nvPr>
            <p:extLst>
              <p:ext uri="{D42A27DB-BD31-4B8C-83A1-F6EECF244321}">
                <p14:modId xmlns:p14="http://schemas.microsoft.com/office/powerpoint/2010/main" val="3632722340"/>
              </p:ext>
            </p:extLst>
          </p:nvPr>
        </p:nvGraphicFramePr>
        <p:xfrm>
          <a:off x="217635" y="2590876"/>
          <a:ext cx="1459799" cy="1001713"/>
        </p:xfrm>
        <a:graphic>
          <a:graphicData uri="http://schemas.openxmlformats.org/drawingml/2006/table">
            <a:tbl>
              <a:tblPr firstRow="1" bandRow="1">
                <a:tableStyleId>{5C22544A-7EE6-4342-B048-85BDC9FD1C3A}</a:tableStyleId>
              </a:tblPr>
              <a:tblGrid>
                <a:gridCol w="524601">
                  <a:extLst>
                    <a:ext uri="{9D8B030D-6E8A-4147-A177-3AD203B41FA5}">
                      <a16:colId xmlns:a16="http://schemas.microsoft.com/office/drawing/2014/main" val="20000"/>
                    </a:ext>
                  </a:extLst>
                </a:gridCol>
                <a:gridCol w="935198">
                  <a:extLst>
                    <a:ext uri="{9D8B030D-6E8A-4147-A177-3AD203B41FA5}">
                      <a16:colId xmlns:a16="http://schemas.microsoft.com/office/drawing/2014/main" val="20001"/>
                    </a:ext>
                  </a:extLst>
                </a:gridCol>
              </a:tblGrid>
              <a:tr h="392257">
                <a:tc>
                  <a:txBody>
                    <a:bodyPr/>
                    <a:lstStyle/>
                    <a:p>
                      <a:r>
                        <a:rPr lang="en-US" sz="1400" i="1" dirty="0"/>
                        <a:t>R</a:t>
                      </a:r>
                      <a:r>
                        <a:rPr lang="en-US" sz="1400" i="1" baseline="-25000" dirty="0"/>
                        <a:t>t-1</a:t>
                      </a:r>
                    </a:p>
                  </a:txBody>
                  <a:tcPr marL="91453" marR="91453" marT="45684" marB="4568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P(</a:t>
                      </a:r>
                      <a:r>
                        <a:rPr lang="en-US" sz="1400" i="1" dirty="0"/>
                        <a:t>R</a:t>
                      </a:r>
                      <a:r>
                        <a:rPr lang="en-US" sz="1400" baseline="-25000" dirty="0"/>
                        <a:t>t</a:t>
                      </a:r>
                      <a:r>
                        <a:rPr lang="en-US" sz="1400" baseline="0" dirty="0"/>
                        <a:t>|</a:t>
                      </a:r>
                      <a:r>
                        <a:rPr lang="en-US" sz="1400" i="1" dirty="0"/>
                        <a:t>R</a:t>
                      </a:r>
                      <a:r>
                        <a:rPr lang="en-US" sz="1400" i="1" baseline="-25000" dirty="0"/>
                        <a:t>t-1</a:t>
                      </a:r>
                      <a:r>
                        <a:rPr lang="en-US" sz="1400" baseline="0" dirty="0"/>
                        <a:t>)</a:t>
                      </a:r>
                      <a:endParaRPr lang="en-US" sz="1400" baseline="-25000" dirty="0"/>
                    </a:p>
                  </a:txBody>
                  <a:tcPr marL="91453" marR="91453" marT="45684" marB="45684"/>
                </a:tc>
                <a:extLst>
                  <a:ext uri="{0D108BD9-81ED-4DB2-BD59-A6C34878D82A}">
                    <a16:rowId xmlns:a16="http://schemas.microsoft.com/office/drawing/2014/main" val="10000"/>
                  </a:ext>
                </a:extLst>
              </a:tr>
              <a:tr h="304728">
                <a:tc>
                  <a:txBody>
                    <a:bodyPr/>
                    <a:lstStyle/>
                    <a:p>
                      <a:pPr algn="ctr"/>
                      <a:r>
                        <a:rPr lang="en-US" sz="1400" dirty="0"/>
                        <a:t>V</a:t>
                      </a:r>
                    </a:p>
                  </a:txBody>
                  <a:tcPr marL="91453" marR="91453" marT="45684" marB="45684"/>
                </a:tc>
                <a:tc>
                  <a:txBody>
                    <a:bodyPr/>
                    <a:lstStyle/>
                    <a:p>
                      <a:pPr algn="ctr"/>
                      <a:r>
                        <a:rPr lang="en-US" sz="1400" dirty="0"/>
                        <a:t>0.7</a:t>
                      </a:r>
                    </a:p>
                  </a:txBody>
                  <a:tcPr marL="91453" marR="91453" marT="45684" marB="45684"/>
                </a:tc>
                <a:extLst>
                  <a:ext uri="{0D108BD9-81ED-4DB2-BD59-A6C34878D82A}">
                    <a16:rowId xmlns:a16="http://schemas.microsoft.com/office/drawing/2014/main" val="10001"/>
                  </a:ext>
                </a:extLst>
              </a:tr>
              <a:tr h="304728">
                <a:tc>
                  <a:txBody>
                    <a:bodyPr/>
                    <a:lstStyle/>
                    <a:p>
                      <a:pPr algn="ctr"/>
                      <a:r>
                        <a:rPr lang="en-US" sz="1400" dirty="0"/>
                        <a:t>F</a:t>
                      </a:r>
                    </a:p>
                  </a:txBody>
                  <a:tcPr marL="91453" marR="91453" marT="45684" marB="45684"/>
                </a:tc>
                <a:tc>
                  <a:txBody>
                    <a:bodyPr/>
                    <a:lstStyle/>
                    <a:p>
                      <a:pPr algn="ctr"/>
                      <a:r>
                        <a:rPr lang="en-US" sz="1400" dirty="0"/>
                        <a:t>0.3</a:t>
                      </a:r>
                    </a:p>
                  </a:txBody>
                  <a:tcPr marL="91453" marR="91453" marT="45684" marB="45684"/>
                </a:tc>
                <a:extLst>
                  <a:ext uri="{0D108BD9-81ED-4DB2-BD59-A6C34878D82A}">
                    <a16:rowId xmlns:a16="http://schemas.microsoft.com/office/drawing/2014/main" val="10002"/>
                  </a:ext>
                </a:extLst>
              </a:tr>
            </a:tbl>
          </a:graphicData>
        </a:graphic>
      </p:graphicFrame>
      <p:graphicFrame>
        <p:nvGraphicFramePr>
          <p:cNvPr id="113" name="Table 112">
            <a:extLst>
              <a:ext uri="{FF2B5EF4-FFF2-40B4-BE49-F238E27FC236}">
                <a16:creationId xmlns:a16="http://schemas.microsoft.com/office/drawing/2014/main" id="{9A8CEE25-3386-494F-8BCF-070BB6FB5FB2}"/>
              </a:ext>
            </a:extLst>
          </p:cNvPr>
          <p:cNvGraphicFramePr>
            <a:graphicFrameLocks noGrp="1"/>
          </p:cNvGraphicFramePr>
          <p:nvPr>
            <p:extLst>
              <p:ext uri="{D42A27DB-BD31-4B8C-83A1-F6EECF244321}">
                <p14:modId xmlns:p14="http://schemas.microsoft.com/office/powerpoint/2010/main" val="2568203290"/>
              </p:ext>
            </p:extLst>
          </p:nvPr>
        </p:nvGraphicFramePr>
        <p:xfrm>
          <a:off x="7396517" y="2306819"/>
          <a:ext cx="1322387" cy="955676"/>
        </p:xfrm>
        <a:graphic>
          <a:graphicData uri="http://schemas.openxmlformats.org/drawingml/2006/table">
            <a:tbl>
              <a:tblPr firstRow="1" bandRow="1">
                <a:tableStyleId>{5C22544A-7EE6-4342-B048-85BDC9FD1C3A}</a:tableStyleId>
              </a:tblPr>
              <a:tblGrid>
                <a:gridCol w="481172">
                  <a:extLst>
                    <a:ext uri="{9D8B030D-6E8A-4147-A177-3AD203B41FA5}">
                      <a16:colId xmlns:a16="http://schemas.microsoft.com/office/drawing/2014/main" val="20000"/>
                    </a:ext>
                  </a:extLst>
                </a:gridCol>
                <a:gridCol w="841215">
                  <a:extLst>
                    <a:ext uri="{9D8B030D-6E8A-4147-A177-3AD203B41FA5}">
                      <a16:colId xmlns:a16="http://schemas.microsoft.com/office/drawing/2014/main" val="20001"/>
                    </a:ext>
                  </a:extLst>
                </a:gridCol>
              </a:tblGrid>
              <a:tr h="345840">
                <a:tc>
                  <a:txBody>
                    <a:bodyPr/>
                    <a:lstStyle/>
                    <a:p>
                      <a:r>
                        <a:rPr lang="en-US" sz="1400" i="1" dirty="0" err="1"/>
                        <a:t>R</a:t>
                      </a:r>
                      <a:r>
                        <a:rPr lang="en-US" sz="1400" i="1" baseline="-25000" dirty="0" err="1"/>
                        <a:t>t</a:t>
                      </a:r>
                      <a:endParaRPr lang="en-US" sz="1400" i="1" baseline="-25000" dirty="0"/>
                    </a:p>
                  </a:txBody>
                  <a:tcPr marL="91469" marR="91469" marT="45738" marB="4573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P(</a:t>
                      </a:r>
                      <a:r>
                        <a:rPr lang="en-US" sz="1400" i="1" dirty="0" err="1"/>
                        <a:t>U</a:t>
                      </a:r>
                      <a:r>
                        <a:rPr lang="en-US" sz="1400" i="1" baseline="-25000" dirty="0" err="1"/>
                        <a:t>t</a:t>
                      </a:r>
                      <a:r>
                        <a:rPr lang="en-US" sz="1400" i="0" baseline="0" dirty="0" err="1"/>
                        <a:t>|</a:t>
                      </a:r>
                      <a:r>
                        <a:rPr lang="en-US" sz="1400" i="1" dirty="0" err="1"/>
                        <a:t>R</a:t>
                      </a:r>
                      <a:r>
                        <a:rPr lang="en-US" sz="1400" i="1" baseline="-25000" dirty="0" err="1"/>
                        <a:t>t</a:t>
                      </a:r>
                      <a:r>
                        <a:rPr lang="en-US" sz="1400" baseline="0" dirty="0"/>
                        <a:t>)</a:t>
                      </a:r>
                      <a:endParaRPr lang="en-US" sz="1400" baseline="-25000" dirty="0"/>
                    </a:p>
                  </a:txBody>
                  <a:tcPr marL="91469" marR="91469" marT="45738" marB="45738"/>
                </a:tc>
                <a:extLst>
                  <a:ext uri="{0D108BD9-81ED-4DB2-BD59-A6C34878D82A}">
                    <a16:rowId xmlns:a16="http://schemas.microsoft.com/office/drawing/2014/main" val="10000"/>
                  </a:ext>
                </a:extLst>
              </a:tr>
              <a:tr h="304918">
                <a:tc>
                  <a:txBody>
                    <a:bodyPr/>
                    <a:lstStyle/>
                    <a:p>
                      <a:pPr algn="ctr"/>
                      <a:r>
                        <a:rPr lang="en-US" sz="1400" dirty="0"/>
                        <a:t>V</a:t>
                      </a:r>
                    </a:p>
                  </a:txBody>
                  <a:tcPr marL="91469" marR="91469" marT="45738" marB="45738"/>
                </a:tc>
                <a:tc>
                  <a:txBody>
                    <a:bodyPr/>
                    <a:lstStyle/>
                    <a:p>
                      <a:pPr algn="ctr"/>
                      <a:r>
                        <a:rPr lang="en-US" sz="1400" dirty="0"/>
                        <a:t>0.9</a:t>
                      </a:r>
                    </a:p>
                  </a:txBody>
                  <a:tcPr marL="91469" marR="91469" marT="45738" marB="45738"/>
                </a:tc>
                <a:extLst>
                  <a:ext uri="{0D108BD9-81ED-4DB2-BD59-A6C34878D82A}">
                    <a16:rowId xmlns:a16="http://schemas.microsoft.com/office/drawing/2014/main" val="10001"/>
                  </a:ext>
                </a:extLst>
              </a:tr>
              <a:tr h="304918">
                <a:tc>
                  <a:txBody>
                    <a:bodyPr/>
                    <a:lstStyle/>
                    <a:p>
                      <a:pPr algn="ctr"/>
                      <a:r>
                        <a:rPr lang="en-US" sz="1400" dirty="0"/>
                        <a:t>F</a:t>
                      </a:r>
                    </a:p>
                  </a:txBody>
                  <a:tcPr marL="91469" marR="91469" marT="45738" marB="45738"/>
                </a:tc>
                <a:tc>
                  <a:txBody>
                    <a:bodyPr/>
                    <a:lstStyle/>
                    <a:p>
                      <a:pPr algn="ctr"/>
                      <a:r>
                        <a:rPr lang="en-US" sz="1400" dirty="0"/>
                        <a:t>0.2</a:t>
                      </a:r>
                    </a:p>
                  </a:txBody>
                  <a:tcPr marL="91469" marR="91469" marT="45738" marB="45738"/>
                </a:tc>
                <a:extLst>
                  <a:ext uri="{0D108BD9-81ED-4DB2-BD59-A6C34878D82A}">
                    <a16:rowId xmlns:a16="http://schemas.microsoft.com/office/drawing/2014/main" val="10002"/>
                  </a:ext>
                </a:extLst>
              </a:tr>
            </a:tbl>
          </a:graphicData>
        </a:graphic>
      </p:graphicFrame>
      <p:sp>
        <p:nvSpPr>
          <p:cNvPr id="114" name="Line 16">
            <a:extLst>
              <a:ext uri="{FF2B5EF4-FFF2-40B4-BE49-F238E27FC236}">
                <a16:creationId xmlns:a16="http://schemas.microsoft.com/office/drawing/2014/main" id="{A0E9D3B2-9A45-4AA4-9D32-E710F7C4BC5B}"/>
              </a:ext>
            </a:extLst>
          </p:cNvPr>
          <p:cNvSpPr>
            <a:spLocks noChangeShapeType="1"/>
          </p:cNvSpPr>
          <p:nvPr/>
        </p:nvSpPr>
        <p:spPr bwMode="auto">
          <a:xfrm>
            <a:off x="6476114" y="3327458"/>
            <a:ext cx="307241" cy="0"/>
          </a:xfrm>
          <a:prstGeom prst="line">
            <a:avLst/>
          </a:prstGeom>
          <a:noFill/>
          <a:ln w="9525">
            <a:solidFill>
              <a:schemeClr val="tx1"/>
            </a:solidFill>
            <a:round/>
            <a:headEnd/>
            <a:tailEnd type="triangle" w="med" len="med"/>
          </a:ln>
        </p:spPr>
        <p:txBody>
          <a:bodyPr/>
          <a:lstStyle/>
          <a:p>
            <a:pPr>
              <a:defRPr/>
            </a:pPr>
            <a:endParaRPr lang="en-CA">
              <a:latin typeface="+mn-lt"/>
              <a:ea typeface="+mn-ea"/>
            </a:endParaRPr>
          </a:p>
        </p:txBody>
      </p:sp>
      <p:sp>
        <p:nvSpPr>
          <p:cNvPr id="115" name="Line 17">
            <a:extLst>
              <a:ext uri="{FF2B5EF4-FFF2-40B4-BE49-F238E27FC236}">
                <a16:creationId xmlns:a16="http://schemas.microsoft.com/office/drawing/2014/main" id="{274FD4C8-ED68-44ED-B8C2-CAC6FE61A2FE}"/>
              </a:ext>
            </a:extLst>
          </p:cNvPr>
          <p:cNvSpPr>
            <a:spLocks noChangeShapeType="1"/>
          </p:cNvSpPr>
          <p:nvPr/>
        </p:nvSpPr>
        <p:spPr bwMode="auto">
          <a:xfrm>
            <a:off x="4865707" y="3327458"/>
            <a:ext cx="577884" cy="0"/>
          </a:xfrm>
          <a:prstGeom prst="line">
            <a:avLst/>
          </a:prstGeom>
          <a:noFill/>
          <a:ln w="9525">
            <a:solidFill>
              <a:schemeClr val="tx1"/>
            </a:solidFill>
            <a:round/>
            <a:headEnd/>
            <a:tailEnd type="triangle" w="med" len="med"/>
          </a:ln>
        </p:spPr>
        <p:txBody>
          <a:bodyPr/>
          <a:lstStyle/>
          <a:p>
            <a:pPr>
              <a:defRPr/>
            </a:pPr>
            <a:endParaRPr lang="en-CA">
              <a:latin typeface="+mn-lt"/>
              <a:ea typeface="+mn-ea"/>
            </a:endParaRPr>
          </a:p>
        </p:txBody>
      </p:sp>
      <p:sp>
        <p:nvSpPr>
          <p:cNvPr id="116" name="Line 53">
            <a:extLst>
              <a:ext uri="{FF2B5EF4-FFF2-40B4-BE49-F238E27FC236}">
                <a16:creationId xmlns:a16="http://schemas.microsoft.com/office/drawing/2014/main" id="{BBBE4DF8-00E6-4D53-9BDB-03E92A2B604A}"/>
              </a:ext>
            </a:extLst>
          </p:cNvPr>
          <p:cNvSpPr>
            <a:spLocks noChangeShapeType="1"/>
          </p:cNvSpPr>
          <p:nvPr/>
        </p:nvSpPr>
        <p:spPr bwMode="auto">
          <a:xfrm>
            <a:off x="4415822" y="3592589"/>
            <a:ext cx="4995" cy="466725"/>
          </a:xfrm>
          <a:prstGeom prst="line">
            <a:avLst/>
          </a:prstGeom>
          <a:noFill/>
          <a:ln w="9525">
            <a:solidFill>
              <a:schemeClr val="tx1"/>
            </a:solidFill>
            <a:round/>
            <a:headEnd/>
            <a:tailEnd type="triangle" w="med" len="med"/>
          </a:ln>
        </p:spPr>
        <p:txBody>
          <a:bodyPr/>
          <a:lstStyle/>
          <a:p>
            <a:pPr>
              <a:defRPr/>
            </a:pPr>
            <a:endParaRPr lang="en-CA">
              <a:latin typeface="+mn-lt"/>
              <a:ea typeface="+mn-ea"/>
            </a:endParaRPr>
          </a:p>
        </p:txBody>
      </p:sp>
      <p:sp>
        <p:nvSpPr>
          <p:cNvPr id="117" name="Line 53">
            <a:extLst>
              <a:ext uri="{FF2B5EF4-FFF2-40B4-BE49-F238E27FC236}">
                <a16:creationId xmlns:a16="http://schemas.microsoft.com/office/drawing/2014/main" id="{2F9AE565-C601-4A08-BA1B-974771EFFAAA}"/>
              </a:ext>
            </a:extLst>
          </p:cNvPr>
          <p:cNvSpPr>
            <a:spLocks noChangeShapeType="1"/>
          </p:cNvSpPr>
          <p:nvPr/>
        </p:nvSpPr>
        <p:spPr bwMode="auto">
          <a:xfrm>
            <a:off x="6051577" y="3582192"/>
            <a:ext cx="4995" cy="466725"/>
          </a:xfrm>
          <a:prstGeom prst="line">
            <a:avLst/>
          </a:prstGeom>
          <a:noFill/>
          <a:ln w="9525">
            <a:solidFill>
              <a:schemeClr val="tx1"/>
            </a:solidFill>
            <a:round/>
            <a:headEnd/>
            <a:tailEnd type="triangle" w="med" len="med"/>
          </a:ln>
        </p:spPr>
        <p:txBody>
          <a:bodyPr/>
          <a:lstStyle/>
          <a:p>
            <a:pPr>
              <a:defRPr/>
            </a:pPr>
            <a:endParaRPr lang="en-CA">
              <a:latin typeface="+mn-lt"/>
              <a:ea typeface="+mn-ea"/>
            </a:endParaRPr>
          </a:p>
        </p:txBody>
      </p:sp>
      <p:cxnSp>
        <p:nvCxnSpPr>
          <p:cNvPr id="118" name="Straight Arrow Connector 117">
            <a:extLst>
              <a:ext uri="{FF2B5EF4-FFF2-40B4-BE49-F238E27FC236}">
                <a16:creationId xmlns:a16="http://schemas.microsoft.com/office/drawing/2014/main" id="{0972CB7C-E277-478F-AD9B-3CED32C7039B}"/>
              </a:ext>
            </a:extLst>
          </p:cNvPr>
          <p:cNvCxnSpPr>
            <a:cxnSpLocks/>
          </p:cNvCxnSpPr>
          <p:nvPr/>
        </p:nvCxnSpPr>
        <p:spPr>
          <a:xfrm flipH="1">
            <a:off x="6195919" y="3124982"/>
            <a:ext cx="1200598" cy="70096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 name="Connector: Curved 3">
            <a:extLst>
              <a:ext uri="{FF2B5EF4-FFF2-40B4-BE49-F238E27FC236}">
                <a16:creationId xmlns:a16="http://schemas.microsoft.com/office/drawing/2014/main" id="{0B3E59A4-8A6B-4D4C-AC94-547374D7061F}"/>
              </a:ext>
            </a:extLst>
          </p:cNvPr>
          <p:cNvCxnSpPr>
            <a:cxnSpLocks/>
          </p:cNvCxnSpPr>
          <p:nvPr/>
        </p:nvCxnSpPr>
        <p:spPr>
          <a:xfrm>
            <a:off x="1627672" y="2721394"/>
            <a:ext cx="2011556" cy="592425"/>
          </a:xfrm>
          <a:prstGeom prst="curvedConnector3">
            <a:avLst>
              <a:gd name="adj1" fmla="val 99123"/>
            </a:avLst>
          </a:prstGeom>
          <a:ln>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4994" name="Rectangle 3"/>
              <p:cNvSpPr txBox="1">
                <a:spLocks noChangeArrowheads="1"/>
              </p:cNvSpPr>
              <p:nvPr/>
            </p:nvSpPr>
            <p:spPr bwMode="auto">
              <a:xfrm>
                <a:off x="751681" y="4347253"/>
                <a:ext cx="8281960" cy="21963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marL="342900" indent="-342900" defTabSz="457200">
                  <a:defRPr>
                    <a:solidFill>
                      <a:schemeClr val="tx1"/>
                    </a:solidFill>
                    <a:latin typeface="Arial" pitchFamily="34" charset="0"/>
                    <a:ea typeface="ＭＳ Ｐゴシック" pitchFamily="34" charset="-128"/>
                  </a:defRPr>
                </a:lvl1pPr>
                <a:lvl2pPr marL="742950" indent="-285750" defTabSz="457200">
                  <a:defRPr>
                    <a:solidFill>
                      <a:schemeClr val="tx1"/>
                    </a:solidFill>
                    <a:latin typeface="Arial" pitchFamily="34" charset="0"/>
                    <a:ea typeface="ＭＳ Ｐゴシック" pitchFamily="34" charset="-128"/>
                  </a:defRPr>
                </a:lvl2pPr>
                <a:lvl3pPr marL="1143000" indent="-228600" defTabSz="457200">
                  <a:defRPr>
                    <a:solidFill>
                      <a:schemeClr val="tx1"/>
                    </a:solidFill>
                    <a:latin typeface="Arial" pitchFamily="34" charset="0"/>
                    <a:ea typeface="ＭＳ Ｐゴシック" pitchFamily="34" charset="-128"/>
                  </a:defRPr>
                </a:lvl3pPr>
                <a:lvl4pPr marL="1600200" indent="-228600" defTabSz="457200">
                  <a:defRPr>
                    <a:solidFill>
                      <a:schemeClr val="tx1"/>
                    </a:solidFill>
                    <a:latin typeface="Arial" pitchFamily="34" charset="0"/>
                    <a:ea typeface="ＭＳ Ｐゴシック" pitchFamily="34" charset="-128"/>
                  </a:defRPr>
                </a:lvl4pPr>
                <a:lvl5pPr marL="2057400" indent="-228600" defTabSz="4572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20000"/>
                  </a:spcBef>
                  <a:buClr>
                    <a:srgbClr val="0000FF"/>
                  </a:buClr>
                  <a:buSzPct val="125000"/>
                  <a:buFont typeface="Lucida Grande" charset="0"/>
                  <a:buChar char="●"/>
                </a:pPr>
                <a:r>
                  <a:rPr lang="fr-CA" altLang="en-US" sz="2000" b="1" dirty="0">
                    <a:solidFill>
                      <a:srgbClr val="000000"/>
                    </a:solidFill>
                    <a:latin typeface="Calibri" pitchFamily="34" charset="0"/>
                  </a:rPr>
                  <a:t>Jour 2</a:t>
                </a:r>
                <a:r>
                  <a:rPr lang="fr-CA" altLang="en-US" sz="2000" dirty="0">
                    <a:solidFill>
                      <a:srgbClr val="000000"/>
                    </a:solidFill>
                    <a:latin typeface="Calibri" pitchFamily="34" charset="0"/>
                  </a:rPr>
                  <a:t>: le parapluie apparait de nouveau, c.-à-d., </a:t>
                </a:r>
                <a:r>
                  <a:rPr lang="fr-CA" altLang="en-US" sz="2000" i="1" dirty="0">
                    <a:solidFill>
                      <a:srgbClr val="000000"/>
                    </a:solidFill>
                    <a:latin typeface="Calibri" pitchFamily="34" charset="0"/>
                  </a:rPr>
                  <a:t>U</a:t>
                </a:r>
                <a:r>
                  <a:rPr lang="fr-CA" altLang="en-US" sz="2000" i="1" baseline="-25000" dirty="0">
                    <a:solidFill>
                      <a:srgbClr val="000000"/>
                    </a:solidFill>
                    <a:latin typeface="Calibri" pitchFamily="34" charset="0"/>
                  </a:rPr>
                  <a:t>2</a:t>
                </a:r>
                <a:r>
                  <a:rPr lang="fr-CA" altLang="en-US" sz="2000" dirty="0">
                    <a:solidFill>
                      <a:srgbClr val="000000"/>
                    </a:solidFill>
                    <a:latin typeface="Calibri" pitchFamily="34" charset="0"/>
                  </a:rPr>
                  <a:t>=</a:t>
                </a:r>
                <a:r>
                  <a:rPr lang="fr-CA" altLang="en-US" sz="2000" i="1" dirty="0" err="1">
                    <a:solidFill>
                      <a:srgbClr val="000000"/>
                    </a:solidFill>
                    <a:latin typeface="Calibri" pitchFamily="34" charset="0"/>
                  </a:rPr>
                  <a:t>true</a:t>
                </a:r>
                <a:endParaRPr lang="fr-CA" altLang="en-US" sz="2000" dirty="0">
                  <a:solidFill>
                    <a:srgbClr val="000000"/>
                  </a:solidFill>
                  <a:latin typeface="Calibri" pitchFamily="34" charset="0"/>
                </a:endParaRPr>
              </a:p>
              <a:p>
                <a:pPr lvl="1">
                  <a:spcBef>
                    <a:spcPct val="20000"/>
                  </a:spcBef>
                  <a:buClr>
                    <a:srgbClr val="0000FF"/>
                  </a:buClr>
                  <a:buSzPct val="85000"/>
                  <a:buFont typeface="Wingdings" pitchFamily="2" charset="2"/>
                  <a:buChar char="u"/>
                </a:pPr>
                <a:r>
                  <a:rPr lang="fr-CA" altLang="en-US" dirty="0">
                    <a:solidFill>
                      <a:srgbClr val="000000"/>
                    </a:solidFill>
                    <a:latin typeface="Calibri" pitchFamily="34" charset="0"/>
                  </a:rPr>
                  <a:t>le filtrage de </a:t>
                </a:r>
                <a:r>
                  <a:rPr lang="fr-CA" altLang="en-US" i="1" dirty="0">
                    <a:solidFill>
                      <a:srgbClr val="000000"/>
                    </a:solidFill>
                    <a:latin typeface="Calibri" pitchFamily="34" charset="0"/>
                  </a:rPr>
                  <a:t>t</a:t>
                </a:r>
                <a:r>
                  <a:rPr lang="fr-CA" altLang="en-US" dirty="0">
                    <a:solidFill>
                      <a:srgbClr val="000000"/>
                    </a:solidFill>
                    <a:latin typeface="Calibri" pitchFamily="34" charset="0"/>
                  </a:rPr>
                  <a:t>=1 à </a:t>
                </a:r>
                <a:r>
                  <a:rPr lang="fr-CA" altLang="en-US" i="1" dirty="0">
                    <a:solidFill>
                      <a:srgbClr val="000000"/>
                    </a:solidFill>
                    <a:latin typeface="Calibri" pitchFamily="34" charset="0"/>
                  </a:rPr>
                  <a:t>t</a:t>
                </a:r>
                <a:r>
                  <a:rPr lang="fr-CA" altLang="en-US" dirty="0">
                    <a:solidFill>
                      <a:srgbClr val="000000"/>
                    </a:solidFill>
                    <a:latin typeface="Calibri" pitchFamily="34" charset="0"/>
                  </a:rPr>
                  <a:t>=2 est:</a:t>
                </a:r>
                <a:br>
                  <a:rPr lang="fr-CA" altLang="en-US" dirty="0">
                    <a:solidFill>
                      <a:srgbClr val="000000"/>
                    </a:solidFill>
                    <a:latin typeface="Calibri" pitchFamily="34" charset="0"/>
                  </a:rPr>
                </a:br>
                <a:br>
                  <a:rPr lang="fr-CA" altLang="en-US" dirty="0">
                    <a:solidFill>
                      <a:srgbClr val="000000"/>
                    </a:solidFill>
                    <a:latin typeface="Calibri" pitchFamily="34" charset="0"/>
                  </a:rPr>
                </a:br>
                <a:r>
                  <a:rPr lang="fr-CA" altLang="en-US" sz="2000" b="1" i="1" dirty="0">
                    <a:solidFill>
                      <a:srgbClr val="000000"/>
                    </a:solidFill>
                    <a:latin typeface="Calibri" pitchFamily="34" charset="0"/>
                  </a:rPr>
                  <a:t>P</a:t>
                </a:r>
                <a:r>
                  <a:rPr lang="fr-CA" altLang="en-US" sz="2000" b="1" dirty="0">
                    <a:solidFill>
                      <a:srgbClr val="000000"/>
                    </a:solidFill>
                    <a:latin typeface="Calibri" pitchFamily="34" charset="0"/>
                  </a:rPr>
                  <a:t>(</a:t>
                </a:r>
                <a:r>
                  <a:rPr lang="fr-CA" altLang="en-US" sz="2000" b="1" i="1" dirty="0">
                    <a:solidFill>
                      <a:srgbClr val="000000"/>
                    </a:solidFill>
                    <a:latin typeface="Calibri" pitchFamily="34" charset="0"/>
                  </a:rPr>
                  <a:t>R</a:t>
                </a:r>
                <a:r>
                  <a:rPr lang="fr-CA" altLang="en-US" sz="2000" b="1" i="1" baseline="-25000" dirty="0">
                    <a:solidFill>
                      <a:srgbClr val="000000"/>
                    </a:solidFill>
                    <a:latin typeface="Calibri" pitchFamily="34" charset="0"/>
                  </a:rPr>
                  <a:t>2</a:t>
                </a:r>
                <a:r>
                  <a:rPr lang="fr-CA" altLang="en-US" sz="2000" b="1" dirty="0">
                    <a:solidFill>
                      <a:srgbClr val="000000"/>
                    </a:solidFill>
                    <a:latin typeface="Calibri" pitchFamily="34" charset="0"/>
                  </a:rPr>
                  <a:t> | </a:t>
                </a:r>
                <a:r>
                  <a:rPr lang="fr-CA" altLang="en-US" sz="2000" b="1" i="1" dirty="0">
                    <a:solidFill>
                      <a:srgbClr val="000000"/>
                    </a:solidFill>
                    <a:latin typeface="Calibri" pitchFamily="34" charset="0"/>
                  </a:rPr>
                  <a:t>u</a:t>
                </a:r>
                <a:r>
                  <a:rPr lang="fr-CA" altLang="en-US" sz="2000" b="1" i="1" baseline="-25000" dirty="0">
                    <a:solidFill>
                      <a:srgbClr val="000000"/>
                    </a:solidFill>
                    <a:latin typeface="Calibri" pitchFamily="34" charset="0"/>
                  </a:rPr>
                  <a:t>1</a:t>
                </a:r>
                <a:r>
                  <a:rPr lang="fr-CA" altLang="en-US" sz="2000" b="1" i="1" dirty="0">
                    <a:solidFill>
                      <a:srgbClr val="000000"/>
                    </a:solidFill>
                    <a:latin typeface="Calibri" pitchFamily="34" charset="0"/>
                  </a:rPr>
                  <a:t>, u</a:t>
                </a:r>
                <a:r>
                  <a:rPr lang="fr-CA" altLang="en-US" sz="2000" b="1" i="1" baseline="-25000" dirty="0">
                    <a:solidFill>
                      <a:srgbClr val="000000"/>
                    </a:solidFill>
                    <a:latin typeface="Calibri" pitchFamily="34" charset="0"/>
                  </a:rPr>
                  <a:t>2</a:t>
                </a:r>
                <a:r>
                  <a:rPr lang="fr-CA" altLang="en-US" sz="2000" b="1" dirty="0">
                    <a:solidFill>
                      <a:srgbClr val="000000"/>
                    </a:solidFill>
                    <a:latin typeface="Calibri" pitchFamily="34" charset="0"/>
                  </a:rPr>
                  <a:t>) </a:t>
                </a:r>
                <a:r>
                  <a:rPr lang="fr-CA" altLang="en-US" sz="2000" dirty="0">
                    <a:solidFill>
                      <a:srgbClr val="000000"/>
                    </a:solidFill>
                    <a:latin typeface="Calibri" pitchFamily="34" charset="0"/>
                  </a:rPr>
                  <a:t>=  </a:t>
                </a:r>
                <a:r>
                  <a:rPr lang="fr-CA" altLang="en-US" sz="2000" dirty="0">
                    <a:latin typeface="Calibri" pitchFamily="34" charset="0"/>
                  </a:rPr>
                  <a:t>α </a:t>
                </a:r>
                <a:r>
                  <a:rPr lang="fr-CA" altLang="en-US" sz="2000" i="1" dirty="0">
                    <a:latin typeface="Calibri" pitchFamily="34" charset="0"/>
                  </a:rPr>
                  <a:t>P</a:t>
                </a:r>
                <a:r>
                  <a:rPr lang="fr-CA" altLang="en-US" sz="2000" dirty="0">
                    <a:latin typeface="Calibri" pitchFamily="34" charset="0"/>
                  </a:rPr>
                  <a:t>(</a:t>
                </a:r>
                <a:r>
                  <a:rPr lang="fr-CA" altLang="en-US" sz="2000" i="1" dirty="0">
                    <a:latin typeface="Calibri" pitchFamily="34" charset="0"/>
                  </a:rPr>
                  <a:t>u</a:t>
                </a:r>
                <a:r>
                  <a:rPr lang="fr-CA" altLang="en-US" sz="2000" i="1" baseline="-25000" dirty="0">
                    <a:latin typeface="Calibri" pitchFamily="34" charset="0"/>
                  </a:rPr>
                  <a:t>2</a:t>
                </a:r>
                <a:r>
                  <a:rPr lang="fr-CA" altLang="en-US" sz="2000" dirty="0">
                    <a:latin typeface="Calibri" pitchFamily="34" charset="0"/>
                  </a:rPr>
                  <a:t> | </a:t>
                </a:r>
                <a:r>
                  <a:rPr lang="fr-CA" altLang="en-US" sz="2000" i="1" dirty="0">
                    <a:latin typeface="Calibri" pitchFamily="34" charset="0"/>
                  </a:rPr>
                  <a:t>R</a:t>
                </a:r>
                <a:r>
                  <a:rPr lang="fr-CA" altLang="en-US" sz="2000" i="1" baseline="-25000" dirty="0">
                    <a:latin typeface="Calibri" pitchFamily="34" charset="0"/>
                  </a:rPr>
                  <a:t>2</a:t>
                </a:r>
                <a:r>
                  <a:rPr lang="fr-CA" altLang="en-US" sz="2000" dirty="0">
                    <a:latin typeface="Calibri" pitchFamily="34" charset="0"/>
                  </a:rPr>
                  <a:t>) </a:t>
                </a:r>
                <a14:m>
                  <m:oMath xmlns:m="http://schemas.openxmlformats.org/officeDocument/2006/math">
                    <m:nary>
                      <m:naryPr>
                        <m:chr m:val="∑"/>
                        <m:supHide m:val="on"/>
                        <m:ctrlPr>
                          <a:rPr lang="en-US" sz="2000" i="1" smtClean="0">
                            <a:solidFill>
                              <a:srgbClr val="000000"/>
                            </a:solidFill>
                            <a:latin typeface="Cambria Math" panose="02040503050406030204" pitchFamily="18" charset="0"/>
                          </a:rPr>
                        </m:ctrlPr>
                      </m:naryPr>
                      <m:sub>
                        <m:sSub>
                          <m:sSubPr>
                            <m:ctrlPr>
                              <a:rPr lang="en-US" sz="2000" i="1">
                                <a:solidFill>
                                  <a:srgbClr val="000000"/>
                                </a:solidFill>
                                <a:latin typeface="Cambria Math" panose="02040503050406030204" pitchFamily="18" charset="0"/>
                              </a:rPr>
                            </m:ctrlPr>
                          </m:sSubPr>
                          <m:e>
                            <m:r>
                              <a:rPr lang="en-CA" sz="2000" b="0" i="1" smtClean="0">
                                <a:solidFill>
                                  <a:srgbClr val="000000"/>
                                </a:solidFill>
                                <a:latin typeface="Cambria Math" panose="02040503050406030204" pitchFamily="18" charset="0"/>
                              </a:rPr>
                              <m:t>𝑟</m:t>
                            </m:r>
                          </m:e>
                          <m:sub>
                            <m:r>
                              <a:rPr lang="en-CA" sz="2000" b="0" i="1" smtClean="0">
                                <a:solidFill>
                                  <a:srgbClr val="000000"/>
                                </a:solidFill>
                                <a:latin typeface="Cambria Math" panose="02040503050406030204" pitchFamily="18" charset="0"/>
                              </a:rPr>
                              <m:t>1</m:t>
                            </m:r>
                          </m:sub>
                        </m:sSub>
                      </m:sub>
                      <m:sup/>
                      <m:e>
                        <m:r>
                          <a:rPr lang="en-US" sz="2000" i="1">
                            <a:solidFill>
                              <a:srgbClr val="000000"/>
                            </a:solidFill>
                            <a:latin typeface="Cambria Math" panose="02040503050406030204" pitchFamily="18" charset="0"/>
                          </a:rPr>
                          <m:t>𝑃</m:t>
                        </m:r>
                        <m:d>
                          <m:dPr>
                            <m:ctrlPr>
                              <a:rPr lang="en-US" sz="2000" i="1">
                                <a:solidFill>
                                  <a:srgbClr val="000000"/>
                                </a:solidFill>
                                <a:latin typeface="Cambria Math" panose="02040503050406030204" pitchFamily="18" charset="0"/>
                              </a:rPr>
                            </m:ctrlPr>
                          </m:dPr>
                          <m:e>
                            <m:sSub>
                              <m:sSubPr>
                                <m:ctrlPr>
                                  <a:rPr lang="en-US" sz="2000" i="1" smtClean="0">
                                    <a:solidFill>
                                      <a:srgbClr val="000000"/>
                                    </a:solidFill>
                                    <a:latin typeface="Cambria Math" panose="02040503050406030204" pitchFamily="18" charset="0"/>
                                  </a:rPr>
                                </m:ctrlPr>
                              </m:sSubPr>
                              <m:e>
                                <m:r>
                                  <a:rPr lang="en-CA" sz="2000" b="0" i="1" smtClean="0">
                                    <a:solidFill>
                                      <a:srgbClr val="000000"/>
                                    </a:solidFill>
                                    <a:latin typeface="Cambria Math" panose="02040503050406030204" pitchFamily="18" charset="0"/>
                                  </a:rPr>
                                  <m:t>𝑅</m:t>
                                </m:r>
                              </m:e>
                              <m:sub>
                                <m:r>
                                  <a:rPr lang="en-CA" sz="2000" b="0" i="1" smtClean="0">
                                    <a:solidFill>
                                      <a:srgbClr val="000000"/>
                                    </a:solidFill>
                                    <a:latin typeface="Cambria Math" panose="02040503050406030204" pitchFamily="18" charset="0"/>
                                  </a:rPr>
                                  <m:t>2</m:t>
                                </m:r>
                              </m:sub>
                            </m:sSub>
                          </m:e>
                          <m:e>
                            <m:sSub>
                              <m:sSubPr>
                                <m:ctrlPr>
                                  <a:rPr lang="en-US" sz="2000" i="1">
                                    <a:solidFill>
                                      <a:srgbClr val="000000"/>
                                    </a:solidFill>
                                    <a:latin typeface="Cambria Math" panose="02040503050406030204" pitchFamily="18" charset="0"/>
                                  </a:rPr>
                                </m:ctrlPr>
                              </m:sSubPr>
                              <m:e>
                                <m:r>
                                  <a:rPr lang="en-CA" sz="2000" b="0" i="1" smtClean="0">
                                    <a:solidFill>
                                      <a:srgbClr val="000000"/>
                                    </a:solidFill>
                                    <a:latin typeface="Cambria Math" panose="02040503050406030204" pitchFamily="18" charset="0"/>
                                  </a:rPr>
                                  <m:t>𝑟</m:t>
                                </m:r>
                              </m:e>
                              <m:sub>
                                <m:r>
                                  <a:rPr lang="en-CA" sz="2000" b="0" i="1" smtClean="0">
                                    <a:solidFill>
                                      <a:srgbClr val="000000"/>
                                    </a:solidFill>
                                    <a:latin typeface="Cambria Math" panose="02040503050406030204" pitchFamily="18" charset="0"/>
                                  </a:rPr>
                                  <m:t>1</m:t>
                                </m:r>
                              </m:sub>
                            </m:sSub>
                          </m:e>
                        </m:d>
                      </m:e>
                    </m:nary>
                    <m:r>
                      <a:rPr lang="en-CA" sz="2000" b="0" i="1" smtClean="0">
                        <a:solidFill>
                          <a:srgbClr val="000000"/>
                        </a:solidFill>
                        <a:latin typeface="Cambria Math" panose="02040503050406030204" pitchFamily="18" charset="0"/>
                      </a:rPr>
                      <m:t> </m:t>
                    </m:r>
                    <m:r>
                      <a:rPr lang="en-CA" sz="2000" b="1" i="1" smtClean="0">
                        <a:solidFill>
                          <a:srgbClr val="000000"/>
                        </a:solidFill>
                        <a:latin typeface="Cambria Math" panose="02040503050406030204" pitchFamily="18" charset="0"/>
                      </a:rPr>
                      <m:t>𝑷</m:t>
                    </m:r>
                    <m:d>
                      <m:dPr>
                        <m:endChr m:val="|"/>
                        <m:ctrlPr>
                          <a:rPr lang="en-CA" sz="2000" b="1" i="1" smtClean="0">
                            <a:solidFill>
                              <a:srgbClr val="000000"/>
                            </a:solidFill>
                            <a:latin typeface="Cambria Math" panose="02040503050406030204" pitchFamily="18" charset="0"/>
                          </a:rPr>
                        </m:ctrlPr>
                      </m:dPr>
                      <m:e>
                        <m:r>
                          <a:rPr lang="en-CA" sz="2000" b="1" i="1" smtClean="0">
                            <a:solidFill>
                              <a:srgbClr val="000000"/>
                            </a:solidFill>
                            <a:latin typeface="Cambria Math" panose="02040503050406030204" pitchFamily="18" charset="0"/>
                          </a:rPr>
                          <m:t>𝒓</m:t>
                        </m:r>
                        <m:r>
                          <a:rPr lang="en-CA" sz="2000" b="1" i="1" baseline="-25000" smtClean="0">
                            <a:solidFill>
                              <a:srgbClr val="000000"/>
                            </a:solidFill>
                            <a:latin typeface="Cambria Math" panose="02040503050406030204" pitchFamily="18" charset="0"/>
                          </a:rPr>
                          <m:t>𝟏</m:t>
                        </m:r>
                        <m:r>
                          <a:rPr lang="en-CA" sz="2000" b="1" i="1" smtClean="0">
                            <a:solidFill>
                              <a:srgbClr val="000000"/>
                            </a:solidFill>
                            <a:latin typeface="Cambria Math" panose="02040503050406030204" pitchFamily="18" charset="0"/>
                          </a:rPr>
                          <m:t> </m:t>
                        </m:r>
                      </m:e>
                    </m:d>
                    <m:r>
                      <a:rPr lang="en-CA" sz="2000" b="1" i="1" smtClean="0">
                        <a:solidFill>
                          <a:srgbClr val="000000"/>
                        </a:solidFill>
                        <a:latin typeface="Cambria Math" panose="02040503050406030204" pitchFamily="18" charset="0"/>
                      </a:rPr>
                      <m:t>𝒖</m:t>
                    </m:r>
                    <m:r>
                      <a:rPr lang="en-CA" sz="2000" b="1" i="1" baseline="-25000" smtClean="0">
                        <a:solidFill>
                          <a:srgbClr val="000000"/>
                        </a:solidFill>
                        <a:latin typeface="Cambria Math" panose="02040503050406030204" pitchFamily="18" charset="0"/>
                      </a:rPr>
                      <m:t>𝟏</m:t>
                    </m:r>
                    <m:r>
                      <a:rPr lang="en-CA" sz="2000" b="1" i="1" smtClean="0">
                        <a:solidFill>
                          <a:srgbClr val="000000"/>
                        </a:solidFill>
                        <a:latin typeface="Cambria Math" panose="02040503050406030204" pitchFamily="18" charset="0"/>
                      </a:rPr>
                      <m:t>)</m:t>
                    </m:r>
                  </m:oMath>
                </a14:m>
                <a:endParaRPr lang="en-CA" sz="2000" b="1" dirty="0">
                  <a:solidFill>
                    <a:srgbClr val="000000"/>
                  </a:solidFill>
                  <a:latin typeface="Calibri" pitchFamily="34" charset="0"/>
                </a:endParaRPr>
              </a:p>
              <a:p>
                <a:pPr marL="457200" lvl="1" indent="0">
                  <a:spcBef>
                    <a:spcPct val="20000"/>
                  </a:spcBef>
                  <a:buClr>
                    <a:srgbClr val="0000FF"/>
                  </a:buClr>
                  <a:buSzPct val="85000"/>
                </a:pPr>
                <a:r>
                  <a:rPr lang="fr-CA" altLang="en-US" sz="2000" i="1" dirty="0">
                    <a:solidFill>
                      <a:srgbClr val="000000"/>
                    </a:solidFill>
                    <a:latin typeface="Calibri" pitchFamily="34" charset="0"/>
                  </a:rPr>
                  <a:t>                            = </a:t>
                </a:r>
                <a:r>
                  <a:rPr lang="fr-CA" altLang="en-US" sz="2000" dirty="0">
                    <a:latin typeface="Calibri" pitchFamily="34" charset="0"/>
                  </a:rPr>
                  <a:t>α &lt;0.9, 0.2&gt; (&lt;0.7, 0.3&gt;*</a:t>
                </a:r>
                <a:r>
                  <a:rPr lang="en-CA" altLang="en-US" sz="2000" dirty="0">
                    <a:latin typeface="Calibri" pitchFamily="34" charset="0"/>
                  </a:rPr>
                  <a:t>0.818 + </a:t>
                </a:r>
                <a:r>
                  <a:rPr lang="fr-CA" altLang="en-US" sz="2000" dirty="0">
                    <a:latin typeface="Calibri" pitchFamily="34" charset="0"/>
                  </a:rPr>
                  <a:t>&lt;0.7, 0.3&gt;*</a:t>
                </a:r>
                <a:r>
                  <a:rPr lang="en-CA" altLang="en-US" sz="2000" dirty="0">
                    <a:latin typeface="Calibri" pitchFamily="34" charset="0"/>
                  </a:rPr>
                  <a:t>0.182)</a:t>
                </a:r>
              </a:p>
              <a:p>
                <a:pPr marL="457200" lvl="1" indent="0">
                  <a:spcBef>
                    <a:spcPct val="20000"/>
                  </a:spcBef>
                  <a:buClr>
                    <a:srgbClr val="0000FF"/>
                  </a:buClr>
                  <a:buSzPct val="85000"/>
                </a:pPr>
                <a:r>
                  <a:rPr lang="fr-CA" altLang="en-US" sz="2000" dirty="0">
                    <a:latin typeface="Calibri" pitchFamily="34" charset="0"/>
                  </a:rPr>
                  <a:t>                            =  α &lt;0.565, 0.075&gt; </a:t>
                </a:r>
                <a:r>
                  <a:rPr lang="en-CA" altLang="en-US" sz="2000" dirty="0">
                    <a:latin typeface="Calibri" pitchFamily="34" charset="0"/>
                  </a:rPr>
                  <a:t>≈ &lt;0.883, 0.117&gt;</a:t>
                </a:r>
                <a:endParaRPr lang="fr-CA" altLang="en-US" sz="2000" i="1" dirty="0">
                  <a:solidFill>
                    <a:srgbClr val="000000"/>
                  </a:solidFill>
                  <a:latin typeface="Calibri" pitchFamily="34" charset="0"/>
                </a:endParaRPr>
              </a:p>
            </p:txBody>
          </p:sp>
        </mc:Choice>
        <mc:Fallback xmlns="">
          <p:sp>
            <p:nvSpPr>
              <p:cNvPr id="84994" name="Rectangle 3"/>
              <p:cNvSpPr txBox="1">
                <a:spLocks noRot="1" noChangeAspect="1" noMove="1" noResize="1" noEditPoints="1" noAdjustHandles="1" noChangeArrowheads="1" noChangeShapeType="1" noTextEdit="1"/>
              </p:cNvSpPr>
              <p:nvPr/>
            </p:nvSpPr>
            <p:spPr bwMode="auto">
              <a:xfrm>
                <a:off x="751681" y="4347253"/>
                <a:ext cx="8281960" cy="2196300"/>
              </a:xfrm>
              <a:prstGeom prst="rect">
                <a:avLst/>
              </a:prstGeom>
              <a:blipFill>
                <a:blip r:embed="rId3"/>
                <a:stretch>
                  <a:fillRect l="-1472" t="-75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noFill/>
                  </a:rPr>
                  <a:t> </a:t>
                </a:r>
              </a:p>
            </p:txBody>
          </p:sp>
        </mc:Fallback>
      </mc:AlternateContent>
      <p:sp>
        <p:nvSpPr>
          <p:cNvPr id="84995" name="Rectangle 2"/>
          <p:cNvSpPr>
            <a:spLocks noGrp="1" noChangeArrowheads="1"/>
          </p:cNvSpPr>
          <p:nvPr>
            <p:ph type="title"/>
          </p:nvPr>
        </p:nvSpPr>
        <p:spPr>
          <a:xfrm>
            <a:off x="403225" y="82370"/>
            <a:ext cx="8229600" cy="1143000"/>
          </a:xfrm>
        </p:spPr>
        <p:txBody>
          <a:bodyPr/>
          <a:lstStyle/>
          <a:p>
            <a:pPr eaLnBrk="1" hangingPunct="1"/>
            <a:r>
              <a:rPr lang="fr-CA" altLang="en-US" baseline="-25000" dirty="0">
                <a:latin typeface="Arial" pitchFamily="34" charset="0"/>
                <a:ea typeface="ＭＳ Ｐゴシック" pitchFamily="34" charset="-128"/>
              </a:rPr>
              <a:t>Exemple de l</a:t>
            </a:r>
            <a:r>
              <a:rPr lang="fr-CA" altLang="fr-FR" baseline="-25000" dirty="0">
                <a:latin typeface="Arial" pitchFamily="34" charset="0"/>
                <a:ea typeface="ＭＳ Ｐゴシック" pitchFamily="34" charset="-128"/>
              </a:rPr>
              <a:t>’</a:t>
            </a:r>
            <a:r>
              <a:rPr lang="fr-CA" altLang="en-US" baseline="-25000" dirty="0">
                <a:latin typeface="Arial" pitchFamily="34" charset="0"/>
                <a:ea typeface="ＭＳ Ｐゴシック" pitchFamily="34" charset="-128"/>
              </a:rPr>
              <a:t>agent de sécurité</a:t>
            </a:r>
          </a:p>
        </p:txBody>
      </p:sp>
      <p:sp>
        <p:nvSpPr>
          <p:cNvPr id="84996" name="Espace réservé de la date 6"/>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fr-FR" altLang="en-US">
              <a:latin typeface="Calibri" pitchFamily="34" charset="0"/>
            </a:endParaRPr>
          </a:p>
        </p:txBody>
      </p:sp>
      <p:sp>
        <p:nvSpPr>
          <p:cNvPr id="84997" name="Espace réservé du pied de page 7"/>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fr-FR" altLang="en-US">
              <a:latin typeface="Calibri" pitchFamily="34" charset="0"/>
            </a:endParaRPr>
          </a:p>
        </p:txBody>
      </p:sp>
      <p:sp>
        <p:nvSpPr>
          <p:cNvPr id="84998" name="Espace réservé du numéro de diapositive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56BE8CC0-4140-4B93-87E3-CF4449D7F25B}" type="slidenum">
              <a:rPr lang="en-US" altLang="en-US" smtClean="0">
                <a:latin typeface="Calibri" pitchFamily="34" charset="0"/>
              </a:rPr>
              <a:pPr/>
              <a:t>17</a:t>
            </a:fld>
            <a:endParaRPr lang="en-US" altLang="en-US">
              <a:latin typeface="Calibri" pitchFamily="34" charset="0"/>
            </a:endParaRPr>
          </a:p>
        </p:txBody>
      </p:sp>
      <p:grpSp>
        <p:nvGrpSpPr>
          <p:cNvPr id="85001" name="Group 59"/>
          <p:cNvGrpSpPr>
            <a:grpSpLocks/>
          </p:cNvGrpSpPr>
          <p:nvPr/>
        </p:nvGrpSpPr>
        <p:grpSpPr bwMode="auto">
          <a:xfrm>
            <a:off x="5337419" y="1796277"/>
            <a:ext cx="1027349" cy="503567"/>
            <a:chOff x="3792" y="1872"/>
            <a:chExt cx="768" cy="480"/>
          </a:xfrm>
        </p:grpSpPr>
        <p:sp>
          <p:nvSpPr>
            <p:cNvPr id="85024" name="Oval 12"/>
            <p:cNvSpPr>
              <a:spLocks noChangeArrowheads="1"/>
            </p:cNvSpPr>
            <p:nvPr/>
          </p:nvSpPr>
          <p:spPr bwMode="auto">
            <a:xfrm>
              <a:off x="3792" y="1872"/>
              <a:ext cx="768" cy="48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a:latin typeface="Times New Roman" pitchFamily="18" charset="0"/>
              </a:endParaRPr>
            </a:p>
          </p:txBody>
        </p:sp>
        <mc:AlternateContent xmlns:mc="http://schemas.openxmlformats.org/markup-compatibility/2006" xmlns:a14="http://schemas.microsoft.com/office/drawing/2010/main">
          <mc:Choice Requires="a14">
            <p:sp>
              <p:nvSpPr>
                <p:cNvPr id="85025" name="Object 13"/>
                <p:cNvSpPr txBox="1"/>
                <p:nvPr/>
              </p:nvSpPr>
              <p:spPr bwMode="auto">
                <a:xfrm>
                  <a:off x="3792" y="1920"/>
                  <a:ext cx="720" cy="36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𝑅𝑎𝑖</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𝑛</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oMath>
                    </m:oMathPara>
                  </a14:m>
                  <a:endParaRPr lang="en-US"/>
                </a:p>
              </p:txBody>
            </p:sp>
          </mc:Choice>
          <mc:Fallback xmlns="">
            <p:sp>
              <p:nvSpPr>
                <p:cNvPr id="85025" name="Object 13"/>
                <p:cNvSpPr txBox="1">
                  <a:spLocks noRot="1" noChangeAspect="1" noMove="1" noResize="1" noEditPoints="1" noAdjustHandles="1" noChangeArrowheads="1" noChangeShapeType="1" noTextEdit="1"/>
                </p:cNvSpPr>
                <p:nvPr/>
              </p:nvSpPr>
              <p:spPr bwMode="auto">
                <a:xfrm>
                  <a:off x="3792" y="1920"/>
                  <a:ext cx="720" cy="360"/>
                </a:xfrm>
                <a:prstGeom prst="rect">
                  <a:avLst/>
                </a:prstGeom>
                <a:blipFill>
                  <a:blip r:embed="rId4"/>
                  <a:stretch>
                    <a:fillRect/>
                  </a:stretch>
                </a:blipFill>
                <a:ln>
                  <a:noFill/>
                </a:ln>
                <a:effectLst/>
              </p:spPr>
              <p:txBody>
                <a:bodyPr/>
                <a:lstStyle/>
                <a:p>
                  <a:r>
                    <a:rPr lang="en-US">
                      <a:noFill/>
                    </a:rPr>
                    <a:t> </a:t>
                  </a:r>
                </a:p>
              </p:txBody>
            </p:sp>
          </mc:Fallback>
        </mc:AlternateContent>
      </p:grpSp>
      <p:grpSp>
        <p:nvGrpSpPr>
          <p:cNvPr id="85002" name="Group 60"/>
          <p:cNvGrpSpPr>
            <a:grpSpLocks/>
          </p:cNvGrpSpPr>
          <p:nvPr/>
        </p:nvGrpSpPr>
        <p:grpSpPr bwMode="auto">
          <a:xfrm>
            <a:off x="3727012" y="1796277"/>
            <a:ext cx="1027349" cy="503567"/>
            <a:chOff x="2334" y="1872"/>
            <a:chExt cx="768" cy="480"/>
          </a:xfrm>
        </p:grpSpPr>
        <p:sp>
          <p:nvSpPr>
            <p:cNvPr id="85022" name="Oval 14"/>
            <p:cNvSpPr>
              <a:spLocks noChangeArrowheads="1"/>
            </p:cNvSpPr>
            <p:nvPr/>
          </p:nvSpPr>
          <p:spPr bwMode="auto">
            <a:xfrm>
              <a:off x="2334" y="1872"/>
              <a:ext cx="768" cy="48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a:latin typeface="Times New Roman" pitchFamily="18" charset="0"/>
              </a:endParaRPr>
            </a:p>
          </p:txBody>
        </p:sp>
        <mc:AlternateContent xmlns:mc="http://schemas.openxmlformats.org/markup-compatibility/2006" xmlns:a14="http://schemas.microsoft.com/office/drawing/2010/main">
          <mc:Choice Requires="a14">
            <p:sp>
              <p:nvSpPr>
                <p:cNvPr id="85023" name="Object 15"/>
                <p:cNvSpPr txBox="1"/>
                <p:nvPr/>
              </p:nvSpPr>
              <p:spPr bwMode="auto">
                <a:xfrm>
                  <a:off x="2404" y="1920"/>
                  <a:ext cx="580" cy="36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𝑅𝑎𝑖</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𝑛</m:t>
                            </m:r>
                          </m:e>
                          <m:sub>
                            <m:r>
                              <a:rPr lang="en-US" i="1">
                                <a:solidFill>
                                  <a:srgbClr val="000000"/>
                                </a:solidFill>
                                <a:latin typeface="Cambria Math" panose="02040503050406030204" pitchFamily="18" charset="0"/>
                              </a:rPr>
                              <m:t>𝑡</m:t>
                            </m:r>
                          </m:sub>
                        </m:sSub>
                      </m:oMath>
                    </m:oMathPara>
                  </a14:m>
                  <a:endParaRPr lang="en-US"/>
                </a:p>
              </p:txBody>
            </p:sp>
          </mc:Choice>
          <mc:Fallback xmlns="">
            <p:sp>
              <p:nvSpPr>
                <p:cNvPr id="85023" name="Object 15"/>
                <p:cNvSpPr txBox="1">
                  <a:spLocks noRot="1" noChangeAspect="1" noMove="1" noResize="1" noEditPoints="1" noAdjustHandles="1" noChangeArrowheads="1" noChangeShapeType="1" noTextEdit="1"/>
                </p:cNvSpPr>
                <p:nvPr/>
              </p:nvSpPr>
              <p:spPr bwMode="auto">
                <a:xfrm>
                  <a:off x="2404" y="1920"/>
                  <a:ext cx="580" cy="360"/>
                </a:xfrm>
                <a:prstGeom prst="rect">
                  <a:avLst/>
                </a:prstGeom>
                <a:blipFill>
                  <a:blip r:embed="rId5"/>
                  <a:stretch>
                    <a:fillRect/>
                  </a:stretch>
                </a:blipFill>
                <a:ln>
                  <a:noFill/>
                </a:ln>
                <a:effectLst/>
              </p:spPr>
              <p:txBody>
                <a:bodyPr/>
                <a:lstStyle/>
                <a:p>
                  <a:r>
                    <a:rPr lang="en-US">
                      <a:noFill/>
                    </a:rPr>
                    <a:t> </a:t>
                  </a:r>
                </a:p>
              </p:txBody>
            </p:sp>
          </mc:Fallback>
        </mc:AlternateContent>
      </p:grpSp>
      <p:sp>
        <p:nvSpPr>
          <p:cNvPr id="47" name="Line 16"/>
          <p:cNvSpPr>
            <a:spLocks noChangeShapeType="1"/>
          </p:cNvSpPr>
          <p:nvPr/>
        </p:nvSpPr>
        <p:spPr bwMode="auto">
          <a:xfrm>
            <a:off x="1803009" y="2049110"/>
            <a:ext cx="307241" cy="0"/>
          </a:xfrm>
          <a:prstGeom prst="line">
            <a:avLst/>
          </a:prstGeom>
          <a:noFill/>
          <a:ln w="9525">
            <a:solidFill>
              <a:schemeClr val="tx1"/>
            </a:solidFill>
            <a:round/>
            <a:headEnd/>
            <a:tailEnd type="triangle" w="med" len="med"/>
          </a:ln>
        </p:spPr>
        <p:txBody>
          <a:bodyPr/>
          <a:lstStyle/>
          <a:p>
            <a:pPr>
              <a:defRPr/>
            </a:pPr>
            <a:endParaRPr lang="en-CA">
              <a:latin typeface="+mn-lt"/>
              <a:ea typeface="+mn-ea"/>
            </a:endParaRPr>
          </a:p>
        </p:txBody>
      </p:sp>
      <p:sp>
        <p:nvSpPr>
          <p:cNvPr id="48" name="Line 17"/>
          <p:cNvSpPr>
            <a:spLocks noChangeShapeType="1"/>
          </p:cNvSpPr>
          <p:nvPr/>
        </p:nvSpPr>
        <p:spPr bwMode="auto">
          <a:xfrm>
            <a:off x="3137600" y="2049110"/>
            <a:ext cx="577884" cy="0"/>
          </a:xfrm>
          <a:prstGeom prst="line">
            <a:avLst/>
          </a:prstGeom>
          <a:noFill/>
          <a:ln w="9525">
            <a:solidFill>
              <a:schemeClr val="tx1"/>
            </a:solidFill>
            <a:round/>
            <a:headEnd/>
            <a:tailEnd type="triangle" w="med" len="med"/>
          </a:ln>
        </p:spPr>
        <p:txBody>
          <a:bodyPr/>
          <a:lstStyle/>
          <a:p>
            <a:pPr>
              <a:defRPr/>
            </a:pPr>
            <a:endParaRPr lang="en-CA">
              <a:latin typeface="+mn-lt"/>
              <a:ea typeface="+mn-ea"/>
            </a:endParaRPr>
          </a:p>
        </p:txBody>
      </p:sp>
      <p:grpSp>
        <p:nvGrpSpPr>
          <p:cNvPr id="85007" name="Group 61"/>
          <p:cNvGrpSpPr>
            <a:grpSpLocks/>
          </p:cNvGrpSpPr>
          <p:nvPr/>
        </p:nvGrpSpPr>
        <p:grpSpPr bwMode="auto">
          <a:xfrm>
            <a:off x="2110251" y="1796277"/>
            <a:ext cx="1027349" cy="503567"/>
            <a:chOff x="912" y="1872"/>
            <a:chExt cx="768" cy="480"/>
          </a:xfrm>
        </p:grpSpPr>
        <p:sp>
          <p:nvSpPr>
            <p:cNvPr id="85020" name="Oval 6"/>
            <p:cNvSpPr>
              <a:spLocks noChangeArrowheads="1"/>
            </p:cNvSpPr>
            <p:nvPr/>
          </p:nvSpPr>
          <p:spPr bwMode="auto">
            <a:xfrm>
              <a:off x="912" y="1872"/>
              <a:ext cx="768" cy="48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a:latin typeface="Times New Roman" pitchFamily="18" charset="0"/>
              </a:endParaRPr>
            </a:p>
          </p:txBody>
        </p:sp>
        <mc:AlternateContent xmlns:mc="http://schemas.openxmlformats.org/markup-compatibility/2006" xmlns:a14="http://schemas.microsoft.com/office/drawing/2010/main">
          <mc:Choice Requires="a14">
            <p:sp>
              <p:nvSpPr>
                <p:cNvPr id="85021" name="Object 28"/>
                <p:cNvSpPr txBox="1"/>
                <p:nvPr/>
              </p:nvSpPr>
              <p:spPr bwMode="auto">
                <a:xfrm>
                  <a:off x="960" y="1968"/>
                  <a:ext cx="650" cy="325"/>
                </a:xfrm>
                <a:prstGeom prst="rect">
                  <a:avLst/>
                </a:prstGeom>
                <a:noFill/>
                <a:ln>
                  <a:noFill/>
                </a:ln>
                <a:effectLst/>
              </p:spPr>
              <p:txBody>
                <a:bodyPr>
                  <a:normAutofit fontScale="85000" lnSpcReduction="1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𝑅𝑎𝑖</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𝑛</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oMath>
                    </m:oMathPara>
                  </a14:m>
                  <a:endParaRPr lang="en-US"/>
                </a:p>
              </p:txBody>
            </p:sp>
          </mc:Choice>
          <mc:Fallback xmlns="">
            <p:sp>
              <p:nvSpPr>
                <p:cNvPr id="85021" name="Object 28"/>
                <p:cNvSpPr txBox="1">
                  <a:spLocks noRot="1" noChangeAspect="1" noMove="1" noResize="1" noEditPoints="1" noAdjustHandles="1" noChangeArrowheads="1" noChangeShapeType="1" noTextEdit="1"/>
                </p:cNvSpPr>
                <p:nvPr/>
              </p:nvSpPr>
              <p:spPr bwMode="auto">
                <a:xfrm>
                  <a:off x="960" y="1968"/>
                  <a:ext cx="650" cy="325"/>
                </a:xfrm>
                <a:prstGeom prst="rect">
                  <a:avLst/>
                </a:prstGeom>
                <a:blipFill>
                  <a:blip r:embed="rId6"/>
                  <a:stretch>
                    <a:fillRect/>
                  </a:stretch>
                </a:blipFill>
                <a:ln>
                  <a:noFill/>
                </a:ln>
                <a:effectLst/>
              </p:spPr>
              <p:txBody>
                <a:bodyPr/>
                <a:lstStyle/>
                <a:p>
                  <a:r>
                    <a:rPr lang="en-US">
                      <a:noFill/>
                    </a:rPr>
                    <a:t> </a:t>
                  </a:r>
                </a:p>
              </p:txBody>
            </p:sp>
          </mc:Fallback>
        </mc:AlternateContent>
      </p:grpSp>
      <p:grpSp>
        <p:nvGrpSpPr>
          <p:cNvPr id="85008" name="Group 58"/>
          <p:cNvGrpSpPr>
            <a:grpSpLocks/>
          </p:cNvGrpSpPr>
          <p:nvPr/>
        </p:nvGrpSpPr>
        <p:grpSpPr bwMode="auto">
          <a:xfrm>
            <a:off x="5177820" y="2795363"/>
            <a:ext cx="1488853" cy="553924"/>
            <a:chOff x="3612" y="3063"/>
            <a:chExt cx="1113" cy="528"/>
          </a:xfrm>
        </p:grpSpPr>
        <p:sp>
          <p:nvSpPr>
            <p:cNvPr id="85018" name="Oval 36"/>
            <p:cNvSpPr>
              <a:spLocks noChangeArrowheads="1"/>
            </p:cNvSpPr>
            <p:nvPr/>
          </p:nvSpPr>
          <p:spPr bwMode="auto">
            <a:xfrm>
              <a:off x="3612" y="3063"/>
              <a:ext cx="1106" cy="528"/>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a:latin typeface="Times New Roman" pitchFamily="18" charset="0"/>
              </a:endParaRPr>
            </a:p>
          </p:txBody>
        </p:sp>
        <mc:AlternateContent xmlns:mc="http://schemas.openxmlformats.org/markup-compatibility/2006" xmlns:a14="http://schemas.microsoft.com/office/drawing/2010/main">
          <mc:Choice Requires="a14">
            <p:sp>
              <p:nvSpPr>
                <p:cNvPr id="85019" name="Object 37"/>
                <p:cNvSpPr txBox="1"/>
                <p:nvPr/>
              </p:nvSpPr>
              <p:spPr bwMode="auto">
                <a:xfrm>
                  <a:off x="3641" y="3147"/>
                  <a:ext cx="1084" cy="336"/>
                </a:xfrm>
                <a:prstGeom prst="rect">
                  <a:avLst/>
                </a:prstGeom>
                <a:noFill/>
                <a:ln>
                  <a:noFill/>
                </a:ln>
                <a:effectLst/>
              </p:spPr>
              <p:txBody>
                <a:bodyPr>
                  <a:normAutofit fontScale="925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𝑈𝑚𝑏𝑟𝑒𝑙𝑙</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𝑎</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oMath>
                    </m:oMathPara>
                  </a14:m>
                  <a:endParaRPr lang="en-US" dirty="0"/>
                </a:p>
              </p:txBody>
            </p:sp>
          </mc:Choice>
          <mc:Fallback xmlns="">
            <p:sp>
              <p:nvSpPr>
                <p:cNvPr id="85019" name="Object 37"/>
                <p:cNvSpPr txBox="1">
                  <a:spLocks noRot="1" noChangeAspect="1" noMove="1" noResize="1" noEditPoints="1" noAdjustHandles="1" noChangeArrowheads="1" noChangeShapeType="1" noTextEdit="1"/>
                </p:cNvSpPr>
                <p:nvPr/>
              </p:nvSpPr>
              <p:spPr bwMode="auto">
                <a:xfrm>
                  <a:off x="3641" y="3147"/>
                  <a:ext cx="1084" cy="336"/>
                </a:xfrm>
                <a:prstGeom prst="rect">
                  <a:avLst/>
                </a:prstGeom>
                <a:blipFill>
                  <a:blip r:embed="rId7"/>
                  <a:stretch>
                    <a:fillRect/>
                  </a:stretch>
                </a:blipFill>
                <a:ln>
                  <a:noFill/>
                </a:ln>
                <a:effectLst/>
              </p:spPr>
              <p:txBody>
                <a:bodyPr/>
                <a:lstStyle/>
                <a:p>
                  <a:r>
                    <a:rPr lang="en-US">
                      <a:noFill/>
                    </a:rPr>
                    <a:t> </a:t>
                  </a:r>
                </a:p>
              </p:txBody>
            </p:sp>
          </mc:Fallback>
        </mc:AlternateContent>
      </p:grpSp>
      <p:grpSp>
        <p:nvGrpSpPr>
          <p:cNvPr id="85009" name="Group 57"/>
          <p:cNvGrpSpPr>
            <a:grpSpLocks/>
          </p:cNvGrpSpPr>
          <p:nvPr/>
        </p:nvGrpSpPr>
        <p:grpSpPr bwMode="auto">
          <a:xfrm>
            <a:off x="3639648" y="2795363"/>
            <a:ext cx="1368461" cy="553924"/>
            <a:chOff x="2208" y="3063"/>
            <a:chExt cx="1023" cy="528"/>
          </a:xfrm>
        </p:grpSpPr>
        <p:sp>
          <p:nvSpPr>
            <p:cNvPr id="85016" name="Oval 38"/>
            <p:cNvSpPr>
              <a:spLocks noChangeArrowheads="1"/>
            </p:cNvSpPr>
            <p:nvPr/>
          </p:nvSpPr>
          <p:spPr bwMode="auto">
            <a:xfrm>
              <a:off x="2208" y="3063"/>
              <a:ext cx="1008" cy="528"/>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a:latin typeface="Times New Roman" pitchFamily="18" charset="0"/>
              </a:endParaRPr>
            </a:p>
          </p:txBody>
        </p:sp>
        <mc:AlternateContent xmlns:mc="http://schemas.openxmlformats.org/markup-compatibility/2006" xmlns:a14="http://schemas.microsoft.com/office/drawing/2010/main">
          <mc:Choice Requires="a14">
            <p:sp>
              <p:nvSpPr>
                <p:cNvPr id="85017" name="Object 39"/>
                <p:cNvSpPr txBox="1"/>
                <p:nvPr/>
              </p:nvSpPr>
              <p:spPr bwMode="auto">
                <a:xfrm>
                  <a:off x="2211" y="3138"/>
                  <a:ext cx="1020" cy="36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𝑈𝑚𝑏𝑟𝑒𝑙𝑙</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𝑎</m:t>
                            </m:r>
                          </m:e>
                          <m:sub>
                            <m:r>
                              <a:rPr lang="en-US" i="1">
                                <a:solidFill>
                                  <a:srgbClr val="000000"/>
                                </a:solidFill>
                                <a:latin typeface="Cambria Math" panose="02040503050406030204" pitchFamily="18" charset="0"/>
                              </a:rPr>
                              <m:t>𝑡</m:t>
                            </m:r>
                          </m:sub>
                        </m:sSub>
                      </m:oMath>
                    </m:oMathPara>
                  </a14:m>
                  <a:endParaRPr lang="en-US"/>
                </a:p>
              </p:txBody>
            </p:sp>
          </mc:Choice>
          <mc:Fallback xmlns="">
            <p:sp>
              <p:nvSpPr>
                <p:cNvPr id="85017" name="Object 39"/>
                <p:cNvSpPr txBox="1">
                  <a:spLocks noRot="1" noChangeAspect="1" noMove="1" noResize="1" noEditPoints="1" noAdjustHandles="1" noChangeArrowheads="1" noChangeShapeType="1" noTextEdit="1"/>
                </p:cNvSpPr>
                <p:nvPr/>
              </p:nvSpPr>
              <p:spPr bwMode="auto">
                <a:xfrm>
                  <a:off x="2211" y="3138"/>
                  <a:ext cx="1020" cy="360"/>
                </a:xfrm>
                <a:prstGeom prst="rect">
                  <a:avLst/>
                </a:prstGeom>
                <a:blipFill>
                  <a:blip r:embed="rId8"/>
                  <a:stretch>
                    <a:fillRect/>
                  </a:stretch>
                </a:blipFill>
                <a:ln>
                  <a:noFill/>
                </a:ln>
                <a:effectLst/>
              </p:spPr>
              <p:txBody>
                <a:bodyPr/>
                <a:lstStyle/>
                <a:p>
                  <a:r>
                    <a:rPr lang="en-US">
                      <a:noFill/>
                    </a:rPr>
                    <a:t> </a:t>
                  </a:r>
                </a:p>
              </p:txBody>
            </p:sp>
          </mc:Fallback>
        </mc:AlternateContent>
      </p:grpSp>
      <p:grpSp>
        <p:nvGrpSpPr>
          <p:cNvPr id="85010" name="Group 56"/>
          <p:cNvGrpSpPr>
            <a:grpSpLocks/>
          </p:cNvGrpSpPr>
          <p:nvPr/>
        </p:nvGrpSpPr>
        <p:grpSpPr bwMode="auto">
          <a:xfrm>
            <a:off x="2063018" y="2795363"/>
            <a:ext cx="1308265" cy="553924"/>
            <a:chOff x="816" y="3063"/>
            <a:chExt cx="978" cy="528"/>
          </a:xfrm>
        </p:grpSpPr>
        <p:sp>
          <p:nvSpPr>
            <p:cNvPr id="85014" name="Oval 35"/>
            <p:cNvSpPr>
              <a:spLocks noChangeArrowheads="1"/>
            </p:cNvSpPr>
            <p:nvPr/>
          </p:nvSpPr>
          <p:spPr bwMode="auto">
            <a:xfrm>
              <a:off x="816" y="3063"/>
              <a:ext cx="956" cy="528"/>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a:latin typeface="Times New Roman" pitchFamily="18" charset="0"/>
              </a:endParaRPr>
            </a:p>
          </p:txBody>
        </p:sp>
        <mc:AlternateContent xmlns:mc="http://schemas.openxmlformats.org/markup-compatibility/2006" xmlns:a14="http://schemas.microsoft.com/office/drawing/2010/main">
          <mc:Choice Requires="a14">
            <p:sp>
              <p:nvSpPr>
                <p:cNvPr id="85015" name="Object 44"/>
                <p:cNvSpPr txBox="1"/>
                <p:nvPr/>
              </p:nvSpPr>
              <p:spPr bwMode="auto">
                <a:xfrm>
                  <a:off x="834" y="3168"/>
                  <a:ext cx="960" cy="298"/>
                </a:xfrm>
                <a:prstGeom prst="rect">
                  <a:avLst/>
                </a:prstGeom>
                <a:noFill/>
                <a:ln>
                  <a:noFill/>
                </a:ln>
                <a:effectLst/>
              </p:spPr>
              <p:txBody>
                <a:bodyPr>
                  <a:normAutofit fontScale="775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𝑈𝑚𝑏𝑟𝑒𝑙𝑙</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𝑎</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oMath>
                    </m:oMathPara>
                  </a14:m>
                  <a:endParaRPr lang="en-US"/>
                </a:p>
              </p:txBody>
            </p:sp>
          </mc:Choice>
          <mc:Fallback xmlns="">
            <p:sp>
              <p:nvSpPr>
                <p:cNvPr id="85015" name="Object 44"/>
                <p:cNvSpPr txBox="1">
                  <a:spLocks noRot="1" noChangeAspect="1" noMove="1" noResize="1" noEditPoints="1" noAdjustHandles="1" noChangeArrowheads="1" noChangeShapeType="1" noTextEdit="1"/>
                </p:cNvSpPr>
                <p:nvPr/>
              </p:nvSpPr>
              <p:spPr bwMode="auto">
                <a:xfrm>
                  <a:off x="834" y="3168"/>
                  <a:ext cx="960" cy="298"/>
                </a:xfrm>
                <a:prstGeom prst="rect">
                  <a:avLst/>
                </a:prstGeom>
                <a:blipFill>
                  <a:blip r:embed="rId9"/>
                  <a:stretch>
                    <a:fillRect/>
                  </a:stretch>
                </a:blipFill>
                <a:ln>
                  <a:noFill/>
                </a:ln>
                <a:effectLst/>
              </p:spPr>
              <p:txBody>
                <a:bodyPr/>
                <a:lstStyle/>
                <a:p>
                  <a:r>
                    <a:rPr lang="en-US">
                      <a:noFill/>
                    </a:rPr>
                    <a:t> </a:t>
                  </a:r>
                </a:p>
              </p:txBody>
            </p:sp>
          </mc:Fallback>
        </mc:AlternateContent>
      </p:grpSp>
      <p:sp>
        <p:nvSpPr>
          <p:cNvPr id="55" name="Line 53"/>
          <p:cNvSpPr>
            <a:spLocks noChangeShapeType="1"/>
          </p:cNvSpPr>
          <p:nvPr/>
        </p:nvSpPr>
        <p:spPr bwMode="auto">
          <a:xfrm>
            <a:off x="2623924" y="2299844"/>
            <a:ext cx="4995" cy="466725"/>
          </a:xfrm>
          <a:prstGeom prst="line">
            <a:avLst/>
          </a:prstGeom>
          <a:noFill/>
          <a:ln w="9525">
            <a:solidFill>
              <a:schemeClr val="tx1"/>
            </a:solidFill>
            <a:round/>
            <a:headEnd/>
            <a:tailEnd type="triangle" w="med" len="med"/>
          </a:ln>
        </p:spPr>
        <p:txBody>
          <a:bodyPr/>
          <a:lstStyle/>
          <a:p>
            <a:pPr>
              <a:defRPr/>
            </a:pPr>
            <a:endParaRPr lang="en-CA">
              <a:latin typeface="+mn-lt"/>
              <a:ea typeface="+mn-ea"/>
            </a:endParaRPr>
          </a:p>
        </p:txBody>
      </p:sp>
      <p:graphicFrame>
        <p:nvGraphicFramePr>
          <p:cNvPr id="34" name="Table 33"/>
          <p:cNvGraphicFramePr>
            <a:graphicFrameLocks noGrp="1"/>
          </p:cNvGraphicFramePr>
          <p:nvPr>
            <p:extLst>
              <p:ext uri="{D42A27DB-BD31-4B8C-83A1-F6EECF244321}">
                <p14:modId xmlns:p14="http://schemas.microsoft.com/office/powerpoint/2010/main" val="317421023"/>
              </p:ext>
            </p:extLst>
          </p:nvPr>
        </p:nvGraphicFramePr>
        <p:xfrm>
          <a:off x="443077" y="861423"/>
          <a:ext cx="1459799" cy="1001713"/>
        </p:xfrm>
        <a:graphic>
          <a:graphicData uri="http://schemas.openxmlformats.org/drawingml/2006/table">
            <a:tbl>
              <a:tblPr firstRow="1" bandRow="1">
                <a:tableStyleId>{5C22544A-7EE6-4342-B048-85BDC9FD1C3A}</a:tableStyleId>
              </a:tblPr>
              <a:tblGrid>
                <a:gridCol w="524601">
                  <a:extLst>
                    <a:ext uri="{9D8B030D-6E8A-4147-A177-3AD203B41FA5}">
                      <a16:colId xmlns:a16="http://schemas.microsoft.com/office/drawing/2014/main" val="20000"/>
                    </a:ext>
                  </a:extLst>
                </a:gridCol>
                <a:gridCol w="935198">
                  <a:extLst>
                    <a:ext uri="{9D8B030D-6E8A-4147-A177-3AD203B41FA5}">
                      <a16:colId xmlns:a16="http://schemas.microsoft.com/office/drawing/2014/main" val="20001"/>
                    </a:ext>
                  </a:extLst>
                </a:gridCol>
              </a:tblGrid>
              <a:tr h="392257">
                <a:tc>
                  <a:txBody>
                    <a:bodyPr/>
                    <a:lstStyle/>
                    <a:p>
                      <a:r>
                        <a:rPr lang="en-US" sz="1400" i="1" dirty="0"/>
                        <a:t>R</a:t>
                      </a:r>
                      <a:r>
                        <a:rPr lang="en-US" sz="1400" i="1" baseline="-25000" dirty="0"/>
                        <a:t>t-1</a:t>
                      </a:r>
                    </a:p>
                  </a:txBody>
                  <a:tcPr marL="91453" marR="91453" marT="45684" marB="4568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P(</a:t>
                      </a:r>
                      <a:r>
                        <a:rPr lang="en-US" sz="1400" i="1" dirty="0"/>
                        <a:t>R</a:t>
                      </a:r>
                      <a:r>
                        <a:rPr lang="en-US" sz="1400" baseline="-25000" dirty="0"/>
                        <a:t>t</a:t>
                      </a:r>
                      <a:r>
                        <a:rPr lang="en-US" sz="1400" baseline="0" dirty="0"/>
                        <a:t>|</a:t>
                      </a:r>
                      <a:r>
                        <a:rPr lang="en-US" sz="1400" i="1" dirty="0"/>
                        <a:t>R</a:t>
                      </a:r>
                      <a:r>
                        <a:rPr lang="en-US" sz="1400" i="1" baseline="-25000" dirty="0"/>
                        <a:t>t-1</a:t>
                      </a:r>
                      <a:r>
                        <a:rPr lang="en-US" sz="1400" baseline="0" dirty="0"/>
                        <a:t>)</a:t>
                      </a:r>
                      <a:endParaRPr lang="en-US" sz="1400" baseline="-25000" dirty="0"/>
                    </a:p>
                  </a:txBody>
                  <a:tcPr marL="91453" marR="91453" marT="45684" marB="45684"/>
                </a:tc>
                <a:extLst>
                  <a:ext uri="{0D108BD9-81ED-4DB2-BD59-A6C34878D82A}">
                    <a16:rowId xmlns:a16="http://schemas.microsoft.com/office/drawing/2014/main" val="10000"/>
                  </a:ext>
                </a:extLst>
              </a:tr>
              <a:tr h="304728">
                <a:tc>
                  <a:txBody>
                    <a:bodyPr/>
                    <a:lstStyle/>
                    <a:p>
                      <a:pPr algn="ctr"/>
                      <a:r>
                        <a:rPr lang="en-US" sz="1400" dirty="0"/>
                        <a:t>V</a:t>
                      </a:r>
                    </a:p>
                  </a:txBody>
                  <a:tcPr marL="91453" marR="91453" marT="45684" marB="45684"/>
                </a:tc>
                <a:tc>
                  <a:txBody>
                    <a:bodyPr/>
                    <a:lstStyle/>
                    <a:p>
                      <a:pPr algn="ctr"/>
                      <a:r>
                        <a:rPr lang="en-US" sz="1400" dirty="0"/>
                        <a:t>0.7</a:t>
                      </a:r>
                    </a:p>
                  </a:txBody>
                  <a:tcPr marL="91453" marR="91453" marT="45684" marB="45684"/>
                </a:tc>
                <a:extLst>
                  <a:ext uri="{0D108BD9-81ED-4DB2-BD59-A6C34878D82A}">
                    <a16:rowId xmlns:a16="http://schemas.microsoft.com/office/drawing/2014/main" val="10001"/>
                  </a:ext>
                </a:extLst>
              </a:tr>
              <a:tr h="304728">
                <a:tc>
                  <a:txBody>
                    <a:bodyPr/>
                    <a:lstStyle/>
                    <a:p>
                      <a:pPr algn="ctr"/>
                      <a:r>
                        <a:rPr lang="en-US" sz="1400" dirty="0"/>
                        <a:t>F</a:t>
                      </a:r>
                    </a:p>
                  </a:txBody>
                  <a:tcPr marL="91453" marR="91453" marT="45684" marB="45684"/>
                </a:tc>
                <a:tc>
                  <a:txBody>
                    <a:bodyPr/>
                    <a:lstStyle/>
                    <a:p>
                      <a:pPr algn="ctr"/>
                      <a:r>
                        <a:rPr lang="en-US" sz="1400" dirty="0"/>
                        <a:t>0.3</a:t>
                      </a:r>
                    </a:p>
                  </a:txBody>
                  <a:tcPr marL="91453" marR="91453" marT="45684" marB="45684"/>
                </a:tc>
                <a:extLst>
                  <a:ext uri="{0D108BD9-81ED-4DB2-BD59-A6C34878D82A}">
                    <a16:rowId xmlns:a16="http://schemas.microsoft.com/office/drawing/2014/main" val="10002"/>
                  </a:ext>
                </a:extLst>
              </a:tr>
            </a:tbl>
          </a:graphicData>
        </a:graphic>
      </p:graphicFrame>
      <p:graphicFrame>
        <p:nvGraphicFramePr>
          <p:cNvPr id="35" name="Table 34"/>
          <p:cNvGraphicFramePr>
            <a:graphicFrameLocks noGrp="1"/>
          </p:cNvGraphicFramePr>
          <p:nvPr>
            <p:extLst>
              <p:ext uri="{D42A27DB-BD31-4B8C-83A1-F6EECF244321}">
                <p14:modId xmlns:p14="http://schemas.microsoft.com/office/powerpoint/2010/main" val="2198269076"/>
              </p:ext>
            </p:extLst>
          </p:nvPr>
        </p:nvGraphicFramePr>
        <p:xfrm>
          <a:off x="7313273" y="1317075"/>
          <a:ext cx="1322387" cy="955676"/>
        </p:xfrm>
        <a:graphic>
          <a:graphicData uri="http://schemas.openxmlformats.org/drawingml/2006/table">
            <a:tbl>
              <a:tblPr firstRow="1" bandRow="1">
                <a:tableStyleId>{5C22544A-7EE6-4342-B048-85BDC9FD1C3A}</a:tableStyleId>
              </a:tblPr>
              <a:tblGrid>
                <a:gridCol w="481172">
                  <a:extLst>
                    <a:ext uri="{9D8B030D-6E8A-4147-A177-3AD203B41FA5}">
                      <a16:colId xmlns:a16="http://schemas.microsoft.com/office/drawing/2014/main" val="20000"/>
                    </a:ext>
                  </a:extLst>
                </a:gridCol>
                <a:gridCol w="841215">
                  <a:extLst>
                    <a:ext uri="{9D8B030D-6E8A-4147-A177-3AD203B41FA5}">
                      <a16:colId xmlns:a16="http://schemas.microsoft.com/office/drawing/2014/main" val="20001"/>
                    </a:ext>
                  </a:extLst>
                </a:gridCol>
              </a:tblGrid>
              <a:tr h="345840">
                <a:tc>
                  <a:txBody>
                    <a:bodyPr/>
                    <a:lstStyle/>
                    <a:p>
                      <a:r>
                        <a:rPr lang="en-US" sz="1400" i="1" dirty="0" err="1"/>
                        <a:t>R</a:t>
                      </a:r>
                      <a:r>
                        <a:rPr lang="en-US" sz="1400" i="1" baseline="-25000" dirty="0" err="1"/>
                        <a:t>t</a:t>
                      </a:r>
                      <a:endParaRPr lang="en-US" sz="1400" i="1" baseline="-25000" dirty="0"/>
                    </a:p>
                  </a:txBody>
                  <a:tcPr marL="91469" marR="91469" marT="45738" marB="4573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P(</a:t>
                      </a:r>
                      <a:r>
                        <a:rPr lang="en-US" sz="1400" i="1" dirty="0" err="1"/>
                        <a:t>U</a:t>
                      </a:r>
                      <a:r>
                        <a:rPr lang="en-US" sz="1400" i="1" baseline="-25000" dirty="0" err="1"/>
                        <a:t>t</a:t>
                      </a:r>
                      <a:r>
                        <a:rPr lang="en-US" sz="1400" i="0" baseline="0" dirty="0" err="1"/>
                        <a:t>|</a:t>
                      </a:r>
                      <a:r>
                        <a:rPr lang="en-US" sz="1400" i="1" dirty="0" err="1"/>
                        <a:t>R</a:t>
                      </a:r>
                      <a:r>
                        <a:rPr lang="en-US" sz="1400" i="1" baseline="-25000" dirty="0" err="1"/>
                        <a:t>t</a:t>
                      </a:r>
                      <a:r>
                        <a:rPr lang="en-US" sz="1400" baseline="0" dirty="0"/>
                        <a:t>)</a:t>
                      </a:r>
                      <a:endParaRPr lang="en-US" sz="1400" baseline="-25000" dirty="0"/>
                    </a:p>
                  </a:txBody>
                  <a:tcPr marL="91469" marR="91469" marT="45738" marB="45738"/>
                </a:tc>
                <a:extLst>
                  <a:ext uri="{0D108BD9-81ED-4DB2-BD59-A6C34878D82A}">
                    <a16:rowId xmlns:a16="http://schemas.microsoft.com/office/drawing/2014/main" val="10000"/>
                  </a:ext>
                </a:extLst>
              </a:tr>
              <a:tr h="304918">
                <a:tc>
                  <a:txBody>
                    <a:bodyPr/>
                    <a:lstStyle/>
                    <a:p>
                      <a:pPr algn="ctr"/>
                      <a:r>
                        <a:rPr lang="en-US" sz="1400" dirty="0"/>
                        <a:t>V</a:t>
                      </a:r>
                    </a:p>
                  </a:txBody>
                  <a:tcPr marL="91469" marR="91469" marT="45738" marB="45738"/>
                </a:tc>
                <a:tc>
                  <a:txBody>
                    <a:bodyPr/>
                    <a:lstStyle/>
                    <a:p>
                      <a:pPr algn="ctr"/>
                      <a:r>
                        <a:rPr lang="en-US" sz="1400" dirty="0"/>
                        <a:t>0.9</a:t>
                      </a:r>
                    </a:p>
                  </a:txBody>
                  <a:tcPr marL="91469" marR="91469" marT="45738" marB="45738"/>
                </a:tc>
                <a:extLst>
                  <a:ext uri="{0D108BD9-81ED-4DB2-BD59-A6C34878D82A}">
                    <a16:rowId xmlns:a16="http://schemas.microsoft.com/office/drawing/2014/main" val="10001"/>
                  </a:ext>
                </a:extLst>
              </a:tr>
              <a:tr h="304918">
                <a:tc>
                  <a:txBody>
                    <a:bodyPr/>
                    <a:lstStyle/>
                    <a:p>
                      <a:pPr algn="ctr"/>
                      <a:r>
                        <a:rPr lang="en-US" sz="1400" dirty="0"/>
                        <a:t>F</a:t>
                      </a:r>
                    </a:p>
                  </a:txBody>
                  <a:tcPr marL="91469" marR="91469" marT="45738" marB="45738"/>
                </a:tc>
                <a:tc>
                  <a:txBody>
                    <a:bodyPr/>
                    <a:lstStyle/>
                    <a:p>
                      <a:pPr algn="ctr"/>
                      <a:r>
                        <a:rPr lang="en-US" sz="1400" dirty="0"/>
                        <a:t>0.2</a:t>
                      </a:r>
                    </a:p>
                  </a:txBody>
                  <a:tcPr marL="91469" marR="91469" marT="45738" marB="45738"/>
                </a:tc>
                <a:extLst>
                  <a:ext uri="{0D108BD9-81ED-4DB2-BD59-A6C34878D82A}">
                    <a16:rowId xmlns:a16="http://schemas.microsoft.com/office/drawing/2014/main" val="10002"/>
                  </a:ext>
                </a:extLst>
              </a:tr>
            </a:tbl>
          </a:graphicData>
        </a:graphic>
      </p:graphicFrame>
      <mc:AlternateContent xmlns:mc="http://schemas.openxmlformats.org/markup-compatibility/2006" xmlns:a14="http://schemas.microsoft.com/office/drawing/2010/main">
        <mc:Choice Requires="a14">
          <p:sp>
            <p:nvSpPr>
              <p:cNvPr id="36" name="Object 4"/>
              <p:cNvSpPr txBox="1">
                <a:spLocks noGrp="1"/>
              </p:cNvSpPr>
              <p:nvPr>
                <p:ph sz="quarter" idx="2"/>
              </p:nvPr>
            </p:nvSpPr>
            <p:spPr bwMode="auto">
              <a:xfrm>
                <a:off x="852815" y="3791639"/>
                <a:ext cx="1595438" cy="434975"/>
              </a:xfrm>
              <a:prstGeom prst="rect">
                <a:avLst/>
              </a:prstGeom>
              <a:noFill/>
              <a:ln>
                <a:noFill/>
              </a:ln>
              <a:effectLst/>
            </p:spPr>
            <p:txBody>
              <a:bodyPr>
                <a:normAutofit fontScale="92500"/>
              </a:bodyPr>
              <a:lstStyle/>
              <a:p>
                <a:pPr>
                  <a:buNone/>
                </a:pPr>
                <a14:m>
                  <m:oMathPara xmlns:m="http://schemas.openxmlformats.org/officeDocument/2006/math">
                    <m:oMathParaPr>
                      <m:jc m:val="left"/>
                    </m:oMathParaPr>
                    <m:oMath xmlns:m="http://schemas.openxmlformats.org/officeDocument/2006/math">
                      <m:r>
                        <a:rPr lang="en-US" b="1" i="1" smtClean="0">
                          <a:solidFill>
                            <a:srgbClr val="000000"/>
                          </a:solidFill>
                          <a:latin typeface="Cambria Math" panose="02040503050406030204" pitchFamily="18" charset="0"/>
                        </a:rPr>
                        <m:t>𝑷</m:t>
                      </m:r>
                      <m:d>
                        <m:dPr>
                          <m:endChr m:val="|"/>
                          <m:ctrlPr>
                            <a:rPr lang="en-US" b="1" i="1" smtClean="0">
                              <a:solidFill>
                                <a:srgbClr val="000000"/>
                              </a:solidFill>
                              <a:latin typeface="Cambria Math" panose="02040503050406030204" pitchFamily="18" charset="0"/>
                            </a:rPr>
                          </m:ctrlPr>
                        </m:dPr>
                        <m:e>
                          <m:sSub>
                            <m:sSubPr>
                              <m:ctrlPr>
                                <a:rPr lang="en-US" b="1" i="1">
                                  <a:solidFill>
                                    <a:srgbClr val="000000"/>
                                  </a:solidFill>
                                  <a:latin typeface="Cambria Math" panose="02040503050406030204" pitchFamily="18" charset="0"/>
                                </a:rPr>
                              </m:ctrlPr>
                            </m:sSubPr>
                            <m:e>
                              <m:r>
                                <a:rPr lang="en-US" b="1" i="1">
                                  <a:solidFill>
                                    <a:srgbClr val="000000"/>
                                  </a:solidFill>
                                  <a:latin typeface="Cambria Math" panose="02040503050406030204" pitchFamily="18" charset="0"/>
                                </a:rPr>
                                <m:t>𝑿</m:t>
                              </m:r>
                            </m:e>
                            <m:sub>
                              <m:r>
                                <a:rPr lang="en-US" b="1" i="1">
                                  <a:solidFill>
                                    <a:srgbClr val="000000"/>
                                  </a:solidFill>
                                  <a:latin typeface="Cambria Math" panose="02040503050406030204" pitchFamily="18" charset="0"/>
                                </a:rPr>
                                <m:t>𝒕</m:t>
                              </m:r>
                              <m:r>
                                <a:rPr lang="en-US" b="1" i="1">
                                  <a:solidFill>
                                    <a:srgbClr val="000000"/>
                                  </a:solidFill>
                                  <a:latin typeface="Cambria Math" panose="02040503050406030204" pitchFamily="18" charset="0"/>
                                </a:rPr>
                                <m:t>+</m:t>
                              </m:r>
                              <m:r>
                                <a:rPr lang="en-US" b="1" i="1">
                                  <a:solidFill>
                                    <a:srgbClr val="000000"/>
                                  </a:solidFill>
                                  <a:latin typeface="Cambria Math" panose="02040503050406030204" pitchFamily="18" charset="0"/>
                                </a:rPr>
                                <m:t>𝟏</m:t>
                              </m:r>
                            </m:sub>
                          </m:sSub>
                        </m:e>
                      </m:d>
                      <m:sSub>
                        <m:sSubPr>
                          <m:ctrlPr>
                            <a:rPr lang="en-US" b="1" i="1">
                              <a:solidFill>
                                <a:srgbClr val="000000"/>
                              </a:solidFill>
                              <a:latin typeface="Cambria Math" panose="02040503050406030204" pitchFamily="18" charset="0"/>
                            </a:rPr>
                          </m:ctrlPr>
                        </m:sSubPr>
                        <m:e>
                          <m:r>
                            <a:rPr lang="en-US" b="1" i="1">
                              <a:solidFill>
                                <a:srgbClr val="000000"/>
                              </a:solidFill>
                              <a:latin typeface="Cambria Math" panose="02040503050406030204" pitchFamily="18" charset="0"/>
                            </a:rPr>
                            <m:t>𝒆</m:t>
                          </m:r>
                        </m:e>
                        <m:sub>
                          <m:r>
                            <a:rPr lang="en-US" b="1" i="1">
                              <a:solidFill>
                                <a:srgbClr val="000000"/>
                              </a:solidFill>
                              <a:latin typeface="Cambria Math" panose="02040503050406030204" pitchFamily="18" charset="0"/>
                            </a:rPr>
                            <m:t>𝟏</m:t>
                          </m:r>
                          <m:r>
                            <a:rPr lang="en-US" b="1" i="1">
                              <a:solidFill>
                                <a:srgbClr val="000000"/>
                              </a:solidFill>
                              <a:latin typeface="Cambria Math" panose="02040503050406030204" pitchFamily="18" charset="0"/>
                            </a:rPr>
                            <m:t>:</m:t>
                          </m:r>
                          <m:r>
                            <a:rPr lang="en-US" b="1" i="1">
                              <a:solidFill>
                                <a:srgbClr val="000000"/>
                              </a:solidFill>
                              <a:latin typeface="Cambria Math" panose="02040503050406030204" pitchFamily="18" charset="0"/>
                            </a:rPr>
                            <m:t>𝒕</m:t>
                          </m:r>
                          <m:r>
                            <a:rPr lang="en-US" b="1" i="1">
                              <a:solidFill>
                                <a:srgbClr val="000000"/>
                              </a:solidFill>
                              <a:latin typeface="Cambria Math" panose="02040503050406030204" pitchFamily="18" charset="0"/>
                            </a:rPr>
                            <m:t>+</m:t>
                          </m:r>
                          <m:r>
                            <a:rPr lang="en-US" b="1" i="1">
                              <a:solidFill>
                                <a:srgbClr val="000000"/>
                              </a:solidFill>
                              <a:latin typeface="Cambria Math" panose="02040503050406030204" pitchFamily="18" charset="0"/>
                            </a:rPr>
                            <m:t>𝟏</m:t>
                          </m:r>
                        </m:sub>
                      </m:sSub>
                      <m:r>
                        <a:rPr lang="en-US" i="1">
                          <a:solidFill>
                            <a:srgbClr val="000000"/>
                          </a:solidFill>
                          <a:latin typeface="Cambria Math" panose="02040503050406030204" pitchFamily="18" charset="0"/>
                        </a:rPr>
                        <m:t>)</m:t>
                      </m:r>
                    </m:oMath>
                  </m:oMathPara>
                </a14:m>
                <a:endParaRPr lang="en-US" dirty="0"/>
              </a:p>
            </p:txBody>
          </p:sp>
        </mc:Choice>
        <mc:Fallback xmlns="">
          <p:sp>
            <p:nvSpPr>
              <p:cNvPr id="36" name="Object 4"/>
              <p:cNvSpPr txBox="1">
                <a:spLocks noGrp="1" noRot="1" noChangeAspect="1" noMove="1" noResize="1" noEditPoints="1" noAdjustHandles="1" noChangeArrowheads="1" noChangeShapeType="1" noTextEdit="1"/>
              </p:cNvSpPr>
              <p:nvPr>
                <p:ph sz="quarter" idx="2"/>
              </p:nvPr>
            </p:nvSpPr>
            <p:spPr bwMode="auto">
              <a:xfrm>
                <a:off x="852815" y="3791639"/>
                <a:ext cx="1595438" cy="434975"/>
              </a:xfrm>
              <a:prstGeom prst="rect">
                <a:avLst/>
              </a:prstGeom>
              <a:blipFill>
                <a:blip r:embed="rId10"/>
                <a:stretch>
                  <a:fillRect r="-8779" b="-1408"/>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Object 5"/>
              <p:cNvSpPr txBox="1"/>
              <p:nvPr/>
            </p:nvSpPr>
            <p:spPr bwMode="auto">
              <a:xfrm>
                <a:off x="2380752" y="3615305"/>
                <a:ext cx="4678363" cy="715962"/>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2000" i="1" smtClean="0">
                          <a:solidFill>
                            <a:srgbClr val="000000"/>
                          </a:solidFill>
                          <a:latin typeface="Cambria Math" panose="02040503050406030204" pitchFamily="18" charset="0"/>
                        </a:rPr>
                        <m:t>=</m:t>
                      </m:r>
                      <m:r>
                        <a:rPr lang="en-US" sz="2000" i="1" smtClean="0">
                          <a:solidFill>
                            <a:srgbClr val="000000"/>
                          </a:solidFill>
                          <a:latin typeface="Cambria Math" panose="02040503050406030204" pitchFamily="18" charset="0"/>
                        </a:rPr>
                        <m:t>𝛼</m:t>
                      </m:r>
                      <m:r>
                        <a:rPr lang="en-US" sz="2000" i="1" smtClean="0">
                          <a:solidFill>
                            <a:srgbClr val="000000"/>
                          </a:solidFill>
                          <a:latin typeface="Cambria Math" panose="02040503050406030204" pitchFamily="18" charset="0"/>
                        </a:rPr>
                        <m:t>𝑃</m:t>
                      </m:r>
                      <m:d>
                        <m:dPr>
                          <m:endChr m:val="|"/>
                          <m:ctrlPr>
                            <a:rPr lang="en-US" sz="2000" i="1" smtClean="0">
                              <a:solidFill>
                                <a:srgbClr val="000000"/>
                              </a:solidFill>
                              <a:latin typeface="Cambria Math" panose="02040503050406030204" pitchFamily="18" charset="0"/>
                            </a:rPr>
                          </m:ctrlPr>
                        </m:dP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𝑒</m:t>
                              </m:r>
                            </m:e>
                            <m:sub>
                              <m:r>
                                <a:rPr lang="en-US" sz="2000" i="1">
                                  <a:solidFill>
                                    <a:srgbClr val="000000"/>
                                  </a:solidFill>
                                  <a:latin typeface="Cambria Math" panose="02040503050406030204" pitchFamily="18" charset="0"/>
                                </a:rPr>
                                <m:t>𝑡</m:t>
                              </m:r>
                              <m:r>
                                <a:rPr lang="en-US" sz="2000" i="1">
                                  <a:solidFill>
                                    <a:srgbClr val="000000"/>
                                  </a:solidFill>
                                  <a:latin typeface="Cambria Math" panose="02040503050406030204" pitchFamily="18" charset="0"/>
                                </a:rPr>
                                <m:t>+1</m:t>
                              </m:r>
                            </m:sub>
                          </m:sSub>
                        </m:e>
                      </m:d>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𝑋</m:t>
                          </m:r>
                        </m:e>
                        <m:sub>
                          <m:r>
                            <a:rPr lang="en-US" sz="2000" i="1">
                              <a:solidFill>
                                <a:srgbClr val="000000"/>
                              </a:solidFill>
                              <a:latin typeface="Cambria Math" panose="02040503050406030204" pitchFamily="18" charset="0"/>
                            </a:rPr>
                            <m:t>𝑡</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nary>
                        <m:naryPr>
                          <m:chr m:val="∑"/>
                          <m:supHide m:val="on"/>
                          <m:ctrlPr>
                            <a:rPr lang="en-US" sz="2000" i="1">
                              <a:solidFill>
                                <a:srgbClr val="000000"/>
                              </a:solidFill>
                              <a:latin typeface="Cambria Math" panose="02040503050406030204" pitchFamily="18" charset="0"/>
                            </a:rPr>
                          </m:ctrlPr>
                        </m:naryPr>
                        <m: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h</m:t>
                              </m:r>
                            </m:e>
                            <m:sub>
                              <m:r>
                                <a:rPr lang="en-US" sz="2000" i="1">
                                  <a:solidFill>
                                    <a:srgbClr val="000000"/>
                                  </a:solidFill>
                                  <a:latin typeface="Cambria Math" panose="02040503050406030204" pitchFamily="18" charset="0"/>
                                </a:rPr>
                                <m:t>𝑡</m:t>
                              </m:r>
                            </m:sub>
                          </m:sSub>
                        </m:sub>
                        <m:sup/>
                        <m:e>
                          <m:r>
                            <a:rPr lang="en-US" sz="2000" i="1">
                              <a:solidFill>
                                <a:srgbClr val="000000"/>
                              </a:solidFill>
                              <a:latin typeface="Cambria Math" panose="02040503050406030204" pitchFamily="18" charset="0"/>
                            </a:rPr>
                            <m:t>𝑃</m:t>
                          </m:r>
                          <m:d>
                            <m:dPr>
                              <m:ctrlPr>
                                <a:rPr lang="en-US" sz="2000" i="1">
                                  <a:solidFill>
                                    <a:srgbClr val="000000"/>
                                  </a:solidFill>
                                  <a:latin typeface="Cambria Math" panose="02040503050406030204" pitchFamily="18" charset="0"/>
                                </a:rPr>
                              </m:ctrlPr>
                            </m:dP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𝑋</m:t>
                                  </m:r>
                                </m:e>
                                <m:sub>
                                  <m:r>
                                    <a:rPr lang="en-US" sz="2000" i="1">
                                      <a:solidFill>
                                        <a:srgbClr val="000000"/>
                                      </a:solidFill>
                                      <a:latin typeface="Cambria Math" panose="02040503050406030204" pitchFamily="18" charset="0"/>
                                    </a:rPr>
                                    <m:t>𝑡</m:t>
                                  </m:r>
                                  <m:r>
                                    <a:rPr lang="en-US" sz="2000" i="1">
                                      <a:solidFill>
                                        <a:srgbClr val="000000"/>
                                      </a:solidFill>
                                      <a:latin typeface="Cambria Math" panose="02040503050406030204" pitchFamily="18" charset="0"/>
                                    </a:rPr>
                                    <m:t>+1</m:t>
                                  </m:r>
                                </m:sub>
                              </m:sSub>
                            </m:e>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𝑥</m:t>
                                  </m:r>
                                </m:e>
                                <m:sub>
                                  <m:r>
                                    <a:rPr lang="en-US" sz="2000" i="1">
                                      <a:solidFill>
                                        <a:srgbClr val="000000"/>
                                      </a:solidFill>
                                      <a:latin typeface="Cambria Math" panose="02040503050406030204" pitchFamily="18" charset="0"/>
                                    </a:rPr>
                                    <m:t>𝑡</m:t>
                                  </m:r>
                                </m:sub>
                              </m:sSub>
                            </m:e>
                          </m:d>
                        </m:e>
                      </m:nary>
                      <m:r>
                        <a:rPr lang="en-US" sz="2000" b="1" i="1">
                          <a:solidFill>
                            <a:srgbClr val="000000"/>
                          </a:solidFill>
                          <a:latin typeface="Cambria Math" panose="02040503050406030204" pitchFamily="18" charset="0"/>
                        </a:rPr>
                        <m:t>𝑷</m:t>
                      </m:r>
                      <m:r>
                        <a:rPr lang="en-US" sz="2000" b="1" i="1">
                          <a:solidFill>
                            <a:srgbClr val="000000"/>
                          </a:solidFill>
                          <a:latin typeface="Cambria Math" panose="02040503050406030204" pitchFamily="18" charset="0"/>
                        </a:rPr>
                        <m:t>(</m:t>
                      </m:r>
                      <m:sSub>
                        <m:sSubPr>
                          <m:ctrlPr>
                            <a:rPr lang="en-US" sz="2000" b="1" i="1">
                              <a:solidFill>
                                <a:srgbClr val="000000"/>
                              </a:solidFill>
                              <a:latin typeface="Cambria Math" panose="02040503050406030204" pitchFamily="18" charset="0"/>
                            </a:rPr>
                          </m:ctrlPr>
                        </m:sSubPr>
                        <m:e>
                          <m:r>
                            <a:rPr lang="en-US" sz="2000" b="1" i="1">
                              <a:solidFill>
                                <a:srgbClr val="000000"/>
                              </a:solidFill>
                              <a:latin typeface="Cambria Math" panose="02040503050406030204" pitchFamily="18" charset="0"/>
                            </a:rPr>
                            <m:t>𝒙</m:t>
                          </m:r>
                        </m:e>
                        <m:sub>
                          <m:r>
                            <a:rPr lang="en-US" sz="2000" b="1" i="1">
                              <a:solidFill>
                                <a:srgbClr val="000000"/>
                              </a:solidFill>
                              <a:latin typeface="Cambria Math" panose="02040503050406030204" pitchFamily="18" charset="0"/>
                            </a:rPr>
                            <m:t>𝒕</m:t>
                          </m:r>
                        </m:sub>
                      </m:sSub>
                      <m:r>
                        <a:rPr lang="en-CA" sz="2000" b="1" i="1" smtClean="0">
                          <a:solidFill>
                            <a:srgbClr val="000000"/>
                          </a:solidFill>
                          <a:latin typeface="Cambria Math" panose="02040503050406030204" pitchFamily="18" charset="0"/>
                        </a:rPr>
                        <m:t>|</m:t>
                      </m:r>
                      <m:sSub>
                        <m:sSubPr>
                          <m:ctrlPr>
                            <a:rPr lang="en-US" sz="2000" b="1" i="1">
                              <a:solidFill>
                                <a:srgbClr val="000000"/>
                              </a:solidFill>
                              <a:latin typeface="Cambria Math" panose="02040503050406030204" pitchFamily="18" charset="0"/>
                            </a:rPr>
                          </m:ctrlPr>
                        </m:sSubPr>
                        <m:e>
                          <m:r>
                            <a:rPr lang="en-US" sz="2000" b="1" i="1">
                              <a:solidFill>
                                <a:srgbClr val="000000"/>
                              </a:solidFill>
                              <a:latin typeface="Cambria Math" panose="02040503050406030204" pitchFamily="18" charset="0"/>
                            </a:rPr>
                            <m:t>𝒆</m:t>
                          </m:r>
                        </m:e>
                        <m:sub>
                          <m:r>
                            <a:rPr lang="en-US" sz="2000" b="1" i="1">
                              <a:solidFill>
                                <a:srgbClr val="000000"/>
                              </a:solidFill>
                              <a:latin typeface="Cambria Math" panose="02040503050406030204" pitchFamily="18" charset="0"/>
                            </a:rPr>
                            <m:t>𝟏</m:t>
                          </m:r>
                          <m:r>
                            <a:rPr lang="en-US" sz="2000" b="1" i="1">
                              <a:solidFill>
                                <a:srgbClr val="000000"/>
                              </a:solidFill>
                              <a:latin typeface="Cambria Math" panose="02040503050406030204" pitchFamily="18" charset="0"/>
                            </a:rPr>
                            <m:t>:</m:t>
                          </m:r>
                          <m:r>
                            <a:rPr lang="en-US" sz="2000" b="1" i="1">
                              <a:solidFill>
                                <a:srgbClr val="000000"/>
                              </a:solidFill>
                              <a:latin typeface="Cambria Math" panose="02040503050406030204" pitchFamily="18" charset="0"/>
                            </a:rPr>
                            <m:t>𝒕</m:t>
                          </m:r>
                        </m:sub>
                      </m:sSub>
                      <m:r>
                        <a:rPr lang="en-US" sz="2000" b="1" i="1">
                          <a:solidFill>
                            <a:srgbClr val="000000"/>
                          </a:solidFill>
                          <a:latin typeface="Cambria Math" panose="02040503050406030204" pitchFamily="18" charset="0"/>
                        </a:rPr>
                        <m:t>)</m:t>
                      </m:r>
                    </m:oMath>
                  </m:oMathPara>
                </a14:m>
                <a:endParaRPr lang="en-US" sz="2000" b="1" dirty="0"/>
              </a:p>
            </p:txBody>
          </p:sp>
        </mc:Choice>
        <mc:Fallback xmlns="">
          <p:sp>
            <p:nvSpPr>
              <p:cNvPr id="37" name="Object 5"/>
              <p:cNvSpPr txBox="1">
                <a:spLocks noRot="1" noChangeAspect="1" noMove="1" noResize="1" noEditPoints="1" noAdjustHandles="1" noChangeArrowheads="1" noChangeShapeType="1" noTextEdit="1"/>
              </p:cNvSpPr>
              <p:nvPr/>
            </p:nvSpPr>
            <p:spPr bwMode="auto">
              <a:xfrm>
                <a:off x="2380752" y="3615305"/>
                <a:ext cx="4678363" cy="715962"/>
              </a:xfrm>
              <a:prstGeom prst="rect">
                <a:avLst/>
              </a:prstGeom>
              <a:blipFill>
                <a:blip r:embed="rId11"/>
                <a:stretch>
                  <a:fillRect b="-13559"/>
                </a:stretch>
              </a:blipFill>
              <a:ln>
                <a:noFill/>
              </a:ln>
              <a:effectLst/>
            </p:spPr>
            <p:txBody>
              <a:bodyPr/>
              <a:lstStyle/>
              <a:p>
                <a:r>
                  <a:rPr lang="en-US">
                    <a:noFill/>
                  </a:rPr>
                  <a:t> </a:t>
                </a:r>
              </a:p>
            </p:txBody>
          </p:sp>
        </mc:Fallback>
      </mc:AlternateContent>
      <p:sp>
        <p:nvSpPr>
          <p:cNvPr id="39" name="Line 16">
            <a:extLst>
              <a:ext uri="{FF2B5EF4-FFF2-40B4-BE49-F238E27FC236}">
                <a16:creationId xmlns:a16="http://schemas.microsoft.com/office/drawing/2014/main" id="{0BE97D46-74A4-4BBB-B3B5-F9E5793EF5BA}"/>
              </a:ext>
            </a:extLst>
          </p:cNvPr>
          <p:cNvSpPr>
            <a:spLocks noChangeShapeType="1"/>
          </p:cNvSpPr>
          <p:nvPr/>
        </p:nvSpPr>
        <p:spPr bwMode="auto">
          <a:xfrm>
            <a:off x="6364768" y="2049110"/>
            <a:ext cx="307241" cy="0"/>
          </a:xfrm>
          <a:prstGeom prst="line">
            <a:avLst/>
          </a:prstGeom>
          <a:noFill/>
          <a:ln w="9525">
            <a:solidFill>
              <a:schemeClr val="tx1"/>
            </a:solidFill>
            <a:round/>
            <a:headEnd/>
            <a:tailEnd type="triangle" w="med" len="med"/>
          </a:ln>
        </p:spPr>
        <p:txBody>
          <a:bodyPr/>
          <a:lstStyle/>
          <a:p>
            <a:pPr>
              <a:defRPr/>
            </a:pPr>
            <a:endParaRPr lang="en-CA">
              <a:latin typeface="+mn-lt"/>
              <a:ea typeface="+mn-ea"/>
            </a:endParaRPr>
          </a:p>
        </p:txBody>
      </p:sp>
      <p:sp>
        <p:nvSpPr>
          <p:cNvPr id="40" name="Line 17">
            <a:extLst>
              <a:ext uri="{FF2B5EF4-FFF2-40B4-BE49-F238E27FC236}">
                <a16:creationId xmlns:a16="http://schemas.microsoft.com/office/drawing/2014/main" id="{FFAE6134-30CA-4275-B05C-EC490F434779}"/>
              </a:ext>
            </a:extLst>
          </p:cNvPr>
          <p:cNvSpPr>
            <a:spLocks noChangeShapeType="1"/>
          </p:cNvSpPr>
          <p:nvPr/>
        </p:nvSpPr>
        <p:spPr bwMode="auto">
          <a:xfrm>
            <a:off x="4754361" y="2049110"/>
            <a:ext cx="577884" cy="0"/>
          </a:xfrm>
          <a:prstGeom prst="line">
            <a:avLst/>
          </a:prstGeom>
          <a:noFill/>
          <a:ln w="9525">
            <a:solidFill>
              <a:schemeClr val="tx1"/>
            </a:solidFill>
            <a:round/>
            <a:headEnd/>
            <a:tailEnd type="triangle" w="med" len="med"/>
          </a:ln>
        </p:spPr>
        <p:txBody>
          <a:bodyPr/>
          <a:lstStyle/>
          <a:p>
            <a:pPr>
              <a:defRPr/>
            </a:pPr>
            <a:endParaRPr lang="en-CA">
              <a:latin typeface="+mn-lt"/>
              <a:ea typeface="+mn-ea"/>
            </a:endParaRPr>
          </a:p>
        </p:txBody>
      </p:sp>
      <p:sp>
        <p:nvSpPr>
          <p:cNvPr id="43" name="Line 53">
            <a:extLst>
              <a:ext uri="{FF2B5EF4-FFF2-40B4-BE49-F238E27FC236}">
                <a16:creationId xmlns:a16="http://schemas.microsoft.com/office/drawing/2014/main" id="{632F02C1-427F-4281-B0E1-297478A80667}"/>
              </a:ext>
            </a:extLst>
          </p:cNvPr>
          <p:cNvSpPr>
            <a:spLocks noChangeShapeType="1"/>
          </p:cNvSpPr>
          <p:nvPr/>
        </p:nvSpPr>
        <p:spPr bwMode="auto">
          <a:xfrm>
            <a:off x="4304476" y="2314241"/>
            <a:ext cx="4995" cy="466725"/>
          </a:xfrm>
          <a:prstGeom prst="line">
            <a:avLst/>
          </a:prstGeom>
          <a:noFill/>
          <a:ln w="9525">
            <a:solidFill>
              <a:schemeClr val="tx1"/>
            </a:solidFill>
            <a:round/>
            <a:headEnd/>
            <a:tailEnd type="triangle" w="med" len="med"/>
          </a:ln>
        </p:spPr>
        <p:txBody>
          <a:bodyPr/>
          <a:lstStyle/>
          <a:p>
            <a:pPr>
              <a:defRPr/>
            </a:pPr>
            <a:endParaRPr lang="en-CA">
              <a:latin typeface="+mn-lt"/>
              <a:ea typeface="+mn-ea"/>
            </a:endParaRPr>
          </a:p>
        </p:txBody>
      </p:sp>
      <p:sp>
        <p:nvSpPr>
          <p:cNvPr id="44" name="Line 53">
            <a:extLst>
              <a:ext uri="{FF2B5EF4-FFF2-40B4-BE49-F238E27FC236}">
                <a16:creationId xmlns:a16="http://schemas.microsoft.com/office/drawing/2014/main" id="{60B022D9-C19D-48AA-97D7-515F0C04E9C9}"/>
              </a:ext>
            </a:extLst>
          </p:cNvPr>
          <p:cNvSpPr>
            <a:spLocks noChangeShapeType="1"/>
          </p:cNvSpPr>
          <p:nvPr/>
        </p:nvSpPr>
        <p:spPr bwMode="auto">
          <a:xfrm>
            <a:off x="5940231" y="2303844"/>
            <a:ext cx="4995" cy="466725"/>
          </a:xfrm>
          <a:prstGeom prst="line">
            <a:avLst/>
          </a:prstGeom>
          <a:noFill/>
          <a:ln w="9525">
            <a:solidFill>
              <a:schemeClr val="tx1"/>
            </a:solidFill>
            <a:round/>
            <a:headEnd/>
            <a:tailEnd type="triangle" w="med" len="med"/>
          </a:ln>
        </p:spPr>
        <p:txBody>
          <a:bodyPr/>
          <a:lstStyle/>
          <a:p>
            <a:pPr>
              <a:defRPr/>
            </a:pPr>
            <a:endParaRPr lang="en-CA">
              <a:latin typeface="+mn-lt"/>
              <a:ea typeface="+mn-ea"/>
            </a:endParaRPr>
          </a:p>
        </p:txBody>
      </p:sp>
      <p:cxnSp>
        <p:nvCxnSpPr>
          <p:cNvPr id="45" name="Straight Arrow Connector 44">
            <a:extLst>
              <a:ext uri="{FF2B5EF4-FFF2-40B4-BE49-F238E27FC236}">
                <a16:creationId xmlns:a16="http://schemas.microsoft.com/office/drawing/2014/main" id="{EED65171-0BD0-44AA-85A1-CBB738E63B4C}"/>
              </a:ext>
            </a:extLst>
          </p:cNvPr>
          <p:cNvCxnSpPr>
            <a:cxnSpLocks/>
          </p:cNvCxnSpPr>
          <p:nvPr/>
        </p:nvCxnSpPr>
        <p:spPr>
          <a:xfrm flipH="1">
            <a:off x="6084573" y="2025879"/>
            <a:ext cx="1228700" cy="52172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Connector: Curved 8">
            <a:extLst>
              <a:ext uri="{FF2B5EF4-FFF2-40B4-BE49-F238E27FC236}">
                <a16:creationId xmlns:a16="http://schemas.microsoft.com/office/drawing/2014/main" id="{13A07A96-1F77-46D5-B816-A4318FD6C0A6}"/>
              </a:ext>
            </a:extLst>
          </p:cNvPr>
          <p:cNvCxnSpPr/>
          <p:nvPr/>
        </p:nvCxnSpPr>
        <p:spPr>
          <a:xfrm>
            <a:off x="1902876" y="1333307"/>
            <a:ext cx="1468407" cy="715803"/>
          </a:xfrm>
          <a:prstGeom prst="curvedConnector3">
            <a:avLst>
              <a:gd name="adj1" fmla="val 99215"/>
            </a:avLst>
          </a:prstGeom>
          <a:ln>
            <a:tailEnd type="triangle"/>
          </a:ln>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492564DF-5BA8-448D-8B93-97B788EBB0F1}"/>
              </a:ext>
            </a:extLst>
          </p:cNvPr>
          <p:cNvSpPr txBox="1"/>
          <p:nvPr/>
        </p:nvSpPr>
        <p:spPr>
          <a:xfrm>
            <a:off x="7202134" y="3169829"/>
            <a:ext cx="1831507" cy="646331"/>
          </a:xfrm>
          <a:prstGeom prst="rect">
            <a:avLst/>
          </a:prstGeom>
          <a:solidFill>
            <a:schemeClr val="bg1">
              <a:lumMod val="75000"/>
            </a:schemeClr>
          </a:solidFill>
        </p:spPr>
        <p:txBody>
          <a:bodyPr wrap="square">
            <a:spAutoFit/>
          </a:bodyPr>
          <a:lstStyle/>
          <a:p>
            <a:r>
              <a:rPr lang="fr-CA" altLang="en-US" b="1" i="1" dirty="0">
                <a:solidFill>
                  <a:srgbClr val="000000"/>
                </a:solidFill>
                <a:latin typeface="Calibri" pitchFamily="34" charset="0"/>
              </a:rPr>
              <a:t>P</a:t>
            </a:r>
            <a:r>
              <a:rPr lang="fr-CA" altLang="en-US" b="1" dirty="0">
                <a:solidFill>
                  <a:srgbClr val="000000"/>
                </a:solidFill>
                <a:latin typeface="Calibri" pitchFamily="34" charset="0"/>
              </a:rPr>
              <a:t>(</a:t>
            </a:r>
            <a:r>
              <a:rPr lang="fr-CA" altLang="en-US" b="1" i="1" dirty="0">
                <a:solidFill>
                  <a:srgbClr val="000000"/>
                </a:solidFill>
                <a:latin typeface="Calibri" pitchFamily="34" charset="0"/>
              </a:rPr>
              <a:t>R</a:t>
            </a:r>
            <a:r>
              <a:rPr lang="fr-CA" altLang="en-US" b="1" i="1" baseline="-25000" dirty="0">
                <a:solidFill>
                  <a:srgbClr val="000000"/>
                </a:solidFill>
                <a:latin typeface="Calibri" pitchFamily="34" charset="0"/>
              </a:rPr>
              <a:t>1</a:t>
            </a:r>
            <a:r>
              <a:rPr lang="fr-CA" altLang="en-US" b="1" dirty="0">
                <a:solidFill>
                  <a:srgbClr val="000000"/>
                </a:solidFill>
                <a:latin typeface="Calibri" pitchFamily="34" charset="0"/>
              </a:rPr>
              <a:t> | </a:t>
            </a:r>
            <a:r>
              <a:rPr lang="fr-CA" altLang="en-US" b="1" i="1" dirty="0">
                <a:solidFill>
                  <a:srgbClr val="000000"/>
                </a:solidFill>
                <a:latin typeface="Calibri" pitchFamily="34" charset="0"/>
              </a:rPr>
              <a:t>u</a:t>
            </a:r>
            <a:r>
              <a:rPr lang="fr-CA" altLang="en-US" b="1" i="1" baseline="-25000" dirty="0">
                <a:solidFill>
                  <a:srgbClr val="000000"/>
                </a:solidFill>
                <a:latin typeface="Calibri" pitchFamily="34" charset="0"/>
              </a:rPr>
              <a:t>1</a:t>
            </a:r>
            <a:r>
              <a:rPr lang="fr-CA" altLang="en-US" b="1" dirty="0">
                <a:solidFill>
                  <a:srgbClr val="000000"/>
                </a:solidFill>
                <a:latin typeface="Calibri" pitchFamily="34" charset="0"/>
              </a:rPr>
              <a:t>) </a:t>
            </a:r>
            <a:r>
              <a:rPr lang="fr-CA" altLang="en-US" dirty="0">
                <a:solidFill>
                  <a:srgbClr val="000000"/>
                </a:solidFill>
                <a:latin typeface="Calibri" pitchFamily="34" charset="0"/>
              </a:rPr>
              <a:t> </a:t>
            </a:r>
          </a:p>
          <a:p>
            <a:r>
              <a:rPr lang="en-CA" altLang="en-US" dirty="0">
                <a:latin typeface="Calibri" pitchFamily="34" charset="0"/>
              </a:rPr>
              <a:t>≈ &lt; 0.818, 0.182&gt;</a:t>
            </a:r>
            <a:endParaRPr lang="fr-CA" altLang="en-US" dirty="0">
              <a:solidFill>
                <a:srgbClr val="000000"/>
              </a:solidFill>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500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500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500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500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500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50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6">
                                            <p:txEl>
                                              <p:pRg st="0" end="0"/>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4994">
                                            <p:txEl>
                                              <p:pRg st="0" end="0"/>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4994">
                                            <p:txEl>
                                              <p:pRg st="1" end="1"/>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84994">
                                            <p:txEl>
                                              <p:pRg st="2" end="2"/>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8499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55" grpId="0" animBg="1"/>
      <p:bldP spid="36" grpId="0" build="p"/>
      <p:bldP spid="37" grpId="0"/>
      <p:bldP spid="39" grpId="0" animBg="1"/>
      <p:bldP spid="40" grpId="0" animBg="1"/>
      <p:bldP spid="43" grpId="0" animBg="1"/>
      <p:bldP spid="44" grpId="0" animBg="1"/>
      <p:bldP spid="4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fr-CA" altLang="en-US">
                <a:latin typeface="Arial" pitchFamily="34" charset="0"/>
                <a:ea typeface="ＭＳ Ｐゴシック" pitchFamily="34" charset="-128"/>
              </a:rPr>
              <a:t>Types d</a:t>
            </a:r>
            <a:r>
              <a:rPr lang="fr-CA" altLang="fr-FR">
                <a:latin typeface="Arial" pitchFamily="34" charset="0"/>
                <a:ea typeface="ＭＳ Ｐゴシック" pitchFamily="34" charset="-128"/>
              </a:rPr>
              <a:t>’</a:t>
            </a:r>
            <a:r>
              <a:rPr lang="fr-CA" altLang="en-US">
                <a:latin typeface="Arial" pitchFamily="34" charset="0"/>
                <a:ea typeface="ＭＳ Ｐゴシック" pitchFamily="34" charset="-128"/>
              </a:rPr>
              <a:t>inférence dans un </a:t>
            </a:r>
            <a:r>
              <a:rPr lang="fr-FR" altLang="en-US">
                <a:latin typeface="Arial" pitchFamily="34" charset="0"/>
                <a:ea typeface="ＭＳ Ｐゴシック" pitchFamily="34" charset="-128"/>
              </a:rPr>
              <a:t>RBD</a:t>
            </a:r>
            <a:endParaRPr lang="fr-CA" altLang="en-US">
              <a:latin typeface="Arial" pitchFamily="34" charset="0"/>
              <a:ea typeface="ＭＳ Ｐゴシック" pitchFamily="34" charset="-128"/>
            </a:endParaRPr>
          </a:p>
        </p:txBody>
      </p:sp>
      <p:sp>
        <p:nvSpPr>
          <p:cNvPr id="31746" name="Rectangle 3"/>
          <p:cNvSpPr>
            <a:spLocks noGrp="1" noChangeArrowheads="1"/>
          </p:cNvSpPr>
          <p:nvPr>
            <p:ph idx="1"/>
          </p:nvPr>
        </p:nvSpPr>
        <p:spPr>
          <a:xfrm>
            <a:off x="457200" y="1282700"/>
            <a:ext cx="8559800" cy="2146300"/>
          </a:xfrm>
        </p:spPr>
        <p:txBody>
          <a:bodyPr/>
          <a:lstStyle/>
          <a:p>
            <a:pPr eaLnBrk="1" hangingPunct="1"/>
            <a:r>
              <a:rPr lang="fr-CA" altLang="en-US" b="1" dirty="0">
                <a:ea typeface="ＭＳ Ｐゴシック" pitchFamily="34" charset="-128"/>
              </a:rPr>
              <a:t>Prédiction</a:t>
            </a:r>
            <a:r>
              <a:rPr lang="fr-CA" altLang="en-US" dirty="0">
                <a:ea typeface="ＭＳ Ｐゴシック" pitchFamily="34" charset="-128"/>
              </a:rPr>
              <a:t>: calculer la distribution a posteriori sur un état futur</a:t>
            </a:r>
          </a:p>
          <a:p>
            <a:pPr marL="457200" lvl="1" indent="0" eaLnBrk="1" hangingPunct="1">
              <a:buFont typeface="Wingdings" pitchFamily="2" charset="2"/>
              <a:buNone/>
            </a:pPr>
            <a:r>
              <a:rPr lang="fr-CA" altLang="en-US" b="1" dirty="0">
                <a:ea typeface="ＭＳ Ｐゴシック" pitchFamily="34" charset="-128"/>
              </a:rPr>
              <a:t>						</a:t>
            </a:r>
            <a:r>
              <a:rPr lang="fr-CA" altLang="en-US" sz="2400" b="1" dirty="0">
                <a:ea typeface="ＭＳ Ｐゴシック" pitchFamily="34" charset="-128"/>
              </a:rPr>
              <a:t>P</a:t>
            </a:r>
            <a:r>
              <a:rPr lang="fr-CA" altLang="en-US" sz="2400" dirty="0">
                <a:ea typeface="ＭＳ Ｐゴシック" pitchFamily="34" charset="-128"/>
              </a:rPr>
              <a:t>(</a:t>
            </a:r>
            <a:r>
              <a:rPr lang="fr-CA" altLang="en-US" sz="2400" i="1" dirty="0">
                <a:ea typeface="ＭＳ Ｐゴシック" pitchFamily="34" charset="-128"/>
              </a:rPr>
              <a:t>X</a:t>
            </a:r>
            <a:r>
              <a:rPr lang="fr-CA" altLang="en-US" sz="2400" i="1" baseline="-25000" dirty="0">
                <a:ea typeface="ＭＳ Ｐゴシック" pitchFamily="34" charset="-128"/>
              </a:rPr>
              <a:t>t+k</a:t>
            </a:r>
            <a:r>
              <a:rPr lang="fr-CA" altLang="en-US" sz="2400" dirty="0">
                <a:ea typeface="ＭＳ Ｐゴシック" pitchFamily="34" charset="-128"/>
              </a:rPr>
              <a:t>|</a:t>
            </a:r>
            <a:r>
              <a:rPr lang="fr-CA" altLang="en-US" sz="2400" i="1" dirty="0">
                <a:ea typeface="ＭＳ Ｐゴシック" pitchFamily="34" charset="-128"/>
              </a:rPr>
              <a:t>e</a:t>
            </a:r>
            <a:r>
              <a:rPr lang="fr-CA" altLang="en-US" sz="2400" i="1" baseline="-25000" dirty="0">
                <a:ea typeface="ＭＳ Ｐゴシック" pitchFamily="34" charset="-128"/>
              </a:rPr>
              <a:t>1:t</a:t>
            </a:r>
            <a:r>
              <a:rPr lang="fr-CA" altLang="en-US" sz="2400" dirty="0">
                <a:ea typeface="ＭＳ Ｐゴシック" pitchFamily="34" charset="-128"/>
              </a:rPr>
              <a:t>) où k &gt; 0</a:t>
            </a:r>
          </a:p>
          <a:p>
            <a:pPr marL="457200" lvl="1" indent="0" eaLnBrk="1" hangingPunct="1"/>
            <a:endParaRPr lang="fr-CA" altLang="en-US" sz="800" dirty="0">
              <a:ea typeface="ＭＳ Ｐゴシック" pitchFamily="34" charset="-128"/>
            </a:endParaRPr>
          </a:p>
          <a:p>
            <a:pPr marL="457200" lvl="1" indent="0" eaLnBrk="1" hangingPunct="1"/>
            <a:r>
              <a:rPr lang="fr-CA" altLang="en-US" dirty="0">
                <a:ea typeface="ＭＳ Ｐゴシック" pitchFamily="34" charset="-128"/>
              </a:rPr>
              <a:t>ex. : quelle est la probabilité qu</a:t>
            </a:r>
            <a:r>
              <a:rPr lang="fr-CA" altLang="fr-FR" dirty="0">
                <a:ea typeface="ＭＳ Ｐゴシック" pitchFamily="34" charset="-128"/>
              </a:rPr>
              <a:t>’</a:t>
            </a:r>
            <a:r>
              <a:rPr lang="fr-CA" altLang="en-US" dirty="0">
                <a:ea typeface="ＭＳ Ｐゴシック" pitchFamily="34" charset="-128"/>
              </a:rPr>
              <a:t>il pleuve dans </a:t>
            </a:r>
            <a:r>
              <a:rPr lang="fr-CA" altLang="en-US" i="1" dirty="0">
                <a:ea typeface="ＭＳ Ｐゴシック" pitchFamily="34" charset="-128"/>
              </a:rPr>
              <a:t>k</a:t>
            </a:r>
            <a:r>
              <a:rPr lang="fr-CA" altLang="en-US" dirty="0">
                <a:ea typeface="ＭＳ Ｐゴシック" pitchFamily="34" charset="-128"/>
              </a:rPr>
              <a:t> jours ?</a:t>
            </a:r>
          </a:p>
          <a:p>
            <a:pPr marL="457200" lvl="1" indent="0" eaLnBrk="1" hangingPunct="1"/>
            <a:r>
              <a:rPr lang="en-CA" altLang="en-US" dirty="0">
                <a:ea typeface="ＭＳ Ｐゴシック" pitchFamily="34" charset="-128"/>
              </a:rPr>
              <a:t>ex.:  quelle </a:t>
            </a:r>
            <a:r>
              <a:rPr lang="en-CA" altLang="en-US" dirty="0" err="1">
                <a:ea typeface="ＭＳ Ｐゴシック" pitchFamily="34" charset="-128"/>
              </a:rPr>
              <a:t>est</a:t>
            </a:r>
            <a:r>
              <a:rPr lang="en-CA" altLang="en-US" dirty="0">
                <a:ea typeface="ＭＳ Ｐゴシック" pitchFamily="34" charset="-128"/>
              </a:rPr>
              <a:t> la mission la plus probable du drone ?</a:t>
            </a:r>
          </a:p>
          <a:p>
            <a:pPr marL="457200" lvl="1" indent="0" eaLnBrk="1" hangingPunct="1"/>
            <a:r>
              <a:rPr lang="en-CA" altLang="en-US" dirty="0">
                <a:ea typeface="ＭＳ Ｐゴシック" pitchFamily="34" charset="-128"/>
              </a:rPr>
              <a:t>ex: quelle </a:t>
            </a:r>
            <a:r>
              <a:rPr lang="en-CA" altLang="en-US" dirty="0" err="1">
                <a:ea typeface="ＭＳ Ｐゴシック" pitchFamily="34" charset="-128"/>
              </a:rPr>
              <a:t>est</a:t>
            </a:r>
            <a:r>
              <a:rPr lang="en-CA" altLang="en-US" dirty="0">
                <a:ea typeface="ＭＳ Ｐゴシック" pitchFamily="34" charset="-128"/>
              </a:rPr>
              <a:t> la position probable à un temps future ?</a:t>
            </a:r>
          </a:p>
          <a:p>
            <a:pPr marL="457200" lvl="1" indent="0" eaLnBrk="1" hangingPunct="1"/>
            <a:r>
              <a:rPr lang="en-CA" altLang="en-US" dirty="0">
                <a:ea typeface="ＭＳ Ｐゴシック" pitchFamily="34" charset="-128"/>
              </a:rPr>
              <a:t>ex: quelle </a:t>
            </a:r>
            <a:r>
              <a:rPr lang="en-CA" altLang="en-US" dirty="0" err="1">
                <a:ea typeface="ＭＳ Ｐゴシック" pitchFamily="34" charset="-128"/>
              </a:rPr>
              <a:t>est</a:t>
            </a:r>
            <a:r>
              <a:rPr lang="en-CA" altLang="en-US" dirty="0">
                <a:ea typeface="ＭＳ Ｐゴシック" pitchFamily="34" charset="-128"/>
              </a:rPr>
              <a:t> la </a:t>
            </a:r>
            <a:r>
              <a:rPr lang="en-CA" altLang="en-US" dirty="0" err="1">
                <a:ea typeface="ＭＳ Ｐゴシック" pitchFamily="34" charset="-128"/>
              </a:rPr>
              <a:t>probabilité</a:t>
            </a:r>
            <a:r>
              <a:rPr lang="en-CA" altLang="en-US" dirty="0">
                <a:ea typeface="ＭＳ Ｐゴシック" pitchFamily="34" charset="-128"/>
              </a:rPr>
              <a:t> </a:t>
            </a:r>
            <a:r>
              <a:rPr lang="en-CA" altLang="en-US" dirty="0" err="1">
                <a:ea typeface="ＭＳ Ｐゴシック" pitchFamily="34" charset="-128"/>
              </a:rPr>
              <a:t>qu’une</a:t>
            </a:r>
            <a:r>
              <a:rPr lang="en-CA" altLang="en-US" dirty="0">
                <a:ea typeface="ＭＳ Ｐゴシック" pitchFamily="34" charset="-128"/>
              </a:rPr>
              <a:t> </a:t>
            </a:r>
            <a:r>
              <a:rPr lang="en-CA" altLang="en-US" dirty="0" err="1">
                <a:ea typeface="ＭＳ Ｐゴシック" pitchFamily="34" charset="-128"/>
              </a:rPr>
              <a:t>composante</a:t>
            </a:r>
            <a:r>
              <a:rPr lang="en-CA" altLang="en-US" dirty="0">
                <a:ea typeface="ＭＳ Ｐゴシック" pitchFamily="34" charset="-128"/>
              </a:rPr>
              <a:t> </a:t>
            </a:r>
            <a:r>
              <a:rPr lang="en-CA" altLang="en-US" dirty="0" err="1">
                <a:ea typeface="ＭＳ Ｐゴシック" pitchFamily="34" charset="-128"/>
              </a:rPr>
              <a:t>tombe</a:t>
            </a:r>
            <a:r>
              <a:rPr lang="en-CA" altLang="en-US" dirty="0">
                <a:ea typeface="ＭＳ Ｐゴシック" pitchFamily="34" charset="-128"/>
              </a:rPr>
              <a:t> </a:t>
            </a:r>
            <a:r>
              <a:rPr lang="en-CA" altLang="en-US" dirty="0" err="1">
                <a:ea typeface="ＭＳ Ｐゴシック" pitchFamily="34" charset="-128"/>
              </a:rPr>
              <a:t>en</a:t>
            </a:r>
            <a:r>
              <a:rPr lang="en-CA" altLang="en-US" dirty="0">
                <a:ea typeface="ＭＳ Ｐゴシック" pitchFamily="34" charset="-128"/>
              </a:rPr>
              <a:t> panne</a:t>
            </a:r>
            <a:endParaRPr lang="fr-CA" altLang="en-US" dirty="0">
              <a:ea typeface="ＭＳ Ｐゴシック" pitchFamily="34" charset="-128"/>
            </a:endParaRPr>
          </a:p>
        </p:txBody>
      </p:sp>
      <p:sp>
        <p:nvSpPr>
          <p:cNvPr id="14340"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14341"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14342"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E542AE80-A310-48CC-9940-78CAF331E7E6}" type="slidenum">
              <a:rPr lang="en-US" altLang="en-US" smtClean="0">
                <a:latin typeface="Calibri" pitchFamily="34" charset="0"/>
              </a:rPr>
              <a:pPr/>
              <a:t>18</a:t>
            </a:fld>
            <a:endParaRPr lang="en-US" altLang="en-US">
              <a:latin typeface="Calibri" pitchFamily="34" charset="0"/>
            </a:endParaRPr>
          </a:p>
        </p:txBody>
      </p:sp>
      <p:grpSp>
        <p:nvGrpSpPr>
          <p:cNvPr id="9" name="Group 8">
            <a:extLst>
              <a:ext uri="{FF2B5EF4-FFF2-40B4-BE49-F238E27FC236}">
                <a16:creationId xmlns:a16="http://schemas.microsoft.com/office/drawing/2014/main" id="{E1ED7E96-D92D-4121-AC47-9EFAA242DEF6}"/>
              </a:ext>
            </a:extLst>
          </p:cNvPr>
          <p:cNvGrpSpPr/>
          <p:nvPr/>
        </p:nvGrpSpPr>
        <p:grpSpPr>
          <a:xfrm>
            <a:off x="927357" y="3695601"/>
            <a:ext cx="4235305" cy="2407090"/>
            <a:chOff x="4572000" y="3642363"/>
            <a:chExt cx="4276783" cy="2727948"/>
          </a:xfrm>
        </p:grpSpPr>
        <p:pic>
          <p:nvPicPr>
            <p:cNvPr id="10" name="Picture 9">
              <a:extLst>
                <a:ext uri="{FF2B5EF4-FFF2-40B4-BE49-F238E27FC236}">
                  <a16:creationId xmlns:a16="http://schemas.microsoft.com/office/drawing/2014/main" id="{D4E8234D-BA6C-4326-89D7-01DF83A46E87}"/>
                </a:ext>
              </a:extLst>
            </p:cNvPr>
            <p:cNvPicPr>
              <a:picLocks noChangeAspect="1"/>
            </p:cNvPicPr>
            <p:nvPr/>
          </p:nvPicPr>
          <p:blipFill>
            <a:blip r:embed="rId3"/>
            <a:stretch>
              <a:fillRect/>
            </a:stretch>
          </p:blipFill>
          <p:spPr>
            <a:xfrm>
              <a:off x="4572000" y="3642363"/>
              <a:ext cx="4276783" cy="2727948"/>
            </a:xfrm>
            <a:prstGeom prst="rect">
              <a:avLst/>
            </a:prstGeom>
          </p:spPr>
        </p:pic>
        <p:sp>
          <p:nvSpPr>
            <p:cNvPr id="11" name="Rounded Rectangle 1">
              <a:extLst>
                <a:ext uri="{FF2B5EF4-FFF2-40B4-BE49-F238E27FC236}">
                  <a16:creationId xmlns:a16="http://schemas.microsoft.com/office/drawing/2014/main" id="{FD69131D-4013-4241-B317-5D862F871BF6}"/>
                </a:ext>
              </a:extLst>
            </p:cNvPr>
            <p:cNvSpPr/>
            <p:nvPr/>
          </p:nvSpPr>
          <p:spPr>
            <a:xfrm>
              <a:off x="4884719" y="4209708"/>
              <a:ext cx="1464619" cy="365125"/>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pic>
          <p:nvPicPr>
            <p:cNvPr id="12" name="Picture 11">
              <a:extLst>
                <a:ext uri="{FF2B5EF4-FFF2-40B4-BE49-F238E27FC236}">
                  <a16:creationId xmlns:a16="http://schemas.microsoft.com/office/drawing/2014/main" id="{DBF2C4B1-5AC0-4854-9869-0CA5BB0619DD}"/>
                </a:ext>
              </a:extLst>
            </p:cNvPr>
            <p:cNvPicPr>
              <a:picLocks noChangeAspect="1"/>
            </p:cNvPicPr>
            <p:nvPr/>
          </p:nvPicPr>
          <p:blipFill>
            <a:blip r:embed="rId4"/>
            <a:stretch>
              <a:fillRect/>
            </a:stretch>
          </p:blipFill>
          <p:spPr>
            <a:xfrm>
              <a:off x="4728862" y="5679733"/>
              <a:ext cx="888167" cy="591530"/>
            </a:xfrm>
            <a:prstGeom prst="rect">
              <a:avLst/>
            </a:prstGeom>
          </p:spPr>
        </p:pic>
        <p:sp>
          <p:nvSpPr>
            <p:cNvPr id="13" name="TextBox 12">
              <a:extLst>
                <a:ext uri="{FF2B5EF4-FFF2-40B4-BE49-F238E27FC236}">
                  <a16:creationId xmlns:a16="http://schemas.microsoft.com/office/drawing/2014/main" id="{78297E44-5259-458C-963C-7CAC9943D49C}"/>
                </a:ext>
              </a:extLst>
            </p:cNvPr>
            <p:cNvSpPr txBox="1"/>
            <p:nvPr/>
          </p:nvSpPr>
          <p:spPr>
            <a:xfrm>
              <a:off x="4728862" y="5310401"/>
              <a:ext cx="636938" cy="389483"/>
            </a:xfrm>
            <a:prstGeom prst="rect">
              <a:avLst/>
            </a:prstGeom>
            <a:noFill/>
          </p:spPr>
          <p:txBody>
            <a:bodyPr wrap="none" rtlCol="0">
              <a:spAutoFit/>
            </a:bodyPr>
            <a:lstStyle/>
            <a:p>
              <a:r>
                <a:rPr lang="en-CA" sz="1600" b="1" dirty="0"/>
                <a:t>Agent</a:t>
              </a:r>
              <a:endParaRPr lang="en-US" sz="1600" b="1" dirty="0"/>
            </a:p>
          </p:txBody>
        </p:sp>
      </p:grpSp>
      <p:sp>
        <p:nvSpPr>
          <p:cNvPr id="15" name="Oval 6">
            <a:extLst>
              <a:ext uri="{FF2B5EF4-FFF2-40B4-BE49-F238E27FC236}">
                <a16:creationId xmlns:a16="http://schemas.microsoft.com/office/drawing/2014/main" id="{FE0BDC22-12FE-49A4-9320-A1200F6D5E95}"/>
              </a:ext>
            </a:extLst>
          </p:cNvPr>
          <p:cNvSpPr>
            <a:spLocks noChangeArrowheads="1"/>
          </p:cNvSpPr>
          <p:nvPr/>
        </p:nvSpPr>
        <p:spPr bwMode="auto">
          <a:xfrm>
            <a:off x="6868670" y="4616506"/>
            <a:ext cx="552990" cy="462633"/>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sz="1400"/>
          </a:p>
        </p:txBody>
      </p:sp>
      <p:sp>
        <p:nvSpPr>
          <p:cNvPr id="16" name="Oval 7">
            <a:extLst>
              <a:ext uri="{FF2B5EF4-FFF2-40B4-BE49-F238E27FC236}">
                <a16:creationId xmlns:a16="http://schemas.microsoft.com/office/drawing/2014/main" id="{2A8D83AB-9C20-4A1A-BC36-146470391737}"/>
              </a:ext>
            </a:extLst>
          </p:cNvPr>
          <p:cNvSpPr>
            <a:spLocks noChangeArrowheads="1"/>
          </p:cNvSpPr>
          <p:nvPr/>
        </p:nvSpPr>
        <p:spPr bwMode="auto">
          <a:xfrm>
            <a:off x="8200925" y="4616506"/>
            <a:ext cx="552990" cy="462633"/>
          </a:xfrm>
          <a:prstGeom prst="ellipse">
            <a:avLst/>
          </a:prstGeom>
          <a:solidFill>
            <a:schemeClr val="tx2">
              <a:lumMod val="20000"/>
              <a:lumOff val="80000"/>
            </a:schemeClr>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sz="1400"/>
          </a:p>
        </p:txBody>
      </p:sp>
      <p:sp>
        <p:nvSpPr>
          <p:cNvPr id="17" name="Oval 8">
            <a:extLst>
              <a:ext uri="{FF2B5EF4-FFF2-40B4-BE49-F238E27FC236}">
                <a16:creationId xmlns:a16="http://schemas.microsoft.com/office/drawing/2014/main" id="{EF6A2E5F-EF57-48EB-B97B-3007D83D7404}"/>
              </a:ext>
            </a:extLst>
          </p:cNvPr>
          <p:cNvSpPr>
            <a:spLocks noChangeArrowheads="1"/>
          </p:cNvSpPr>
          <p:nvPr/>
        </p:nvSpPr>
        <p:spPr bwMode="auto">
          <a:xfrm>
            <a:off x="6018984" y="4616506"/>
            <a:ext cx="552990" cy="462633"/>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sz="1400"/>
          </a:p>
        </p:txBody>
      </p:sp>
      <p:sp>
        <p:nvSpPr>
          <p:cNvPr id="18" name="Line 19">
            <a:extLst>
              <a:ext uri="{FF2B5EF4-FFF2-40B4-BE49-F238E27FC236}">
                <a16:creationId xmlns:a16="http://schemas.microsoft.com/office/drawing/2014/main" id="{6BDADD4C-0784-4AA8-B87F-A035016A980D}"/>
              </a:ext>
            </a:extLst>
          </p:cNvPr>
          <p:cNvSpPr>
            <a:spLocks noChangeShapeType="1"/>
          </p:cNvSpPr>
          <p:nvPr/>
        </p:nvSpPr>
        <p:spPr bwMode="auto">
          <a:xfrm>
            <a:off x="5806563" y="4885613"/>
            <a:ext cx="21242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sz="1400"/>
          </a:p>
        </p:txBody>
      </p:sp>
      <p:sp>
        <p:nvSpPr>
          <p:cNvPr id="19" name="Line 20">
            <a:extLst>
              <a:ext uri="{FF2B5EF4-FFF2-40B4-BE49-F238E27FC236}">
                <a16:creationId xmlns:a16="http://schemas.microsoft.com/office/drawing/2014/main" id="{0D7B7D9F-0F73-4CE3-BD3F-F37A98B7A747}"/>
              </a:ext>
            </a:extLst>
          </p:cNvPr>
          <p:cNvSpPr>
            <a:spLocks noChangeShapeType="1"/>
          </p:cNvSpPr>
          <p:nvPr/>
        </p:nvSpPr>
        <p:spPr bwMode="auto">
          <a:xfrm>
            <a:off x="6656249" y="4885613"/>
            <a:ext cx="21242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sz="1400"/>
          </a:p>
        </p:txBody>
      </p:sp>
      <p:sp>
        <p:nvSpPr>
          <p:cNvPr id="20" name="Line 21">
            <a:extLst>
              <a:ext uri="{FF2B5EF4-FFF2-40B4-BE49-F238E27FC236}">
                <a16:creationId xmlns:a16="http://schemas.microsoft.com/office/drawing/2014/main" id="{47A9CDB9-0384-4EB0-BE9E-2B0F0220FC0C}"/>
              </a:ext>
            </a:extLst>
          </p:cNvPr>
          <p:cNvSpPr>
            <a:spLocks noChangeShapeType="1"/>
          </p:cNvSpPr>
          <p:nvPr/>
        </p:nvSpPr>
        <p:spPr bwMode="auto">
          <a:xfrm>
            <a:off x="7988504" y="4885613"/>
            <a:ext cx="21242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sz="1400"/>
          </a:p>
        </p:txBody>
      </p:sp>
      <mc:AlternateContent xmlns:mc="http://schemas.openxmlformats.org/markup-compatibility/2006" xmlns:a14="http://schemas.microsoft.com/office/drawing/2010/main">
        <mc:Choice Requires="a14">
          <p:sp>
            <p:nvSpPr>
              <p:cNvPr id="22" name="Object 33">
                <a:extLst>
                  <a:ext uri="{FF2B5EF4-FFF2-40B4-BE49-F238E27FC236}">
                    <a16:creationId xmlns:a16="http://schemas.microsoft.com/office/drawing/2014/main" id="{A0FD13B3-3588-4D6C-9514-BB0606C220A4}"/>
                  </a:ext>
                </a:extLst>
              </p:cNvPr>
              <p:cNvSpPr txBox="1"/>
              <p:nvPr/>
            </p:nvSpPr>
            <p:spPr bwMode="auto">
              <a:xfrm>
                <a:off x="6085366" y="4706208"/>
                <a:ext cx="500075" cy="330777"/>
              </a:xfrm>
              <a:prstGeom prst="rect">
                <a:avLst/>
              </a:prstGeom>
              <a:noFill/>
              <a:ln>
                <a:noFill/>
              </a:ln>
              <a:effectLst/>
            </p:spPr>
            <p:txBody>
              <a:bodyPr anchor="ctr">
                <a:normAutofit/>
              </a:bodyPr>
              <a:lstStyle/>
              <a:p>
                <a:pPr/>
                <a14:m>
                  <m:oMathPara xmlns:m="http://schemas.openxmlformats.org/officeDocument/2006/math">
                    <m:oMathParaPr>
                      <m:jc m:val="left"/>
                    </m:oMathParaPr>
                    <m:oMath xmlns:m="http://schemas.openxmlformats.org/officeDocument/2006/math">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𝑋</m:t>
                          </m:r>
                        </m:e>
                        <m:sub>
                          <m:r>
                            <a:rPr lang="en-US" sz="1400" i="1">
                              <a:solidFill>
                                <a:srgbClr val="000000"/>
                              </a:solidFill>
                              <a:latin typeface="Cambria Math" panose="02040503050406030204" pitchFamily="18" charset="0"/>
                            </a:rPr>
                            <m:t>𝑡</m:t>
                          </m:r>
                          <m:r>
                            <a:rPr lang="en-US" sz="1400" i="1">
                              <a:solidFill>
                                <a:srgbClr val="000000"/>
                              </a:solidFill>
                              <a:latin typeface="Cambria Math" panose="02040503050406030204" pitchFamily="18" charset="0"/>
                            </a:rPr>
                            <m:t>−1</m:t>
                          </m:r>
                        </m:sub>
                      </m:sSub>
                    </m:oMath>
                  </m:oMathPara>
                </a14:m>
                <a:endParaRPr lang="en-US" sz="1400" dirty="0"/>
              </a:p>
            </p:txBody>
          </p:sp>
        </mc:Choice>
        <mc:Fallback xmlns="">
          <p:sp>
            <p:nvSpPr>
              <p:cNvPr id="22" name="Object 33">
                <a:extLst>
                  <a:ext uri="{FF2B5EF4-FFF2-40B4-BE49-F238E27FC236}">
                    <a16:creationId xmlns:a16="http://schemas.microsoft.com/office/drawing/2014/main" id="{A0FD13B3-3588-4D6C-9514-BB0606C220A4}"/>
                  </a:ext>
                </a:extLst>
              </p:cNvPr>
              <p:cNvSpPr txBox="1">
                <a:spLocks noRot="1" noChangeAspect="1" noMove="1" noResize="1" noEditPoints="1" noAdjustHandles="1" noChangeArrowheads="1" noChangeShapeType="1" noTextEdit="1"/>
              </p:cNvSpPr>
              <p:nvPr/>
            </p:nvSpPr>
            <p:spPr bwMode="auto">
              <a:xfrm>
                <a:off x="6085366" y="4706208"/>
                <a:ext cx="500075" cy="330777"/>
              </a:xfrm>
              <a:prstGeom prst="rect">
                <a:avLst/>
              </a:prstGeom>
              <a:blipFill>
                <a:blip r:embed="rId5"/>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Object 35">
                <a:extLst>
                  <a:ext uri="{FF2B5EF4-FFF2-40B4-BE49-F238E27FC236}">
                    <a16:creationId xmlns:a16="http://schemas.microsoft.com/office/drawing/2014/main" id="{C12A8F8F-30BC-461E-A7AC-142CED38911D}"/>
                  </a:ext>
                </a:extLst>
              </p:cNvPr>
              <p:cNvSpPr txBox="1"/>
              <p:nvPr/>
            </p:nvSpPr>
            <p:spPr bwMode="auto">
              <a:xfrm>
                <a:off x="8267307" y="4706208"/>
                <a:ext cx="500075" cy="330777"/>
              </a:xfrm>
              <a:prstGeom prst="rect">
                <a:avLst/>
              </a:prstGeom>
              <a:noFill/>
              <a:ln>
                <a:noFill/>
              </a:ln>
              <a:effectLst/>
            </p:spPr>
            <p:txBody>
              <a:bodyPr anchor="ctr">
                <a:normAutofit/>
              </a:bodyPr>
              <a:lstStyle/>
              <a:p>
                <a:pPr/>
                <a14:m>
                  <m:oMathPara xmlns:m="http://schemas.openxmlformats.org/officeDocument/2006/math">
                    <m:oMathParaPr>
                      <m:jc m:val="left"/>
                    </m:oMathParaPr>
                    <m:oMath xmlns:m="http://schemas.openxmlformats.org/officeDocument/2006/math">
                      <m:sSub>
                        <m:sSubPr>
                          <m:ctrlPr>
                            <a:rPr lang="en-US" sz="1400" i="1" smtClean="0">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𝑋</m:t>
                          </m:r>
                        </m:e>
                        <m:sub>
                          <m:r>
                            <a:rPr lang="en-US" sz="1400" i="1">
                              <a:solidFill>
                                <a:srgbClr val="000000"/>
                              </a:solidFill>
                              <a:latin typeface="Cambria Math" panose="02040503050406030204" pitchFamily="18" charset="0"/>
                            </a:rPr>
                            <m:t>𝑡</m:t>
                          </m:r>
                          <m:r>
                            <a:rPr lang="en-US" sz="1400" i="1">
                              <a:solidFill>
                                <a:srgbClr val="000000"/>
                              </a:solidFill>
                              <a:latin typeface="Cambria Math" panose="02040503050406030204" pitchFamily="18" charset="0"/>
                            </a:rPr>
                            <m:t>+</m:t>
                          </m:r>
                          <m:r>
                            <a:rPr lang="en-CA" sz="1400" b="0" i="1" smtClean="0">
                              <a:solidFill>
                                <a:srgbClr val="000000"/>
                              </a:solidFill>
                              <a:latin typeface="Cambria Math" panose="02040503050406030204" pitchFamily="18" charset="0"/>
                            </a:rPr>
                            <m:t>𝑘</m:t>
                          </m:r>
                        </m:sub>
                      </m:sSub>
                    </m:oMath>
                  </m:oMathPara>
                </a14:m>
                <a:endParaRPr lang="en-US" sz="1400" dirty="0"/>
              </a:p>
            </p:txBody>
          </p:sp>
        </mc:Choice>
        <mc:Fallback xmlns="">
          <p:sp>
            <p:nvSpPr>
              <p:cNvPr id="23" name="Object 35">
                <a:extLst>
                  <a:ext uri="{FF2B5EF4-FFF2-40B4-BE49-F238E27FC236}">
                    <a16:creationId xmlns:a16="http://schemas.microsoft.com/office/drawing/2014/main" id="{C12A8F8F-30BC-461E-A7AC-142CED38911D}"/>
                  </a:ext>
                </a:extLst>
              </p:cNvPr>
              <p:cNvSpPr txBox="1">
                <a:spLocks noRot="1" noChangeAspect="1" noMove="1" noResize="1" noEditPoints="1" noAdjustHandles="1" noChangeArrowheads="1" noChangeShapeType="1" noTextEdit="1"/>
              </p:cNvSpPr>
              <p:nvPr/>
            </p:nvSpPr>
            <p:spPr bwMode="auto">
              <a:xfrm>
                <a:off x="8267307" y="4706208"/>
                <a:ext cx="500075" cy="330777"/>
              </a:xfrm>
              <a:prstGeom prst="rect">
                <a:avLst/>
              </a:prstGeom>
              <a:blipFill>
                <a:blip r:embed="rId6"/>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Object 36">
                <a:extLst>
                  <a:ext uri="{FF2B5EF4-FFF2-40B4-BE49-F238E27FC236}">
                    <a16:creationId xmlns:a16="http://schemas.microsoft.com/office/drawing/2014/main" id="{E265CEF7-F515-4E46-82CA-FDFF21EEF0C8}"/>
                  </a:ext>
                </a:extLst>
              </p:cNvPr>
              <p:cNvSpPr txBox="1"/>
              <p:nvPr/>
            </p:nvSpPr>
            <p:spPr bwMode="auto">
              <a:xfrm>
                <a:off x="6989264" y="4706208"/>
                <a:ext cx="347397" cy="330777"/>
              </a:xfrm>
              <a:prstGeom prst="rect">
                <a:avLst/>
              </a:prstGeom>
              <a:noFill/>
              <a:ln>
                <a:noFill/>
              </a:ln>
              <a:effectLst/>
            </p:spPr>
            <p:txBody>
              <a:bodyPr anchor="ctr">
                <a:normAutofit/>
              </a:bodyPr>
              <a:lstStyle/>
              <a:p>
                <a:pPr/>
                <a14:m>
                  <m:oMathPara xmlns:m="http://schemas.openxmlformats.org/officeDocument/2006/math">
                    <m:oMathParaPr>
                      <m:jc m:val="left"/>
                    </m:oMathParaPr>
                    <m:oMath xmlns:m="http://schemas.openxmlformats.org/officeDocument/2006/math">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𝑋</m:t>
                          </m:r>
                        </m:e>
                        <m:sub>
                          <m:r>
                            <a:rPr lang="en-US" sz="1400" i="1">
                              <a:solidFill>
                                <a:srgbClr val="000000"/>
                              </a:solidFill>
                              <a:latin typeface="Cambria Math" panose="02040503050406030204" pitchFamily="18" charset="0"/>
                            </a:rPr>
                            <m:t>𝑡</m:t>
                          </m:r>
                        </m:sub>
                      </m:sSub>
                    </m:oMath>
                  </m:oMathPara>
                </a14:m>
                <a:endParaRPr lang="en-US" sz="1400" dirty="0"/>
              </a:p>
            </p:txBody>
          </p:sp>
        </mc:Choice>
        <mc:Fallback xmlns="">
          <p:sp>
            <p:nvSpPr>
              <p:cNvPr id="24" name="Object 36">
                <a:extLst>
                  <a:ext uri="{FF2B5EF4-FFF2-40B4-BE49-F238E27FC236}">
                    <a16:creationId xmlns:a16="http://schemas.microsoft.com/office/drawing/2014/main" id="{E265CEF7-F515-4E46-82CA-FDFF21EEF0C8}"/>
                  </a:ext>
                </a:extLst>
              </p:cNvPr>
              <p:cNvSpPr txBox="1">
                <a:spLocks noRot="1" noChangeAspect="1" noMove="1" noResize="1" noEditPoints="1" noAdjustHandles="1" noChangeArrowheads="1" noChangeShapeType="1" noTextEdit="1"/>
              </p:cNvSpPr>
              <p:nvPr/>
            </p:nvSpPr>
            <p:spPr bwMode="auto">
              <a:xfrm>
                <a:off x="6989264" y="4706208"/>
                <a:ext cx="347397" cy="330777"/>
              </a:xfrm>
              <a:prstGeom prst="rect">
                <a:avLst/>
              </a:prstGeom>
              <a:blipFill>
                <a:blip r:embed="rId7"/>
                <a:stretch>
                  <a:fillRect/>
                </a:stretch>
              </a:blipFill>
              <a:ln>
                <a:noFill/>
              </a:ln>
              <a:effectLst/>
            </p:spPr>
            <p:txBody>
              <a:bodyPr/>
              <a:lstStyle/>
              <a:p>
                <a:r>
                  <a:rPr lang="en-US">
                    <a:noFill/>
                  </a:rPr>
                  <a:t> </a:t>
                </a:r>
              </a:p>
            </p:txBody>
          </p:sp>
        </mc:Fallback>
      </mc:AlternateContent>
      <p:cxnSp>
        <p:nvCxnSpPr>
          <p:cNvPr id="25" name="Connecteur droit 53">
            <a:extLst>
              <a:ext uri="{FF2B5EF4-FFF2-40B4-BE49-F238E27FC236}">
                <a16:creationId xmlns:a16="http://schemas.microsoft.com/office/drawing/2014/main" id="{67EC9FCD-B01F-455C-9F1E-94465DD2AD52}"/>
              </a:ext>
            </a:extLst>
          </p:cNvPr>
          <p:cNvCxnSpPr>
            <a:cxnSpLocks noChangeShapeType="1"/>
          </p:cNvCxnSpPr>
          <p:nvPr/>
        </p:nvCxnSpPr>
        <p:spPr bwMode="auto">
          <a:xfrm>
            <a:off x="6335404" y="5072843"/>
            <a:ext cx="0" cy="126144"/>
          </a:xfrm>
          <a:prstGeom prst="line">
            <a:avLst/>
          </a:prstGeom>
          <a:noFill/>
          <a:ln w="25400">
            <a:solidFill>
              <a:schemeClr val="tx1"/>
            </a:solidFill>
            <a:round/>
            <a:headEnd type="none" w="med" len="me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6" name="Connecteur droit 55">
            <a:extLst>
              <a:ext uri="{FF2B5EF4-FFF2-40B4-BE49-F238E27FC236}">
                <a16:creationId xmlns:a16="http://schemas.microsoft.com/office/drawing/2014/main" id="{DCE863F5-C380-42A3-BB8C-29E1CEF441B6}"/>
              </a:ext>
            </a:extLst>
          </p:cNvPr>
          <p:cNvCxnSpPr>
            <a:cxnSpLocks noChangeShapeType="1"/>
          </p:cNvCxnSpPr>
          <p:nvPr/>
        </p:nvCxnSpPr>
        <p:spPr bwMode="auto">
          <a:xfrm>
            <a:off x="7191727" y="5080319"/>
            <a:ext cx="0" cy="126144"/>
          </a:xfrm>
          <a:prstGeom prst="line">
            <a:avLst/>
          </a:prstGeom>
          <a:noFill/>
          <a:ln w="25400">
            <a:solidFill>
              <a:schemeClr val="tx1"/>
            </a:solidFill>
            <a:round/>
            <a:headEnd type="none" w="med" len="me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7" name="Connecteur droit 56">
            <a:extLst>
              <a:ext uri="{FF2B5EF4-FFF2-40B4-BE49-F238E27FC236}">
                <a16:creationId xmlns:a16="http://schemas.microsoft.com/office/drawing/2014/main" id="{A0D7559C-6A7F-4157-86F0-FF02695BBAC4}"/>
              </a:ext>
            </a:extLst>
          </p:cNvPr>
          <p:cNvCxnSpPr>
            <a:cxnSpLocks noChangeShapeType="1"/>
          </p:cNvCxnSpPr>
          <p:nvPr/>
        </p:nvCxnSpPr>
        <p:spPr bwMode="auto">
          <a:xfrm>
            <a:off x="8512919" y="5072843"/>
            <a:ext cx="0" cy="126144"/>
          </a:xfrm>
          <a:prstGeom prst="line">
            <a:avLst/>
          </a:prstGeom>
          <a:noFill/>
          <a:ln w="25400">
            <a:solidFill>
              <a:schemeClr val="tx1"/>
            </a:solidFill>
            <a:round/>
            <a:headEnd type="none" w="med" len="me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8" name="Oval 6">
            <a:extLst>
              <a:ext uri="{FF2B5EF4-FFF2-40B4-BE49-F238E27FC236}">
                <a16:creationId xmlns:a16="http://schemas.microsoft.com/office/drawing/2014/main" id="{E9810DAF-799D-483A-988F-E3585D73D819}"/>
              </a:ext>
            </a:extLst>
          </p:cNvPr>
          <p:cNvSpPr>
            <a:spLocks noChangeArrowheads="1"/>
          </p:cNvSpPr>
          <p:nvPr/>
        </p:nvSpPr>
        <p:spPr bwMode="auto">
          <a:xfrm>
            <a:off x="6882137" y="5215148"/>
            <a:ext cx="552990" cy="462633"/>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sz="1400"/>
          </a:p>
        </p:txBody>
      </p:sp>
      <p:sp>
        <p:nvSpPr>
          <p:cNvPr id="29" name="Oval 7">
            <a:extLst>
              <a:ext uri="{FF2B5EF4-FFF2-40B4-BE49-F238E27FC236}">
                <a16:creationId xmlns:a16="http://schemas.microsoft.com/office/drawing/2014/main" id="{033B12F8-C50E-4902-B353-26F9D4845272}"/>
              </a:ext>
            </a:extLst>
          </p:cNvPr>
          <p:cNvSpPr>
            <a:spLocks noChangeArrowheads="1"/>
          </p:cNvSpPr>
          <p:nvPr/>
        </p:nvSpPr>
        <p:spPr bwMode="auto">
          <a:xfrm>
            <a:off x="8214393" y="5215148"/>
            <a:ext cx="552990" cy="462633"/>
          </a:xfrm>
          <a:prstGeom prst="ellipse">
            <a:avLst/>
          </a:prstGeom>
          <a:solidFill>
            <a:schemeClr val="tx2">
              <a:lumMod val="20000"/>
              <a:lumOff val="80000"/>
            </a:schemeClr>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sz="1400"/>
          </a:p>
        </p:txBody>
      </p:sp>
      <p:sp>
        <p:nvSpPr>
          <p:cNvPr id="30" name="Oval 8">
            <a:extLst>
              <a:ext uri="{FF2B5EF4-FFF2-40B4-BE49-F238E27FC236}">
                <a16:creationId xmlns:a16="http://schemas.microsoft.com/office/drawing/2014/main" id="{CA302BAB-9E8B-48CB-B1E6-BD289F3DBC9B}"/>
              </a:ext>
            </a:extLst>
          </p:cNvPr>
          <p:cNvSpPr>
            <a:spLocks noChangeArrowheads="1"/>
          </p:cNvSpPr>
          <p:nvPr/>
        </p:nvSpPr>
        <p:spPr bwMode="auto">
          <a:xfrm>
            <a:off x="6032452" y="5215148"/>
            <a:ext cx="552990" cy="462633"/>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sz="1400"/>
          </a:p>
        </p:txBody>
      </p:sp>
      <mc:AlternateContent xmlns:mc="http://schemas.openxmlformats.org/markup-compatibility/2006" xmlns:a14="http://schemas.microsoft.com/office/drawing/2010/main">
        <mc:Choice Requires="a14">
          <p:sp>
            <p:nvSpPr>
              <p:cNvPr id="31" name="Object 33">
                <a:extLst>
                  <a:ext uri="{FF2B5EF4-FFF2-40B4-BE49-F238E27FC236}">
                    <a16:creationId xmlns:a16="http://schemas.microsoft.com/office/drawing/2014/main" id="{75E5C395-4DD7-4BAC-94EE-A0FAED917C56}"/>
                  </a:ext>
                </a:extLst>
              </p:cNvPr>
              <p:cNvSpPr txBox="1"/>
              <p:nvPr/>
            </p:nvSpPr>
            <p:spPr bwMode="auto">
              <a:xfrm>
                <a:off x="6116535" y="5304636"/>
                <a:ext cx="500075" cy="330777"/>
              </a:xfrm>
              <a:prstGeom prst="rect">
                <a:avLst/>
              </a:prstGeom>
              <a:noFill/>
              <a:ln>
                <a:noFill/>
              </a:ln>
              <a:effectLst/>
            </p:spPr>
            <p:txBody>
              <a:bodyPr anchor="ctr">
                <a:normAutofit/>
              </a:bodyPr>
              <a:lstStyle/>
              <a:p>
                <a:pPr/>
                <a14:m>
                  <m:oMathPara xmlns:m="http://schemas.openxmlformats.org/officeDocument/2006/math">
                    <m:oMathParaPr>
                      <m:jc m:val="left"/>
                    </m:oMathParaPr>
                    <m:oMath xmlns:m="http://schemas.openxmlformats.org/officeDocument/2006/math">
                      <m:sSub>
                        <m:sSubPr>
                          <m:ctrlPr>
                            <a:rPr lang="en-US" sz="1400" i="1" smtClean="0">
                              <a:solidFill>
                                <a:srgbClr val="000000"/>
                              </a:solidFill>
                              <a:latin typeface="Cambria Math" panose="02040503050406030204" pitchFamily="18" charset="0"/>
                            </a:rPr>
                          </m:ctrlPr>
                        </m:sSubPr>
                        <m:e>
                          <m:r>
                            <a:rPr lang="en-CA" sz="1400" b="0" i="1" smtClean="0">
                              <a:solidFill>
                                <a:srgbClr val="000000"/>
                              </a:solidFill>
                              <a:latin typeface="Cambria Math" panose="02040503050406030204" pitchFamily="18" charset="0"/>
                            </a:rPr>
                            <m:t>𝐸</m:t>
                          </m:r>
                        </m:e>
                        <m:sub>
                          <m:r>
                            <a:rPr lang="en-US" sz="1400" i="1">
                              <a:solidFill>
                                <a:srgbClr val="000000"/>
                              </a:solidFill>
                              <a:latin typeface="Cambria Math" panose="02040503050406030204" pitchFamily="18" charset="0"/>
                            </a:rPr>
                            <m:t>𝑡</m:t>
                          </m:r>
                          <m:r>
                            <a:rPr lang="en-US" sz="1400" i="1">
                              <a:solidFill>
                                <a:srgbClr val="000000"/>
                              </a:solidFill>
                              <a:latin typeface="Cambria Math" panose="02040503050406030204" pitchFamily="18" charset="0"/>
                            </a:rPr>
                            <m:t>−1</m:t>
                          </m:r>
                        </m:sub>
                      </m:sSub>
                    </m:oMath>
                  </m:oMathPara>
                </a14:m>
                <a:endParaRPr lang="en-US" sz="1400" dirty="0"/>
              </a:p>
            </p:txBody>
          </p:sp>
        </mc:Choice>
        <mc:Fallback xmlns="">
          <p:sp>
            <p:nvSpPr>
              <p:cNvPr id="31" name="Object 33">
                <a:extLst>
                  <a:ext uri="{FF2B5EF4-FFF2-40B4-BE49-F238E27FC236}">
                    <a16:creationId xmlns:a16="http://schemas.microsoft.com/office/drawing/2014/main" id="{75E5C395-4DD7-4BAC-94EE-A0FAED917C56}"/>
                  </a:ext>
                </a:extLst>
              </p:cNvPr>
              <p:cNvSpPr txBox="1">
                <a:spLocks noRot="1" noChangeAspect="1" noMove="1" noResize="1" noEditPoints="1" noAdjustHandles="1" noChangeArrowheads="1" noChangeShapeType="1" noTextEdit="1"/>
              </p:cNvSpPr>
              <p:nvPr/>
            </p:nvSpPr>
            <p:spPr bwMode="auto">
              <a:xfrm>
                <a:off x="6116535" y="5304636"/>
                <a:ext cx="500075" cy="330777"/>
              </a:xfrm>
              <a:prstGeom prst="rect">
                <a:avLst/>
              </a:prstGeom>
              <a:blipFill>
                <a:blip r:embed="rId8"/>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Object 35">
                <a:extLst>
                  <a:ext uri="{FF2B5EF4-FFF2-40B4-BE49-F238E27FC236}">
                    <a16:creationId xmlns:a16="http://schemas.microsoft.com/office/drawing/2014/main" id="{602E5FD8-1DC5-4341-BAC6-B1525BD35380}"/>
                  </a:ext>
                </a:extLst>
              </p:cNvPr>
              <p:cNvSpPr txBox="1"/>
              <p:nvPr/>
            </p:nvSpPr>
            <p:spPr bwMode="auto">
              <a:xfrm>
                <a:off x="8298476" y="5304850"/>
                <a:ext cx="500075" cy="330777"/>
              </a:xfrm>
              <a:prstGeom prst="rect">
                <a:avLst/>
              </a:prstGeom>
              <a:noFill/>
              <a:ln>
                <a:noFill/>
              </a:ln>
              <a:effectLst/>
            </p:spPr>
            <p:txBody>
              <a:bodyPr anchor="ctr">
                <a:normAutofit/>
              </a:bodyPr>
              <a:lstStyle/>
              <a:p>
                <a:pPr/>
                <a14:m>
                  <m:oMathPara xmlns:m="http://schemas.openxmlformats.org/officeDocument/2006/math">
                    <m:oMathParaPr>
                      <m:jc m:val="left"/>
                    </m:oMathParaPr>
                    <m:oMath xmlns:m="http://schemas.openxmlformats.org/officeDocument/2006/math">
                      <m:sSub>
                        <m:sSubPr>
                          <m:ctrlPr>
                            <a:rPr lang="en-US" sz="1400" i="1" smtClean="0">
                              <a:solidFill>
                                <a:srgbClr val="000000"/>
                              </a:solidFill>
                              <a:latin typeface="Cambria Math" panose="02040503050406030204" pitchFamily="18" charset="0"/>
                            </a:rPr>
                          </m:ctrlPr>
                        </m:sSubPr>
                        <m:e>
                          <m:r>
                            <a:rPr lang="en-CA" sz="1400" b="0" i="1" smtClean="0">
                              <a:solidFill>
                                <a:srgbClr val="000000"/>
                              </a:solidFill>
                              <a:latin typeface="Cambria Math" panose="02040503050406030204" pitchFamily="18" charset="0"/>
                            </a:rPr>
                            <m:t>𝐸</m:t>
                          </m:r>
                        </m:e>
                        <m:sub>
                          <m:r>
                            <a:rPr lang="en-US" sz="1400" i="1">
                              <a:solidFill>
                                <a:srgbClr val="000000"/>
                              </a:solidFill>
                              <a:latin typeface="Cambria Math" panose="02040503050406030204" pitchFamily="18" charset="0"/>
                            </a:rPr>
                            <m:t>𝑡</m:t>
                          </m:r>
                          <m:r>
                            <a:rPr lang="en-US" sz="1400" i="1">
                              <a:solidFill>
                                <a:srgbClr val="000000"/>
                              </a:solidFill>
                              <a:latin typeface="Cambria Math" panose="02040503050406030204" pitchFamily="18" charset="0"/>
                            </a:rPr>
                            <m:t>+1</m:t>
                          </m:r>
                        </m:sub>
                      </m:sSub>
                    </m:oMath>
                  </m:oMathPara>
                </a14:m>
                <a:endParaRPr lang="en-US" sz="1400" dirty="0"/>
              </a:p>
            </p:txBody>
          </p:sp>
        </mc:Choice>
        <mc:Fallback xmlns="">
          <p:sp>
            <p:nvSpPr>
              <p:cNvPr id="32" name="Object 35">
                <a:extLst>
                  <a:ext uri="{FF2B5EF4-FFF2-40B4-BE49-F238E27FC236}">
                    <a16:creationId xmlns:a16="http://schemas.microsoft.com/office/drawing/2014/main" id="{602E5FD8-1DC5-4341-BAC6-B1525BD35380}"/>
                  </a:ext>
                </a:extLst>
              </p:cNvPr>
              <p:cNvSpPr txBox="1">
                <a:spLocks noRot="1" noChangeAspect="1" noMove="1" noResize="1" noEditPoints="1" noAdjustHandles="1" noChangeArrowheads="1" noChangeShapeType="1" noTextEdit="1"/>
              </p:cNvSpPr>
              <p:nvPr/>
            </p:nvSpPr>
            <p:spPr bwMode="auto">
              <a:xfrm>
                <a:off x="8298476" y="5304850"/>
                <a:ext cx="500075" cy="330777"/>
              </a:xfrm>
              <a:prstGeom prst="rect">
                <a:avLst/>
              </a:prstGeom>
              <a:blipFill>
                <a:blip r:embed="rId9"/>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Object 36">
                <a:extLst>
                  <a:ext uri="{FF2B5EF4-FFF2-40B4-BE49-F238E27FC236}">
                    <a16:creationId xmlns:a16="http://schemas.microsoft.com/office/drawing/2014/main" id="{648C44C9-3CB7-407A-863E-7D2C67AD1256}"/>
                  </a:ext>
                </a:extLst>
              </p:cNvPr>
              <p:cNvSpPr txBox="1"/>
              <p:nvPr/>
            </p:nvSpPr>
            <p:spPr bwMode="auto">
              <a:xfrm>
                <a:off x="7020433" y="5304850"/>
                <a:ext cx="347397" cy="330777"/>
              </a:xfrm>
              <a:prstGeom prst="rect">
                <a:avLst/>
              </a:prstGeom>
              <a:noFill/>
              <a:ln>
                <a:noFill/>
              </a:ln>
              <a:effectLst/>
            </p:spPr>
            <p:txBody>
              <a:bodyPr anchor="ctr">
                <a:normAutofit/>
              </a:bodyPr>
              <a:lstStyle/>
              <a:p>
                <a14:m>
                  <m:oMath xmlns:m="http://schemas.openxmlformats.org/officeDocument/2006/math">
                    <m:r>
                      <a:rPr lang="en-CA" sz="1400" b="0" i="1" smtClean="0">
                        <a:solidFill>
                          <a:srgbClr val="000000"/>
                        </a:solidFill>
                        <a:latin typeface="Cambria Math" panose="02040503050406030204" pitchFamily="18" charset="0"/>
                      </a:rPr>
                      <m:t>𝐸</m:t>
                    </m:r>
                  </m:oMath>
                </a14:m>
                <a:r>
                  <a:rPr lang="en-US" sz="1400" baseline="-25000" dirty="0"/>
                  <a:t>t</a:t>
                </a:r>
              </a:p>
            </p:txBody>
          </p:sp>
        </mc:Choice>
        <mc:Fallback xmlns="">
          <p:sp>
            <p:nvSpPr>
              <p:cNvPr id="33" name="Object 36">
                <a:extLst>
                  <a:ext uri="{FF2B5EF4-FFF2-40B4-BE49-F238E27FC236}">
                    <a16:creationId xmlns:a16="http://schemas.microsoft.com/office/drawing/2014/main" id="{648C44C9-3CB7-407A-863E-7D2C67AD1256}"/>
                  </a:ext>
                </a:extLst>
              </p:cNvPr>
              <p:cNvSpPr txBox="1">
                <a:spLocks noRot="1" noChangeAspect="1" noMove="1" noResize="1" noEditPoints="1" noAdjustHandles="1" noChangeArrowheads="1" noChangeShapeType="1" noTextEdit="1"/>
              </p:cNvSpPr>
              <p:nvPr/>
            </p:nvSpPr>
            <p:spPr bwMode="auto">
              <a:xfrm>
                <a:off x="7020433" y="5304850"/>
                <a:ext cx="347397" cy="330777"/>
              </a:xfrm>
              <a:prstGeom prst="rect">
                <a:avLst/>
              </a:prstGeom>
              <a:blipFill>
                <a:blip r:embed="rId10"/>
                <a:stretch>
                  <a:fillRect b="-12963"/>
                </a:stretch>
              </a:blipFill>
              <a:ln>
                <a:noFill/>
              </a:ln>
              <a:effectLst/>
            </p:spPr>
            <p:txBody>
              <a:bodyPr/>
              <a:lstStyle/>
              <a:p>
                <a:r>
                  <a:rPr lang="en-US">
                    <a:noFill/>
                  </a:rPr>
                  <a:t> </a:t>
                </a:r>
              </a:p>
            </p:txBody>
          </p:sp>
        </mc:Fallback>
      </mc:AlternateContent>
      <p:sp>
        <p:nvSpPr>
          <p:cNvPr id="34" name="Rectangle 3">
            <a:extLst>
              <a:ext uri="{FF2B5EF4-FFF2-40B4-BE49-F238E27FC236}">
                <a16:creationId xmlns:a16="http://schemas.microsoft.com/office/drawing/2014/main" id="{F8085FB1-9E0B-4594-B69B-D742268D5BEA}"/>
              </a:ext>
            </a:extLst>
          </p:cNvPr>
          <p:cNvSpPr txBox="1">
            <a:spLocks noChangeArrowheads="1"/>
          </p:cNvSpPr>
          <p:nvPr/>
        </p:nvSpPr>
        <p:spPr bwMode="auto">
          <a:xfrm>
            <a:off x="457200" y="6085698"/>
            <a:ext cx="8216372" cy="514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lr>
                <a:srgbClr val="0000FF"/>
              </a:buClr>
              <a:buSzPct val="125000"/>
              <a:buFont typeface="Lucida Grande" charset="0"/>
              <a:buChar char="●"/>
              <a:defRPr sz="20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Clr>
                <a:srgbClr val="0000FF"/>
              </a:buClr>
              <a:buSzPct val="85000"/>
              <a:buFont typeface="Wingdings" charset="0"/>
              <a:buChar char="u"/>
              <a:defRPr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Clr>
                <a:srgbClr val="0000FF"/>
              </a:buClr>
              <a:buFont typeface="Lucida Grande" charset="0"/>
              <a:buChar char="»"/>
              <a:defRPr sz="16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CA" altLang="ko-KR" dirty="0">
                <a:ea typeface="ＭＳ Ｐゴシック" pitchFamily="34" charset="-128"/>
              </a:rPr>
              <a:t>Les réseaux de neurones ont pris le dessus sur les approches probabilistes.</a:t>
            </a:r>
          </a:p>
        </p:txBody>
      </p:sp>
      <p:sp>
        <p:nvSpPr>
          <p:cNvPr id="2" name="TextBox 1">
            <a:extLst>
              <a:ext uri="{FF2B5EF4-FFF2-40B4-BE49-F238E27FC236}">
                <a16:creationId xmlns:a16="http://schemas.microsoft.com/office/drawing/2014/main" id="{3E5C2855-7F0E-466E-B8BD-2C356FFB2BA7}"/>
              </a:ext>
            </a:extLst>
          </p:cNvPr>
          <p:cNvSpPr txBox="1"/>
          <p:nvPr/>
        </p:nvSpPr>
        <p:spPr>
          <a:xfrm>
            <a:off x="7614041" y="4616506"/>
            <a:ext cx="360996" cy="400110"/>
          </a:xfrm>
          <a:prstGeom prst="rect">
            <a:avLst/>
          </a:prstGeom>
          <a:noFill/>
        </p:spPr>
        <p:txBody>
          <a:bodyPr wrap="none" rtlCol="0">
            <a:spAutoFit/>
          </a:bodyPr>
          <a:lstStyle/>
          <a:p>
            <a:r>
              <a:rPr lang="en-CA" sz="2000" dirty="0"/>
              <a:t>…</a:t>
            </a:r>
            <a:endParaRPr lang="en-US" sz="2000" dirty="0"/>
          </a:p>
        </p:txBody>
      </p:sp>
      <p:sp>
        <p:nvSpPr>
          <p:cNvPr id="36" name="Line 21">
            <a:extLst>
              <a:ext uri="{FF2B5EF4-FFF2-40B4-BE49-F238E27FC236}">
                <a16:creationId xmlns:a16="http://schemas.microsoft.com/office/drawing/2014/main" id="{8E77156F-2505-4749-8DEF-75943CC8A0F9}"/>
              </a:ext>
            </a:extLst>
          </p:cNvPr>
          <p:cNvSpPr>
            <a:spLocks noChangeShapeType="1"/>
          </p:cNvSpPr>
          <p:nvPr/>
        </p:nvSpPr>
        <p:spPr bwMode="auto">
          <a:xfrm>
            <a:off x="7435127" y="4871596"/>
            <a:ext cx="21242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sz="1400"/>
          </a:p>
        </p:txBody>
      </p:sp>
      <p:sp>
        <p:nvSpPr>
          <p:cNvPr id="37" name="TextBox 36">
            <a:extLst>
              <a:ext uri="{FF2B5EF4-FFF2-40B4-BE49-F238E27FC236}">
                <a16:creationId xmlns:a16="http://schemas.microsoft.com/office/drawing/2014/main" id="{0F377278-A32D-4084-AB53-F3AA9CE13BC7}"/>
              </a:ext>
            </a:extLst>
          </p:cNvPr>
          <p:cNvSpPr txBox="1"/>
          <p:nvPr/>
        </p:nvSpPr>
        <p:spPr>
          <a:xfrm>
            <a:off x="5455396" y="4642418"/>
            <a:ext cx="360996" cy="400110"/>
          </a:xfrm>
          <a:prstGeom prst="rect">
            <a:avLst/>
          </a:prstGeom>
          <a:noFill/>
        </p:spPr>
        <p:txBody>
          <a:bodyPr wrap="none" rtlCol="0">
            <a:spAutoFit/>
          </a:bodyPr>
          <a:lstStyle/>
          <a:p>
            <a:r>
              <a:rPr lang="en-CA" sz="2000" dirty="0"/>
              <a:t>…</a:t>
            </a:r>
            <a:endParaRPr lang="en-US" sz="2000" dirty="0"/>
          </a:p>
        </p:txBody>
      </p:sp>
    </p:spTree>
    <p:extLst>
      <p:ext uri="{BB962C8B-B14F-4D97-AF65-F5344CB8AC3E}">
        <p14:creationId xmlns:p14="http://schemas.microsoft.com/office/powerpoint/2010/main" val="31984898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animEffect transition="in" filter="fade">
                                      <p:cBhvr>
                                        <p:cTn id="7" dur="500"/>
                                        <p:tgtEl>
                                          <p:spTgt spid="3174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1746">
                                            <p:txEl>
                                              <p:pRg st="1" end="1"/>
                                            </p:txEl>
                                          </p:spTgt>
                                        </p:tgtEl>
                                        <p:attrNameLst>
                                          <p:attrName>style.visibility</p:attrName>
                                        </p:attrNameLst>
                                      </p:cBhvr>
                                      <p:to>
                                        <p:strVal val="visible"/>
                                      </p:to>
                                    </p:set>
                                    <p:animEffect transition="in" filter="fade">
                                      <p:cBhvr>
                                        <p:cTn id="10" dur="500"/>
                                        <p:tgtEl>
                                          <p:spTgt spid="3174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1746">
                                            <p:txEl>
                                              <p:pRg st="3" end="3"/>
                                            </p:txEl>
                                          </p:spTgt>
                                        </p:tgtEl>
                                        <p:attrNameLst>
                                          <p:attrName>style.visibility</p:attrName>
                                        </p:attrNameLst>
                                      </p:cBhvr>
                                      <p:to>
                                        <p:strVal val="visible"/>
                                      </p:to>
                                    </p:set>
                                    <p:animEffect transition="in" filter="fade">
                                      <p:cBhvr>
                                        <p:cTn id="13" dur="500"/>
                                        <p:tgtEl>
                                          <p:spTgt spid="31746">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1746">
                                            <p:txEl>
                                              <p:pRg st="4" end="4"/>
                                            </p:txEl>
                                          </p:spTgt>
                                        </p:tgtEl>
                                        <p:attrNameLst>
                                          <p:attrName>style.visibility</p:attrName>
                                        </p:attrNameLst>
                                      </p:cBhvr>
                                      <p:to>
                                        <p:strVal val="visible"/>
                                      </p:to>
                                    </p:set>
                                    <p:animEffect transition="in" filter="fade">
                                      <p:cBhvr>
                                        <p:cTn id="16" dur="500"/>
                                        <p:tgtEl>
                                          <p:spTgt spid="31746">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1746">
                                            <p:txEl>
                                              <p:pRg st="5" end="5"/>
                                            </p:txEl>
                                          </p:spTgt>
                                        </p:tgtEl>
                                        <p:attrNameLst>
                                          <p:attrName>style.visibility</p:attrName>
                                        </p:attrNameLst>
                                      </p:cBhvr>
                                      <p:to>
                                        <p:strVal val="visible"/>
                                      </p:to>
                                    </p:set>
                                    <p:animEffect transition="in" filter="fade">
                                      <p:cBhvr>
                                        <p:cTn id="19" dur="500"/>
                                        <p:tgtEl>
                                          <p:spTgt spid="31746">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1746">
                                            <p:txEl>
                                              <p:pRg st="6" end="6"/>
                                            </p:txEl>
                                          </p:spTgt>
                                        </p:tgtEl>
                                        <p:attrNameLst>
                                          <p:attrName>style.visibility</p:attrName>
                                        </p:attrNameLst>
                                      </p:cBhvr>
                                      <p:to>
                                        <p:strVal val="visible"/>
                                      </p:to>
                                    </p:set>
                                    <p:animEffect transition="in" filter="fade">
                                      <p:cBhvr>
                                        <p:cTn id="22" dur="500"/>
                                        <p:tgtEl>
                                          <p:spTgt spid="31746">
                                            <p:txEl>
                                              <p:pRg st="6" end="6"/>
                                            </p:txEl>
                                          </p:spTgt>
                                        </p:tgtEl>
                                      </p:cBhvr>
                                    </p:animEffec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2" grpId="0"/>
      <p:bldP spid="23" grpId="0"/>
      <p:bldP spid="24" grpId="0"/>
      <p:bldP spid="28" grpId="0" animBg="1"/>
      <p:bldP spid="29" grpId="0" animBg="1"/>
      <p:bldP spid="30" grpId="0" animBg="1"/>
      <p:bldP spid="31" grpId="0"/>
      <p:bldP spid="32" grpId="0"/>
      <p:bldP spid="33" grpId="0"/>
      <p:bldP spid="34" grpId="0"/>
      <p:bldP spid="2" grpId="0"/>
      <p:bldP spid="36" grpId="0" animBg="1"/>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fr-CA" altLang="en-US">
                <a:latin typeface="Arial" pitchFamily="34" charset="0"/>
                <a:ea typeface="ＭＳ Ｐゴシック" pitchFamily="34" charset="-128"/>
              </a:rPr>
              <a:t>Types d</a:t>
            </a:r>
            <a:r>
              <a:rPr lang="fr-CA" altLang="fr-FR">
                <a:latin typeface="Arial" pitchFamily="34" charset="0"/>
                <a:ea typeface="ＭＳ Ｐゴシック" pitchFamily="34" charset="-128"/>
              </a:rPr>
              <a:t>’</a:t>
            </a:r>
            <a:r>
              <a:rPr lang="fr-CA" altLang="en-US">
                <a:latin typeface="Arial" pitchFamily="34" charset="0"/>
                <a:ea typeface="ＭＳ Ｐゴシック" pitchFamily="34" charset="-128"/>
              </a:rPr>
              <a:t>inférence dans un </a:t>
            </a:r>
            <a:r>
              <a:rPr lang="fr-FR" altLang="en-US">
                <a:latin typeface="Arial" pitchFamily="34" charset="0"/>
                <a:ea typeface="ＭＳ Ｐゴシック" pitchFamily="34" charset="-128"/>
              </a:rPr>
              <a:t>RBD</a:t>
            </a:r>
            <a:endParaRPr lang="fr-CA" altLang="en-US">
              <a:latin typeface="Arial" pitchFamily="34" charset="0"/>
              <a:ea typeface="ＭＳ Ｐゴシック" pitchFamily="34" charset="-128"/>
            </a:endParaRPr>
          </a:p>
        </p:txBody>
      </p:sp>
      <p:sp>
        <p:nvSpPr>
          <p:cNvPr id="31746" name="Rectangle 3"/>
          <p:cNvSpPr>
            <a:spLocks noGrp="1" noChangeArrowheads="1"/>
          </p:cNvSpPr>
          <p:nvPr>
            <p:ph idx="1"/>
          </p:nvPr>
        </p:nvSpPr>
        <p:spPr>
          <a:xfrm>
            <a:off x="457200" y="1600200"/>
            <a:ext cx="8499475" cy="4525963"/>
          </a:xfrm>
        </p:spPr>
        <p:txBody>
          <a:bodyPr/>
          <a:lstStyle/>
          <a:p>
            <a:pPr eaLnBrk="1" hangingPunct="1"/>
            <a:r>
              <a:rPr lang="fr-CA" altLang="en-US" b="1" dirty="0">
                <a:ea typeface="ＭＳ Ｐゴシック" pitchFamily="34" charset="-128"/>
              </a:rPr>
              <a:t>Lissage</a:t>
            </a:r>
            <a:r>
              <a:rPr lang="fr-CA" altLang="en-US" dirty="0">
                <a:ea typeface="ＭＳ Ｐゴシック" pitchFamily="34" charset="-128"/>
              </a:rPr>
              <a:t> (</a:t>
            </a:r>
            <a:r>
              <a:rPr lang="fr-CA" altLang="en-US" b="1" i="1" dirty="0" err="1">
                <a:ea typeface="ＭＳ Ｐゴシック" pitchFamily="34" charset="-128"/>
              </a:rPr>
              <a:t>smoothing</a:t>
            </a:r>
            <a:r>
              <a:rPr lang="fr-CA" altLang="en-US" dirty="0">
                <a:ea typeface="ＭＳ Ｐゴシック" pitchFamily="34" charset="-128"/>
              </a:rPr>
              <a:t>): calculer la distribution a posteriori sur un état passé</a:t>
            </a:r>
          </a:p>
          <a:p>
            <a:pPr marL="457200" lvl="1" indent="0" eaLnBrk="1" hangingPunct="1">
              <a:buFont typeface="Wingdings" pitchFamily="2" charset="2"/>
              <a:buNone/>
            </a:pPr>
            <a:r>
              <a:rPr lang="fr-CA" altLang="en-US" b="1" dirty="0">
                <a:ea typeface="ＭＳ Ｐゴシック" pitchFamily="34" charset="-128"/>
              </a:rPr>
              <a:t>						</a:t>
            </a:r>
            <a:r>
              <a:rPr lang="fr-CA" altLang="en-US" sz="2400" b="1" dirty="0">
                <a:ea typeface="ＭＳ Ｐゴシック" pitchFamily="34" charset="-128"/>
              </a:rPr>
              <a:t>P</a:t>
            </a:r>
            <a:r>
              <a:rPr lang="fr-CA" altLang="en-US" sz="2400" dirty="0">
                <a:ea typeface="ＭＳ Ｐゴシック" pitchFamily="34" charset="-128"/>
              </a:rPr>
              <a:t>(</a:t>
            </a:r>
            <a:r>
              <a:rPr lang="fr-CA" altLang="en-US" sz="2400" i="1" dirty="0">
                <a:ea typeface="ＭＳ Ｐゴシック" pitchFamily="34" charset="-128"/>
              </a:rPr>
              <a:t>X</a:t>
            </a:r>
            <a:r>
              <a:rPr lang="fr-CA" altLang="en-US" sz="2400" i="1" baseline="-25000" dirty="0">
                <a:ea typeface="ＭＳ Ｐゴシック" pitchFamily="34" charset="-128"/>
              </a:rPr>
              <a:t>k</a:t>
            </a:r>
            <a:r>
              <a:rPr lang="fr-CA" altLang="en-US" sz="2400" dirty="0">
                <a:ea typeface="ＭＳ Ｐゴシック" pitchFamily="34" charset="-128"/>
              </a:rPr>
              <a:t>|</a:t>
            </a:r>
            <a:r>
              <a:rPr lang="fr-CA" altLang="en-US" sz="2400" i="1" dirty="0">
                <a:ea typeface="ＭＳ Ｐゴシック" pitchFamily="34" charset="-128"/>
              </a:rPr>
              <a:t>e</a:t>
            </a:r>
            <a:r>
              <a:rPr lang="fr-CA" altLang="en-US" sz="2400" i="1" baseline="-25000" dirty="0">
                <a:ea typeface="ＭＳ Ｐゴシック" pitchFamily="34" charset="-128"/>
              </a:rPr>
              <a:t>1:t</a:t>
            </a:r>
            <a:r>
              <a:rPr lang="fr-CA" altLang="en-US" sz="2400" dirty="0">
                <a:ea typeface="ＭＳ Ｐゴシック" pitchFamily="34" charset="-128"/>
              </a:rPr>
              <a:t>) où 0 ≤ k &lt; t</a:t>
            </a:r>
          </a:p>
          <a:p>
            <a:pPr marL="457200" lvl="1" indent="0" eaLnBrk="1" hangingPunct="1"/>
            <a:endParaRPr lang="fr-CA" altLang="en-US" sz="800" dirty="0">
              <a:ea typeface="ＭＳ Ｐゴシック" pitchFamily="34" charset="-128"/>
            </a:endParaRPr>
          </a:p>
          <a:p>
            <a:pPr marL="457200" lvl="1" indent="0" eaLnBrk="1" hangingPunct="1"/>
            <a:r>
              <a:rPr lang="fr-CA" altLang="en-US" dirty="0">
                <a:ea typeface="ＭＳ Ｐゴシック" pitchFamily="34" charset="-128"/>
              </a:rPr>
              <a:t>ex. : quelle est la probabilité qu</a:t>
            </a:r>
            <a:r>
              <a:rPr lang="fr-CA" altLang="fr-FR" dirty="0">
                <a:ea typeface="ＭＳ Ｐゴシック" pitchFamily="34" charset="-128"/>
              </a:rPr>
              <a:t>’</a:t>
            </a:r>
            <a:r>
              <a:rPr lang="fr-CA" altLang="en-US" dirty="0">
                <a:ea typeface="ＭＳ Ｐゴシック" pitchFamily="34" charset="-128"/>
              </a:rPr>
              <a:t>il y ait eu de la pluie hier (</a:t>
            </a:r>
            <a:r>
              <a:rPr lang="fr-CA" altLang="en-US" i="1" dirty="0">
                <a:ea typeface="ＭＳ Ｐゴシック" pitchFamily="34" charset="-128"/>
              </a:rPr>
              <a:t>k</a:t>
            </a:r>
            <a:r>
              <a:rPr lang="fr-CA" altLang="en-US" dirty="0">
                <a:ea typeface="ＭＳ Ｐゴシック" pitchFamily="34" charset="-128"/>
              </a:rPr>
              <a:t>=</a:t>
            </a:r>
            <a:r>
              <a:rPr lang="fr-CA" altLang="en-US" i="1" dirty="0">
                <a:ea typeface="ＭＳ Ｐゴシック" pitchFamily="34" charset="-128"/>
              </a:rPr>
              <a:t>t-</a:t>
            </a:r>
            <a:r>
              <a:rPr lang="fr-CA" altLang="en-US" dirty="0">
                <a:ea typeface="ＭＳ Ｐゴシック" pitchFamily="34" charset="-128"/>
              </a:rPr>
              <a:t>1) ?</a:t>
            </a:r>
          </a:p>
          <a:p>
            <a:pPr marL="457200" lvl="1" indent="0" eaLnBrk="1" hangingPunct="1"/>
            <a:endParaRPr lang="fr-CA" altLang="en-US" dirty="0">
              <a:ea typeface="ＭＳ Ｐゴシック" pitchFamily="34" charset="-128"/>
            </a:endParaRPr>
          </a:p>
          <a:p>
            <a:pPr eaLnBrk="1" hangingPunct="1"/>
            <a:r>
              <a:rPr lang="fr-CA" altLang="en-US" b="1" dirty="0">
                <a:ea typeface="ＭＳ Ｐゴシック" pitchFamily="34" charset="-128"/>
              </a:rPr>
              <a:t>Explication la plus plausible</a:t>
            </a:r>
            <a:r>
              <a:rPr lang="fr-CA" altLang="en-US" dirty="0">
                <a:ea typeface="ＭＳ Ｐゴシック" pitchFamily="34" charset="-128"/>
              </a:rPr>
              <a:t>: trouver la séquence d</a:t>
            </a:r>
            <a:r>
              <a:rPr lang="fr-CA" altLang="fr-FR" dirty="0">
                <a:ea typeface="ＭＳ Ｐゴシック" pitchFamily="34" charset="-128"/>
              </a:rPr>
              <a:t>’</a:t>
            </a:r>
            <a:r>
              <a:rPr lang="fr-CA" altLang="en-US" dirty="0">
                <a:ea typeface="ＭＳ Ｐゴシック" pitchFamily="34" charset="-128"/>
              </a:rPr>
              <a:t>états cachés qui explique le mieux les observations</a:t>
            </a:r>
          </a:p>
          <a:p>
            <a:pPr eaLnBrk="1" hangingPunct="1"/>
            <a:endParaRPr lang="fr-CA" altLang="en-US" sz="800" dirty="0">
              <a:ea typeface="ＭＳ Ｐゴシック" pitchFamily="34" charset="-128"/>
            </a:endParaRPr>
          </a:p>
          <a:p>
            <a:pPr marL="457200" lvl="1" indent="0" eaLnBrk="1" hangingPunct="1">
              <a:buFont typeface="Wingdings" pitchFamily="2" charset="2"/>
              <a:buNone/>
            </a:pPr>
            <a:r>
              <a:rPr lang="fr-CA" altLang="en-US" sz="2000" dirty="0" err="1">
                <a:ea typeface="ＭＳ Ｐゴシック" pitchFamily="34" charset="-128"/>
              </a:rPr>
              <a:t>argmax</a:t>
            </a:r>
            <a:r>
              <a:rPr lang="fr-CA" altLang="en-US" sz="2000" dirty="0">
                <a:ea typeface="ＭＳ Ｐゴシック" pitchFamily="34" charset="-128"/>
              </a:rPr>
              <a:t> </a:t>
            </a:r>
            <a:r>
              <a:rPr lang="fr-CA" altLang="en-US" sz="2000" i="1" dirty="0">
                <a:ea typeface="ＭＳ Ｐゴシック" pitchFamily="34" charset="-128"/>
              </a:rPr>
              <a:t>P</a:t>
            </a:r>
            <a:r>
              <a:rPr lang="fr-CA" altLang="en-US" sz="2000" dirty="0">
                <a:ea typeface="ＭＳ Ｐゴシック" pitchFamily="34" charset="-128"/>
              </a:rPr>
              <a:t>(</a:t>
            </a:r>
            <a:r>
              <a:rPr lang="fr-CA" altLang="en-US" sz="2000" i="1" dirty="0">
                <a:ea typeface="ＭＳ Ｐゴシック" pitchFamily="34" charset="-128"/>
              </a:rPr>
              <a:t>x</a:t>
            </a:r>
            <a:r>
              <a:rPr lang="fr-CA" altLang="en-US" sz="2000" baseline="-25000" dirty="0">
                <a:ea typeface="ＭＳ Ｐゴシック" pitchFamily="34" charset="-128"/>
              </a:rPr>
              <a:t>1:t</a:t>
            </a:r>
            <a:r>
              <a:rPr lang="fr-CA" altLang="en-US" sz="2000" dirty="0">
                <a:ea typeface="ＭＳ Ｐゴシック" pitchFamily="34" charset="-128"/>
              </a:rPr>
              <a:t>|</a:t>
            </a:r>
            <a:r>
              <a:rPr lang="fr-CA" altLang="en-US" sz="2000" i="1" dirty="0">
                <a:ea typeface="ＭＳ Ｐゴシック" pitchFamily="34" charset="-128"/>
              </a:rPr>
              <a:t>e</a:t>
            </a:r>
            <a:r>
              <a:rPr lang="fr-CA" altLang="en-US" sz="2000" baseline="-25000" dirty="0">
                <a:ea typeface="ＭＳ Ｐゴシック" pitchFamily="34" charset="-128"/>
              </a:rPr>
              <a:t>1:t</a:t>
            </a:r>
            <a:r>
              <a:rPr lang="fr-CA" altLang="en-US" sz="2000" dirty="0">
                <a:ea typeface="ＭＳ Ｐゴシック" pitchFamily="34" charset="-128"/>
              </a:rPr>
              <a:t>) = </a:t>
            </a:r>
            <a:r>
              <a:rPr lang="fr-CA" altLang="en-US" sz="2000" dirty="0" err="1">
                <a:ea typeface="ＭＳ Ｐゴシック" pitchFamily="34" charset="-128"/>
              </a:rPr>
              <a:t>argmax</a:t>
            </a:r>
            <a:r>
              <a:rPr lang="fr-CA" altLang="en-US" sz="2000" dirty="0">
                <a:ea typeface="ＭＳ Ｐゴシック" pitchFamily="34" charset="-128"/>
              </a:rPr>
              <a:t> </a:t>
            </a:r>
            <a:r>
              <a:rPr lang="fr-CA" altLang="en-US" sz="2000" i="1" dirty="0">
                <a:ea typeface="ＭＳ Ｐゴシック" pitchFamily="34" charset="-128"/>
              </a:rPr>
              <a:t>P</a:t>
            </a:r>
            <a:r>
              <a:rPr lang="fr-CA" altLang="en-US" sz="2000" dirty="0">
                <a:ea typeface="ＭＳ Ｐゴシック" pitchFamily="34" charset="-128"/>
              </a:rPr>
              <a:t>(</a:t>
            </a:r>
            <a:r>
              <a:rPr lang="fr-CA" altLang="en-US" sz="2000" i="1" dirty="0">
                <a:ea typeface="ＭＳ Ｐゴシック" pitchFamily="34" charset="-128"/>
              </a:rPr>
              <a:t>x</a:t>
            </a:r>
            <a:r>
              <a:rPr lang="fr-CA" altLang="en-US" sz="2000" baseline="-25000" dirty="0">
                <a:ea typeface="ＭＳ Ｐゴシック" pitchFamily="34" charset="-128"/>
              </a:rPr>
              <a:t>1:t</a:t>
            </a:r>
            <a:r>
              <a:rPr lang="fr-CA" altLang="en-US" sz="2000" dirty="0">
                <a:ea typeface="ＭＳ Ｐゴシック" pitchFamily="34" charset="-128"/>
              </a:rPr>
              <a:t>,</a:t>
            </a:r>
            <a:r>
              <a:rPr lang="fr-CA" altLang="en-US" sz="2000" i="1" dirty="0">
                <a:ea typeface="ＭＳ Ｐゴシック" pitchFamily="34" charset="-128"/>
              </a:rPr>
              <a:t>e</a:t>
            </a:r>
            <a:r>
              <a:rPr lang="fr-CA" altLang="en-US" sz="2000" baseline="-25000" dirty="0">
                <a:ea typeface="ＭＳ Ｐゴシック" pitchFamily="34" charset="-128"/>
              </a:rPr>
              <a:t>1:t</a:t>
            </a:r>
            <a:r>
              <a:rPr lang="fr-CA" altLang="en-US" sz="2000" dirty="0">
                <a:ea typeface="ＭＳ Ｐゴシック" pitchFamily="34" charset="-128"/>
              </a:rPr>
              <a:t>) / </a:t>
            </a:r>
            <a:r>
              <a:rPr lang="fr-CA" altLang="en-US" sz="2000" i="1" dirty="0">
                <a:ea typeface="ＭＳ Ｐゴシック" pitchFamily="34" charset="-128"/>
              </a:rPr>
              <a:t>P</a:t>
            </a:r>
            <a:r>
              <a:rPr lang="fr-CA" altLang="en-US" sz="2000" dirty="0">
                <a:ea typeface="ＭＳ Ｐゴシック" pitchFamily="34" charset="-128"/>
              </a:rPr>
              <a:t>(</a:t>
            </a:r>
            <a:r>
              <a:rPr lang="fr-CA" altLang="en-US" sz="2000" i="1" dirty="0">
                <a:ea typeface="ＭＳ Ｐゴシック" pitchFamily="34" charset="-128"/>
              </a:rPr>
              <a:t>e</a:t>
            </a:r>
            <a:r>
              <a:rPr lang="fr-CA" altLang="en-US" sz="2000" baseline="-25000" dirty="0">
                <a:ea typeface="ＭＳ Ｐゴシック" pitchFamily="34" charset="-128"/>
              </a:rPr>
              <a:t>1:t</a:t>
            </a:r>
            <a:r>
              <a:rPr lang="fr-CA" altLang="en-US" sz="2000" dirty="0">
                <a:ea typeface="ＭＳ Ｐゴシック" pitchFamily="34" charset="-128"/>
              </a:rPr>
              <a:t>) = </a:t>
            </a:r>
            <a:r>
              <a:rPr lang="fr-CA" altLang="en-US" sz="2000" dirty="0" err="1">
                <a:ea typeface="ＭＳ Ｐゴシック" pitchFamily="34" charset="-128"/>
              </a:rPr>
              <a:t>argmax</a:t>
            </a:r>
            <a:r>
              <a:rPr lang="fr-CA" altLang="en-US" sz="2000" dirty="0">
                <a:ea typeface="ＭＳ Ｐゴシック" pitchFamily="34" charset="-128"/>
              </a:rPr>
              <a:t> </a:t>
            </a:r>
            <a:r>
              <a:rPr lang="fr-CA" altLang="en-US" sz="2000" i="1" dirty="0">
                <a:ea typeface="ＭＳ Ｐゴシック" pitchFamily="34" charset="-128"/>
              </a:rPr>
              <a:t>P</a:t>
            </a:r>
            <a:r>
              <a:rPr lang="fr-CA" altLang="en-US" sz="2000" dirty="0">
                <a:ea typeface="ＭＳ Ｐゴシック" pitchFamily="34" charset="-128"/>
              </a:rPr>
              <a:t>(</a:t>
            </a:r>
            <a:r>
              <a:rPr lang="fr-CA" altLang="en-US" sz="2000" i="1" dirty="0">
                <a:ea typeface="ＭＳ Ｐゴシック" pitchFamily="34" charset="-128"/>
              </a:rPr>
              <a:t>x</a:t>
            </a:r>
            <a:r>
              <a:rPr lang="fr-CA" altLang="en-US" sz="2000" baseline="-25000" dirty="0">
                <a:ea typeface="ＭＳ Ｐゴシック" pitchFamily="34" charset="-128"/>
              </a:rPr>
              <a:t>1:t</a:t>
            </a:r>
            <a:r>
              <a:rPr lang="fr-CA" altLang="en-US" sz="2000" dirty="0">
                <a:ea typeface="ＭＳ Ｐゴシック" pitchFamily="34" charset="-128"/>
              </a:rPr>
              <a:t>, </a:t>
            </a:r>
            <a:r>
              <a:rPr lang="fr-CA" altLang="en-US" sz="2000" i="1" dirty="0">
                <a:ea typeface="ＭＳ Ｐゴシック" pitchFamily="34" charset="-128"/>
              </a:rPr>
              <a:t>e</a:t>
            </a:r>
            <a:r>
              <a:rPr lang="fr-CA" altLang="en-US" sz="2000" baseline="-25000" dirty="0">
                <a:ea typeface="ＭＳ Ｐゴシック" pitchFamily="34" charset="-128"/>
              </a:rPr>
              <a:t>1:t</a:t>
            </a:r>
            <a:r>
              <a:rPr lang="fr-CA" altLang="en-US" sz="2000" dirty="0">
                <a:ea typeface="ＭＳ Ｐゴシック" pitchFamily="34" charset="-128"/>
              </a:rPr>
              <a:t>)</a:t>
            </a:r>
          </a:p>
          <a:p>
            <a:pPr marL="457200" lvl="1" indent="0" eaLnBrk="1" hangingPunct="1">
              <a:buFont typeface="Wingdings" pitchFamily="2" charset="2"/>
              <a:buNone/>
            </a:pPr>
            <a:endParaRPr lang="fr-CA" altLang="en-US" sz="2000" dirty="0">
              <a:ea typeface="ＭＳ Ｐゴシック" pitchFamily="34" charset="-128"/>
            </a:endParaRPr>
          </a:p>
          <a:p>
            <a:pPr marL="457200" lvl="1" indent="0" eaLnBrk="1" hangingPunct="1"/>
            <a:r>
              <a:rPr lang="fr-CA" altLang="en-US" dirty="0">
                <a:ea typeface="ＭＳ Ｐゴシック" pitchFamily="34" charset="-128"/>
              </a:rPr>
              <a:t>ex. : quelle a été la météo la plus probable pour toutes les </a:t>
            </a:r>
            <a:r>
              <a:rPr lang="fr-CA" altLang="en-US" i="1" dirty="0">
                <a:ea typeface="ＭＳ Ｐゴシック" pitchFamily="34" charset="-128"/>
              </a:rPr>
              <a:t>t</a:t>
            </a:r>
            <a:r>
              <a:rPr lang="fr-CA" altLang="en-US" dirty="0">
                <a:ea typeface="ＭＳ Ｐゴシック" pitchFamily="34" charset="-128"/>
              </a:rPr>
              <a:t> dernières journées ?</a:t>
            </a:r>
          </a:p>
          <a:p>
            <a:pPr marL="457200" lvl="1" indent="0" eaLnBrk="1" hangingPunct="1"/>
            <a:r>
              <a:rPr lang="fr-CA" altLang="en-US" dirty="0">
                <a:ea typeface="ＭＳ Ｐゴシック" pitchFamily="34" charset="-128"/>
              </a:rPr>
              <a:t>ex. : quelle est la traduction en anglais d</a:t>
            </a:r>
            <a:r>
              <a:rPr lang="fr-CA" altLang="fr-FR" dirty="0">
                <a:ea typeface="ＭＳ Ｐゴシック" pitchFamily="34" charset="-128"/>
              </a:rPr>
              <a:t>’</a:t>
            </a:r>
            <a:r>
              <a:rPr lang="fr-CA" altLang="en-US" dirty="0">
                <a:ea typeface="ＭＳ Ｐゴシック" pitchFamily="34" charset="-128"/>
              </a:rPr>
              <a:t>une phrase donnée en français ?</a:t>
            </a:r>
          </a:p>
          <a:p>
            <a:pPr marL="457200" lvl="1" indent="0" eaLnBrk="1" hangingPunct="1"/>
            <a:r>
              <a:rPr lang="fr-CA" altLang="en-US" dirty="0">
                <a:ea typeface="ＭＳ Ｐゴシック" pitchFamily="34" charset="-128"/>
              </a:rPr>
              <a:t>ex. : quelle est la phrase qui a été prononcée ?</a:t>
            </a:r>
          </a:p>
          <a:p>
            <a:pPr marL="457200" lvl="1" indent="0" eaLnBrk="1" hangingPunct="1">
              <a:buFont typeface="Wingdings" pitchFamily="2" charset="2"/>
              <a:buNone/>
            </a:pPr>
            <a:endParaRPr lang="fr-CA" altLang="en-US" dirty="0">
              <a:ea typeface="ＭＳ Ｐゴシック" pitchFamily="34" charset="-128"/>
            </a:endParaRPr>
          </a:p>
        </p:txBody>
      </p:sp>
      <p:sp>
        <p:nvSpPr>
          <p:cNvPr id="15364"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15365"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15366"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18F7948E-4B2A-46CB-A72D-CA973F821D72}" type="slidenum">
              <a:rPr lang="en-US" altLang="en-US" smtClean="0">
                <a:latin typeface="Calibri" pitchFamily="34" charset="0"/>
              </a:rPr>
              <a:pPr/>
              <a:t>19</a:t>
            </a:fld>
            <a:endParaRPr lang="en-US" altLang="en-US">
              <a:latin typeface="Calibri" pitchFamily="34" charset="0"/>
            </a:endParaRPr>
          </a:p>
        </p:txBody>
      </p:sp>
      <p:grpSp>
        <p:nvGrpSpPr>
          <p:cNvPr id="2" name="Grouper 1"/>
          <p:cNvGrpSpPr>
            <a:grpSpLocks/>
          </p:cNvGrpSpPr>
          <p:nvPr/>
        </p:nvGrpSpPr>
        <p:grpSpPr bwMode="auto">
          <a:xfrm>
            <a:off x="1273175" y="4259263"/>
            <a:ext cx="5337175" cy="387350"/>
            <a:chOff x="1272692" y="5695775"/>
            <a:chExt cx="5338222" cy="387350"/>
          </a:xfrm>
        </p:grpSpPr>
        <p:sp>
          <p:nvSpPr>
            <p:cNvPr id="31750" name="ZoneTexte 1"/>
            <p:cNvSpPr txBox="1">
              <a:spLocks noChangeArrowheads="1"/>
            </p:cNvSpPr>
            <p:nvPr/>
          </p:nvSpPr>
          <p:spPr bwMode="auto">
            <a:xfrm>
              <a:off x="1272692" y="5695775"/>
              <a:ext cx="49698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fr-CA" sz="1800" i="1" dirty="0">
                  <a:latin typeface="+mn-lt"/>
                </a:rPr>
                <a:t>x</a:t>
              </a:r>
              <a:r>
                <a:rPr lang="fr-CA" sz="1800" i="1" baseline="-25000" dirty="0">
                  <a:latin typeface="+mn-lt"/>
                </a:rPr>
                <a:t>1:t</a:t>
              </a:r>
            </a:p>
          </p:txBody>
        </p:sp>
        <p:sp>
          <p:nvSpPr>
            <p:cNvPr id="8" name="ZoneTexte 1"/>
            <p:cNvSpPr txBox="1">
              <a:spLocks noChangeArrowheads="1"/>
            </p:cNvSpPr>
            <p:nvPr/>
          </p:nvSpPr>
          <p:spPr bwMode="auto">
            <a:xfrm>
              <a:off x="3327320" y="5700537"/>
              <a:ext cx="49698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fr-CA" sz="1800" i="1" dirty="0">
                  <a:latin typeface="+mn-lt"/>
                </a:rPr>
                <a:t>x</a:t>
              </a:r>
              <a:r>
                <a:rPr lang="fr-CA" sz="1800" i="1" baseline="-25000" dirty="0">
                  <a:latin typeface="+mn-lt"/>
                </a:rPr>
                <a:t>1:t</a:t>
              </a:r>
            </a:p>
          </p:txBody>
        </p:sp>
        <p:sp>
          <p:nvSpPr>
            <p:cNvPr id="9" name="ZoneTexte 1"/>
            <p:cNvSpPr txBox="1">
              <a:spLocks noChangeArrowheads="1"/>
            </p:cNvSpPr>
            <p:nvPr/>
          </p:nvSpPr>
          <p:spPr bwMode="auto">
            <a:xfrm>
              <a:off x="6096463" y="5714825"/>
              <a:ext cx="514451"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fr-CA" sz="1800" i="1" dirty="0">
                  <a:latin typeface="+mn-lt"/>
                </a:rPr>
                <a:t>x</a:t>
              </a:r>
              <a:r>
                <a:rPr lang="fr-CA" sz="1800" i="1" baseline="-25000" dirty="0">
                  <a:latin typeface="+mn-lt"/>
                </a:rPr>
                <a:t>1:t</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animEffect transition="in" filter="fade">
                                      <p:cBhvr>
                                        <p:cTn id="7" dur="500"/>
                                        <p:tgtEl>
                                          <p:spTgt spid="3174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1746">
                                            <p:txEl>
                                              <p:pRg st="1" end="1"/>
                                            </p:txEl>
                                          </p:spTgt>
                                        </p:tgtEl>
                                        <p:attrNameLst>
                                          <p:attrName>style.visibility</p:attrName>
                                        </p:attrNameLst>
                                      </p:cBhvr>
                                      <p:to>
                                        <p:strVal val="visible"/>
                                      </p:to>
                                    </p:set>
                                    <p:animEffect transition="in" filter="fade">
                                      <p:cBhvr>
                                        <p:cTn id="10" dur="500"/>
                                        <p:tgtEl>
                                          <p:spTgt spid="3174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1746">
                                            <p:txEl>
                                              <p:pRg st="3" end="3"/>
                                            </p:txEl>
                                          </p:spTgt>
                                        </p:tgtEl>
                                        <p:attrNameLst>
                                          <p:attrName>style.visibility</p:attrName>
                                        </p:attrNameLst>
                                      </p:cBhvr>
                                      <p:to>
                                        <p:strVal val="visible"/>
                                      </p:to>
                                    </p:set>
                                    <p:animEffect transition="in" filter="fade">
                                      <p:cBhvr>
                                        <p:cTn id="13" dur="500"/>
                                        <p:tgtEl>
                                          <p:spTgt spid="31746">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31746">
                                            <p:txEl>
                                              <p:pRg st="5" end="5"/>
                                            </p:txEl>
                                          </p:spTgt>
                                        </p:tgtEl>
                                        <p:attrNameLst>
                                          <p:attrName>style.visibility</p:attrName>
                                        </p:attrNameLst>
                                      </p:cBhvr>
                                      <p:to>
                                        <p:strVal val="visible"/>
                                      </p:to>
                                    </p:set>
                                    <p:animEffect transition="in" filter="fade">
                                      <p:cBhvr>
                                        <p:cTn id="18" dur="500"/>
                                        <p:tgtEl>
                                          <p:spTgt spid="31746">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1746">
                                            <p:txEl>
                                              <p:pRg st="7" end="7"/>
                                            </p:txEl>
                                          </p:spTgt>
                                        </p:tgtEl>
                                        <p:attrNameLst>
                                          <p:attrName>style.visibility</p:attrName>
                                        </p:attrNameLst>
                                      </p:cBhvr>
                                      <p:to>
                                        <p:strVal val="visible"/>
                                      </p:to>
                                    </p:set>
                                    <p:animEffect transition="in" filter="fade">
                                      <p:cBhvr>
                                        <p:cTn id="21" dur="500"/>
                                        <p:tgtEl>
                                          <p:spTgt spid="31746">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1746">
                                            <p:txEl>
                                              <p:pRg st="9" end="9"/>
                                            </p:txEl>
                                          </p:spTgt>
                                        </p:tgtEl>
                                        <p:attrNameLst>
                                          <p:attrName>style.visibility</p:attrName>
                                        </p:attrNameLst>
                                      </p:cBhvr>
                                      <p:to>
                                        <p:strVal val="visible"/>
                                      </p:to>
                                    </p:set>
                                    <p:animEffect transition="in" filter="fade">
                                      <p:cBhvr>
                                        <p:cTn id="24" dur="500"/>
                                        <p:tgtEl>
                                          <p:spTgt spid="31746">
                                            <p:txEl>
                                              <p:pRg st="9" end="9"/>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1746">
                                            <p:txEl>
                                              <p:pRg st="10" end="10"/>
                                            </p:txEl>
                                          </p:spTgt>
                                        </p:tgtEl>
                                        <p:attrNameLst>
                                          <p:attrName>style.visibility</p:attrName>
                                        </p:attrNameLst>
                                      </p:cBhvr>
                                      <p:to>
                                        <p:strVal val="visible"/>
                                      </p:to>
                                    </p:set>
                                    <p:animEffect transition="in" filter="fade">
                                      <p:cBhvr>
                                        <p:cTn id="27" dur="500"/>
                                        <p:tgtEl>
                                          <p:spTgt spid="31746">
                                            <p:txEl>
                                              <p:pRg st="10" end="1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1746">
                                            <p:txEl>
                                              <p:pRg st="11" end="11"/>
                                            </p:txEl>
                                          </p:spTgt>
                                        </p:tgtEl>
                                        <p:attrNameLst>
                                          <p:attrName>style.visibility</p:attrName>
                                        </p:attrNameLst>
                                      </p:cBhvr>
                                      <p:to>
                                        <p:strVal val="visible"/>
                                      </p:to>
                                    </p:set>
                                    <p:animEffect transition="in" filter="fade">
                                      <p:cBhvr>
                                        <p:cTn id="30" dur="500"/>
                                        <p:tgtEl>
                                          <p:spTgt spid="31746">
                                            <p:txEl>
                                              <p:pRg st="11" end="11"/>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p:txBody>
          <a:bodyPr/>
          <a:lstStyle/>
          <a:p>
            <a:pPr eaLnBrk="1" hangingPunct="1"/>
            <a:r>
              <a:rPr lang="fr-CA" altLang="ko-KR">
                <a:latin typeface="Arial" pitchFamily="34" charset="0"/>
                <a:ea typeface="ＭＳ Ｐゴシック" pitchFamily="34" charset="-128"/>
              </a:rPr>
              <a:t>Sujets couverts</a:t>
            </a:r>
          </a:p>
        </p:txBody>
      </p:sp>
      <p:sp>
        <p:nvSpPr>
          <p:cNvPr id="5123" name="Rectangle 1027"/>
          <p:cNvSpPr>
            <a:spLocks noGrp="1" noChangeArrowheads="1"/>
          </p:cNvSpPr>
          <p:nvPr>
            <p:ph idx="1"/>
          </p:nvPr>
        </p:nvSpPr>
        <p:spPr/>
        <p:txBody>
          <a:bodyPr/>
          <a:lstStyle/>
          <a:p>
            <a:pPr eaLnBrk="1" hangingPunct="1"/>
            <a:r>
              <a:rPr lang="fr-CA" altLang="ko-KR" dirty="0">
                <a:ea typeface="ＭＳ Ｐゴシック" pitchFamily="34" charset="-128"/>
              </a:rPr>
              <a:t>Types d’inférence probabiliste temporelle</a:t>
            </a:r>
          </a:p>
          <a:p>
            <a:pPr lvl="1"/>
            <a:r>
              <a:rPr lang="fr-CA" altLang="ko-KR" dirty="0">
                <a:ea typeface="ＭＳ Ｐゴシック" pitchFamily="34" charset="-128"/>
              </a:rPr>
              <a:t>Filtrage</a:t>
            </a:r>
          </a:p>
          <a:p>
            <a:pPr lvl="1"/>
            <a:r>
              <a:rPr lang="fr-CA" altLang="ko-KR" dirty="0">
                <a:ea typeface="ＭＳ Ｐゴシック" pitchFamily="34" charset="-128"/>
              </a:rPr>
              <a:t>Prédiction</a:t>
            </a:r>
          </a:p>
          <a:p>
            <a:pPr lvl="1"/>
            <a:r>
              <a:rPr lang="fr-CA" altLang="ko-KR" dirty="0">
                <a:ea typeface="ＭＳ Ｐゴシック" pitchFamily="34" charset="-128"/>
              </a:rPr>
              <a:t>Explication la plus plausible</a:t>
            </a:r>
          </a:p>
          <a:p>
            <a:pPr lvl="1"/>
            <a:r>
              <a:rPr lang="fr-CA" altLang="ko-KR" dirty="0">
                <a:ea typeface="ＭＳ Ｐゴシック" pitchFamily="34" charset="-128"/>
              </a:rPr>
              <a:t>Lissage</a:t>
            </a:r>
          </a:p>
          <a:p>
            <a:pPr eaLnBrk="1" hangingPunct="1"/>
            <a:r>
              <a:rPr lang="fr-CA" altLang="ko-KR" dirty="0">
                <a:ea typeface="ＭＳ Ｐゴシック" pitchFamily="34" charset="-128"/>
              </a:rPr>
              <a:t>Réseau bayésien dynamique </a:t>
            </a:r>
          </a:p>
          <a:p>
            <a:pPr eaLnBrk="1" hangingPunct="1"/>
            <a:r>
              <a:rPr lang="fr-CA" altLang="ko-KR" dirty="0">
                <a:ea typeface="ＭＳ Ｐゴシック" pitchFamily="34" charset="-128"/>
              </a:rPr>
              <a:t>Chaîne de Markov </a:t>
            </a:r>
          </a:p>
          <a:p>
            <a:pPr eaLnBrk="1" hangingPunct="1"/>
            <a:r>
              <a:rPr lang="fr-CA" altLang="ko-KR" dirty="0">
                <a:ea typeface="ＭＳ Ｐゴシック" pitchFamily="34" charset="-128"/>
              </a:rPr>
              <a:t>Chaîne de Markov cachée</a:t>
            </a:r>
          </a:p>
          <a:p>
            <a:pPr eaLnBrk="1" hangingPunct="1"/>
            <a:r>
              <a:rPr lang="fr-CA" altLang="ko-KR" dirty="0">
                <a:ea typeface="ＭＳ Ｐゴシック" pitchFamily="34" charset="-128"/>
              </a:rPr>
              <a:t>Filtre de particules</a:t>
            </a:r>
          </a:p>
          <a:p>
            <a:pPr eaLnBrk="1" hangingPunct="1"/>
            <a:endParaRPr lang="fr-CA" altLang="ko-KR" dirty="0">
              <a:ea typeface="ＭＳ Ｐゴシック" pitchFamily="34" charset="-128"/>
            </a:endParaRPr>
          </a:p>
          <a:p>
            <a:pPr marL="0" indent="0" eaLnBrk="1" hangingPunct="1">
              <a:buNone/>
            </a:pPr>
            <a:endParaRPr lang="fr-CA" altLang="ko-KR" dirty="0">
              <a:ea typeface="ＭＳ Ｐゴシック" pitchFamily="34" charset="-128"/>
            </a:endParaRPr>
          </a:p>
        </p:txBody>
      </p:sp>
      <p:sp>
        <p:nvSpPr>
          <p:cNvPr id="5124"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atin typeface="Calibri" pitchFamily="34" charset="0"/>
              </a:rPr>
              <a:t>IFT615</a:t>
            </a:r>
            <a:endParaRPr lang="en-US">
              <a:latin typeface="Calibri" pitchFamily="34" charset="0"/>
            </a:endParaRPr>
          </a:p>
        </p:txBody>
      </p:sp>
      <p:sp>
        <p:nvSpPr>
          <p:cNvPr id="5125"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atin typeface="Calibri" pitchFamily="34" charset="0"/>
              </a:rPr>
              <a:t>Froduald Kabanza</a:t>
            </a:r>
            <a:endParaRPr lang="en-US">
              <a:latin typeface="Calibri" pitchFamily="34" charset="0"/>
            </a:endParaRPr>
          </a:p>
        </p:txBody>
      </p:sp>
      <p:sp>
        <p:nvSpPr>
          <p:cNvPr id="5126"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B41FFC3D-1BCD-4C52-B4A3-1FE48148CD8D}" type="slidenum">
              <a:rPr lang="en-US" smtClean="0">
                <a:latin typeface="Calibri" pitchFamily="34" charset="0"/>
              </a:rPr>
              <a:pPr/>
              <a:t>2</a:t>
            </a:fld>
            <a:endParaRPr lang="en-US">
              <a:latin typeface="Calibri" pitchFamily="34"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fr-CA" altLang="ko-KR">
                <a:latin typeface="Arial" pitchFamily="34" charset="0"/>
                <a:ea typeface="ＭＳ Ｐゴシック" pitchFamily="34" charset="-128"/>
              </a:rPr>
              <a:t>Chaînes de Markov</a:t>
            </a:r>
          </a:p>
        </p:txBody>
      </p:sp>
      <p:sp>
        <p:nvSpPr>
          <p:cNvPr id="16387" name="Rectangle 3"/>
          <p:cNvSpPr>
            <a:spLocks noGrp="1" noChangeArrowheads="1"/>
          </p:cNvSpPr>
          <p:nvPr>
            <p:ph idx="1"/>
          </p:nvPr>
        </p:nvSpPr>
        <p:spPr/>
        <p:txBody>
          <a:bodyPr/>
          <a:lstStyle/>
          <a:p>
            <a:pPr eaLnBrk="1" hangingPunct="1"/>
            <a:r>
              <a:rPr lang="fr-CA" altLang="ko-KR" dirty="0">
                <a:ea typeface="ＭＳ Ｐゴシック" pitchFamily="34" charset="-128"/>
              </a:rPr>
              <a:t>Une </a:t>
            </a:r>
            <a:r>
              <a:rPr lang="fr-CA" altLang="ko-KR" b="1" dirty="0">
                <a:ea typeface="ＭＳ Ｐゴシック" pitchFamily="34" charset="-128"/>
              </a:rPr>
              <a:t>chaîne de Markov </a:t>
            </a:r>
            <a:r>
              <a:rPr lang="fr-CA" altLang="ko-KR" dirty="0">
                <a:ea typeface="ＭＳ Ｐゴシック" pitchFamily="34" charset="-128"/>
              </a:rPr>
              <a:t>(de premier ordre) est un cas particulier de RBD</a:t>
            </a:r>
          </a:p>
          <a:p>
            <a:pPr lvl="1" eaLnBrk="1" hangingPunct="1"/>
            <a:r>
              <a:rPr lang="fr-CA" altLang="ko-KR" dirty="0">
                <a:ea typeface="ＭＳ Ｐゴシック" pitchFamily="34" charset="-128"/>
              </a:rPr>
              <a:t>avec </a:t>
            </a:r>
            <a:r>
              <a:rPr lang="fr-CA" altLang="ko-KR" b="1" dirty="0">
                <a:ea typeface="ＭＳ Ｐゴシック" pitchFamily="34" charset="-128"/>
              </a:rPr>
              <a:t>une seule </a:t>
            </a:r>
            <a:r>
              <a:rPr lang="fr-CA" altLang="ko-KR" dirty="0">
                <a:ea typeface="ＭＳ Ｐゴシック" pitchFamily="34" charset="-128"/>
              </a:rPr>
              <a:t>variable aléatoire </a:t>
            </a:r>
            <a:r>
              <a:rPr lang="fr-CA" altLang="ko-KR" b="1" dirty="0">
                <a:ea typeface="ＭＳ Ｐゴシック" pitchFamily="34" charset="-128"/>
              </a:rPr>
              <a:t>discrète</a:t>
            </a:r>
            <a:r>
              <a:rPr lang="fr-CA" altLang="ko-KR" dirty="0">
                <a:ea typeface="ＭＳ Ｐゴシック" pitchFamily="34" charset="-128"/>
              </a:rPr>
              <a:t> </a:t>
            </a:r>
            <a:r>
              <a:rPr lang="fr-CA" altLang="ko-KR" i="1" dirty="0" err="1">
                <a:ea typeface="ＭＳ Ｐゴシック" pitchFamily="34" charset="-128"/>
              </a:rPr>
              <a:t>X</a:t>
            </a:r>
            <a:r>
              <a:rPr lang="fr-CA" altLang="ko-KR" i="1" baseline="-25000" dirty="0" err="1">
                <a:ea typeface="ＭＳ Ｐゴシック" pitchFamily="34" charset="-128"/>
              </a:rPr>
              <a:t>t</a:t>
            </a:r>
            <a:r>
              <a:rPr lang="fr-CA" altLang="ko-KR" dirty="0">
                <a:ea typeface="ＭＳ Ｐゴシック" pitchFamily="34" charset="-128"/>
              </a:rPr>
              <a:t> dans l’état au temps </a:t>
            </a:r>
            <a:r>
              <a:rPr lang="fr-CA" altLang="ko-KR" i="1" dirty="0">
                <a:ea typeface="ＭＳ Ｐゴシック" pitchFamily="34" charset="-128"/>
              </a:rPr>
              <a:t>t</a:t>
            </a:r>
            <a:endParaRPr lang="fr-CA" altLang="ko-KR" dirty="0">
              <a:ea typeface="ＭＳ Ｐゴシック" pitchFamily="34" charset="-128"/>
            </a:endParaRPr>
          </a:p>
          <a:p>
            <a:pPr eaLnBrk="1" hangingPunct="1"/>
            <a:endParaRPr lang="fr-CA" altLang="ko-KR" i="1" dirty="0">
              <a:ea typeface="ＭＳ Ｐゴシック" pitchFamily="34" charset="-128"/>
            </a:endParaRPr>
          </a:p>
          <a:p>
            <a:pPr eaLnBrk="1" hangingPunct="1"/>
            <a:r>
              <a:rPr lang="fr-CA" altLang="ko-KR" dirty="0">
                <a:ea typeface="ＭＳ Ｐゴシック" pitchFamily="34" charset="-128"/>
              </a:rPr>
              <a:t>Le domaine de </a:t>
            </a:r>
            <a:r>
              <a:rPr lang="fr-CA" altLang="ko-KR" i="1" dirty="0" err="1">
                <a:ea typeface="ＭＳ Ｐゴシック" pitchFamily="34" charset="-128"/>
              </a:rPr>
              <a:t>X</a:t>
            </a:r>
            <a:r>
              <a:rPr lang="fr-CA" altLang="ko-KR" i="1" baseline="-25000" dirty="0" err="1">
                <a:ea typeface="ＭＳ Ｐゴシック" pitchFamily="34" charset="-128"/>
              </a:rPr>
              <a:t>t</a:t>
            </a:r>
            <a:r>
              <a:rPr lang="fr-CA" altLang="ko-KR" dirty="0">
                <a:ea typeface="ＭＳ Ｐゴシック" pitchFamily="34" charset="-128"/>
              </a:rPr>
              <a:t> est souvent un ensemble de symboles (ex.: un caractère, un mot, etc.)</a:t>
            </a:r>
          </a:p>
          <a:p>
            <a:pPr eaLnBrk="1" hangingPunct="1"/>
            <a:endParaRPr lang="fr-CA" altLang="ko-KR" dirty="0">
              <a:ea typeface="ＭＳ Ｐゴシック" pitchFamily="34" charset="-128"/>
            </a:endParaRPr>
          </a:p>
          <a:p>
            <a:pPr eaLnBrk="1" hangingPunct="1"/>
            <a:r>
              <a:rPr lang="fr-CA" altLang="ko-KR" dirty="0">
                <a:ea typeface="ＭＳ Ｐゴシック" pitchFamily="34" charset="-128"/>
              </a:rPr>
              <a:t>Une </a:t>
            </a:r>
            <a:r>
              <a:rPr lang="fr-CA" altLang="ko-KR" b="1" dirty="0">
                <a:ea typeface="ＭＳ Ｐゴシック" pitchFamily="34" charset="-128"/>
              </a:rPr>
              <a:t>distribution a priori </a:t>
            </a:r>
            <a:r>
              <a:rPr lang="fr-CA" altLang="ko-KR" dirty="0">
                <a:ea typeface="ＭＳ Ｐゴシック" pitchFamily="34" charset="-128"/>
              </a:rPr>
              <a:t>(initiale) de probabilités sur les symboles (états) est spécifiée </a:t>
            </a:r>
            <a:r>
              <a:rPr lang="fr-CA" altLang="ko-KR" b="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X</a:t>
            </a:r>
            <a:r>
              <a:rPr lang="fr-CA" altLang="ko-KR" i="1" baseline="-25000" dirty="0">
                <a:ea typeface="ＭＳ Ｐゴシック" pitchFamily="34" charset="-128"/>
              </a:rPr>
              <a:t>1</a:t>
            </a:r>
            <a:r>
              <a:rPr lang="fr-CA" altLang="ko-KR" dirty="0">
                <a:ea typeface="ＭＳ Ｐゴシック" pitchFamily="34" charset="-128"/>
              </a:rPr>
              <a:t>)</a:t>
            </a:r>
          </a:p>
          <a:p>
            <a:pPr eaLnBrk="1" hangingPunct="1"/>
            <a:endParaRPr lang="fr-CA" altLang="ko-KR" dirty="0">
              <a:ea typeface="ＭＳ Ｐゴシック" pitchFamily="34" charset="-128"/>
            </a:endParaRPr>
          </a:p>
          <a:p>
            <a:pPr eaLnBrk="1" hangingPunct="1"/>
            <a:r>
              <a:rPr lang="fr-CA" altLang="ko-KR" dirty="0">
                <a:ea typeface="ＭＳ Ｐゴシック" pitchFamily="34" charset="-128"/>
              </a:rPr>
              <a:t>Une </a:t>
            </a:r>
            <a:r>
              <a:rPr lang="fr-CA" altLang="ko-KR" b="1" dirty="0">
                <a:ea typeface="ＭＳ Ｐゴシック" pitchFamily="34" charset="-128"/>
              </a:rPr>
              <a:t>matrice de transition </a:t>
            </a:r>
            <a:r>
              <a:rPr lang="fr-CA" altLang="ko-KR" dirty="0">
                <a:ea typeface="ＭＳ Ｐゴシック" pitchFamily="34" charset="-128"/>
              </a:rPr>
              <a:t>contenant les probabilités conditionnelles </a:t>
            </a:r>
            <a:br>
              <a:rPr lang="fr-CA" altLang="ko-KR" dirty="0">
                <a:ea typeface="ＭＳ Ｐゴシック" pitchFamily="34" charset="-128"/>
              </a:rPr>
            </a:br>
            <a:r>
              <a:rPr lang="fr-CA" altLang="ko-KR" b="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X</a:t>
            </a:r>
            <a:r>
              <a:rPr lang="fr-CA" altLang="ko-KR" i="1" baseline="-25000" dirty="0">
                <a:ea typeface="ＭＳ Ｐゴシック" pitchFamily="34" charset="-128"/>
              </a:rPr>
              <a:t>t+1</a:t>
            </a:r>
            <a:r>
              <a:rPr lang="fr-CA" altLang="ko-KR" dirty="0">
                <a:ea typeface="ＭＳ Ｐゴシック" pitchFamily="34" charset="-128"/>
              </a:rPr>
              <a:t> | </a:t>
            </a:r>
            <a:r>
              <a:rPr lang="fr-CA" altLang="ko-KR" i="1" dirty="0" err="1">
                <a:ea typeface="ＭＳ Ｐゴシック" pitchFamily="34" charset="-128"/>
              </a:rPr>
              <a:t>X</a:t>
            </a:r>
            <a:r>
              <a:rPr lang="fr-CA" altLang="ko-KR" i="1" baseline="-25000" dirty="0" err="1">
                <a:ea typeface="ＭＳ Ｐゴシック" pitchFamily="34" charset="-128"/>
              </a:rPr>
              <a:t>t</a:t>
            </a:r>
            <a:r>
              <a:rPr lang="fr-CA" altLang="ko-KR" dirty="0">
                <a:ea typeface="ＭＳ Ｐゴシック" pitchFamily="34" charset="-128"/>
              </a:rPr>
              <a:t>)</a:t>
            </a:r>
          </a:p>
        </p:txBody>
      </p:sp>
      <p:sp>
        <p:nvSpPr>
          <p:cNvPr id="16388"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16389"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16390"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FCFEE322-9C5A-4CE0-91E5-0C2443C12743}" type="slidenum">
              <a:rPr lang="en-US" altLang="en-US" smtClean="0">
                <a:latin typeface="Calibri" pitchFamily="34" charset="0"/>
              </a:rPr>
              <a:pPr/>
              <a:t>20</a:t>
            </a:fld>
            <a:endParaRPr lang="en-US" altLang="en-US">
              <a:latin typeface="Calibri" pitchFamily="34" charset="0"/>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fr-CA" altLang="ko-KR">
                <a:latin typeface="Arial" pitchFamily="34" charset="0"/>
                <a:ea typeface="ＭＳ Ｐゴシック" pitchFamily="34" charset="-128"/>
              </a:rPr>
              <a:t>Illustration</a:t>
            </a:r>
          </a:p>
        </p:txBody>
      </p:sp>
      <p:sp>
        <p:nvSpPr>
          <p:cNvPr id="17411"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17412"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17413"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DB18DF23-C263-4930-B184-F252600F954C}" type="slidenum">
              <a:rPr lang="en-US" altLang="en-US" smtClean="0">
                <a:latin typeface="Calibri" pitchFamily="34" charset="0"/>
              </a:rPr>
              <a:pPr/>
              <a:t>21</a:t>
            </a:fld>
            <a:endParaRPr lang="en-US" altLang="en-US">
              <a:latin typeface="Calibri" pitchFamily="34" charset="0"/>
            </a:endParaRPr>
          </a:p>
        </p:txBody>
      </p:sp>
      <p:sp>
        <p:nvSpPr>
          <p:cNvPr id="17414" name="Text Box 89"/>
          <p:cNvSpPr txBox="1">
            <a:spLocks noChangeArrowheads="1"/>
          </p:cNvSpPr>
          <p:nvPr/>
        </p:nvSpPr>
        <p:spPr bwMode="auto">
          <a:xfrm>
            <a:off x="2306638" y="5370513"/>
            <a:ext cx="45243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CA" altLang="en-US" sz="2000" dirty="0">
                <a:latin typeface="Calibri" pitchFamily="34" charset="0"/>
              </a:rPr>
              <a:t>Illustration dans le cas d</a:t>
            </a:r>
            <a:r>
              <a:rPr lang="fr-CA" altLang="fr-FR" sz="2000" dirty="0">
                <a:latin typeface="Calibri" pitchFamily="34" charset="0"/>
              </a:rPr>
              <a:t>’</a:t>
            </a:r>
            <a:r>
              <a:rPr lang="fr-CA" altLang="en-US" sz="2000" dirty="0">
                <a:latin typeface="Calibri" pitchFamily="34" charset="0"/>
              </a:rPr>
              <a:t>une </a:t>
            </a:r>
            <a:r>
              <a:rPr lang="fr-CA" altLang="en-US" sz="2000" b="1" dirty="0">
                <a:latin typeface="Calibri" pitchFamily="34" charset="0"/>
              </a:rPr>
              <a:t>chaîne finie</a:t>
            </a:r>
            <a:endParaRPr lang="fr-CA" altLang="en-US" sz="2000" b="1" dirty="0">
              <a:solidFill>
                <a:srgbClr val="000000"/>
              </a:solidFill>
              <a:latin typeface="Calibri" pitchFamily="34" charset="0"/>
            </a:endParaRPr>
          </a:p>
        </p:txBody>
      </p:sp>
      <p:grpSp>
        <p:nvGrpSpPr>
          <p:cNvPr id="7" name="Group 6">
            <a:extLst>
              <a:ext uri="{FF2B5EF4-FFF2-40B4-BE49-F238E27FC236}">
                <a16:creationId xmlns:a16="http://schemas.microsoft.com/office/drawing/2014/main" id="{93D24E84-6BD1-4AAF-9E04-7BE3D03199B7}"/>
              </a:ext>
            </a:extLst>
          </p:cNvPr>
          <p:cNvGrpSpPr/>
          <p:nvPr/>
        </p:nvGrpSpPr>
        <p:grpSpPr>
          <a:xfrm>
            <a:off x="172182" y="2328347"/>
            <a:ext cx="7412893" cy="1573728"/>
            <a:chOff x="172182" y="2328347"/>
            <a:chExt cx="7412893" cy="1573728"/>
          </a:xfrm>
        </p:grpSpPr>
        <p:sp>
          <p:nvSpPr>
            <p:cNvPr id="56" name="Oval 54"/>
            <p:cNvSpPr>
              <a:spLocks noChangeArrowheads="1"/>
            </p:cNvSpPr>
            <p:nvPr/>
          </p:nvSpPr>
          <p:spPr bwMode="auto">
            <a:xfrm>
              <a:off x="1111250" y="3144838"/>
              <a:ext cx="792163" cy="757237"/>
            </a:xfrm>
            <a:prstGeom prst="ellipse">
              <a:avLst/>
            </a:prstGeom>
            <a:solidFill>
              <a:srgbClr val="FFFFF7"/>
            </a:solidFill>
            <a:ln w="28575">
              <a:solidFill>
                <a:srgbClr val="000000"/>
              </a:solidFill>
              <a:round/>
              <a:headEnd/>
              <a:tailEnd/>
            </a:ln>
            <a:effectLst>
              <a:outerShdw blurRad="50800" dist="38100" dir="2700000" algn="tl" rotWithShape="0">
                <a:srgbClr val="808080">
                  <a:alpha val="42999"/>
                </a:srgbClr>
              </a:outerShdw>
            </a:effectLst>
          </p:spPr>
          <p:txBody>
            <a:bodyPr wrap="none" anchor="ctr"/>
            <a:lstStyle/>
            <a:p>
              <a:pPr>
                <a:defRPr/>
              </a:pPr>
              <a:endParaRPr lang="en-CA">
                <a:latin typeface="+mn-lt"/>
                <a:ea typeface="ＭＳ Ｐゴシック" charset="0"/>
                <a:cs typeface="ＭＳ Ｐゴシック" charset="0"/>
              </a:endParaRPr>
            </a:p>
          </p:txBody>
        </p:sp>
        <p:sp>
          <p:nvSpPr>
            <p:cNvPr id="58" name="Oval 54"/>
            <p:cNvSpPr>
              <a:spLocks noChangeArrowheads="1"/>
            </p:cNvSpPr>
            <p:nvPr/>
          </p:nvSpPr>
          <p:spPr bwMode="auto">
            <a:xfrm>
              <a:off x="3062288" y="3144838"/>
              <a:ext cx="792162" cy="757237"/>
            </a:xfrm>
            <a:prstGeom prst="ellipse">
              <a:avLst/>
            </a:prstGeom>
            <a:solidFill>
              <a:srgbClr val="FFFFF7"/>
            </a:solidFill>
            <a:ln w="28575">
              <a:solidFill>
                <a:srgbClr val="000000"/>
              </a:solidFill>
              <a:round/>
              <a:headEnd/>
              <a:tailEnd/>
            </a:ln>
            <a:effectLst>
              <a:outerShdw blurRad="50800" dist="38100" dir="2700000" algn="tl" rotWithShape="0">
                <a:srgbClr val="808080">
                  <a:alpha val="42999"/>
                </a:srgbClr>
              </a:outerShdw>
            </a:effectLst>
          </p:spPr>
          <p:txBody>
            <a:bodyPr wrap="none" anchor="ctr"/>
            <a:lstStyle/>
            <a:p>
              <a:pPr>
                <a:defRPr/>
              </a:pPr>
              <a:endParaRPr lang="en-CA">
                <a:latin typeface="+mn-lt"/>
                <a:ea typeface="ＭＳ Ｐゴシック" charset="0"/>
                <a:cs typeface="ＭＳ Ｐゴシック" charset="0"/>
              </a:endParaRPr>
            </a:p>
          </p:txBody>
        </p:sp>
        <p:cxnSp>
          <p:nvCxnSpPr>
            <p:cNvPr id="3" name="Connecteur droit avec flèche 2"/>
            <p:cNvCxnSpPr>
              <a:cxnSpLocks noChangeShapeType="1"/>
              <a:stCxn id="56" idx="6"/>
            </p:cNvCxnSpPr>
            <p:nvPr/>
          </p:nvCxnSpPr>
          <p:spPr bwMode="auto">
            <a:xfrm flipV="1">
              <a:off x="1903413" y="3516313"/>
              <a:ext cx="436562" cy="6350"/>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9" name="Connecteur droit avec flèche 68"/>
            <p:cNvCxnSpPr>
              <a:cxnSpLocks noChangeShapeType="1"/>
            </p:cNvCxnSpPr>
            <p:nvPr/>
          </p:nvCxnSpPr>
          <p:spPr bwMode="auto">
            <a:xfrm>
              <a:off x="2820988" y="3516313"/>
              <a:ext cx="258762" cy="4762"/>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7" name="Oval 54"/>
            <p:cNvSpPr>
              <a:spLocks noChangeArrowheads="1"/>
            </p:cNvSpPr>
            <p:nvPr/>
          </p:nvSpPr>
          <p:spPr bwMode="auto">
            <a:xfrm>
              <a:off x="4779963" y="3136900"/>
              <a:ext cx="792162" cy="757238"/>
            </a:xfrm>
            <a:prstGeom prst="ellipse">
              <a:avLst/>
            </a:prstGeom>
            <a:solidFill>
              <a:srgbClr val="FFFFF7"/>
            </a:solidFill>
            <a:ln w="28575">
              <a:solidFill>
                <a:srgbClr val="000000"/>
              </a:solidFill>
              <a:round/>
              <a:headEnd/>
              <a:tailEnd/>
            </a:ln>
            <a:effectLst>
              <a:outerShdw blurRad="50800" dist="38100" dir="2700000" algn="tl" rotWithShape="0">
                <a:srgbClr val="808080">
                  <a:alpha val="42999"/>
                </a:srgbClr>
              </a:outerShdw>
            </a:effectLst>
          </p:spPr>
          <p:txBody>
            <a:bodyPr wrap="none" anchor="ctr"/>
            <a:lstStyle/>
            <a:p>
              <a:pPr>
                <a:defRPr/>
              </a:pPr>
              <a:endParaRPr lang="en-CA">
                <a:latin typeface="+mn-lt"/>
                <a:ea typeface="ＭＳ Ｐゴシック" charset="0"/>
                <a:cs typeface="ＭＳ Ｐゴシック" charset="0"/>
              </a:endParaRPr>
            </a:p>
          </p:txBody>
        </p:sp>
        <p:sp>
          <p:nvSpPr>
            <p:cNvPr id="79" name="Oval 54"/>
            <p:cNvSpPr>
              <a:spLocks noChangeArrowheads="1"/>
            </p:cNvSpPr>
            <p:nvPr/>
          </p:nvSpPr>
          <p:spPr bwMode="auto">
            <a:xfrm>
              <a:off x="6731000" y="3136900"/>
              <a:ext cx="792163" cy="757238"/>
            </a:xfrm>
            <a:prstGeom prst="ellipse">
              <a:avLst/>
            </a:prstGeom>
            <a:solidFill>
              <a:srgbClr val="FFFFF7"/>
            </a:solidFill>
            <a:ln w="28575">
              <a:solidFill>
                <a:srgbClr val="000000"/>
              </a:solidFill>
              <a:round/>
              <a:headEnd/>
              <a:tailEnd/>
            </a:ln>
            <a:effectLst>
              <a:outerShdw blurRad="50800" dist="38100" dir="2700000" algn="tl" rotWithShape="0">
                <a:srgbClr val="808080">
                  <a:alpha val="42999"/>
                </a:srgbClr>
              </a:outerShdw>
            </a:effectLst>
          </p:spPr>
          <p:txBody>
            <a:bodyPr wrap="none" anchor="ctr"/>
            <a:lstStyle/>
            <a:p>
              <a:pPr>
                <a:defRPr/>
              </a:pPr>
              <a:endParaRPr lang="en-CA">
                <a:latin typeface="+mn-lt"/>
                <a:ea typeface="ＭＳ Ｐゴシック" charset="0"/>
                <a:cs typeface="ＭＳ Ｐゴシック" charset="0"/>
              </a:endParaRPr>
            </a:p>
          </p:txBody>
        </p:sp>
        <p:cxnSp>
          <p:nvCxnSpPr>
            <p:cNvPr id="81" name="Connecteur droit avec flèche 80"/>
            <p:cNvCxnSpPr>
              <a:cxnSpLocks noChangeShapeType="1"/>
              <a:stCxn id="77" idx="6"/>
            </p:cNvCxnSpPr>
            <p:nvPr/>
          </p:nvCxnSpPr>
          <p:spPr bwMode="auto">
            <a:xfrm flipV="1">
              <a:off x="5572125" y="3508375"/>
              <a:ext cx="434975" cy="6350"/>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83" name="Connecteur droit avec flèche 82"/>
            <p:cNvCxnSpPr>
              <a:cxnSpLocks noChangeShapeType="1"/>
            </p:cNvCxnSpPr>
            <p:nvPr/>
          </p:nvCxnSpPr>
          <p:spPr bwMode="auto">
            <a:xfrm>
              <a:off x="6489700" y="3508375"/>
              <a:ext cx="258763" cy="4763"/>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85" name="Connecteur droit avec flèche 84"/>
            <p:cNvCxnSpPr>
              <a:cxnSpLocks noChangeShapeType="1"/>
              <a:stCxn id="58" idx="6"/>
              <a:endCxn id="77" idx="2"/>
            </p:cNvCxnSpPr>
            <p:nvPr/>
          </p:nvCxnSpPr>
          <p:spPr bwMode="auto">
            <a:xfrm flipV="1">
              <a:off x="3854450" y="3514725"/>
              <a:ext cx="925513" cy="7938"/>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7424" name="ZoneTexte 13"/>
            <p:cNvSpPr txBox="1">
              <a:spLocks noChangeArrowheads="1"/>
            </p:cNvSpPr>
            <p:nvPr/>
          </p:nvSpPr>
          <p:spPr bwMode="auto">
            <a:xfrm>
              <a:off x="2352675" y="3181350"/>
              <a:ext cx="495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sz="2400"/>
                <a:t>...</a:t>
              </a:r>
            </a:p>
          </p:txBody>
        </p:sp>
        <p:sp>
          <p:nvSpPr>
            <p:cNvPr id="17425" name="ZoneTexte 89"/>
            <p:cNvSpPr txBox="1">
              <a:spLocks noChangeArrowheads="1"/>
            </p:cNvSpPr>
            <p:nvPr/>
          </p:nvSpPr>
          <p:spPr bwMode="auto">
            <a:xfrm>
              <a:off x="6021388" y="3187700"/>
              <a:ext cx="4937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sz="2400"/>
                <a:t>...</a:t>
              </a:r>
            </a:p>
          </p:txBody>
        </p:sp>
        <p:sp>
          <p:nvSpPr>
            <p:cNvPr id="17426" name="ZoneTexte 14"/>
            <p:cNvSpPr txBox="1">
              <a:spLocks noChangeArrowheads="1"/>
            </p:cNvSpPr>
            <p:nvPr/>
          </p:nvSpPr>
          <p:spPr bwMode="auto">
            <a:xfrm>
              <a:off x="1270000" y="3275013"/>
              <a:ext cx="574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sz="2400" i="1" dirty="0"/>
                <a:t>X</a:t>
              </a:r>
              <a:r>
                <a:rPr lang="fr-CA" altLang="en-US" sz="2400" baseline="-25000" dirty="0"/>
                <a:t>1</a:t>
              </a:r>
            </a:p>
          </p:txBody>
        </p:sp>
        <p:sp>
          <p:nvSpPr>
            <p:cNvPr id="17427" name="ZoneTexte 92"/>
            <p:cNvSpPr txBox="1">
              <a:spLocks noChangeArrowheads="1"/>
            </p:cNvSpPr>
            <p:nvPr/>
          </p:nvSpPr>
          <p:spPr bwMode="auto">
            <a:xfrm>
              <a:off x="3213100" y="3254375"/>
              <a:ext cx="5762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sz="2400" i="1" dirty="0" err="1"/>
                <a:t>X</a:t>
              </a:r>
              <a:r>
                <a:rPr lang="fr-CA" altLang="en-US" sz="2400" baseline="-25000" dirty="0" err="1"/>
                <a:t>t</a:t>
              </a:r>
              <a:endParaRPr lang="fr-CA" altLang="en-US" sz="2400" baseline="-25000" dirty="0"/>
            </a:p>
          </p:txBody>
        </p:sp>
        <p:sp>
          <p:nvSpPr>
            <p:cNvPr id="17428" name="ZoneTexte 94"/>
            <p:cNvSpPr txBox="1">
              <a:spLocks noChangeArrowheads="1"/>
            </p:cNvSpPr>
            <p:nvPr/>
          </p:nvSpPr>
          <p:spPr bwMode="auto">
            <a:xfrm>
              <a:off x="4889500" y="3271838"/>
              <a:ext cx="698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sz="2400" i="1" dirty="0"/>
                <a:t>X</a:t>
              </a:r>
              <a:r>
                <a:rPr lang="fr-CA" altLang="en-US" sz="2400" i="1" baseline="-25000" dirty="0"/>
                <a:t>t</a:t>
              </a:r>
              <a:r>
                <a:rPr lang="fr-CA" altLang="en-US" sz="2400" baseline="-25000" dirty="0"/>
                <a:t>+1</a:t>
              </a:r>
            </a:p>
          </p:txBody>
        </p:sp>
        <p:sp>
          <p:nvSpPr>
            <p:cNvPr id="17429" name="ZoneTexte 97"/>
            <p:cNvSpPr txBox="1">
              <a:spLocks noChangeArrowheads="1"/>
            </p:cNvSpPr>
            <p:nvPr/>
          </p:nvSpPr>
          <p:spPr bwMode="auto">
            <a:xfrm>
              <a:off x="6888163" y="3278188"/>
              <a:ext cx="6969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sz="2400" i="1" dirty="0"/>
                <a:t>X</a:t>
              </a:r>
              <a:r>
                <a:rPr lang="fr-CA" altLang="en-US" sz="2400" i="1" baseline="-25000" dirty="0"/>
                <a:t>T</a:t>
              </a:r>
            </a:p>
          </p:txBody>
        </p:sp>
        <p:sp>
          <p:nvSpPr>
            <p:cNvPr id="17430" name="Rectangle 15"/>
            <p:cNvSpPr>
              <a:spLocks noChangeArrowheads="1"/>
            </p:cNvSpPr>
            <p:nvPr/>
          </p:nvSpPr>
          <p:spPr bwMode="auto">
            <a:xfrm>
              <a:off x="3313113" y="2589213"/>
              <a:ext cx="11897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Font typeface="Lucida Grande" charset="0"/>
                <a:buNone/>
              </a:pPr>
              <a:r>
                <a:rPr lang="fr-CA" altLang="en-US" b="1" dirty="0"/>
                <a:t>P</a:t>
              </a:r>
              <a:r>
                <a:rPr lang="fr-CA" altLang="en-US" dirty="0"/>
                <a:t>(</a:t>
              </a:r>
              <a:r>
                <a:rPr lang="fr-CA" altLang="en-US" i="1" dirty="0" err="1"/>
                <a:t>X</a:t>
              </a:r>
              <a:r>
                <a:rPr lang="fr-CA" altLang="en-US" i="1" baseline="-25000" dirty="0" err="1"/>
                <a:t>t</a:t>
              </a:r>
              <a:r>
                <a:rPr lang="fr-CA" altLang="en-US" baseline="-25000" dirty="0"/>
                <a:t> </a:t>
              </a:r>
              <a:r>
                <a:rPr lang="fr-CA" altLang="en-US" dirty="0"/>
                <a:t>| </a:t>
              </a:r>
              <a:r>
                <a:rPr lang="fr-CA" altLang="en-US" i="1" dirty="0"/>
                <a:t>X</a:t>
              </a:r>
              <a:r>
                <a:rPr lang="fr-CA" altLang="en-US" i="1" baseline="-25000" dirty="0"/>
                <a:t>t-1</a:t>
              </a:r>
              <a:r>
                <a:rPr lang="fr-CA" altLang="en-US" dirty="0"/>
                <a:t>)</a:t>
              </a:r>
            </a:p>
          </p:txBody>
        </p:sp>
        <p:sp>
          <p:nvSpPr>
            <p:cNvPr id="17431" name="Rectangle 16"/>
            <p:cNvSpPr>
              <a:spLocks noChangeArrowheads="1"/>
            </p:cNvSpPr>
            <p:nvPr/>
          </p:nvSpPr>
          <p:spPr bwMode="auto">
            <a:xfrm>
              <a:off x="172182" y="2328347"/>
              <a:ext cx="7312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Font typeface="Lucida Grande" charset="0"/>
                <a:buNone/>
              </a:pPr>
              <a:r>
                <a:rPr lang="fr-CA" altLang="en-US" b="1" dirty="0"/>
                <a:t>P</a:t>
              </a:r>
              <a:r>
                <a:rPr lang="fr-CA" altLang="en-US" dirty="0"/>
                <a:t>(</a:t>
              </a:r>
              <a:r>
                <a:rPr lang="fr-CA" altLang="en-US" i="1" dirty="0"/>
                <a:t>X</a:t>
              </a:r>
              <a:r>
                <a:rPr lang="fr-CA" altLang="en-US" i="1" baseline="-25000" dirty="0"/>
                <a:t>1</a:t>
              </a:r>
              <a:r>
                <a:rPr lang="fr-CA" altLang="en-US" dirty="0"/>
                <a:t>)</a:t>
              </a:r>
            </a:p>
          </p:txBody>
        </p:sp>
        <p:cxnSp>
          <p:nvCxnSpPr>
            <p:cNvPr id="21" name="Connecteur droit avec flèche 20"/>
            <p:cNvCxnSpPr>
              <a:cxnSpLocks noChangeShapeType="1"/>
            </p:cNvCxnSpPr>
            <p:nvPr/>
          </p:nvCxnSpPr>
          <p:spPr bwMode="auto">
            <a:xfrm>
              <a:off x="1270000" y="2767263"/>
              <a:ext cx="90548" cy="342832"/>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3" name="Connecteur droit avec flèche 22"/>
            <p:cNvCxnSpPr>
              <a:cxnSpLocks noChangeShapeType="1"/>
              <a:stCxn id="17430" idx="2"/>
            </p:cNvCxnSpPr>
            <p:nvPr/>
          </p:nvCxnSpPr>
          <p:spPr bwMode="auto">
            <a:xfrm>
              <a:off x="3907988" y="2958545"/>
              <a:ext cx="410012" cy="543480"/>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fr-CA" altLang="ko-KR">
                <a:latin typeface="Arial" pitchFamily="34" charset="0"/>
                <a:ea typeface="ＭＳ Ｐゴシック" pitchFamily="34" charset="-128"/>
              </a:rPr>
              <a:t>Visualisation d’une chaîne de Markov</a:t>
            </a:r>
          </a:p>
        </p:txBody>
      </p:sp>
      <p:sp>
        <p:nvSpPr>
          <p:cNvPr id="19459" name="Espace réservé de la date 6"/>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19460" name="Espace réservé du pied de page 7"/>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19461" name="Espace réservé du numéro de diapositive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F8ADAC6E-CC42-491F-9EA6-AC610A4E45A5}" type="slidenum">
              <a:rPr lang="en-US" altLang="en-US" smtClean="0">
                <a:latin typeface="Calibri" pitchFamily="34" charset="0"/>
              </a:rPr>
              <a:pPr/>
              <a:t>22</a:t>
            </a:fld>
            <a:endParaRPr lang="en-US" altLang="en-US">
              <a:latin typeface="Calibri" pitchFamily="34" charset="0"/>
            </a:endParaRPr>
          </a:p>
        </p:txBody>
      </p:sp>
      <p:sp>
        <p:nvSpPr>
          <p:cNvPr id="156758" name="Rectangle 86"/>
          <p:cNvSpPr>
            <a:spLocks noChangeArrowheads="1"/>
          </p:cNvSpPr>
          <p:nvPr/>
        </p:nvSpPr>
        <p:spPr bwMode="auto">
          <a:xfrm>
            <a:off x="1763713" y="3241675"/>
            <a:ext cx="792162" cy="720725"/>
          </a:xfrm>
          <a:prstGeom prst="rect">
            <a:avLst/>
          </a:prstGeom>
          <a:solidFill>
            <a:srgbClr val="FFFFF7"/>
          </a:solidFill>
          <a:ln w="9525">
            <a:solidFill>
              <a:srgbClr val="000000"/>
            </a:solidFill>
            <a:miter lim="800000"/>
            <a:headEnd/>
            <a:tailEnd/>
          </a:ln>
        </p:spPr>
        <p:txBody>
          <a:bodyPr wrap="none" anchor="ctr"/>
          <a:lstStyle/>
          <a:p>
            <a:pPr>
              <a:defRPr/>
            </a:pPr>
            <a:endParaRPr lang="en-CA">
              <a:latin typeface="+mn-lt"/>
              <a:ea typeface="ＭＳ Ｐゴシック" charset="0"/>
              <a:cs typeface="ＭＳ Ｐゴシック" charset="0"/>
            </a:endParaRPr>
          </a:p>
        </p:txBody>
      </p:sp>
      <p:sp>
        <p:nvSpPr>
          <p:cNvPr id="156759" name="Text Box 87"/>
          <p:cNvSpPr txBox="1">
            <a:spLocks noChangeArrowheads="1"/>
          </p:cNvSpPr>
          <p:nvPr/>
        </p:nvSpPr>
        <p:spPr bwMode="auto">
          <a:xfrm>
            <a:off x="1908175" y="1898650"/>
            <a:ext cx="2087563"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ts val="600"/>
              </a:spcBef>
              <a:defRPr/>
            </a:pPr>
            <a:r>
              <a:rPr lang="fr-CA" sz="2000" dirty="0">
                <a:solidFill>
                  <a:srgbClr val="3333CC"/>
                </a:solidFill>
                <a:latin typeface="+mn-lt"/>
              </a:rPr>
              <a:t>           </a:t>
            </a:r>
            <a:r>
              <a:rPr lang="fr-CA" sz="2000" dirty="0" err="1">
                <a:solidFill>
                  <a:srgbClr val="3333CC"/>
                </a:solidFill>
                <a:latin typeface="+mn-lt"/>
              </a:rPr>
              <a:t>X</a:t>
            </a:r>
            <a:r>
              <a:rPr lang="fr-CA" sz="2000" baseline="-25000" dirty="0" err="1">
                <a:solidFill>
                  <a:srgbClr val="3333CC"/>
                </a:solidFill>
                <a:latin typeface="+mn-lt"/>
              </a:rPr>
              <a:t>t</a:t>
            </a:r>
            <a:endParaRPr lang="fr-CA" sz="2000" baseline="-25000" dirty="0">
              <a:solidFill>
                <a:srgbClr val="3333CC"/>
              </a:solidFill>
              <a:latin typeface="+mn-lt"/>
            </a:endParaRPr>
          </a:p>
          <a:p>
            <a:pPr>
              <a:spcBef>
                <a:spcPts val="600"/>
              </a:spcBef>
              <a:defRPr/>
            </a:pPr>
            <a:r>
              <a:rPr lang="fr-CA" sz="2000" dirty="0">
                <a:solidFill>
                  <a:srgbClr val="3333CC"/>
                </a:solidFill>
                <a:latin typeface="+mn-lt"/>
              </a:rPr>
              <a:t>Symbole actuel</a:t>
            </a:r>
          </a:p>
          <a:p>
            <a:pPr>
              <a:spcBef>
                <a:spcPts val="600"/>
              </a:spcBef>
              <a:defRPr/>
            </a:pPr>
            <a:r>
              <a:rPr lang="fr-CA" sz="2800" dirty="0">
                <a:solidFill>
                  <a:srgbClr val="3333CC"/>
                </a:solidFill>
                <a:latin typeface="+mn-lt"/>
              </a:rPr>
              <a:t> </a:t>
            </a:r>
            <a:r>
              <a:rPr lang="fr-CA" sz="2800" i="1" dirty="0">
                <a:solidFill>
                  <a:srgbClr val="3333CC"/>
                </a:solidFill>
                <a:latin typeface="+mn-lt"/>
              </a:rPr>
              <a:t>a</a:t>
            </a:r>
            <a:r>
              <a:rPr lang="fr-CA" sz="2800" dirty="0">
                <a:solidFill>
                  <a:srgbClr val="3333CC"/>
                </a:solidFill>
                <a:latin typeface="+mn-lt"/>
              </a:rPr>
              <a:t>        </a:t>
            </a:r>
            <a:r>
              <a:rPr lang="fr-CA" sz="2800" i="1" dirty="0">
                <a:solidFill>
                  <a:srgbClr val="3333CC"/>
                </a:solidFill>
                <a:latin typeface="+mn-lt"/>
              </a:rPr>
              <a:t>b</a:t>
            </a:r>
            <a:r>
              <a:rPr lang="fr-CA" sz="2800" dirty="0">
                <a:solidFill>
                  <a:srgbClr val="3333CC"/>
                </a:solidFill>
                <a:latin typeface="+mn-lt"/>
              </a:rPr>
              <a:t>       </a:t>
            </a:r>
            <a:r>
              <a:rPr lang="fr-CA" sz="2800" i="1" dirty="0">
                <a:solidFill>
                  <a:srgbClr val="3333CC"/>
                </a:solidFill>
                <a:latin typeface="+mn-lt"/>
              </a:rPr>
              <a:t>c</a:t>
            </a:r>
          </a:p>
        </p:txBody>
      </p:sp>
      <p:sp>
        <p:nvSpPr>
          <p:cNvPr id="156760" name="Text Box 88"/>
          <p:cNvSpPr txBox="1">
            <a:spLocks noChangeArrowheads="1"/>
          </p:cNvSpPr>
          <p:nvPr/>
        </p:nvSpPr>
        <p:spPr bwMode="auto">
          <a:xfrm>
            <a:off x="149225" y="3854450"/>
            <a:ext cx="136525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ts val="600"/>
              </a:spcBef>
              <a:defRPr/>
            </a:pPr>
            <a:r>
              <a:rPr lang="fr-CA" sz="2000" dirty="0">
                <a:solidFill>
                  <a:srgbClr val="3333CC"/>
                </a:solidFill>
                <a:latin typeface="+mn-lt"/>
              </a:rPr>
              <a:t>   </a:t>
            </a:r>
            <a:r>
              <a:rPr lang="fr-CA" sz="2000" dirty="0">
                <a:solidFill>
                  <a:srgbClr val="3333CC"/>
                </a:solidFill>
              </a:rPr>
              <a:t>X</a:t>
            </a:r>
            <a:r>
              <a:rPr lang="fr-CA" sz="2000" baseline="-25000" dirty="0">
                <a:solidFill>
                  <a:srgbClr val="3333CC"/>
                </a:solidFill>
              </a:rPr>
              <a:t>t+1</a:t>
            </a:r>
          </a:p>
          <a:p>
            <a:pPr>
              <a:spcBef>
                <a:spcPct val="50000"/>
              </a:spcBef>
              <a:defRPr/>
            </a:pPr>
            <a:r>
              <a:rPr lang="fr-CA" sz="2000" dirty="0">
                <a:solidFill>
                  <a:srgbClr val="3333CC"/>
                </a:solidFill>
                <a:latin typeface="+mn-lt"/>
              </a:rPr>
              <a:t>Prochain symbole</a:t>
            </a:r>
          </a:p>
        </p:txBody>
      </p:sp>
      <p:sp>
        <p:nvSpPr>
          <p:cNvPr id="156761" name="Text Box 89"/>
          <p:cNvSpPr txBox="1">
            <a:spLocks noChangeArrowheads="1"/>
          </p:cNvSpPr>
          <p:nvPr/>
        </p:nvSpPr>
        <p:spPr bwMode="auto">
          <a:xfrm>
            <a:off x="1331913" y="3295650"/>
            <a:ext cx="396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800" i="1" dirty="0">
                <a:solidFill>
                  <a:srgbClr val="3333CC"/>
                </a:solidFill>
                <a:latin typeface="+mn-lt"/>
              </a:rPr>
              <a:t>a</a:t>
            </a:r>
          </a:p>
        </p:txBody>
      </p:sp>
      <p:sp>
        <p:nvSpPr>
          <p:cNvPr id="156762" name="Rectangle 90"/>
          <p:cNvSpPr>
            <a:spLocks noChangeArrowheads="1"/>
          </p:cNvSpPr>
          <p:nvPr/>
        </p:nvSpPr>
        <p:spPr bwMode="auto">
          <a:xfrm>
            <a:off x="1763713" y="3962400"/>
            <a:ext cx="792162" cy="720725"/>
          </a:xfrm>
          <a:prstGeom prst="rect">
            <a:avLst/>
          </a:prstGeom>
          <a:solidFill>
            <a:srgbClr val="FFFFF7"/>
          </a:solidFill>
          <a:ln w="9525">
            <a:solidFill>
              <a:srgbClr val="000000"/>
            </a:solidFill>
            <a:miter lim="800000"/>
            <a:headEnd/>
            <a:tailEnd/>
          </a:ln>
        </p:spPr>
        <p:txBody>
          <a:bodyPr wrap="none" anchor="ctr"/>
          <a:lstStyle/>
          <a:p>
            <a:pPr>
              <a:defRPr/>
            </a:pPr>
            <a:endParaRPr lang="en-CA">
              <a:latin typeface="+mn-lt"/>
              <a:ea typeface="ＭＳ Ｐゴシック" charset="0"/>
              <a:cs typeface="ＭＳ Ｐゴシック" charset="0"/>
            </a:endParaRPr>
          </a:p>
        </p:txBody>
      </p:sp>
      <p:sp>
        <p:nvSpPr>
          <p:cNvPr id="156763" name="Rectangle 91"/>
          <p:cNvSpPr>
            <a:spLocks noChangeArrowheads="1"/>
          </p:cNvSpPr>
          <p:nvPr/>
        </p:nvSpPr>
        <p:spPr bwMode="auto">
          <a:xfrm>
            <a:off x="1763713" y="4681538"/>
            <a:ext cx="792162" cy="720725"/>
          </a:xfrm>
          <a:prstGeom prst="rect">
            <a:avLst/>
          </a:prstGeom>
          <a:solidFill>
            <a:srgbClr val="FFFFF7"/>
          </a:solidFill>
          <a:ln w="9525">
            <a:solidFill>
              <a:srgbClr val="000000"/>
            </a:solidFill>
            <a:miter lim="800000"/>
            <a:headEnd/>
            <a:tailEnd/>
          </a:ln>
        </p:spPr>
        <p:txBody>
          <a:bodyPr wrap="none" anchor="ctr"/>
          <a:lstStyle/>
          <a:p>
            <a:pPr>
              <a:defRPr/>
            </a:pPr>
            <a:endParaRPr lang="en-CA">
              <a:latin typeface="+mn-lt"/>
              <a:ea typeface="ＭＳ Ｐゴシック" charset="0"/>
              <a:cs typeface="ＭＳ Ｐゴシック" charset="0"/>
            </a:endParaRPr>
          </a:p>
        </p:txBody>
      </p:sp>
      <p:sp>
        <p:nvSpPr>
          <p:cNvPr id="156764" name="Rectangle 92"/>
          <p:cNvSpPr>
            <a:spLocks noChangeArrowheads="1"/>
          </p:cNvSpPr>
          <p:nvPr/>
        </p:nvSpPr>
        <p:spPr bwMode="auto">
          <a:xfrm>
            <a:off x="2555875" y="3962400"/>
            <a:ext cx="792163" cy="720725"/>
          </a:xfrm>
          <a:prstGeom prst="rect">
            <a:avLst/>
          </a:prstGeom>
          <a:solidFill>
            <a:srgbClr val="FFFFF7"/>
          </a:solidFill>
          <a:ln w="9525">
            <a:solidFill>
              <a:srgbClr val="000000"/>
            </a:solidFill>
            <a:miter lim="800000"/>
            <a:headEnd/>
            <a:tailEnd/>
          </a:ln>
        </p:spPr>
        <p:txBody>
          <a:bodyPr wrap="none" anchor="ctr"/>
          <a:lstStyle/>
          <a:p>
            <a:pPr>
              <a:defRPr/>
            </a:pPr>
            <a:endParaRPr lang="en-CA">
              <a:latin typeface="+mn-lt"/>
              <a:ea typeface="ＭＳ Ｐゴシック" charset="0"/>
              <a:cs typeface="ＭＳ Ｐゴシック" charset="0"/>
            </a:endParaRPr>
          </a:p>
        </p:txBody>
      </p:sp>
      <p:sp>
        <p:nvSpPr>
          <p:cNvPr id="156765" name="Rectangle 93"/>
          <p:cNvSpPr>
            <a:spLocks noChangeArrowheads="1"/>
          </p:cNvSpPr>
          <p:nvPr/>
        </p:nvSpPr>
        <p:spPr bwMode="auto">
          <a:xfrm>
            <a:off x="2555875" y="4681538"/>
            <a:ext cx="792163" cy="720725"/>
          </a:xfrm>
          <a:prstGeom prst="rect">
            <a:avLst/>
          </a:prstGeom>
          <a:solidFill>
            <a:srgbClr val="FFFFF7"/>
          </a:solidFill>
          <a:ln w="9525">
            <a:solidFill>
              <a:srgbClr val="000000"/>
            </a:solidFill>
            <a:miter lim="800000"/>
            <a:headEnd/>
            <a:tailEnd/>
          </a:ln>
        </p:spPr>
        <p:txBody>
          <a:bodyPr wrap="none" anchor="ctr"/>
          <a:lstStyle/>
          <a:p>
            <a:pPr>
              <a:defRPr/>
            </a:pPr>
            <a:endParaRPr lang="en-CA">
              <a:latin typeface="+mn-lt"/>
              <a:ea typeface="ＭＳ Ｐゴシック" charset="0"/>
              <a:cs typeface="ＭＳ Ｐゴシック" charset="0"/>
            </a:endParaRPr>
          </a:p>
        </p:txBody>
      </p:sp>
      <p:sp>
        <p:nvSpPr>
          <p:cNvPr id="156766" name="Rectangle 94"/>
          <p:cNvSpPr>
            <a:spLocks noChangeArrowheads="1"/>
          </p:cNvSpPr>
          <p:nvPr/>
        </p:nvSpPr>
        <p:spPr bwMode="auto">
          <a:xfrm>
            <a:off x="3348038" y="4681538"/>
            <a:ext cx="792162" cy="720725"/>
          </a:xfrm>
          <a:prstGeom prst="rect">
            <a:avLst/>
          </a:prstGeom>
          <a:solidFill>
            <a:srgbClr val="FFFFF7"/>
          </a:solidFill>
          <a:ln w="9525">
            <a:solidFill>
              <a:srgbClr val="000000"/>
            </a:solidFill>
            <a:miter lim="800000"/>
            <a:headEnd/>
            <a:tailEnd/>
          </a:ln>
        </p:spPr>
        <p:txBody>
          <a:bodyPr wrap="none" anchor="ctr"/>
          <a:lstStyle/>
          <a:p>
            <a:pPr>
              <a:defRPr/>
            </a:pPr>
            <a:endParaRPr lang="en-CA">
              <a:latin typeface="+mn-lt"/>
              <a:ea typeface="ＭＳ Ｐゴシック" charset="0"/>
              <a:cs typeface="ＭＳ Ｐゴシック" charset="0"/>
            </a:endParaRPr>
          </a:p>
        </p:txBody>
      </p:sp>
      <p:sp>
        <p:nvSpPr>
          <p:cNvPr id="156767" name="Rectangle 95"/>
          <p:cNvSpPr>
            <a:spLocks noChangeArrowheads="1"/>
          </p:cNvSpPr>
          <p:nvPr/>
        </p:nvSpPr>
        <p:spPr bwMode="auto">
          <a:xfrm>
            <a:off x="3348038" y="3962400"/>
            <a:ext cx="792162" cy="720725"/>
          </a:xfrm>
          <a:prstGeom prst="rect">
            <a:avLst/>
          </a:prstGeom>
          <a:solidFill>
            <a:srgbClr val="FFFFF7"/>
          </a:solidFill>
          <a:ln w="9525">
            <a:solidFill>
              <a:srgbClr val="000000"/>
            </a:solidFill>
            <a:miter lim="800000"/>
            <a:headEnd/>
            <a:tailEnd/>
          </a:ln>
        </p:spPr>
        <p:txBody>
          <a:bodyPr wrap="none" anchor="ctr"/>
          <a:lstStyle/>
          <a:p>
            <a:pPr>
              <a:defRPr/>
            </a:pPr>
            <a:endParaRPr lang="en-CA">
              <a:latin typeface="+mn-lt"/>
              <a:ea typeface="ＭＳ Ｐゴシック" charset="0"/>
              <a:cs typeface="ＭＳ Ｐゴシック" charset="0"/>
            </a:endParaRPr>
          </a:p>
        </p:txBody>
      </p:sp>
      <p:sp>
        <p:nvSpPr>
          <p:cNvPr id="156768" name="Rectangle 96"/>
          <p:cNvSpPr>
            <a:spLocks noChangeArrowheads="1"/>
          </p:cNvSpPr>
          <p:nvPr/>
        </p:nvSpPr>
        <p:spPr bwMode="auto">
          <a:xfrm>
            <a:off x="3348038" y="3241675"/>
            <a:ext cx="792162" cy="720725"/>
          </a:xfrm>
          <a:prstGeom prst="rect">
            <a:avLst/>
          </a:prstGeom>
          <a:solidFill>
            <a:srgbClr val="FFFFF7"/>
          </a:solidFill>
          <a:ln w="9525">
            <a:solidFill>
              <a:srgbClr val="000000"/>
            </a:solidFill>
            <a:miter lim="800000"/>
            <a:headEnd/>
            <a:tailEnd/>
          </a:ln>
        </p:spPr>
        <p:txBody>
          <a:bodyPr wrap="none" anchor="ctr"/>
          <a:lstStyle/>
          <a:p>
            <a:pPr>
              <a:defRPr/>
            </a:pPr>
            <a:endParaRPr lang="en-CA">
              <a:latin typeface="+mn-lt"/>
              <a:ea typeface="ＭＳ Ｐゴシック" charset="0"/>
              <a:cs typeface="ＭＳ Ｐゴシック" charset="0"/>
            </a:endParaRPr>
          </a:p>
        </p:txBody>
      </p:sp>
      <p:sp>
        <p:nvSpPr>
          <p:cNvPr id="156769" name="Rectangle 97"/>
          <p:cNvSpPr>
            <a:spLocks noChangeArrowheads="1"/>
          </p:cNvSpPr>
          <p:nvPr/>
        </p:nvSpPr>
        <p:spPr bwMode="auto">
          <a:xfrm>
            <a:off x="2555875" y="3241675"/>
            <a:ext cx="792163" cy="720725"/>
          </a:xfrm>
          <a:prstGeom prst="rect">
            <a:avLst/>
          </a:prstGeom>
          <a:solidFill>
            <a:srgbClr val="FFFFF7"/>
          </a:solidFill>
          <a:ln w="9525">
            <a:solidFill>
              <a:srgbClr val="000000"/>
            </a:solidFill>
            <a:miter lim="800000"/>
            <a:headEnd/>
            <a:tailEnd/>
          </a:ln>
        </p:spPr>
        <p:txBody>
          <a:bodyPr wrap="none" anchor="ctr"/>
          <a:lstStyle/>
          <a:p>
            <a:pPr>
              <a:defRPr/>
            </a:pPr>
            <a:endParaRPr lang="en-CA">
              <a:latin typeface="+mn-lt"/>
              <a:ea typeface="ＭＳ Ｐゴシック" charset="0"/>
              <a:cs typeface="ＭＳ Ｐゴシック" charset="0"/>
            </a:endParaRPr>
          </a:p>
        </p:txBody>
      </p:sp>
      <p:sp>
        <p:nvSpPr>
          <p:cNvPr id="156770" name="Text Box 98"/>
          <p:cNvSpPr txBox="1">
            <a:spLocks noChangeArrowheads="1"/>
          </p:cNvSpPr>
          <p:nvPr/>
        </p:nvSpPr>
        <p:spPr bwMode="auto">
          <a:xfrm>
            <a:off x="1822450" y="3216275"/>
            <a:ext cx="2355850" cy="287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nSpc>
                <a:spcPct val="125000"/>
              </a:lnSpc>
              <a:spcBef>
                <a:spcPct val="50000"/>
              </a:spcBef>
              <a:defRPr/>
            </a:pPr>
            <a:r>
              <a:rPr lang="en-US" sz="2800" dirty="0">
                <a:solidFill>
                  <a:srgbClr val="000000"/>
                </a:solidFill>
                <a:latin typeface="+mn-lt"/>
              </a:rPr>
              <a:t> .7       .3       0</a:t>
            </a:r>
          </a:p>
          <a:p>
            <a:pPr>
              <a:lnSpc>
                <a:spcPct val="125000"/>
              </a:lnSpc>
              <a:spcBef>
                <a:spcPct val="50000"/>
              </a:spcBef>
              <a:defRPr/>
            </a:pPr>
            <a:r>
              <a:rPr lang="en-US" sz="2800" dirty="0">
                <a:solidFill>
                  <a:srgbClr val="000000"/>
                </a:solidFill>
                <a:latin typeface="+mn-lt"/>
              </a:rPr>
              <a:t> .2       .7      .5</a:t>
            </a:r>
          </a:p>
          <a:p>
            <a:pPr>
              <a:lnSpc>
                <a:spcPct val="125000"/>
              </a:lnSpc>
              <a:spcBef>
                <a:spcPct val="50000"/>
              </a:spcBef>
              <a:defRPr/>
            </a:pPr>
            <a:r>
              <a:rPr lang="en-US" sz="2800" dirty="0">
                <a:solidFill>
                  <a:srgbClr val="000000"/>
                </a:solidFill>
                <a:latin typeface="+mn-lt"/>
              </a:rPr>
              <a:t> .1        0      .5</a:t>
            </a:r>
          </a:p>
          <a:p>
            <a:pPr>
              <a:spcBef>
                <a:spcPct val="50000"/>
              </a:spcBef>
              <a:defRPr/>
            </a:pPr>
            <a:endParaRPr lang="en-US" sz="2800" dirty="0">
              <a:solidFill>
                <a:srgbClr val="000000"/>
              </a:solidFill>
              <a:latin typeface="+mn-lt"/>
            </a:endParaRPr>
          </a:p>
        </p:txBody>
      </p:sp>
      <p:sp>
        <p:nvSpPr>
          <p:cNvPr id="19475" name="Text Box 112"/>
          <p:cNvSpPr txBox="1">
            <a:spLocks noChangeArrowheads="1"/>
          </p:cNvSpPr>
          <p:nvPr/>
        </p:nvSpPr>
        <p:spPr bwMode="auto">
          <a:xfrm>
            <a:off x="1042988" y="5767388"/>
            <a:ext cx="6805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CA" altLang="en-US" sz="2000" dirty="0">
                <a:latin typeface="Calibri" pitchFamily="34" charset="0"/>
              </a:rPr>
              <a:t>Illustration dans le cas d</a:t>
            </a:r>
            <a:r>
              <a:rPr lang="fr-CA" altLang="fr-FR" sz="2000" dirty="0">
                <a:latin typeface="Calibri" pitchFamily="34" charset="0"/>
              </a:rPr>
              <a:t>’</a:t>
            </a:r>
            <a:r>
              <a:rPr lang="fr-CA" altLang="en-US" sz="2000" dirty="0">
                <a:latin typeface="Calibri" pitchFamily="34" charset="0"/>
              </a:rPr>
              <a:t>une </a:t>
            </a:r>
            <a:r>
              <a:rPr lang="fr-CA" altLang="en-US" sz="2000" b="1" dirty="0">
                <a:latin typeface="Calibri" pitchFamily="34" charset="0"/>
              </a:rPr>
              <a:t>chaîne infinie </a:t>
            </a:r>
            <a:r>
              <a:rPr lang="fr-CA" altLang="en-US" sz="2000" dirty="0">
                <a:latin typeface="Calibri" pitchFamily="34" charset="0"/>
              </a:rPr>
              <a:t>(flux de symboles)</a:t>
            </a:r>
            <a:br>
              <a:rPr lang="fr-CA" altLang="en-US" sz="2000" dirty="0">
                <a:solidFill>
                  <a:srgbClr val="000000"/>
                </a:solidFill>
                <a:latin typeface="Calibri" pitchFamily="34" charset="0"/>
              </a:rPr>
            </a:br>
            <a:r>
              <a:rPr lang="fr-CA" altLang="en-US" sz="2000" dirty="0">
                <a:solidFill>
                  <a:srgbClr val="000000"/>
                </a:solidFill>
                <a:latin typeface="Calibri" pitchFamily="34" charset="0"/>
              </a:rPr>
              <a:t>Exemple de chaîne</a:t>
            </a:r>
            <a:r>
              <a:rPr lang="fr-FR" altLang="en-US" sz="2000" dirty="0">
                <a:solidFill>
                  <a:srgbClr val="000000"/>
                </a:solidFill>
                <a:latin typeface="Calibri" pitchFamily="34" charset="0"/>
              </a:rPr>
              <a:t>:</a:t>
            </a:r>
            <a:r>
              <a:rPr lang="fr-CA" altLang="en-US" sz="2000" dirty="0">
                <a:solidFill>
                  <a:srgbClr val="000000"/>
                </a:solidFill>
                <a:latin typeface="Calibri" pitchFamily="34" charset="0"/>
              </a:rPr>
              <a:t>  </a:t>
            </a:r>
            <a:r>
              <a:rPr lang="fr-CA" altLang="en-US" sz="2000" i="1" dirty="0" err="1">
                <a:solidFill>
                  <a:srgbClr val="000099"/>
                </a:solidFill>
                <a:latin typeface="Calibri" pitchFamily="34" charset="0"/>
              </a:rPr>
              <a:t>ccbbbbaaaaabaabacbabaaa</a:t>
            </a:r>
            <a:endParaRPr lang="fr-CA" altLang="en-US" sz="2000" i="1" dirty="0">
              <a:solidFill>
                <a:srgbClr val="000099"/>
              </a:solidFill>
              <a:latin typeface="Calibri" pitchFamily="34" charset="0"/>
            </a:endParaRPr>
          </a:p>
        </p:txBody>
      </p:sp>
      <p:sp>
        <p:nvSpPr>
          <p:cNvPr id="156798" name="Line 126"/>
          <p:cNvSpPr>
            <a:spLocks noChangeShapeType="1"/>
          </p:cNvSpPr>
          <p:nvPr/>
        </p:nvSpPr>
        <p:spPr bwMode="auto">
          <a:xfrm flipH="1">
            <a:off x="4462463" y="1536700"/>
            <a:ext cx="30162" cy="4095750"/>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a:lstStyle/>
          <a:p>
            <a:pPr>
              <a:defRPr/>
            </a:pPr>
            <a:endParaRPr lang="en-CA">
              <a:latin typeface="+mn-lt"/>
              <a:ea typeface="ＭＳ Ｐゴシック" charset="0"/>
              <a:cs typeface="ＭＳ Ｐゴシック" charset="0"/>
            </a:endParaRPr>
          </a:p>
        </p:txBody>
      </p:sp>
      <p:sp>
        <p:nvSpPr>
          <p:cNvPr id="19478" name="Text Box 127"/>
          <p:cNvSpPr txBox="1">
            <a:spLocks noChangeArrowheads="1"/>
          </p:cNvSpPr>
          <p:nvPr/>
        </p:nvSpPr>
        <p:spPr bwMode="auto">
          <a:xfrm>
            <a:off x="1516063" y="1530350"/>
            <a:ext cx="2736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b="1">
                <a:solidFill>
                  <a:srgbClr val="000000"/>
                </a:solidFill>
                <a:latin typeface="Calibri" pitchFamily="34" charset="0"/>
              </a:rPr>
              <a:t>Représentation matricielle</a:t>
            </a:r>
            <a:endParaRPr lang="en-US" altLang="en-US" b="1">
              <a:solidFill>
                <a:srgbClr val="000000"/>
              </a:solidFill>
              <a:latin typeface="Calibri" pitchFamily="34" charset="0"/>
            </a:endParaRPr>
          </a:p>
        </p:txBody>
      </p:sp>
      <p:sp>
        <p:nvSpPr>
          <p:cNvPr id="19479" name="Text Box 128"/>
          <p:cNvSpPr txBox="1">
            <a:spLocks noChangeArrowheads="1"/>
          </p:cNvSpPr>
          <p:nvPr/>
        </p:nvSpPr>
        <p:spPr bwMode="auto">
          <a:xfrm>
            <a:off x="5113338" y="1527175"/>
            <a:ext cx="2689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b="1">
                <a:solidFill>
                  <a:srgbClr val="000000"/>
                </a:solidFill>
                <a:latin typeface="Calibri" pitchFamily="34" charset="0"/>
              </a:rPr>
              <a:t>Représentation graphique</a:t>
            </a:r>
            <a:endParaRPr lang="en-US" altLang="en-US" b="1">
              <a:solidFill>
                <a:srgbClr val="000000"/>
              </a:solidFill>
              <a:latin typeface="Calibri" pitchFamily="34" charset="0"/>
            </a:endParaRPr>
          </a:p>
        </p:txBody>
      </p:sp>
      <p:sp>
        <p:nvSpPr>
          <p:cNvPr id="22551" name="Rectangle 45"/>
          <p:cNvSpPr>
            <a:spLocks noChangeArrowheads="1"/>
          </p:cNvSpPr>
          <p:nvPr/>
        </p:nvSpPr>
        <p:spPr bwMode="auto">
          <a:xfrm>
            <a:off x="1301750" y="4781550"/>
            <a:ext cx="4238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sz="2800" i="1" dirty="0">
                <a:solidFill>
                  <a:srgbClr val="3333CC"/>
                </a:solidFill>
                <a:latin typeface="+mn-lt"/>
                <a:ea typeface="ＭＳ Ｐゴシック" charset="0"/>
                <a:cs typeface="ＭＳ Ｐゴシック" charset="0"/>
              </a:rPr>
              <a:t>c</a:t>
            </a:r>
            <a:endParaRPr lang="fr-CA" sz="2800" i="1" dirty="0">
              <a:latin typeface="+mn-lt"/>
              <a:ea typeface="ＭＳ Ｐゴシック" charset="0"/>
              <a:cs typeface="ＭＳ Ｐゴシック" charset="0"/>
            </a:endParaRPr>
          </a:p>
        </p:txBody>
      </p:sp>
      <p:sp>
        <p:nvSpPr>
          <p:cNvPr id="22552" name="Rectangle 46"/>
          <p:cNvSpPr>
            <a:spLocks noChangeArrowheads="1"/>
          </p:cNvSpPr>
          <p:nvPr/>
        </p:nvSpPr>
        <p:spPr bwMode="auto">
          <a:xfrm>
            <a:off x="1296988" y="4032250"/>
            <a:ext cx="4587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sz="2800" i="1" dirty="0">
                <a:solidFill>
                  <a:srgbClr val="3333CC"/>
                </a:solidFill>
                <a:latin typeface="+mn-lt"/>
                <a:ea typeface="ＭＳ Ｐゴシック" charset="0"/>
                <a:cs typeface="ＭＳ Ｐゴシック" charset="0"/>
              </a:rPr>
              <a:t>b</a:t>
            </a:r>
            <a:endParaRPr lang="fr-CA" sz="2800" i="1" dirty="0">
              <a:latin typeface="+mn-lt"/>
              <a:ea typeface="ＭＳ Ｐゴシック" charset="0"/>
              <a:cs typeface="ＭＳ Ｐゴシック" charset="0"/>
            </a:endParaRPr>
          </a:p>
        </p:txBody>
      </p:sp>
      <p:grpSp>
        <p:nvGrpSpPr>
          <p:cNvPr id="2" name="Group 1"/>
          <p:cNvGrpSpPr/>
          <p:nvPr/>
        </p:nvGrpSpPr>
        <p:grpSpPr>
          <a:xfrm>
            <a:off x="4881563" y="2532063"/>
            <a:ext cx="3611562" cy="3124201"/>
            <a:chOff x="4881563" y="2532063"/>
            <a:chExt cx="3611562" cy="3124201"/>
          </a:xfrm>
        </p:grpSpPr>
        <p:cxnSp>
          <p:nvCxnSpPr>
            <p:cNvPr id="19482" name="AutoShape 109"/>
            <p:cNvCxnSpPr>
              <a:cxnSpLocks noChangeShapeType="1"/>
            </p:cNvCxnSpPr>
            <p:nvPr/>
          </p:nvCxnSpPr>
          <p:spPr bwMode="auto">
            <a:xfrm rot="10800000" flipH="1">
              <a:off x="4881563" y="3227388"/>
              <a:ext cx="411162" cy="393700"/>
            </a:xfrm>
            <a:prstGeom prst="curvedConnector4">
              <a:avLst>
                <a:gd name="adj1" fmla="val -52125"/>
                <a:gd name="adj2" fmla="val 154435"/>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9483" name="AutoShape 110"/>
            <p:cNvCxnSpPr>
              <a:cxnSpLocks noChangeShapeType="1"/>
            </p:cNvCxnSpPr>
            <p:nvPr/>
          </p:nvCxnSpPr>
          <p:spPr bwMode="auto">
            <a:xfrm rot="16200000" flipH="1">
              <a:off x="6407150" y="4919663"/>
              <a:ext cx="1588" cy="560387"/>
            </a:xfrm>
            <a:prstGeom prst="curvedConnector3">
              <a:avLst>
                <a:gd name="adj1" fmla="val 20400009"/>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2558" name="Text Box 102"/>
            <p:cNvSpPr txBox="1">
              <a:spLocks noChangeArrowheads="1"/>
            </p:cNvSpPr>
            <p:nvPr/>
          </p:nvSpPr>
          <p:spPr bwMode="auto">
            <a:xfrm>
              <a:off x="5106988" y="3328988"/>
              <a:ext cx="2808287"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800" i="1" dirty="0">
                  <a:solidFill>
                    <a:srgbClr val="3333CC"/>
                  </a:solidFill>
                  <a:latin typeface="+mn-lt"/>
                </a:rPr>
                <a:t>a</a:t>
              </a:r>
              <a:r>
                <a:rPr lang="en-US" sz="2800" dirty="0">
                  <a:solidFill>
                    <a:srgbClr val="3333CC"/>
                  </a:solidFill>
                  <a:latin typeface="+mn-lt"/>
                </a:rPr>
                <a:t>                          </a:t>
              </a:r>
              <a:r>
                <a:rPr lang="en-US" sz="2800" i="1" dirty="0">
                  <a:solidFill>
                    <a:srgbClr val="3333CC"/>
                  </a:solidFill>
                  <a:latin typeface="+mn-lt"/>
                </a:rPr>
                <a:t>b</a:t>
              </a:r>
            </a:p>
            <a:p>
              <a:pPr>
                <a:spcBef>
                  <a:spcPct val="50000"/>
                </a:spcBef>
                <a:defRPr/>
              </a:pPr>
              <a:endParaRPr lang="en-US" sz="2800" dirty="0">
                <a:solidFill>
                  <a:srgbClr val="3333CC"/>
                </a:solidFill>
                <a:latin typeface="+mn-lt"/>
              </a:endParaRPr>
            </a:p>
            <a:p>
              <a:pPr>
                <a:spcBef>
                  <a:spcPct val="50000"/>
                </a:spcBef>
                <a:defRPr/>
              </a:pPr>
              <a:r>
                <a:rPr lang="en-US" sz="2800" dirty="0">
                  <a:solidFill>
                    <a:srgbClr val="3333CC"/>
                  </a:solidFill>
                  <a:latin typeface="+mn-lt"/>
                </a:rPr>
                <a:t>              </a:t>
              </a:r>
              <a:r>
                <a:rPr lang="en-US" sz="2800" i="1" dirty="0">
                  <a:solidFill>
                    <a:srgbClr val="3333CC"/>
                  </a:solidFill>
                  <a:latin typeface="+mn-lt"/>
                </a:rPr>
                <a:t>c</a:t>
              </a:r>
            </a:p>
          </p:txBody>
        </p:sp>
        <p:cxnSp>
          <p:nvCxnSpPr>
            <p:cNvPr id="19488" name="AutoShape 103"/>
            <p:cNvCxnSpPr>
              <a:cxnSpLocks noChangeShapeType="1"/>
            </p:cNvCxnSpPr>
            <p:nvPr/>
          </p:nvCxnSpPr>
          <p:spPr bwMode="auto">
            <a:xfrm flipH="1">
              <a:off x="6688138" y="3902076"/>
              <a:ext cx="555625" cy="7334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9489" name="AutoShape 104"/>
            <p:cNvCxnSpPr>
              <a:cxnSpLocks noChangeShapeType="1"/>
            </p:cNvCxnSpPr>
            <p:nvPr/>
          </p:nvCxnSpPr>
          <p:spPr bwMode="auto">
            <a:xfrm>
              <a:off x="5572125" y="3902076"/>
              <a:ext cx="555625" cy="7334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9490" name="AutoShape 105"/>
            <p:cNvCxnSpPr>
              <a:cxnSpLocks noChangeShapeType="1"/>
            </p:cNvCxnSpPr>
            <p:nvPr/>
          </p:nvCxnSpPr>
          <p:spPr bwMode="auto">
            <a:xfrm>
              <a:off x="5702300" y="3621088"/>
              <a:ext cx="1411287"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9491" name="AutoShape 106"/>
            <p:cNvCxnSpPr>
              <a:cxnSpLocks noChangeShapeType="1"/>
            </p:cNvCxnSpPr>
            <p:nvPr/>
          </p:nvCxnSpPr>
          <p:spPr bwMode="auto">
            <a:xfrm rot="10800000">
              <a:off x="5292725" y="4013201"/>
              <a:ext cx="704850" cy="904875"/>
            </a:xfrm>
            <a:prstGeom prst="curvedConnector2">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9492" name="AutoShape 107"/>
            <p:cNvCxnSpPr>
              <a:cxnSpLocks noChangeShapeType="1"/>
            </p:cNvCxnSpPr>
            <p:nvPr/>
          </p:nvCxnSpPr>
          <p:spPr bwMode="auto">
            <a:xfrm rot="16200000" flipH="1" flipV="1">
              <a:off x="6407150" y="2503488"/>
              <a:ext cx="1588" cy="1671637"/>
            </a:xfrm>
            <a:prstGeom prst="curvedConnector3">
              <a:avLst>
                <a:gd name="adj1" fmla="val -20500009"/>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9493" name="AutoShape 108"/>
            <p:cNvCxnSpPr>
              <a:cxnSpLocks noChangeShapeType="1"/>
            </p:cNvCxnSpPr>
            <p:nvPr/>
          </p:nvCxnSpPr>
          <p:spPr bwMode="auto">
            <a:xfrm flipV="1">
              <a:off x="6818313" y="3902076"/>
              <a:ext cx="985837" cy="1016000"/>
            </a:xfrm>
            <a:prstGeom prst="curvedConnector2">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9494" name="AutoShape 111"/>
            <p:cNvCxnSpPr>
              <a:cxnSpLocks noChangeShapeType="1"/>
            </p:cNvCxnSpPr>
            <p:nvPr/>
          </p:nvCxnSpPr>
          <p:spPr bwMode="auto">
            <a:xfrm flipH="1" flipV="1">
              <a:off x="7524750" y="3227388"/>
              <a:ext cx="409575" cy="393700"/>
            </a:xfrm>
            <a:prstGeom prst="curvedConnector4">
              <a:avLst>
                <a:gd name="adj1" fmla="val -91088"/>
                <a:gd name="adj2" fmla="val 209676"/>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2566" name="Text Box 116"/>
            <p:cNvSpPr txBox="1">
              <a:spLocks noChangeArrowheads="1"/>
            </p:cNvSpPr>
            <p:nvPr/>
          </p:nvSpPr>
          <p:spPr bwMode="auto">
            <a:xfrm>
              <a:off x="4959350" y="2532063"/>
              <a:ext cx="3984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a:solidFill>
                    <a:srgbClr val="FF0000"/>
                  </a:solidFill>
                  <a:latin typeface="+mn-lt"/>
                </a:rPr>
                <a:t>.7</a:t>
              </a:r>
              <a:endParaRPr lang="en-US">
                <a:solidFill>
                  <a:srgbClr val="FF0000"/>
                </a:solidFill>
                <a:latin typeface="+mn-lt"/>
              </a:endParaRPr>
            </a:p>
          </p:txBody>
        </p:sp>
        <p:sp>
          <p:nvSpPr>
            <p:cNvPr id="22567" name="Text Box 117"/>
            <p:cNvSpPr txBox="1">
              <a:spLocks noChangeArrowheads="1"/>
            </p:cNvSpPr>
            <p:nvPr/>
          </p:nvSpPr>
          <p:spPr bwMode="auto">
            <a:xfrm>
              <a:off x="6407150" y="2678113"/>
              <a:ext cx="3984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a:solidFill>
                    <a:srgbClr val="FF0000"/>
                  </a:solidFill>
                  <a:latin typeface="+mn-lt"/>
                </a:rPr>
                <a:t>.3</a:t>
              </a:r>
              <a:endParaRPr lang="en-US">
                <a:solidFill>
                  <a:srgbClr val="FF0000"/>
                </a:solidFill>
                <a:latin typeface="+mn-lt"/>
              </a:endParaRPr>
            </a:p>
          </p:txBody>
        </p:sp>
        <p:sp>
          <p:nvSpPr>
            <p:cNvPr id="22568" name="Text Box 118"/>
            <p:cNvSpPr txBox="1">
              <a:spLocks noChangeArrowheads="1"/>
            </p:cNvSpPr>
            <p:nvPr/>
          </p:nvSpPr>
          <p:spPr bwMode="auto">
            <a:xfrm>
              <a:off x="8094663" y="2616201"/>
              <a:ext cx="3984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a:solidFill>
                    <a:srgbClr val="FF0000"/>
                  </a:solidFill>
                  <a:latin typeface="+mn-lt"/>
                </a:rPr>
                <a:t>.7</a:t>
              </a:r>
              <a:endParaRPr lang="en-US">
                <a:solidFill>
                  <a:srgbClr val="FF0000"/>
                </a:solidFill>
                <a:latin typeface="+mn-lt"/>
              </a:endParaRPr>
            </a:p>
          </p:txBody>
        </p:sp>
        <p:sp>
          <p:nvSpPr>
            <p:cNvPr id="22569" name="Text Box 119"/>
            <p:cNvSpPr txBox="1">
              <a:spLocks noChangeArrowheads="1"/>
            </p:cNvSpPr>
            <p:nvPr/>
          </p:nvSpPr>
          <p:spPr bwMode="auto">
            <a:xfrm>
              <a:off x="6562725" y="3262313"/>
              <a:ext cx="3984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a:solidFill>
                    <a:srgbClr val="FF0000"/>
                  </a:solidFill>
                  <a:latin typeface="+mn-lt"/>
                </a:rPr>
                <a:t>.2</a:t>
              </a:r>
              <a:endParaRPr lang="en-US">
                <a:solidFill>
                  <a:srgbClr val="FF0000"/>
                </a:solidFill>
                <a:latin typeface="+mn-lt"/>
              </a:endParaRPr>
            </a:p>
          </p:txBody>
        </p:sp>
        <p:sp>
          <p:nvSpPr>
            <p:cNvPr id="22570" name="Text Box 120"/>
            <p:cNvSpPr txBox="1">
              <a:spLocks noChangeArrowheads="1"/>
            </p:cNvSpPr>
            <p:nvPr/>
          </p:nvSpPr>
          <p:spPr bwMode="auto">
            <a:xfrm>
              <a:off x="6778625" y="3825876"/>
              <a:ext cx="3984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a:solidFill>
                    <a:srgbClr val="FF0000"/>
                  </a:solidFill>
                  <a:latin typeface="+mn-lt"/>
                </a:rPr>
                <a:t>0</a:t>
              </a:r>
              <a:endParaRPr lang="en-US">
                <a:solidFill>
                  <a:srgbClr val="FF0000"/>
                </a:solidFill>
                <a:latin typeface="+mn-lt"/>
              </a:endParaRPr>
            </a:p>
          </p:txBody>
        </p:sp>
        <p:sp>
          <p:nvSpPr>
            <p:cNvPr id="22571" name="Text Box 121"/>
            <p:cNvSpPr txBox="1">
              <a:spLocks noChangeArrowheads="1"/>
            </p:cNvSpPr>
            <p:nvPr/>
          </p:nvSpPr>
          <p:spPr bwMode="auto">
            <a:xfrm>
              <a:off x="7451725" y="4457701"/>
              <a:ext cx="3984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a:solidFill>
                    <a:srgbClr val="FF0000"/>
                  </a:solidFill>
                  <a:latin typeface="+mn-lt"/>
                </a:rPr>
                <a:t>.5</a:t>
              </a:r>
              <a:endParaRPr lang="en-US">
                <a:solidFill>
                  <a:srgbClr val="FF0000"/>
                </a:solidFill>
                <a:latin typeface="+mn-lt"/>
              </a:endParaRPr>
            </a:p>
          </p:txBody>
        </p:sp>
        <p:sp>
          <p:nvSpPr>
            <p:cNvPr id="22572" name="Text Box 122"/>
            <p:cNvSpPr txBox="1">
              <a:spLocks noChangeArrowheads="1"/>
            </p:cNvSpPr>
            <p:nvPr/>
          </p:nvSpPr>
          <p:spPr bwMode="auto">
            <a:xfrm>
              <a:off x="5848350" y="5289551"/>
              <a:ext cx="3984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a:solidFill>
                    <a:srgbClr val="FF0000"/>
                  </a:solidFill>
                  <a:latin typeface="+mn-lt"/>
                </a:rPr>
                <a:t>.5</a:t>
              </a:r>
              <a:endParaRPr lang="en-US">
                <a:solidFill>
                  <a:srgbClr val="FF0000"/>
                </a:solidFill>
                <a:latin typeface="+mn-lt"/>
              </a:endParaRPr>
            </a:p>
          </p:txBody>
        </p:sp>
        <p:sp>
          <p:nvSpPr>
            <p:cNvPr id="22573" name="Text Box 123"/>
            <p:cNvSpPr txBox="1">
              <a:spLocks noChangeArrowheads="1"/>
            </p:cNvSpPr>
            <p:nvPr/>
          </p:nvSpPr>
          <p:spPr bwMode="auto">
            <a:xfrm>
              <a:off x="5845175" y="4035426"/>
              <a:ext cx="3984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a:solidFill>
                    <a:srgbClr val="FF0000"/>
                  </a:solidFill>
                  <a:latin typeface="+mn-lt"/>
                </a:rPr>
                <a:t>.1</a:t>
              </a:r>
              <a:endParaRPr lang="en-US">
                <a:solidFill>
                  <a:srgbClr val="FF0000"/>
                </a:solidFill>
                <a:latin typeface="+mn-lt"/>
              </a:endParaRPr>
            </a:p>
          </p:txBody>
        </p:sp>
        <p:sp>
          <p:nvSpPr>
            <p:cNvPr id="22574" name="Text Box 124"/>
            <p:cNvSpPr txBox="1">
              <a:spLocks noChangeArrowheads="1"/>
            </p:cNvSpPr>
            <p:nvPr/>
          </p:nvSpPr>
          <p:spPr bwMode="auto">
            <a:xfrm>
              <a:off x="5186363" y="4479926"/>
              <a:ext cx="3984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a:solidFill>
                    <a:srgbClr val="FF0000"/>
                  </a:solidFill>
                  <a:latin typeface="+mn-lt"/>
                </a:rPr>
                <a:t>0</a:t>
              </a:r>
              <a:endParaRPr lang="en-US">
                <a:solidFill>
                  <a:srgbClr val="FF0000"/>
                </a:solidFill>
                <a:latin typeface="+mn-lt"/>
              </a:endParaRPr>
            </a:p>
          </p:txBody>
        </p:sp>
        <p:sp>
          <p:nvSpPr>
            <p:cNvPr id="48" name="Rectangle 47"/>
            <p:cNvSpPr/>
            <p:nvPr/>
          </p:nvSpPr>
          <p:spPr>
            <a:xfrm>
              <a:off x="4918076" y="3338513"/>
              <a:ext cx="784224" cy="515938"/>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9" name="Rectangle 48"/>
            <p:cNvSpPr/>
            <p:nvPr/>
          </p:nvSpPr>
          <p:spPr>
            <a:xfrm>
              <a:off x="7150101" y="3340101"/>
              <a:ext cx="784224" cy="561879"/>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50" name="Rectangle 49"/>
            <p:cNvSpPr/>
            <p:nvPr/>
          </p:nvSpPr>
          <p:spPr>
            <a:xfrm>
              <a:off x="6047581" y="4681538"/>
              <a:ext cx="784224" cy="519113"/>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gr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fr-CA" altLang="ko-KR" dirty="0">
                <a:latin typeface="Arial" pitchFamily="34" charset="0"/>
                <a:ea typeface="ＭＳ Ｐゴシック" pitchFamily="34" charset="-128"/>
              </a:rPr>
              <a:t>Probabilité de générer une séquence d’états</a:t>
            </a:r>
          </a:p>
        </p:txBody>
      </p:sp>
      <mc:AlternateContent xmlns:mc="http://schemas.openxmlformats.org/markup-compatibility/2006" xmlns:a14="http://schemas.microsoft.com/office/drawing/2010/main">
        <mc:Choice Requires="a14">
          <p:sp>
            <p:nvSpPr>
              <p:cNvPr id="18435" name="Espace réservé du contenu 1"/>
              <p:cNvSpPr>
                <a:spLocks noGrp="1"/>
              </p:cNvSpPr>
              <p:nvPr>
                <p:ph idx="1"/>
              </p:nvPr>
            </p:nvSpPr>
            <p:spPr>
              <a:xfrm>
                <a:off x="206061" y="3809102"/>
                <a:ext cx="7866814" cy="1087894"/>
              </a:xfrm>
            </p:spPr>
            <p:txBody>
              <a:bodyPr/>
              <a:lstStyle/>
              <a:p>
                <a:pPr marL="0" indent="0" eaLnBrk="1" hangingPunct="1">
                  <a:buFont typeface="Lucida Grande" charset="0"/>
                  <a:buNone/>
                </a:pPr>
                <a:r>
                  <a:rPr lang="fr-CA" altLang="en-US" dirty="0">
                    <a:ea typeface="ＭＳ Ｐゴシック" pitchFamily="34" charset="-128"/>
                  </a:rPr>
                  <a:t>	</a:t>
                </a:r>
                <a:r>
                  <a:rPr lang="fr-CA" altLang="en-US" sz="4800" i="1" dirty="0">
                    <a:ea typeface="ＭＳ Ｐゴシック" pitchFamily="34" charset="-128"/>
                  </a:rPr>
                  <a:t>P</a:t>
                </a:r>
                <a:r>
                  <a:rPr lang="fr-CA" altLang="en-US" sz="4800" dirty="0">
                    <a:ea typeface="ＭＳ Ｐゴシック" pitchFamily="34" charset="-128"/>
                  </a:rPr>
                  <a:t>(</a:t>
                </a:r>
                <a:r>
                  <a:rPr lang="fr-CA" altLang="en-US" sz="4800" i="1" dirty="0">
                    <a:ea typeface="ＭＳ Ｐゴシック" pitchFamily="34" charset="-128"/>
                  </a:rPr>
                  <a:t>X</a:t>
                </a:r>
                <a:r>
                  <a:rPr lang="fr-CA" altLang="en-US" sz="4800" i="1" baseline="-25000" dirty="0">
                    <a:ea typeface="ＭＳ Ｐゴシック" pitchFamily="34" charset="-128"/>
                  </a:rPr>
                  <a:t>1:t</a:t>
                </a:r>
                <a:r>
                  <a:rPr lang="fr-CA" altLang="en-US" sz="4800" dirty="0">
                    <a:ea typeface="ＭＳ Ｐゴシック" pitchFamily="34" charset="-128"/>
                  </a:rPr>
                  <a:t>) = </a:t>
                </a:r>
                <a:r>
                  <a:rPr lang="fr-CA" altLang="en-US" sz="4800" i="1" dirty="0">
                    <a:ea typeface="ＭＳ Ｐゴシック" pitchFamily="34" charset="-128"/>
                  </a:rPr>
                  <a:t>P</a:t>
                </a:r>
                <a:r>
                  <a:rPr lang="fr-CA" altLang="en-US" sz="4800" dirty="0">
                    <a:ea typeface="ＭＳ Ｐゴシック" pitchFamily="34" charset="-128"/>
                  </a:rPr>
                  <a:t>(</a:t>
                </a:r>
                <a:r>
                  <a:rPr lang="fr-CA" altLang="en-US" sz="4800" i="1" dirty="0">
                    <a:ea typeface="ＭＳ Ｐゴシック" pitchFamily="34" charset="-128"/>
                  </a:rPr>
                  <a:t>X</a:t>
                </a:r>
                <a:r>
                  <a:rPr lang="fr-CA" altLang="en-US" sz="4800" i="1" baseline="-25000" dirty="0">
                    <a:ea typeface="ＭＳ Ｐゴシック" pitchFamily="34" charset="-128"/>
                  </a:rPr>
                  <a:t>1</a:t>
                </a:r>
                <a:r>
                  <a:rPr lang="fr-CA" altLang="en-US" sz="4800" dirty="0">
                    <a:ea typeface="ＭＳ Ｐゴシック" pitchFamily="34" charset="-128"/>
                  </a:rPr>
                  <a:t>) </a:t>
                </a:r>
                <a14:m>
                  <m:oMath xmlns:m="http://schemas.openxmlformats.org/officeDocument/2006/math">
                    <m:sSubSup>
                      <m:sSubSupPr>
                        <m:ctrlPr>
                          <a:rPr lang="fr-CA" sz="4400" i="1" smtClean="0">
                            <a:solidFill>
                              <a:srgbClr val="836967"/>
                            </a:solidFill>
                            <a:latin typeface="Cambria Math" panose="02040503050406030204" pitchFamily="18" charset="0"/>
                          </a:rPr>
                        </m:ctrlPr>
                      </m:sSubSupPr>
                      <m:e>
                        <m:r>
                          <a:rPr lang="fr-CA" sz="4400" i="1" smtClean="0">
                            <a:latin typeface="Cambria Math" panose="02040503050406030204" pitchFamily="18" charset="0"/>
                          </a:rPr>
                          <m:t>𝛱</m:t>
                        </m:r>
                      </m:e>
                      <m:sub>
                        <m:r>
                          <a:rPr lang="fr-CA" sz="4400" i="1" smtClean="0">
                            <a:latin typeface="Cambria Math" panose="02040503050406030204" pitchFamily="18" charset="0"/>
                          </a:rPr>
                          <m:t>ⅈ=</m:t>
                        </m:r>
                        <m:r>
                          <a:rPr lang="en-CA" sz="4400" b="0" i="1" smtClean="0">
                            <a:latin typeface="Cambria Math" panose="02040503050406030204" pitchFamily="18" charset="0"/>
                          </a:rPr>
                          <m:t>2</m:t>
                        </m:r>
                      </m:sub>
                      <m:sup>
                        <m:r>
                          <a:rPr lang="fr-CA" sz="4400" i="1" smtClean="0">
                            <a:latin typeface="Cambria Math" panose="02040503050406030204" pitchFamily="18" charset="0"/>
                          </a:rPr>
                          <m:t>𝑡</m:t>
                        </m:r>
                      </m:sup>
                    </m:sSubSup>
                    <m:r>
                      <a:rPr lang="fr-CA" sz="4400" i="1" smtClean="0">
                        <a:latin typeface="Cambria Math" panose="02040503050406030204" pitchFamily="18" charset="0"/>
                      </a:rPr>
                      <m:t> </m:t>
                    </m:r>
                  </m:oMath>
                </a14:m>
                <a:r>
                  <a:rPr lang="fr-CA" altLang="en-US" sz="4800" i="1" dirty="0">
                    <a:ea typeface="ＭＳ Ｐゴシック" pitchFamily="34" charset="-128"/>
                  </a:rPr>
                  <a:t>P</a:t>
                </a:r>
                <a:r>
                  <a:rPr lang="fr-CA" altLang="en-US" sz="4800" dirty="0">
                    <a:ea typeface="ＭＳ Ｐゴシック" pitchFamily="34" charset="-128"/>
                  </a:rPr>
                  <a:t>(</a:t>
                </a:r>
                <a:r>
                  <a:rPr lang="fr-CA" altLang="en-US" sz="4800" i="1" dirty="0">
                    <a:ea typeface="ＭＳ Ｐゴシック" pitchFamily="34" charset="-128"/>
                  </a:rPr>
                  <a:t>X</a:t>
                </a:r>
                <a:r>
                  <a:rPr lang="fr-CA" altLang="en-US" sz="4800" i="1" baseline="-25000" dirty="0">
                    <a:ea typeface="ＭＳ Ｐゴシック" pitchFamily="34" charset="-128"/>
                  </a:rPr>
                  <a:t>i</a:t>
                </a:r>
                <a:r>
                  <a:rPr lang="fr-CA" altLang="en-US" sz="4800" baseline="-25000" dirty="0">
                    <a:ea typeface="ＭＳ Ｐゴシック" pitchFamily="34" charset="-128"/>
                  </a:rPr>
                  <a:t> </a:t>
                </a:r>
                <a:r>
                  <a:rPr lang="fr-CA" altLang="en-US" sz="4800" dirty="0">
                    <a:ea typeface="ＭＳ Ｐゴシック" pitchFamily="34" charset="-128"/>
                  </a:rPr>
                  <a:t>| </a:t>
                </a:r>
                <a:r>
                  <a:rPr lang="fr-CA" altLang="en-US" sz="4800" i="1" dirty="0">
                    <a:ea typeface="ＭＳ Ｐゴシック" pitchFamily="34" charset="-128"/>
                  </a:rPr>
                  <a:t>X</a:t>
                </a:r>
                <a:r>
                  <a:rPr lang="fr-CA" altLang="en-US" sz="4800" i="1" baseline="-25000" dirty="0">
                    <a:ea typeface="ＭＳ Ｐゴシック" pitchFamily="34" charset="-128"/>
                  </a:rPr>
                  <a:t>i-1</a:t>
                </a:r>
                <a:r>
                  <a:rPr lang="fr-CA" altLang="en-US" sz="4800" dirty="0">
                    <a:ea typeface="ＭＳ Ｐゴシック" pitchFamily="34" charset="-128"/>
                  </a:rPr>
                  <a:t>)</a:t>
                </a:r>
                <a:endParaRPr lang="fr-CA" altLang="en-US" sz="4800" baseline="-25000" dirty="0">
                  <a:ea typeface="ＭＳ Ｐゴシック" pitchFamily="34" charset="-128"/>
                </a:endParaRPr>
              </a:p>
            </p:txBody>
          </p:sp>
        </mc:Choice>
        <mc:Fallback xmlns="">
          <p:sp>
            <p:nvSpPr>
              <p:cNvPr id="18435" name="Espace réservé du contenu 1"/>
              <p:cNvSpPr>
                <a:spLocks noGrp="1" noRot="1" noChangeAspect="1" noMove="1" noResize="1" noEditPoints="1" noAdjustHandles="1" noChangeArrowheads="1" noChangeShapeType="1" noTextEdit="1"/>
              </p:cNvSpPr>
              <p:nvPr>
                <p:ph idx="1"/>
              </p:nvPr>
            </p:nvSpPr>
            <p:spPr>
              <a:xfrm>
                <a:off x="206061" y="3809102"/>
                <a:ext cx="7866814" cy="1087894"/>
              </a:xfrm>
              <a:blipFill>
                <a:blip r:embed="rId3"/>
                <a:stretch>
                  <a:fillRect t="-12360" b="-6180"/>
                </a:stretch>
              </a:blipFill>
            </p:spPr>
            <p:txBody>
              <a:bodyPr/>
              <a:lstStyle/>
              <a:p>
                <a:r>
                  <a:rPr lang="en-US">
                    <a:noFill/>
                  </a:rPr>
                  <a:t> </a:t>
                </a:r>
              </a:p>
            </p:txBody>
          </p:sp>
        </mc:Fallback>
      </mc:AlternateContent>
      <p:sp>
        <p:nvSpPr>
          <p:cNvPr id="18436"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18437"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18438"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F0EA5937-003E-44C7-B60B-FAD5AADB8A90}" type="slidenum">
              <a:rPr lang="en-US" altLang="en-US" smtClean="0">
                <a:latin typeface="Calibri" pitchFamily="34" charset="0"/>
              </a:rPr>
              <a:pPr/>
              <a:t>23</a:t>
            </a:fld>
            <a:endParaRPr lang="en-US" altLang="en-US">
              <a:latin typeface="Calibri" pitchFamily="34" charset="0"/>
            </a:endParaRPr>
          </a:p>
        </p:txBody>
      </p:sp>
      <p:sp>
        <p:nvSpPr>
          <p:cNvPr id="18439" name="Text Box 41"/>
          <p:cNvSpPr txBox="1">
            <a:spLocks noChangeArrowheads="1"/>
          </p:cNvSpPr>
          <p:nvPr/>
        </p:nvSpPr>
        <p:spPr bwMode="auto">
          <a:xfrm>
            <a:off x="693235" y="5688976"/>
            <a:ext cx="323064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CA" altLang="en-US" sz="1600" dirty="0">
                <a:solidFill>
                  <a:schemeClr val="tx2">
                    <a:lumMod val="60000"/>
                    <a:lumOff val="40000"/>
                  </a:schemeClr>
                </a:solidFill>
                <a:latin typeface="Calibri" pitchFamily="34" charset="0"/>
              </a:rPr>
              <a:t>une séquence d’états, allant du temps 1 au temps </a:t>
            </a:r>
            <a:r>
              <a:rPr lang="fr-CA" altLang="en-US" sz="1600" i="1" dirty="0">
                <a:solidFill>
                  <a:schemeClr val="tx2">
                    <a:lumMod val="60000"/>
                    <a:lumOff val="40000"/>
                  </a:schemeClr>
                </a:solidFill>
                <a:latin typeface="Calibri" pitchFamily="34" charset="0"/>
              </a:rPr>
              <a:t>t</a:t>
            </a:r>
          </a:p>
        </p:txBody>
      </p:sp>
      <p:sp>
        <p:nvSpPr>
          <p:cNvPr id="23557" name="AutoShape 42"/>
          <p:cNvSpPr>
            <a:spLocks noChangeArrowheads="1"/>
          </p:cNvSpPr>
          <p:nvPr/>
        </p:nvSpPr>
        <p:spPr bwMode="auto">
          <a:xfrm>
            <a:off x="1766386" y="4547188"/>
            <a:ext cx="142875" cy="1141413"/>
          </a:xfrm>
          <a:prstGeom prst="upArrow">
            <a:avLst>
              <a:gd name="adj1" fmla="val 50000"/>
              <a:gd name="adj2" fmla="val 210840"/>
            </a:avLst>
          </a:prstGeom>
          <a:solidFill>
            <a:srgbClr val="3333CC"/>
          </a:solidFill>
          <a:ln w="9525">
            <a:solidFill>
              <a:schemeClr val="tx1"/>
            </a:solidFill>
            <a:miter lim="800000"/>
            <a:headEnd/>
            <a:tailEnd/>
          </a:ln>
        </p:spPr>
        <p:txBody>
          <a:bodyPr wrap="none" anchor="ctr"/>
          <a:lstStyle/>
          <a:p>
            <a:pPr>
              <a:defRPr/>
            </a:pPr>
            <a:endParaRPr lang="en-CA">
              <a:latin typeface="+mn-lt"/>
              <a:ea typeface="ＭＳ Ｐゴシック" charset="0"/>
              <a:cs typeface="ＭＳ Ｐゴシック" charset="0"/>
            </a:endParaRPr>
          </a:p>
        </p:txBody>
      </p:sp>
      <p:sp>
        <p:nvSpPr>
          <p:cNvPr id="23559" name="AutoShape 44"/>
          <p:cNvSpPr>
            <a:spLocks noChangeArrowheads="1"/>
          </p:cNvSpPr>
          <p:nvPr/>
        </p:nvSpPr>
        <p:spPr bwMode="auto">
          <a:xfrm>
            <a:off x="6066923" y="4704352"/>
            <a:ext cx="142875" cy="984250"/>
          </a:xfrm>
          <a:prstGeom prst="upArrow">
            <a:avLst>
              <a:gd name="adj1" fmla="val 50000"/>
              <a:gd name="adj2" fmla="val 210840"/>
            </a:avLst>
          </a:prstGeom>
          <a:solidFill>
            <a:srgbClr val="3333CC"/>
          </a:solidFill>
          <a:ln w="9525">
            <a:solidFill>
              <a:schemeClr val="tx1"/>
            </a:solidFill>
            <a:miter lim="800000"/>
            <a:headEnd/>
            <a:tailEnd/>
          </a:ln>
        </p:spPr>
        <p:txBody>
          <a:bodyPr wrap="none" anchor="ctr"/>
          <a:lstStyle/>
          <a:p>
            <a:pPr>
              <a:defRPr/>
            </a:pPr>
            <a:endParaRPr lang="en-CA">
              <a:latin typeface="+mn-lt"/>
              <a:ea typeface="ＭＳ Ｐゴシック" charset="0"/>
              <a:cs typeface="ＭＳ Ｐゴシック" charset="0"/>
            </a:endParaRPr>
          </a:p>
        </p:txBody>
      </p:sp>
      <p:sp>
        <p:nvSpPr>
          <p:cNvPr id="23560" name="AutoShape 45"/>
          <p:cNvSpPr>
            <a:spLocks noChangeArrowheads="1"/>
          </p:cNvSpPr>
          <p:nvPr/>
        </p:nvSpPr>
        <p:spPr bwMode="auto">
          <a:xfrm>
            <a:off x="3599948" y="4583701"/>
            <a:ext cx="142875" cy="431800"/>
          </a:xfrm>
          <a:prstGeom prst="upArrow">
            <a:avLst>
              <a:gd name="adj1" fmla="val 50000"/>
              <a:gd name="adj2" fmla="val 75556"/>
            </a:avLst>
          </a:prstGeom>
          <a:solidFill>
            <a:srgbClr val="3333CC"/>
          </a:solidFill>
          <a:ln w="9525">
            <a:solidFill>
              <a:schemeClr val="tx1"/>
            </a:solidFill>
            <a:miter lim="800000"/>
            <a:headEnd/>
            <a:tailEnd/>
          </a:ln>
        </p:spPr>
        <p:txBody>
          <a:bodyPr wrap="none" anchor="ctr"/>
          <a:lstStyle/>
          <a:p>
            <a:pPr>
              <a:defRPr/>
            </a:pPr>
            <a:endParaRPr lang="en-CA">
              <a:latin typeface="+mn-lt"/>
              <a:ea typeface="ＭＳ Ｐゴシック" charset="0"/>
              <a:cs typeface="ＭＳ Ｐゴシック" charset="0"/>
            </a:endParaRPr>
          </a:p>
        </p:txBody>
      </p:sp>
      <p:sp>
        <p:nvSpPr>
          <p:cNvPr id="18444" name="Text Box 46"/>
          <p:cNvSpPr txBox="1">
            <a:spLocks noChangeArrowheads="1"/>
          </p:cNvSpPr>
          <p:nvPr/>
        </p:nvSpPr>
        <p:spPr bwMode="auto">
          <a:xfrm>
            <a:off x="5528760" y="5847726"/>
            <a:ext cx="17653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dirty="0">
                <a:solidFill>
                  <a:schemeClr val="tx2">
                    <a:lumMod val="60000"/>
                    <a:lumOff val="40000"/>
                  </a:schemeClr>
                </a:solidFill>
                <a:latin typeface="Calibri" pitchFamily="34" charset="0"/>
              </a:rPr>
              <a:t>modèle de transition</a:t>
            </a:r>
            <a:endParaRPr lang="fr-CA" altLang="en-US" sz="1600" dirty="0">
              <a:solidFill>
                <a:schemeClr val="tx2">
                  <a:lumMod val="60000"/>
                  <a:lumOff val="40000"/>
                </a:schemeClr>
              </a:solidFill>
              <a:latin typeface="Calibri" pitchFamily="34" charset="0"/>
            </a:endParaRPr>
          </a:p>
        </p:txBody>
      </p:sp>
      <p:sp>
        <p:nvSpPr>
          <p:cNvPr id="23563" name="AutoShape 48"/>
          <p:cNvSpPr>
            <a:spLocks noChangeArrowheads="1"/>
          </p:cNvSpPr>
          <p:nvPr/>
        </p:nvSpPr>
        <p:spPr bwMode="auto">
          <a:xfrm>
            <a:off x="4217664" y="3604419"/>
            <a:ext cx="107950" cy="323850"/>
          </a:xfrm>
          <a:prstGeom prst="downArrow">
            <a:avLst>
              <a:gd name="adj1" fmla="val 50000"/>
              <a:gd name="adj2" fmla="val 75000"/>
            </a:avLst>
          </a:prstGeom>
          <a:solidFill>
            <a:srgbClr val="FF0000"/>
          </a:solidFill>
          <a:ln w="9525">
            <a:solidFill>
              <a:schemeClr val="tx1"/>
            </a:solidFill>
            <a:miter lim="800000"/>
            <a:headEnd/>
            <a:tailEnd/>
          </a:ln>
        </p:spPr>
        <p:txBody>
          <a:bodyPr wrap="none" anchor="ctr"/>
          <a:lstStyle/>
          <a:p>
            <a:pPr>
              <a:defRPr/>
            </a:pPr>
            <a:endParaRPr lang="en-CA">
              <a:latin typeface="+mn-lt"/>
              <a:ea typeface="ＭＳ Ｐゴシック" charset="0"/>
              <a:cs typeface="ＭＳ Ｐゴシック" charset="0"/>
            </a:endParaRPr>
          </a:p>
        </p:txBody>
      </p:sp>
      <p:grpSp>
        <p:nvGrpSpPr>
          <p:cNvPr id="17" name="Group 16">
            <a:extLst>
              <a:ext uri="{FF2B5EF4-FFF2-40B4-BE49-F238E27FC236}">
                <a16:creationId xmlns:a16="http://schemas.microsoft.com/office/drawing/2014/main" id="{A1F55EE0-E3EE-43DB-92ED-D3DE94C05D43}"/>
              </a:ext>
            </a:extLst>
          </p:cNvPr>
          <p:cNvGrpSpPr/>
          <p:nvPr/>
        </p:nvGrpSpPr>
        <p:grpSpPr>
          <a:xfrm>
            <a:off x="813782" y="1398121"/>
            <a:ext cx="6875963" cy="1531177"/>
            <a:chOff x="709112" y="2370898"/>
            <a:chExt cx="6875963" cy="1531177"/>
          </a:xfrm>
        </p:grpSpPr>
        <p:sp>
          <p:nvSpPr>
            <p:cNvPr id="18" name="Oval 54">
              <a:extLst>
                <a:ext uri="{FF2B5EF4-FFF2-40B4-BE49-F238E27FC236}">
                  <a16:creationId xmlns:a16="http://schemas.microsoft.com/office/drawing/2014/main" id="{A7FE67E9-D890-41FA-A7CD-CBEC0776E0C9}"/>
                </a:ext>
              </a:extLst>
            </p:cNvPr>
            <p:cNvSpPr>
              <a:spLocks noChangeArrowheads="1"/>
            </p:cNvSpPr>
            <p:nvPr/>
          </p:nvSpPr>
          <p:spPr bwMode="auto">
            <a:xfrm>
              <a:off x="1111250" y="3144838"/>
              <a:ext cx="792163" cy="757237"/>
            </a:xfrm>
            <a:prstGeom prst="ellipse">
              <a:avLst/>
            </a:prstGeom>
            <a:solidFill>
              <a:srgbClr val="FFFFF7"/>
            </a:solidFill>
            <a:ln w="28575">
              <a:solidFill>
                <a:srgbClr val="000000"/>
              </a:solidFill>
              <a:round/>
              <a:headEnd/>
              <a:tailEnd/>
            </a:ln>
            <a:effectLst>
              <a:outerShdw blurRad="50800" dist="38100" dir="2700000" algn="tl" rotWithShape="0">
                <a:srgbClr val="808080">
                  <a:alpha val="42999"/>
                </a:srgbClr>
              </a:outerShdw>
            </a:effectLst>
          </p:spPr>
          <p:txBody>
            <a:bodyPr wrap="none" anchor="ctr"/>
            <a:lstStyle/>
            <a:p>
              <a:pPr>
                <a:defRPr/>
              </a:pPr>
              <a:endParaRPr lang="en-CA">
                <a:latin typeface="+mn-lt"/>
                <a:ea typeface="ＭＳ Ｐゴシック" charset="0"/>
                <a:cs typeface="ＭＳ Ｐゴシック" charset="0"/>
              </a:endParaRPr>
            </a:p>
          </p:txBody>
        </p:sp>
        <p:sp>
          <p:nvSpPr>
            <p:cNvPr id="19" name="Oval 54">
              <a:extLst>
                <a:ext uri="{FF2B5EF4-FFF2-40B4-BE49-F238E27FC236}">
                  <a16:creationId xmlns:a16="http://schemas.microsoft.com/office/drawing/2014/main" id="{49E869C4-D096-4B60-AA24-77B74FBA0BD4}"/>
                </a:ext>
              </a:extLst>
            </p:cNvPr>
            <p:cNvSpPr>
              <a:spLocks noChangeArrowheads="1"/>
            </p:cNvSpPr>
            <p:nvPr/>
          </p:nvSpPr>
          <p:spPr bwMode="auto">
            <a:xfrm>
              <a:off x="3062288" y="3144838"/>
              <a:ext cx="792162" cy="757237"/>
            </a:xfrm>
            <a:prstGeom prst="ellipse">
              <a:avLst/>
            </a:prstGeom>
            <a:solidFill>
              <a:srgbClr val="FFFFF7"/>
            </a:solidFill>
            <a:ln w="28575">
              <a:solidFill>
                <a:srgbClr val="000000"/>
              </a:solidFill>
              <a:round/>
              <a:headEnd/>
              <a:tailEnd/>
            </a:ln>
            <a:effectLst>
              <a:outerShdw blurRad="50800" dist="38100" dir="2700000" algn="tl" rotWithShape="0">
                <a:srgbClr val="808080">
                  <a:alpha val="42999"/>
                </a:srgbClr>
              </a:outerShdw>
            </a:effectLst>
          </p:spPr>
          <p:txBody>
            <a:bodyPr wrap="none" anchor="ctr"/>
            <a:lstStyle/>
            <a:p>
              <a:pPr>
                <a:defRPr/>
              </a:pPr>
              <a:endParaRPr lang="en-CA">
                <a:latin typeface="+mn-lt"/>
                <a:ea typeface="ＭＳ Ｐゴシック" charset="0"/>
                <a:cs typeface="ＭＳ Ｐゴシック" charset="0"/>
              </a:endParaRPr>
            </a:p>
          </p:txBody>
        </p:sp>
        <p:cxnSp>
          <p:nvCxnSpPr>
            <p:cNvPr id="20" name="Connecteur droit avec flèche 2">
              <a:extLst>
                <a:ext uri="{FF2B5EF4-FFF2-40B4-BE49-F238E27FC236}">
                  <a16:creationId xmlns:a16="http://schemas.microsoft.com/office/drawing/2014/main" id="{F74B2A14-07C4-4D89-BE0D-349CC7AF1D02}"/>
                </a:ext>
              </a:extLst>
            </p:cNvPr>
            <p:cNvCxnSpPr>
              <a:cxnSpLocks noChangeShapeType="1"/>
              <a:stCxn id="18" idx="6"/>
            </p:cNvCxnSpPr>
            <p:nvPr/>
          </p:nvCxnSpPr>
          <p:spPr bwMode="auto">
            <a:xfrm flipV="1">
              <a:off x="1903413" y="3516313"/>
              <a:ext cx="436562" cy="6350"/>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1" name="Connecteur droit avec flèche 68">
              <a:extLst>
                <a:ext uri="{FF2B5EF4-FFF2-40B4-BE49-F238E27FC236}">
                  <a16:creationId xmlns:a16="http://schemas.microsoft.com/office/drawing/2014/main" id="{70DDC7FC-4460-4DDC-B2E5-9EC191936D37}"/>
                </a:ext>
              </a:extLst>
            </p:cNvPr>
            <p:cNvCxnSpPr>
              <a:cxnSpLocks noChangeShapeType="1"/>
            </p:cNvCxnSpPr>
            <p:nvPr/>
          </p:nvCxnSpPr>
          <p:spPr bwMode="auto">
            <a:xfrm>
              <a:off x="2820988" y="3516313"/>
              <a:ext cx="258762" cy="4762"/>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2" name="Oval 54">
              <a:extLst>
                <a:ext uri="{FF2B5EF4-FFF2-40B4-BE49-F238E27FC236}">
                  <a16:creationId xmlns:a16="http://schemas.microsoft.com/office/drawing/2014/main" id="{9CC0F536-0240-46C0-93D6-42F8615D7A49}"/>
                </a:ext>
              </a:extLst>
            </p:cNvPr>
            <p:cNvSpPr>
              <a:spLocks noChangeArrowheads="1"/>
            </p:cNvSpPr>
            <p:nvPr/>
          </p:nvSpPr>
          <p:spPr bwMode="auto">
            <a:xfrm>
              <a:off x="4779963" y="3136900"/>
              <a:ext cx="792162" cy="757238"/>
            </a:xfrm>
            <a:prstGeom prst="ellipse">
              <a:avLst/>
            </a:prstGeom>
            <a:solidFill>
              <a:srgbClr val="FFFFF7"/>
            </a:solidFill>
            <a:ln w="28575">
              <a:solidFill>
                <a:srgbClr val="000000"/>
              </a:solidFill>
              <a:round/>
              <a:headEnd/>
              <a:tailEnd/>
            </a:ln>
            <a:effectLst>
              <a:outerShdw blurRad="50800" dist="38100" dir="2700000" algn="tl" rotWithShape="0">
                <a:srgbClr val="808080">
                  <a:alpha val="42999"/>
                </a:srgbClr>
              </a:outerShdw>
            </a:effectLst>
          </p:spPr>
          <p:txBody>
            <a:bodyPr wrap="none" anchor="ctr"/>
            <a:lstStyle/>
            <a:p>
              <a:pPr>
                <a:defRPr/>
              </a:pPr>
              <a:endParaRPr lang="en-CA">
                <a:latin typeface="+mn-lt"/>
                <a:ea typeface="ＭＳ Ｐゴシック" charset="0"/>
                <a:cs typeface="ＭＳ Ｐゴシック" charset="0"/>
              </a:endParaRPr>
            </a:p>
          </p:txBody>
        </p:sp>
        <p:sp>
          <p:nvSpPr>
            <p:cNvPr id="23" name="Oval 54">
              <a:extLst>
                <a:ext uri="{FF2B5EF4-FFF2-40B4-BE49-F238E27FC236}">
                  <a16:creationId xmlns:a16="http://schemas.microsoft.com/office/drawing/2014/main" id="{323744AC-E72F-4397-9F2E-3E09893C4698}"/>
                </a:ext>
              </a:extLst>
            </p:cNvPr>
            <p:cNvSpPr>
              <a:spLocks noChangeArrowheads="1"/>
            </p:cNvSpPr>
            <p:nvPr/>
          </p:nvSpPr>
          <p:spPr bwMode="auto">
            <a:xfrm>
              <a:off x="6731000" y="3136900"/>
              <a:ext cx="792163" cy="757238"/>
            </a:xfrm>
            <a:prstGeom prst="ellipse">
              <a:avLst/>
            </a:prstGeom>
            <a:solidFill>
              <a:srgbClr val="FFFFF7"/>
            </a:solidFill>
            <a:ln w="28575">
              <a:solidFill>
                <a:srgbClr val="000000"/>
              </a:solidFill>
              <a:round/>
              <a:headEnd/>
              <a:tailEnd/>
            </a:ln>
            <a:effectLst>
              <a:outerShdw blurRad="50800" dist="38100" dir="2700000" algn="tl" rotWithShape="0">
                <a:srgbClr val="808080">
                  <a:alpha val="42999"/>
                </a:srgbClr>
              </a:outerShdw>
            </a:effectLst>
          </p:spPr>
          <p:txBody>
            <a:bodyPr wrap="none" anchor="ctr"/>
            <a:lstStyle/>
            <a:p>
              <a:pPr>
                <a:defRPr/>
              </a:pPr>
              <a:endParaRPr lang="en-CA">
                <a:latin typeface="+mn-lt"/>
                <a:ea typeface="ＭＳ Ｐゴシック" charset="0"/>
                <a:cs typeface="ＭＳ Ｐゴシック" charset="0"/>
              </a:endParaRPr>
            </a:p>
          </p:txBody>
        </p:sp>
        <p:cxnSp>
          <p:nvCxnSpPr>
            <p:cNvPr id="24" name="Connecteur droit avec flèche 80">
              <a:extLst>
                <a:ext uri="{FF2B5EF4-FFF2-40B4-BE49-F238E27FC236}">
                  <a16:creationId xmlns:a16="http://schemas.microsoft.com/office/drawing/2014/main" id="{227C4778-2E50-45B5-9CE4-E55B697FABD3}"/>
                </a:ext>
              </a:extLst>
            </p:cNvPr>
            <p:cNvCxnSpPr>
              <a:cxnSpLocks noChangeShapeType="1"/>
              <a:stCxn id="22" idx="6"/>
            </p:cNvCxnSpPr>
            <p:nvPr/>
          </p:nvCxnSpPr>
          <p:spPr bwMode="auto">
            <a:xfrm flipV="1">
              <a:off x="5572125" y="3508375"/>
              <a:ext cx="434975" cy="6350"/>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5" name="Connecteur droit avec flèche 82">
              <a:extLst>
                <a:ext uri="{FF2B5EF4-FFF2-40B4-BE49-F238E27FC236}">
                  <a16:creationId xmlns:a16="http://schemas.microsoft.com/office/drawing/2014/main" id="{1EDAC326-3309-4D38-ADB8-CCD2990C42C8}"/>
                </a:ext>
              </a:extLst>
            </p:cNvPr>
            <p:cNvCxnSpPr>
              <a:cxnSpLocks noChangeShapeType="1"/>
            </p:cNvCxnSpPr>
            <p:nvPr/>
          </p:nvCxnSpPr>
          <p:spPr bwMode="auto">
            <a:xfrm>
              <a:off x="6489700" y="3508375"/>
              <a:ext cx="258763" cy="4763"/>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6" name="Connecteur droit avec flèche 84">
              <a:extLst>
                <a:ext uri="{FF2B5EF4-FFF2-40B4-BE49-F238E27FC236}">
                  <a16:creationId xmlns:a16="http://schemas.microsoft.com/office/drawing/2014/main" id="{54DD2C69-A4A0-42AF-BF65-79BA227F6404}"/>
                </a:ext>
              </a:extLst>
            </p:cNvPr>
            <p:cNvCxnSpPr>
              <a:cxnSpLocks noChangeShapeType="1"/>
              <a:stCxn id="19" idx="6"/>
              <a:endCxn id="22" idx="2"/>
            </p:cNvCxnSpPr>
            <p:nvPr/>
          </p:nvCxnSpPr>
          <p:spPr bwMode="auto">
            <a:xfrm flipV="1">
              <a:off x="3854450" y="3514725"/>
              <a:ext cx="925513" cy="7938"/>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7" name="ZoneTexte 13">
              <a:extLst>
                <a:ext uri="{FF2B5EF4-FFF2-40B4-BE49-F238E27FC236}">
                  <a16:creationId xmlns:a16="http://schemas.microsoft.com/office/drawing/2014/main" id="{15A15011-C49C-4E4B-AAB8-126D8474686D}"/>
                </a:ext>
              </a:extLst>
            </p:cNvPr>
            <p:cNvSpPr txBox="1">
              <a:spLocks noChangeArrowheads="1"/>
            </p:cNvSpPr>
            <p:nvPr/>
          </p:nvSpPr>
          <p:spPr bwMode="auto">
            <a:xfrm>
              <a:off x="2352675" y="3181350"/>
              <a:ext cx="495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sz="2400"/>
                <a:t>...</a:t>
              </a:r>
            </a:p>
          </p:txBody>
        </p:sp>
        <p:sp>
          <p:nvSpPr>
            <p:cNvPr id="28" name="ZoneTexte 89">
              <a:extLst>
                <a:ext uri="{FF2B5EF4-FFF2-40B4-BE49-F238E27FC236}">
                  <a16:creationId xmlns:a16="http://schemas.microsoft.com/office/drawing/2014/main" id="{9B1B0CC7-A08F-48E4-877B-B294AA3CE2D4}"/>
                </a:ext>
              </a:extLst>
            </p:cNvPr>
            <p:cNvSpPr txBox="1">
              <a:spLocks noChangeArrowheads="1"/>
            </p:cNvSpPr>
            <p:nvPr/>
          </p:nvSpPr>
          <p:spPr bwMode="auto">
            <a:xfrm>
              <a:off x="6021388" y="3187700"/>
              <a:ext cx="4937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sz="2400"/>
                <a:t>...</a:t>
              </a:r>
            </a:p>
          </p:txBody>
        </p:sp>
        <p:sp>
          <p:nvSpPr>
            <p:cNvPr id="29" name="ZoneTexte 14">
              <a:extLst>
                <a:ext uri="{FF2B5EF4-FFF2-40B4-BE49-F238E27FC236}">
                  <a16:creationId xmlns:a16="http://schemas.microsoft.com/office/drawing/2014/main" id="{8100CCBF-0295-442C-9672-1C46C34006A8}"/>
                </a:ext>
              </a:extLst>
            </p:cNvPr>
            <p:cNvSpPr txBox="1">
              <a:spLocks noChangeArrowheads="1"/>
            </p:cNvSpPr>
            <p:nvPr/>
          </p:nvSpPr>
          <p:spPr bwMode="auto">
            <a:xfrm>
              <a:off x="1270000" y="3275013"/>
              <a:ext cx="574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sz="2400" i="1" dirty="0"/>
                <a:t>X</a:t>
              </a:r>
              <a:r>
                <a:rPr lang="fr-CA" altLang="en-US" sz="2400" baseline="-25000" dirty="0"/>
                <a:t>1</a:t>
              </a:r>
            </a:p>
          </p:txBody>
        </p:sp>
        <p:sp>
          <p:nvSpPr>
            <p:cNvPr id="30" name="ZoneTexte 92">
              <a:extLst>
                <a:ext uri="{FF2B5EF4-FFF2-40B4-BE49-F238E27FC236}">
                  <a16:creationId xmlns:a16="http://schemas.microsoft.com/office/drawing/2014/main" id="{0A36D245-9751-44D9-B63F-1F067BC68CD2}"/>
                </a:ext>
              </a:extLst>
            </p:cNvPr>
            <p:cNvSpPr txBox="1">
              <a:spLocks noChangeArrowheads="1"/>
            </p:cNvSpPr>
            <p:nvPr/>
          </p:nvSpPr>
          <p:spPr bwMode="auto">
            <a:xfrm>
              <a:off x="3213100" y="3254375"/>
              <a:ext cx="5762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sz="2400" i="1" dirty="0" err="1"/>
                <a:t>X</a:t>
              </a:r>
              <a:r>
                <a:rPr lang="fr-CA" altLang="en-US" sz="2400" baseline="-25000" dirty="0" err="1"/>
                <a:t>t</a:t>
              </a:r>
              <a:endParaRPr lang="fr-CA" altLang="en-US" sz="2400" baseline="-25000" dirty="0"/>
            </a:p>
          </p:txBody>
        </p:sp>
        <p:sp>
          <p:nvSpPr>
            <p:cNvPr id="31" name="ZoneTexte 94">
              <a:extLst>
                <a:ext uri="{FF2B5EF4-FFF2-40B4-BE49-F238E27FC236}">
                  <a16:creationId xmlns:a16="http://schemas.microsoft.com/office/drawing/2014/main" id="{0A839314-14EF-46EB-BCE8-E2114B67C905}"/>
                </a:ext>
              </a:extLst>
            </p:cNvPr>
            <p:cNvSpPr txBox="1">
              <a:spLocks noChangeArrowheads="1"/>
            </p:cNvSpPr>
            <p:nvPr/>
          </p:nvSpPr>
          <p:spPr bwMode="auto">
            <a:xfrm>
              <a:off x="4889500" y="3271838"/>
              <a:ext cx="698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sz="2400" i="1" dirty="0"/>
                <a:t>X</a:t>
              </a:r>
              <a:r>
                <a:rPr lang="fr-CA" altLang="en-US" sz="2400" i="1" baseline="-25000" dirty="0"/>
                <a:t>t</a:t>
              </a:r>
              <a:r>
                <a:rPr lang="fr-CA" altLang="en-US" sz="2400" baseline="-25000" dirty="0"/>
                <a:t>+1</a:t>
              </a:r>
            </a:p>
          </p:txBody>
        </p:sp>
        <p:sp>
          <p:nvSpPr>
            <p:cNvPr id="32" name="ZoneTexte 97">
              <a:extLst>
                <a:ext uri="{FF2B5EF4-FFF2-40B4-BE49-F238E27FC236}">
                  <a16:creationId xmlns:a16="http://schemas.microsoft.com/office/drawing/2014/main" id="{10DF0C43-11AE-4A09-95A4-49F392A94DC5}"/>
                </a:ext>
              </a:extLst>
            </p:cNvPr>
            <p:cNvSpPr txBox="1">
              <a:spLocks noChangeArrowheads="1"/>
            </p:cNvSpPr>
            <p:nvPr/>
          </p:nvSpPr>
          <p:spPr bwMode="auto">
            <a:xfrm>
              <a:off x="6888163" y="3278188"/>
              <a:ext cx="6969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sz="2400" i="1" dirty="0"/>
                <a:t>X</a:t>
              </a:r>
              <a:r>
                <a:rPr lang="fr-CA" altLang="en-US" sz="2400" i="1" baseline="-25000" dirty="0"/>
                <a:t>T</a:t>
              </a:r>
            </a:p>
          </p:txBody>
        </p:sp>
        <p:sp>
          <p:nvSpPr>
            <p:cNvPr id="33" name="Rectangle 15">
              <a:extLst>
                <a:ext uri="{FF2B5EF4-FFF2-40B4-BE49-F238E27FC236}">
                  <a16:creationId xmlns:a16="http://schemas.microsoft.com/office/drawing/2014/main" id="{4436543B-3964-4FD1-BD02-066A2623BFF1}"/>
                </a:ext>
              </a:extLst>
            </p:cNvPr>
            <p:cNvSpPr>
              <a:spLocks noChangeArrowheads="1"/>
            </p:cNvSpPr>
            <p:nvPr/>
          </p:nvSpPr>
          <p:spPr bwMode="auto">
            <a:xfrm>
              <a:off x="3313113" y="2589213"/>
              <a:ext cx="11897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Font typeface="Lucida Grande" charset="0"/>
                <a:buNone/>
              </a:pPr>
              <a:r>
                <a:rPr lang="fr-CA" altLang="en-US" b="1" dirty="0"/>
                <a:t>P</a:t>
              </a:r>
              <a:r>
                <a:rPr lang="fr-CA" altLang="en-US" dirty="0"/>
                <a:t>(</a:t>
              </a:r>
              <a:r>
                <a:rPr lang="fr-CA" altLang="en-US" i="1" dirty="0" err="1"/>
                <a:t>X</a:t>
              </a:r>
              <a:r>
                <a:rPr lang="fr-CA" altLang="en-US" i="1" baseline="-25000" dirty="0" err="1"/>
                <a:t>t</a:t>
              </a:r>
              <a:r>
                <a:rPr lang="fr-CA" altLang="en-US" baseline="-25000" dirty="0"/>
                <a:t> </a:t>
              </a:r>
              <a:r>
                <a:rPr lang="fr-CA" altLang="en-US" dirty="0"/>
                <a:t>| </a:t>
              </a:r>
              <a:r>
                <a:rPr lang="fr-CA" altLang="en-US" i="1" dirty="0"/>
                <a:t>X</a:t>
              </a:r>
              <a:r>
                <a:rPr lang="fr-CA" altLang="en-US" i="1" baseline="-25000" dirty="0"/>
                <a:t>t-1</a:t>
              </a:r>
              <a:r>
                <a:rPr lang="fr-CA" altLang="en-US" dirty="0"/>
                <a:t>)</a:t>
              </a:r>
            </a:p>
          </p:txBody>
        </p:sp>
        <p:sp>
          <p:nvSpPr>
            <p:cNvPr id="34" name="Rectangle 16">
              <a:extLst>
                <a:ext uri="{FF2B5EF4-FFF2-40B4-BE49-F238E27FC236}">
                  <a16:creationId xmlns:a16="http://schemas.microsoft.com/office/drawing/2014/main" id="{8F1216DE-648A-411D-A4E9-15E58B99BE26}"/>
                </a:ext>
              </a:extLst>
            </p:cNvPr>
            <p:cNvSpPr>
              <a:spLocks noChangeArrowheads="1"/>
            </p:cNvSpPr>
            <p:nvPr/>
          </p:nvSpPr>
          <p:spPr bwMode="auto">
            <a:xfrm>
              <a:off x="709112" y="2370898"/>
              <a:ext cx="7312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Font typeface="Lucida Grande" charset="0"/>
                <a:buNone/>
              </a:pPr>
              <a:r>
                <a:rPr lang="fr-CA" altLang="en-US" b="1" dirty="0"/>
                <a:t>P</a:t>
              </a:r>
              <a:r>
                <a:rPr lang="fr-CA" altLang="en-US" dirty="0"/>
                <a:t>(</a:t>
              </a:r>
              <a:r>
                <a:rPr lang="fr-CA" altLang="en-US" i="1" dirty="0"/>
                <a:t>X</a:t>
              </a:r>
              <a:r>
                <a:rPr lang="fr-CA" altLang="en-US" i="1" baseline="-25000" dirty="0"/>
                <a:t>1</a:t>
              </a:r>
              <a:r>
                <a:rPr lang="fr-CA" altLang="en-US" dirty="0"/>
                <a:t>)</a:t>
              </a:r>
            </a:p>
          </p:txBody>
        </p:sp>
        <p:cxnSp>
          <p:nvCxnSpPr>
            <p:cNvPr id="35" name="Connecteur droit avec flèche 20">
              <a:extLst>
                <a:ext uri="{FF2B5EF4-FFF2-40B4-BE49-F238E27FC236}">
                  <a16:creationId xmlns:a16="http://schemas.microsoft.com/office/drawing/2014/main" id="{B0293051-3195-4689-A71C-B3665C54D850}"/>
                </a:ext>
              </a:extLst>
            </p:cNvPr>
            <p:cNvCxnSpPr>
              <a:cxnSpLocks noChangeShapeType="1"/>
            </p:cNvCxnSpPr>
            <p:nvPr/>
          </p:nvCxnSpPr>
          <p:spPr bwMode="auto">
            <a:xfrm>
              <a:off x="1270000" y="2767263"/>
              <a:ext cx="90548" cy="342832"/>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6" name="Connecteur droit avec flèche 22">
              <a:extLst>
                <a:ext uri="{FF2B5EF4-FFF2-40B4-BE49-F238E27FC236}">
                  <a16:creationId xmlns:a16="http://schemas.microsoft.com/office/drawing/2014/main" id="{6F8CD656-7772-4495-A827-57F571A3C100}"/>
                </a:ext>
              </a:extLst>
            </p:cNvPr>
            <p:cNvCxnSpPr>
              <a:cxnSpLocks noChangeShapeType="1"/>
              <a:stCxn id="33" idx="2"/>
            </p:cNvCxnSpPr>
            <p:nvPr/>
          </p:nvCxnSpPr>
          <p:spPr bwMode="auto">
            <a:xfrm>
              <a:off x="3907988" y="2958545"/>
              <a:ext cx="410012" cy="543480"/>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37" name="Text Box 43">
            <a:extLst>
              <a:ext uri="{FF2B5EF4-FFF2-40B4-BE49-F238E27FC236}">
                <a16:creationId xmlns:a16="http://schemas.microsoft.com/office/drawing/2014/main" id="{986BAFCF-3880-4BC3-9818-AEE92926B95E}"/>
              </a:ext>
            </a:extLst>
          </p:cNvPr>
          <p:cNvSpPr txBox="1">
            <a:spLocks noChangeArrowheads="1"/>
          </p:cNvSpPr>
          <p:nvPr/>
        </p:nvSpPr>
        <p:spPr bwMode="auto">
          <a:xfrm>
            <a:off x="2660231" y="5015501"/>
            <a:ext cx="21971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CA" altLang="en-US" sz="1600" dirty="0">
                <a:solidFill>
                  <a:schemeClr val="tx2">
                    <a:lumMod val="60000"/>
                    <a:lumOff val="40000"/>
                  </a:schemeClr>
                </a:solidFill>
                <a:latin typeface="Calibri" pitchFamily="34" charset="0"/>
              </a:rPr>
              <a:t>distribution initiale de probabilités</a:t>
            </a:r>
          </a:p>
        </p:txBody>
      </p:sp>
      <p:sp>
        <p:nvSpPr>
          <p:cNvPr id="38" name="Text Box 47">
            <a:extLst>
              <a:ext uri="{FF2B5EF4-FFF2-40B4-BE49-F238E27FC236}">
                <a16:creationId xmlns:a16="http://schemas.microsoft.com/office/drawing/2014/main" id="{408B2616-E8D7-4FE8-9836-D1E88C3F51A5}"/>
              </a:ext>
            </a:extLst>
          </p:cNvPr>
          <p:cNvSpPr txBox="1">
            <a:spLocks noChangeArrowheads="1"/>
          </p:cNvSpPr>
          <p:nvPr/>
        </p:nvSpPr>
        <p:spPr bwMode="auto">
          <a:xfrm>
            <a:off x="3055039" y="3114738"/>
            <a:ext cx="40417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CA" altLang="en-US" sz="1600" dirty="0">
                <a:solidFill>
                  <a:schemeClr val="tx2">
                    <a:lumMod val="60000"/>
                    <a:lumOff val="40000"/>
                  </a:schemeClr>
                </a:solidFill>
                <a:latin typeface="Calibri" pitchFamily="34" charset="0"/>
              </a:rPr>
              <a:t>produit des probabilités, une pour chaque terme de la séquence</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fr-CA" altLang="ko-KR">
                <a:latin typeface="Arial" pitchFamily="34" charset="0"/>
                <a:ea typeface="ＭＳ Ｐゴシック" pitchFamily="34" charset="-128"/>
              </a:rPr>
              <a:t>Modèle de Markov caché</a:t>
            </a:r>
          </a:p>
        </p:txBody>
      </p:sp>
      <p:sp>
        <p:nvSpPr>
          <p:cNvPr id="20483" name="Rectangle 3"/>
          <p:cNvSpPr>
            <a:spLocks noGrp="1" noChangeArrowheads="1"/>
          </p:cNvSpPr>
          <p:nvPr>
            <p:ph idx="1"/>
          </p:nvPr>
        </p:nvSpPr>
        <p:spPr/>
        <p:txBody>
          <a:bodyPr/>
          <a:lstStyle/>
          <a:p>
            <a:pPr eaLnBrk="1" hangingPunct="1"/>
            <a:r>
              <a:rPr lang="fr-CA" altLang="ko-KR" dirty="0">
                <a:ea typeface="ＭＳ Ｐゴシック" pitchFamily="34" charset="-128"/>
              </a:rPr>
              <a:t>Dans un </a:t>
            </a:r>
            <a:r>
              <a:rPr lang="fr-CA" altLang="ko-KR" b="1" dirty="0">
                <a:ea typeface="ＭＳ Ｐゴシック" pitchFamily="34" charset="-128"/>
              </a:rPr>
              <a:t>modèle de Markov caché </a:t>
            </a:r>
            <a:r>
              <a:rPr lang="fr-CA" altLang="ko-KR" dirty="0">
                <a:ea typeface="ＭＳ Ｐゴシック" pitchFamily="34" charset="-128"/>
              </a:rPr>
              <a:t>(</a:t>
            </a:r>
            <a:r>
              <a:rPr lang="fr-CA" altLang="ko-KR" b="1" i="1" dirty="0" err="1">
                <a:ea typeface="ＭＳ Ｐゴシック" pitchFamily="34" charset="-128"/>
              </a:rPr>
              <a:t>hidden</a:t>
            </a:r>
            <a:r>
              <a:rPr lang="fr-CA" altLang="ko-KR" b="1" dirty="0">
                <a:ea typeface="ＭＳ Ｐゴシック" pitchFamily="34" charset="-128"/>
              </a:rPr>
              <a:t> </a:t>
            </a:r>
            <a:r>
              <a:rPr lang="fr-CA" altLang="ko-KR" b="1" i="1" dirty="0">
                <a:ea typeface="ＭＳ Ｐゴシック" pitchFamily="34" charset="-128"/>
              </a:rPr>
              <a:t>Markov</a:t>
            </a:r>
            <a:r>
              <a:rPr lang="fr-CA" altLang="ko-KR" b="1" dirty="0">
                <a:ea typeface="ＭＳ Ｐゴシック" pitchFamily="34" charset="-128"/>
              </a:rPr>
              <a:t> </a:t>
            </a:r>
            <a:r>
              <a:rPr lang="fr-CA" altLang="ko-KR" b="1" i="1" dirty="0">
                <a:ea typeface="ＭＳ Ｐゴシック" pitchFamily="34" charset="-128"/>
              </a:rPr>
              <a:t>model</a:t>
            </a:r>
            <a:r>
              <a:rPr lang="fr-CA" altLang="ko-KR" b="1" dirty="0">
                <a:ea typeface="ＭＳ Ｐゴシック" pitchFamily="34" charset="-128"/>
              </a:rPr>
              <a:t> </a:t>
            </a:r>
            <a:r>
              <a:rPr lang="fr-CA" altLang="ko-KR" dirty="0">
                <a:ea typeface="ＭＳ Ｐゴシック" pitchFamily="34" charset="-128"/>
              </a:rPr>
              <a:t>ou </a:t>
            </a:r>
            <a:r>
              <a:rPr lang="fr-CA" altLang="ko-KR" b="1" dirty="0">
                <a:ea typeface="ＭＳ Ｐゴシック" pitchFamily="34" charset="-128"/>
              </a:rPr>
              <a:t>HMM</a:t>
            </a:r>
            <a:r>
              <a:rPr lang="fr-CA" altLang="ko-KR" dirty="0">
                <a:ea typeface="ＭＳ Ｐゴシック" pitchFamily="34" charset="-128"/>
              </a:rPr>
              <a:t>):</a:t>
            </a:r>
          </a:p>
          <a:p>
            <a:pPr lvl="1" eaLnBrk="1" hangingPunct="1"/>
            <a:r>
              <a:rPr lang="fr-CA" altLang="ko-KR" dirty="0">
                <a:ea typeface="ＭＳ Ｐゴシック" pitchFamily="34" charset="-128"/>
              </a:rPr>
              <a:t>il y a des </a:t>
            </a:r>
            <a:r>
              <a:rPr lang="fr-CA" altLang="ko-KR" b="1" dirty="0">
                <a:ea typeface="ＭＳ Ｐゴシック" pitchFamily="34" charset="-128"/>
              </a:rPr>
              <a:t>variables cachées </a:t>
            </a:r>
            <a:r>
              <a:rPr lang="fr-CA" altLang="ko-KR" b="1" i="1" dirty="0" err="1">
                <a:ea typeface="ＭＳ Ｐゴシック" pitchFamily="34" charset="-128"/>
              </a:rPr>
              <a:t>X</a:t>
            </a:r>
            <a:r>
              <a:rPr lang="fr-CA" altLang="ko-KR" i="1" baseline="-25000" dirty="0" err="1">
                <a:ea typeface="ＭＳ Ｐゴシック" pitchFamily="34" charset="-128"/>
              </a:rPr>
              <a:t>t</a:t>
            </a:r>
            <a:r>
              <a:rPr lang="fr-CA" altLang="ko-KR" dirty="0">
                <a:ea typeface="ＭＳ Ｐゴシック" pitchFamily="34" charset="-128"/>
              </a:rPr>
              <a:t> et des </a:t>
            </a:r>
            <a:r>
              <a:rPr lang="fr-CA" altLang="ko-KR" b="1" dirty="0">
                <a:ea typeface="ＭＳ Ｐゴシック" pitchFamily="34" charset="-128"/>
              </a:rPr>
              <a:t>variables d’observation </a:t>
            </a:r>
            <a:r>
              <a:rPr lang="fr-CA" altLang="ko-KR" b="1" i="1" dirty="0">
                <a:ea typeface="ＭＳ Ｐゴシック" pitchFamily="34" charset="-128"/>
              </a:rPr>
              <a:t>E</a:t>
            </a:r>
            <a:r>
              <a:rPr lang="fr-CA" altLang="ko-KR" i="1" baseline="-25000" dirty="0">
                <a:ea typeface="ＭＳ Ｐゴシック" pitchFamily="34" charset="-128"/>
              </a:rPr>
              <a:t>t </a:t>
            </a:r>
            <a:r>
              <a:rPr lang="fr-CA" altLang="ko-KR" i="1" dirty="0">
                <a:ea typeface="ＭＳ Ｐゴシック" pitchFamily="34" charset="-128"/>
              </a:rPr>
              <a:t>, </a:t>
            </a:r>
            <a:r>
              <a:rPr lang="fr-CA" altLang="ko-KR" dirty="0">
                <a:ea typeface="ＭＳ Ｐゴシック" pitchFamily="34" charset="-128"/>
              </a:rPr>
              <a:t>toutes les deux discrètes</a:t>
            </a:r>
            <a:r>
              <a:rPr lang="fr-CA" altLang="ko-KR" i="1" dirty="0">
                <a:ea typeface="ＭＳ Ｐゴシック" pitchFamily="34" charset="-128"/>
              </a:rPr>
              <a:t> </a:t>
            </a:r>
            <a:endParaRPr lang="fr-CA" altLang="ko-KR" i="1" baseline="-25000" dirty="0">
              <a:ea typeface="ＭＳ Ｐゴシック" pitchFamily="34" charset="-128"/>
            </a:endParaRPr>
          </a:p>
          <a:p>
            <a:pPr lvl="1" eaLnBrk="1" hangingPunct="1"/>
            <a:r>
              <a:rPr lang="fr-CA" altLang="ko-KR" dirty="0">
                <a:ea typeface="ＭＳ Ｐゴシック" pitchFamily="34" charset="-128"/>
              </a:rPr>
              <a:t>la chaîne de Markov est sur les variables cachées </a:t>
            </a:r>
            <a:r>
              <a:rPr lang="fr-CA" altLang="ko-KR" i="1" dirty="0" err="1">
                <a:ea typeface="ＭＳ Ｐゴシック" pitchFamily="34" charset="-128"/>
              </a:rPr>
              <a:t>X</a:t>
            </a:r>
            <a:r>
              <a:rPr lang="fr-CA" altLang="ko-KR" i="1" baseline="-25000" dirty="0" err="1">
                <a:ea typeface="ＭＳ Ｐゴシック" pitchFamily="34" charset="-128"/>
              </a:rPr>
              <a:t>t</a:t>
            </a:r>
            <a:endParaRPr lang="fr-CA" altLang="ko-KR" i="1" baseline="-25000" dirty="0">
              <a:ea typeface="ＭＳ Ｐゴシック" pitchFamily="34" charset="-128"/>
            </a:endParaRPr>
          </a:p>
          <a:p>
            <a:pPr lvl="1" eaLnBrk="1" hangingPunct="1"/>
            <a:r>
              <a:rPr lang="fr-CA" altLang="ko-KR" dirty="0">
                <a:ea typeface="ＭＳ Ｐゴシック" pitchFamily="34" charset="-128"/>
              </a:rPr>
              <a:t>le symbole observé (émis) </a:t>
            </a:r>
            <a:r>
              <a:rPr lang="fr-CA" altLang="ko-KR" i="1" dirty="0">
                <a:ea typeface="ＭＳ Ｐゴシック" pitchFamily="34" charset="-128"/>
              </a:rPr>
              <a:t>E</a:t>
            </a:r>
            <a:r>
              <a:rPr lang="fr-CA" altLang="ko-KR" i="1" baseline="-25000" dirty="0">
                <a:ea typeface="ＭＳ Ｐゴシック" pitchFamily="34" charset="-128"/>
              </a:rPr>
              <a:t>t</a:t>
            </a:r>
            <a:r>
              <a:rPr lang="fr-CA" altLang="ko-KR" dirty="0">
                <a:ea typeface="ＭＳ Ｐゴシック" pitchFamily="34" charset="-128"/>
              </a:rPr>
              <a:t>=</a:t>
            </a:r>
            <a:r>
              <a:rPr lang="fr-CA" altLang="ko-KR" i="1" dirty="0">
                <a:ea typeface="ＭＳ Ｐゴシック" pitchFamily="34" charset="-128"/>
              </a:rPr>
              <a:t>e</a:t>
            </a:r>
            <a:r>
              <a:rPr lang="fr-CA" altLang="ko-KR" i="1" baseline="-25000" dirty="0">
                <a:ea typeface="ＭＳ Ｐゴシック" pitchFamily="34" charset="-128"/>
              </a:rPr>
              <a:t>t</a:t>
            </a:r>
            <a:r>
              <a:rPr lang="fr-CA" altLang="ko-KR" i="1" dirty="0">
                <a:ea typeface="ＭＳ Ｐゴシック" pitchFamily="34" charset="-128"/>
              </a:rPr>
              <a:t> </a:t>
            </a:r>
            <a:r>
              <a:rPr lang="fr-CA" altLang="ko-KR" dirty="0">
                <a:ea typeface="ＭＳ Ｐゴシック" pitchFamily="34" charset="-128"/>
              </a:rPr>
              <a:t>dépend uniquement de la variable cachée actuelle </a:t>
            </a:r>
            <a:r>
              <a:rPr lang="fr-CA" altLang="ko-KR" i="1" dirty="0" err="1">
                <a:ea typeface="ＭＳ Ｐゴシック" pitchFamily="34" charset="-128"/>
              </a:rPr>
              <a:t>X</a:t>
            </a:r>
            <a:r>
              <a:rPr lang="fr-CA" altLang="ko-KR" i="1" baseline="-25000" dirty="0" err="1">
                <a:ea typeface="ＭＳ Ｐゴシック" pitchFamily="34" charset="-128"/>
              </a:rPr>
              <a:t>t</a:t>
            </a:r>
            <a:endParaRPr lang="fr-CA" altLang="ko-KR" i="1" baseline="-25000" dirty="0">
              <a:ea typeface="ＭＳ Ｐゴシック" pitchFamily="34" charset="-128"/>
            </a:endParaRPr>
          </a:p>
        </p:txBody>
      </p:sp>
      <p:sp>
        <p:nvSpPr>
          <p:cNvPr id="20484"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20485"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20486"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A2272171-CEA6-489C-9E20-E833CCE5F02B}" type="slidenum">
              <a:rPr lang="en-US" altLang="en-US" smtClean="0">
                <a:latin typeface="Calibri" pitchFamily="34" charset="0"/>
              </a:rPr>
              <a:pPr/>
              <a:t>24</a:t>
            </a:fld>
            <a:endParaRPr lang="en-US" altLang="en-US">
              <a:latin typeface="Calibri" pitchFamily="34" charset="0"/>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fr-CA" altLang="ko-KR">
                <a:latin typeface="Arial" pitchFamily="34" charset="0"/>
                <a:ea typeface="ＭＳ Ｐゴシック" pitchFamily="34" charset="-128"/>
              </a:rPr>
              <a:t>Illustration</a:t>
            </a:r>
          </a:p>
        </p:txBody>
      </p:sp>
      <p:sp>
        <p:nvSpPr>
          <p:cNvPr id="21507"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21508"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21509"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DC3E09F9-36CF-48B9-B805-1256D2332056}" type="slidenum">
              <a:rPr lang="en-US" altLang="en-US" smtClean="0">
                <a:latin typeface="Calibri" pitchFamily="34" charset="0"/>
              </a:rPr>
              <a:pPr/>
              <a:t>25</a:t>
            </a:fld>
            <a:endParaRPr lang="en-US" altLang="en-US">
              <a:latin typeface="Calibri" pitchFamily="34" charset="0"/>
            </a:endParaRPr>
          </a:p>
        </p:txBody>
      </p:sp>
      <p:sp>
        <p:nvSpPr>
          <p:cNvPr id="21510" name="Text Box 89"/>
          <p:cNvSpPr txBox="1">
            <a:spLocks noChangeArrowheads="1"/>
          </p:cNvSpPr>
          <p:nvPr/>
        </p:nvSpPr>
        <p:spPr bwMode="auto">
          <a:xfrm>
            <a:off x="2306638" y="5370513"/>
            <a:ext cx="4524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CA" altLang="en-US" sz="2000" dirty="0">
                <a:latin typeface="Calibri" pitchFamily="34" charset="0"/>
              </a:rPr>
              <a:t>Illustration dans le cas d</a:t>
            </a:r>
            <a:r>
              <a:rPr lang="fr-CA" altLang="fr-FR" sz="2000" dirty="0">
                <a:latin typeface="Calibri" pitchFamily="34" charset="0"/>
              </a:rPr>
              <a:t>’</a:t>
            </a:r>
            <a:r>
              <a:rPr lang="fr-CA" altLang="en-US" sz="2000" dirty="0">
                <a:latin typeface="Calibri" pitchFamily="34" charset="0"/>
              </a:rPr>
              <a:t>une </a:t>
            </a:r>
            <a:r>
              <a:rPr lang="fr-CA" altLang="en-US" sz="2000" b="1" dirty="0">
                <a:latin typeface="Calibri" pitchFamily="34" charset="0"/>
              </a:rPr>
              <a:t>chaîne finie</a:t>
            </a:r>
            <a:endParaRPr lang="fr-CA" altLang="en-US" sz="2000" b="1" dirty="0">
              <a:solidFill>
                <a:srgbClr val="000000"/>
              </a:solidFill>
              <a:latin typeface="Calibri" pitchFamily="34" charset="0"/>
            </a:endParaRPr>
          </a:p>
        </p:txBody>
      </p:sp>
      <p:grpSp>
        <p:nvGrpSpPr>
          <p:cNvPr id="2" name="Group 1"/>
          <p:cNvGrpSpPr/>
          <p:nvPr/>
        </p:nvGrpSpPr>
        <p:grpSpPr>
          <a:xfrm>
            <a:off x="412750" y="1733550"/>
            <a:ext cx="7110413" cy="2876550"/>
            <a:chOff x="412750" y="1733550"/>
            <a:chExt cx="7110413" cy="2876550"/>
          </a:xfrm>
        </p:grpSpPr>
        <p:sp>
          <p:nvSpPr>
            <p:cNvPr id="56" name="Oval 54"/>
            <p:cNvSpPr>
              <a:spLocks noChangeArrowheads="1"/>
            </p:cNvSpPr>
            <p:nvPr/>
          </p:nvSpPr>
          <p:spPr bwMode="auto">
            <a:xfrm>
              <a:off x="1111250" y="2289175"/>
              <a:ext cx="792163" cy="757238"/>
            </a:xfrm>
            <a:prstGeom prst="ellipse">
              <a:avLst/>
            </a:prstGeom>
            <a:solidFill>
              <a:srgbClr val="FFFFF7"/>
            </a:solidFill>
            <a:ln w="28575">
              <a:solidFill>
                <a:srgbClr val="000000"/>
              </a:solidFill>
              <a:round/>
              <a:headEnd/>
              <a:tailEnd/>
            </a:ln>
            <a:effectLst>
              <a:outerShdw blurRad="50800" dist="38100" dir="2700000" algn="tl" rotWithShape="0">
                <a:srgbClr val="808080">
                  <a:alpha val="42999"/>
                </a:srgbClr>
              </a:outerShdw>
            </a:effectLst>
          </p:spPr>
          <p:txBody>
            <a:bodyPr wrap="none" anchor="ctr"/>
            <a:lstStyle/>
            <a:p>
              <a:pPr>
                <a:defRPr/>
              </a:pPr>
              <a:endParaRPr lang="en-CA">
                <a:latin typeface="+mn-lt"/>
                <a:ea typeface="ＭＳ Ｐゴシック" charset="0"/>
                <a:cs typeface="ＭＳ Ｐゴシック" charset="0"/>
              </a:endParaRPr>
            </a:p>
          </p:txBody>
        </p:sp>
        <p:sp>
          <p:nvSpPr>
            <p:cNvPr id="57" name="Oval 54"/>
            <p:cNvSpPr>
              <a:spLocks noChangeArrowheads="1"/>
            </p:cNvSpPr>
            <p:nvPr/>
          </p:nvSpPr>
          <p:spPr bwMode="auto">
            <a:xfrm>
              <a:off x="1111250" y="3852863"/>
              <a:ext cx="792163" cy="757237"/>
            </a:xfrm>
            <a:prstGeom prst="ellipse">
              <a:avLst/>
            </a:prstGeom>
            <a:solidFill>
              <a:srgbClr val="FFFFF7"/>
            </a:solidFill>
            <a:ln w="28575">
              <a:solidFill>
                <a:srgbClr val="000000"/>
              </a:solidFill>
              <a:round/>
              <a:headEnd/>
              <a:tailEnd/>
            </a:ln>
            <a:effectLst>
              <a:outerShdw blurRad="50800" dist="38100" dir="2700000" algn="tl" rotWithShape="0">
                <a:srgbClr val="808080">
                  <a:alpha val="42999"/>
                </a:srgbClr>
              </a:outerShdw>
            </a:effectLst>
          </p:spPr>
          <p:txBody>
            <a:bodyPr wrap="none" anchor="ctr"/>
            <a:lstStyle/>
            <a:p>
              <a:pPr>
                <a:defRPr/>
              </a:pPr>
              <a:endParaRPr lang="en-CA">
                <a:latin typeface="+mn-lt"/>
                <a:ea typeface="ＭＳ Ｐゴシック" charset="0"/>
                <a:cs typeface="ＭＳ Ｐゴシック" charset="0"/>
              </a:endParaRPr>
            </a:p>
          </p:txBody>
        </p:sp>
        <p:sp>
          <p:nvSpPr>
            <p:cNvPr id="58" name="Oval 54"/>
            <p:cNvSpPr>
              <a:spLocks noChangeArrowheads="1"/>
            </p:cNvSpPr>
            <p:nvPr/>
          </p:nvSpPr>
          <p:spPr bwMode="auto">
            <a:xfrm>
              <a:off x="3062288" y="2289175"/>
              <a:ext cx="792162" cy="757238"/>
            </a:xfrm>
            <a:prstGeom prst="ellipse">
              <a:avLst/>
            </a:prstGeom>
            <a:solidFill>
              <a:srgbClr val="FFFFF7"/>
            </a:solidFill>
            <a:ln w="28575">
              <a:solidFill>
                <a:srgbClr val="000000"/>
              </a:solidFill>
              <a:round/>
              <a:headEnd/>
              <a:tailEnd/>
            </a:ln>
            <a:effectLst>
              <a:outerShdw blurRad="50800" dist="38100" dir="2700000" algn="tl" rotWithShape="0">
                <a:srgbClr val="808080">
                  <a:alpha val="42999"/>
                </a:srgbClr>
              </a:outerShdw>
            </a:effectLst>
          </p:spPr>
          <p:txBody>
            <a:bodyPr wrap="none" anchor="ctr"/>
            <a:lstStyle/>
            <a:p>
              <a:pPr>
                <a:defRPr/>
              </a:pPr>
              <a:endParaRPr lang="en-CA">
                <a:latin typeface="+mn-lt"/>
                <a:ea typeface="ＭＳ Ｐゴシック" charset="0"/>
                <a:cs typeface="ＭＳ Ｐゴシック" charset="0"/>
              </a:endParaRPr>
            </a:p>
          </p:txBody>
        </p:sp>
        <p:sp>
          <p:nvSpPr>
            <p:cNvPr id="60" name="Oval 54"/>
            <p:cNvSpPr>
              <a:spLocks noChangeArrowheads="1"/>
            </p:cNvSpPr>
            <p:nvPr/>
          </p:nvSpPr>
          <p:spPr bwMode="auto">
            <a:xfrm>
              <a:off x="3062288" y="3840163"/>
              <a:ext cx="792162" cy="757237"/>
            </a:xfrm>
            <a:prstGeom prst="ellipse">
              <a:avLst/>
            </a:prstGeom>
            <a:solidFill>
              <a:srgbClr val="FFFFF7"/>
            </a:solidFill>
            <a:ln w="28575">
              <a:solidFill>
                <a:srgbClr val="000000"/>
              </a:solidFill>
              <a:round/>
              <a:headEnd/>
              <a:tailEnd/>
            </a:ln>
            <a:effectLst>
              <a:outerShdw blurRad="50800" dist="38100" dir="2700000" algn="tl" rotWithShape="0">
                <a:srgbClr val="808080">
                  <a:alpha val="42999"/>
                </a:srgbClr>
              </a:outerShdw>
            </a:effectLst>
          </p:spPr>
          <p:txBody>
            <a:bodyPr wrap="none" anchor="ctr"/>
            <a:lstStyle/>
            <a:p>
              <a:pPr eaLnBrk="1" hangingPunct="1">
                <a:buFont typeface="Lucida Grande" charset="0"/>
                <a:buNone/>
                <a:defRPr/>
              </a:pPr>
              <a:endParaRPr lang="fr-CA" baseline="-25000" dirty="0">
                <a:latin typeface="Arial" charset="0"/>
                <a:ea typeface="ＭＳ Ｐゴシック" charset="0"/>
                <a:cs typeface="ＭＳ Ｐゴシック" charset="0"/>
              </a:endParaRPr>
            </a:p>
          </p:txBody>
        </p:sp>
        <p:cxnSp>
          <p:nvCxnSpPr>
            <p:cNvPr id="3" name="Connecteur droit avec flèche 2"/>
            <p:cNvCxnSpPr>
              <a:cxnSpLocks noChangeShapeType="1"/>
              <a:stCxn id="56" idx="6"/>
            </p:cNvCxnSpPr>
            <p:nvPr/>
          </p:nvCxnSpPr>
          <p:spPr bwMode="auto">
            <a:xfrm flipV="1">
              <a:off x="1903413" y="2660650"/>
              <a:ext cx="436562" cy="6350"/>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5" name="Connecteur droit avec flèche 64"/>
            <p:cNvCxnSpPr>
              <a:cxnSpLocks noChangeShapeType="1"/>
              <a:stCxn id="56" idx="4"/>
              <a:endCxn id="57" idx="0"/>
            </p:cNvCxnSpPr>
            <p:nvPr/>
          </p:nvCxnSpPr>
          <p:spPr bwMode="auto">
            <a:xfrm>
              <a:off x="1506538" y="3046413"/>
              <a:ext cx="0" cy="806450"/>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9" name="Connecteur droit avec flèche 68"/>
            <p:cNvCxnSpPr>
              <a:cxnSpLocks noChangeShapeType="1"/>
            </p:cNvCxnSpPr>
            <p:nvPr/>
          </p:nvCxnSpPr>
          <p:spPr bwMode="auto">
            <a:xfrm>
              <a:off x="2820988" y="2660650"/>
              <a:ext cx="258762" cy="4763"/>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1" name="Connecteur droit avec flèche 70"/>
            <p:cNvCxnSpPr>
              <a:cxnSpLocks noChangeShapeType="1"/>
              <a:stCxn id="58" idx="4"/>
              <a:endCxn id="60" idx="0"/>
            </p:cNvCxnSpPr>
            <p:nvPr/>
          </p:nvCxnSpPr>
          <p:spPr bwMode="auto">
            <a:xfrm>
              <a:off x="3459163" y="3046413"/>
              <a:ext cx="0" cy="793750"/>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7" name="Oval 54"/>
            <p:cNvSpPr>
              <a:spLocks noChangeArrowheads="1"/>
            </p:cNvSpPr>
            <p:nvPr/>
          </p:nvSpPr>
          <p:spPr bwMode="auto">
            <a:xfrm>
              <a:off x="4779963" y="2281238"/>
              <a:ext cx="792162" cy="757237"/>
            </a:xfrm>
            <a:prstGeom prst="ellipse">
              <a:avLst/>
            </a:prstGeom>
            <a:solidFill>
              <a:srgbClr val="FFFFF7"/>
            </a:solidFill>
            <a:ln w="28575">
              <a:solidFill>
                <a:srgbClr val="000000"/>
              </a:solidFill>
              <a:round/>
              <a:headEnd/>
              <a:tailEnd/>
            </a:ln>
            <a:effectLst>
              <a:outerShdw blurRad="50800" dist="38100" dir="2700000" algn="tl" rotWithShape="0">
                <a:srgbClr val="808080">
                  <a:alpha val="42999"/>
                </a:srgbClr>
              </a:outerShdw>
            </a:effectLst>
          </p:spPr>
          <p:txBody>
            <a:bodyPr wrap="none" anchor="ctr"/>
            <a:lstStyle/>
            <a:p>
              <a:pPr>
                <a:defRPr/>
              </a:pPr>
              <a:endParaRPr lang="en-CA">
                <a:latin typeface="+mn-lt"/>
                <a:ea typeface="ＭＳ Ｐゴシック" charset="0"/>
                <a:cs typeface="ＭＳ Ｐゴシック" charset="0"/>
              </a:endParaRPr>
            </a:p>
          </p:txBody>
        </p:sp>
        <p:sp>
          <p:nvSpPr>
            <p:cNvPr id="78" name="Oval 54"/>
            <p:cNvSpPr>
              <a:spLocks noChangeArrowheads="1"/>
            </p:cNvSpPr>
            <p:nvPr/>
          </p:nvSpPr>
          <p:spPr bwMode="auto">
            <a:xfrm>
              <a:off x="4779963" y="3844925"/>
              <a:ext cx="792162" cy="757238"/>
            </a:xfrm>
            <a:prstGeom prst="ellipse">
              <a:avLst/>
            </a:prstGeom>
            <a:solidFill>
              <a:srgbClr val="FFFFF7"/>
            </a:solidFill>
            <a:ln w="28575">
              <a:solidFill>
                <a:srgbClr val="000000"/>
              </a:solidFill>
              <a:round/>
              <a:headEnd/>
              <a:tailEnd/>
            </a:ln>
            <a:effectLst>
              <a:outerShdw blurRad="50800" dist="38100" dir="2700000" algn="tl" rotWithShape="0">
                <a:srgbClr val="808080">
                  <a:alpha val="42999"/>
                </a:srgbClr>
              </a:outerShdw>
            </a:effectLst>
          </p:spPr>
          <p:txBody>
            <a:bodyPr wrap="none" anchor="ctr"/>
            <a:lstStyle/>
            <a:p>
              <a:pPr>
                <a:defRPr/>
              </a:pPr>
              <a:endParaRPr lang="en-CA">
                <a:latin typeface="+mn-lt"/>
                <a:ea typeface="ＭＳ Ｐゴシック" charset="0"/>
                <a:cs typeface="ＭＳ Ｐゴシック" charset="0"/>
              </a:endParaRPr>
            </a:p>
          </p:txBody>
        </p:sp>
        <p:sp>
          <p:nvSpPr>
            <p:cNvPr id="79" name="Oval 54"/>
            <p:cNvSpPr>
              <a:spLocks noChangeArrowheads="1"/>
            </p:cNvSpPr>
            <p:nvPr/>
          </p:nvSpPr>
          <p:spPr bwMode="auto">
            <a:xfrm>
              <a:off x="6731000" y="2281238"/>
              <a:ext cx="792163" cy="757237"/>
            </a:xfrm>
            <a:prstGeom prst="ellipse">
              <a:avLst/>
            </a:prstGeom>
            <a:solidFill>
              <a:srgbClr val="FFFFF7"/>
            </a:solidFill>
            <a:ln w="28575">
              <a:solidFill>
                <a:srgbClr val="000000"/>
              </a:solidFill>
              <a:round/>
              <a:headEnd/>
              <a:tailEnd/>
            </a:ln>
            <a:effectLst>
              <a:outerShdw blurRad="50800" dist="38100" dir="2700000" algn="tl" rotWithShape="0">
                <a:srgbClr val="808080">
                  <a:alpha val="42999"/>
                </a:srgbClr>
              </a:outerShdw>
            </a:effectLst>
          </p:spPr>
          <p:txBody>
            <a:bodyPr wrap="none" anchor="ctr"/>
            <a:lstStyle/>
            <a:p>
              <a:pPr>
                <a:defRPr/>
              </a:pPr>
              <a:endParaRPr lang="en-CA">
                <a:latin typeface="+mn-lt"/>
                <a:ea typeface="ＭＳ Ｐゴシック" charset="0"/>
                <a:cs typeface="ＭＳ Ｐゴシック" charset="0"/>
              </a:endParaRPr>
            </a:p>
          </p:txBody>
        </p:sp>
        <p:sp>
          <p:nvSpPr>
            <p:cNvPr id="80" name="Oval 54"/>
            <p:cNvSpPr>
              <a:spLocks noChangeArrowheads="1"/>
            </p:cNvSpPr>
            <p:nvPr/>
          </p:nvSpPr>
          <p:spPr bwMode="auto">
            <a:xfrm>
              <a:off x="6731000" y="3832225"/>
              <a:ext cx="792163" cy="757238"/>
            </a:xfrm>
            <a:prstGeom prst="ellipse">
              <a:avLst/>
            </a:prstGeom>
            <a:solidFill>
              <a:srgbClr val="FFFFF7"/>
            </a:solidFill>
            <a:ln w="28575">
              <a:solidFill>
                <a:srgbClr val="000000"/>
              </a:solidFill>
              <a:round/>
              <a:headEnd/>
              <a:tailEnd/>
            </a:ln>
            <a:effectLst>
              <a:outerShdw blurRad="50800" dist="38100" dir="2700000" algn="tl" rotWithShape="0">
                <a:srgbClr val="808080">
                  <a:alpha val="42999"/>
                </a:srgbClr>
              </a:outerShdw>
            </a:effectLst>
          </p:spPr>
          <p:txBody>
            <a:bodyPr wrap="none" anchor="ctr"/>
            <a:lstStyle/>
            <a:p>
              <a:pPr>
                <a:defRPr/>
              </a:pPr>
              <a:endParaRPr lang="en-CA">
                <a:latin typeface="+mn-lt"/>
                <a:ea typeface="ＭＳ Ｐゴシック" charset="0"/>
                <a:cs typeface="ＭＳ Ｐゴシック" charset="0"/>
              </a:endParaRPr>
            </a:p>
          </p:txBody>
        </p:sp>
        <p:cxnSp>
          <p:nvCxnSpPr>
            <p:cNvPr id="81" name="Connecteur droit avec flèche 80"/>
            <p:cNvCxnSpPr>
              <a:cxnSpLocks noChangeShapeType="1"/>
              <a:stCxn id="77" idx="6"/>
            </p:cNvCxnSpPr>
            <p:nvPr/>
          </p:nvCxnSpPr>
          <p:spPr bwMode="auto">
            <a:xfrm flipV="1">
              <a:off x="5572125" y="2652713"/>
              <a:ext cx="434975" cy="6350"/>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82" name="Connecteur droit avec flèche 81"/>
            <p:cNvCxnSpPr>
              <a:cxnSpLocks noChangeShapeType="1"/>
              <a:stCxn id="77" idx="4"/>
              <a:endCxn id="78" idx="0"/>
            </p:cNvCxnSpPr>
            <p:nvPr/>
          </p:nvCxnSpPr>
          <p:spPr bwMode="auto">
            <a:xfrm>
              <a:off x="5175250" y="3038475"/>
              <a:ext cx="0" cy="806450"/>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83" name="Connecteur droit avec flèche 82"/>
            <p:cNvCxnSpPr>
              <a:cxnSpLocks noChangeShapeType="1"/>
            </p:cNvCxnSpPr>
            <p:nvPr/>
          </p:nvCxnSpPr>
          <p:spPr bwMode="auto">
            <a:xfrm>
              <a:off x="6489700" y="2652713"/>
              <a:ext cx="258763" cy="4762"/>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84" name="Connecteur droit avec flèche 83"/>
            <p:cNvCxnSpPr>
              <a:cxnSpLocks noChangeShapeType="1"/>
              <a:stCxn id="79" idx="4"/>
              <a:endCxn id="80" idx="0"/>
            </p:cNvCxnSpPr>
            <p:nvPr/>
          </p:nvCxnSpPr>
          <p:spPr bwMode="auto">
            <a:xfrm>
              <a:off x="7127875" y="3038475"/>
              <a:ext cx="0" cy="793750"/>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85" name="Connecteur droit avec flèche 84"/>
            <p:cNvCxnSpPr>
              <a:cxnSpLocks noChangeShapeType="1"/>
              <a:stCxn id="58" idx="6"/>
              <a:endCxn id="77" idx="2"/>
            </p:cNvCxnSpPr>
            <p:nvPr/>
          </p:nvCxnSpPr>
          <p:spPr bwMode="auto">
            <a:xfrm flipV="1">
              <a:off x="3854450" y="2659063"/>
              <a:ext cx="925513" cy="7937"/>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1528" name="ZoneTexte 13"/>
            <p:cNvSpPr txBox="1">
              <a:spLocks noChangeArrowheads="1"/>
            </p:cNvSpPr>
            <p:nvPr/>
          </p:nvSpPr>
          <p:spPr bwMode="auto">
            <a:xfrm>
              <a:off x="2352675" y="2325688"/>
              <a:ext cx="495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sz="2400"/>
                <a:t>...</a:t>
              </a:r>
            </a:p>
          </p:txBody>
        </p:sp>
        <p:sp>
          <p:nvSpPr>
            <p:cNvPr id="21529" name="ZoneTexte 89"/>
            <p:cNvSpPr txBox="1">
              <a:spLocks noChangeArrowheads="1"/>
            </p:cNvSpPr>
            <p:nvPr/>
          </p:nvSpPr>
          <p:spPr bwMode="auto">
            <a:xfrm>
              <a:off x="6021388" y="2332038"/>
              <a:ext cx="4937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sz="2400"/>
                <a:t>...</a:t>
              </a:r>
            </a:p>
          </p:txBody>
        </p:sp>
        <p:sp>
          <p:nvSpPr>
            <p:cNvPr id="21530" name="ZoneTexte 14"/>
            <p:cNvSpPr txBox="1">
              <a:spLocks noChangeArrowheads="1"/>
            </p:cNvSpPr>
            <p:nvPr/>
          </p:nvSpPr>
          <p:spPr bwMode="auto">
            <a:xfrm>
              <a:off x="1270000" y="2419350"/>
              <a:ext cx="574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sz="2400" i="1"/>
                <a:t>H</a:t>
              </a:r>
              <a:r>
                <a:rPr lang="fr-CA" altLang="en-US" sz="2400" baseline="-25000"/>
                <a:t>1</a:t>
              </a:r>
            </a:p>
          </p:txBody>
        </p:sp>
        <p:sp>
          <p:nvSpPr>
            <p:cNvPr id="21531" name="ZoneTexte 91"/>
            <p:cNvSpPr txBox="1">
              <a:spLocks noChangeArrowheads="1"/>
            </p:cNvSpPr>
            <p:nvPr/>
          </p:nvSpPr>
          <p:spPr bwMode="auto">
            <a:xfrm>
              <a:off x="1274763" y="3962400"/>
              <a:ext cx="574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sz="2400" i="1"/>
                <a:t>S</a:t>
              </a:r>
              <a:r>
                <a:rPr lang="fr-CA" altLang="en-US" sz="2400" baseline="-25000"/>
                <a:t>1</a:t>
              </a:r>
            </a:p>
          </p:txBody>
        </p:sp>
        <p:sp>
          <p:nvSpPr>
            <p:cNvPr id="21532" name="ZoneTexte 92"/>
            <p:cNvSpPr txBox="1">
              <a:spLocks noChangeArrowheads="1"/>
            </p:cNvSpPr>
            <p:nvPr/>
          </p:nvSpPr>
          <p:spPr bwMode="auto">
            <a:xfrm>
              <a:off x="3213100" y="2398713"/>
              <a:ext cx="5762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sz="2400" i="1"/>
                <a:t>H</a:t>
              </a:r>
              <a:r>
                <a:rPr lang="fr-CA" altLang="en-US" sz="2400" baseline="-25000"/>
                <a:t>t</a:t>
              </a:r>
            </a:p>
          </p:txBody>
        </p:sp>
        <p:sp>
          <p:nvSpPr>
            <p:cNvPr id="21533" name="ZoneTexte 93"/>
            <p:cNvSpPr txBox="1">
              <a:spLocks noChangeArrowheads="1"/>
            </p:cNvSpPr>
            <p:nvPr/>
          </p:nvSpPr>
          <p:spPr bwMode="auto">
            <a:xfrm>
              <a:off x="3205163" y="3994150"/>
              <a:ext cx="574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sz="2400" i="1"/>
                <a:t>S</a:t>
              </a:r>
              <a:r>
                <a:rPr lang="fr-CA" altLang="en-US" sz="2400" i="1" baseline="-25000"/>
                <a:t>t</a:t>
              </a:r>
              <a:endParaRPr lang="fr-CA" altLang="en-US" sz="2400" baseline="-25000"/>
            </a:p>
          </p:txBody>
        </p:sp>
        <p:sp>
          <p:nvSpPr>
            <p:cNvPr id="21534" name="ZoneTexte 94"/>
            <p:cNvSpPr txBox="1">
              <a:spLocks noChangeArrowheads="1"/>
            </p:cNvSpPr>
            <p:nvPr/>
          </p:nvSpPr>
          <p:spPr bwMode="auto">
            <a:xfrm>
              <a:off x="4889500" y="2417763"/>
              <a:ext cx="6985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sz="2400" i="1"/>
                <a:t>H</a:t>
              </a:r>
              <a:r>
                <a:rPr lang="fr-CA" altLang="en-US" sz="2400" i="1" baseline="-25000"/>
                <a:t>t</a:t>
              </a:r>
              <a:r>
                <a:rPr lang="fr-CA" altLang="en-US" sz="2400" baseline="-25000"/>
                <a:t>+1</a:t>
              </a:r>
            </a:p>
          </p:txBody>
        </p:sp>
        <p:sp>
          <p:nvSpPr>
            <p:cNvPr id="21535" name="ZoneTexte 95"/>
            <p:cNvSpPr txBox="1">
              <a:spLocks noChangeArrowheads="1"/>
            </p:cNvSpPr>
            <p:nvPr/>
          </p:nvSpPr>
          <p:spPr bwMode="auto">
            <a:xfrm>
              <a:off x="4841875" y="4000500"/>
              <a:ext cx="6985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sz="2400" i="1"/>
                <a:t>S</a:t>
              </a:r>
              <a:r>
                <a:rPr lang="fr-CA" altLang="en-US" sz="2400" i="1" baseline="-25000"/>
                <a:t>t</a:t>
              </a:r>
              <a:r>
                <a:rPr lang="fr-CA" altLang="en-US" sz="2400" baseline="-25000"/>
                <a:t>+1</a:t>
              </a:r>
            </a:p>
          </p:txBody>
        </p:sp>
        <p:sp>
          <p:nvSpPr>
            <p:cNvPr id="21536" name="ZoneTexte 96"/>
            <p:cNvSpPr txBox="1">
              <a:spLocks noChangeArrowheads="1"/>
            </p:cNvSpPr>
            <p:nvPr/>
          </p:nvSpPr>
          <p:spPr bwMode="auto">
            <a:xfrm>
              <a:off x="6842125" y="3994150"/>
              <a:ext cx="574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sz="2400" i="1"/>
                <a:t>S</a:t>
              </a:r>
              <a:r>
                <a:rPr lang="fr-CA" altLang="en-US" sz="2400" i="1" baseline="-25000"/>
                <a:t>T</a:t>
              </a:r>
            </a:p>
          </p:txBody>
        </p:sp>
        <p:sp>
          <p:nvSpPr>
            <p:cNvPr id="21537" name="ZoneTexte 97"/>
            <p:cNvSpPr txBox="1">
              <a:spLocks noChangeArrowheads="1"/>
            </p:cNvSpPr>
            <p:nvPr/>
          </p:nvSpPr>
          <p:spPr bwMode="auto">
            <a:xfrm>
              <a:off x="6780213" y="2422525"/>
              <a:ext cx="698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sz="2400" i="1"/>
                <a:t>H</a:t>
              </a:r>
              <a:r>
                <a:rPr lang="fr-CA" altLang="en-US" sz="2400" i="1" baseline="-25000"/>
                <a:t>T</a:t>
              </a:r>
            </a:p>
          </p:txBody>
        </p:sp>
        <p:sp>
          <p:nvSpPr>
            <p:cNvPr id="21538" name="Rectangle 15"/>
            <p:cNvSpPr>
              <a:spLocks noChangeArrowheads="1"/>
            </p:cNvSpPr>
            <p:nvPr/>
          </p:nvSpPr>
          <p:spPr bwMode="auto">
            <a:xfrm>
              <a:off x="3313113" y="1733550"/>
              <a:ext cx="12538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Font typeface="Lucida Grande" charset="0"/>
                <a:buNone/>
              </a:pPr>
              <a:r>
                <a:rPr lang="fr-CA" altLang="en-US" b="1" dirty="0"/>
                <a:t>P</a:t>
              </a:r>
              <a:r>
                <a:rPr lang="fr-CA" altLang="en-US" dirty="0"/>
                <a:t>(</a:t>
              </a:r>
              <a:r>
                <a:rPr lang="fr-CA" altLang="en-US" i="1" dirty="0"/>
                <a:t>H</a:t>
              </a:r>
              <a:r>
                <a:rPr lang="fr-CA" altLang="en-US" i="1" baseline="-25000" dirty="0"/>
                <a:t>t+1</a:t>
              </a:r>
              <a:r>
                <a:rPr lang="fr-CA" altLang="en-US" baseline="-25000" dirty="0"/>
                <a:t> </a:t>
              </a:r>
              <a:r>
                <a:rPr lang="fr-CA" altLang="en-US" dirty="0"/>
                <a:t>| </a:t>
              </a:r>
              <a:r>
                <a:rPr lang="fr-CA" altLang="en-US" i="1" dirty="0" err="1"/>
                <a:t>H</a:t>
              </a:r>
              <a:r>
                <a:rPr lang="fr-CA" altLang="en-US" i="1" baseline="-25000" dirty="0" err="1"/>
                <a:t>t</a:t>
              </a:r>
              <a:r>
                <a:rPr lang="fr-CA" altLang="en-US" dirty="0"/>
                <a:t>)</a:t>
              </a:r>
            </a:p>
          </p:txBody>
        </p:sp>
        <p:sp>
          <p:nvSpPr>
            <p:cNvPr id="21539" name="Rectangle 16"/>
            <p:cNvSpPr>
              <a:spLocks noChangeArrowheads="1"/>
            </p:cNvSpPr>
            <p:nvPr/>
          </p:nvSpPr>
          <p:spPr bwMode="auto">
            <a:xfrm>
              <a:off x="412750" y="1814513"/>
              <a:ext cx="7445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Font typeface="Lucida Grande" charset="0"/>
                <a:buNone/>
              </a:pPr>
              <a:r>
                <a:rPr lang="fr-CA" altLang="en-US" b="1"/>
                <a:t>P</a:t>
              </a:r>
              <a:r>
                <a:rPr lang="fr-CA" altLang="en-US"/>
                <a:t>(</a:t>
              </a:r>
              <a:r>
                <a:rPr lang="fr-CA" altLang="en-US" i="1"/>
                <a:t>H</a:t>
              </a:r>
              <a:r>
                <a:rPr lang="fr-CA" altLang="en-US" i="1" baseline="-25000"/>
                <a:t>1</a:t>
              </a:r>
              <a:r>
                <a:rPr lang="fr-CA" altLang="en-US"/>
                <a:t>)</a:t>
              </a:r>
            </a:p>
          </p:txBody>
        </p:sp>
        <p:sp>
          <p:nvSpPr>
            <p:cNvPr id="21540" name="Rectangle 18"/>
            <p:cNvSpPr>
              <a:spLocks noChangeArrowheads="1"/>
            </p:cNvSpPr>
            <p:nvPr/>
          </p:nvSpPr>
          <p:spPr bwMode="auto">
            <a:xfrm>
              <a:off x="3808413" y="3097213"/>
              <a:ext cx="1085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Font typeface="Lucida Grande" charset="0"/>
                <a:buNone/>
              </a:pPr>
              <a:r>
                <a:rPr lang="fr-CA" altLang="en-US" b="1"/>
                <a:t>P</a:t>
              </a:r>
              <a:r>
                <a:rPr lang="fr-CA" altLang="en-US"/>
                <a:t>(</a:t>
              </a:r>
              <a:r>
                <a:rPr lang="fr-CA" altLang="en-US" i="1"/>
                <a:t>S</a:t>
              </a:r>
              <a:r>
                <a:rPr lang="fr-CA" altLang="en-US" baseline="-25000"/>
                <a:t>t</a:t>
              </a:r>
              <a:r>
                <a:rPr lang="fr-CA" altLang="en-US"/>
                <a:t> | </a:t>
              </a:r>
              <a:r>
                <a:rPr lang="fr-CA" altLang="en-US" i="1"/>
                <a:t>H</a:t>
              </a:r>
              <a:r>
                <a:rPr lang="fr-CA" altLang="en-US" i="1" baseline="-25000"/>
                <a:t>t</a:t>
              </a:r>
              <a:r>
                <a:rPr lang="fr-CA" altLang="en-US"/>
                <a:t>)</a:t>
              </a:r>
              <a:endParaRPr lang="fr-CA" altLang="en-US" baseline="-25000"/>
            </a:p>
          </p:txBody>
        </p:sp>
        <p:cxnSp>
          <p:nvCxnSpPr>
            <p:cNvPr id="21" name="Connecteur droit avec flèche 20"/>
            <p:cNvCxnSpPr>
              <a:cxnSpLocks noChangeShapeType="1"/>
              <a:endCxn id="56" idx="1"/>
            </p:cNvCxnSpPr>
            <p:nvPr/>
          </p:nvCxnSpPr>
          <p:spPr bwMode="auto">
            <a:xfrm>
              <a:off x="868363" y="2192338"/>
              <a:ext cx="358775" cy="207962"/>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3" name="Connecteur droit avec flèche 22"/>
            <p:cNvCxnSpPr>
              <a:cxnSpLocks noChangeShapeType="1"/>
              <a:stCxn id="21538" idx="2"/>
            </p:cNvCxnSpPr>
            <p:nvPr/>
          </p:nvCxnSpPr>
          <p:spPr bwMode="auto">
            <a:xfrm>
              <a:off x="3940048" y="2102882"/>
              <a:ext cx="377952" cy="543481"/>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6" name="Connecteur droit avec flèche 25"/>
            <p:cNvCxnSpPr>
              <a:cxnSpLocks noChangeShapeType="1"/>
              <a:stCxn id="21540" idx="1"/>
            </p:cNvCxnSpPr>
            <p:nvPr/>
          </p:nvCxnSpPr>
          <p:spPr bwMode="auto">
            <a:xfrm flipH="1">
              <a:off x="3435350" y="3281363"/>
              <a:ext cx="373063" cy="207962"/>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fr-CA" altLang="ko-KR">
                <a:latin typeface="Arial" pitchFamily="34" charset="0"/>
                <a:ea typeface="ＭＳ Ｐゴシック" pitchFamily="34" charset="-128"/>
              </a:rPr>
              <a:t>Illustration</a:t>
            </a:r>
          </a:p>
        </p:txBody>
      </p:sp>
      <p:sp>
        <p:nvSpPr>
          <p:cNvPr id="24579"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24580"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24581"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C0AF70D7-DA26-4470-AD58-1AD69837A296}" type="slidenum">
              <a:rPr lang="en-US" altLang="en-US" smtClean="0">
                <a:latin typeface="Calibri" pitchFamily="34" charset="0"/>
              </a:rPr>
              <a:pPr/>
              <a:t>26</a:t>
            </a:fld>
            <a:endParaRPr lang="en-US" altLang="en-US">
              <a:latin typeface="Calibri" pitchFamily="34" charset="0"/>
            </a:endParaRPr>
          </a:p>
        </p:txBody>
      </p:sp>
      <p:sp>
        <p:nvSpPr>
          <p:cNvPr id="24582" name="Text Box 89"/>
          <p:cNvSpPr txBox="1">
            <a:spLocks noChangeArrowheads="1"/>
          </p:cNvSpPr>
          <p:nvPr/>
        </p:nvSpPr>
        <p:spPr bwMode="auto">
          <a:xfrm>
            <a:off x="942975" y="5143500"/>
            <a:ext cx="79565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CA" altLang="en-US" sz="2000" dirty="0">
                <a:latin typeface="Calibri" pitchFamily="34" charset="0"/>
              </a:rPr>
              <a:t>Illustration dans le cas d</a:t>
            </a:r>
            <a:r>
              <a:rPr lang="fr-CA" altLang="fr-FR" sz="2000" dirty="0">
                <a:latin typeface="Calibri" pitchFamily="34" charset="0"/>
              </a:rPr>
              <a:t>’</a:t>
            </a:r>
            <a:r>
              <a:rPr lang="fr-CA" altLang="en-US" sz="2000" dirty="0">
                <a:latin typeface="Calibri" pitchFamily="34" charset="0"/>
              </a:rPr>
              <a:t>une </a:t>
            </a:r>
            <a:r>
              <a:rPr lang="fr-CA" altLang="en-US" sz="2000" b="1" dirty="0">
                <a:latin typeface="Calibri" pitchFamily="34" charset="0"/>
              </a:rPr>
              <a:t>chaîne infinie</a:t>
            </a:r>
            <a:r>
              <a:rPr lang="fr-CA" altLang="en-US" sz="2000" dirty="0">
                <a:latin typeface="Calibri" pitchFamily="34" charset="0"/>
              </a:rPr>
              <a:t>, avec visualisation des valeurs de la variable cachée et la variable d</a:t>
            </a:r>
            <a:r>
              <a:rPr lang="fr-CA" altLang="fr-FR" sz="2000" dirty="0">
                <a:latin typeface="Calibri" pitchFamily="34" charset="0"/>
              </a:rPr>
              <a:t>’</a:t>
            </a:r>
            <a:r>
              <a:rPr lang="fr-CA" altLang="en-US" sz="2000" dirty="0">
                <a:latin typeface="Calibri" pitchFamily="34" charset="0"/>
              </a:rPr>
              <a:t>observation</a:t>
            </a:r>
            <a:br>
              <a:rPr lang="fr-CA" altLang="en-US" sz="2000" dirty="0">
                <a:latin typeface="Calibri" pitchFamily="34" charset="0"/>
              </a:rPr>
            </a:br>
            <a:r>
              <a:rPr lang="fr-CA" altLang="en-US" sz="2000" dirty="0">
                <a:latin typeface="Calibri" pitchFamily="34" charset="0"/>
              </a:rPr>
              <a:t>Chaque</a:t>
            </a:r>
            <a:r>
              <a:rPr lang="fr-CA" altLang="en-US" sz="2000" dirty="0">
                <a:solidFill>
                  <a:srgbClr val="3333CC"/>
                </a:solidFill>
                <a:latin typeface="Calibri" pitchFamily="34" charset="0"/>
              </a:rPr>
              <a:t> </a:t>
            </a:r>
            <a:r>
              <a:rPr lang="fr-CA" altLang="en-US" sz="2000" b="1" dirty="0">
                <a:solidFill>
                  <a:srgbClr val="000000"/>
                </a:solidFill>
                <a:latin typeface="Calibri" pitchFamily="34" charset="0"/>
              </a:rPr>
              <a:t>nœud caché</a:t>
            </a:r>
            <a:r>
              <a:rPr lang="fr-CA" altLang="en-US" sz="2000" dirty="0">
                <a:solidFill>
                  <a:srgbClr val="3333CC"/>
                </a:solidFill>
                <a:latin typeface="Calibri" pitchFamily="34" charset="0"/>
              </a:rPr>
              <a:t> </a:t>
            </a:r>
            <a:r>
              <a:rPr lang="fr-CA" altLang="en-US" sz="2000" dirty="0">
                <a:latin typeface="Calibri" pitchFamily="34" charset="0"/>
              </a:rPr>
              <a:t>(valeur possible </a:t>
            </a:r>
            <a:r>
              <a:rPr lang="fr-CA" altLang="en-US" sz="2000" i="1" dirty="0">
                <a:latin typeface="Calibri" pitchFamily="34" charset="0"/>
              </a:rPr>
              <a:t>h </a:t>
            </a:r>
            <a:r>
              <a:rPr lang="fr-CA" altLang="en-US" sz="2000" dirty="0">
                <a:latin typeface="Calibri" pitchFamily="34" charset="0"/>
              </a:rPr>
              <a:t>de </a:t>
            </a:r>
            <a:r>
              <a:rPr lang="fr-CA" altLang="en-US" sz="2000" i="1" dirty="0">
                <a:latin typeface="Calibri" pitchFamily="34" charset="0"/>
              </a:rPr>
              <a:t>H</a:t>
            </a:r>
            <a:r>
              <a:rPr lang="fr-CA" altLang="en-US" sz="2000" dirty="0">
                <a:latin typeface="Calibri" pitchFamily="34" charset="0"/>
              </a:rPr>
              <a:t>) a un vecteur de </a:t>
            </a:r>
            <a:r>
              <a:rPr lang="fr-CA" altLang="en-US" sz="2000" b="1" dirty="0">
                <a:solidFill>
                  <a:srgbClr val="000000"/>
                </a:solidFill>
                <a:latin typeface="Calibri" pitchFamily="34" charset="0"/>
              </a:rPr>
              <a:t>probabilités de transitions </a:t>
            </a:r>
            <a:r>
              <a:rPr lang="fr-CA" altLang="en-US" sz="2000" dirty="0">
                <a:solidFill>
                  <a:srgbClr val="000000"/>
                </a:solidFill>
                <a:latin typeface="Calibri" pitchFamily="34" charset="0"/>
              </a:rPr>
              <a:t>et</a:t>
            </a:r>
            <a:r>
              <a:rPr lang="fr-CA" altLang="en-US" sz="2000" dirty="0">
                <a:solidFill>
                  <a:srgbClr val="3333CC"/>
                </a:solidFill>
                <a:latin typeface="Calibri" pitchFamily="34" charset="0"/>
              </a:rPr>
              <a:t> </a:t>
            </a:r>
            <a:r>
              <a:rPr lang="fr-CA" altLang="en-US" sz="2000" dirty="0">
                <a:latin typeface="Calibri" pitchFamily="34" charset="0"/>
              </a:rPr>
              <a:t>un</a:t>
            </a:r>
            <a:r>
              <a:rPr lang="fr-CA" altLang="en-US" sz="2000" dirty="0">
                <a:solidFill>
                  <a:srgbClr val="3333CC"/>
                </a:solidFill>
                <a:latin typeface="Calibri" pitchFamily="34" charset="0"/>
              </a:rPr>
              <a:t> </a:t>
            </a:r>
            <a:r>
              <a:rPr lang="fr-CA" altLang="en-US" sz="2000" b="1" dirty="0">
                <a:solidFill>
                  <a:srgbClr val="000000"/>
                </a:solidFill>
                <a:latin typeface="Calibri" pitchFamily="34" charset="0"/>
              </a:rPr>
              <a:t>vecteur de probabilités d</a:t>
            </a:r>
            <a:r>
              <a:rPr lang="fr-CA" altLang="fr-FR" sz="2000" b="1" dirty="0">
                <a:solidFill>
                  <a:srgbClr val="000000"/>
                </a:solidFill>
                <a:latin typeface="Calibri" pitchFamily="34" charset="0"/>
              </a:rPr>
              <a:t>’</a:t>
            </a:r>
            <a:r>
              <a:rPr lang="fr-CA" altLang="en-US" sz="2000" b="1" dirty="0">
                <a:solidFill>
                  <a:srgbClr val="000000"/>
                </a:solidFill>
                <a:latin typeface="Calibri" pitchFamily="34" charset="0"/>
              </a:rPr>
              <a:t>émission (observations)</a:t>
            </a:r>
          </a:p>
        </p:txBody>
      </p:sp>
      <p:sp>
        <p:nvSpPr>
          <p:cNvPr id="26631" name="Oval 47"/>
          <p:cNvSpPr>
            <a:spLocks noChangeArrowheads="1"/>
          </p:cNvSpPr>
          <p:nvPr/>
        </p:nvSpPr>
        <p:spPr bwMode="auto">
          <a:xfrm>
            <a:off x="3810000" y="3367088"/>
            <a:ext cx="395287" cy="396875"/>
          </a:xfrm>
          <a:prstGeom prst="ellipse">
            <a:avLst/>
          </a:prstGeom>
          <a:solidFill>
            <a:srgbClr val="FFFFF7"/>
          </a:solidFill>
          <a:ln w="28575">
            <a:solidFill>
              <a:srgbClr val="000000"/>
            </a:solidFill>
            <a:round/>
            <a:headEnd/>
            <a:tailEnd/>
          </a:ln>
        </p:spPr>
        <p:txBody>
          <a:bodyPr wrap="none" anchor="ctr"/>
          <a:lstStyle/>
          <a:p>
            <a:pPr>
              <a:defRPr/>
            </a:pPr>
            <a:endParaRPr lang="en-CA">
              <a:latin typeface="+mn-lt"/>
              <a:ea typeface="ＭＳ Ｐゴシック" charset="0"/>
              <a:cs typeface="ＭＳ Ｐゴシック" charset="0"/>
            </a:endParaRPr>
          </a:p>
        </p:txBody>
      </p:sp>
      <p:sp>
        <p:nvSpPr>
          <p:cNvPr id="26632" name="Oval 48"/>
          <p:cNvSpPr>
            <a:spLocks noChangeArrowheads="1"/>
          </p:cNvSpPr>
          <p:nvPr/>
        </p:nvSpPr>
        <p:spPr bwMode="auto">
          <a:xfrm>
            <a:off x="4349750" y="3367088"/>
            <a:ext cx="395287" cy="396875"/>
          </a:xfrm>
          <a:prstGeom prst="ellipse">
            <a:avLst/>
          </a:prstGeom>
          <a:solidFill>
            <a:srgbClr val="FFFFF7"/>
          </a:solidFill>
          <a:ln w="28575">
            <a:solidFill>
              <a:srgbClr val="000000"/>
            </a:solidFill>
            <a:round/>
            <a:headEnd/>
            <a:tailEnd/>
          </a:ln>
        </p:spPr>
        <p:txBody>
          <a:bodyPr wrap="none" anchor="ctr"/>
          <a:lstStyle/>
          <a:p>
            <a:pPr>
              <a:defRPr/>
            </a:pPr>
            <a:endParaRPr lang="en-CA">
              <a:latin typeface="+mn-lt"/>
              <a:ea typeface="ＭＳ Ｐゴシック" charset="0"/>
              <a:cs typeface="ＭＳ Ｐゴシック" charset="0"/>
            </a:endParaRPr>
          </a:p>
        </p:txBody>
      </p:sp>
      <p:sp>
        <p:nvSpPr>
          <p:cNvPr id="26633" name="Oval 49"/>
          <p:cNvSpPr>
            <a:spLocks noChangeArrowheads="1"/>
          </p:cNvSpPr>
          <p:nvPr/>
        </p:nvSpPr>
        <p:spPr bwMode="auto">
          <a:xfrm>
            <a:off x="3233738" y="3367088"/>
            <a:ext cx="395287" cy="396875"/>
          </a:xfrm>
          <a:prstGeom prst="ellipse">
            <a:avLst/>
          </a:prstGeom>
          <a:solidFill>
            <a:srgbClr val="FFFFF7"/>
          </a:solidFill>
          <a:ln w="28575">
            <a:solidFill>
              <a:srgbClr val="000000"/>
            </a:solidFill>
            <a:round/>
            <a:headEnd/>
            <a:tailEnd/>
          </a:ln>
        </p:spPr>
        <p:txBody>
          <a:bodyPr wrap="none" anchor="ctr"/>
          <a:lstStyle/>
          <a:p>
            <a:pPr>
              <a:defRPr/>
            </a:pPr>
            <a:endParaRPr lang="en-CA">
              <a:latin typeface="+mn-lt"/>
              <a:ea typeface="ＭＳ Ｐゴシック" charset="0"/>
              <a:cs typeface="ＭＳ Ｐゴシック" charset="0"/>
            </a:endParaRPr>
          </a:p>
        </p:txBody>
      </p:sp>
      <p:sp>
        <p:nvSpPr>
          <p:cNvPr id="26634" name="Oval 50"/>
          <p:cNvSpPr>
            <a:spLocks noChangeArrowheads="1"/>
          </p:cNvSpPr>
          <p:nvPr/>
        </p:nvSpPr>
        <p:spPr bwMode="auto">
          <a:xfrm>
            <a:off x="7986713" y="3317876"/>
            <a:ext cx="395287" cy="396875"/>
          </a:xfrm>
          <a:prstGeom prst="ellipse">
            <a:avLst/>
          </a:prstGeom>
          <a:solidFill>
            <a:srgbClr val="FFFFF7"/>
          </a:solidFill>
          <a:ln w="28575">
            <a:solidFill>
              <a:srgbClr val="000000"/>
            </a:solidFill>
            <a:round/>
            <a:headEnd/>
            <a:tailEnd/>
          </a:ln>
        </p:spPr>
        <p:txBody>
          <a:bodyPr wrap="none" anchor="ctr"/>
          <a:lstStyle/>
          <a:p>
            <a:pPr>
              <a:defRPr/>
            </a:pPr>
            <a:endParaRPr lang="en-CA">
              <a:latin typeface="+mn-lt"/>
              <a:ea typeface="ＭＳ Ｐゴシック" charset="0"/>
              <a:cs typeface="ＭＳ Ｐゴシック" charset="0"/>
            </a:endParaRPr>
          </a:p>
        </p:txBody>
      </p:sp>
      <p:sp>
        <p:nvSpPr>
          <p:cNvPr id="26635" name="Oval 51"/>
          <p:cNvSpPr>
            <a:spLocks noChangeArrowheads="1"/>
          </p:cNvSpPr>
          <p:nvPr/>
        </p:nvSpPr>
        <p:spPr bwMode="auto">
          <a:xfrm>
            <a:off x="8526463" y="3317876"/>
            <a:ext cx="395287" cy="396875"/>
          </a:xfrm>
          <a:prstGeom prst="ellipse">
            <a:avLst/>
          </a:prstGeom>
          <a:solidFill>
            <a:srgbClr val="FFFFF7"/>
          </a:solidFill>
          <a:ln w="28575">
            <a:solidFill>
              <a:srgbClr val="000000"/>
            </a:solidFill>
            <a:round/>
            <a:headEnd/>
            <a:tailEnd/>
          </a:ln>
        </p:spPr>
        <p:txBody>
          <a:bodyPr wrap="none" anchor="ctr"/>
          <a:lstStyle/>
          <a:p>
            <a:pPr>
              <a:defRPr/>
            </a:pPr>
            <a:endParaRPr lang="en-CA">
              <a:latin typeface="+mn-lt"/>
              <a:ea typeface="ＭＳ Ｐゴシック" charset="0"/>
              <a:cs typeface="ＭＳ Ｐゴシック" charset="0"/>
            </a:endParaRPr>
          </a:p>
        </p:txBody>
      </p:sp>
      <p:sp>
        <p:nvSpPr>
          <p:cNvPr id="26636" name="Oval 52"/>
          <p:cNvSpPr>
            <a:spLocks noChangeArrowheads="1"/>
          </p:cNvSpPr>
          <p:nvPr/>
        </p:nvSpPr>
        <p:spPr bwMode="auto">
          <a:xfrm>
            <a:off x="7410450" y="3317876"/>
            <a:ext cx="395287" cy="396875"/>
          </a:xfrm>
          <a:prstGeom prst="ellipse">
            <a:avLst/>
          </a:prstGeom>
          <a:solidFill>
            <a:srgbClr val="FFFFF7"/>
          </a:solidFill>
          <a:ln w="28575">
            <a:solidFill>
              <a:srgbClr val="000000"/>
            </a:solidFill>
            <a:round/>
            <a:headEnd/>
            <a:tailEnd/>
          </a:ln>
        </p:spPr>
        <p:txBody>
          <a:bodyPr wrap="none" anchor="ctr"/>
          <a:lstStyle/>
          <a:p>
            <a:pPr>
              <a:defRPr/>
            </a:pPr>
            <a:endParaRPr lang="en-CA">
              <a:latin typeface="+mn-lt"/>
              <a:ea typeface="ＭＳ Ｐゴシック" charset="0"/>
              <a:cs typeface="ＭＳ Ｐゴシック" charset="0"/>
            </a:endParaRPr>
          </a:p>
        </p:txBody>
      </p:sp>
      <p:sp>
        <p:nvSpPr>
          <p:cNvPr id="26640" name="Text Box 57"/>
          <p:cNvSpPr txBox="1">
            <a:spLocks noChangeArrowheads="1"/>
          </p:cNvSpPr>
          <p:nvPr/>
        </p:nvSpPr>
        <p:spPr bwMode="auto">
          <a:xfrm>
            <a:off x="4929188" y="2058988"/>
            <a:ext cx="4683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800" i="1" dirty="0" err="1">
                <a:solidFill>
                  <a:srgbClr val="3333CC"/>
                </a:solidFill>
                <a:latin typeface="+mn-lt"/>
              </a:rPr>
              <a:t>i</a:t>
            </a:r>
            <a:r>
              <a:rPr lang="en-US" sz="2800" i="1" dirty="0">
                <a:solidFill>
                  <a:srgbClr val="3333CC"/>
                </a:solidFill>
                <a:latin typeface="+mn-lt"/>
              </a:rPr>
              <a:t> </a:t>
            </a:r>
          </a:p>
        </p:txBody>
      </p:sp>
      <p:cxnSp>
        <p:nvCxnSpPr>
          <p:cNvPr id="24620" name="AutoShape 58"/>
          <p:cNvCxnSpPr>
            <a:cxnSpLocks noChangeShapeType="1"/>
          </p:cNvCxnSpPr>
          <p:nvPr/>
        </p:nvCxnSpPr>
        <p:spPr bwMode="auto">
          <a:xfrm flipH="1">
            <a:off x="6467475" y="2574926"/>
            <a:ext cx="557212" cy="7334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4621" name="AutoShape 59"/>
          <p:cNvCxnSpPr>
            <a:cxnSpLocks noChangeShapeType="1"/>
          </p:cNvCxnSpPr>
          <p:nvPr/>
        </p:nvCxnSpPr>
        <p:spPr bwMode="auto">
          <a:xfrm>
            <a:off x="5353050" y="2574926"/>
            <a:ext cx="554037" cy="7334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4622" name="AutoShape 60"/>
          <p:cNvCxnSpPr>
            <a:cxnSpLocks noChangeShapeType="1"/>
          </p:cNvCxnSpPr>
          <p:nvPr/>
        </p:nvCxnSpPr>
        <p:spPr bwMode="auto">
          <a:xfrm>
            <a:off x="5483225" y="2293938"/>
            <a:ext cx="1411287"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4623" name="AutoShape 61"/>
          <p:cNvCxnSpPr>
            <a:cxnSpLocks noChangeShapeType="1"/>
          </p:cNvCxnSpPr>
          <p:nvPr/>
        </p:nvCxnSpPr>
        <p:spPr bwMode="auto">
          <a:xfrm rot="10800000">
            <a:off x="5073650" y="2686051"/>
            <a:ext cx="703262" cy="904875"/>
          </a:xfrm>
          <a:prstGeom prst="curvedConnector2">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4624" name="AutoShape 62"/>
          <p:cNvCxnSpPr>
            <a:cxnSpLocks noChangeShapeType="1"/>
          </p:cNvCxnSpPr>
          <p:nvPr/>
        </p:nvCxnSpPr>
        <p:spPr bwMode="auto">
          <a:xfrm rot="16200000" flipH="1" flipV="1">
            <a:off x="6188075" y="1176338"/>
            <a:ext cx="1588" cy="1671637"/>
          </a:xfrm>
          <a:prstGeom prst="curvedConnector3">
            <a:avLst>
              <a:gd name="adj1" fmla="val -20500009"/>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4625" name="AutoShape 63"/>
          <p:cNvCxnSpPr>
            <a:cxnSpLocks noChangeShapeType="1"/>
          </p:cNvCxnSpPr>
          <p:nvPr/>
        </p:nvCxnSpPr>
        <p:spPr bwMode="auto">
          <a:xfrm rot="16200000">
            <a:off x="6380163" y="2662238"/>
            <a:ext cx="733425" cy="557212"/>
          </a:xfrm>
          <a:prstGeom prst="curvedConnector3">
            <a:avLst>
              <a:gd name="adj1" fmla="val -5630"/>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4626" name="AutoShape 64"/>
          <p:cNvCxnSpPr>
            <a:cxnSpLocks noChangeShapeType="1"/>
          </p:cNvCxnSpPr>
          <p:nvPr/>
        </p:nvCxnSpPr>
        <p:spPr bwMode="auto">
          <a:xfrm rot="10800000" flipH="1">
            <a:off x="4662488" y="1900238"/>
            <a:ext cx="411162" cy="393700"/>
          </a:xfrm>
          <a:prstGeom prst="curvedConnector4">
            <a:avLst>
              <a:gd name="adj1" fmla="val -108884"/>
              <a:gd name="adj2" fmla="val 209676"/>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4627" name="AutoShape 65"/>
          <p:cNvCxnSpPr>
            <a:cxnSpLocks noChangeShapeType="1"/>
          </p:cNvCxnSpPr>
          <p:nvPr/>
        </p:nvCxnSpPr>
        <p:spPr bwMode="auto">
          <a:xfrm rot="5400000" flipH="1" flipV="1">
            <a:off x="6391275" y="3667126"/>
            <a:ext cx="280988" cy="130175"/>
          </a:xfrm>
          <a:prstGeom prst="curvedConnector4">
            <a:avLst>
              <a:gd name="adj1" fmla="val -85880"/>
              <a:gd name="adj2" fmla="val 389023"/>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4628" name="AutoShape 66"/>
          <p:cNvCxnSpPr>
            <a:cxnSpLocks noChangeShapeType="1"/>
          </p:cNvCxnSpPr>
          <p:nvPr/>
        </p:nvCxnSpPr>
        <p:spPr bwMode="auto">
          <a:xfrm flipH="1" flipV="1">
            <a:off x="7305675" y="1900238"/>
            <a:ext cx="409575" cy="393700"/>
          </a:xfrm>
          <a:prstGeom prst="curvedConnector4">
            <a:avLst>
              <a:gd name="adj1" fmla="val -91088"/>
              <a:gd name="adj2" fmla="val 209676"/>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6650" name="Text Box 67"/>
          <p:cNvSpPr txBox="1">
            <a:spLocks noChangeArrowheads="1"/>
          </p:cNvSpPr>
          <p:nvPr/>
        </p:nvSpPr>
        <p:spPr bwMode="auto">
          <a:xfrm>
            <a:off x="3248025" y="3335338"/>
            <a:ext cx="1763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400" i="1" dirty="0">
                <a:solidFill>
                  <a:srgbClr val="009900"/>
                </a:solidFill>
                <a:latin typeface="+mn-lt"/>
              </a:rPr>
              <a:t>a</a:t>
            </a:r>
            <a:r>
              <a:rPr lang="en-US" sz="2400" dirty="0">
                <a:solidFill>
                  <a:srgbClr val="009900"/>
                </a:solidFill>
                <a:latin typeface="+mn-lt"/>
              </a:rPr>
              <a:t>      </a:t>
            </a:r>
            <a:r>
              <a:rPr lang="en-US" sz="2400" i="1" dirty="0">
                <a:solidFill>
                  <a:srgbClr val="009900"/>
                </a:solidFill>
                <a:latin typeface="+mn-lt"/>
              </a:rPr>
              <a:t>b</a:t>
            </a:r>
            <a:r>
              <a:rPr lang="en-US" sz="2400" dirty="0">
                <a:solidFill>
                  <a:srgbClr val="009900"/>
                </a:solidFill>
                <a:latin typeface="+mn-lt"/>
              </a:rPr>
              <a:t>      </a:t>
            </a:r>
            <a:r>
              <a:rPr lang="en-US" sz="2400" i="1" dirty="0">
                <a:solidFill>
                  <a:srgbClr val="009900"/>
                </a:solidFill>
                <a:latin typeface="+mn-lt"/>
              </a:rPr>
              <a:t>c</a:t>
            </a:r>
            <a:r>
              <a:rPr lang="en-US" sz="2400" dirty="0">
                <a:solidFill>
                  <a:srgbClr val="009900"/>
                </a:solidFill>
                <a:latin typeface="+mn-lt"/>
              </a:rPr>
              <a:t> </a:t>
            </a:r>
          </a:p>
        </p:txBody>
      </p:sp>
      <p:sp>
        <p:nvSpPr>
          <p:cNvPr id="26651" name="Text Box 68"/>
          <p:cNvSpPr txBox="1">
            <a:spLocks noChangeArrowheads="1"/>
          </p:cNvSpPr>
          <p:nvPr/>
        </p:nvSpPr>
        <p:spPr bwMode="auto">
          <a:xfrm>
            <a:off x="6045200" y="3282951"/>
            <a:ext cx="4683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400" i="1" dirty="0">
                <a:solidFill>
                  <a:srgbClr val="3333CC"/>
                </a:solidFill>
                <a:latin typeface="+mn-lt"/>
              </a:rPr>
              <a:t>k</a:t>
            </a:r>
            <a:r>
              <a:rPr lang="en-US" sz="2800" i="1" dirty="0">
                <a:solidFill>
                  <a:srgbClr val="3333CC"/>
                </a:solidFill>
                <a:latin typeface="+mn-lt"/>
              </a:rPr>
              <a:t> </a:t>
            </a:r>
          </a:p>
        </p:txBody>
      </p:sp>
      <p:sp>
        <p:nvSpPr>
          <p:cNvPr id="26652" name="Text Box 69"/>
          <p:cNvSpPr txBox="1">
            <a:spLocks noChangeArrowheads="1"/>
          </p:cNvSpPr>
          <p:nvPr/>
        </p:nvSpPr>
        <p:spPr bwMode="auto">
          <a:xfrm>
            <a:off x="7197725" y="2022476"/>
            <a:ext cx="4683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400" i="1" dirty="0">
                <a:solidFill>
                  <a:srgbClr val="3333CC"/>
                </a:solidFill>
                <a:latin typeface="+mn-lt"/>
              </a:rPr>
              <a:t>j</a:t>
            </a:r>
            <a:r>
              <a:rPr lang="en-US" sz="2800" i="1" dirty="0">
                <a:solidFill>
                  <a:srgbClr val="3333CC"/>
                </a:solidFill>
                <a:latin typeface="+mn-lt"/>
              </a:rPr>
              <a:t> </a:t>
            </a:r>
          </a:p>
        </p:txBody>
      </p:sp>
      <p:sp>
        <p:nvSpPr>
          <p:cNvPr id="26653" name="Oval 70"/>
          <p:cNvSpPr>
            <a:spLocks noChangeArrowheads="1"/>
          </p:cNvSpPr>
          <p:nvPr/>
        </p:nvSpPr>
        <p:spPr bwMode="auto">
          <a:xfrm>
            <a:off x="6007100" y="4614863"/>
            <a:ext cx="395287" cy="396875"/>
          </a:xfrm>
          <a:prstGeom prst="ellipse">
            <a:avLst/>
          </a:prstGeom>
          <a:solidFill>
            <a:srgbClr val="FFFFF7"/>
          </a:solidFill>
          <a:ln w="28575">
            <a:solidFill>
              <a:srgbClr val="000000"/>
            </a:solidFill>
            <a:round/>
            <a:headEnd/>
            <a:tailEnd/>
          </a:ln>
        </p:spPr>
        <p:txBody>
          <a:bodyPr wrap="none" anchor="ctr"/>
          <a:lstStyle/>
          <a:p>
            <a:pPr>
              <a:defRPr/>
            </a:pPr>
            <a:endParaRPr lang="en-CA">
              <a:latin typeface="+mn-lt"/>
              <a:ea typeface="ＭＳ Ｐゴシック" charset="0"/>
              <a:cs typeface="ＭＳ Ｐゴシック" charset="0"/>
            </a:endParaRPr>
          </a:p>
        </p:txBody>
      </p:sp>
      <p:sp>
        <p:nvSpPr>
          <p:cNvPr id="26654" name="Oval 71"/>
          <p:cNvSpPr>
            <a:spLocks noChangeArrowheads="1"/>
          </p:cNvSpPr>
          <p:nvPr/>
        </p:nvSpPr>
        <p:spPr bwMode="auto">
          <a:xfrm>
            <a:off x="6546850" y="4614863"/>
            <a:ext cx="395287" cy="396875"/>
          </a:xfrm>
          <a:prstGeom prst="ellipse">
            <a:avLst/>
          </a:prstGeom>
          <a:solidFill>
            <a:srgbClr val="FFFFF7"/>
          </a:solidFill>
          <a:ln w="28575">
            <a:solidFill>
              <a:srgbClr val="000000"/>
            </a:solidFill>
            <a:round/>
            <a:headEnd/>
            <a:tailEnd/>
          </a:ln>
        </p:spPr>
        <p:txBody>
          <a:bodyPr wrap="none" anchor="ctr"/>
          <a:lstStyle/>
          <a:p>
            <a:pPr>
              <a:defRPr/>
            </a:pPr>
            <a:endParaRPr lang="en-CA">
              <a:latin typeface="+mn-lt"/>
              <a:ea typeface="ＭＳ Ｐゴシック" charset="0"/>
              <a:cs typeface="ＭＳ Ｐゴシック" charset="0"/>
            </a:endParaRPr>
          </a:p>
        </p:txBody>
      </p:sp>
      <p:sp>
        <p:nvSpPr>
          <p:cNvPr id="26655" name="Oval 72"/>
          <p:cNvSpPr>
            <a:spLocks noChangeArrowheads="1"/>
          </p:cNvSpPr>
          <p:nvPr/>
        </p:nvSpPr>
        <p:spPr bwMode="auto">
          <a:xfrm>
            <a:off x="5430838" y="4614863"/>
            <a:ext cx="395287" cy="396875"/>
          </a:xfrm>
          <a:prstGeom prst="ellipse">
            <a:avLst/>
          </a:prstGeom>
          <a:solidFill>
            <a:srgbClr val="FFFFF7"/>
          </a:solidFill>
          <a:ln w="28575">
            <a:solidFill>
              <a:srgbClr val="000000"/>
            </a:solidFill>
            <a:round/>
            <a:headEnd/>
            <a:tailEnd/>
          </a:ln>
        </p:spPr>
        <p:txBody>
          <a:bodyPr wrap="none" anchor="ctr"/>
          <a:lstStyle/>
          <a:p>
            <a:pPr>
              <a:defRPr/>
            </a:pPr>
            <a:endParaRPr lang="en-CA">
              <a:latin typeface="+mn-lt"/>
              <a:ea typeface="ＭＳ Ｐゴシック" charset="0"/>
              <a:cs typeface="ＭＳ Ｐゴシック" charset="0"/>
            </a:endParaRPr>
          </a:p>
        </p:txBody>
      </p:sp>
      <p:sp>
        <p:nvSpPr>
          <p:cNvPr id="26656" name="Text Box 73"/>
          <p:cNvSpPr txBox="1">
            <a:spLocks noChangeArrowheads="1"/>
          </p:cNvSpPr>
          <p:nvPr/>
        </p:nvSpPr>
        <p:spPr bwMode="auto">
          <a:xfrm>
            <a:off x="7440613" y="3267076"/>
            <a:ext cx="1763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400" i="1" dirty="0">
                <a:solidFill>
                  <a:srgbClr val="009900"/>
                </a:solidFill>
                <a:latin typeface="+mn-lt"/>
              </a:rPr>
              <a:t>a</a:t>
            </a:r>
            <a:r>
              <a:rPr lang="en-US" sz="2400" dirty="0">
                <a:solidFill>
                  <a:srgbClr val="009900"/>
                </a:solidFill>
                <a:latin typeface="+mn-lt"/>
              </a:rPr>
              <a:t>      </a:t>
            </a:r>
            <a:r>
              <a:rPr lang="en-US" sz="2400" i="1" dirty="0">
                <a:solidFill>
                  <a:srgbClr val="009900"/>
                </a:solidFill>
                <a:latin typeface="+mn-lt"/>
              </a:rPr>
              <a:t>b</a:t>
            </a:r>
            <a:r>
              <a:rPr lang="en-US" sz="2400" dirty="0">
                <a:solidFill>
                  <a:srgbClr val="009900"/>
                </a:solidFill>
                <a:latin typeface="+mn-lt"/>
              </a:rPr>
              <a:t>      </a:t>
            </a:r>
            <a:r>
              <a:rPr lang="en-US" sz="2400" i="1" dirty="0">
                <a:solidFill>
                  <a:srgbClr val="009900"/>
                </a:solidFill>
                <a:latin typeface="+mn-lt"/>
              </a:rPr>
              <a:t>c</a:t>
            </a:r>
            <a:r>
              <a:rPr lang="en-US" sz="2400" dirty="0">
                <a:solidFill>
                  <a:srgbClr val="009900"/>
                </a:solidFill>
                <a:latin typeface="+mn-lt"/>
              </a:rPr>
              <a:t> </a:t>
            </a:r>
          </a:p>
        </p:txBody>
      </p:sp>
      <p:sp>
        <p:nvSpPr>
          <p:cNvPr id="26657" name="Text Box 74"/>
          <p:cNvSpPr txBox="1">
            <a:spLocks noChangeArrowheads="1"/>
          </p:cNvSpPr>
          <p:nvPr/>
        </p:nvSpPr>
        <p:spPr bwMode="auto">
          <a:xfrm>
            <a:off x="5446713" y="4579938"/>
            <a:ext cx="1763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400" dirty="0">
                <a:solidFill>
                  <a:srgbClr val="009900"/>
                </a:solidFill>
                <a:latin typeface="+mn-lt"/>
              </a:rPr>
              <a:t>a      </a:t>
            </a:r>
            <a:r>
              <a:rPr lang="en-US" sz="2400" i="1" dirty="0">
                <a:solidFill>
                  <a:srgbClr val="009900"/>
                </a:solidFill>
                <a:latin typeface="+mn-lt"/>
              </a:rPr>
              <a:t>b</a:t>
            </a:r>
            <a:r>
              <a:rPr lang="en-US" sz="2400" dirty="0">
                <a:solidFill>
                  <a:srgbClr val="009900"/>
                </a:solidFill>
                <a:latin typeface="+mn-lt"/>
              </a:rPr>
              <a:t>      </a:t>
            </a:r>
            <a:r>
              <a:rPr lang="en-US" sz="2400" i="1" dirty="0">
                <a:solidFill>
                  <a:srgbClr val="009900"/>
                </a:solidFill>
                <a:latin typeface="+mn-lt"/>
              </a:rPr>
              <a:t>c</a:t>
            </a:r>
            <a:r>
              <a:rPr lang="en-US" sz="2400" dirty="0">
                <a:solidFill>
                  <a:srgbClr val="009900"/>
                </a:solidFill>
                <a:latin typeface="+mn-lt"/>
              </a:rPr>
              <a:t> </a:t>
            </a:r>
          </a:p>
        </p:txBody>
      </p:sp>
      <p:sp>
        <p:nvSpPr>
          <p:cNvPr id="26658" name="Text Box 75"/>
          <p:cNvSpPr txBox="1">
            <a:spLocks noChangeArrowheads="1"/>
          </p:cNvSpPr>
          <p:nvPr/>
        </p:nvSpPr>
        <p:spPr bwMode="auto">
          <a:xfrm>
            <a:off x="6834188" y="3751263"/>
            <a:ext cx="43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en-US">
                <a:solidFill>
                  <a:srgbClr val="FF0000"/>
                </a:solidFill>
                <a:latin typeface="+mn-lt"/>
              </a:rPr>
              <a:t>.5</a:t>
            </a:r>
          </a:p>
        </p:txBody>
      </p:sp>
      <p:cxnSp>
        <p:nvCxnSpPr>
          <p:cNvPr id="24638" name="AutoShape 76"/>
          <p:cNvCxnSpPr>
            <a:cxnSpLocks noChangeShapeType="1"/>
            <a:endCxn id="26633" idx="0"/>
          </p:cNvCxnSpPr>
          <p:nvPr/>
        </p:nvCxnSpPr>
        <p:spPr bwMode="auto">
          <a:xfrm flipH="1">
            <a:off x="3432175" y="2574926"/>
            <a:ext cx="1360487" cy="7778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4639" name="AutoShape 77"/>
          <p:cNvCxnSpPr>
            <a:cxnSpLocks noChangeShapeType="1"/>
            <a:endCxn id="26631" idx="0"/>
          </p:cNvCxnSpPr>
          <p:nvPr/>
        </p:nvCxnSpPr>
        <p:spPr bwMode="auto">
          <a:xfrm flipH="1">
            <a:off x="4008438" y="2574926"/>
            <a:ext cx="784225" cy="7778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4640" name="AutoShape 78"/>
          <p:cNvCxnSpPr>
            <a:cxnSpLocks noChangeShapeType="1"/>
            <a:endCxn id="26632" idx="0"/>
          </p:cNvCxnSpPr>
          <p:nvPr/>
        </p:nvCxnSpPr>
        <p:spPr bwMode="auto">
          <a:xfrm flipH="1">
            <a:off x="4548188" y="2574926"/>
            <a:ext cx="244475" cy="7778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6662" name="Text Box 79"/>
          <p:cNvSpPr txBox="1">
            <a:spLocks noChangeArrowheads="1"/>
          </p:cNvSpPr>
          <p:nvPr/>
        </p:nvSpPr>
        <p:spPr bwMode="auto">
          <a:xfrm>
            <a:off x="6799263" y="2995613"/>
            <a:ext cx="43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en-US">
                <a:solidFill>
                  <a:srgbClr val="FF0000"/>
                </a:solidFill>
                <a:latin typeface="+mn-lt"/>
              </a:rPr>
              <a:t>.5</a:t>
            </a:r>
          </a:p>
        </p:txBody>
      </p:sp>
      <p:cxnSp>
        <p:nvCxnSpPr>
          <p:cNvPr id="24642" name="AutoShape 80"/>
          <p:cNvCxnSpPr>
            <a:cxnSpLocks noChangeShapeType="1"/>
            <a:endCxn id="26655" idx="0"/>
          </p:cNvCxnSpPr>
          <p:nvPr/>
        </p:nvCxnSpPr>
        <p:spPr bwMode="auto">
          <a:xfrm flipH="1">
            <a:off x="5629275" y="3983038"/>
            <a:ext cx="558800" cy="61753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4643" name="AutoShape 81"/>
          <p:cNvCxnSpPr>
            <a:cxnSpLocks noChangeShapeType="1"/>
            <a:endCxn id="26653" idx="0"/>
          </p:cNvCxnSpPr>
          <p:nvPr/>
        </p:nvCxnSpPr>
        <p:spPr bwMode="auto">
          <a:xfrm>
            <a:off x="6188075" y="3983038"/>
            <a:ext cx="17462" cy="61753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4644" name="AutoShape 82"/>
          <p:cNvCxnSpPr>
            <a:cxnSpLocks noChangeShapeType="1"/>
            <a:endCxn id="26654" idx="0"/>
          </p:cNvCxnSpPr>
          <p:nvPr/>
        </p:nvCxnSpPr>
        <p:spPr bwMode="auto">
          <a:xfrm>
            <a:off x="6188075" y="3983038"/>
            <a:ext cx="557212" cy="61753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4645" name="AutoShape 83"/>
          <p:cNvCxnSpPr>
            <a:cxnSpLocks noChangeShapeType="1"/>
            <a:endCxn id="26636" idx="0"/>
          </p:cNvCxnSpPr>
          <p:nvPr/>
        </p:nvCxnSpPr>
        <p:spPr bwMode="auto">
          <a:xfrm>
            <a:off x="7585075" y="2574926"/>
            <a:ext cx="23812" cy="72866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4646" name="AutoShape 84"/>
          <p:cNvCxnSpPr>
            <a:cxnSpLocks noChangeShapeType="1"/>
            <a:endCxn id="26634" idx="0"/>
          </p:cNvCxnSpPr>
          <p:nvPr/>
        </p:nvCxnSpPr>
        <p:spPr bwMode="auto">
          <a:xfrm>
            <a:off x="7585075" y="2574926"/>
            <a:ext cx="600075" cy="72866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4647" name="AutoShape 85"/>
          <p:cNvCxnSpPr>
            <a:cxnSpLocks noChangeShapeType="1"/>
            <a:endCxn id="26635" idx="0"/>
          </p:cNvCxnSpPr>
          <p:nvPr/>
        </p:nvCxnSpPr>
        <p:spPr bwMode="auto">
          <a:xfrm>
            <a:off x="7585075" y="2574926"/>
            <a:ext cx="1139825" cy="72866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6669" name="Text Box 86"/>
          <p:cNvSpPr txBox="1">
            <a:spLocks noChangeArrowheads="1"/>
          </p:cNvSpPr>
          <p:nvPr/>
        </p:nvSpPr>
        <p:spPr bwMode="auto">
          <a:xfrm>
            <a:off x="3454400" y="2871788"/>
            <a:ext cx="15128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a:solidFill>
                  <a:srgbClr val="009900"/>
                </a:solidFill>
                <a:latin typeface="+mn-lt"/>
              </a:rPr>
              <a:t>.1    .3    .6</a:t>
            </a:r>
          </a:p>
        </p:txBody>
      </p:sp>
      <p:sp>
        <p:nvSpPr>
          <p:cNvPr id="26670" name="Text Box 87"/>
          <p:cNvSpPr txBox="1">
            <a:spLocks noChangeArrowheads="1"/>
          </p:cNvSpPr>
          <p:nvPr/>
        </p:nvSpPr>
        <p:spPr bwMode="auto">
          <a:xfrm>
            <a:off x="7272338" y="2851151"/>
            <a:ext cx="1476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a:solidFill>
                  <a:srgbClr val="009900"/>
                </a:solidFill>
                <a:latin typeface="+mn-lt"/>
              </a:rPr>
              <a:t>.4   .6          0</a:t>
            </a:r>
          </a:p>
        </p:txBody>
      </p:sp>
      <p:sp>
        <p:nvSpPr>
          <p:cNvPr id="26671" name="Text Box 88"/>
          <p:cNvSpPr txBox="1">
            <a:spLocks noChangeArrowheads="1"/>
          </p:cNvSpPr>
          <p:nvPr/>
        </p:nvSpPr>
        <p:spPr bwMode="auto">
          <a:xfrm>
            <a:off x="5481638" y="4183063"/>
            <a:ext cx="16208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a:solidFill>
                  <a:srgbClr val="009900"/>
                </a:solidFill>
                <a:latin typeface="+mn-lt"/>
              </a:rPr>
              <a:t>0     .2         .8</a:t>
            </a:r>
          </a:p>
        </p:txBody>
      </p:sp>
      <p:sp>
        <p:nvSpPr>
          <p:cNvPr id="26672" name="Text Box 91"/>
          <p:cNvSpPr txBox="1">
            <a:spLocks noChangeArrowheads="1"/>
          </p:cNvSpPr>
          <p:nvPr/>
        </p:nvSpPr>
        <p:spPr bwMode="auto">
          <a:xfrm>
            <a:off x="4746625" y="1198563"/>
            <a:ext cx="3984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a:solidFill>
                  <a:srgbClr val="FF0000"/>
                </a:solidFill>
                <a:latin typeface="+mn-lt"/>
              </a:rPr>
              <a:t>.7</a:t>
            </a:r>
            <a:endParaRPr lang="en-US">
              <a:solidFill>
                <a:srgbClr val="FF0000"/>
              </a:solidFill>
              <a:latin typeface="+mn-lt"/>
            </a:endParaRPr>
          </a:p>
        </p:txBody>
      </p:sp>
      <p:sp>
        <p:nvSpPr>
          <p:cNvPr id="26673" name="Text Box 92"/>
          <p:cNvSpPr txBox="1">
            <a:spLocks noChangeArrowheads="1"/>
          </p:cNvSpPr>
          <p:nvPr/>
        </p:nvSpPr>
        <p:spPr bwMode="auto">
          <a:xfrm>
            <a:off x="6194425" y="1344613"/>
            <a:ext cx="3984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a:solidFill>
                  <a:srgbClr val="FF0000"/>
                </a:solidFill>
                <a:latin typeface="+mn-lt"/>
              </a:rPr>
              <a:t>.3</a:t>
            </a:r>
            <a:endParaRPr lang="en-US">
              <a:solidFill>
                <a:srgbClr val="FF0000"/>
              </a:solidFill>
              <a:latin typeface="+mn-lt"/>
            </a:endParaRPr>
          </a:p>
        </p:txBody>
      </p:sp>
      <p:sp>
        <p:nvSpPr>
          <p:cNvPr id="26674" name="Text Box 93"/>
          <p:cNvSpPr txBox="1">
            <a:spLocks noChangeArrowheads="1"/>
          </p:cNvSpPr>
          <p:nvPr/>
        </p:nvSpPr>
        <p:spPr bwMode="auto">
          <a:xfrm>
            <a:off x="7881938" y="1282701"/>
            <a:ext cx="3984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a:solidFill>
                  <a:srgbClr val="FF0000"/>
                </a:solidFill>
                <a:latin typeface="+mn-lt"/>
              </a:rPr>
              <a:t>.7</a:t>
            </a:r>
            <a:endParaRPr lang="en-US">
              <a:solidFill>
                <a:srgbClr val="FF0000"/>
              </a:solidFill>
              <a:latin typeface="+mn-lt"/>
            </a:endParaRPr>
          </a:p>
        </p:txBody>
      </p:sp>
      <p:sp>
        <p:nvSpPr>
          <p:cNvPr id="26675" name="Text Box 94"/>
          <p:cNvSpPr txBox="1">
            <a:spLocks noChangeArrowheads="1"/>
          </p:cNvSpPr>
          <p:nvPr/>
        </p:nvSpPr>
        <p:spPr bwMode="auto">
          <a:xfrm>
            <a:off x="6350000" y="1928813"/>
            <a:ext cx="3984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a:solidFill>
                  <a:srgbClr val="FF0000"/>
                </a:solidFill>
                <a:latin typeface="+mn-lt"/>
              </a:rPr>
              <a:t>.2</a:t>
            </a:r>
            <a:endParaRPr lang="en-US">
              <a:solidFill>
                <a:srgbClr val="FF0000"/>
              </a:solidFill>
              <a:latin typeface="+mn-lt"/>
            </a:endParaRPr>
          </a:p>
        </p:txBody>
      </p:sp>
      <p:sp>
        <p:nvSpPr>
          <p:cNvPr id="26676" name="Text Box 95"/>
          <p:cNvSpPr txBox="1">
            <a:spLocks noChangeArrowheads="1"/>
          </p:cNvSpPr>
          <p:nvPr/>
        </p:nvSpPr>
        <p:spPr bwMode="auto">
          <a:xfrm>
            <a:off x="6565900" y="2492376"/>
            <a:ext cx="3984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a:solidFill>
                  <a:srgbClr val="FF0000"/>
                </a:solidFill>
                <a:latin typeface="+mn-lt"/>
              </a:rPr>
              <a:t>0</a:t>
            </a:r>
            <a:endParaRPr lang="en-US">
              <a:solidFill>
                <a:srgbClr val="FF0000"/>
              </a:solidFill>
              <a:latin typeface="+mn-lt"/>
            </a:endParaRPr>
          </a:p>
        </p:txBody>
      </p:sp>
      <p:sp>
        <p:nvSpPr>
          <p:cNvPr id="26677" name="Text Box 98"/>
          <p:cNvSpPr txBox="1">
            <a:spLocks noChangeArrowheads="1"/>
          </p:cNvSpPr>
          <p:nvPr/>
        </p:nvSpPr>
        <p:spPr bwMode="auto">
          <a:xfrm>
            <a:off x="5632450" y="2701926"/>
            <a:ext cx="3984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a:solidFill>
                  <a:srgbClr val="FF0000"/>
                </a:solidFill>
                <a:latin typeface="+mn-lt"/>
              </a:rPr>
              <a:t>.1</a:t>
            </a:r>
            <a:endParaRPr lang="en-US">
              <a:solidFill>
                <a:srgbClr val="FF0000"/>
              </a:solidFill>
              <a:latin typeface="+mn-lt"/>
            </a:endParaRPr>
          </a:p>
        </p:txBody>
      </p:sp>
      <p:sp>
        <p:nvSpPr>
          <p:cNvPr id="26678" name="Text Box 99"/>
          <p:cNvSpPr txBox="1">
            <a:spLocks noChangeArrowheads="1"/>
          </p:cNvSpPr>
          <p:nvPr/>
        </p:nvSpPr>
        <p:spPr bwMode="auto">
          <a:xfrm>
            <a:off x="4973638" y="3146426"/>
            <a:ext cx="3984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a:solidFill>
                  <a:srgbClr val="FF0000"/>
                </a:solidFill>
                <a:latin typeface="+mn-lt"/>
              </a:rPr>
              <a:t>0</a:t>
            </a:r>
            <a:endParaRPr lang="en-US">
              <a:solidFill>
                <a:srgbClr val="FF0000"/>
              </a:solidFill>
              <a:latin typeface="+mn-lt"/>
            </a:endParaRPr>
          </a:p>
        </p:txBody>
      </p:sp>
      <p:grpSp>
        <p:nvGrpSpPr>
          <p:cNvPr id="24584" name="Group 86"/>
          <p:cNvGrpSpPr>
            <a:grpSpLocks/>
          </p:cNvGrpSpPr>
          <p:nvPr/>
        </p:nvGrpSpPr>
        <p:grpSpPr bwMode="auto">
          <a:xfrm>
            <a:off x="115466" y="1492585"/>
            <a:ext cx="3250032" cy="3304839"/>
            <a:chOff x="2925849" y="1591673"/>
            <a:chExt cx="4165065" cy="4058632"/>
          </a:xfrm>
        </p:grpSpPr>
        <p:grpSp>
          <p:nvGrpSpPr>
            <p:cNvPr id="24585" name="Group 127"/>
            <p:cNvGrpSpPr>
              <a:grpSpLocks/>
            </p:cNvGrpSpPr>
            <p:nvPr/>
          </p:nvGrpSpPr>
          <p:grpSpPr bwMode="auto">
            <a:xfrm>
              <a:off x="2925849" y="4487297"/>
              <a:ext cx="3941776" cy="1163008"/>
              <a:chOff x="674355" y="3788558"/>
              <a:chExt cx="3941776" cy="1163008"/>
            </a:xfrm>
          </p:grpSpPr>
          <p:sp>
            <p:nvSpPr>
              <p:cNvPr id="77" name="Rectangle 76"/>
              <p:cNvSpPr/>
              <p:nvPr/>
            </p:nvSpPr>
            <p:spPr bwMode="auto">
              <a:xfrm>
                <a:off x="691276" y="3803258"/>
                <a:ext cx="3924854" cy="1140509"/>
              </a:xfrm>
              <a:prstGeom prst="rect">
                <a:avLst/>
              </a:prstGeom>
              <a:solidFill>
                <a:schemeClr val="accent1">
                  <a:lumMod val="20000"/>
                  <a:lumOff val="80000"/>
                </a:schemeClr>
              </a:solidFill>
              <a:ln w="12700" cap="flat" cmpd="sng" algn="ctr">
                <a:solidFill>
                  <a:schemeClr val="tx1"/>
                </a:solidFill>
                <a:prstDash val="solid"/>
                <a:round/>
                <a:headEnd type="none" w="med" len="med"/>
                <a:tailEnd type="none" w="med" len="med"/>
              </a:ln>
              <a:effectLst/>
            </p:spPr>
            <p:txBody>
              <a:bodyPr/>
              <a:lstStyle/>
              <a:p>
                <a:pPr>
                  <a:defRPr/>
                </a:pPr>
                <a:endParaRPr lang="en-CA" sz="1200">
                  <a:latin typeface="Arial" charset="0"/>
                </a:endParaRPr>
              </a:p>
            </p:txBody>
          </p:sp>
          <p:cxnSp>
            <p:nvCxnSpPr>
              <p:cNvPr id="24605" name="Straight Connector 107"/>
              <p:cNvCxnSpPr>
                <a:cxnSpLocks noChangeShapeType="1"/>
              </p:cNvCxnSpPr>
              <p:nvPr/>
            </p:nvCxnSpPr>
            <p:spPr bwMode="auto">
              <a:xfrm rot="5400000">
                <a:off x="418381" y="4395160"/>
                <a:ext cx="1104184" cy="862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24606" name="Straight Connector 108"/>
              <p:cNvCxnSpPr>
                <a:cxnSpLocks noChangeShapeType="1"/>
              </p:cNvCxnSpPr>
              <p:nvPr/>
            </p:nvCxnSpPr>
            <p:spPr bwMode="auto">
              <a:xfrm flipV="1">
                <a:off x="707367" y="4080295"/>
                <a:ext cx="3847381" cy="862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24607" name="Straight Connector 109"/>
              <p:cNvCxnSpPr>
                <a:cxnSpLocks noChangeShapeType="1"/>
              </p:cNvCxnSpPr>
              <p:nvPr/>
            </p:nvCxnSpPr>
            <p:spPr bwMode="auto">
              <a:xfrm rot="5400000">
                <a:off x="1605950" y="4349151"/>
                <a:ext cx="1104184" cy="862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24608" name="Straight Connector 110"/>
              <p:cNvCxnSpPr>
                <a:cxnSpLocks noChangeShapeType="1"/>
              </p:cNvCxnSpPr>
              <p:nvPr/>
            </p:nvCxnSpPr>
            <p:spPr bwMode="auto">
              <a:xfrm rot="5400000">
                <a:off x="2646870" y="4380781"/>
                <a:ext cx="1104184" cy="862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24609" name="Text Box 86"/>
              <p:cNvSpPr txBox="1">
                <a:spLocks noChangeArrowheads="1"/>
              </p:cNvSpPr>
              <p:nvPr/>
            </p:nvSpPr>
            <p:spPr bwMode="auto">
              <a:xfrm>
                <a:off x="674355" y="3788558"/>
                <a:ext cx="3914897" cy="102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ltLang="en-US" sz="1200" dirty="0">
                    <a:solidFill>
                      <a:srgbClr val="009900"/>
                    </a:solidFill>
                  </a:rPr>
                  <a:t>H  P(S=</a:t>
                </a:r>
                <a:r>
                  <a:rPr lang="en-US" altLang="en-US" sz="1200" dirty="0" err="1">
                    <a:solidFill>
                      <a:srgbClr val="009900"/>
                    </a:solidFill>
                  </a:rPr>
                  <a:t>a|H</a:t>
                </a:r>
                <a:r>
                  <a:rPr lang="en-US" altLang="en-US" sz="1200" dirty="0">
                    <a:solidFill>
                      <a:srgbClr val="009900"/>
                    </a:solidFill>
                  </a:rPr>
                  <a:t>)       P(S=</a:t>
                </a:r>
                <a:r>
                  <a:rPr lang="en-US" altLang="en-US" sz="1200" dirty="0" err="1">
                    <a:solidFill>
                      <a:srgbClr val="009900"/>
                    </a:solidFill>
                  </a:rPr>
                  <a:t>b|H</a:t>
                </a:r>
                <a:r>
                  <a:rPr lang="en-US" altLang="en-US" sz="1200" dirty="0">
                    <a:solidFill>
                      <a:srgbClr val="009900"/>
                    </a:solidFill>
                  </a:rPr>
                  <a:t>)      P(S=</a:t>
                </a:r>
                <a:r>
                  <a:rPr lang="en-US" altLang="en-US" sz="1200" dirty="0" err="1">
                    <a:solidFill>
                      <a:srgbClr val="009900"/>
                    </a:solidFill>
                  </a:rPr>
                  <a:t>c|H</a:t>
                </a:r>
                <a:r>
                  <a:rPr lang="en-US" altLang="en-US" sz="1200" dirty="0">
                    <a:solidFill>
                      <a:srgbClr val="009900"/>
                    </a:solidFill>
                  </a:rPr>
                  <a:t>)</a:t>
                </a:r>
              </a:p>
              <a:p>
                <a:r>
                  <a:rPr lang="en-US" altLang="en-US" sz="1200" dirty="0">
                    <a:solidFill>
                      <a:srgbClr val="009900"/>
                    </a:solidFill>
                  </a:rPr>
                  <a:t> </a:t>
                </a:r>
                <a:r>
                  <a:rPr lang="en-US" altLang="en-US" sz="1200" dirty="0" err="1">
                    <a:solidFill>
                      <a:srgbClr val="009900"/>
                    </a:solidFill>
                  </a:rPr>
                  <a:t>i</a:t>
                </a:r>
                <a:r>
                  <a:rPr lang="en-US" altLang="en-US" sz="1200" dirty="0">
                    <a:solidFill>
                      <a:srgbClr val="009900"/>
                    </a:solidFill>
                  </a:rPr>
                  <a:t>   .1                      .3              .6</a:t>
                </a:r>
              </a:p>
              <a:p>
                <a:r>
                  <a:rPr lang="en-US" altLang="en-US" sz="1200" dirty="0">
                    <a:solidFill>
                      <a:srgbClr val="009900"/>
                    </a:solidFill>
                  </a:rPr>
                  <a:t> j   .4                      .6               0 </a:t>
                </a:r>
              </a:p>
              <a:p>
                <a:r>
                  <a:rPr lang="en-US" altLang="en-US" sz="1200" dirty="0">
                    <a:solidFill>
                      <a:srgbClr val="009900"/>
                    </a:solidFill>
                  </a:rPr>
                  <a:t>k    0                       .2             .8</a:t>
                </a:r>
              </a:p>
            </p:txBody>
          </p:sp>
        </p:grpSp>
        <p:grpSp>
          <p:nvGrpSpPr>
            <p:cNvPr id="24586" name="Group 125"/>
            <p:cNvGrpSpPr>
              <a:grpSpLocks/>
            </p:cNvGrpSpPr>
            <p:nvPr/>
          </p:nvGrpSpPr>
          <p:grpSpPr bwMode="auto">
            <a:xfrm>
              <a:off x="2928958" y="1591673"/>
              <a:ext cx="4161956" cy="1151527"/>
              <a:chOff x="4723252" y="2738986"/>
              <a:chExt cx="4161956" cy="1151527"/>
            </a:xfrm>
          </p:grpSpPr>
          <p:sp>
            <p:nvSpPr>
              <p:cNvPr id="71" name="Rectangle 70"/>
              <p:cNvSpPr/>
              <p:nvPr/>
            </p:nvSpPr>
            <p:spPr bwMode="auto">
              <a:xfrm>
                <a:off x="4723252" y="2740524"/>
                <a:ext cx="4161956" cy="1138560"/>
              </a:xfrm>
              <a:prstGeom prst="rect">
                <a:avLst/>
              </a:prstGeom>
              <a:solidFill>
                <a:schemeClr val="accent1">
                  <a:lumMod val="20000"/>
                  <a:lumOff val="80000"/>
                </a:schemeClr>
              </a:solidFill>
              <a:ln w="12700" cap="flat" cmpd="sng" algn="ctr">
                <a:solidFill>
                  <a:schemeClr val="tx1"/>
                </a:solidFill>
                <a:prstDash val="solid"/>
                <a:round/>
                <a:headEnd type="none" w="med" len="med"/>
                <a:tailEnd type="none" w="med" len="med"/>
              </a:ln>
              <a:effectLst/>
            </p:spPr>
            <p:txBody>
              <a:bodyPr/>
              <a:lstStyle/>
              <a:p>
                <a:pPr>
                  <a:defRPr/>
                </a:pPr>
                <a:endParaRPr lang="en-CA" sz="1200">
                  <a:latin typeface="Arial" charset="0"/>
                </a:endParaRPr>
              </a:p>
            </p:txBody>
          </p:sp>
          <p:cxnSp>
            <p:nvCxnSpPr>
              <p:cNvPr id="24599" name="Straight Connector 101"/>
              <p:cNvCxnSpPr>
                <a:cxnSpLocks noChangeShapeType="1"/>
              </p:cNvCxnSpPr>
              <p:nvPr/>
            </p:nvCxnSpPr>
            <p:spPr bwMode="auto">
              <a:xfrm rot="16200000" flipH="1">
                <a:off x="4689897" y="3326923"/>
                <a:ext cx="1115680" cy="11499"/>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24600" name="Straight Connector 102"/>
              <p:cNvCxnSpPr>
                <a:cxnSpLocks noChangeShapeType="1"/>
              </p:cNvCxnSpPr>
              <p:nvPr/>
            </p:nvCxnSpPr>
            <p:spPr bwMode="auto">
              <a:xfrm flipV="1">
                <a:off x="4741655" y="3012058"/>
                <a:ext cx="4078504" cy="12942"/>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24601" name="Straight Connector 103"/>
              <p:cNvCxnSpPr>
                <a:cxnSpLocks noChangeShapeType="1"/>
              </p:cNvCxnSpPr>
              <p:nvPr/>
            </p:nvCxnSpPr>
            <p:spPr bwMode="auto">
              <a:xfrm rot="5400000">
                <a:off x="5864527" y="3325483"/>
                <a:ext cx="1092678" cy="287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24602" name="Text Box 86"/>
              <p:cNvSpPr txBox="1">
                <a:spLocks noChangeArrowheads="1"/>
              </p:cNvSpPr>
              <p:nvPr/>
            </p:nvSpPr>
            <p:spPr bwMode="auto">
              <a:xfrm>
                <a:off x="4753156" y="2738986"/>
                <a:ext cx="4106175" cy="102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ltLang="en-US" sz="1200" dirty="0">
                    <a:solidFill>
                      <a:srgbClr val="FF0000"/>
                    </a:solidFill>
                  </a:rPr>
                  <a:t> H</a:t>
                </a:r>
                <a:r>
                  <a:rPr lang="en-US" altLang="en-US" sz="1200" baseline="-25000" dirty="0">
                    <a:solidFill>
                      <a:srgbClr val="FF0000"/>
                    </a:solidFill>
                  </a:rPr>
                  <a:t>t-1 </a:t>
                </a:r>
                <a:r>
                  <a:rPr lang="en-US" altLang="en-US" sz="1200" dirty="0">
                    <a:solidFill>
                      <a:srgbClr val="FF0000"/>
                    </a:solidFill>
                  </a:rPr>
                  <a:t> P(</a:t>
                </a:r>
                <a:r>
                  <a:rPr lang="en-US" altLang="en-US" sz="1200" dirty="0" err="1">
                    <a:solidFill>
                      <a:srgbClr val="FF0000"/>
                    </a:solidFill>
                  </a:rPr>
                  <a:t>H</a:t>
                </a:r>
                <a:r>
                  <a:rPr lang="en-US" altLang="en-US" sz="1200" baseline="-25000" dirty="0" err="1">
                    <a:solidFill>
                      <a:srgbClr val="FF0000"/>
                    </a:solidFill>
                  </a:rPr>
                  <a:t>t</a:t>
                </a:r>
                <a:r>
                  <a:rPr lang="en-US" altLang="en-US" sz="1200" dirty="0">
                    <a:solidFill>
                      <a:srgbClr val="FF0000"/>
                    </a:solidFill>
                  </a:rPr>
                  <a:t>=i|H</a:t>
                </a:r>
                <a:r>
                  <a:rPr lang="en-US" altLang="en-US" sz="1200" baseline="-25000" dirty="0">
                    <a:solidFill>
                      <a:srgbClr val="FF0000"/>
                    </a:solidFill>
                  </a:rPr>
                  <a:t>t-1</a:t>
                </a:r>
                <a:r>
                  <a:rPr lang="en-US" altLang="en-US" sz="1200" dirty="0">
                    <a:solidFill>
                      <a:srgbClr val="FF0000"/>
                    </a:solidFill>
                  </a:rPr>
                  <a:t>)    P(</a:t>
                </a:r>
                <a:r>
                  <a:rPr lang="en-US" altLang="en-US" sz="1200" dirty="0" err="1">
                    <a:solidFill>
                      <a:srgbClr val="FF0000"/>
                    </a:solidFill>
                  </a:rPr>
                  <a:t>H</a:t>
                </a:r>
                <a:r>
                  <a:rPr lang="en-US" altLang="en-US" sz="1200" baseline="-25000" dirty="0" err="1">
                    <a:solidFill>
                      <a:srgbClr val="FF0000"/>
                    </a:solidFill>
                  </a:rPr>
                  <a:t>t</a:t>
                </a:r>
                <a:r>
                  <a:rPr lang="en-US" altLang="en-US" sz="1200" dirty="0">
                    <a:solidFill>
                      <a:srgbClr val="FF0000"/>
                    </a:solidFill>
                  </a:rPr>
                  <a:t>=j|H</a:t>
                </a:r>
                <a:r>
                  <a:rPr lang="en-US" altLang="en-US" sz="1200" baseline="-25000" dirty="0">
                    <a:solidFill>
                      <a:srgbClr val="FF0000"/>
                    </a:solidFill>
                  </a:rPr>
                  <a:t>t-1</a:t>
                </a:r>
                <a:r>
                  <a:rPr lang="en-US" altLang="en-US" sz="1200" dirty="0">
                    <a:solidFill>
                      <a:srgbClr val="FF0000"/>
                    </a:solidFill>
                  </a:rPr>
                  <a:t>)     P(</a:t>
                </a:r>
                <a:r>
                  <a:rPr lang="en-US" altLang="en-US" sz="1200" dirty="0" err="1">
                    <a:solidFill>
                      <a:srgbClr val="FF0000"/>
                    </a:solidFill>
                  </a:rPr>
                  <a:t>H</a:t>
                </a:r>
                <a:r>
                  <a:rPr lang="en-US" altLang="en-US" sz="1200" baseline="-25000" dirty="0" err="1">
                    <a:solidFill>
                      <a:srgbClr val="FF0000"/>
                    </a:solidFill>
                  </a:rPr>
                  <a:t>t</a:t>
                </a:r>
                <a:r>
                  <a:rPr lang="en-US" altLang="en-US" sz="1200" dirty="0">
                    <a:solidFill>
                      <a:srgbClr val="FF0000"/>
                    </a:solidFill>
                  </a:rPr>
                  <a:t>=k|H</a:t>
                </a:r>
                <a:r>
                  <a:rPr lang="en-US" altLang="en-US" sz="1200" baseline="-25000" dirty="0">
                    <a:solidFill>
                      <a:srgbClr val="FF0000"/>
                    </a:solidFill>
                  </a:rPr>
                  <a:t>t-1</a:t>
                </a:r>
                <a:r>
                  <a:rPr lang="en-US" altLang="en-US" sz="1200" dirty="0">
                    <a:solidFill>
                      <a:srgbClr val="FF0000"/>
                    </a:solidFill>
                  </a:rPr>
                  <a:t>)</a:t>
                </a:r>
              </a:p>
              <a:p>
                <a:r>
                  <a:rPr lang="en-US" altLang="en-US" sz="1200" dirty="0">
                    <a:solidFill>
                      <a:srgbClr val="FF0000"/>
                    </a:solidFill>
                  </a:rPr>
                  <a:t>  </a:t>
                </a:r>
                <a:r>
                  <a:rPr lang="en-US" altLang="en-US" sz="1200" dirty="0" err="1">
                    <a:solidFill>
                      <a:srgbClr val="FF0000"/>
                    </a:solidFill>
                  </a:rPr>
                  <a:t>i</a:t>
                </a:r>
                <a:r>
                  <a:rPr lang="en-US" altLang="en-US" sz="1200" dirty="0">
                    <a:solidFill>
                      <a:srgbClr val="FF0000"/>
                    </a:solidFill>
                  </a:rPr>
                  <a:t>       .7                      .2              .1</a:t>
                </a:r>
              </a:p>
              <a:p>
                <a:r>
                  <a:rPr lang="en-US" altLang="en-US" sz="1200" dirty="0">
                    <a:solidFill>
                      <a:srgbClr val="FF0000"/>
                    </a:solidFill>
                  </a:rPr>
                  <a:t>  j       .3                      .7              0 </a:t>
                </a:r>
              </a:p>
              <a:p>
                <a:r>
                  <a:rPr lang="en-US" altLang="en-US" sz="1200" dirty="0">
                    <a:solidFill>
                      <a:srgbClr val="FF0000"/>
                    </a:solidFill>
                  </a:rPr>
                  <a:t>  k       0                      .5             .5</a:t>
                </a:r>
              </a:p>
            </p:txBody>
          </p:sp>
          <p:cxnSp>
            <p:nvCxnSpPr>
              <p:cNvPr id="24603" name="Straight Connector 105"/>
              <p:cNvCxnSpPr>
                <a:cxnSpLocks noChangeShapeType="1"/>
              </p:cNvCxnSpPr>
              <p:nvPr/>
            </p:nvCxnSpPr>
            <p:spPr bwMode="auto">
              <a:xfrm rot="5400000">
                <a:off x="6991713" y="3325483"/>
                <a:ext cx="1095554" cy="1725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grpSp>
          <p:nvGrpSpPr>
            <p:cNvPr id="24587" name="Group 132"/>
            <p:cNvGrpSpPr>
              <a:grpSpLocks/>
            </p:cNvGrpSpPr>
            <p:nvPr/>
          </p:nvGrpSpPr>
          <p:grpSpPr bwMode="auto">
            <a:xfrm>
              <a:off x="2996834" y="2889310"/>
              <a:ext cx="4015665" cy="1590645"/>
              <a:chOff x="2996834" y="2889310"/>
              <a:chExt cx="4015665" cy="1590645"/>
            </a:xfrm>
          </p:grpSpPr>
          <p:sp>
            <p:nvSpPr>
              <p:cNvPr id="24588" name="Oval 49"/>
              <p:cNvSpPr>
                <a:spLocks noChangeArrowheads="1"/>
              </p:cNvSpPr>
              <p:nvPr/>
            </p:nvSpPr>
            <p:spPr bwMode="auto">
              <a:xfrm>
                <a:off x="3847081" y="4083080"/>
                <a:ext cx="395288" cy="396875"/>
              </a:xfrm>
              <a:prstGeom prst="ellipse">
                <a:avLst/>
              </a:prstGeom>
              <a:solidFill>
                <a:srgbClr val="FFFFF7"/>
              </a:solidFill>
              <a:ln w="28575">
                <a:solidFill>
                  <a:srgbClr val="000000"/>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sz="1200"/>
              </a:p>
            </p:txBody>
          </p:sp>
          <p:sp>
            <p:nvSpPr>
              <p:cNvPr id="24589" name="Oval 54"/>
              <p:cNvSpPr>
                <a:spLocks noChangeArrowheads="1"/>
              </p:cNvSpPr>
              <p:nvPr/>
            </p:nvSpPr>
            <p:spPr bwMode="auto">
              <a:xfrm>
                <a:off x="3625221" y="2889310"/>
                <a:ext cx="792163" cy="757238"/>
              </a:xfrm>
              <a:prstGeom prst="ellipse">
                <a:avLst/>
              </a:prstGeom>
              <a:solidFill>
                <a:srgbClr val="FFFFF7"/>
              </a:solidFill>
              <a:ln w="28575">
                <a:solidFill>
                  <a:srgbClr val="000000"/>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sz="1200"/>
              </a:p>
            </p:txBody>
          </p:sp>
          <p:sp>
            <p:nvSpPr>
              <p:cNvPr id="24590" name="Oval 56"/>
              <p:cNvSpPr>
                <a:spLocks noChangeArrowheads="1"/>
              </p:cNvSpPr>
              <p:nvPr/>
            </p:nvSpPr>
            <p:spPr bwMode="auto">
              <a:xfrm>
                <a:off x="5857246" y="2889310"/>
                <a:ext cx="792163" cy="757238"/>
              </a:xfrm>
              <a:prstGeom prst="ellipse">
                <a:avLst/>
              </a:prstGeom>
              <a:solidFill>
                <a:srgbClr val="FFFFF7"/>
              </a:solidFill>
              <a:ln w="28575">
                <a:solidFill>
                  <a:srgbClr val="000000"/>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sz="1200"/>
              </a:p>
            </p:txBody>
          </p:sp>
          <p:sp>
            <p:nvSpPr>
              <p:cNvPr id="24591" name="Text Box 57"/>
              <p:cNvSpPr txBox="1">
                <a:spLocks noChangeArrowheads="1"/>
              </p:cNvSpPr>
              <p:nvPr/>
            </p:nvSpPr>
            <p:spPr bwMode="auto">
              <a:xfrm>
                <a:off x="3679225" y="3016519"/>
                <a:ext cx="918653" cy="340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en-US" altLang="en-US" sz="1200" baseline="-25000" dirty="0">
                    <a:solidFill>
                      <a:srgbClr val="3333CC"/>
                    </a:solidFill>
                  </a:rPr>
                  <a:t>Ht-1</a:t>
                </a:r>
                <a:r>
                  <a:rPr lang="en-US" altLang="en-US" sz="1200" dirty="0">
                    <a:solidFill>
                      <a:srgbClr val="3333CC"/>
                    </a:solidFill>
                  </a:rPr>
                  <a:t> </a:t>
                </a:r>
              </a:p>
            </p:txBody>
          </p:sp>
          <p:cxnSp>
            <p:nvCxnSpPr>
              <p:cNvPr id="24592" name="AutoShape 60"/>
              <p:cNvCxnSpPr>
                <a:cxnSpLocks noChangeShapeType="1"/>
                <a:stCxn id="24589" idx="6"/>
                <a:endCxn id="24590" idx="2"/>
              </p:cNvCxnSpPr>
              <p:nvPr/>
            </p:nvCxnSpPr>
            <p:spPr bwMode="auto">
              <a:xfrm>
                <a:off x="4431671" y="3268722"/>
                <a:ext cx="1411288"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4593" name="Text Box 67"/>
              <p:cNvSpPr txBox="1">
                <a:spLocks noChangeArrowheads="1"/>
              </p:cNvSpPr>
              <p:nvPr/>
            </p:nvSpPr>
            <p:spPr bwMode="auto">
              <a:xfrm>
                <a:off x="3873381" y="4028835"/>
                <a:ext cx="396695" cy="340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ltLang="en-US" sz="1200" dirty="0">
                    <a:solidFill>
                      <a:srgbClr val="009900"/>
                    </a:solidFill>
                  </a:rPr>
                  <a:t>s</a:t>
                </a:r>
              </a:p>
            </p:txBody>
          </p:sp>
          <p:cxnSp>
            <p:nvCxnSpPr>
              <p:cNvPr id="24594" name="AutoShape 76"/>
              <p:cNvCxnSpPr>
                <a:cxnSpLocks noChangeShapeType="1"/>
              </p:cNvCxnSpPr>
              <p:nvPr/>
            </p:nvCxnSpPr>
            <p:spPr bwMode="auto">
              <a:xfrm rot="5400000">
                <a:off x="3789404" y="3861050"/>
                <a:ext cx="432500" cy="599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4595" name="Text Box 57"/>
              <p:cNvSpPr txBox="1">
                <a:spLocks noChangeArrowheads="1"/>
              </p:cNvSpPr>
              <p:nvPr/>
            </p:nvSpPr>
            <p:spPr bwMode="auto">
              <a:xfrm>
                <a:off x="5962349" y="2979137"/>
                <a:ext cx="645485" cy="340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en-US" altLang="en-US" sz="1200" dirty="0" err="1">
                    <a:solidFill>
                      <a:srgbClr val="3333CC"/>
                    </a:solidFill>
                  </a:rPr>
                  <a:t>H</a:t>
                </a:r>
                <a:r>
                  <a:rPr lang="en-US" altLang="en-US" sz="1200" baseline="-25000" dirty="0" err="1">
                    <a:solidFill>
                      <a:srgbClr val="3333CC"/>
                    </a:solidFill>
                  </a:rPr>
                  <a:t>t</a:t>
                </a:r>
                <a:r>
                  <a:rPr lang="en-US" altLang="en-US" sz="1200" dirty="0">
                    <a:solidFill>
                      <a:srgbClr val="3333CC"/>
                    </a:solidFill>
                  </a:rPr>
                  <a:t> </a:t>
                </a:r>
              </a:p>
            </p:txBody>
          </p:sp>
          <p:cxnSp>
            <p:nvCxnSpPr>
              <p:cNvPr id="24596" name="AutoShape 60"/>
              <p:cNvCxnSpPr>
                <a:cxnSpLocks noChangeShapeType="1"/>
              </p:cNvCxnSpPr>
              <p:nvPr/>
            </p:nvCxnSpPr>
            <p:spPr bwMode="auto">
              <a:xfrm flipV="1">
                <a:off x="2996834" y="3257222"/>
                <a:ext cx="626261" cy="981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4597" name="AutoShape 60"/>
              <p:cNvCxnSpPr>
                <a:cxnSpLocks noChangeShapeType="1"/>
              </p:cNvCxnSpPr>
              <p:nvPr/>
            </p:nvCxnSpPr>
            <p:spPr bwMode="auto">
              <a:xfrm>
                <a:off x="6673969" y="3275164"/>
                <a:ext cx="338530" cy="2469"/>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grpSp>
      <p:sp>
        <p:nvSpPr>
          <p:cNvPr id="2" name="Rectangle 1"/>
          <p:cNvSpPr/>
          <p:nvPr/>
        </p:nvSpPr>
        <p:spPr>
          <a:xfrm>
            <a:off x="4662489" y="2022475"/>
            <a:ext cx="784224" cy="599887"/>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3" name="Rectangle 82"/>
          <p:cNvSpPr/>
          <p:nvPr/>
        </p:nvSpPr>
        <p:spPr>
          <a:xfrm>
            <a:off x="6973040" y="1995582"/>
            <a:ext cx="784224" cy="599887"/>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4" name="Rectangle 83"/>
          <p:cNvSpPr/>
          <p:nvPr/>
        </p:nvSpPr>
        <p:spPr>
          <a:xfrm>
            <a:off x="5826125" y="3313560"/>
            <a:ext cx="784224" cy="599887"/>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fr-CA" altLang="ko-KR">
                <a:latin typeface="Arial" pitchFamily="34" charset="0"/>
                <a:ea typeface="ＭＳ Ｐゴシック" pitchFamily="34" charset="-128"/>
              </a:rPr>
              <a:t>Probabilité de générer une séquence cachée et une séquence visible</a:t>
            </a:r>
          </a:p>
        </p:txBody>
      </p:sp>
      <p:sp>
        <p:nvSpPr>
          <p:cNvPr id="2" name="Espace réservé du contenu 1"/>
          <p:cNvSpPr>
            <a:spLocks noGrp="1"/>
          </p:cNvSpPr>
          <p:nvPr>
            <p:ph idx="1"/>
          </p:nvPr>
        </p:nvSpPr>
        <p:spPr>
          <a:xfrm>
            <a:off x="639024" y="4599109"/>
            <a:ext cx="6819899" cy="499673"/>
          </a:xfrm>
        </p:spPr>
        <p:txBody>
          <a:bodyPr/>
          <a:lstStyle/>
          <a:p>
            <a:pPr marL="0" indent="0" eaLnBrk="1" hangingPunct="1">
              <a:buFont typeface="Lucida Grande" charset="0"/>
              <a:buNone/>
              <a:defRPr/>
            </a:pPr>
            <a:r>
              <a:rPr lang="fr-CA" dirty="0"/>
              <a:t>La distribution initiale (à priori) P(H</a:t>
            </a:r>
            <a:r>
              <a:rPr lang="fr-CA" baseline="-25000" dirty="0"/>
              <a:t>1</a:t>
            </a:r>
            <a:r>
              <a:rPr lang="fr-CA" dirty="0"/>
              <a:t>) est donnée.</a:t>
            </a:r>
          </a:p>
        </p:txBody>
      </p:sp>
      <p:sp>
        <p:nvSpPr>
          <p:cNvPr id="22532"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22533" name="Espace réservé du pied de page 6"/>
          <p:cNvSpPr>
            <a:spLocks noGrp="1"/>
          </p:cNvSpPr>
          <p:nvPr>
            <p:ph type="ftr" sz="quarter" idx="11"/>
          </p:nvPr>
        </p:nvSpPr>
        <p:spPr bwMode="auto">
          <a:xfrm>
            <a:off x="3141663" y="6400799"/>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dirty="0">
                <a:latin typeface="Calibri" pitchFamily="34" charset="0"/>
              </a:rPr>
              <a:t>Froduald Kabanza</a:t>
            </a:r>
            <a:endParaRPr lang="en-US" altLang="en-US" dirty="0">
              <a:latin typeface="Calibri" pitchFamily="34" charset="0"/>
            </a:endParaRPr>
          </a:p>
        </p:txBody>
      </p:sp>
      <p:sp>
        <p:nvSpPr>
          <p:cNvPr id="22534"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61877BB6-8692-40EC-AD66-3C857B9579FE}" type="slidenum">
              <a:rPr lang="en-US" altLang="en-US" smtClean="0">
                <a:latin typeface="Calibri" pitchFamily="34" charset="0"/>
              </a:rPr>
              <a:pPr/>
              <a:t>27</a:t>
            </a:fld>
            <a:endParaRPr lang="en-US" altLang="en-US">
              <a:latin typeface="Calibri" pitchFamily="34" charset="0"/>
            </a:endParaRPr>
          </a:p>
        </p:txBody>
      </p:sp>
      <mc:AlternateContent xmlns:mc="http://schemas.openxmlformats.org/markup-compatibility/2006" xmlns:a14="http://schemas.microsoft.com/office/drawing/2010/main">
        <mc:Choice Requires="a14">
          <p:sp>
            <p:nvSpPr>
              <p:cNvPr id="56" name="Espace réservé du contenu 1">
                <a:extLst>
                  <a:ext uri="{FF2B5EF4-FFF2-40B4-BE49-F238E27FC236}">
                    <a16:creationId xmlns:a16="http://schemas.microsoft.com/office/drawing/2014/main" id="{F6DBF1BC-A229-45D9-AB5C-52ED94B78D5B}"/>
                  </a:ext>
                </a:extLst>
              </p:cNvPr>
              <p:cNvSpPr txBox="1">
                <a:spLocks/>
              </p:cNvSpPr>
              <p:nvPr/>
            </p:nvSpPr>
            <p:spPr bwMode="auto">
              <a:xfrm>
                <a:off x="591303" y="5202914"/>
                <a:ext cx="6819899" cy="58050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lr>
                    <a:srgbClr val="0000FF"/>
                  </a:buClr>
                  <a:buSzPct val="125000"/>
                  <a:buFont typeface="Lucida Grande" charset="0"/>
                  <a:buChar char="●"/>
                  <a:defRPr sz="20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Clr>
                    <a:srgbClr val="0000FF"/>
                  </a:buClr>
                  <a:buSzPct val="85000"/>
                  <a:buFont typeface="Wingdings" charset="0"/>
                  <a:buChar char="u"/>
                  <a:defRPr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Clr>
                    <a:srgbClr val="0000FF"/>
                  </a:buClr>
                  <a:buFont typeface="Lucida Grande" charset="0"/>
                  <a:buChar char="»"/>
                  <a:defRPr sz="16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charset="0"/>
                  <a:buNone/>
                  <a:defRPr/>
                </a:pPr>
                <a:r>
                  <a:rPr lang="fr-CA" i="1" dirty="0"/>
                  <a:t>P</a:t>
                </a:r>
                <a:r>
                  <a:rPr lang="fr-CA" dirty="0"/>
                  <a:t>(</a:t>
                </a:r>
                <a:r>
                  <a:rPr lang="fr-CA" i="1" dirty="0"/>
                  <a:t>H</a:t>
                </a:r>
                <a:r>
                  <a:rPr lang="fr-CA" i="1" baseline="-25000" dirty="0"/>
                  <a:t>1:t</a:t>
                </a:r>
                <a:r>
                  <a:rPr lang="fr-CA" dirty="0"/>
                  <a:t>, </a:t>
                </a:r>
                <a:r>
                  <a:rPr lang="fr-CA" i="1" dirty="0"/>
                  <a:t>E</a:t>
                </a:r>
                <a:r>
                  <a:rPr lang="fr-CA" baseline="-25000" dirty="0"/>
                  <a:t>1:</a:t>
                </a:r>
                <a:r>
                  <a:rPr lang="fr-CA" i="1" baseline="-25000" dirty="0"/>
                  <a:t>t</a:t>
                </a:r>
                <a:r>
                  <a:rPr lang="fr-CA" dirty="0"/>
                  <a:t>) = </a:t>
                </a:r>
                <a:r>
                  <a:rPr lang="fr-CA" i="1" dirty="0"/>
                  <a:t>P</a:t>
                </a:r>
                <a:r>
                  <a:rPr lang="fr-CA" dirty="0"/>
                  <a:t>(</a:t>
                </a:r>
                <a:r>
                  <a:rPr lang="fr-CA" i="1" dirty="0"/>
                  <a:t>H</a:t>
                </a:r>
                <a:r>
                  <a:rPr lang="fr-CA" i="1" baseline="-25000" dirty="0"/>
                  <a:t>1</a:t>
                </a:r>
                <a:r>
                  <a:rPr lang="fr-CA" dirty="0"/>
                  <a:t>) </a:t>
                </a:r>
                <a14:m>
                  <m:oMath xmlns:m="http://schemas.openxmlformats.org/officeDocument/2006/math">
                    <m:sSubSup>
                      <m:sSubSupPr>
                        <m:ctrlPr>
                          <a:rPr lang="fr-CA" i="1" smtClean="0">
                            <a:solidFill>
                              <a:srgbClr val="836967"/>
                            </a:solidFill>
                            <a:latin typeface="Cambria Math" panose="02040503050406030204" pitchFamily="18" charset="0"/>
                          </a:rPr>
                        </m:ctrlPr>
                      </m:sSubSupPr>
                      <m:e>
                        <m:r>
                          <a:rPr lang="fr-CA" i="1" smtClean="0">
                            <a:latin typeface="Cambria Math" panose="02040503050406030204" pitchFamily="18" charset="0"/>
                          </a:rPr>
                          <m:t>𝛱</m:t>
                        </m:r>
                      </m:e>
                      <m:sub>
                        <m:r>
                          <a:rPr lang="fr-CA" i="1" smtClean="0">
                            <a:latin typeface="Cambria Math" panose="02040503050406030204" pitchFamily="18" charset="0"/>
                          </a:rPr>
                          <m:t>ⅈ=</m:t>
                        </m:r>
                        <m:r>
                          <a:rPr lang="en-CA" b="0" i="1" smtClean="0">
                            <a:latin typeface="Cambria Math" panose="02040503050406030204" pitchFamily="18" charset="0"/>
                          </a:rPr>
                          <m:t>2</m:t>
                        </m:r>
                      </m:sub>
                      <m:sup>
                        <m:r>
                          <a:rPr lang="fr-CA" i="1" smtClean="0">
                            <a:latin typeface="Cambria Math" panose="02040503050406030204" pitchFamily="18" charset="0"/>
                          </a:rPr>
                          <m:t>𝑡</m:t>
                        </m:r>
                      </m:sup>
                    </m:sSubSup>
                  </m:oMath>
                </a14:m>
                <a:r>
                  <a:rPr lang="fr-CA" i="1" dirty="0"/>
                  <a:t>P</a:t>
                </a:r>
                <a:r>
                  <a:rPr lang="fr-CA" dirty="0"/>
                  <a:t>(</a:t>
                </a:r>
                <a:r>
                  <a:rPr lang="fr-CA" i="1" dirty="0"/>
                  <a:t>H</a:t>
                </a:r>
                <a:r>
                  <a:rPr lang="fr-CA" i="1" baseline="-25000" dirty="0"/>
                  <a:t>i</a:t>
                </a:r>
                <a:r>
                  <a:rPr lang="fr-CA" baseline="-25000" dirty="0"/>
                  <a:t> </a:t>
                </a:r>
                <a:r>
                  <a:rPr lang="fr-CA" dirty="0"/>
                  <a:t>|</a:t>
                </a:r>
                <a:r>
                  <a:rPr lang="fr-CA" i="1" dirty="0"/>
                  <a:t>H</a:t>
                </a:r>
                <a:r>
                  <a:rPr lang="fr-CA" i="1" baseline="-25000" dirty="0"/>
                  <a:t>i-1</a:t>
                </a:r>
                <a:r>
                  <a:rPr lang="fr-CA" dirty="0"/>
                  <a:t>) </a:t>
                </a:r>
                <a:r>
                  <a:rPr lang="fr-CA" i="1" dirty="0"/>
                  <a:t>P</a:t>
                </a:r>
                <a:r>
                  <a:rPr lang="fr-CA" dirty="0"/>
                  <a:t>(</a:t>
                </a:r>
                <a:r>
                  <a:rPr lang="fr-CA" i="1" dirty="0" err="1"/>
                  <a:t>S</a:t>
                </a:r>
                <a:r>
                  <a:rPr lang="fr-CA" baseline="-25000" dirty="0" err="1"/>
                  <a:t>i</a:t>
                </a:r>
                <a:r>
                  <a:rPr lang="fr-CA" dirty="0" err="1"/>
                  <a:t>|</a:t>
                </a:r>
                <a:r>
                  <a:rPr lang="fr-CA" i="1" dirty="0" err="1"/>
                  <a:t>H</a:t>
                </a:r>
                <a:r>
                  <a:rPr lang="fr-CA" i="1" baseline="-25000" dirty="0" err="1"/>
                  <a:t>i</a:t>
                </a:r>
                <a:r>
                  <a:rPr lang="fr-CA" dirty="0"/>
                  <a:t>)</a:t>
                </a:r>
                <a:endParaRPr lang="fr-CA" baseline="-25000" dirty="0"/>
              </a:p>
              <a:p>
                <a:pPr marL="0" indent="0">
                  <a:buFont typeface="Lucida Grande" charset="0"/>
                  <a:buNone/>
                  <a:defRPr/>
                </a:pPr>
                <a:endParaRPr lang="fr-CA" dirty="0"/>
              </a:p>
            </p:txBody>
          </p:sp>
        </mc:Choice>
        <mc:Fallback xmlns="">
          <p:sp>
            <p:nvSpPr>
              <p:cNvPr id="56" name="Espace réservé du contenu 1">
                <a:extLst>
                  <a:ext uri="{FF2B5EF4-FFF2-40B4-BE49-F238E27FC236}">
                    <a16:creationId xmlns:a16="http://schemas.microsoft.com/office/drawing/2014/main" id="{F6DBF1BC-A229-45D9-AB5C-52ED94B78D5B}"/>
                  </a:ext>
                </a:extLst>
              </p:cNvPr>
              <p:cNvSpPr txBox="1">
                <a:spLocks noRot="1" noChangeAspect="1" noMove="1" noResize="1" noEditPoints="1" noAdjustHandles="1" noChangeArrowheads="1" noChangeShapeType="1" noTextEdit="1"/>
              </p:cNvSpPr>
              <p:nvPr/>
            </p:nvSpPr>
            <p:spPr bwMode="auto">
              <a:xfrm>
                <a:off x="591303" y="5202914"/>
                <a:ext cx="6819899" cy="580509"/>
              </a:xfrm>
              <a:prstGeom prst="rect">
                <a:avLst/>
              </a:prstGeom>
              <a:blipFill>
                <a:blip r:embed="rId3"/>
                <a:stretch>
                  <a:fillRect l="-983" t="-312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noFill/>
                  </a:rPr>
                  <a:t> </a:t>
                </a:r>
              </a:p>
            </p:txBody>
          </p:sp>
        </mc:Fallback>
      </mc:AlternateContent>
      <p:grpSp>
        <p:nvGrpSpPr>
          <p:cNvPr id="70" name="Group 69">
            <a:extLst>
              <a:ext uri="{FF2B5EF4-FFF2-40B4-BE49-F238E27FC236}">
                <a16:creationId xmlns:a16="http://schemas.microsoft.com/office/drawing/2014/main" id="{67E8FDAD-84F9-4C9E-BF6F-C5AF7E5FE624}"/>
              </a:ext>
            </a:extLst>
          </p:cNvPr>
          <p:cNvGrpSpPr/>
          <p:nvPr/>
        </p:nvGrpSpPr>
        <p:grpSpPr>
          <a:xfrm>
            <a:off x="2844218" y="5614121"/>
            <a:ext cx="2045282" cy="718489"/>
            <a:chOff x="2844218" y="5614121"/>
            <a:chExt cx="2045282" cy="718489"/>
          </a:xfrm>
        </p:grpSpPr>
        <p:sp>
          <p:nvSpPr>
            <p:cNvPr id="58" name="TextBox 3">
              <a:extLst>
                <a:ext uri="{FF2B5EF4-FFF2-40B4-BE49-F238E27FC236}">
                  <a16:creationId xmlns:a16="http://schemas.microsoft.com/office/drawing/2014/main" id="{DCD23E66-B3FD-407F-B777-066B568C499B}"/>
                </a:ext>
              </a:extLst>
            </p:cNvPr>
            <p:cNvSpPr txBox="1">
              <a:spLocks noChangeArrowheads="1"/>
            </p:cNvSpPr>
            <p:nvPr/>
          </p:nvSpPr>
          <p:spPr bwMode="auto">
            <a:xfrm>
              <a:off x="2844218" y="5994056"/>
              <a:ext cx="204528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sz="1600" dirty="0">
                  <a:solidFill>
                    <a:schemeClr val="tx2">
                      <a:lumMod val="60000"/>
                      <a:lumOff val="40000"/>
                    </a:schemeClr>
                  </a:solidFill>
                  <a:latin typeface="Calibri" pitchFamily="34" charset="0"/>
                </a:rPr>
                <a:t>modèle dynamique</a:t>
              </a:r>
              <a:endParaRPr lang="en-US" altLang="en-US" sz="1600" i="1" dirty="0">
                <a:solidFill>
                  <a:schemeClr val="tx2">
                    <a:lumMod val="60000"/>
                    <a:lumOff val="40000"/>
                  </a:schemeClr>
                </a:solidFill>
                <a:latin typeface="Calibri" pitchFamily="34" charset="0"/>
              </a:endParaRPr>
            </a:p>
          </p:txBody>
        </p:sp>
        <p:sp>
          <p:nvSpPr>
            <p:cNvPr id="59" name="Left Brace 58">
              <a:extLst>
                <a:ext uri="{FF2B5EF4-FFF2-40B4-BE49-F238E27FC236}">
                  <a16:creationId xmlns:a16="http://schemas.microsoft.com/office/drawing/2014/main" id="{8E99BF6D-2038-4649-8C82-D59E4FF03EF1}"/>
                </a:ext>
              </a:extLst>
            </p:cNvPr>
            <p:cNvSpPr/>
            <p:nvPr/>
          </p:nvSpPr>
          <p:spPr bwMode="auto">
            <a:xfrm rot="5400000" flipH="1">
              <a:off x="3325606" y="5181805"/>
              <a:ext cx="169301" cy="1033934"/>
            </a:xfrm>
            <a:prstGeom prst="leftBrace">
              <a:avLst/>
            </a:prstGeom>
            <a:ln>
              <a:solidFill>
                <a:schemeClr val="accent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a:lstStyle/>
            <a:p>
              <a:pPr>
                <a:defRPr/>
              </a:pPr>
              <a:endParaRPr lang="en-US">
                <a:solidFill>
                  <a:schemeClr val="tx2">
                    <a:lumMod val="60000"/>
                    <a:lumOff val="40000"/>
                  </a:schemeClr>
                </a:solidFill>
                <a:latin typeface="Arial" charset="0"/>
              </a:endParaRPr>
            </a:p>
          </p:txBody>
        </p:sp>
        <p:cxnSp>
          <p:nvCxnSpPr>
            <p:cNvPr id="60" name="Straight Arrow Connector 59">
              <a:extLst>
                <a:ext uri="{FF2B5EF4-FFF2-40B4-BE49-F238E27FC236}">
                  <a16:creationId xmlns:a16="http://schemas.microsoft.com/office/drawing/2014/main" id="{1602E4C9-20EC-45F4-815F-6FEFF3C8F415}"/>
                </a:ext>
              </a:extLst>
            </p:cNvPr>
            <p:cNvCxnSpPr>
              <a:cxnSpLocks/>
            </p:cNvCxnSpPr>
            <p:nvPr/>
          </p:nvCxnSpPr>
          <p:spPr>
            <a:xfrm flipH="1" flipV="1">
              <a:off x="3407785" y="5783424"/>
              <a:ext cx="308553" cy="256341"/>
            </a:xfrm>
            <a:prstGeom prst="straightConnector1">
              <a:avLst/>
            </a:prstGeom>
            <a:ln w="6350">
              <a:tailEnd type="triangle"/>
            </a:ln>
          </p:spPr>
          <p:style>
            <a:lnRef idx="2">
              <a:schemeClr val="accent1"/>
            </a:lnRef>
            <a:fillRef idx="0">
              <a:schemeClr val="accent1"/>
            </a:fillRef>
            <a:effectRef idx="1">
              <a:schemeClr val="accent1"/>
            </a:effectRef>
            <a:fontRef idx="minor">
              <a:schemeClr val="tx1"/>
            </a:fontRef>
          </p:style>
        </p:cxnSp>
      </p:grpSp>
      <p:grpSp>
        <p:nvGrpSpPr>
          <p:cNvPr id="72" name="Group 71">
            <a:extLst>
              <a:ext uri="{FF2B5EF4-FFF2-40B4-BE49-F238E27FC236}">
                <a16:creationId xmlns:a16="http://schemas.microsoft.com/office/drawing/2014/main" id="{D6D82DCD-2191-4E6B-BFD8-B9D2762315F8}"/>
              </a:ext>
            </a:extLst>
          </p:cNvPr>
          <p:cNvGrpSpPr/>
          <p:nvPr/>
        </p:nvGrpSpPr>
        <p:grpSpPr>
          <a:xfrm>
            <a:off x="4011407" y="5588219"/>
            <a:ext cx="3021999" cy="690344"/>
            <a:chOff x="4011407" y="5588219"/>
            <a:chExt cx="3021999" cy="690344"/>
          </a:xfrm>
        </p:grpSpPr>
        <p:sp>
          <p:nvSpPr>
            <p:cNvPr id="64" name="TextBox 2">
              <a:extLst>
                <a:ext uri="{FF2B5EF4-FFF2-40B4-BE49-F238E27FC236}">
                  <a16:creationId xmlns:a16="http://schemas.microsoft.com/office/drawing/2014/main" id="{75A35EA8-4EF3-4F76-B474-113CD772D917}"/>
                </a:ext>
              </a:extLst>
            </p:cNvPr>
            <p:cNvSpPr txBox="1">
              <a:spLocks noChangeArrowheads="1"/>
            </p:cNvSpPr>
            <p:nvPr/>
          </p:nvSpPr>
          <p:spPr bwMode="auto">
            <a:xfrm>
              <a:off x="4924457" y="5940010"/>
              <a:ext cx="2108949" cy="33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sz="1600" dirty="0">
                  <a:solidFill>
                    <a:schemeClr val="tx2">
                      <a:lumMod val="60000"/>
                      <a:lumOff val="40000"/>
                    </a:schemeClr>
                  </a:solidFill>
                  <a:latin typeface="Calibri" pitchFamily="34" charset="0"/>
                </a:rPr>
                <a:t>modèle d’observation</a:t>
              </a:r>
              <a:endParaRPr lang="en-US" altLang="en-US" sz="1600" dirty="0">
                <a:solidFill>
                  <a:schemeClr val="tx2">
                    <a:lumMod val="60000"/>
                    <a:lumOff val="40000"/>
                  </a:schemeClr>
                </a:solidFill>
                <a:latin typeface="Calibri" pitchFamily="34" charset="0"/>
              </a:endParaRPr>
            </a:p>
          </p:txBody>
        </p:sp>
        <p:sp>
          <p:nvSpPr>
            <p:cNvPr id="65" name="Left Brace 64">
              <a:extLst>
                <a:ext uri="{FF2B5EF4-FFF2-40B4-BE49-F238E27FC236}">
                  <a16:creationId xmlns:a16="http://schemas.microsoft.com/office/drawing/2014/main" id="{9AD01B7E-45D5-42AF-99B9-7599ED50B8A1}"/>
                </a:ext>
              </a:extLst>
            </p:cNvPr>
            <p:cNvSpPr/>
            <p:nvPr/>
          </p:nvSpPr>
          <p:spPr bwMode="auto">
            <a:xfrm rot="5400000" flipH="1">
              <a:off x="4249891" y="5349735"/>
              <a:ext cx="194678" cy="671645"/>
            </a:xfrm>
            <a:prstGeom prst="leftBrace">
              <a:avLst/>
            </a:prstGeom>
            <a:ln>
              <a:solidFill>
                <a:schemeClr val="accent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a:lstStyle/>
            <a:p>
              <a:pPr>
                <a:defRPr/>
              </a:pPr>
              <a:endParaRPr lang="en-US">
                <a:solidFill>
                  <a:schemeClr val="tx2">
                    <a:lumMod val="60000"/>
                    <a:lumOff val="40000"/>
                  </a:schemeClr>
                </a:solidFill>
                <a:latin typeface="Arial" charset="0"/>
              </a:endParaRPr>
            </a:p>
          </p:txBody>
        </p:sp>
        <p:cxnSp>
          <p:nvCxnSpPr>
            <p:cNvPr id="66" name="Straight Arrow Connector 65">
              <a:extLst>
                <a:ext uri="{FF2B5EF4-FFF2-40B4-BE49-F238E27FC236}">
                  <a16:creationId xmlns:a16="http://schemas.microsoft.com/office/drawing/2014/main" id="{D856ECA8-987F-4760-B4F9-79C49F77AA77}"/>
                </a:ext>
              </a:extLst>
            </p:cNvPr>
            <p:cNvCxnSpPr>
              <a:cxnSpLocks/>
              <a:stCxn id="64" idx="1"/>
            </p:cNvCxnSpPr>
            <p:nvPr/>
          </p:nvCxnSpPr>
          <p:spPr>
            <a:xfrm flipH="1" flipV="1">
              <a:off x="4374879" y="5852407"/>
              <a:ext cx="549578" cy="256880"/>
            </a:xfrm>
            <a:prstGeom prst="straightConnector1">
              <a:avLst/>
            </a:prstGeom>
            <a:ln w="6350">
              <a:tailEnd type="triangle"/>
            </a:ln>
          </p:spPr>
          <p:style>
            <a:lnRef idx="2">
              <a:schemeClr val="accent1"/>
            </a:lnRef>
            <a:fillRef idx="0">
              <a:schemeClr val="accent1"/>
            </a:fillRef>
            <a:effectRef idx="1">
              <a:schemeClr val="accent1"/>
            </a:effectRef>
            <a:fontRef idx="minor">
              <a:schemeClr val="tx1"/>
            </a:fontRef>
          </p:style>
        </p:cxnSp>
      </p:grpSp>
      <p:grpSp>
        <p:nvGrpSpPr>
          <p:cNvPr id="69" name="Group 68">
            <a:extLst>
              <a:ext uri="{FF2B5EF4-FFF2-40B4-BE49-F238E27FC236}">
                <a16:creationId xmlns:a16="http://schemas.microsoft.com/office/drawing/2014/main" id="{38370804-DC5B-44CD-898F-331402E35FFE}"/>
              </a:ext>
            </a:extLst>
          </p:cNvPr>
          <p:cNvGrpSpPr/>
          <p:nvPr/>
        </p:nvGrpSpPr>
        <p:grpSpPr>
          <a:xfrm>
            <a:off x="279399" y="5525898"/>
            <a:ext cx="2555875" cy="870427"/>
            <a:chOff x="279399" y="5525898"/>
            <a:chExt cx="2555875" cy="870427"/>
          </a:xfrm>
        </p:grpSpPr>
        <p:sp>
          <p:nvSpPr>
            <p:cNvPr id="67" name="Text Box 25">
              <a:extLst>
                <a:ext uri="{FF2B5EF4-FFF2-40B4-BE49-F238E27FC236}">
                  <a16:creationId xmlns:a16="http://schemas.microsoft.com/office/drawing/2014/main" id="{51DE41C8-335D-4273-B806-C11F2FBF2925}"/>
                </a:ext>
              </a:extLst>
            </p:cNvPr>
            <p:cNvSpPr txBox="1">
              <a:spLocks noChangeArrowheads="1"/>
            </p:cNvSpPr>
            <p:nvPr/>
          </p:nvSpPr>
          <p:spPr bwMode="auto">
            <a:xfrm>
              <a:off x="279399" y="5811550"/>
              <a:ext cx="25558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CA" altLang="en-US" sz="1600" dirty="0">
                  <a:solidFill>
                    <a:schemeClr val="tx2">
                      <a:lumMod val="60000"/>
                      <a:lumOff val="40000"/>
                    </a:schemeClr>
                  </a:solidFill>
                  <a:latin typeface="Calibri" pitchFamily="34" charset="0"/>
                </a:rPr>
                <a:t>séquence d’états cachés et d’observations</a:t>
              </a:r>
            </a:p>
          </p:txBody>
        </p:sp>
        <p:cxnSp>
          <p:nvCxnSpPr>
            <p:cNvPr id="71" name="Straight Arrow Connector 70">
              <a:extLst>
                <a:ext uri="{FF2B5EF4-FFF2-40B4-BE49-F238E27FC236}">
                  <a16:creationId xmlns:a16="http://schemas.microsoft.com/office/drawing/2014/main" id="{6D179814-55F4-4A08-B026-FE0FA33DB84A}"/>
                </a:ext>
              </a:extLst>
            </p:cNvPr>
            <p:cNvCxnSpPr>
              <a:cxnSpLocks/>
            </p:cNvCxnSpPr>
            <p:nvPr/>
          </p:nvCxnSpPr>
          <p:spPr>
            <a:xfrm flipV="1">
              <a:off x="908448" y="5763151"/>
              <a:ext cx="298051" cy="148444"/>
            </a:xfrm>
            <a:prstGeom prst="straightConnector1">
              <a:avLst/>
            </a:prstGeom>
            <a:ln w="6350">
              <a:tailEnd type="triangle"/>
            </a:ln>
          </p:spPr>
          <p:style>
            <a:lnRef idx="2">
              <a:schemeClr val="accent1"/>
            </a:lnRef>
            <a:fillRef idx="0">
              <a:schemeClr val="accent1"/>
            </a:fillRef>
            <a:effectRef idx="1">
              <a:schemeClr val="accent1"/>
            </a:effectRef>
            <a:fontRef idx="minor">
              <a:schemeClr val="tx1"/>
            </a:fontRef>
          </p:style>
        </p:cxnSp>
        <p:sp>
          <p:nvSpPr>
            <p:cNvPr id="73" name="Left Brace 72">
              <a:extLst>
                <a:ext uri="{FF2B5EF4-FFF2-40B4-BE49-F238E27FC236}">
                  <a16:creationId xmlns:a16="http://schemas.microsoft.com/office/drawing/2014/main" id="{35091AE7-EB0F-4DDC-AC27-7F6A1BE99737}"/>
                </a:ext>
              </a:extLst>
            </p:cNvPr>
            <p:cNvSpPr/>
            <p:nvPr/>
          </p:nvSpPr>
          <p:spPr bwMode="auto">
            <a:xfrm rot="5400000" flipH="1">
              <a:off x="1143594" y="5287414"/>
              <a:ext cx="194678" cy="671645"/>
            </a:xfrm>
            <a:prstGeom prst="leftBrace">
              <a:avLst/>
            </a:prstGeom>
            <a:ln>
              <a:solidFill>
                <a:schemeClr val="accent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a:lstStyle/>
            <a:p>
              <a:pPr>
                <a:defRPr/>
              </a:pPr>
              <a:endParaRPr lang="en-US">
                <a:solidFill>
                  <a:schemeClr val="tx2">
                    <a:lumMod val="60000"/>
                    <a:lumOff val="40000"/>
                  </a:schemeClr>
                </a:solidFill>
                <a:latin typeface="Arial" charset="0"/>
              </a:endParaRPr>
            </a:p>
          </p:txBody>
        </p:sp>
      </p:grpSp>
      <p:grpSp>
        <p:nvGrpSpPr>
          <p:cNvPr id="79" name="Group 78">
            <a:extLst>
              <a:ext uri="{FF2B5EF4-FFF2-40B4-BE49-F238E27FC236}">
                <a16:creationId xmlns:a16="http://schemas.microsoft.com/office/drawing/2014/main" id="{AE287E2C-13B6-459C-84FD-92B89DEAC312}"/>
              </a:ext>
            </a:extLst>
          </p:cNvPr>
          <p:cNvGrpSpPr/>
          <p:nvPr/>
        </p:nvGrpSpPr>
        <p:grpSpPr>
          <a:xfrm>
            <a:off x="819672" y="1482662"/>
            <a:ext cx="7110413" cy="2876550"/>
            <a:chOff x="412750" y="1733550"/>
            <a:chExt cx="7110413" cy="2876550"/>
          </a:xfrm>
        </p:grpSpPr>
        <p:sp>
          <p:nvSpPr>
            <p:cNvPr id="80" name="Oval 54">
              <a:extLst>
                <a:ext uri="{FF2B5EF4-FFF2-40B4-BE49-F238E27FC236}">
                  <a16:creationId xmlns:a16="http://schemas.microsoft.com/office/drawing/2014/main" id="{D2DFCBC4-D3F1-4096-877C-8504A2525586}"/>
                </a:ext>
              </a:extLst>
            </p:cNvPr>
            <p:cNvSpPr>
              <a:spLocks noChangeArrowheads="1"/>
            </p:cNvSpPr>
            <p:nvPr/>
          </p:nvSpPr>
          <p:spPr bwMode="auto">
            <a:xfrm>
              <a:off x="1111250" y="2289175"/>
              <a:ext cx="792163" cy="757238"/>
            </a:xfrm>
            <a:prstGeom prst="ellipse">
              <a:avLst/>
            </a:prstGeom>
            <a:solidFill>
              <a:srgbClr val="FFFFF7"/>
            </a:solidFill>
            <a:ln w="28575">
              <a:solidFill>
                <a:srgbClr val="000000"/>
              </a:solidFill>
              <a:round/>
              <a:headEnd/>
              <a:tailEnd/>
            </a:ln>
            <a:effectLst>
              <a:outerShdw blurRad="50800" dist="38100" dir="2700000" algn="tl" rotWithShape="0">
                <a:srgbClr val="808080">
                  <a:alpha val="42999"/>
                </a:srgbClr>
              </a:outerShdw>
            </a:effectLst>
          </p:spPr>
          <p:txBody>
            <a:bodyPr wrap="none" anchor="ctr"/>
            <a:lstStyle/>
            <a:p>
              <a:pPr>
                <a:defRPr/>
              </a:pPr>
              <a:endParaRPr lang="en-CA">
                <a:latin typeface="+mn-lt"/>
                <a:ea typeface="ＭＳ Ｐゴシック" charset="0"/>
                <a:cs typeface="ＭＳ Ｐゴシック" charset="0"/>
              </a:endParaRPr>
            </a:p>
          </p:txBody>
        </p:sp>
        <p:sp>
          <p:nvSpPr>
            <p:cNvPr id="81" name="Oval 54">
              <a:extLst>
                <a:ext uri="{FF2B5EF4-FFF2-40B4-BE49-F238E27FC236}">
                  <a16:creationId xmlns:a16="http://schemas.microsoft.com/office/drawing/2014/main" id="{E3A0C411-3C3D-4353-8811-F1B2BAB137AF}"/>
                </a:ext>
              </a:extLst>
            </p:cNvPr>
            <p:cNvSpPr>
              <a:spLocks noChangeArrowheads="1"/>
            </p:cNvSpPr>
            <p:nvPr/>
          </p:nvSpPr>
          <p:spPr bwMode="auto">
            <a:xfrm>
              <a:off x="1111250" y="3852863"/>
              <a:ext cx="792163" cy="757237"/>
            </a:xfrm>
            <a:prstGeom prst="ellipse">
              <a:avLst/>
            </a:prstGeom>
            <a:solidFill>
              <a:srgbClr val="FFFFF7"/>
            </a:solidFill>
            <a:ln w="28575">
              <a:solidFill>
                <a:srgbClr val="000000"/>
              </a:solidFill>
              <a:round/>
              <a:headEnd/>
              <a:tailEnd/>
            </a:ln>
            <a:effectLst>
              <a:outerShdw blurRad="50800" dist="38100" dir="2700000" algn="tl" rotWithShape="0">
                <a:srgbClr val="808080">
                  <a:alpha val="42999"/>
                </a:srgbClr>
              </a:outerShdw>
            </a:effectLst>
          </p:spPr>
          <p:txBody>
            <a:bodyPr wrap="none" anchor="ctr"/>
            <a:lstStyle/>
            <a:p>
              <a:pPr>
                <a:defRPr/>
              </a:pPr>
              <a:endParaRPr lang="en-CA">
                <a:latin typeface="+mn-lt"/>
                <a:ea typeface="ＭＳ Ｐゴシック" charset="0"/>
                <a:cs typeface="ＭＳ Ｐゴシック" charset="0"/>
              </a:endParaRPr>
            </a:p>
          </p:txBody>
        </p:sp>
        <p:sp>
          <p:nvSpPr>
            <p:cNvPr id="82" name="Oval 54">
              <a:extLst>
                <a:ext uri="{FF2B5EF4-FFF2-40B4-BE49-F238E27FC236}">
                  <a16:creationId xmlns:a16="http://schemas.microsoft.com/office/drawing/2014/main" id="{5CCCDF47-EE8A-4638-A94E-3DF49C086EAA}"/>
                </a:ext>
              </a:extLst>
            </p:cNvPr>
            <p:cNvSpPr>
              <a:spLocks noChangeArrowheads="1"/>
            </p:cNvSpPr>
            <p:nvPr/>
          </p:nvSpPr>
          <p:spPr bwMode="auto">
            <a:xfrm>
              <a:off x="3062288" y="2289175"/>
              <a:ext cx="792162" cy="757238"/>
            </a:xfrm>
            <a:prstGeom prst="ellipse">
              <a:avLst/>
            </a:prstGeom>
            <a:solidFill>
              <a:srgbClr val="FFFFF7"/>
            </a:solidFill>
            <a:ln w="28575">
              <a:solidFill>
                <a:srgbClr val="000000"/>
              </a:solidFill>
              <a:round/>
              <a:headEnd/>
              <a:tailEnd/>
            </a:ln>
            <a:effectLst>
              <a:outerShdw blurRad="50800" dist="38100" dir="2700000" algn="tl" rotWithShape="0">
                <a:srgbClr val="808080">
                  <a:alpha val="42999"/>
                </a:srgbClr>
              </a:outerShdw>
            </a:effectLst>
          </p:spPr>
          <p:txBody>
            <a:bodyPr wrap="none" anchor="ctr"/>
            <a:lstStyle/>
            <a:p>
              <a:pPr>
                <a:defRPr/>
              </a:pPr>
              <a:endParaRPr lang="en-CA">
                <a:latin typeface="+mn-lt"/>
                <a:ea typeface="ＭＳ Ｐゴシック" charset="0"/>
                <a:cs typeface="ＭＳ Ｐゴシック" charset="0"/>
              </a:endParaRPr>
            </a:p>
          </p:txBody>
        </p:sp>
        <p:sp>
          <p:nvSpPr>
            <p:cNvPr id="83" name="Oval 54">
              <a:extLst>
                <a:ext uri="{FF2B5EF4-FFF2-40B4-BE49-F238E27FC236}">
                  <a16:creationId xmlns:a16="http://schemas.microsoft.com/office/drawing/2014/main" id="{92BB69AA-B245-48C7-9E2D-70879741D244}"/>
                </a:ext>
              </a:extLst>
            </p:cNvPr>
            <p:cNvSpPr>
              <a:spLocks noChangeArrowheads="1"/>
            </p:cNvSpPr>
            <p:nvPr/>
          </p:nvSpPr>
          <p:spPr bwMode="auto">
            <a:xfrm>
              <a:off x="3062288" y="3840163"/>
              <a:ext cx="792162" cy="757237"/>
            </a:xfrm>
            <a:prstGeom prst="ellipse">
              <a:avLst/>
            </a:prstGeom>
            <a:solidFill>
              <a:srgbClr val="FFFFF7"/>
            </a:solidFill>
            <a:ln w="28575">
              <a:solidFill>
                <a:srgbClr val="000000"/>
              </a:solidFill>
              <a:round/>
              <a:headEnd/>
              <a:tailEnd/>
            </a:ln>
            <a:effectLst>
              <a:outerShdw blurRad="50800" dist="38100" dir="2700000" algn="tl" rotWithShape="0">
                <a:srgbClr val="808080">
                  <a:alpha val="42999"/>
                </a:srgbClr>
              </a:outerShdw>
            </a:effectLst>
          </p:spPr>
          <p:txBody>
            <a:bodyPr wrap="none" anchor="ctr"/>
            <a:lstStyle/>
            <a:p>
              <a:pPr eaLnBrk="1" hangingPunct="1">
                <a:buFont typeface="Lucida Grande" charset="0"/>
                <a:buNone/>
                <a:defRPr/>
              </a:pPr>
              <a:endParaRPr lang="fr-CA" baseline="-25000" dirty="0">
                <a:latin typeface="Arial" charset="0"/>
                <a:ea typeface="ＭＳ Ｐゴシック" charset="0"/>
                <a:cs typeface="ＭＳ Ｐゴシック" charset="0"/>
              </a:endParaRPr>
            </a:p>
          </p:txBody>
        </p:sp>
        <p:cxnSp>
          <p:nvCxnSpPr>
            <p:cNvPr id="84" name="Connecteur droit avec flèche 2">
              <a:extLst>
                <a:ext uri="{FF2B5EF4-FFF2-40B4-BE49-F238E27FC236}">
                  <a16:creationId xmlns:a16="http://schemas.microsoft.com/office/drawing/2014/main" id="{34CBB9C2-6AE1-419E-B131-5623637E70B9}"/>
                </a:ext>
              </a:extLst>
            </p:cNvPr>
            <p:cNvCxnSpPr>
              <a:cxnSpLocks noChangeShapeType="1"/>
              <a:stCxn id="80" idx="6"/>
            </p:cNvCxnSpPr>
            <p:nvPr/>
          </p:nvCxnSpPr>
          <p:spPr bwMode="auto">
            <a:xfrm flipV="1">
              <a:off x="1903413" y="2660650"/>
              <a:ext cx="436562" cy="6350"/>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85" name="Connecteur droit avec flèche 64">
              <a:extLst>
                <a:ext uri="{FF2B5EF4-FFF2-40B4-BE49-F238E27FC236}">
                  <a16:creationId xmlns:a16="http://schemas.microsoft.com/office/drawing/2014/main" id="{086DB233-2634-4EB0-9CCA-641128179144}"/>
                </a:ext>
              </a:extLst>
            </p:cNvPr>
            <p:cNvCxnSpPr>
              <a:cxnSpLocks noChangeShapeType="1"/>
              <a:stCxn id="80" idx="4"/>
              <a:endCxn id="81" idx="0"/>
            </p:cNvCxnSpPr>
            <p:nvPr/>
          </p:nvCxnSpPr>
          <p:spPr bwMode="auto">
            <a:xfrm>
              <a:off x="1506538" y="3046413"/>
              <a:ext cx="0" cy="806450"/>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86" name="Connecteur droit avec flèche 68">
              <a:extLst>
                <a:ext uri="{FF2B5EF4-FFF2-40B4-BE49-F238E27FC236}">
                  <a16:creationId xmlns:a16="http://schemas.microsoft.com/office/drawing/2014/main" id="{3DBD44FB-8EB8-4E11-BA98-D2DAD289CC89}"/>
                </a:ext>
              </a:extLst>
            </p:cNvPr>
            <p:cNvCxnSpPr>
              <a:cxnSpLocks noChangeShapeType="1"/>
            </p:cNvCxnSpPr>
            <p:nvPr/>
          </p:nvCxnSpPr>
          <p:spPr bwMode="auto">
            <a:xfrm>
              <a:off x="2820988" y="2660650"/>
              <a:ext cx="258762" cy="4763"/>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87" name="Connecteur droit avec flèche 70">
              <a:extLst>
                <a:ext uri="{FF2B5EF4-FFF2-40B4-BE49-F238E27FC236}">
                  <a16:creationId xmlns:a16="http://schemas.microsoft.com/office/drawing/2014/main" id="{47F94418-B563-46A2-9FC8-5F96EA838201}"/>
                </a:ext>
              </a:extLst>
            </p:cNvPr>
            <p:cNvCxnSpPr>
              <a:cxnSpLocks noChangeShapeType="1"/>
              <a:stCxn id="82" idx="4"/>
              <a:endCxn id="83" idx="0"/>
            </p:cNvCxnSpPr>
            <p:nvPr/>
          </p:nvCxnSpPr>
          <p:spPr bwMode="auto">
            <a:xfrm>
              <a:off x="3459163" y="3046413"/>
              <a:ext cx="0" cy="793750"/>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88" name="Oval 54">
              <a:extLst>
                <a:ext uri="{FF2B5EF4-FFF2-40B4-BE49-F238E27FC236}">
                  <a16:creationId xmlns:a16="http://schemas.microsoft.com/office/drawing/2014/main" id="{7C0F75FA-1A6E-4C6E-98AD-493DBC854DA5}"/>
                </a:ext>
              </a:extLst>
            </p:cNvPr>
            <p:cNvSpPr>
              <a:spLocks noChangeArrowheads="1"/>
            </p:cNvSpPr>
            <p:nvPr/>
          </p:nvSpPr>
          <p:spPr bwMode="auto">
            <a:xfrm>
              <a:off x="4779963" y="2281238"/>
              <a:ext cx="792162" cy="757237"/>
            </a:xfrm>
            <a:prstGeom prst="ellipse">
              <a:avLst/>
            </a:prstGeom>
            <a:solidFill>
              <a:srgbClr val="FFFFF7"/>
            </a:solidFill>
            <a:ln w="28575">
              <a:solidFill>
                <a:srgbClr val="000000"/>
              </a:solidFill>
              <a:round/>
              <a:headEnd/>
              <a:tailEnd/>
            </a:ln>
            <a:effectLst>
              <a:outerShdw blurRad="50800" dist="38100" dir="2700000" algn="tl" rotWithShape="0">
                <a:srgbClr val="808080">
                  <a:alpha val="42999"/>
                </a:srgbClr>
              </a:outerShdw>
            </a:effectLst>
          </p:spPr>
          <p:txBody>
            <a:bodyPr wrap="none" anchor="ctr"/>
            <a:lstStyle/>
            <a:p>
              <a:pPr>
                <a:defRPr/>
              </a:pPr>
              <a:endParaRPr lang="en-CA">
                <a:latin typeface="+mn-lt"/>
                <a:ea typeface="ＭＳ Ｐゴシック" charset="0"/>
                <a:cs typeface="ＭＳ Ｐゴシック" charset="0"/>
              </a:endParaRPr>
            </a:p>
          </p:txBody>
        </p:sp>
        <p:sp>
          <p:nvSpPr>
            <p:cNvPr id="89" name="Oval 54">
              <a:extLst>
                <a:ext uri="{FF2B5EF4-FFF2-40B4-BE49-F238E27FC236}">
                  <a16:creationId xmlns:a16="http://schemas.microsoft.com/office/drawing/2014/main" id="{189B174F-01AC-46DF-B40D-9ABE400EDA2C}"/>
                </a:ext>
              </a:extLst>
            </p:cNvPr>
            <p:cNvSpPr>
              <a:spLocks noChangeArrowheads="1"/>
            </p:cNvSpPr>
            <p:nvPr/>
          </p:nvSpPr>
          <p:spPr bwMode="auto">
            <a:xfrm>
              <a:off x="4779963" y="3844925"/>
              <a:ext cx="792162" cy="757238"/>
            </a:xfrm>
            <a:prstGeom prst="ellipse">
              <a:avLst/>
            </a:prstGeom>
            <a:solidFill>
              <a:srgbClr val="FFFFF7"/>
            </a:solidFill>
            <a:ln w="28575">
              <a:solidFill>
                <a:srgbClr val="000000"/>
              </a:solidFill>
              <a:round/>
              <a:headEnd/>
              <a:tailEnd/>
            </a:ln>
            <a:effectLst>
              <a:outerShdw blurRad="50800" dist="38100" dir="2700000" algn="tl" rotWithShape="0">
                <a:srgbClr val="808080">
                  <a:alpha val="42999"/>
                </a:srgbClr>
              </a:outerShdw>
            </a:effectLst>
          </p:spPr>
          <p:txBody>
            <a:bodyPr wrap="none" anchor="ctr"/>
            <a:lstStyle/>
            <a:p>
              <a:pPr>
                <a:defRPr/>
              </a:pPr>
              <a:endParaRPr lang="en-CA">
                <a:latin typeface="+mn-lt"/>
                <a:ea typeface="ＭＳ Ｐゴシック" charset="0"/>
                <a:cs typeface="ＭＳ Ｐゴシック" charset="0"/>
              </a:endParaRPr>
            </a:p>
          </p:txBody>
        </p:sp>
        <p:sp>
          <p:nvSpPr>
            <p:cNvPr id="90" name="Oval 54">
              <a:extLst>
                <a:ext uri="{FF2B5EF4-FFF2-40B4-BE49-F238E27FC236}">
                  <a16:creationId xmlns:a16="http://schemas.microsoft.com/office/drawing/2014/main" id="{6C724247-3478-44F1-AA4F-C239149A08C4}"/>
                </a:ext>
              </a:extLst>
            </p:cNvPr>
            <p:cNvSpPr>
              <a:spLocks noChangeArrowheads="1"/>
            </p:cNvSpPr>
            <p:nvPr/>
          </p:nvSpPr>
          <p:spPr bwMode="auto">
            <a:xfrm>
              <a:off x="6731000" y="2281238"/>
              <a:ext cx="792163" cy="757237"/>
            </a:xfrm>
            <a:prstGeom prst="ellipse">
              <a:avLst/>
            </a:prstGeom>
            <a:solidFill>
              <a:srgbClr val="FFFFF7"/>
            </a:solidFill>
            <a:ln w="28575">
              <a:solidFill>
                <a:srgbClr val="000000"/>
              </a:solidFill>
              <a:round/>
              <a:headEnd/>
              <a:tailEnd/>
            </a:ln>
            <a:effectLst>
              <a:outerShdw blurRad="50800" dist="38100" dir="2700000" algn="tl" rotWithShape="0">
                <a:srgbClr val="808080">
                  <a:alpha val="42999"/>
                </a:srgbClr>
              </a:outerShdw>
            </a:effectLst>
          </p:spPr>
          <p:txBody>
            <a:bodyPr wrap="none" anchor="ctr"/>
            <a:lstStyle/>
            <a:p>
              <a:pPr>
                <a:defRPr/>
              </a:pPr>
              <a:endParaRPr lang="en-CA">
                <a:latin typeface="+mn-lt"/>
                <a:ea typeface="ＭＳ Ｐゴシック" charset="0"/>
                <a:cs typeface="ＭＳ Ｐゴシック" charset="0"/>
              </a:endParaRPr>
            </a:p>
          </p:txBody>
        </p:sp>
        <p:sp>
          <p:nvSpPr>
            <p:cNvPr id="91" name="Oval 54">
              <a:extLst>
                <a:ext uri="{FF2B5EF4-FFF2-40B4-BE49-F238E27FC236}">
                  <a16:creationId xmlns:a16="http://schemas.microsoft.com/office/drawing/2014/main" id="{B66BAD1E-3629-4683-8328-61ACD12EF8E8}"/>
                </a:ext>
              </a:extLst>
            </p:cNvPr>
            <p:cNvSpPr>
              <a:spLocks noChangeArrowheads="1"/>
            </p:cNvSpPr>
            <p:nvPr/>
          </p:nvSpPr>
          <p:spPr bwMode="auto">
            <a:xfrm>
              <a:off x="6731000" y="3832225"/>
              <a:ext cx="792163" cy="757238"/>
            </a:xfrm>
            <a:prstGeom prst="ellipse">
              <a:avLst/>
            </a:prstGeom>
            <a:solidFill>
              <a:srgbClr val="FFFFF7"/>
            </a:solidFill>
            <a:ln w="28575">
              <a:solidFill>
                <a:srgbClr val="000000"/>
              </a:solidFill>
              <a:round/>
              <a:headEnd/>
              <a:tailEnd/>
            </a:ln>
            <a:effectLst>
              <a:outerShdw blurRad="50800" dist="38100" dir="2700000" algn="tl" rotWithShape="0">
                <a:srgbClr val="808080">
                  <a:alpha val="42999"/>
                </a:srgbClr>
              </a:outerShdw>
            </a:effectLst>
          </p:spPr>
          <p:txBody>
            <a:bodyPr wrap="none" anchor="ctr"/>
            <a:lstStyle/>
            <a:p>
              <a:pPr>
                <a:defRPr/>
              </a:pPr>
              <a:endParaRPr lang="en-CA">
                <a:latin typeface="+mn-lt"/>
                <a:ea typeface="ＭＳ Ｐゴシック" charset="0"/>
                <a:cs typeface="ＭＳ Ｐゴシック" charset="0"/>
              </a:endParaRPr>
            </a:p>
          </p:txBody>
        </p:sp>
        <p:cxnSp>
          <p:nvCxnSpPr>
            <p:cNvPr id="92" name="Connecteur droit avec flèche 80">
              <a:extLst>
                <a:ext uri="{FF2B5EF4-FFF2-40B4-BE49-F238E27FC236}">
                  <a16:creationId xmlns:a16="http://schemas.microsoft.com/office/drawing/2014/main" id="{4F4BFE97-6339-4CEB-B272-EBE3E1C82810}"/>
                </a:ext>
              </a:extLst>
            </p:cNvPr>
            <p:cNvCxnSpPr>
              <a:cxnSpLocks noChangeShapeType="1"/>
              <a:stCxn id="88" idx="6"/>
            </p:cNvCxnSpPr>
            <p:nvPr/>
          </p:nvCxnSpPr>
          <p:spPr bwMode="auto">
            <a:xfrm flipV="1">
              <a:off x="5572125" y="2652713"/>
              <a:ext cx="434975" cy="6350"/>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93" name="Connecteur droit avec flèche 81">
              <a:extLst>
                <a:ext uri="{FF2B5EF4-FFF2-40B4-BE49-F238E27FC236}">
                  <a16:creationId xmlns:a16="http://schemas.microsoft.com/office/drawing/2014/main" id="{36CB2733-FCD7-4743-B214-7B730BB52CDE}"/>
                </a:ext>
              </a:extLst>
            </p:cNvPr>
            <p:cNvCxnSpPr>
              <a:cxnSpLocks noChangeShapeType="1"/>
              <a:stCxn id="88" idx="4"/>
              <a:endCxn id="89" idx="0"/>
            </p:cNvCxnSpPr>
            <p:nvPr/>
          </p:nvCxnSpPr>
          <p:spPr bwMode="auto">
            <a:xfrm>
              <a:off x="5175250" y="3038475"/>
              <a:ext cx="0" cy="806450"/>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94" name="Connecteur droit avec flèche 82">
              <a:extLst>
                <a:ext uri="{FF2B5EF4-FFF2-40B4-BE49-F238E27FC236}">
                  <a16:creationId xmlns:a16="http://schemas.microsoft.com/office/drawing/2014/main" id="{12F0A4D2-AC30-4570-9C9D-90FD10AF55A6}"/>
                </a:ext>
              </a:extLst>
            </p:cNvPr>
            <p:cNvCxnSpPr>
              <a:cxnSpLocks noChangeShapeType="1"/>
            </p:cNvCxnSpPr>
            <p:nvPr/>
          </p:nvCxnSpPr>
          <p:spPr bwMode="auto">
            <a:xfrm>
              <a:off x="6489700" y="2652713"/>
              <a:ext cx="258763" cy="4762"/>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95" name="Connecteur droit avec flèche 83">
              <a:extLst>
                <a:ext uri="{FF2B5EF4-FFF2-40B4-BE49-F238E27FC236}">
                  <a16:creationId xmlns:a16="http://schemas.microsoft.com/office/drawing/2014/main" id="{A9485101-0CA3-49E9-A7E9-3F75C0059C63}"/>
                </a:ext>
              </a:extLst>
            </p:cNvPr>
            <p:cNvCxnSpPr>
              <a:cxnSpLocks noChangeShapeType="1"/>
              <a:stCxn id="90" idx="4"/>
              <a:endCxn id="91" idx="0"/>
            </p:cNvCxnSpPr>
            <p:nvPr/>
          </p:nvCxnSpPr>
          <p:spPr bwMode="auto">
            <a:xfrm>
              <a:off x="7127875" y="3038475"/>
              <a:ext cx="0" cy="793750"/>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96" name="Connecteur droit avec flèche 84">
              <a:extLst>
                <a:ext uri="{FF2B5EF4-FFF2-40B4-BE49-F238E27FC236}">
                  <a16:creationId xmlns:a16="http://schemas.microsoft.com/office/drawing/2014/main" id="{48BFFDD9-2C57-49DC-82EF-52DB62B2D78F}"/>
                </a:ext>
              </a:extLst>
            </p:cNvPr>
            <p:cNvCxnSpPr>
              <a:cxnSpLocks noChangeShapeType="1"/>
              <a:stCxn id="82" idx="6"/>
              <a:endCxn id="88" idx="2"/>
            </p:cNvCxnSpPr>
            <p:nvPr/>
          </p:nvCxnSpPr>
          <p:spPr bwMode="auto">
            <a:xfrm flipV="1">
              <a:off x="3854450" y="2659063"/>
              <a:ext cx="925513" cy="7937"/>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97" name="ZoneTexte 13">
              <a:extLst>
                <a:ext uri="{FF2B5EF4-FFF2-40B4-BE49-F238E27FC236}">
                  <a16:creationId xmlns:a16="http://schemas.microsoft.com/office/drawing/2014/main" id="{7660CAC9-F095-4A92-B78F-F791E7B112C3}"/>
                </a:ext>
              </a:extLst>
            </p:cNvPr>
            <p:cNvSpPr txBox="1">
              <a:spLocks noChangeArrowheads="1"/>
            </p:cNvSpPr>
            <p:nvPr/>
          </p:nvSpPr>
          <p:spPr bwMode="auto">
            <a:xfrm>
              <a:off x="2352675" y="2325688"/>
              <a:ext cx="495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sz="2400"/>
                <a:t>...</a:t>
              </a:r>
            </a:p>
          </p:txBody>
        </p:sp>
        <p:sp>
          <p:nvSpPr>
            <p:cNvPr id="98" name="ZoneTexte 89">
              <a:extLst>
                <a:ext uri="{FF2B5EF4-FFF2-40B4-BE49-F238E27FC236}">
                  <a16:creationId xmlns:a16="http://schemas.microsoft.com/office/drawing/2014/main" id="{59452A09-7501-457B-AB90-4F331411555F}"/>
                </a:ext>
              </a:extLst>
            </p:cNvPr>
            <p:cNvSpPr txBox="1">
              <a:spLocks noChangeArrowheads="1"/>
            </p:cNvSpPr>
            <p:nvPr/>
          </p:nvSpPr>
          <p:spPr bwMode="auto">
            <a:xfrm>
              <a:off x="6021388" y="2332038"/>
              <a:ext cx="4937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sz="2400"/>
                <a:t>...</a:t>
              </a:r>
            </a:p>
          </p:txBody>
        </p:sp>
        <p:sp>
          <p:nvSpPr>
            <p:cNvPr id="99" name="ZoneTexte 14">
              <a:extLst>
                <a:ext uri="{FF2B5EF4-FFF2-40B4-BE49-F238E27FC236}">
                  <a16:creationId xmlns:a16="http://schemas.microsoft.com/office/drawing/2014/main" id="{2E84AD48-7FD0-419D-BC61-29EDC5723188}"/>
                </a:ext>
              </a:extLst>
            </p:cNvPr>
            <p:cNvSpPr txBox="1">
              <a:spLocks noChangeArrowheads="1"/>
            </p:cNvSpPr>
            <p:nvPr/>
          </p:nvSpPr>
          <p:spPr bwMode="auto">
            <a:xfrm>
              <a:off x="1270000" y="2419350"/>
              <a:ext cx="574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sz="2400" i="1"/>
                <a:t>H</a:t>
              </a:r>
              <a:r>
                <a:rPr lang="fr-CA" altLang="en-US" sz="2400" baseline="-25000"/>
                <a:t>1</a:t>
              </a:r>
            </a:p>
          </p:txBody>
        </p:sp>
        <p:sp>
          <p:nvSpPr>
            <p:cNvPr id="100" name="ZoneTexte 91">
              <a:extLst>
                <a:ext uri="{FF2B5EF4-FFF2-40B4-BE49-F238E27FC236}">
                  <a16:creationId xmlns:a16="http://schemas.microsoft.com/office/drawing/2014/main" id="{E64B9236-8E78-4443-B271-3012E5DD865A}"/>
                </a:ext>
              </a:extLst>
            </p:cNvPr>
            <p:cNvSpPr txBox="1">
              <a:spLocks noChangeArrowheads="1"/>
            </p:cNvSpPr>
            <p:nvPr/>
          </p:nvSpPr>
          <p:spPr bwMode="auto">
            <a:xfrm>
              <a:off x="1274763" y="3962400"/>
              <a:ext cx="574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sz="2400" i="1"/>
                <a:t>S</a:t>
              </a:r>
              <a:r>
                <a:rPr lang="fr-CA" altLang="en-US" sz="2400" baseline="-25000"/>
                <a:t>1</a:t>
              </a:r>
            </a:p>
          </p:txBody>
        </p:sp>
        <p:sp>
          <p:nvSpPr>
            <p:cNvPr id="101" name="ZoneTexte 92">
              <a:extLst>
                <a:ext uri="{FF2B5EF4-FFF2-40B4-BE49-F238E27FC236}">
                  <a16:creationId xmlns:a16="http://schemas.microsoft.com/office/drawing/2014/main" id="{48A341CA-BC49-4625-94FE-3C84A43C4323}"/>
                </a:ext>
              </a:extLst>
            </p:cNvPr>
            <p:cNvSpPr txBox="1">
              <a:spLocks noChangeArrowheads="1"/>
            </p:cNvSpPr>
            <p:nvPr/>
          </p:nvSpPr>
          <p:spPr bwMode="auto">
            <a:xfrm>
              <a:off x="3213100" y="2398713"/>
              <a:ext cx="5762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sz="2400" i="1"/>
                <a:t>H</a:t>
              </a:r>
              <a:r>
                <a:rPr lang="fr-CA" altLang="en-US" sz="2400" baseline="-25000"/>
                <a:t>t</a:t>
              </a:r>
            </a:p>
          </p:txBody>
        </p:sp>
        <p:sp>
          <p:nvSpPr>
            <p:cNvPr id="102" name="ZoneTexte 93">
              <a:extLst>
                <a:ext uri="{FF2B5EF4-FFF2-40B4-BE49-F238E27FC236}">
                  <a16:creationId xmlns:a16="http://schemas.microsoft.com/office/drawing/2014/main" id="{EEC639A9-19A4-4730-9640-60528CCA46A5}"/>
                </a:ext>
              </a:extLst>
            </p:cNvPr>
            <p:cNvSpPr txBox="1">
              <a:spLocks noChangeArrowheads="1"/>
            </p:cNvSpPr>
            <p:nvPr/>
          </p:nvSpPr>
          <p:spPr bwMode="auto">
            <a:xfrm>
              <a:off x="3205163" y="3994150"/>
              <a:ext cx="574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sz="2400" i="1"/>
                <a:t>S</a:t>
              </a:r>
              <a:r>
                <a:rPr lang="fr-CA" altLang="en-US" sz="2400" i="1" baseline="-25000"/>
                <a:t>t</a:t>
              </a:r>
              <a:endParaRPr lang="fr-CA" altLang="en-US" sz="2400" baseline="-25000"/>
            </a:p>
          </p:txBody>
        </p:sp>
        <p:sp>
          <p:nvSpPr>
            <p:cNvPr id="103" name="ZoneTexte 94">
              <a:extLst>
                <a:ext uri="{FF2B5EF4-FFF2-40B4-BE49-F238E27FC236}">
                  <a16:creationId xmlns:a16="http://schemas.microsoft.com/office/drawing/2014/main" id="{EA8D000D-969D-44C7-A4A1-7FEF68C00058}"/>
                </a:ext>
              </a:extLst>
            </p:cNvPr>
            <p:cNvSpPr txBox="1">
              <a:spLocks noChangeArrowheads="1"/>
            </p:cNvSpPr>
            <p:nvPr/>
          </p:nvSpPr>
          <p:spPr bwMode="auto">
            <a:xfrm>
              <a:off x="4889500" y="2417763"/>
              <a:ext cx="6985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sz="2400" i="1"/>
                <a:t>H</a:t>
              </a:r>
              <a:r>
                <a:rPr lang="fr-CA" altLang="en-US" sz="2400" i="1" baseline="-25000"/>
                <a:t>t</a:t>
              </a:r>
              <a:r>
                <a:rPr lang="fr-CA" altLang="en-US" sz="2400" baseline="-25000"/>
                <a:t>+1</a:t>
              </a:r>
            </a:p>
          </p:txBody>
        </p:sp>
        <p:sp>
          <p:nvSpPr>
            <p:cNvPr id="104" name="ZoneTexte 95">
              <a:extLst>
                <a:ext uri="{FF2B5EF4-FFF2-40B4-BE49-F238E27FC236}">
                  <a16:creationId xmlns:a16="http://schemas.microsoft.com/office/drawing/2014/main" id="{46152C7E-3BBC-4EA0-BF7A-1204ECF49296}"/>
                </a:ext>
              </a:extLst>
            </p:cNvPr>
            <p:cNvSpPr txBox="1">
              <a:spLocks noChangeArrowheads="1"/>
            </p:cNvSpPr>
            <p:nvPr/>
          </p:nvSpPr>
          <p:spPr bwMode="auto">
            <a:xfrm>
              <a:off x="4841875" y="4000500"/>
              <a:ext cx="6985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sz="2400" i="1"/>
                <a:t>S</a:t>
              </a:r>
              <a:r>
                <a:rPr lang="fr-CA" altLang="en-US" sz="2400" i="1" baseline="-25000"/>
                <a:t>t</a:t>
              </a:r>
              <a:r>
                <a:rPr lang="fr-CA" altLang="en-US" sz="2400" baseline="-25000"/>
                <a:t>+1</a:t>
              </a:r>
            </a:p>
          </p:txBody>
        </p:sp>
        <p:sp>
          <p:nvSpPr>
            <p:cNvPr id="105" name="ZoneTexte 96">
              <a:extLst>
                <a:ext uri="{FF2B5EF4-FFF2-40B4-BE49-F238E27FC236}">
                  <a16:creationId xmlns:a16="http://schemas.microsoft.com/office/drawing/2014/main" id="{C2BA7A62-8A94-41FF-A962-50DE00F2CE60}"/>
                </a:ext>
              </a:extLst>
            </p:cNvPr>
            <p:cNvSpPr txBox="1">
              <a:spLocks noChangeArrowheads="1"/>
            </p:cNvSpPr>
            <p:nvPr/>
          </p:nvSpPr>
          <p:spPr bwMode="auto">
            <a:xfrm>
              <a:off x="6842125" y="3994150"/>
              <a:ext cx="574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sz="2400" i="1"/>
                <a:t>S</a:t>
              </a:r>
              <a:r>
                <a:rPr lang="fr-CA" altLang="en-US" sz="2400" i="1" baseline="-25000"/>
                <a:t>T</a:t>
              </a:r>
            </a:p>
          </p:txBody>
        </p:sp>
        <p:sp>
          <p:nvSpPr>
            <p:cNvPr id="106" name="ZoneTexte 97">
              <a:extLst>
                <a:ext uri="{FF2B5EF4-FFF2-40B4-BE49-F238E27FC236}">
                  <a16:creationId xmlns:a16="http://schemas.microsoft.com/office/drawing/2014/main" id="{847A6048-C5FE-4040-A858-C618B2A8FE45}"/>
                </a:ext>
              </a:extLst>
            </p:cNvPr>
            <p:cNvSpPr txBox="1">
              <a:spLocks noChangeArrowheads="1"/>
            </p:cNvSpPr>
            <p:nvPr/>
          </p:nvSpPr>
          <p:spPr bwMode="auto">
            <a:xfrm>
              <a:off x="6780213" y="2422525"/>
              <a:ext cx="698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sz="2400" i="1"/>
                <a:t>H</a:t>
              </a:r>
              <a:r>
                <a:rPr lang="fr-CA" altLang="en-US" sz="2400" i="1" baseline="-25000"/>
                <a:t>T</a:t>
              </a:r>
            </a:p>
          </p:txBody>
        </p:sp>
        <p:sp>
          <p:nvSpPr>
            <p:cNvPr id="107" name="Rectangle 15">
              <a:extLst>
                <a:ext uri="{FF2B5EF4-FFF2-40B4-BE49-F238E27FC236}">
                  <a16:creationId xmlns:a16="http://schemas.microsoft.com/office/drawing/2014/main" id="{F51B231A-E835-4BAF-BCD6-6D806E9E33ED}"/>
                </a:ext>
              </a:extLst>
            </p:cNvPr>
            <p:cNvSpPr>
              <a:spLocks noChangeArrowheads="1"/>
            </p:cNvSpPr>
            <p:nvPr/>
          </p:nvSpPr>
          <p:spPr bwMode="auto">
            <a:xfrm>
              <a:off x="3313113" y="1733550"/>
              <a:ext cx="12538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Font typeface="Lucida Grande" charset="0"/>
                <a:buNone/>
              </a:pPr>
              <a:r>
                <a:rPr lang="fr-CA" altLang="en-US" b="1" dirty="0"/>
                <a:t>P</a:t>
              </a:r>
              <a:r>
                <a:rPr lang="fr-CA" altLang="en-US" dirty="0"/>
                <a:t>(</a:t>
              </a:r>
              <a:r>
                <a:rPr lang="fr-CA" altLang="en-US" i="1" dirty="0"/>
                <a:t>H</a:t>
              </a:r>
              <a:r>
                <a:rPr lang="fr-CA" altLang="en-US" i="1" baseline="-25000" dirty="0"/>
                <a:t>t+1</a:t>
              </a:r>
              <a:r>
                <a:rPr lang="fr-CA" altLang="en-US" baseline="-25000" dirty="0"/>
                <a:t> </a:t>
              </a:r>
              <a:r>
                <a:rPr lang="fr-CA" altLang="en-US" dirty="0"/>
                <a:t>| </a:t>
              </a:r>
              <a:r>
                <a:rPr lang="fr-CA" altLang="en-US" i="1" dirty="0" err="1"/>
                <a:t>H</a:t>
              </a:r>
              <a:r>
                <a:rPr lang="fr-CA" altLang="en-US" i="1" baseline="-25000" dirty="0" err="1"/>
                <a:t>t</a:t>
              </a:r>
              <a:r>
                <a:rPr lang="fr-CA" altLang="en-US" dirty="0"/>
                <a:t>)</a:t>
              </a:r>
            </a:p>
          </p:txBody>
        </p:sp>
        <p:sp>
          <p:nvSpPr>
            <p:cNvPr id="108" name="Rectangle 16">
              <a:extLst>
                <a:ext uri="{FF2B5EF4-FFF2-40B4-BE49-F238E27FC236}">
                  <a16:creationId xmlns:a16="http://schemas.microsoft.com/office/drawing/2014/main" id="{904615CF-E083-487C-A3B7-5748D1025EE0}"/>
                </a:ext>
              </a:extLst>
            </p:cNvPr>
            <p:cNvSpPr>
              <a:spLocks noChangeArrowheads="1"/>
            </p:cNvSpPr>
            <p:nvPr/>
          </p:nvSpPr>
          <p:spPr bwMode="auto">
            <a:xfrm>
              <a:off x="412750" y="1814513"/>
              <a:ext cx="7445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Font typeface="Lucida Grande" charset="0"/>
                <a:buNone/>
              </a:pPr>
              <a:r>
                <a:rPr lang="fr-CA" altLang="en-US" b="1"/>
                <a:t>P</a:t>
              </a:r>
              <a:r>
                <a:rPr lang="fr-CA" altLang="en-US"/>
                <a:t>(</a:t>
              </a:r>
              <a:r>
                <a:rPr lang="fr-CA" altLang="en-US" i="1"/>
                <a:t>H</a:t>
              </a:r>
              <a:r>
                <a:rPr lang="fr-CA" altLang="en-US" i="1" baseline="-25000"/>
                <a:t>1</a:t>
              </a:r>
              <a:r>
                <a:rPr lang="fr-CA" altLang="en-US"/>
                <a:t>)</a:t>
              </a:r>
            </a:p>
          </p:txBody>
        </p:sp>
        <p:sp>
          <p:nvSpPr>
            <p:cNvPr id="109" name="Rectangle 18">
              <a:extLst>
                <a:ext uri="{FF2B5EF4-FFF2-40B4-BE49-F238E27FC236}">
                  <a16:creationId xmlns:a16="http://schemas.microsoft.com/office/drawing/2014/main" id="{F3E4AC3A-6D30-4FD2-9C44-671FC53977FF}"/>
                </a:ext>
              </a:extLst>
            </p:cNvPr>
            <p:cNvSpPr>
              <a:spLocks noChangeArrowheads="1"/>
            </p:cNvSpPr>
            <p:nvPr/>
          </p:nvSpPr>
          <p:spPr bwMode="auto">
            <a:xfrm>
              <a:off x="3808413" y="3097213"/>
              <a:ext cx="1085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Font typeface="Lucida Grande" charset="0"/>
                <a:buNone/>
              </a:pPr>
              <a:r>
                <a:rPr lang="fr-CA" altLang="en-US" b="1"/>
                <a:t>P</a:t>
              </a:r>
              <a:r>
                <a:rPr lang="fr-CA" altLang="en-US"/>
                <a:t>(</a:t>
              </a:r>
              <a:r>
                <a:rPr lang="fr-CA" altLang="en-US" i="1"/>
                <a:t>S</a:t>
              </a:r>
              <a:r>
                <a:rPr lang="fr-CA" altLang="en-US" baseline="-25000"/>
                <a:t>t</a:t>
              </a:r>
              <a:r>
                <a:rPr lang="fr-CA" altLang="en-US"/>
                <a:t> | </a:t>
              </a:r>
              <a:r>
                <a:rPr lang="fr-CA" altLang="en-US" i="1"/>
                <a:t>H</a:t>
              </a:r>
              <a:r>
                <a:rPr lang="fr-CA" altLang="en-US" i="1" baseline="-25000"/>
                <a:t>t</a:t>
              </a:r>
              <a:r>
                <a:rPr lang="fr-CA" altLang="en-US"/>
                <a:t>)</a:t>
              </a:r>
              <a:endParaRPr lang="fr-CA" altLang="en-US" baseline="-25000"/>
            </a:p>
          </p:txBody>
        </p:sp>
        <p:cxnSp>
          <p:nvCxnSpPr>
            <p:cNvPr id="110" name="Connecteur droit avec flèche 20">
              <a:extLst>
                <a:ext uri="{FF2B5EF4-FFF2-40B4-BE49-F238E27FC236}">
                  <a16:creationId xmlns:a16="http://schemas.microsoft.com/office/drawing/2014/main" id="{4834E6BC-DF36-4032-89F1-2D445F7A9806}"/>
                </a:ext>
              </a:extLst>
            </p:cNvPr>
            <p:cNvCxnSpPr>
              <a:cxnSpLocks noChangeShapeType="1"/>
              <a:endCxn id="80" idx="1"/>
            </p:cNvCxnSpPr>
            <p:nvPr/>
          </p:nvCxnSpPr>
          <p:spPr bwMode="auto">
            <a:xfrm>
              <a:off x="868363" y="2192338"/>
              <a:ext cx="358775" cy="207962"/>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1" name="Connecteur droit avec flèche 22">
              <a:extLst>
                <a:ext uri="{FF2B5EF4-FFF2-40B4-BE49-F238E27FC236}">
                  <a16:creationId xmlns:a16="http://schemas.microsoft.com/office/drawing/2014/main" id="{E562A16B-B7F2-4BB6-8E6A-565358BAEBB7}"/>
                </a:ext>
              </a:extLst>
            </p:cNvPr>
            <p:cNvCxnSpPr>
              <a:cxnSpLocks noChangeShapeType="1"/>
              <a:stCxn id="107" idx="2"/>
            </p:cNvCxnSpPr>
            <p:nvPr/>
          </p:nvCxnSpPr>
          <p:spPr bwMode="auto">
            <a:xfrm>
              <a:off x="3940048" y="2102882"/>
              <a:ext cx="377952" cy="543481"/>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2" name="Connecteur droit avec flèche 25">
              <a:extLst>
                <a:ext uri="{FF2B5EF4-FFF2-40B4-BE49-F238E27FC236}">
                  <a16:creationId xmlns:a16="http://schemas.microsoft.com/office/drawing/2014/main" id="{6491AE9A-0860-4F51-81B8-F67A7973FC7D}"/>
                </a:ext>
              </a:extLst>
            </p:cNvPr>
            <p:cNvCxnSpPr>
              <a:cxnSpLocks noChangeShapeType="1"/>
              <a:stCxn id="109" idx="1"/>
            </p:cNvCxnSpPr>
            <p:nvPr/>
          </p:nvCxnSpPr>
          <p:spPr bwMode="auto">
            <a:xfrm flipH="1">
              <a:off x="3435350" y="3281363"/>
              <a:ext cx="373063" cy="207962"/>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21848" y="37709"/>
            <a:ext cx="8229600" cy="1143000"/>
          </a:xfrm>
        </p:spPr>
        <p:txBody>
          <a:bodyPr/>
          <a:lstStyle/>
          <a:p>
            <a:pPr eaLnBrk="1" hangingPunct="1"/>
            <a:r>
              <a:rPr lang="fr-CA" altLang="ko-KR" dirty="0">
                <a:latin typeface="Arial" pitchFamily="34" charset="0"/>
                <a:ea typeface="ＭＳ Ｐゴシック" pitchFamily="34" charset="-128"/>
              </a:rPr>
              <a:t>Filtrage avec un HMM</a:t>
            </a:r>
          </a:p>
        </p:txBody>
      </p:sp>
      <p:sp>
        <p:nvSpPr>
          <p:cNvPr id="168966" name="Rectangle 6"/>
          <p:cNvSpPr>
            <a:spLocks noGrp="1" noChangeArrowheads="1"/>
          </p:cNvSpPr>
          <p:nvPr>
            <p:ph idx="1"/>
          </p:nvPr>
        </p:nvSpPr>
        <p:spPr>
          <a:xfrm>
            <a:off x="288323" y="4408109"/>
            <a:ext cx="8567354" cy="2010154"/>
          </a:xfrm>
        </p:spPr>
        <p:txBody>
          <a:bodyPr/>
          <a:lstStyle/>
          <a:p>
            <a:pPr>
              <a:spcBef>
                <a:spcPts val="1000"/>
              </a:spcBef>
              <a:spcAft>
                <a:spcPts val="1000"/>
              </a:spcAft>
            </a:pPr>
            <a:r>
              <a:rPr lang="fr-CA" altLang="ko-KR" dirty="0">
                <a:ea typeface="ＭＳ Ｐゴシック" pitchFamily="34" charset="-128"/>
              </a:rPr>
              <a:t>Nous avons déjà vu un algorithme de programmation dynamique pour le filtrage qui itère sur la probabilité conditionnelle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H</a:t>
            </a:r>
            <a:r>
              <a:rPr lang="fr-CA" altLang="ko-KR" baseline="-25000" dirty="0">
                <a:ea typeface="ＭＳ Ｐゴシック" pitchFamily="34" charset="-128"/>
              </a:rPr>
              <a:t>K</a:t>
            </a:r>
            <a:r>
              <a:rPr lang="fr-CA" altLang="ko-KR" dirty="0">
                <a:ea typeface="ＭＳ Ｐゴシック" pitchFamily="34" charset="-128"/>
              </a:rPr>
              <a:t> = k | </a:t>
            </a:r>
            <a:r>
              <a:rPr lang="fr-CA" altLang="ko-KR" i="1" dirty="0">
                <a:ea typeface="ＭＳ Ｐゴシック" pitchFamily="34" charset="-128"/>
              </a:rPr>
              <a:t>S</a:t>
            </a:r>
            <a:r>
              <a:rPr lang="fr-CA" altLang="ko-KR" baseline="-25000" dirty="0">
                <a:ea typeface="ＭＳ Ｐゴシック" pitchFamily="34" charset="-128"/>
              </a:rPr>
              <a:t>1:T </a:t>
            </a:r>
            <a:r>
              <a:rPr lang="fr-CA" altLang="ko-KR" dirty="0">
                <a:ea typeface="ＭＳ Ｐゴシック" pitchFamily="34" charset="-128"/>
              </a:rPr>
              <a:t>=s</a:t>
            </a:r>
            <a:r>
              <a:rPr lang="fr-CA" altLang="ko-KR" baseline="-25000" dirty="0">
                <a:ea typeface="ＭＳ Ｐゴシック" pitchFamily="34" charset="-128"/>
              </a:rPr>
              <a:t>1:T</a:t>
            </a:r>
            <a:r>
              <a:rPr lang="fr-CA" altLang="ko-KR" dirty="0">
                <a:ea typeface="ＭＳ Ｐゴシック" pitchFamily="34" charset="-128"/>
              </a:rPr>
              <a:t>) </a:t>
            </a:r>
          </a:p>
          <a:p>
            <a:pPr>
              <a:spcBef>
                <a:spcPts val="1000"/>
              </a:spcBef>
              <a:spcAft>
                <a:spcPts val="1000"/>
              </a:spcAft>
            </a:pPr>
            <a:r>
              <a:rPr lang="fr-CA" altLang="ko-KR" dirty="0">
                <a:ea typeface="ＭＳ Ｐゴシック" pitchFamily="34" charset="-128"/>
              </a:rPr>
              <a:t>Nous voyons maintenant une programmation dynamique un peu différente, mais équivalente, qui itère sur la probabilité conjointe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 </a:t>
            </a:r>
            <a:r>
              <a:rPr lang="fr-CA" altLang="ko-KR" dirty="0">
                <a:ea typeface="ＭＳ Ｐゴシック" pitchFamily="34" charset="-128"/>
              </a:rPr>
              <a:t>=e</a:t>
            </a:r>
            <a:r>
              <a:rPr lang="fr-CA" altLang="ko-KR" baseline="-25000" dirty="0">
                <a:ea typeface="ＭＳ Ｐゴシック" pitchFamily="34" charset="-128"/>
              </a:rPr>
              <a:t>1:T </a:t>
            </a:r>
            <a:r>
              <a:rPr lang="fr-CA" altLang="ko-KR" dirty="0">
                <a:ea typeface="ＭＳ Ｐゴシック" pitchFamily="34" charset="-128"/>
              </a:rPr>
              <a:t>, </a:t>
            </a:r>
            <a:r>
              <a:rPr lang="fr-CA" altLang="ko-KR" i="1" dirty="0">
                <a:ea typeface="ＭＳ Ｐゴシック" pitchFamily="34" charset="-128"/>
              </a:rPr>
              <a:t>S</a:t>
            </a:r>
            <a:r>
              <a:rPr lang="fr-CA" altLang="ko-KR" baseline="-25000" dirty="0">
                <a:ea typeface="ＭＳ Ｐゴシック" pitchFamily="34" charset="-128"/>
              </a:rPr>
              <a:t>K</a:t>
            </a:r>
            <a:r>
              <a:rPr lang="fr-CA" altLang="ko-KR" dirty="0">
                <a:ea typeface="ＭＳ Ｐゴシック" pitchFamily="34" charset="-128"/>
              </a:rPr>
              <a:t> = k).</a:t>
            </a:r>
          </a:p>
          <a:p>
            <a:pPr eaLnBrk="1" hangingPunct="1">
              <a:buFont typeface="Lucida Grande" charset="0"/>
              <a:buNone/>
            </a:pPr>
            <a:endParaRPr lang="fr-CA" altLang="ko-KR" dirty="0">
              <a:ea typeface="ＭＳ Ｐゴシック" pitchFamily="34" charset="-128"/>
            </a:endParaRPr>
          </a:p>
          <a:p>
            <a:pPr eaLnBrk="1" hangingPunct="1"/>
            <a:endParaRPr lang="fr-CA" altLang="ko-KR" dirty="0">
              <a:ea typeface="ＭＳ Ｐゴシック" pitchFamily="34" charset="-128"/>
            </a:endParaRPr>
          </a:p>
        </p:txBody>
      </p:sp>
      <p:sp>
        <p:nvSpPr>
          <p:cNvPr id="26628"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26629"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26630"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74CFB3C7-EE9C-447B-9249-258DE01524DA}" type="slidenum">
              <a:rPr lang="en-US" altLang="en-US" smtClean="0">
                <a:latin typeface="Calibri" pitchFamily="34" charset="0"/>
              </a:rPr>
              <a:pPr/>
              <a:t>28</a:t>
            </a:fld>
            <a:endParaRPr lang="en-US" altLang="en-US" dirty="0">
              <a:latin typeface="Calibri" pitchFamily="34" charset="0"/>
            </a:endParaRPr>
          </a:p>
        </p:txBody>
      </p:sp>
      <mc:AlternateContent xmlns:mc="http://schemas.openxmlformats.org/markup-compatibility/2006" xmlns:pslz="http://schemas.microsoft.com/office/powerpoint/2016/slidezoom">
        <mc:Choice Requires="pslz">
          <p:graphicFrame>
            <p:nvGraphicFramePr>
              <p:cNvPr id="3" name="Slide Zoom 2">
                <a:extLst>
                  <a:ext uri="{FF2B5EF4-FFF2-40B4-BE49-F238E27FC236}">
                    <a16:creationId xmlns:a16="http://schemas.microsoft.com/office/drawing/2014/main" id="{462232F2-0FC0-4DB2-B27A-335EB5E9F57A}"/>
                  </a:ext>
                </a:extLst>
              </p:cNvPr>
              <p:cNvGraphicFramePr>
                <a:graphicFrameLocks noChangeAspect="1"/>
              </p:cNvGraphicFramePr>
              <p:nvPr>
                <p:extLst>
                  <p:ext uri="{D42A27DB-BD31-4B8C-83A1-F6EECF244321}">
                    <p14:modId xmlns:p14="http://schemas.microsoft.com/office/powerpoint/2010/main" val="2660550985"/>
                  </p:ext>
                </p:extLst>
              </p:nvPr>
            </p:nvGraphicFramePr>
            <p:xfrm>
              <a:off x="8501855" y="4668060"/>
              <a:ext cx="353822" cy="146633"/>
            </p:xfrm>
            <a:graphic>
              <a:graphicData uri="http://schemas.microsoft.com/office/powerpoint/2016/slidezoom">
                <pslz:sldZm>
                  <pslz:sldZmObj sldId="405" cId="404981859">
                    <pslz:zmPr id="{F517534F-C8CE-4A27-969F-B2093BEC788F}" returnToParent="0" transitionDur="1000">
                      <p166:blipFill xmlns:p166="http://schemas.microsoft.com/office/powerpoint/2016/6/main">
                        <a:blip r:embed="rId3"/>
                        <a:stretch>
                          <a:fillRect/>
                        </a:stretch>
                      </p166:blipFill>
                      <p166:spPr xmlns:p166="http://schemas.microsoft.com/office/powerpoint/2016/6/main">
                        <a:xfrm>
                          <a:off x="0" y="0"/>
                          <a:ext cx="353822" cy="146633"/>
                        </a:xfrm>
                        <a:prstGeom prst="rect">
                          <a:avLst/>
                        </a:prstGeom>
                        <a:ln w="3175">
                          <a:solidFill>
                            <a:prstClr val="ltGray"/>
                          </a:solidFill>
                        </a:ln>
                      </p166:spPr>
                    </pslz:zmPr>
                  </pslz:sldZmObj>
                </pslz:sldZm>
              </a:graphicData>
            </a:graphic>
          </p:graphicFrame>
        </mc:Choice>
        <mc:Fallback xmlns="">
          <p:pic>
            <p:nvPicPr>
              <p:cNvPr id="3" name="Slide Zoom 2">
                <a:extLst>
                  <a:ext uri="{FF2B5EF4-FFF2-40B4-BE49-F238E27FC236}">
                    <a16:creationId xmlns:a16="http://schemas.microsoft.com/office/drawing/2014/main" id="{462232F2-0FC0-4DB2-B27A-335EB5E9F57A}"/>
                  </a:ext>
                </a:extLst>
              </p:cNvPr>
              <p:cNvPicPr>
                <a:picLocks noGrp="1" noRot="1" noChangeAspect="1" noMove="1" noResize="1" noEditPoints="1" noAdjustHandles="1" noChangeArrowheads="1" noChangeShapeType="1"/>
              </p:cNvPicPr>
              <p:nvPr/>
            </p:nvPicPr>
            <p:blipFill>
              <a:blip r:embed="rId4"/>
              <a:stretch>
                <a:fillRect/>
              </a:stretch>
            </p:blipFill>
            <p:spPr>
              <a:xfrm>
                <a:off x="8501855" y="4668060"/>
                <a:ext cx="353822" cy="146633"/>
              </a:xfrm>
              <a:prstGeom prst="rect">
                <a:avLst/>
              </a:prstGeom>
              <a:ln w="3175">
                <a:solidFill>
                  <a:prstClr val="ltGray"/>
                </a:solidFill>
              </a:ln>
            </p:spPr>
          </p:pic>
        </mc:Fallback>
      </mc:AlternateContent>
      <p:sp>
        <p:nvSpPr>
          <p:cNvPr id="44" name="Oval 54">
            <a:extLst>
              <a:ext uri="{FF2B5EF4-FFF2-40B4-BE49-F238E27FC236}">
                <a16:creationId xmlns:a16="http://schemas.microsoft.com/office/drawing/2014/main" id="{E4C5A5C0-02E1-40AC-9622-7B0DA7580883}"/>
              </a:ext>
            </a:extLst>
          </p:cNvPr>
          <p:cNvSpPr>
            <a:spLocks noChangeArrowheads="1"/>
          </p:cNvSpPr>
          <p:nvPr/>
        </p:nvSpPr>
        <p:spPr bwMode="auto">
          <a:xfrm>
            <a:off x="1456912" y="1781194"/>
            <a:ext cx="792163" cy="757238"/>
          </a:xfrm>
          <a:prstGeom prst="ellipse">
            <a:avLst/>
          </a:prstGeom>
          <a:solidFill>
            <a:srgbClr val="FFFFF7"/>
          </a:solidFill>
          <a:ln w="28575">
            <a:solidFill>
              <a:srgbClr val="000000"/>
            </a:solidFill>
            <a:round/>
            <a:headEnd/>
            <a:tailEnd/>
          </a:ln>
          <a:effectLst>
            <a:outerShdw blurRad="50800" dist="38100" dir="2700000" algn="tl" rotWithShape="0">
              <a:srgbClr val="808080">
                <a:alpha val="42999"/>
              </a:srgbClr>
            </a:outerShdw>
          </a:effectLst>
        </p:spPr>
        <p:txBody>
          <a:bodyPr wrap="none" anchor="ctr"/>
          <a:lstStyle/>
          <a:p>
            <a:pPr>
              <a:defRPr/>
            </a:pPr>
            <a:endParaRPr lang="en-CA">
              <a:latin typeface="+mn-lt"/>
              <a:ea typeface="ＭＳ Ｐゴシック" charset="0"/>
              <a:cs typeface="ＭＳ Ｐゴシック" charset="0"/>
            </a:endParaRPr>
          </a:p>
        </p:txBody>
      </p:sp>
      <p:sp>
        <p:nvSpPr>
          <p:cNvPr id="45" name="Oval 54">
            <a:extLst>
              <a:ext uri="{FF2B5EF4-FFF2-40B4-BE49-F238E27FC236}">
                <a16:creationId xmlns:a16="http://schemas.microsoft.com/office/drawing/2014/main" id="{719ED210-83CE-4371-92D8-79976ED0A5FD}"/>
              </a:ext>
            </a:extLst>
          </p:cNvPr>
          <p:cNvSpPr>
            <a:spLocks noChangeArrowheads="1"/>
          </p:cNvSpPr>
          <p:nvPr/>
        </p:nvSpPr>
        <p:spPr bwMode="auto">
          <a:xfrm>
            <a:off x="1454531" y="3093263"/>
            <a:ext cx="792163" cy="757237"/>
          </a:xfrm>
          <a:prstGeom prst="ellipse">
            <a:avLst/>
          </a:prstGeom>
          <a:solidFill>
            <a:srgbClr val="FFFFF7"/>
          </a:solidFill>
          <a:ln w="28575">
            <a:solidFill>
              <a:srgbClr val="000000"/>
            </a:solidFill>
            <a:round/>
            <a:headEnd/>
            <a:tailEnd/>
          </a:ln>
          <a:effectLst>
            <a:outerShdw blurRad="50800" dist="38100" dir="2700000" algn="tl" rotWithShape="0">
              <a:srgbClr val="808080">
                <a:alpha val="42999"/>
              </a:srgbClr>
            </a:outerShdw>
          </a:effectLst>
        </p:spPr>
        <p:txBody>
          <a:bodyPr wrap="none" anchor="ctr"/>
          <a:lstStyle/>
          <a:p>
            <a:pPr>
              <a:defRPr/>
            </a:pPr>
            <a:endParaRPr lang="en-CA">
              <a:latin typeface="+mn-lt"/>
              <a:ea typeface="ＭＳ Ｐゴシック" charset="0"/>
              <a:cs typeface="ＭＳ Ｐゴシック" charset="0"/>
            </a:endParaRPr>
          </a:p>
        </p:txBody>
      </p:sp>
      <p:sp>
        <p:nvSpPr>
          <p:cNvPr id="46" name="Oval 54">
            <a:extLst>
              <a:ext uri="{FF2B5EF4-FFF2-40B4-BE49-F238E27FC236}">
                <a16:creationId xmlns:a16="http://schemas.microsoft.com/office/drawing/2014/main" id="{16577D44-95EB-4469-BBBD-CBC543F9D7EC}"/>
              </a:ext>
            </a:extLst>
          </p:cNvPr>
          <p:cNvSpPr>
            <a:spLocks noChangeArrowheads="1"/>
          </p:cNvSpPr>
          <p:nvPr/>
        </p:nvSpPr>
        <p:spPr bwMode="auto">
          <a:xfrm>
            <a:off x="3407950" y="1781194"/>
            <a:ext cx="792162" cy="757238"/>
          </a:xfrm>
          <a:prstGeom prst="ellipse">
            <a:avLst/>
          </a:prstGeom>
          <a:solidFill>
            <a:srgbClr val="FFFFF7"/>
          </a:solidFill>
          <a:ln w="28575">
            <a:solidFill>
              <a:srgbClr val="000000"/>
            </a:solidFill>
            <a:round/>
            <a:headEnd/>
            <a:tailEnd/>
          </a:ln>
          <a:effectLst>
            <a:outerShdw blurRad="50800" dist="38100" dir="2700000" algn="tl" rotWithShape="0">
              <a:srgbClr val="808080">
                <a:alpha val="42999"/>
              </a:srgbClr>
            </a:outerShdw>
          </a:effectLst>
        </p:spPr>
        <p:txBody>
          <a:bodyPr wrap="none" anchor="ctr"/>
          <a:lstStyle/>
          <a:p>
            <a:pPr>
              <a:defRPr/>
            </a:pPr>
            <a:endParaRPr lang="en-CA">
              <a:latin typeface="+mn-lt"/>
              <a:ea typeface="ＭＳ Ｐゴシック" charset="0"/>
              <a:cs typeface="ＭＳ Ｐゴシック" charset="0"/>
            </a:endParaRPr>
          </a:p>
        </p:txBody>
      </p:sp>
      <p:sp>
        <p:nvSpPr>
          <p:cNvPr id="47" name="Oval 54">
            <a:extLst>
              <a:ext uri="{FF2B5EF4-FFF2-40B4-BE49-F238E27FC236}">
                <a16:creationId xmlns:a16="http://schemas.microsoft.com/office/drawing/2014/main" id="{754BC41B-A052-4069-960E-75ED85399FAD}"/>
              </a:ext>
            </a:extLst>
          </p:cNvPr>
          <p:cNvSpPr>
            <a:spLocks noChangeArrowheads="1"/>
          </p:cNvSpPr>
          <p:nvPr/>
        </p:nvSpPr>
        <p:spPr bwMode="auto">
          <a:xfrm>
            <a:off x="3405569" y="3080563"/>
            <a:ext cx="792162" cy="757237"/>
          </a:xfrm>
          <a:prstGeom prst="ellipse">
            <a:avLst/>
          </a:prstGeom>
          <a:solidFill>
            <a:srgbClr val="FFFFF7"/>
          </a:solidFill>
          <a:ln w="28575">
            <a:solidFill>
              <a:srgbClr val="000000"/>
            </a:solidFill>
            <a:round/>
            <a:headEnd/>
            <a:tailEnd/>
          </a:ln>
          <a:effectLst>
            <a:outerShdw blurRad="50800" dist="38100" dir="2700000" algn="tl" rotWithShape="0">
              <a:srgbClr val="808080">
                <a:alpha val="42999"/>
              </a:srgbClr>
            </a:outerShdw>
          </a:effectLst>
        </p:spPr>
        <p:txBody>
          <a:bodyPr wrap="none" anchor="ctr"/>
          <a:lstStyle/>
          <a:p>
            <a:pPr eaLnBrk="1" hangingPunct="1">
              <a:buFont typeface="Lucida Grande" charset="0"/>
              <a:buNone/>
              <a:defRPr/>
            </a:pPr>
            <a:endParaRPr lang="fr-CA" baseline="-25000" dirty="0">
              <a:latin typeface="Arial" charset="0"/>
              <a:ea typeface="ＭＳ Ｐゴシック" charset="0"/>
              <a:cs typeface="ＭＳ Ｐゴシック" charset="0"/>
            </a:endParaRPr>
          </a:p>
        </p:txBody>
      </p:sp>
      <p:cxnSp>
        <p:nvCxnSpPr>
          <p:cNvPr id="48" name="Connecteur droit avec flèche 2">
            <a:extLst>
              <a:ext uri="{FF2B5EF4-FFF2-40B4-BE49-F238E27FC236}">
                <a16:creationId xmlns:a16="http://schemas.microsoft.com/office/drawing/2014/main" id="{42C5EE0F-8264-4082-A69B-07C7FCB53A68}"/>
              </a:ext>
            </a:extLst>
          </p:cNvPr>
          <p:cNvCxnSpPr>
            <a:cxnSpLocks noChangeShapeType="1"/>
            <a:stCxn id="44" idx="6"/>
          </p:cNvCxnSpPr>
          <p:nvPr/>
        </p:nvCxnSpPr>
        <p:spPr bwMode="auto">
          <a:xfrm flipV="1">
            <a:off x="2249075" y="2152669"/>
            <a:ext cx="436562" cy="6350"/>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0" name="Connecteur droit avec flèche 68">
            <a:extLst>
              <a:ext uri="{FF2B5EF4-FFF2-40B4-BE49-F238E27FC236}">
                <a16:creationId xmlns:a16="http://schemas.microsoft.com/office/drawing/2014/main" id="{915EB657-F73C-4EBE-BA27-5D0C7FF0DD40}"/>
              </a:ext>
            </a:extLst>
          </p:cNvPr>
          <p:cNvCxnSpPr>
            <a:cxnSpLocks noChangeShapeType="1"/>
          </p:cNvCxnSpPr>
          <p:nvPr/>
        </p:nvCxnSpPr>
        <p:spPr bwMode="auto">
          <a:xfrm>
            <a:off x="3166650" y="2152669"/>
            <a:ext cx="258762" cy="4763"/>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2" name="Oval 54">
            <a:extLst>
              <a:ext uri="{FF2B5EF4-FFF2-40B4-BE49-F238E27FC236}">
                <a16:creationId xmlns:a16="http://schemas.microsoft.com/office/drawing/2014/main" id="{3835A5E8-3573-4D2D-9822-0DDF675E65CF}"/>
              </a:ext>
            </a:extLst>
          </p:cNvPr>
          <p:cNvSpPr>
            <a:spLocks noChangeArrowheads="1"/>
          </p:cNvSpPr>
          <p:nvPr/>
        </p:nvSpPr>
        <p:spPr bwMode="auto">
          <a:xfrm>
            <a:off x="5125625" y="1773257"/>
            <a:ext cx="792162" cy="757237"/>
          </a:xfrm>
          <a:prstGeom prst="ellipse">
            <a:avLst/>
          </a:prstGeom>
          <a:solidFill>
            <a:srgbClr val="FFFFF7"/>
          </a:solidFill>
          <a:ln w="28575">
            <a:solidFill>
              <a:srgbClr val="000000"/>
            </a:solidFill>
            <a:round/>
            <a:headEnd/>
            <a:tailEnd/>
          </a:ln>
          <a:effectLst>
            <a:outerShdw blurRad="50800" dist="38100" dir="2700000" algn="tl" rotWithShape="0">
              <a:srgbClr val="808080">
                <a:alpha val="42999"/>
              </a:srgbClr>
            </a:outerShdw>
          </a:effectLst>
        </p:spPr>
        <p:txBody>
          <a:bodyPr wrap="none" anchor="ctr"/>
          <a:lstStyle/>
          <a:p>
            <a:pPr>
              <a:defRPr/>
            </a:pPr>
            <a:endParaRPr lang="en-CA">
              <a:latin typeface="+mn-lt"/>
              <a:ea typeface="ＭＳ Ｐゴシック" charset="0"/>
              <a:cs typeface="ＭＳ Ｐゴシック" charset="0"/>
            </a:endParaRPr>
          </a:p>
        </p:txBody>
      </p:sp>
      <p:sp>
        <p:nvSpPr>
          <p:cNvPr id="53" name="Oval 54">
            <a:extLst>
              <a:ext uri="{FF2B5EF4-FFF2-40B4-BE49-F238E27FC236}">
                <a16:creationId xmlns:a16="http://schemas.microsoft.com/office/drawing/2014/main" id="{0626971C-DA32-466D-A15D-3A9319EDC145}"/>
              </a:ext>
            </a:extLst>
          </p:cNvPr>
          <p:cNvSpPr>
            <a:spLocks noChangeArrowheads="1"/>
          </p:cNvSpPr>
          <p:nvPr/>
        </p:nvSpPr>
        <p:spPr bwMode="auto">
          <a:xfrm>
            <a:off x="5123244" y="3085325"/>
            <a:ext cx="792162" cy="757238"/>
          </a:xfrm>
          <a:prstGeom prst="ellipse">
            <a:avLst/>
          </a:prstGeom>
          <a:solidFill>
            <a:srgbClr val="FFFFF7"/>
          </a:solidFill>
          <a:ln w="28575">
            <a:solidFill>
              <a:srgbClr val="000000"/>
            </a:solidFill>
            <a:round/>
            <a:headEnd/>
            <a:tailEnd/>
          </a:ln>
          <a:effectLst>
            <a:outerShdw blurRad="50800" dist="38100" dir="2700000" algn="tl" rotWithShape="0">
              <a:srgbClr val="808080">
                <a:alpha val="42999"/>
              </a:srgbClr>
            </a:outerShdw>
          </a:effectLst>
        </p:spPr>
        <p:txBody>
          <a:bodyPr wrap="none" anchor="ctr"/>
          <a:lstStyle/>
          <a:p>
            <a:pPr>
              <a:defRPr/>
            </a:pPr>
            <a:endParaRPr lang="en-CA">
              <a:latin typeface="+mn-lt"/>
              <a:ea typeface="ＭＳ Ｐゴシック" charset="0"/>
              <a:cs typeface="ＭＳ Ｐゴシック" charset="0"/>
            </a:endParaRPr>
          </a:p>
        </p:txBody>
      </p:sp>
      <p:sp>
        <p:nvSpPr>
          <p:cNvPr id="54" name="Oval 54">
            <a:extLst>
              <a:ext uri="{FF2B5EF4-FFF2-40B4-BE49-F238E27FC236}">
                <a16:creationId xmlns:a16="http://schemas.microsoft.com/office/drawing/2014/main" id="{ED8ACD6D-667E-453F-8E8B-022FE47FB52B}"/>
              </a:ext>
            </a:extLst>
          </p:cNvPr>
          <p:cNvSpPr>
            <a:spLocks noChangeArrowheads="1"/>
          </p:cNvSpPr>
          <p:nvPr/>
        </p:nvSpPr>
        <p:spPr bwMode="auto">
          <a:xfrm>
            <a:off x="7076662" y="1773257"/>
            <a:ext cx="792163" cy="757237"/>
          </a:xfrm>
          <a:prstGeom prst="ellipse">
            <a:avLst/>
          </a:prstGeom>
          <a:solidFill>
            <a:srgbClr val="FFFFF7"/>
          </a:solidFill>
          <a:ln w="28575">
            <a:solidFill>
              <a:srgbClr val="000000"/>
            </a:solidFill>
            <a:round/>
            <a:headEnd/>
            <a:tailEnd/>
          </a:ln>
          <a:effectLst>
            <a:outerShdw blurRad="50800" dist="38100" dir="2700000" algn="tl" rotWithShape="0">
              <a:srgbClr val="808080">
                <a:alpha val="42999"/>
              </a:srgbClr>
            </a:outerShdw>
          </a:effectLst>
        </p:spPr>
        <p:txBody>
          <a:bodyPr wrap="none" anchor="ctr"/>
          <a:lstStyle/>
          <a:p>
            <a:pPr>
              <a:defRPr/>
            </a:pPr>
            <a:endParaRPr lang="en-CA">
              <a:latin typeface="+mn-lt"/>
              <a:ea typeface="ＭＳ Ｐゴシック" charset="0"/>
              <a:cs typeface="ＭＳ Ｐゴシック" charset="0"/>
            </a:endParaRPr>
          </a:p>
        </p:txBody>
      </p:sp>
      <p:sp>
        <p:nvSpPr>
          <p:cNvPr id="55" name="Oval 54">
            <a:extLst>
              <a:ext uri="{FF2B5EF4-FFF2-40B4-BE49-F238E27FC236}">
                <a16:creationId xmlns:a16="http://schemas.microsoft.com/office/drawing/2014/main" id="{9562CAE6-39EA-4EEF-AC9A-1D9A7FFFFE80}"/>
              </a:ext>
            </a:extLst>
          </p:cNvPr>
          <p:cNvSpPr>
            <a:spLocks noChangeArrowheads="1"/>
          </p:cNvSpPr>
          <p:nvPr/>
        </p:nvSpPr>
        <p:spPr bwMode="auto">
          <a:xfrm>
            <a:off x="7074281" y="3072625"/>
            <a:ext cx="792163" cy="757238"/>
          </a:xfrm>
          <a:prstGeom prst="ellipse">
            <a:avLst/>
          </a:prstGeom>
          <a:solidFill>
            <a:srgbClr val="FFFFF7"/>
          </a:solidFill>
          <a:ln w="28575">
            <a:solidFill>
              <a:srgbClr val="000000"/>
            </a:solidFill>
            <a:round/>
            <a:headEnd/>
            <a:tailEnd/>
          </a:ln>
          <a:effectLst>
            <a:outerShdw blurRad="50800" dist="38100" dir="2700000" algn="tl" rotWithShape="0">
              <a:srgbClr val="808080">
                <a:alpha val="42999"/>
              </a:srgbClr>
            </a:outerShdw>
          </a:effectLst>
        </p:spPr>
        <p:txBody>
          <a:bodyPr wrap="none" anchor="ctr"/>
          <a:lstStyle/>
          <a:p>
            <a:pPr>
              <a:defRPr/>
            </a:pPr>
            <a:endParaRPr lang="en-CA">
              <a:latin typeface="+mn-lt"/>
              <a:ea typeface="ＭＳ Ｐゴシック" charset="0"/>
              <a:cs typeface="ＭＳ Ｐゴシック" charset="0"/>
            </a:endParaRPr>
          </a:p>
        </p:txBody>
      </p:sp>
      <p:cxnSp>
        <p:nvCxnSpPr>
          <p:cNvPr id="56" name="Connecteur droit avec flèche 80">
            <a:extLst>
              <a:ext uri="{FF2B5EF4-FFF2-40B4-BE49-F238E27FC236}">
                <a16:creationId xmlns:a16="http://schemas.microsoft.com/office/drawing/2014/main" id="{5C172C22-A49C-46DF-9543-70D4E5B63AA0}"/>
              </a:ext>
            </a:extLst>
          </p:cNvPr>
          <p:cNvCxnSpPr>
            <a:cxnSpLocks noChangeShapeType="1"/>
            <a:stCxn id="52" idx="6"/>
          </p:cNvCxnSpPr>
          <p:nvPr/>
        </p:nvCxnSpPr>
        <p:spPr bwMode="auto">
          <a:xfrm flipV="1">
            <a:off x="5917787" y="2144732"/>
            <a:ext cx="434975" cy="6350"/>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8" name="Connecteur droit avec flèche 82">
            <a:extLst>
              <a:ext uri="{FF2B5EF4-FFF2-40B4-BE49-F238E27FC236}">
                <a16:creationId xmlns:a16="http://schemas.microsoft.com/office/drawing/2014/main" id="{2289664D-1C78-4ECB-B876-5DB75341F581}"/>
              </a:ext>
            </a:extLst>
          </p:cNvPr>
          <p:cNvCxnSpPr>
            <a:cxnSpLocks noChangeShapeType="1"/>
          </p:cNvCxnSpPr>
          <p:nvPr/>
        </p:nvCxnSpPr>
        <p:spPr bwMode="auto">
          <a:xfrm>
            <a:off x="6835362" y="2144732"/>
            <a:ext cx="258763" cy="4762"/>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9" name="Connecteur droit avec flèche 83">
            <a:extLst>
              <a:ext uri="{FF2B5EF4-FFF2-40B4-BE49-F238E27FC236}">
                <a16:creationId xmlns:a16="http://schemas.microsoft.com/office/drawing/2014/main" id="{A24C9727-07C3-4B91-955D-FFE9CECC385B}"/>
              </a:ext>
            </a:extLst>
          </p:cNvPr>
          <p:cNvCxnSpPr>
            <a:cxnSpLocks noChangeShapeType="1"/>
            <a:stCxn id="54" idx="4"/>
          </p:cNvCxnSpPr>
          <p:nvPr/>
        </p:nvCxnSpPr>
        <p:spPr bwMode="auto">
          <a:xfrm>
            <a:off x="7472744" y="2530494"/>
            <a:ext cx="793" cy="536119"/>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0" name="Connecteur droit avec flèche 84">
            <a:extLst>
              <a:ext uri="{FF2B5EF4-FFF2-40B4-BE49-F238E27FC236}">
                <a16:creationId xmlns:a16="http://schemas.microsoft.com/office/drawing/2014/main" id="{A452E4AE-6F31-4D3D-9190-BD28DF2692FF}"/>
              </a:ext>
            </a:extLst>
          </p:cNvPr>
          <p:cNvCxnSpPr>
            <a:cxnSpLocks noChangeShapeType="1"/>
            <a:stCxn id="46" idx="6"/>
            <a:endCxn id="52" idx="2"/>
          </p:cNvCxnSpPr>
          <p:nvPr/>
        </p:nvCxnSpPr>
        <p:spPr bwMode="auto">
          <a:xfrm flipV="1">
            <a:off x="4200112" y="2151082"/>
            <a:ext cx="925513" cy="7937"/>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1" name="ZoneTexte 13">
            <a:extLst>
              <a:ext uri="{FF2B5EF4-FFF2-40B4-BE49-F238E27FC236}">
                <a16:creationId xmlns:a16="http://schemas.microsoft.com/office/drawing/2014/main" id="{D9438C8F-27AC-41F5-A614-1D5EFE03CADE}"/>
              </a:ext>
            </a:extLst>
          </p:cNvPr>
          <p:cNvSpPr txBox="1">
            <a:spLocks noChangeArrowheads="1"/>
          </p:cNvSpPr>
          <p:nvPr/>
        </p:nvSpPr>
        <p:spPr bwMode="auto">
          <a:xfrm>
            <a:off x="2698337" y="1817707"/>
            <a:ext cx="495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sz="2400"/>
              <a:t>...</a:t>
            </a:r>
          </a:p>
        </p:txBody>
      </p:sp>
      <p:sp>
        <p:nvSpPr>
          <p:cNvPr id="62" name="ZoneTexte 89">
            <a:extLst>
              <a:ext uri="{FF2B5EF4-FFF2-40B4-BE49-F238E27FC236}">
                <a16:creationId xmlns:a16="http://schemas.microsoft.com/office/drawing/2014/main" id="{D42A8AF1-72E3-4F60-9191-6D5C2EDF4465}"/>
              </a:ext>
            </a:extLst>
          </p:cNvPr>
          <p:cNvSpPr txBox="1">
            <a:spLocks noChangeArrowheads="1"/>
          </p:cNvSpPr>
          <p:nvPr/>
        </p:nvSpPr>
        <p:spPr bwMode="auto">
          <a:xfrm>
            <a:off x="6367050" y="1824057"/>
            <a:ext cx="4937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sz="2400"/>
              <a:t>...</a:t>
            </a:r>
          </a:p>
        </p:txBody>
      </p:sp>
      <p:sp>
        <p:nvSpPr>
          <p:cNvPr id="63" name="ZoneTexte 14">
            <a:extLst>
              <a:ext uri="{FF2B5EF4-FFF2-40B4-BE49-F238E27FC236}">
                <a16:creationId xmlns:a16="http://schemas.microsoft.com/office/drawing/2014/main" id="{7F78FFAE-D7A6-455A-9F72-AB059FF770BE}"/>
              </a:ext>
            </a:extLst>
          </p:cNvPr>
          <p:cNvSpPr txBox="1">
            <a:spLocks noChangeArrowheads="1"/>
          </p:cNvSpPr>
          <p:nvPr/>
        </p:nvSpPr>
        <p:spPr bwMode="auto">
          <a:xfrm>
            <a:off x="1615662" y="1911369"/>
            <a:ext cx="574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sz="2400" i="1"/>
              <a:t>H</a:t>
            </a:r>
            <a:r>
              <a:rPr lang="fr-CA" altLang="en-US" sz="2400" baseline="-25000"/>
              <a:t>1</a:t>
            </a:r>
          </a:p>
        </p:txBody>
      </p:sp>
      <p:sp>
        <p:nvSpPr>
          <p:cNvPr id="64" name="ZoneTexte 91">
            <a:extLst>
              <a:ext uri="{FF2B5EF4-FFF2-40B4-BE49-F238E27FC236}">
                <a16:creationId xmlns:a16="http://schemas.microsoft.com/office/drawing/2014/main" id="{22190C7B-854B-4871-87DA-4F4828373C63}"/>
              </a:ext>
            </a:extLst>
          </p:cNvPr>
          <p:cNvSpPr txBox="1">
            <a:spLocks noChangeArrowheads="1"/>
          </p:cNvSpPr>
          <p:nvPr/>
        </p:nvSpPr>
        <p:spPr bwMode="auto">
          <a:xfrm>
            <a:off x="1618044" y="3202800"/>
            <a:ext cx="574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sz="2400" i="1"/>
              <a:t>S</a:t>
            </a:r>
            <a:r>
              <a:rPr lang="fr-CA" altLang="en-US" sz="2400" baseline="-25000"/>
              <a:t>1</a:t>
            </a:r>
          </a:p>
        </p:txBody>
      </p:sp>
      <p:sp>
        <p:nvSpPr>
          <p:cNvPr id="65" name="ZoneTexte 92">
            <a:extLst>
              <a:ext uri="{FF2B5EF4-FFF2-40B4-BE49-F238E27FC236}">
                <a16:creationId xmlns:a16="http://schemas.microsoft.com/office/drawing/2014/main" id="{DF5CFD4E-25F7-418B-8177-D7E8363F23A4}"/>
              </a:ext>
            </a:extLst>
          </p:cNvPr>
          <p:cNvSpPr txBox="1">
            <a:spLocks noChangeArrowheads="1"/>
          </p:cNvSpPr>
          <p:nvPr/>
        </p:nvSpPr>
        <p:spPr bwMode="auto">
          <a:xfrm>
            <a:off x="3558762" y="1890732"/>
            <a:ext cx="5762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sz="2400" i="1"/>
              <a:t>H</a:t>
            </a:r>
            <a:r>
              <a:rPr lang="fr-CA" altLang="en-US" sz="2400" baseline="-25000"/>
              <a:t>t</a:t>
            </a:r>
          </a:p>
        </p:txBody>
      </p:sp>
      <p:sp>
        <p:nvSpPr>
          <p:cNvPr id="66" name="ZoneTexte 93">
            <a:extLst>
              <a:ext uri="{FF2B5EF4-FFF2-40B4-BE49-F238E27FC236}">
                <a16:creationId xmlns:a16="http://schemas.microsoft.com/office/drawing/2014/main" id="{4A731F1D-8BB0-45E1-A309-3F99BCD291FB}"/>
              </a:ext>
            </a:extLst>
          </p:cNvPr>
          <p:cNvSpPr txBox="1">
            <a:spLocks noChangeArrowheads="1"/>
          </p:cNvSpPr>
          <p:nvPr/>
        </p:nvSpPr>
        <p:spPr bwMode="auto">
          <a:xfrm>
            <a:off x="3548444" y="3234550"/>
            <a:ext cx="574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sz="2400" i="1"/>
              <a:t>S</a:t>
            </a:r>
            <a:r>
              <a:rPr lang="fr-CA" altLang="en-US" sz="2400" i="1" baseline="-25000"/>
              <a:t>t</a:t>
            </a:r>
            <a:endParaRPr lang="fr-CA" altLang="en-US" sz="2400" baseline="-25000"/>
          </a:p>
        </p:txBody>
      </p:sp>
      <p:sp>
        <p:nvSpPr>
          <p:cNvPr id="67" name="ZoneTexte 94">
            <a:extLst>
              <a:ext uri="{FF2B5EF4-FFF2-40B4-BE49-F238E27FC236}">
                <a16:creationId xmlns:a16="http://schemas.microsoft.com/office/drawing/2014/main" id="{9F9092AB-9920-4DD0-AEED-3631F43DD80A}"/>
              </a:ext>
            </a:extLst>
          </p:cNvPr>
          <p:cNvSpPr txBox="1">
            <a:spLocks noChangeArrowheads="1"/>
          </p:cNvSpPr>
          <p:nvPr/>
        </p:nvSpPr>
        <p:spPr bwMode="auto">
          <a:xfrm>
            <a:off x="5235162" y="1909782"/>
            <a:ext cx="6985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sz="2400" i="1"/>
              <a:t>H</a:t>
            </a:r>
            <a:r>
              <a:rPr lang="fr-CA" altLang="en-US" sz="2400" i="1" baseline="-25000"/>
              <a:t>t</a:t>
            </a:r>
            <a:r>
              <a:rPr lang="fr-CA" altLang="en-US" sz="2400" baseline="-25000"/>
              <a:t>+1</a:t>
            </a:r>
          </a:p>
        </p:txBody>
      </p:sp>
      <p:sp>
        <p:nvSpPr>
          <p:cNvPr id="68" name="ZoneTexte 95">
            <a:extLst>
              <a:ext uri="{FF2B5EF4-FFF2-40B4-BE49-F238E27FC236}">
                <a16:creationId xmlns:a16="http://schemas.microsoft.com/office/drawing/2014/main" id="{0BF67160-D159-4A8F-9317-1163E6905D52}"/>
              </a:ext>
            </a:extLst>
          </p:cNvPr>
          <p:cNvSpPr txBox="1">
            <a:spLocks noChangeArrowheads="1"/>
          </p:cNvSpPr>
          <p:nvPr/>
        </p:nvSpPr>
        <p:spPr bwMode="auto">
          <a:xfrm>
            <a:off x="5185156" y="3240900"/>
            <a:ext cx="6985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sz="2400" i="1" dirty="0"/>
              <a:t>S</a:t>
            </a:r>
            <a:r>
              <a:rPr lang="fr-CA" altLang="en-US" sz="2400" i="1" baseline="-25000" dirty="0"/>
              <a:t>t</a:t>
            </a:r>
            <a:r>
              <a:rPr lang="fr-CA" altLang="en-US" sz="2400" baseline="-25000" dirty="0"/>
              <a:t>+1</a:t>
            </a:r>
          </a:p>
        </p:txBody>
      </p:sp>
      <p:sp>
        <p:nvSpPr>
          <p:cNvPr id="69" name="ZoneTexte 96">
            <a:extLst>
              <a:ext uri="{FF2B5EF4-FFF2-40B4-BE49-F238E27FC236}">
                <a16:creationId xmlns:a16="http://schemas.microsoft.com/office/drawing/2014/main" id="{3559B21E-CAC4-4664-A04A-F2B2E07D559A}"/>
              </a:ext>
            </a:extLst>
          </p:cNvPr>
          <p:cNvSpPr txBox="1">
            <a:spLocks noChangeArrowheads="1"/>
          </p:cNvSpPr>
          <p:nvPr/>
        </p:nvSpPr>
        <p:spPr bwMode="auto">
          <a:xfrm>
            <a:off x="7185406" y="3234550"/>
            <a:ext cx="574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sz="2400" i="1"/>
              <a:t>S</a:t>
            </a:r>
            <a:r>
              <a:rPr lang="fr-CA" altLang="en-US" sz="2400" i="1" baseline="-25000"/>
              <a:t>T</a:t>
            </a:r>
          </a:p>
        </p:txBody>
      </p:sp>
      <p:sp>
        <p:nvSpPr>
          <p:cNvPr id="70" name="ZoneTexte 97">
            <a:extLst>
              <a:ext uri="{FF2B5EF4-FFF2-40B4-BE49-F238E27FC236}">
                <a16:creationId xmlns:a16="http://schemas.microsoft.com/office/drawing/2014/main" id="{5F1AC7F7-A603-4865-964A-3FE648344160}"/>
              </a:ext>
            </a:extLst>
          </p:cNvPr>
          <p:cNvSpPr txBox="1">
            <a:spLocks noChangeArrowheads="1"/>
          </p:cNvSpPr>
          <p:nvPr/>
        </p:nvSpPr>
        <p:spPr bwMode="auto">
          <a:xfrm>
            <a:off x="7125875" y="1914544"/>
            <a:ext cx="698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sz="2400" i="1"/>
              <a:t>H</a:t>
            </a:r>
            <a:r>
              <a:rPr lang="fr-CA" altLang="en-US" sz="2400" i="1" baseline="-25000"/>
              <a:t>T</a:t>
            </a:r>
          </a:p>
        </p:txBody>
      </p:sp>
      <p:sp>
        <p:nvSpPr>
          <p:cNvPr id="71" name="Rectangle 15">
            <a:extLst>
              <a:ext uri="{FF2B5EF4-FFF2-40B4-BE49-F238E27FC236}">
                <a16:creationId xmlns:a16="http://schemas.microsoft.com/office/drawing/2014/main" id="{5B8F7EF4-94DF-4591-9E10-A5CD0262E8DE}"/>
              </a:ext>
            </a:extLst>
          </p:cNvPr>
          <p:cNvSpPr>
            <a:spLocks noChangeArrowheads="1"/>
          </p:cNvSpPr>
          <p:nvPr/>
        </p:nvSpPr>
        <p:spPr bwMode="auto">
          <a:xfrm>
            <a:off x="3658775" y="1225569"/>
            <a:ext cx="12538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Font typeface="Lucida Grande" charset="0"/>
              <a:buNone/>
            </a:pPr>
            <a:r>
              <a:rPr lang="fr-CA" altLang="en-US" b="1" dirty="0"/>
              <a:t>P</a:t>
            </a:r>
            <a:r>
              <a:rPr lang="fr-CA" altLang="en-US" dirty="0"/>
              <a:t>(</a:t>
            </a:r>
            <a:r>
              <a:rPr lang="fr-CA" altLang="en-US" i="1" dirty="0"/>
              <a:t>H</a:t>
            </a:r>
            <a:r>
              <a:rPr lang="fr-CA" altLang="en-US" i="1" baseline="-25000" dirty="0"/>
              <a:t>t+1</a:t>
            </a:r>
            <a:r>
              <a:rPr lang="fr-CA" altLang="en-US" baseline="-25000" dirty="0"/>
              <a:t> </a:t>
            </a:r>
            <a:r>
              <a:rPr lang="fr-CA" altLang="en-US" dirty="0"/>
              <a:t>| </a:t>
            </a:r>
            <a:r>
              <a:rPr lang="fr-CA" altLang="en-US" i="1" dirty="0" err="1"/>
              <a:t>H</a:t>
            </a:r>
            <a:r>
              <a:rPr lang="fr-CA" altLang="en-US" i="1" baseline="-25000" dirty="0" err="1"/>
              <a:t>t</a:t>
            </a:r>
            <a:r>
              <a:rPr lang="fr-CA" altLang="en-US" dirty="0"/>
              <a:t>)</a:t>
            </a:r>
          </a:p>
        </p:txBody>
      </p:sp>
      <p:sp>
        <p:nvSpPr>
          <p:cNvPr id="72" name="Rectangle 16">
            <a:extLst>
              <a:ext uri="{FF2B5EF4-FFF2-40B4-BE49-F238E27FC236}">
                <a16:creationId xmlns:a16="http://schemas.microsoft.com/office/drawing/2014/main" id="{4FC1C669-7906-4702-991D-C661F53FD957}"/>
              </a:ext>
            </a:extLst>
          </p:cNvPr>
          <p:cNvSpPr>
            <a:spLocks noChangeArrowheads="1"/>
          </p:cNvSpPr>
          <p:nvPr/>
        </p:nvSpPr>
        <p:spPr bwMode="auto">
          <a:xfrm>
            <a:off x="758412" y="1306532"/>
            <a:ext cx="7445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Font typeface="Lucida Grande" charset="0"/>
              <a:buNone/>
            </a:pPr>
            <a:r>
              <a:rPr lang="fr-CA" altLang="en-US" b="1"/>
              <a:t>P</a:t>
            </a:r>
            <a:r>
              <a:rPr lang="fr-CA" altLang="en-US"/>
              <a:t>(</a:t>
            </a:r>
            <a:r>
              <a:rPr lang="fr-CA" altLang="en-US" i="1"/>
              <a:t>H</a:t>
            </a:r>
            <a:r>
              <a:rPr lang="fr-CA" altLang="en-US" i="1" baseline="-25000"/>
              <a:t>1</a:t>
            </a:r>
            <a:r>
              <a:rPr lang="fr-CA" altLang="en-US"/>
              <a:t>)</a:t>
            </a:r>
          </a:p>
        </p:txBody>
      </p:sp>
      <p:sp>
        <p:nvSpPr>
          <p:cNvPr id="73" name="Rectangle 18">
            <a:extLst>
              <a:ext uri="{FF2B5EF4-FFF2-40B4-BE49-F238E27FC236}">
                <a16:creationId xmlns:a16="http://schemas.microsoft.com/office/drawing/2014/main" id="{B705B20D-AD0A-4400-BE6D-59BE0CB84430}"/>
              </a:ext>
            </a:extLst>
          </p:cNvPr>
          <p:cNvSpPr>
            <a:spLocks noChangeArrowheads="1"/>
          </p:cNvSpPr>
          <p:nvPr/>
        </p:nvSpPr>
        <p:spPr bwMode="auto">
          <a:xfrm>
            <a:off x="4165187" y="2480360"/>
            <a:ext cx="1085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Font typeface="Lucida Grande" charset="0"/>
              <a:buNone/>
            </a:pPr>
            <a:r>
              <a:rPr lang="fr-CA" altLang="en-US" b="1"/>
              <a:t>P</a:t>
            </a:r>
            <a:r>
              <a:rPr lang="fr-CA" altLang="en-US"/>
              <a:t>(</a:t>
            </a:r>
            <a:r>
              <a:rPr lang="fr-CA" altLang="en-US" i="1"/>
              <a:t>S</a:t>
            </a:r>
            <a:r>
              <a:rPr lang="fr-CA" altLang="en-US" baseline="-25000"/>
              <a:t>t</a:t>
            </a:r>
            <a:r>
              <a:rPr lang="fr-CA" altLang="en-US"/>
              <a:t> | </a:t>
            </a:r>
            <a:r>
              <a:rPr lang="fr-CA" altLang="en-US" i="1"/>
              <a:t>H</a:t>
            </a:r>
            <a:r>
              <a:rPr lang="fr-CA" altLang="en-US" i="1" baseline="-25000"/>
              <a:t>t</a:t>
            </a:r>
            <a:r>
              <a:rPr lang="fr-CA" altLang="en-US"/>
              <a:t>)</a:t>
            </a:r>
            <a:endParaRPr lang="fr-CA" altLang="en-US" baseline="-25000"/>
          </a:p>
        </p:txBody>
      </p:sp>
      <p:cxnSp>
        <p:nvCxnSpPr>
          <p:cNvPr id="74" name="Connecteur droit avec flèche 20">
            <a:extLst>
              <a:ext uri="{FF2B5EF4-FFF2-40B4-BE49-F238E27FC236}">
                <a16:creationId xmlns:a16="http://schemas.microsoft.com/office/drawing/2014/main" id="{73ED6EEB-443F-4BF8-9980-3D3014E31AC9}"/>
              </a:ext>
            </a:extLst>
          </p:cNvPr>
          <p:cNvCxnSpPr>
            <a:cxnSpLocks noChangeShapeType="1"/>
            <a:endCxn id="44" idx="1"/>
          </p:cNvCxnSpPr>
          <p:nvPr/>
        </p:nvCxnSpPr>
        <p:spPr bwMode="auto">
          <a:xfrm>
            <a:off x="1214025" y="1684357"/>
            <a:ext cx="358775" cy="207962"/>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5" name="Connecteur droit avec flèche 22">
            <a:extLst>
              <a:ext uri="{FF2B5EF4-FFF2-40B4-BE49-F238E27FC236}">
                <a16:creationId xmlns:a16="http://schemas.microsoft.com/office/drawing/2014/main" id="{762DBD28-D065-4629-A3D7-5F60AC25A39D}"/>
              </a:ext>
            </a:extLst>
          </p:cNvPr>
          <p:cNvCxnSpPr>
            <a:cxnSpLocks noChangeShapeType="1"/>
            <a:stCxn id="71" idx="2"/>
          </p:cNvCxnSpPr>
          <p:nvPr/>
        </p:nvCxnSpPr>
        <p:spPr bwMode="auto">
          <a:xfrm>
            <a:off x="4285710" y="1594901"/>
            <a:ext cx="377952" cy="543481"/>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6" name="Connecteur droit avec flèche 25">
            <a:extLst>
              <a:ext uri="{FF2B5EF4-FFF2-40B4-BE49-F238E27FC236}">
                <a16:creationId xmlns:a16="http://schemas.microsoft.com/office/drawing/2014/main" id="{7CF2E1B0-6059-464D-B248-0D760FCC5061}"/>
              </a:ext>
            </a:extLst>
          </p:cNvPr>
          <p:cNvCxnSpPr>
            <a:cxnSpLocks noChangeShapeType="1"/>
            <a:stCxn id="73" idx="1"/>
          </p:cNvCxnSpPr>
          <p:nvPr/>
        </p:nvCxnSpPr>
        <p:spPr bwMode="auto">
          <a:xfrm flipH="1">
            <a:off x="3769899" y="2665304"/>
            <a:ext cx="395288" cy="106074"/>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7" name="Connecteur droit avec flèche 83">
            <a:extLst>
              <a:ext uri="{FF2B5EF4-FFF2-40B4-BE49-F238E27FC236}">
                <a16:creationId xmlns:a16="http://schemas.microsoft.com/office/drawing/2014/main" id="{6E96683D-8B55-4526-BD29-DA8F3D85B5FA}"/>
              </a:ext>
            </a:extLst>
          </p:cNvPr>
          <p:cNvCxnSpPr>
            <a:cxnSpLocks noChangeShapeType="1"/>
          </p:cNvCxnSpPr>
          <p:nvPr/>
        </p:nvCxnSpPr>
        <p:spPr bwMode="auto">
          <a:xfrm>
            <a:off x="5448284" y="2525650"/>
            <a:ext cx="793" cy="536119"/>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8" name="Connecteur droit avec flèche 83">
            <a:extLst>
              <a:ext uri="{FF2B5EF4-FFF2-40B4-BE49-F238E27FC236}">
                <a16:creationId xmlns:a16="http://schemas.microsoft.com/office/drawing/2014/main" id="{348AEBEE-A27D-42C1-8347-6B2EE734D801}"/>
              </a:ext>
            </a:extLst>
          </p:cNvPr>
          <p:cNvCxnSpPr>
            <a:cxnSpLocks noChangeShapeType="1"/>
          </p:cNvCxnSpPr>
          <p:nvPr/>
        </p:nvCxnSpPr>
        <p:spPr bwMode="auto">
          <a:xfrm flipH="1">
            <a:off x="3750847" y="2558994"/>
            <a:ext cx="33339" cy="501006"/>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9" name="Connecteur droit avec flèche 83">
            <a:extLst>
              <a:ext uri="{FF2B5EF4-FFF2-40B4-BE49-F238E27FC236}">
                <a16:creationId xmlns:a16="http://schemas.microsoft.com/office/drawing/2014/main" id="{ECB88369-C1E7-4618-ABB7-D7E028647453}"/>
              </a:ext>
            </a:extLst>
          </p:cNvPr>
          <p:cNvCxnSpPr>
            <a:cxnSpLocks noChangeShapeType="1"/>
          </p:cNvCxnSpPr>
          <p:nvPr/>
        </p:nvCxnSpPr>
        <p:spPr bwMode="auto">
          <a:xfrm>
            <a:off x="1850612" y="2528405"/>
            <a:ext cx="793" cy="536119"/>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7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7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7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7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7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68966">
                                            <p:txEl>
                                              <p:pRg st="0" end="0"/>
                                            </p:txEl>
                                          </p:spTgt>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16896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47" grpId="0" animBg="1"/>
      <p:bldP spid="52" grpId="0" animBg="1"/>
      <p:bldP spid="53" grpId="0" animBg="1"/>
      <p:bldP spid="54" grpId="0" animBg="1"/>
      <p:bldP spid="55" grpId="0" animBg="1"/>
      <p:bldP spid="61" grpId="0"/>
      <p:bldP spid="62" grpId="0"/>
      <p:bldP spid="63" grpId="0"/>
      <p:bldP spid="64" grpId="0"/>
      <p:bldP spid="65" grpId="0"/>
      <p:bldP spid="66" grpId="0"/>
      <p:bldP spid="67" grpId="0"/>
      <p:bldP spid="68" grpId="0"/>
      <p:bldP spid="69" grpId="0"/>
      <p:bldP spid="70" grpId="0"/>
      <p:bldP spid="71"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fr-CA" altLang="ko-KR" dirty="0">
                <a:latin typeface="Arial" pitchFamily="34" charset="0"/>
                <a:ea typeface="ＭＳ Ｐゴシック" pitchFamily="34" charset="-128"/>
              </a:rPr>
              <a:t>Filtrage avec un HMM</a:t>
            </a:r>
          </a:p>
        </p:txBody>
      </p:sp>
      <p:sp>
        <p:nvSpPr>
          <p:cNvPr id="168966" name="Rectangle 6"/>
          <p:cNvSpPr>
            <a:spLocks noGrp="1" noChangeArrowheads="1"/>
          </p:cNvSpPr>
          <p:nvPr>
            <p:ph idx="1"/>
          </p:nvPr>
        </p:nvSpPr>
        <p:spPr>
          <a:xfrm>
            <a:off x="403224" y="1191126"/>
            <a:ext cx="8464049" cy="5247774"/>
          </a:xfrm>
        </p:spPr>
        <p:txBody>
          <a:bodyPr/>
          <a:lstStyle/>
          <a:p>
            <a:pPr>
              <a:spcBef>
                <a:spcPts val="1000"/>
              </a:spcBef>
              <a:spcAft>
                <a:spcPts val="1000"/>
              </a:spcAft>
            </a:pPr>
            <a:r>
              <a:rPr lang="fr-CA" altLang="ko-KR" dirty="0">
                <a:ea typeface="ＭＳ Ｐゴシック" pitchFamily="34" charset="-128"/>
              </a:rPr>
              <a:t>Par définition de la probabilité conditionnelle et par marginalisation:</a:t>
            </a:r>
          </a:p>
          <a:p>
            <a:pPr marL="0" indent="0">
              <a:buNone/>
            </a:pPr>
            <a:r>
              <a:rPr lang="fr-CA" altLang="ko-KR" i="1" dirty="0">
                <a:ea typeface="ＭＳ Ｐゴシック" pitchFamily="34" charset="-128"/>
              </a:rPr>
              <a:t>                       </a:t>
            </a:r>
            <a:r>
              <a:rPr lang="fr-CA" altLang="ko-KR" b="1" i="1" dirty="0">
                <a:ea typeface="ＭＳ Ｐゴシック" pitchFamily="34" charset="-128"/>
              </a:rPr>
              <a:t>P</a:t>
            </a:r>
            <a:r>
              <a:rPr lang="fr-CA" altLang="ko-KR" b="1" dirty="0">
                <a:ea typeface="ＭＳ Ｐゴシック" pitchFamily="34" charset="-128"/>
              </a:rPr>
              <a:t>(</a:t>
            </a:r>
            <a:r>
              <a:rPr lang="fr-CA" altLang="ko-KR" b="1" i="1" dirty="0">
                <a:ea typeface="ＭＳ Ｐゴシック" pitchFamily="34" charset="-128"/>
              </a:rPr>
              <a:t>H</a:t>
            </a:r>
            <a:r>
              <a:rPr lang="fr-CA" altLang="ko-KR" b="1" baseline="-25000" dirty="0">
                <a:ea typeface="ＭＳ Ｐゴシック" pitchFamily="34" charset="-128"/>
              </a:rPr>
              <a:t>K</a:t>
            </a:r>
            <a:r>
              <a:rPr lang="fr-CA" altLang="ko-KR" b="1" dirty="0">
                <a:ea typeface="ＭＳ Ｐゴシック" pitchFamily="34" charset="-128"/>
              </a:rPr>
              <a:t> = k | </a:t>
            </a:r>
            <a:r>
              <a:rPr lang="fr-CA" altLang="ko-KR" b="1" i="1" dirty="0">
                <a:ea typeface="ＭＳ Ｐゴシック" pitchFamily="34" charset="-128"/>
              </a:rPr>
              <a:t>E</a:t>
            </a:r>
            <a:r>
              <a:rPr lang="fr-CA" altLang="ko-KR" b="1" baseline="-25000" dirty="0">
                <a:ea typeface="ＭＳ Ｐゴシック" pitchFamily="34" charset="-128"/>
              </a:rPr>
              <a:t>1:T </a:t>
            </a:r>
            <a:r>
              <a:rPr lang="fr-CA" altLang="ko-KR" b="1" dirty="0">
                <a:ea typeface="ＭＳ Ｐゴシック" pitchFamily="34" charset="-128"/>
              </a:rPr>
              <a:t>=e</a:t>
            </a:r>
            <a:r>
              <a:rPr lang="fr-CA" altLang="ko-KR" b="1" baseline="-25000" dirty="0">
                <a:ea typeface="ＭＳ Ｐゴシック" pitchFamily="34" charset="-128"/>
              </a:rPr>
              <a:t>1:T</a:t>
            </a:r>
            <a:r>
              <a:rPr lang="fr-CA" altLang="ko-KR" b="1" dirty="0">
                <a:ea typeface="ＭＳ Ｐゴシック" pitchFamily="34" charset="-128"/>
              </a:rPr>
              <a:t>) = </a:t>
            </a:r>
            <a:r>
              <a:rPr lang="fr-CA" altLang="ko-KR" b="1" i="1" dirty="0">
                <a:ea typeface="ＭＳ Ｐゴシック" pitchFamily="34" charset="-128"/>
              </a:rPr>
              <a:t>P</a:t>
            </a:r>
            <a:r>
              <a:rPr lang="fr-CA" altLang="ko-KR" b="1" dirty="0">
                <a:ea typeface="ＭＳ Ｐゴシック" pitchFamily="34" charset="-128"/>
              </a:rPr>
              <a:t>(</a:t>
            </a:r>
            <a:r>
              <a:rPr lang="fr-CA" altLang="ko-KR" b="1" i="1" dirty="0">
                <a:ea typeface="ＭＳ Ｐゴシック" pitchFamily="34" charset="-128"/>
              </a:rPr>
              <a:t>E</a:t>
            </a:r>
            <a:r>
              <a:rPr lang="fr-CA" altLang="ko-KR" b="1" baseline="-25000" dirty="0">
                <a:ea typeface="ＭＳ Ｐゴシック" pitchFamily="34" charset="-128"/>
              </a:rPr>
              <a:t>1:T </a:t>
            </a:r>
            <a:r>
              <a:rPr lang="fr-CA" altLang="ko-KR" b="1" dirty="0">
                <a:ea typeface="ＭＳ Ｐゴシック" pitchFamily="34" charset="-128"/>
              </a:rPr>
              <a:t>=e</a:t>
            </a:r>
            <a:r>
              <a:rPr lang="fr-CA" altLang="ko-KR" b="1" baseline="-25000" dirty="0">
                <a:ea typeface="ＭＳ Ｐゴシック" pitchFamily="34" charset="-128"/>
              </a:rPr>
              <a:t>1:T </a:t>
            </a:r>
            <a:r>
              <a:rPr lang="fr-CA" altLang="ko-KR" b="1" dirty="0">
                <a:ea typeface="ＭＳ Ｐゴシック" pitchFamily="34" charset="-128"/>
              </a:rPr>
              <a:t>, </a:t>
            </a:r>
            <a:r>
              <a:rPr lang="fr-CA" altLang="ko-KR" b="1" i="1" dirty="0">
                <a:ea typeface="ＭＳ Ｐゴシック" pitchFamily="34" charset="-128"/>
              </a:rPr>
              <a:t>H</a:t>
            </a:r>
            <a:r>
              <a:rPr lang="fr-CA" altLang="ko-KR" b="1" baseline="-25000" dirty="0">
                <a:ea typeface="ＭＳ Ｐゴシック" pitchFamily="34" charset="-128"/>
              </a:rPr>
              <a:t>K</a:t>
            </a:r>
            <a:r>
              <a:rPr lang="fr-CA" altLang="ko-KR" b="1" dirty="0">
                <a:ea typeface="ＭＳ Ｐゴシック" pitchFamily="34" charset="-128"/>
              </a:rPr>
              <a:t> = k)   / </a:t>
            </a:r>
            <a:r>
              <a:rPr lang="fr-CA" altLang="en-US" b="1" dirty="0">
                <a:ea typeface="ＭＳ Ｐゴシック" pitchFamily="34" charset="-128"/>
                <a:sym typeface="Symbol" pitchFamily="18" charset="2"/>
              </a:rPr>
              <a:t></a:t>
            </a:r>
            <a:r>
              <a:rPr lang="fr-CA" altLang="en-US" b="1" i="1" baseline="-25000" dirty="0">
                <a:ea typeface="ＭＳ Ｐゴシック" pitchFamily="34" charset="-128"/>
                <a:sym typeface="Symbol" pitchFamily="18" charset="2"/>
              </a:rPr>
              <a:t>i </a:t>
            </a:r>
            <a:r>
              <a:rPr lang="fr-CA" altLang="ko-KR" b="1" i="1" dirty="0">
                <a:ea typeface="ＭＳ Ｐゴシック" pitchFamily="34" charset="-128"/>
              </a:rPr>
              <a:t>P</a:t>
            </a:r>
            <a:r>
              <a:rPr lang="fr-CA" altLang="ko-KR" b="1" dirty="0">
                <a:ea typeface="ＭＳ Ｐゴシック" pitchFamily="34" charset="-128"/>
              </a:rPr>
              <a:t>(</a:t>
            </a:r>
            <a:r>
              <a:rPr lang="fr-CA" altLang="ko-KR" b="1" i="1" dirty="0">
                <a:ea typeface="ＭＳ Ｐゴシック" pitchFamily="34" charset="-128"/>
              </a:rPr>
              <a:t>E</a:t>
            </a:r>
            <a:r>
              <a:rPr lang="fr-CA" altLang="ko-KR" b="1" baseline="-25000" dirty="0">
                <a:ea typeface="ＭＳ Ｐゴシック" pitchFamily="34" charset="-128"/>
              </a:rPr>
              <a:t>1:T </a:t>
            </a:r>
            <a:r>
              <a:rPr lang="fr-CA" altLang="ko-KR" b="1" dirty="0">
                <a:ea typeface="ＭＳ Ｐゴシック" pitchFamily="34" charset="-128"/>
              </a:rPr>
              <a:t>=e</a:t>
            </a:r>
            <a:r>
              <a:rPr lang="fr-CA" altLang="ko-KR" b="1" baseline="-25000" dirty="0">
                <a:ea typeface="ＭＳ Ｐゴシック" pitchFamily="34" charset="-128"/>
              </a:rPr>
              <a:t>1:T </a:t>
            </a:r>
            <a:r>
              <a:rPr lang="fr-CA" altLang="ko-KR" b="1" dirty="0">
                <a:ea typeface="ＭＳ Ｐゴシック" pitchFamily="34" charset="-128"/>
              </a:rPr>
              <a:t>, </a:t>
            </a:r>
            <a:r>
              <a:rPr lang="fr-CA" altLang="ko-KR" b="1" i="1" dirty="0">
                <a:ea typeface="ＭＳ Ｐゴシック" pitchFamily="34" charset="-128"/>
              </a:rPr>
              <a:t>H</a:t>
            </a:r>
            <a:r>
              <a:rPr lang="fr-CA" altLang="ko-KR" b="1" baseline="-25000" dirty="0">
                <a:ea typeface="ＭＳ Ｐゴシック" pitchFamily="34" charset="-128"/>
              </a:rPr>
              <a:t>K</a:t>
            </a:r>
            <a:r>
              <a:rPr lang="fr-CA" altLang="ko-KR" b="1" dirty="0">
                <a:ea typeface="ＭＳ Ｐゴシック" pitchFamily="34" charset="-128"/>
              </a:rPr>
              <a:t> = i)</a:t>
            </a:r>
          </a:p>
          <a:p>
            <a:r>
              <a:rPr lang="fr-CA" altLang="ko-KR" dirty="0">
                <a:ea typeface="ＭＳ Ｐゴシック" pitchFamily="34" charset="-128"/>
              </a:rPr>
              <a:t>On calcule d’abord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E</a:t>
            </a:r>
            <a:r>
              <a:rPr lang="fr-CA" altLang="ko-KR" baseline="-25000" dirty="0">
                <a:ea typeface="ＭＳ Ｐゴシック" pitchFamily="34" charset="-128"/>
              </a:rPr>
              <a:t>1:T </a:t>
            </a:r>
            <a:r>
              <a:rPr lang="fr-CA" altLang="ko-KR" dirty="0">
                <a:ea typeface="ＭＳ Ｐゴシック" pitchFamily="34" charset="-128"/>
              </a:rPr>
              <a:t>=e</a:t>
            </a:r>
            <a:r>
              <a:rPr lang="fr-CA" altLang="ko-KR" baseline="-25000" dirty="0">
                <a:ea typeface="ＭＳ Ｐゴシック" pitchFamily="34" charset="-128"/>
              </a:rPr>
              <a:t>1:T </a:t>
            </a:r>
            <a:r>
              <a:rPr lang="fr-CA" altLang="ko-KR" dirty="0">
                <a:ea typeface="ＭＳ Ｐゴシック" pitchFamily="34" charset="-128"/>
              </a:rPr>
              <a:t>, </a:t>
            </a:r>
            <a:r>
              <a:rPr lang="fr-CA" altLang="ko-KR" i="1" dirty="0">
                <a:ea typeface="ＭＳ Ｐゴシック" pitchFamily="34" charset="-128"/>
              </a:rPr>
              <a:t>H</a:t>
            </a:r>
            <a:r>
              <a:rPr lang="fr-CA" altLang="ko-KR" baseline="-25000" dirty="0">
                <a:ea typeface="ＭＳ Ｐゴシック" pitchFamily="34" charset="-128"/>
              </a:rPr>
              <a:t>K</a:t>
            </a:r>
            <a:r>
              <a:rPr lang="fr-CA" altLang="ko-KR" dirty="0">
                <a:ea typeface="ＭＳ Ｐゴシック" pitchFamily="34" charset="-128"/>
              </a:rPr>
              <a:t> = k) par </a:t>
            </a:r>
            <a:r>
              <a:rPr lang="fr-CA" altLang="ko-KR" b="1" dirty="0">
                <a:ea typeface="ＭＳ Ｐゴシック" pitchFamily="34" charset="-128"/>
              </a:rPr>
              <a:t>programmation dynamique </a:t>
            </a:r>
            <a:r>
              <a:rPr lang="fr-CA" altLang="ko-KR" dirty="0">
                <a:ea typeface="ＭＳ Ｐゴシック" pitchFamily="34" charset="-128"/>
              </a:rPr>
              <a:t>:</a:t>
            </a:r>
          </a:p>
          <a:p>
            <a:pPr lvl="1"/>
            <a:r>
              <a:rPr lang="fr-CA" altLang="ko-KR" dirty="0">
                <a:ea typeface="ＭＳ Ｐゴシック" pitchFamily="34" charset="-128"/>
              </a:rPr>
              <a:t>Notons α(</a:t>
            </a:r>
            <a:r>
              <a:rPr lang="fr-CA" altLang="ko-KR" dirty="0" err="1">
                <a:ea typeface="ＭＳ Ｐゴシック" pitchFamily="34" charset="-128"/>
              </a:rPr>
              <a:t>i,t</a:t>
            </a:r>
            <a:r>
              <a:rPr lang="fr-CA" altLang="ko-KR" dirty="0">
                <a:ea typeface="ＭＳ Ｐゴシック" pitchFamily="34" charset="-128"/>
              </a:rPr>
              <a:t>) =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a:t>
            </a:r>
            <a:r>
              <a:rPr lang="fr-CA" altLang="ko-KR" dirty="0">
                <a:ea typeface="ＭＳ Ｐゴシック" pitchFamily="34" charset="-128"/>
              </a:rPr>
              <a:t>, </a:t>
            </a:r>
            <a:r>
              <a:rPr lang="fr-CA" altLang="ko-KR" i="1" dirty="0" err="1">
                <a:ea typeface="ＭＳ Ｐゴシック" pitchFamily="34" charset="-128"/>
              </a:rPr>
              <a:t>H</a:t>
            </a:r>
            <a:r>
              <a:rPr lang="fr-CA" altLang="ko-KR" i="1" baseline="-25000" dirty="0" err="1">
                <a:ea typeface="ＭＳ Ｐゴシック" pitchFamily="34" charset="-128"/>
              </a:rPr>
              <a:t>t</a:t>
            </a:r>
            <a:r>
              <a:rPr lang="fr-CA" altLang="ko-KR" dirty="0">
                <a:ea typeface="ＭＳ Ｐゴシック" pitchFamily="34" charset="-128"/>
              </a:rPr>
              <a:t> = </a:t>
            </a:r>
            <a:r>
              <a:rPr lang="fr-CA" altLang="ko-KR" i="1" dirty="0">
                <a:ea typeface="ＭＳ Ｐゴシック" pitchFamily="34" charset="-128"/>
              </a:rPr>
              <a:t>i</a:t>
            </a:r>
            <a:r>
              <a:rPr lang="fr-CA" altLang="ko-KR" dirty="0">
                <a:ea typeface="ＭＳ Ｐゴシック" pitchFamily="34" charset="-128"/>
              </a:rPr>
              <a:t>)</a:t>
            </a:r>
          </a:p>
          <a:p>
            <a:pPr lvl="1"/>
            <a:r>
              <a:rPr lang="fr-CA" altLang="ko-KR" dirty="0">
                <a:ea typeface="ＭＳ Ｐゴシック" pitchFamily="34" charset="-128"/>
              </a:rPr>
              <a:t>Récursivement, on a:</a:t>
            </a:r>
            <a:br>
              <a:rPr lang="fr-CA" altLang="ko-KR" dirty="0">
                <a:ea typeface="ＭＳ Ｐゴシック" pitchFamily="34" charset="-128"/>
              </a:rPr>
            </a:br>
            <a:r>
              <a:rPr lang="fr-CA" altLang="ko-KR" b="1" dirty="0">
                <a:ea typeface="ＭＳ Ｐゴシック" pitchFamily="34" charset="-128"/>
              </a:rPr>
              <a:t>α(i,t+1) </a:t>
            </a:r>
            <a:r>
              <a:rPr lang="fr-CA" altLang="ko-KR" dirty="0">
                <a:ea typeface="ＭＳ Ｐゴシック" pitchFamily="34" charset="-128"/>
              </a:rPr>
              <a:t>=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1:t+1</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1:t+1</a:t>
            </a:r>
            <a:r>
              <a:rPr lang="fr-CA" altLang="ko-KR" dirty="0">
                <a:ea typeface="ＭＳ Ｐゴシック" pitchFamily="34" charset="-128"/>
              </a:rPr>
              <a:t>, H</a:t>
            </a:r>
            <a:r>
              <a:rPr lang="fr-CA" altLang="ko-KR" i="1" baseline="-25000" dirty="0">
                <a:ea typeface="ＭＳ Ｐゴシック" pitchFamily="34" charset="-128"/>
              </a:rPr>
              <a:t>t+1</a:t>
            </a:r>
            <a:r>
              <a:rPr lang="fr-CA" altLang="ko-KR" dirty="0">
                <a:ea typeface="ＭＳ Ｐゴシック" pitchFamily="34" charset="-128"/>
              </a:rPr>
              <a:t> = </a:t>
            </a:r>
            <a:r>
              <a:rPr lang="fr-CA" altLang="ko-KR" i="1" dirty="0">
                <a:ea typeface="ＭＳ Ｐゴシック" pitchFamily="34" charset="-128"/>
              </a:rPr>
              <a:t>i</a:t>
            </a:r>
            <a:r>
              <a:rPr lang="fr-CA" altLang="ko-KR" dirty="0">
                <a:ea typeface="ＭＳ Ｐゴシック" pitchFamily="34" charset="-128"/>
              </a:rPr>
              <a:t>) </a:t>
            </a:r>
          </a:p>
          <a:p>
            <a:pPr marL="457200" lvl="1" indent="0">
              <a:buNone/>
            </a:pPr>
            <a:r>
              <a:rPr lang="fr-CA" altLang="ko-KR" dirty="0">
                <a:ea typeface="ＭＳ Ｐゴシック" pitchFamily="34" charset="-128"/>
              </a:rPr>
              <a:t>                    = </a:t>
            </a:r>
            <a:r>
              <a:rPr lang="fr-CA" altLang="en-US" dirty="0">
                <a:ea typeface="ＭＳ Ｐゴシック" pitchFamily="34" charset="-128"/>
                <a:sym typeface="Symbol" pitchFamily="18" charset="2"/>
              </a:rPr>
              <a:t></a:t>
            </a:r>
            <a:r>
              <a:rPr lang="fr-CA" altLang="en-US" i="1" baseline="-25000" dirty="0">
                <a:ea typeface="ＭＳ Ｐゴシック" pitchFamily="34" charset="-128"/>
                <a:sym typeface="Symbol" pitchFamily="18" charset="2"/>
              </a:rPr>
              <a:t>j</a:t>
            </a:r>
            <a:r>
              <a:rPr lang="fr-CA" altLang="en-US" dirty="0">
                <a:ea typeface="ＭＳ Ｐゴシック" pitchFamily="34" charset="-128"/>
              </a:rPr>
              <a:t>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1:t+1</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1:t+1</a:t>
            </a:r>
            <a:r>
              <a:rPr lang="fr-CA" altLang="ko-KR" dirty="0">
                <a:ea typeface="ＭＳ Ｐゴシック" pitchFamily="34" charset="-128"/>
              </a:rPr>
              <a:t>, </a:t>
            </a:r>
            <a:r>
              <a:rPr lang="fr-CA" altLang="ko-KR" i="1" dirty="0" err="1">
                <a:ea typeface="ＭＳ Ｐゴシック" pitchFamily="34" charset="-128"/>
              </a:rPr>
              <a:t>H</a:t>
            </a:r>
            <a:r>
              <a:rPr lang="fr-CA" altLang="ko-KR" baseline="-25000" dirty="0" err="1">
                <a:ea typeface="ＭＳ Ｐゴシック" pitchFamily="34" charset="-128"/>
              </a:rPr>
              <a:t>t</a:t>
            </a:r>
            <a:r>
              <a:rPr lang="fr-CA" altLang="ko-KR" baseline="-25000" dirty="0">
                <a:ea typeface="ＭＳ Ｐゴシック" pitchFamily="34" charset="-128"/>
              </a:rPr>
              <a:t> </a:t>
            </a:r>
            <a:r>
              <a:rPr lang="fr-CA" altLang="ko-KR" dirty="0">
                <a:ea typeface="ＭＳ Ｐゴシック" pitchFamily="34" charset="-128"/>
              </a:rPr>
              <a:t>= </a:t>
            </a:r>
            <a:r>
              <a:rPr lang="fr-CA" altLang="ko-KR" i="1" dirty="0">
                <a:ea typeface="ＭＳ Ｐゴシック" pitchFamily="34" charset="-128"/>
              </a:rPr>
              <a:t>j</a:t>
            </a:r>
            <a:r>
              <a:rPr lang="fr-CA" altLang="ko-KR" dirty="0">
                <a:ea typeface="ＭＳ Ｐゴシック" pitchFamily="34" charset="-128"/>
              </a:rPr>
              <a:t>, </a:t>
            </a:r>
            <a:r>
              <a:rPr lang="fr-CA" altLang="ko-KR" i="1" dirty="0">
                <a:ea typeface="ＭＳ Ｐゴシック" pitchFamily="34" charset="-128"/>
              </a:rPr>
              <a:t>H</a:t>
            </a:r>
            <a:r>
              <a:rPr lang="fr-CA" altLang="ko-KR" i="1" baseline="-25000" dirty="0">
                <a:ea typeface="ＭＳ Ｐゴシック" pitchFamily="34" charset="-128"/>
              </a:rPr>
              <a:t>t+1</a:t>
            </a:r>
            <a:r>
              <a:rPr lang="fr-CA" altLang="ko-KR" dirty="0">
                <a:ea typeface="ＭＳ Ｐゴシック" pitchFamily="34" charset="-128"/>
              </a:rPr>
              <a:t> = </a:t>
            </a:r>
            <a:r>
              <a:rPr lang="fr-CA" altLang="ko-KR" i="1" dirty="0">
                <a:ea typeface="ＭＳ Ｐゴシック" pitchFamily="34" charset="-128"/>
              </a:rPr>
              <a:t>i</a:t>
            </a:r>
            <a:r>
              <a:rPr lang="fr-CA" altLang="ko-KR" dirty="0">
                <a:ea typeface="ＭＳ Ｐゴシック" pitchFamily="34" charset="-128"/>
              </a:rPr>
              <a:t>)</a:t>
            </a:r>
          </a:p>
          <a:p>
            <a:pPr marL="457200" lvl="1" indent="0">
              <a:buNone/>
            </a:pPr>
            <a:r>
              <a:rPr lang="fr-CA" altLang="ko-KR" dirty="0">
                <a:ea typeface="ＭＳ Ｐゴシック" pitchFamily="34" charset="-128"/>
              </a:rPr>
              <a:t>                    =</a:t>
            </a:r>
            <a:r>
              <a:rPr lang="fr-CA" altLang="en-US" dirty="0">
                <a:ea typeface="ＭＳ Ｐゴシック" pitchFamily="34" charset="-128"/>
                <a:sym typeface="Symbol" pitchFamily="18" charset="2"/>
              </a:rPr>
              <a:t> </a:t>
            </a:r>
            <a:r>
              <a:rPr lang="fr-CA" altLang="en-US" i="1" baseline="-25000" dirty="0">
                <a:ea typeface="ＭＳ Ｐゴシック" pitchFamily="34" charset="-128"/>
                <a:sym typeface="Symbol" pitchFamily="18" charset="2"/>
              </a:rPr>
              <a:t>j</a:t>
            </a:r>
            <a:r>
              <a:rPr lang="fr-CA" altLang="en-US" dirty="0">
                <a:ea typeface="ＭＳ Ｐゴシック" pitchFamily="34" charset="-128"/>
              </a:rPr>
              <a:t>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a:t>
            </a:r>
            <a:r>
              <a:rPr lang="fr-CA" altLang="ko-KR" dirty="0">
                <a:ea typeface="ＭＳ Ｐゴシック" pitchFamily="34" charset="-128"/>
              </a:rPr>
              <a:t>, </a:t>
            </a:r>
            <a:r>
              <a:rPr lang="fr-CA" altLang="ko-KR" i="1" dirty="0" err="1">
                <a:ea typeface="ＭＳ Ｐゴシック" pitchFamily="34" charset="-128"/>
              </a:rPr>
              <a:t>H</a:t>
            </a:r>
            <a:r>
              <a:rPr lang="fr-CA" altLang="ko-KR" baseline="-25000" dirty="0" err="1">
                <a:ea typeface="ＭＳ Ｐゴシック" pitchFamily="34" charset="-128"/>
              </a:rPr>
              <a:t>t</a:t>
            </a:r>
            <a:r>
              <a:rPr lang="fr-CA" altLang="ko-KR" baseline="-25000" dirty="0">
                <a:ea typeface="ＭＳ Ｐゴシック" pitchFamily="34" charset="-128"/>
              </a:rPr>
              <a:t> </a:t>
            </a:r>
            <a:r>
              <a:rPr lang="fr-CA" altLang="ko-KR" dirty="0">
                <a:ea typeface="ＭＳ Ｐゴシック" pitchFamily="34" charset="-128"/>
              </a:rPr>
              <a:t>= </a:t>
            </a:r>
            <a:r>
              <a:rPr lang="fr-CA" altLang="ko-KR" i="1" dirty="0">
                <a:ea typeface="ＭＳ Ｐゴシック" pitchFamily="34" charset="-128"/>
              </a:rPr>
              <a:t>j</a:t>
            </a:r>
            <a:r>
              <a:rPr lang="fr-CA" altLang="ko-KR" dirty="0">
                <a:ea typeface="ＭＳ Ｐゴシック" pitchFamily="34" charset="-128"/>
              </a:rPr>
              <a:t>, </a:t>
            </a:r>
            <a:r>
              <a:rPr lang="fr-CA" altLang="ko-KR" i="1" dirty="0">
                <a:ea typeface="ＭＳ Ｐゴシック" pitchFamily="34" charset="-128"/>
              </a:rPr>
              <a:t>H</a:t>
            </a:r>
            <a:r>
              <a:rPr lang="fr-CA" altLang="ko-KR" i="1" baseline="-25000" dirty="0">
                <a:ea typeface="ＭＳ Ｐゴシック" pitchFamily="34" charset="-128"/>
              </a:rPr>
              <a:t>t+1</a:t>
            </a:r>
            <a:r>
              <a:rPr lang="fr-CA" altLang="ko-KR" dirty="0">
                <a:ea typeface="ＭＳ Ｐゴシック" pitchFamily="34" charset="-128"/>
              </a:rPr>
              <a:t> = </a:t>
            </a:r>
            <a:r>
              <a:rPr lang="fr-CA" altLang="ko-KR" i="1" dirty="0">
                <a:ea typeface="ＭＳ Ｐゴシック" pitchFamily="34" charset="-128"/>
              </a:rPr>
              <a:t>i</a:t>
            </a:r>
            <a:r>
              <a:rPr lang="fr-CA" altLang="ko-KR" dirty="0">
                <a:ea typeface="ＭＳ Ｐゴシック" pitchFamily="34" charset="-128"/>
              </a:rPr>
              <a:t>,</a:t>
            </a:r>
            <a:r>
              <a:rPr lang="fr-CA" altLang="ko-KR" i="1" dirty="0">
                <a:ea typeface="ＭＳ Ｐゴシック" pitchFamily="34" charset="-128"/>
              </a:rPr>
              <a:t> S</a:t>
            </a:r>
            <a:r>
              <a:rPr lang="fr-CA" altLang="ko-KR" baseline="-25000" dirty="0">
                <a:ea typeface="ＭＳ Ｐゴシック" pitchFamily="34" charset="-128"/>
              </a:rPr>
              <a:t>t+1</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t+1</a:t>
            </a:r>
            <a:r>
              <a:rPr lang="fr-CA" altLang="ko-KR" dirty="0">
                <a:ea typeface="ＭＳ Ｐゴシック" pitchFamily="34" charset="-128"/>
              </a:rPr>
              <a:t>) </a:t>
            </a:r>
          </a:p>
          <a:p>
            <a:pPr marL="457200" lvl="1" indent="0">
              <a:buNone/>
            </a:pPr>
            <a:r>
              <a:rPr lang="fr-CA" altLang="ko-KR" dirty="0">
                <a:ea typeface="ＭＳ Ｐゴシック" pitchFamily="34" charset="-128"/>
              </a:rPr>
              <a:t>                    = </a:t>
            </a:r>
            <a:r>
              <a:rPr lang="fr-CA" altLang="en-US" i="1" dirty="0">
                <a:ea typeface="ＭＳ Ｐゴシック" pitchFamily="34" charset="-128"/>
              </a:rPr>
              <a:t>P</a:t>
            </a:r>
            <a:r>
              <a:rPr lang="fr-CA" altLang="en-US" dirty="0">
                <a:ea typeface="ＭＳ Ｐゴシック" pitchFamily="34" charset="-128"/>
              </a:rPr>
              <a:t>(</a:t>
            </a:r>
            <a:r>
              <a:rPr lang="fr-CA" altLang="en-US" i="1" dirty="0">
                <a:ea typeface="ＭＳ Ｐゴシック" pitchFamily="34" charset="-128"/>
              </a:rPr>
              <a:t>S</a:t>
            </a:r>
            <a:r>
              <a:rPr lang="fr-CA" altLang="en-US" i="1" baseline="-25000" dirty="0">
                <a:ea typeface="ＭＳ Ｐゴシック" pitchFamily="34" charset="-128"/>
              </a:rPr>
              <a:t>t</a:t>
            </a:r>
            <a:r>
              <a:rPr lang="fr-CA" altLang="en-US" baseline="-25000" dirty="0">
                <a:ea typeface="ＭＳ Ｐゴシック" pitchFamily="34" charset="-128"/>
              </a:rPr>
              <a:t>+1</a:t>
            </a:r>
            <a:r>
              <a:rPr lang="fr-CA" altLang="en-US" dirty="0">
                <a:ea typeface="ＭＳ Ｐゴシック" pitchFamily="34" charset="-128"/>
              </a:rPr>
              <a:t>= s</a:t>
            </a:r>
            <a:r>
              <a:rPr lang="fr-CA" altLang="ko-KR" i="1" baseline="-25000" dirty="0">
                <a:ea typeface="ＭＳ Ｐゴシック" pitchFamily="34" charset="-128"/>
              </a:rPr>
              <a:t>t+1</a:t>
            </a:r>
            <a:r>
              <a:rPr lang="fr-CA" altLang="ko-KR" dirty="0">
                <a:ea typeface="ＭＳ Ｐゴシック" pitchFamily="34" charset="-128"/>
              </a:rPr>
              <a:t>|</a:t>
            </a:r>
            <a:r>
              <a:rPr lang="fr-CA" altLang="ko-KR" i="1" dirty="0">
                <a:ea typeface="ＭＳ Ｐゴシック" pitchFamily="34" charset="-128"/>
              </a:rPr>
              <a:t>H</a:t>
            </a:r>
            <a:r>
              <a:rPr lang="fr-CA" altLang="ko-KR" baseline="-25000" dirty="0">
                <a:ea typeface="ＭＳ Ｐゴシック" pitchFamily="34" charset="-128"/>
              </a:rPr>
              <a:t>t+1 </a:t>
            </a:r>
            <a:r>
              <a:rPr lang="fr-CA" altLang="ko-KR" dirty="0">
                <a:ea typeface="ＭＳ Ｐゴシック" pitchFamily="34" charset="-128"/>
              </a:rPr>
              <a:t>= </a:t>
            </a:r>
            <a:r>
              <a:rPr lang="fr-CA" altLang="ko-KR" i="1" dirty="0">
                <a:ea typeface="ＭＳ Ｐゴシック" pitchFamily="34" charset="-128"/>
              </a:rPr>
              <a:t>i</a:t>
            </a:r>
            <a:r>
              <a:rPr lang="fr-CA" altLang="ko-KR" dirty="0">
                <a:ea typeface="ＭＳ Ｐゴシック" pitchFamily="34" charset="-128"/>
              </a:rPr>
              <a:t>)</a:t>
            </a:r>
            <a:r>
              <a:rPr lang="fr-CA" altLang="en-US" dirty="0">
                <a:ea typeface="ＭＳ Ｐゴシック" pitchFamily="34" charset="-128"/>
              </a:rPr>
              <a:t> </a:t>
            </a:r>
            <a:r>
              <a:rPr lang="fr-CA" altLang="en-US" dirty="0">
                <a:ea typeface="ＭＳ Ｐゴシック" pitchFamily="34" charset="-128"/>
                <a:sym typeface="Symbol" pitchFamily="18" charset="2"/>
              </a:rPr>
              <a:t></a:t>
            </a:r>
            <a:r>
              <a:rPr lang="fr-CA" altLang="en-US" i="1" baseline="-25000" dirty="0">
                <a:ea typeface="ＭＳ Ｐゴシック" pitchFamily="34" charset="-128"/>
                <a:sym typeface="Symbol" pitchFamily="18" charset="2"/>
              </a:rPr>
              <a:t>j</a:t>
            </a:r>
            <a:r>
              <a:rPr lang="fr-CA" altLang="en-US" dirty="0">
                <a:ea typeface="ＭＳ Ｐゴシック" pitchFamily="34" charset="-128"/>
              </a:rPr>
              <a:t> </a:t>
            </a:r>
            <a:r>
              <a:rPr lang="fr-CA" altLang="en-US" i="1" dirty="0">
                <a:ea typeface="ＭＳ Ｐゴシック" pitchFamily="34" charset="-128"/>
              </a:rPr>
              <a:t>P</a:t>
            </a:r>
            <a:r>
              <a:rPr lang="fr-CA" altLang="en-US" dirty="0">
                <a:ea typeface="ＭＳ Ｐゴシック" pitchFamily="34" charset="-128"/>
              </a:rPr>
              <a:t>(</a:t>
            </a:r>
            <a:r>
              <a:rPr lang="fr-CA" altLang="en-US" i="1" dirty="0">
                <a:ea typeface="ＭＳ Ｐゴシック" pitchFamily="34" charset="-128"/>
              </a:rPr>
              <a:t>H</a:t>
            </a:r>
            <a:r>
              <a:rPr lang="fr-CA" altLang="ko-KR" i="1" baseline="-25000" dirty="0">
                <a:ea typeface="ＭＳ Ｐゴシック" pitchFamily="34" charset="-128"/>
              </a:rPr>
              <a:t>t+1</a:t>
            </a:r>
            <a:r>
              <a:rPr lang="fr-CA" altLang="ko-KR" dirty="0">
                <a:ea typeface="ＭＳ Ｐゴシック" pitchFamily="34" charset="-128"/>
              </a:rPr>
              <a:t> = </a:t>
            </a:r>
            <a:r>
              <a:rPr lang="fr-CA" altLang="ko-KR" i="1" dirty="0" err="1">
                <a:ea typeface="ＭＳ Ｐゴシック" pitchFamily="34" charset="-128"/>
              </a:rPr>
              <a:t>i</a:t>
            </a:r>
            <a:r>
              <a:rPr lang="fr-CA" altLang="ko-KR" dirty="0" err="1">
                <a:ea typeface="ＭＳ Ｐゴシック" pitchFamily="34" charset="-128"/>
              </a:rPr>
              <a:t>|</a:t>
            </a:r>
            <a:r>
              <a:rPr lang="fr-CA" altLang="ko-KR" i="1" dirty="0" err="1">
                <a:ea typeface="ＭＳ Ｐゴシック" pitchFamily="34" charset="-128"/>
              </a:rPr>
              <a:t>H</a:t>
            </a:r>
            <a:r>
              <a:rPr lang="fr-CA" altLang="ko-KR" baseline="-25000" dirty="0" err="1">
                <a:ea typeface="ＭＳ Ｐゴシック" pitchFamily="34" charset="-128"/>
              </a:rPr>
              <a:t>t</a:t>
            </a:r>
            <a:r>
              <a:rPr lang="fr-CA" altLang="ko-KR" baseline="-25000" dirty="0">
                <a:ea typeface="ＭＳ Ｐゴシック" pitchFamily="34" charset="-128"/>
              </a:rPr>
              <a:t> </a:t>
            </a:r>
            <a:r>
              <a:rPr lang="fr-CA" altLang="ko-KR" dirty="0">
                <a:ea typeface="ＭＳ Ｐゴシック" pitchFamily="34" charset="-128"/>
              </a:rPr>
              <a:t>= </a:t>
            </a:r>
            <a:r>
              <a:rPr lang="fr-CA" altLang="ko-KR" i="1" dirty="0">
                <a:ea typeface="ＭＳ Ｐゴシック" pitchFamily="34" charset="-128"/>
              </a:rPr>
              <a:t>j</a:t>
            </a:r>
            <a:r>
              <a:rPr lang="fr-CA" altLang="ko-KR" dirty="0">
                <a:ea typeface="ＭＳ Ｐゴシック" pitchFamily="34" charset="-128"/>
              </a:rPr>
              <a:t>)</a:t>
            </a:r>
            <a:r>
              <a:rPr lang="fr-CA" altLang="en-US" dirty="0">
                <a:ea typeface="ＭＳ Ｐゴシック" pitchFamily="34" charset="-128"/>
              </a:rPr>
              <a:t>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a:t>
            </a:r>
            <a:r>
              <a:rPr lang="fr-CA" altLang="ko-KR" dirty="0">
                <a:ea typeface="ＭＳ Ｐゴシック" pitchFamily="34" charset="-128"/>
              </a:rPr>
              <a:t>, </a:t>
            </a:r>
            <a:r>
              <a:rPr lang="fr-CA" altLang="ko-KR" i="1" dirty="0" err="1">
                <a:ea typeface="ＭＳ Ｐゴシック" pitchFamily="34" charset="-128"/>
              </a:rPr>
              <a:t>H</a:t>
            </a:r>
            <a:r>
              <a:rPr lang="fr-CA" altLang="ko-KR" baseline="-25000" dirty="0" err="1">
                <a:ea typeface="ＭＳ Ｐゴシック" pitchFamily="34" charset="-128"/>
              </a:rPr>
              <a:t>t</a:t>
            </a:r>
            <a:r>
              <a:rPr lang="fr-CA" altLang="ko-KR" baseline="-25000" dirty="0">
                <a:ea typeface="ＭＳ Ｐゴシック" pitchFamily="34" charset="-128"/>
              </a:rPr>
              <a:t> </a:t>
            </a:r>
            <a:r>
              <a:rPr lang="fr-CA" altLang="ko-KR" dirty="0">
                <a:ea typeface="ＭＳ Ｐゴシック" pitchFamily="34" charset="-128"/>
              </a:rPr>
              <a:t>= </a:t>
            </a:r>
            <a:r>
              <a:rPr lang="fr-CA" altLang="ko-KR" i="1" dirty="0">
                <a:ea typeface="ＭＳ Ｐゴシック" pitchFamily="34" charset="-128"/>
              </a:rPr>
              <a:t>j</a:t>
            </a:r>
            <a:r>
              <a:rPr lang="fr-CA" altLang="ko-KR" dirty="0">
                <a:ea typeface="ＭＳ Ｐゴシック" pitchFamily="34" charset="-128"/>
              </a:rPr>
              <a:t>)</a:t>
            </a:r>
          </a:p>
          <a:p>
            <a:pPr marL="457200" lvl="1" indent="0">
              <a:buNone/>
            </a:pPr>
            <a:r>
              <a:rPr lang="fr-CA" altLang="ko-KR" dirty="0">
                <a:ea typeface="ＭＳ Ｐゴシック" pitchFamily="34" charset="-128"/>
              </a:rPr>
              <a:t>                    = </a:t>
            </a:r>
            <a:r>
              <a:rPr lang="fr-CA" altLang="en-US" i="1" dirty="0">
                <a:ea typeface="ＭＳ Ｐゴシック" pitchFamily="34" charset="-128"/>
              </a:rPr>
              <a:t>P</a:t>
            </a:r>
            <a:r>
              <a:rPr lang="fr-CA" altLang="en-US" dirty="0">
                <a:ea typeface="ＭＳ Ｐゴシック" pitchFamily="34" charset="-128"/>
              </a:rPr>
              <a:t>(</a:t>
            </a:r>
            <a:r>
              <a:rPr lang="fr-CA" altLang="en-US" i="1" dirty="0">
                <a:ea typeface="ＭＳ Ｐゴシック" pitchFamily="34" charset="-128"/>
              </a:rPr>
              <a:t>S</a:t>
            </a:r>
            <a:r>
              <a:rPr lang="fr-CA" altLang="en-US" i="1" baseline="-25000" dirty="0">
                <a:ea typeface="ＭＳ Ｐゴシック" pitchFamily="34" charset="-128"/>
              </a:rPr>
              <a:t>t</a:t>
            </a:r>
            <a:r>
              <a:rPr lang="fr-CA" altLang="en-US" baseline="-25000" dirty="0">
                <a:ea typeface="ＭＳ Ｐゴシック" pitchFamily="34" charset="-128"/>
              </a:rPr>
              <a:t>+1</a:t>
            </a:r>
            <a:r>
              <a:rPr lang="fr-CA" altLang="en-US" dirty="0">
                <a:ea typeface="ＭＳ Ｐゴシック" pitchFamily="34" charset="-128"/>
              </a:rPr>
              <a:t>= s</a:t>
            </a:r>
            <a:r>
              <a:rPr lang="fr-CA" altLang="ko-KR" i="1" baseline="-25000" dirty="0">
                <a:ea typeface="ＭＳ Ｐゴシック" pitchFamily="34" charset="-128"/>
              </a:rPr>
              <a:t>t+1</a:t>
            </a:r>
            <a:r>
              <a:rPr lang="fr-CA" altLang="ko-KR" dirty="0">
                <a:ea typeface="ＭＳ Ｐゴシック" pitchFamily="34" charset="-128"/>
              </a:rPr>
              <a:t>|</a:t>
            </a:r>
            <a:r>
              <a:rPr lang="fr-CA" altLang="ko-KR" i="1" dirty="0">
                <a:ea typeface="ＭＳ Ｐゴシック" pitchFamily="34" charset="-128"/>
              </a:rPr>
              <a:t>H</a:t>
            </a:r>
            <a:r>
              <a:rPr lang="fr-CA" altLang="ko-KR" baseline="-25000" dirty="0">
                <a:ea typeface="ＭＳ Ｐゴシック" pitchFamily="34" charset="-128"/>
              </a:rPr>
              <a:t>t+1 </a:t>
            </a:r>
            <a:r>
              <a:rPr lang="fr-CA" altLang="ko-KR" dirty="0">
                <a:ea typeface="ＭＳ Ｐゴシック" pitchFamily="34" charset="-128"/>
              </a:rPr>
              <a:t>= </a:t>
            </a:r>
            <a:r>
              <a:rPr lang="fr-CA" altLang="ko-KR" i="1" dirty="0">
                <a:ea typeface="ＭＳ Ｐゴシック" pitchFamily="34" charset="-128"/>
              </a:rPr>
              <a:t>i</a:t>
            </a:r>
            <a:r>
              <a:rPr lang="fr-CA" altLang="ko-KR" dirty="0">
                <a:ea typeface="ＭＳ Ｐゴシック" pitchFamily="34" charset="-128"/>
              </a:rPr>
              <a:t>)</a:t>
            </a:r>
            <a:r>
              <a:rPr lang="fr-CA" altLang="en-US" dirty="0">
                <a:ea typeface="ＭＳ Ｐゴシック" pitchFamily="34" charset="-128"/>
              </a:rPr>
              <a:t> </a:t>
            </a:r>
            <a:r>
              <a:rPr lang="fr-CA" altLang="en-US" dirty="0">
                <a:ea typeface="ＭＳ Ｐゴシック" pitchFamily="34" charset="-128"/>
                <a:sym typeface="Symbol" pitchFamily="18" charset="2"/>
              </a:rPr>
              <a:t></a:t>
            </a:r>
            <a:r>
              <a:rPr lang="fr-CA" altLang="en-US" i="1" baseline="-25000" dirty="0">
                <a:ea typeface="ＭＳ Ｐゴシック" pitchFamily="34" charset="-128"/>
                <a:sym typeface="Symbol" pitchFamily="18" charset="2"/>
              </a:rPr>
              <a:t>j</a:t>
            </a:r>
            <a:r>
              <a:rPr lang="fr-CA" altLang="en-US" dirty="0">
                <a:ea typeface="ＭＳ Ｐゴシック" pitchFamily="34" charset="-128"/>
              </a:rPr>
              <a:t> </a:t>
            </a:r>
            <a:r>
              <a:rPr lang="fr-CA" altLang="en-US" i="1" dirty="0">
                <a:ea typeface="ＭＳ Ｐゴシック" pitchFamily="34" charset="-128"/>
              </a:rPr>
              <a:t>P</a:t>
            </a:r>
            <a:r>
              <a:rPr lang="fr-CA" altLang="en-US" dirty="0">
                <a:ea typeface="ＭＳ Ｐゴシック" pitchFamily="34" charset="-128"/>
              </a:rPr>
              <a:t>(</a:t>
            </a:r>
            <a:r>
              <a:rPr lang="fr-CA" altLang="en-US" i="1" dirty="0">
                <a:ea typeface="ＭＳ Ｐゴシック" pitchFamily="34" charset="-128"/>
              </a:rPr>
              <a:t>H</a:t>
            </a:r>
            <a:r>
              <a:rPr lang="fr-CA" altLang="ko-KR" i="1" baseline="-25000" dirty="0">
                <a:ea typeface="ＭＳ Ｐゴシック" pitchFamily="34" charset="-128"/>
              </a:rPr>
              <a:t>t+1</a:t>
            </a:r>
            <a:r>
              <a:rPr lang="fr-CA" altLang="ko-KR" dirty="0">
                <a:ea typeface="ＭＳ Ｐゴシック" pitchFamily="34" charset="-128"/>
              </a:rPr>
              <a:t> = </a:t>
            </a:r>
            <a:r>
              <a:rPr lang="fr-CA" altLang="ko-KR" i="1" dirty="0" err="1">
                <a:ea typeface="ＭＳ Ｐゴシック" pitchFamily="34" charset="-128"/>
              </a:rPr>
              <a:t>i</a:t>
            </a:r>
            <a:r>
              <a:rPr lang="fr-CA" altLang="ko-KR" dirty="0" err="1">
                <a:ea typeface="ＭＳ Ｐゴシック" pitchFamily="34" charset="-128"/>
              </a:rPr>
              <a:t>|</a:t>
            </a:r>
            <a:r>
              <a:rPr lang="fr-CA" altLang="ko-KR" i="1" dirty="0" err="1">
                <a:ea typeface="ＭＳ Ｐゴシック" pitchFamily="34" charset="-128"/>
              </a:rPr>
              <a:t>H</a:t>
            </a:r>
            <a:r>
              <a:rPr lang="fr-CA" altLang="ko-KR" baseline="-25000" dirty="0" err="1">
                <a:ea typeface="ＭＳ Ｐゴシック" pitchFamily="34" charset="-128"/>
              </a:rPr>
              <a:t>t</a:t>
            </a:r>
            <a:r>
              <a:rPr lang="fr-CA" altLang="ko-KR" baseline="-25000" dirty="0">
                <a:ea typeface="ＭＳ Ｐゴシック" pitchFamily="34" charset="-128"/>
              </a:rPr>
              <a:t> </a:t>
            </a:r>
            <a:r>
              <a:rPr lang="fr-CA" altLang="ko-KR" dirty="0">
                <a:ea typeface="ＭＳ Ｐゴシック" pitchFamily="34" charset="-128"/>
              </a:rPr>
              <a:t>= </a:t>
            </a:r>
            <a:r>
              <a:rPr lang="fr-CA" altLang="ko-KR" i="1" dirty="0">
                <a:ea typeface="ＭＳ Ｐゴシック" pitchFamily="34" charset="-128"/>
              </a:rPr>
              <a:t>j</a:t>
            </a:r>
            <a:r>
              <a:rPr lang="fr-CA" altLang="ko-KR" dirty="0">
                <a:ea typeface="ＭＳ Ｐゴシック" pitchFamily="34" charset="-128"/>
              </a:rPr>
              <a:t>) </a:t>
            </a:r>
            <a:r>
              <a:rPr lang="fr-CA" altLang="ko-KR" b="1" dirty="0">
                <a:ea typeface="ＭＳ Ｐゴシック" pitchFamily="34" charset="-128"/>
              </a:rPr>
              <a:t>α(</a:t>
            </a:r>
            <a:r>
              <a:rPr lang="fr-CA" altLang="ko-KR" b="1" dirty="0" err="1">
                <a:ea typeface="ＭＳ Ｐゴシック" pitchFamily="34" charset="-128"/>
              </a:rPr>
              <a:t>j,t</a:t>
            </a:r>
            <a:r>
              <a:rPr lang="fr-CA" altLang="ko-KR" b="1" dirty="0">
                <a:ea typeface="ＭＳ Ｐゴシック" pitchFamily="34" charset="-128"/>
              </a:rPr>
              <a:t>)</a:t>
            </a:r>
          </a:p>
          <a:p>
            <a:pPr marL="457200" lvl="1" indent="0">
              <a:buNone/>
            </a:pPr>
            <a:endParaRPr lang="fr-CA" altLang="ko-KR" b="1" dirty="0">
              <a:ea typeface="ＭＳ Ｐゴシック" pitchFamily="34" charset="-128"/>
            </a:endParaRPr>
          </a:p>
          <a:p>
            <a:pPr lvl="1">
              <a:spcBef>
                <a:spcPts val="1200"/>
              </a:spcBef>
            </a:pPr>
            <a:r>
              <a:rPr lang="fr-CA" altLang="ko-KR" dirty="0">
                <a:ea typeface="ＭＳ Ｐゴシック" pitchFamily="34" charset="-128"/>
              </a:rPr>
              <a:t>On a les valeurs initiales</a:t>
            </a:r>
            <a:br>
              <a:rPr lang="fr-CA" altLang="ko-KR" dirty="0">
                <a:ea typeface="ＭＳ Ｐゴシック" pitchFamily="34" charset="-128"/>
              </a:rPr>
            </a:br>
            <a:r>
              <a:rPr lang="fr-CA" altLang="ko-KR" dirty="0">
                <a:ea typeface="ＭＳ Ｐゴシック" pitchFamily="34" charset="-128"/>
              </a:rPr>
              <a:t>               α(i,1) =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a:t>
            </a:r>
            <a:r>
              <a:rPr lang="fr-CA" altLang="ko-KR" dirty="0">
                <a:ea typeface="ＭＳ Ｐゴシック" pitchFamily="34" charset="-128"/>
              </a:rPr>
              <a:t>, H</a:t>
            </a:r>
            <a:r>
              <a:rPr lang="fr-CA" altLang="ko-KR" baseline="-25000" dirty="0">
                <a:ea typeface="ＭＳ Ｐゴシック" pitchFamily="34" charset="-128"/>
              </a:rPr>
              <a:t>1</a:t>
            </a:r>
            <a:r>
              <a:rPr lang="fr-CA" altLang="ko-KR" dirty="0">
                <a:ea typeface="ＭＳ Ｐゴシック" pitchFamily="34" charset="-128"/>
              </a:rPr>
              <a:t> = </a:t>
            </a:r>
            <a:r>
              <a:rPr lang="fr-CA" altLang="ko-KR" i="1" dirty="0">
                <a:ea typeface="ＭＳ Ｐゴシック" pitchFamily="34" charset="-128"/>
              </a:rPr>
              <a:t>i</a:t>
            </a:r>
            <a:r>
              <a:rPr lang="fr-CA" altLang="ko-KR" dirty="0">
                <a:ea typeface="ＭＳ Ｐゴシック" pitchFamily="34" charset="-128"/>
              </a:rPr>
              <a:t>) =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a:t>
            </a:r>
            <a:r>
              <a:rPr lang="fr-CA" altLang="ko-KR" dirty="0">
                <a:ea typeface="ＭＳ Ｐゴシック" pitchFamily="34" charset="-128"/>
              </a:rPr>
              <a:t>| H</a:t>
            </a:r>
            <a:r>
              <a:rPr lang="fr-CA" altLang="ko-KR" baseline="-25000" dirty="0">
                <a:ea typeface="ＭＳ Ｐゴシック" pitchFamily="34" charset="-128"/>
              </a:rPr>
              <a:t>1</a:t>
            </a:r>
            <a:r>
              <a:rPr lang="fr-CA" altLang="ko-KR" dirty="0">
                <a:ea typeface="ＭＳ Ｐゴシック" pitchFamily="34" charset="-128"/>
              </a:rPr>
              <a:t> = </a:t>
            </a:r>
            <a:r>
              <a:rPr lang="fr-CA" altLang="ko-KR" i="1" dirty="0">
                <a:ea typeface="ＭＳ Ｐゴシック" pitchFamily="34" charset="-128"/>
              </a:rPr>
              <a:t>i</a:t>
            </a:r>
            <a:r>
              <a:rPr lang="fr-CA" altLang="ko-KR" dirty="0">
                <a:ea typeface="ＭＳ Ｐゴシック" pitchFamily="34" charset="-128"/>
              </a:rPr>
              <a:t>) </a:t>
            </a:r>
            <a:r>
              <a:rPr lang="fr-CA" altLang="ko-KR" i="1" dirty="0">
                <a:ea typeface="ＭＳ Ｐゴシック" pitchFamily="34" charset="-128"/>
              </a:rPr>
              <a:t>P</a:t>
            </a:r>
            <a:r>
              <a:rPr lang="fr-CA" altLang="ko-KR" dirty="0">
                <a:ea typeface="ＭＳ Ｐゴシック" pitchFamily="34" charset="-128"/>
              </a:rPr>
              <a:t>(H</a:t>
            </a:r>
            <a:r>
              <a:rPr lang="fr-CA" altLang="ko-KR" baseline="-25000" dirty="0">
                <a:ea typeface="ＭＳ Ｐゴシック" pitchFamily="34" charset="-128"/>
              </a:rPr>
              <a:t>1</a:t>
            </a:r>
            <a:r>
              <a:rPr lang="fr-CA" altLang="ko-KR" dirty="0">
                <a:ea typeface="ＭＳ Ｐゴシック" pitchFamily="34" charset="-128"/>
              </a:rPr>
              <a:t> = </a:t>
            </a:r>
            <a:r>
              <a:rPr lang="fr-CA" altLang="ko-KR" i="1" dirty="0">
                <a:ea typeface="ＭＳ Ｐゴシック" pitchFamily="34" charset="-128"/>
              </a:rPr>
              <a:t>i</a:t>
            </a:r>
            <a:r>
              <a:rPr lang="fr-CA" altLang="ko-KR" dirty="0">
                <a:ea typeface="ＭＳ Ｐゴシック" pitchFamily="34" charset="-128"/>
              </a:rPr>
              <a:t>)    </a:t>
            </a:r>
            <a:r>
              <a:rPr lang="fr-CA" altLang="en-US" dirty="0">
                <a:ea typeface="ＭＳ Ｐゴシック" pitchFamily="34" charset="-128"/>
                <a:sym typeface="Symbol" pitchFamily="18" charset="2"/>
              </a:rPr>
              <a:t></a:t>
            </a:r>
            <a:r>
              <a:rPr lang="fr-CA" altLang="en-US" i="1" dirty="0">
                <a:ea typeface="ＭＳ Ｐゴシック" pitchFamily="34" charset="-128"/>
                <a:sym typeface="Symbol" pitchFamily="18" charset="2"/>
              </a:rPr>
              <a:t>i</a:t>
            </a:r>
            <a:r>
              <a:rPr lang="fr-CA" altLang="en-US" dirty="0">
                <a:ea typeface="ＭＳ Ｐゴシック" pitchFamily="34" charset="-128"/>
              </a:rPr>
              <a:t> </a:t>
            </a:r>
            <a:endParaRPr lang="fr-CA" altLang="ko-KR" dirty="0">
              <a:ea typeface="ＭＳ Ｐゴシック" pitchFamily="34" charset="-128"/>
            </a:endParaRPr>
          </a:p>
          <a:p>
            <a:pPr>
              <a:spcBef>
                <a:spcPts val="1200"/>
              </a:spcBef>
            </a:pPr>
            <a:r>
              <a:rPr lang="fr-CA" altLang="ko-KR" dirty="0">
                <a:ea typeface="Gulim" pitchFamily="34" charset="-127"/>
              </a:rPr>
              <a:t>Une fois le tableau </a:t>
            </a:r>
            <a:r>
              <a:rPr lang="fr-CA" altLang="ko-KR" dirty="0">
                <a:ea typeface="ＭＳ Ｐゴシック" pitchFamily="34" charset="-128"/>
              </a:rPr>
              <a:t>α</a:t>
            </a:r>
            <a:r>
              <a:rPr lang="fr-CA" altLang="ko-KR" dirty="0">
                <a:ea typeface="Gulim" pitchFamily="34" charset="-127"/>
              </a:rPr>
              <a:t> calculé, on peut facilement faire du filtrage:</a:t>
            </a:r>
            <a:br>
              <a:rPr lang="fr-CA" altLang="ko-KR" dirty="0">
                <a:ea typeface="Gulim" pitchFamily="34" charset="-127"/>
              </a:rPr>
            </a:br>
            <a:r>
              <a:rPr lang="fr-CA" altLang="ko-KR" dirty="0">
                <a:ea typeface="Gulim" pitchFamily="34" charset="-127"/>
              </a:rPr>
              <a:t>   </a:t>
            </a:r>
            <a:r>
              <a:rPr lang="fr-CA" altLang="ko-KR" b="1" i="1" dirty="0">
                <a:ea typeface="ＭＳ Ｐゴシック" pitchFamily="34" charset="-128"/>
              </a:rPr>
              <a:t>P</a:t>
            </a:r>
            <a:r>
              <a:rPr lang="fr-CA" altLang="ko-KR" b="1" dirty="0">
                <a:ea typeface="ＭＳ Ｐゴシック" pitchFamily="34" charset="-128"/>
              </a:rPr>
              <a:t>(</a:t>
            </a:r>
            <a:r>
              <a:rPr lang="fr-CA" altLang="ko-KR" b="1" i="1" dirty="0">
                <a:ea typeface="ＭＳ Ｐゴシック" pitchFamily="34" charset="-128"/>
              </a:rPr>
              <a:t>H</a:t>
            </a:r>
            <a:r>
              <a:rPr lang="fr-CA" altLang="ko-KR" b="1" baseline="-25000" dirty="0">
                <a:ea typeface="ＭＳ Ｐゴシック" pitchFamily="34" charset="-128"/>
              </a:rPr>
              <a:t>K</a:t>
            </a:r>
            <a:r>
              <a:rPr lang="fr-CA" altLang="ko-KR" b="1" dirty="0">
                <a:ea typeface="ＭＳ Ｐゴシック" pitchFamily="34" charset="-128"/>
              </a:rPr>
              <a:t> = k | </a:t>
            </a:r>
            <a:r>
              <a:rPr lang="fr-CA" altLang="ko-KR" b="1" i="1" dirty="0">
                <a:ea typeface="ＭＳ Ｐゴシック" pitchFamily="34" charset="-128"/>
              </a:rPr>
              <a:t>S</a:t>
            </a:r>
            <a:r>
              <a:rPr lang="fr-CA" altLang="ko-KR" b="1" baseline="-25000" dirty="0">
                <a:ea typeface="ＭＳ Ｐゴシック" pitchFamily="34" charset="-128"/>
              </a:rPr>
              <a:t>1:T </a:t>
            </a:r>
            <a:r>
              <a:rPr lang="fr-CA" altLang="ko-KR" b="1" dirty="0">
                <a:ea typeface="ＭＳ Ｐゴシック" pitchFamily="34" charset="-128"/>
              </a:rPr>
              <a:t>=s</a:t>
            </a:r>
            <a:r>
              <a:rPr lang="fr-CA" altLang="ko-KR" b="1" baseline="-25000" dirty="0">
                <a:ea typeface="ＭＳ Ｐゴシック" pitchFamily="34" charset="-128"/>
              </a:rPr>
              <a:t>1:T</a:t>
            </a:r>
            <a:r>
              <a:rPr lang="fr-CA" altLang="ko-KR" b="1" dirty="0">
                <a:ea typeface="ＭＳ Ｐゴシック" pitchFamily="34" charset="-128"/>
              </a:rPr>
              <a:t>) = α(</a:t>
            </a:r>
            <a:r>
              <a:rPr lang="fr-CA" altLang="ko-KR" b="1" dirty="0" err="1">
                <a:ea typeface="ＭＳ Ｐゴシック" pitchFamily="34" charset="-128"/>
              </a:rPr>
              <a:t>k,T</a:t>
            </a:r>
            <a:r>
              <a:rPr lang="fr-CA" altLang="ko-KR" b="1" dirty="0">
                <a:ea typeface="ＭＳ Ｐゴシック" pitchFamily="34" charset="-128"/>
              </a:rPr>
              <a:t>) / </a:t>
            </a:r>
            <a:r>
              <a:rPr lang="fr-CA" altLang="en-US" b="1" dirty="0">
                <a:ea typeface="ＭＳ Ｐゴシック" pitchFamily="34" charset="-128"/>
                <a:sym typeface="Symbol" pitchFamily="18" charset="2"/>
              </a:rPr>
              <a:t></a:t>
            </a:r>
            <a:r>
              <a:rPr lang="fr-CA" altLang="en-US" b="1" baseline="-25000" dirty="0">
                <a:ea typeface="ＭＳ Ｐゴシック" pitchFamily="34" charset="-128"/>
                <a:sym typeface="Symbol" pitchFamily="18" charset="2"/>
              </a:rPr>
              <a:t>i</a:t>
            </a:r>
            <a:r>
              <a:rPr lang="fr-CA" altLang="ko-KR" b="1" dirty="0">
                <a:ea typeface="Gulim" pitchFamily="34" charset="-127"/>
              </a:rPr>
              <a:t> </a:t>
            </a:r>
            <a:r>
              <a:rPr lang="fr-CA" altLang="ko-KR" b="1" dirty="0">
                <a:ea typeface="ＭＳ Ｐゴシック" pitchFamily="34" charset="-128"/>
              </a:rPr>
              <a:t>α(</a:t>
            </a:r>
            <a:r>
              <a:rPr lang="fr-CA" altLang="ko-KR" b="1" dirty="0" err="1">
                <a:ea typeface="ＭＳ Ｐゴシック" pitchFamily="34" charset="-128"/>
              </a:rPr>
              <a:t>i,T</a:t>
            </a:r>
            <a:r>
              <a:rPr lang="fr-CA" altLang="ko-KR" b="1" dirty="0">
                <a:ea typeface="ＭＳ Ｐゴシック" pitchFamily="34" charset="-128"/>
              </a:rPr>
              <a:t>)</a:t>
            </a:r>
          </a:p>
          <a:p>
            <a:pPr eaLnBrk="1" hangingPunct="1"/>
            <a:endParaRPr lang="fr-CA" altLang="ko-KR" dirty="0">
              <a:ea typeface="ＭＳ Ｐゴシック" pitchFamily="34" charset="-128"/>
            </a:endParaRPr>
          </a:p>
        </p:txBody>
      </p:sp>
      <p:sp>
        <p:nvSpPr>
          <p:cNvPr id="26628"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26629"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26630"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74CFB3C7-EE9C-447B-9249-258DE01524DA}" type="slidenum">
              <a:rPr lang="en-US" altLang="en-US" smtClean="0">
                <a:latin typeface="Calibri" pitchFamily="34" charset="0"/>
              </a:rPr>
              <a:pPr/>
              <a:t>29</a:t>
            </a:fld>
            <a:endParaRPr lang="en-US" altLang="en-US">
              <a:latin typeface="Calibri" pitchFamily="34" charset="0"/>
            </a:endParaRPr>
          </a:p>
        </p:txBody>
      </p:sp>
      <p:sp>
        <p:nvSpPr>
          <p:cNvPr id="8" name="TextBox 3">
            <a:extLst>
              <a:ext uri="{FF2B5EF4-FFF2-40B4-BE49-F238E27FC236}">
                <a16:creationId xmlns:a16="http://schemas.microsoft.com/office/drawing/2014/main" id="{52259C1B-A9C7-4459-9660-EC2853FC9E8F}"/>
              </a:ext>
            </a:extLst>
          </p:cNvPr>
          <p:cNvSpPr txBox="1">
            <a:spLocks noChangeArrowheads="1"/>
          </p:cNvSpPr>
          <p:nvPr/>
        </p:nvSpPr>
        <p:spPr bwMode="auto">
          <a:xfrm>
            <a:off x="4101827" y="4815843"/>
            <a:ext cx="204528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sz="1600" dirty="0">
                <a:solidFill>
                  <a:schemeClr val="tx2">
                    <a:lumMod val="60000"/>
                    <a:lumOff val="40000"/>
                  </a:schemeClr>
                </a:solidFill>
                <a:latin typeface="Calibri" pitchFamily="34" charset="0"/>
              </a:rPr>
              <a:t>modèle dynamique</a:t>
            </a:r>
            <a:endParaRPr lang="en-US" altLang="en-US" sz="1600" i="1" dirty="0">
              <a:solidFill>
                <a:schemeClr val="tx2">
                  <a:lumMod val="60000"/>
                  <a:lumOff val="40000"/>
                </a:schemeClr>
              </a:solidFill>
              <a:latin typeface="Calibri" pitchFamily="34" charset="0"/>
            </a:endParaRPr>
          </a:p>
        </p:txBody>
      </p:sp>
      <p:sp>
        <p:nvSpPr>
          <p:cNvPr id="9" name="Left Brace 8">
            <a:extLst>
              <a:ext uri="{FF2B5EF4-FFF2-40B4-BE49-F238E27FC236}">
                <a16:creationId xmlns:a16="http://schemas.microsoft.com/office/drawing/2014/main" id="{2C9E8A9E-F5E3-439B-8D22-8FBA0AC91DA4}"/>
              </a:ext>
            </a:extLst>
          </p:cNvPr>
          <p:cNvSpPr/>
          <p:nvPr/>
        </p:nvSpPr>
        <p:spPr bwMode="auto">
          <a:xfrm rot="5400000" flipH="1">
            <a:off x="4724304" y="4144556"/>
            <a:ext cx="277599" cy="1234250"/>
          </a:xfrm>
          <a:prstGeom prst="leftBrace">
            <a:avLst/>
          </a:prstGeom>
          <a:ln>
            <a:solidFill>
              <a:schemeClr val="accent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a:lstStyle/>
          <a:p>
            <a:pPr>
              <a:defRPr/>
            </a:pPr>
            <a:endParaRPr lang="en-US">
              <a:solidFill>
                <a:schemeClr val="tx2">
                  <a:lumMod val="60000"/>
                  <a:lumOff val="40000"/>
                </a:schemeClr>
              </a:solidFill>
              <a:latin typeface="Arial" charset="0"/>
            </a:endParaRPr>
          </a:p>
        </p:txBody>
      </p:sp>
      <p:sp>
        <p:nvSpPr>
          <p:cNvPr id="12" name="TextBox 2">
            <a:extLst>
              <a:ext uri="{FF2B5EF4-FFF2-40B4-BE49-F238E27FC236}">
                <a16:creationId xmlns:a16="http://schemas.microsoft.com/office/drawing/2014/main" id="{C8F6CF7D-6EFC-4ADB-B452-C58E8EB19168}"/>
              </a:ext>
            </a:extLst>
          </p:cNvPr>
          <p:cNvSpPr txBox="1">
            <a:spLocks noChangeArrowheads="1"/>
          </p:cNvSpPr>
          <p:nvPr/>
        </p:nvSpPr>
        <p:spPr bwMode="auto">
          <a:xfrm>
            <a:off x="2331930" y="4777179"/>
            <a:ext cx="1818436" cy="33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sz="1600" dirty="0">
                <a:solidFill>
                  <a:schemeClr val="tx2">
                    <a:lumMod val="60000"/>
                    <a:lumOff val="40000"/>
                  </a:schemeClr>
                </a:solidFill>
                <a:latin typeface="Calibri" pitchFamily="34" charset="0"/>
              </a:rPr>
              <a:t>modèle sensoriel</a:t>
            </a:r>
            <a:endParaRPr lang="en-US" altLang="en-US" sz="1600" dirty="0">
              <a:solidFill>
                <a:schemeClr val="tx2">
                  <a:lumMod val="60000"/>
                  <a:lumOff val="40000"/>
                </a:schemeClr>
              </a:solidFill>
              <a:latin typeface="Calibri" pitchFamily="34" charset="0"/>
            </a:endParaRPr>
          </a:p>
        </p:txBody>
      </p:sp>
      <p:sp>
        <p:nvSpPr>
          <p:cNvPr id="13" name="Left Brace 12">
            <a:extLst>
              <a:ext uri="{FF2B5EF4-FFF2-40B4-BE49-F238E27FC236}">
                <a16:creationId xmlns:a16="http://schemas.microsoft.com/office/drawing/2014/main" id="{2ABC6FB8-A75E-4A3C-B05C-484469B48006}"/>
              </a:ext>
            </a:extLst>
          </p:cNvPr>
          <p:cNvSpPr/>
          <p:nvPr/>
        </p:nvSpPr>
        <p:spPr bwMode="auto">
          <a:xfrm rot="5400000" flipH="1">
            <a:off x="2984171" y="4065086"/>
            <a:ext cx="277598" cy="1346250"/>
          </a:xfrm>
          <a:prstGeom prst="leftBrace">
            <a:avLst/>
          </a:prstGeom>
          <a:ln>
            <a:solidFill>
              <a:schemeClr val="accent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a:lstStyle/>
          <a:p>
            <a:pPr>
              <a:defRPr/>
            </a:pPr>
            <a:endParaRPr lang="en-US">
              <a:solidFill>
                <a:schemeClr val="tx2">
                  <a:lumMod val="60000"/>
                  <a:lumOff val="40000"/>
                </a:schemeClr>
              </a:solidFill>
              <a:latin typeface="Arial" charset="0"/>
            </a:endParaRPr>
          </a:p>
        </p:txBody>
      </p:sp>
      <p:sp>
        <p:nvSpPr>
          <p:cNvPr id="16" name="TextBox 3">
            <a:extLst>
              <a:ext uri="{FF2B5EF4-FFF2-40B4-BE49-F238E27FC236}">
                <a16:creationId xmlns:a16="http://schemas.microsoft.com/office/drawing/2014/main" id="{76BEA78E-7D7F-4F1F-87EB-7E0A3F8AE903}"/>
              </a:ext>
            </a:extLst>
          </p:cNvPr>
          <p:cNvSpPr txBox="1">
            <a:spLocks noChangeArrowheads="1"/>
          </p:cNvSpPr>
          <p:nvPr/>
        </p:nvSpPr>
        <p:spPr bwMode="auto">
          <a:xfrm>
            <a:off x="6328844" y="4587411"/>
            <a:ext cx="11889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sz="1600" dirty="0">
                <a:solidFill>
                  <a:schemeClr val="tx2">
                    <a:lumMod val="60000"/>
                    <a:lumOff val="40000"/>
                  </a:schemeClr>
                </a:solidFill>
                <a:latin typeface="Calibri" pitchFamily="34" charset="0"/>
              </a:rPr>
              <a:t>récursion</a:t>
            </a:r>
            <a:endParaRPr lang="en-US" altLang="en-US" sz="1600" i="1" dirty="0">
              <a:solidFill>
                <a:schemeClr val="tx2">
                  <a:lumMod val="60000"/>
                  <a:lumOff val="40000"/>
                </a:schemeClr>
              </a:solidFill>
              <a:latin typeface="Calibri" pitchFamily="34" charset="0"/>
            </a:endParaRPr>
          </a:p>
        </p:txBody>
      </p:sp>
      <p:cxnSp>
        <p:nvCxnSpPr>
          <p:cNvPr id="17" name="Straight Arrow Connector 16">
            <a:extLst>
              <a:ext uri="{FF2B5EF4-FFF2-40B4-BE49-F238E27FC236}">
                <a16:creationId xmlns:a16="http://schemas.microsoft.com/office/drawing/2014/main" id="{1A70AAE6-092C-479D-9BC7-1051CF1B479E}"/>
              </a:ext>
            </a:extLst>
          </p:cNvPr>
          <p:cNvCxnSpPr>
            <a:cxnSpLocks/>
          </p:cNvCxnSpPr>
          <p:nvPr/>
        </p:nvCxnSpPr>
        <p:spPr>
          <a:xfrm flipH="1" flipV="1">
            <a:off x="6207687" y="4618086"/>
            <a:ext cx="121157" cy="138602"/>
          </a:xfrm>
          <a:prstGeom prst="straightConnector1">
            <a:avLst/>
          </a:prstGeom>
          <a:ln w="6350">
            <a:tailEnd type="triangle"/>
          </a:ln>
        </p:spPr>
        <p:style>
          <a:lnRef idx="2">
            <a:schemeClr val="accent1"/>
          </a:lnRef>
          <a:fillRef idx="0">
            <a:schemeClr val="accent1"/>
          </a:fillRef>
          <a:effectRef idx="1">
            <a:schemeClr val="accent1"/>
          </a:effectRef>
          <a:fontRef idx="minor">
            <a:schemeClr val="tx1"/>
          </a:fontRef>
        </p:style>
      </p:cxnSp>
      <p:sp>
        <p:nvSpPr>
          <p:cNvPr id="2" name="Rectangle 1">
            <a:extLst>
              <a:ext uri="{FF2B5EF4-FFF2-40B4-BE49-F238E27FC236}">
                <a16:creationId xmlns:a16="http://schemas.microsoft.com/office/drawing/2014/main" id="{D5A9FA18-6589-A4E1-7E89-63E6CA64A5FB}"/>
              </a:ext>
            </a:extLst>
          </p:cNvPr>
          <p:cNvSpPr/>
          <p:nvPr/>
        </p:nvSpPr>
        <p:spPr>
          <a:xfrm>
            <a:off x="1979195" y="3092116"/>
            <a:ext cx="5384131" cy="1276849"/>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4299689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896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896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896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896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8966">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8966">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8966">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8966">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8966">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68966">
                                            <p:txEl>
                                              <p:pRg st="10" end="1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6896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2" grpId="0"/>
      <p:bldP spid="13" grpId="0" animBg="1"/>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fr-CA" altLang="en-US" dirty="0">
                <a:latin typeface="Arial" pitchFamily="34" charset="0"/>
                <a:ea typeface="ＭＳ Ｐゴシック" pitchFamily="34" charset="-128"/>
              </a:rPr>
              <a:t>Réseau bayésien dynamique (</a:t>
            </a:r>
            <a:r>
              <a:rPr lang="fr-FR" altLang="en-US" dirty="0">
                <a:latin typeface="Arial" pitchFamily="34" charset="0"/>
                <a:ea typeface="ＭＳ Ｐゴシック" pitchFamily="34" charset="-128"/>
              </a:rPr>
              <a:t>RBD</a:t>
            </a:r>
            <a:r>
              <a:rPr lang="fr-CA" altLang="en-US" dirty="0">
                <a:latin typeface="Arial" pitchFamily="34" charset="0"/>
                <a:ea typeface="ＭＳ Ｐゴシック" pitchFamily="34" charset="-128"/>
              </a:rPr>
              <a:t>)</a:t>
            </a:r>
          </a:p>
        </p:txBody>
      </p:sp>
      <p:sp>
        <p:nvSpPr>
          <p:cNvPr id="6147" name="Rectangle 3"/>
          <p:cNvSpPr>
            <a:spLocks noGrp="1" noChangeArrowheads="1"/>
          </p:cNvSpPr>
          <p:nvPr>
            <p:ph idx="1"/>
          </p:nvPr>
        </p:nvSpPr>
        <p:spPr/>
        <p:txBody>
          <a:bodyPr/>
          <a:lstStyle/>
          <a:p>
            <a:pPr eaLnBrk="1" hangingPunct="1"/>
            <a:r>
              <a:rPr lang="fr-CA" altLang="en-US" dirty="0">
                <a:ea typeface="ＭＳ Ｐゴシック" pitchFamily="34" charset="-128"/>
              </a:rPr>
              <a:t>Comment modéliser des situations dynamiques?</a:t>
            </a:r>
          </a:p>
          <a:p>
            <a:pPr lvl="1" eaLnBrk="1" hangingPunct="1"/>
            <a:r>
              <a:rPr lang="fr-CA" altLang="en-US" dirty="0">
                <a:ea typeface="ＭＳ Ｐゴシック" pitchFamily="34" charset="-128"/>
              </a:rPr>
              <a:t>les changements dynamiques peuvent être vus </a:t>
            </a:r>
            <a:r>
              <a:rPr lang="fr-CA" altLang="en-US" b="1" dirty="0">
                <a:ea typeface="ＭＳ Ｐゴシック" pitchFamily="34" charset="-128"/>
              </a:rPr>
              <a:t>comme une séquence d</a:t>
            </a:r>
            <a:r>
              <a:rPr lang="fr-CA" altLang="fr-FR" b="1" dirty="0">
                <a:ea typeface="ＭＳ Ｐゴシック" pitchFamily="34" charset="-128"/>
              </a:rPr>
              <a:t>’</a:t>
            </a:r>
            <a:r>
              <a:rPr lang="fr-CA" altLang="en-US" b="1" dirty="0">
                <a:ea typeface="ＭＳ Ｐゴシック" pitchFamily="34" charset="-128"/>
              </a:rPr>
              <a:t>états</a:t>
            </a:r>
            <a:r>
              <a:rPr lang="fr-CA" altLang="en-US" dirty="0">
                <a:ea typeface="ＭＳ Ｐゴシック" pitchFamily="34" charset="-128"/>
              </a:rPr>
              <a:t>, chaque état représentant la situation à un instant </a:t>
            </a:r>
            <a:r>
              <a:rPr lang="fr-CA" altLang="en-US" i="1" dirty="0">
                <a:ea typeface="ＭＳ Ｐゴシック" pitchFamily="34" charset="-128"/>
              </a:rPr>
              <a:t>t</a:t>
            </a:r>
            <a:r>
              <a:rPr lang="fr-CA" altLang="en-US" dirty="0">
                <a:ea typeface="ＭＳ Ｐゴシック" pitchFamily="34" charset="-128"/>
              </a:rPr>
              <a:t> donné</a:t>
            </a:r>
          </a:p>
          <a:p>
            <a:pPr lvl="1" eaLnBrk="1" hangingPunct="1"/>
            <a:r>
              <a:rPr lang="fr-CA" altLang="en-US" i="1" dirty="0" err="1">
                <a:ea typeface="ＭＳ Ｐゴシック" pitchFamily="34" charset="-128"/>
              </a:rPr>
              <a:t>X</a:t>
            </a:r>
            <a:r>
              <a:rPr lang="fr-CA" altLang="en-US" i="1" baseline="-25000" dirty="0" err="1">
                <a:ea typeface="ＭＳ Ｐゴシック" pitchFamily="34" charset="-128"/>
              </a:rPr>
              <a:t>t</a:t>
            </a:r>
            <a:r>
              <a:rPr lang="fr-FR" altLang="en-US" dirty="0">
                <a:ea typeface="ＭＳ Ｐゴシック" pitchFamily="34" charset="-128"/>
              </a:rPr>
              <a:t>:</a:t>
            </a:r>
            <a:r>
              <a:rPr lang="fr-CA" altLang="en-US" dirty="0">
                <a:ea typeface="ＭＳ Ｐゴシック" pitchFamily="34" charset="-128"/>
              </a:rPr>
              <a:t> ensemble des </a:t>
            </a:r>
            <a:r>
              <a:rPr lang="fr-CA" altLang="en-US" b="1" dirty="0">
                <a:ea typeface="ＭＳ Ｐゴシック" pitchFamily="34" charset="-128"/>
              </a:rPr>
              <a:t>variables non observables</a:t>
            </a:r>
            <a:r>
              <a:rPr lang="fr-CA" altLang="en-US" dirty="0">
                <a:ea typeface="ＭＳ Ｐゴシック" pitchFamily="34" charset="-128"/>
              </a:rPr>
              <a:t> (</a:t>
            </a:r>
            <a:r>
              <a:rPr lang="fr-CA" altLang="en-US" b="1" dirty="0">
                <a:ea typeface="ＭＳ Ｐゴシック" pitchFamily="34" charset="-128"/>
              </a:rPr>
              <a:t>cachées</a:t>
            </a:r>
            <a:r>
              <a:rPr lang="fr-CA" altLang="en-US" dirty="0">
                <a:ea typeface="ＭＳ Ｐゴシック" pitchFamily="34" charset="-128"/>
              </a:rPr>
              <a:t>) décrivant l</a:t>
            </a:r>
            <a:r>
              <a:rPr lang="fr-CA" altLang="fr-FR" dirty="0">
                <a:ea typeface="ＭＳ Ｐゴシック" pitchFamily="34" charset="-128"/>
              </a:rPr>
              <a:t>’</a:t>
            </a:r>
            <a:r>
              <a:rPr lang="fr-CA" altLang="en-US" dirty="0">
                <a:ea typeface="ＭＳ Ｐゴシック" pitchFamily="34" charset="-128"/>
              </a:rPr>
              <a:t>état au temps </a:t>
            </a:r>
            <a:r>
              <a:rPr lang="fr-CA" altLang="en-US" i="1" dirty="0">
                <a:ea typeface="ＭＳ Ｐゴシック" pitchFamily="34" charset="-128"/>
              </a:rPr>
              <a:t>t</a:t>
            </a:r>
          </a:p>
          <a:p>
            <a:pPr lvl="1" eaLnBrk="1" hangingPunct="1"/>
            <a:r>
              <a:rPr lang="fr-CA" altLang="en-US" i="1" dirty="0">
                <a:ea typeface="ＭＳ Ｐゴシック" pitchFamily="34" charset="-128"/>
              </a:rPr>
              <a:t>E</a:t>
            </a:r>
            <a:r>
              <a:rPr lang="fr-CA" altLang="en-US" i="1" baseline="-25000" dirty="0">
                <a:ea typeface="ＭＳ Ｐゴシック" pitchFamily="34" charset="-128"/>
              </a:rPr>
              <a:t>t</a:t>
            </a:r>
            <a:r>
              <a:rPr lang="fr-FR" altLang="en-US" dirty="0">
                <a:ea typeface="ＭＳ Ｐゴシック" pitchFamily="34" charset="-128"/>
              </a:rPr>
              <a:t>:</a:t>
            </a:r>
            <a:r>
              <a:rPr lang="fr-CA" altLang="en-US" dirty="0">
                <a:ea typeface="ＭＳ Ｐゴシック" pitchFamily="34" charset="-128"/>
              </a:rPr>
              <a:t> ensembles de </a:t>
            </a:r>
            <a:r>
              <a:rPr lang="fr-CA" altLang="en-US" b="1" dirty="0">
                <a:ea typeface="ＭＳ Ｐゴシック" pitchFamily="34" charset="-128"/>
              </a:rPr>
              <a:t>variables</a:t>
            </a:r>
            <a:r>
              <a:rPr lang="fr-CA" altLang="en-US" dirty="0">
                <a:ea typeface="ＭＳ Ｐゴシック" pitchFamily="34" charset="-128"/>
              </a:rPr>
              <a:t> </a:t>
            </a:r>
            <a:r>
              <a:rPr lang="fr-CA" altLang="en-US" b="1" dirty="0">
                <a:ea typeface="ＭＳ Ｐゴシック" pitchFamily="34" charset="-128"/>
              </a:rPr>
              <a:t>observées</a:t>
            </a:r>
            <a:r>
              <a:rPr lang="fr-CA" altLang="en-US" dirty="0">
                <a:ea typeface="ＭＳ Ｐゴシック" pitchFamily="34" charset="-128"/>
              </a:rPr>
              <a:t> (</a:t>
            </a:r>
            <a:r>
              <a:rPr lang="fr-CA" altLang="en-US" i="1" dirty="0" err="1">
                <a:ea typeface="ＭＳ Ｐゴシック" pitchFamily="34" charset="-128"/>
              </a:rPr>
              <a:t>evidence</a:t>
            </a:r>
            <a:r>
              <a:rPr lang="fr-CA" altLang="en-US" dirty="0">
                <a:ea typeface="ＭＳ Ｐゴシック" pitchFamily="34" charset="-128"/>
              </a:rPr>
              <a:t>) au temps </a:t>
            </a:r>
            <a:r>
              <a:rPr lang="fr-CA" altLang="en-US" i="1" dirty="0">
                <a:ea typeface="ＭＳ Ｐゴシック" pitchFamily="34" charset="-128"/>
              </a:rPr>
              <a:t>t</a:t>
            </a:r>
          </a:p>
          <a:p>
            <a:pPr lvl="1" eaLnBrk="1" hangingPunct="1"/>
            <a:endParaRPr lang="fr-CA" altLang="en-US" dirty="0">
              <a:ea typeface="ＭＳ Ｐゴシック" pitchFamily="34" charset="-128"/>
            </a:endParaRPr>
          </a:p>
          <a:p>
            <a:pPr eaLnBrk="1" hangingPunct="1"/>
            <a:r>
              <a:rPr lang="fr-CA" altLang="en-US" dirty="0">
                <a:ea typeface="ＭＳ Ｐゴシック" pitchFamily="34" charset="-128"/>
              </a:rPr>
              <a:t>Le terme dynamique réfère au dynamisme du système qu</a:t>
            </a:r>
            <a:r>
              <a:rPr lang="fr-CA" altLang="fr-FR" dirty="0">
                <a:ea typeface="ＭＳ Ｐゴシック" pitchFamily="34" charset="-128"/>
              </a:rPr>
              <a:t>’</a:t>
            </a:r>
            <a:r>
              <a:rPr lang="fr-CA" altLang="en-US" dirty="0">
                <a:ea typeface="ＭＳ Ｐゴシック" pitchFamily="34" charset="-128"/>
              </a:rPr>
              <a:t>on veut modéliser et la structure du réseau</a:t>
            </a:r>
          </a:p>
          <a:p>
            <a:pPr lvl="1" eaLnBrk="1" hangingPunct="1"/>
            <a:endParaRPr lang="fr-CA" altLang="en-US" dirty="0">
              <a:ea typeface="ＭＳ Ｐゴシック" pitchFamily="34" charset="-128"/>
            </a:endParaRPr>
          </a:p>
          <a:p>
            <a:pPr lvl="1" eaLnBrk="1" hangingPunct="1"/>
            <a:endParaRPr lang="fr-CA" altLang="en-US" dirty="0">
              <a:ea typeface="ＭＳ Ｐゴシック" pitchFamily="34" charset="-128"/>
            </a:endParaRPr>
          </a:p>
          <a:p>
            <a:pPr eaLnBrk="1" hangingPunct="1"/>
            <a:endParaRPr lang="fr-CA" altLang="en-US" dirty="0">
              <a:ea typeface="ＭＳ Ｐゴシック" pitchFamily="34" charset="-128"/>
            </a:endParaRPr>
          </a:p>
          <a:p>
            <a:pPr eaLnBrk="1" hangingPunct="1"/>
            <a:endParaRPr lang="fr-CA" altLang="en-US" dirty="0">
              <a:ea typeface="ＭＳ Ｐゴシック" pitchFamily="34" charset="-128"/>
            </a:endParaRPr>
          </a:p>
        </p:txBody>
      </p:sp>
      <p:sp>
        <p:nvSpPr>
          <p:cNvPr id="6148" name="Espace réservé de la date 6"/>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6149" name="Espace réservé du pied de page 7"/>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6150" name="Espace réservé du numéro de diapositive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ECD4BE1F-8A7B-47CD-8A03-3529452444C6}" type="slidenum">
              <a:rPr lang="en-US" altLang="en-US" smtClean="0">
                <a:latin typeface="Calibri" pitchFamily="34" charset="0"/>
              </a:rPr>
              <a:pPr/>
              <a:t>3</a:t>
            </a:fld>
            <a:endParaRPr lang="en-US" altLang="en-US">
              <a:latin typeface="Calibri" pitchFamily="34" charset="0"/>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fr-CA" altLang="ko-KR" dirty="0">
                <a:latin typeface="Arial" pitchFamily="34" charset="0"/>
                <a:ea typeface="ＭＳ Ｐゴシック" pitchFamily="34" charset="-128"/>
              </a:rPr>
              <a:t>Filtrage avec un HMM</a:t>
            </a:r>
          </a:p>
        </p:txBody>
      </p:sp>
      <p:sp>
        <p:nvSpPr>
          <p:cNvPr id="168966" name="Rectangle 6"/>
          <p:cNvSpPr>
            <a:spLocks noGrp="1" noChangeArrowheads="1"/>
          </p:cNvSpPr>
          <p:nvPr>
            <p:ph idx="1"/>
          </p:nvPr>
        </p:nvSpPr>
        <p:spPr>
          <a:xfrm>
            <a:off x="403224" y="1191126"/>
            <a:ext cx="8464049" cy="5247774"/>
          </a:xfrm>
        </p:spPr>
        <p:txBody>
          <a:bodyPr/>
          <a:lstStyle/>
          <a:p>
            <a:pPr>
              <a:spcBef>
                <a:spcPts val="1000"/>
              </a:spcBef>
              <a:spcAft>
                <a:spcPts val="1000"/>
              </a:spcAft>
            </a:pPr>
            <a:r>
              <a:rPr lang="fr-CA" altLang="ko-KR" dirty="0">
                <a:ea typeface="ＭＳ Ｐゴシック" pitchFamily="34" charset="-128"/>
              </a:rPr>
              <a:t>Par définition de la probabilité conditionnelle et par marginalisation:</a:t>
            </a:r>
          </a:p>
          <a:p>
            <a:pPr marL="0" indent="0">
              <a:buNone/>
            </a:pPr>
            <a:r>
              <a:rPr lang="fr-CA" altLang="ko-KR" i="1" dirty="0">
                <a:ea typeface="ＭＳ Ｐゴシック" pitchFamily="34" charset="-128"/>
              </a:rPr>
              <a:t>                       </a:t>
            </a:r>
            <a:r>
              <a:rPr lang="fr-CA" altLang="ko-KR" b="1" i="1" dirty="0">
                <a:ea typeface="ＭＳ Ｐゴシック" pitchFamily="34" charset="-128"/>
              </a:rPr>
              <a:t>P</a:t>
            </a:r>
            <a:r>
              <a:rPr lang="fr-CA" altLang="ko-KR" b="1" dirty="0">
                <a:ea typeface="ＭＳ Ｐゴシック" pitchFamily="34" charset="-128"/>
              </a:rPr>
              <a:t>(</a:t>
            </a:r>
            <a:r>
              <a:rPr lang="fr-CA" altLang="ko-KR" b="1" i="1" dirty="0">
                <a:ea typeface="ＭＳ Ｐゴシック" pitchFamily="34" charset="-128"/>
              </a:rPr>
              <a:t>H</a:t>
            </a:r>
            <a:r>
              <a:rPr lang="fr-CA" altLang="ko-KR" b="1" baseline="-25000" dirty="0">
                <a:ea typeface="ＭＳ Ｐゴシック" pitchFamily="34" charset="-128"/>
              </a:rPr>
              <a:t>K</a:t>
            </a:r>
            <a:r>
              <a:rPr lang="fr-CA" altLang="ko-KR" b="1" dirty="0">
                <a:ea typeface="ＭＳ Ｐゴシック" pitchFamily="34" charset="-128"/>
              </a:rPr>
              <a:t> = k | </a:t>
            </a:r>
            <a:r>
              <a:rPr lang="fr-CA" altLang="ko-KR" b="1" i="1" dirty="0">
                <a:ea typeface="ＭＳ Ｐゴシック" pitchFamily="34" charset="-128"/>
              </a:rPr>
              <a:t>E</a:t>
            </a:r>
            <a:r>
              <a:rPr lang="fr-CA" altLang="ko-KR" b="1" baseline="-25000" dirty="0">
                <a:ea typeface="ＭＳ Ｐゴシック" pitchFamily="34" charset="-128"/>
              </a:rPr>
              <a:t>1:T </a:t>
            </a:r>
            <a:r>
              <a:rPr lang="fr-CA" altLang="ko-KR" b="1" dirty="0">
                <a:ea typeface="ＭＳ Ｐゴシック" pitchFamily="34" charset="-128"/>
              </a:rPr>
              <a:t>=e</a:t>
            </a:r>
            <a:r>
              <a:rPr lang="fr-CA" altLang="ko-KR" b="1" baseline="-25000" dirty="0">
                <a:ea typeface="ＭＳ Ｐゴシック" pitchFamily="34" charset="-128"/>
              </a:rPr>
              <a:t>1:T</a:t>
            </a:r>
            <a:r>
              <a:rPr lang="fr-CA" altLang="ko-KR" b="1" dirty="0">
                <a:ea typeface="ＭＳ Ｐゴシック" pitchFamily="34" charset="-128"/>
              </a:rPr>
              <a:t>) = </a:t>
            </a:r>
            <a:r>
              <a:rPr lang="fr-CA" altLang="ko-KR" b="1" i="1" dirty="0">
                <a:ea typeface="ＭＳ Ｐゴシック" pitchFamily="34" charset="-128"/>
              </a:rPr>
              <a:t>P</a:t>
            </a:r>
            <a:r>
              <a:rPr lang="fr-CA" altLang="ko-KR" b="1" dirty="0">
                <a:ea typeface="ＭＳ Ｐゴシック" pitchFamily="34" charset="-128"/>
              </a:rPr>
              <a:t>(</a:t>
            </a:r>
            <a:r>
              <a:rPr lang="fr-CA" altLang="ko-KR" b="1" i="1" dirty="0">
                <a:ea typeface="ＭＳ Ｐゴシック" pitchFamily="34" charset="-128"/>
              </a:rPr>
              <a:t>E</a:t>
            </a:r>
            <a:r>
              <a:rPr lang="fr-CA" altLang="ko-KR" b="1" baseline="-25000" dirty="0">
                <a:ea typeface="ＭＳ Ｐゴシック" pitchFamily="34" charset="-128"/>
              </a:rPr>
              <a:t>1:T </a:t>
            </a:r>
            <a:r>
              <a:rPr lang="fr-CA" altLang="ko-KR" b="1" dirty="0">
                <a:ea typeface="ＭＳ Ｐゴシック" pitchFamily="34" charset="-128"/>
              </a:rPr>
              <a:t>=e</a:t>
            </a:r>
            <a:r>
              <a:rPr lang="fr-CA" altLang="ko-KR" b="1" baseline="-25000" dirty="0">
                <a:ea typeface="ＭＳ Ｐゴシック" pitchFamily="34" charset="-128"/>
              </a:rPr>
              <a:t>1:T </a:t>
            </a:r>
            <a:r>
              <a:rPr lang="fr-CA" altLang="ko-KR" b="1" dirty="0">
                <a:ea typeface="ＭＳ Ｐゴシック" pitchFamily="34" charset="-128"/>
              </a:rPr>
              <a:t>, </a:t>
            </a:r>
            <a:r>
              <a:rPr lang="fr-CA" altLang="ko-KR" b="1" i="1" dirty="0">
                <a:ea typeface="ＭＳ Ｐゴシック" pitchFamily="34" charset="-128"/>
              </a:rPr>
              <a:t>H</a:t>
            </a:r>
            <a:r>
              <a:rPr lang="fr-CA" altLang="ko-KR" b="1" baseline="-25000" dirty="0">
                <a:ea typeface="ＭＳ Ｐゴシック" pitchFamily="34" charset="-128"/>
              </a:rPr>
              <a:t>K</a:t>
            </a:r>
            <a:r>
              <a:rPr lang="fr-CA" altLang="ko-KR" b="1" dirty="0">
                <a:ea typeface="ＭＳ Ｐゴシック" pitchFamily="34" charset="-128"/>
              </a:rPr>
              <a:t> = k)   / </a:t>
            </a:r>
            <a:r>
              <a:rPr lang="fr-CA" altLang="en-US" b="1" dirty="0">
                <a:ea typeface="ＭＳ Ｐゴシック" pitchFamily="34" charset="-128"/>
                <a:sym typeface="Symbol" pitchFamily="18" charset="2"/>
              </a:rPr>
              <a:t></a:t>
            </a:r>
            <a:r>
              <a:rPr lang="fr-CA" altLang="en-US" b="1" i="1" baseline="-25000" dirty="0">
                <a:ea typeface="ＭＳ Ｐゴシック" pitchFamily="34" charset="-128"/>
                <a:sym typeface="Symbol" pitchFamily="18" charset="2"/>
              </a:rPr>
              <a:t>i </a:t>
            </a:r>
            <a:r>
              <a:rPr lang="fr-CA" altLang="ko-KR" b="1" i="1" dirty="0">
                <a:ea typeface="ＭＳ Ｐゴシック" pitchFamily="34" charset="-128"/>
              </a:rPr>
              <a:t>P</a:t>
            </a:r>
            <a:r>
              <a:rPr lang="fr-CA" altLang="ko-KR" b="1" dirty="0">
                <a:ea typeface="ＭＳ Ｐゴシック" pitchFamily="34" charset="-128"/>
              </a:rPr>
              <a:t>(</a:t>
            </a:r>
            <a:r>
              <a:rPr lang="fr-CA" altLang="ko-KR" b="1" i="1" dirty="0">
                <a:ea typeface="ＭＳ Ｐゴシック" pitchFamily="34" charset="-128"/>
              </a:rPr>
              <a:t>E</a:t>
            </a:r>
            <a:r>
              <a:rPr lang="fr-CA" altLang="ko-KR" b="1" baseline="-25000" dirty="0">
                <a:ea typeface="ＭＳ Ｐゴシック" pitchFamily="34" charset="-128"/>
              </a:rPr>
              <a:t>1:T </a:t>
            </a:r>
            <a:r>
              <a:rPr lang="fr-CA" altLang="ko-KR" b="1" dirty="0">
                <a:ea typeface="ＭＳ Ｐゴシック" pitchFamily="34" charset="-128"/>
              </a:rPr>
              <a:t>=e</a:t>
            </a:r>
            <a:r>
              <a:rPr lang="fr-CA" altLang="ko-KR" b="1" baseline="-25000" dirty="0">
                <a:ea typeface="ＭＳ Ｐゴシック" pitchFamily="34" charset="-128"/>
              </a:rPr>
              <a:t>1:T </a:t>
            </a:r>
            <a:r>
              <a:rPr lang="fr-CA" altLang="ko-KR" b="1" dirty="0">
                <a:ea typeface="ＭＳ Ｐゴシック" pitchFamily="34" charset="-128"/>
              </a:rPr>
              <a:t>, </a:t>
            </a:r>
            <a:r>
              <a:rPr lang="fr-CA" altLang="ko-KR" b="1" i="1" dirty="0">
                <a:ea typeface="ＭＳ Ｐゴシック" pitchFamily="34" charset="-128"/>
              </a:rPr>
              <a:t>H</a:t>
            </a:r>
            <a:r>
              <a:rPr lang="fr-CA" altLang="ko-KR" b="1" baseline="-25000" dirty="0">
                <a:ea typeface="ＭＳ Ｐゴシック" pitchFamily="34" charset="-128"/>
              </a:rPr>
              <a:t>K</a:t>
            </a:r>
            <a:r>
              <a:rPr lang="fr-CA" altLang="ko-KR" b="1" dirty="0">
                <a:ea typeface="ＭＳ Ｐゴシック" pitchFamily="34" charset="-128"/>
              </a:rPr>
              <a:t> = i)</a:t>
            </a:r>
          </a:p>
          <a:p>
            <a:r>
              <a:rPr lang="fr-CA" altLang="ko-KR" dirty="0">
                <a:ea typeface="ＭＳ Ｐゴシック" pitchFamily="34" charset="-128"/>
              </a:rPr>
              <a:t>On calcule d’abord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E</a:t>
            </a:r>
            <a:r>
              <a:rPr lang="fr-CA" altLang="ko-KR" baseline="-25000" dirty="0">
                <a:ea typeface="ＭＳ Ｐゴシック" pitchFamily="34" charset="-128"/>
              </a:rPr>
              <a:t>1:T </a:t>
            </a:r>
            <a:r>
              <a:rPr lang="fr-CA" altLang="ko-KR" dirty="0">
                <a:ea typeface="ＭＳ Ｐゴシック" pitchFamily="34" charset="-128"/>
              </a:rPr>
              <a:t>=e</a:t>
            </a:r>
            <a:r>
              <a:rPr lang="fr-CA" altLang="ko-KR" baseline="-25000" dirty="0">
                <a:ea typeface="ＭＳ Ｐゴシック" pitchFamily="34" charset="-128"/>
              </a:rPr>
              <a:t>1:T </a:t>
            </a:r>
            <a:r>
              <a:rPr lang="fr-CA" altLang="ko-KR" dirty="0">
                <a:ea typeface="ＭＳ Ｐゴシック" pitchFamily="34" charset="-128"/>
              </a:rPr>
              <a:t>, </a:t>
            </a:r>
            <a:r>
              <a:rPr lang="fr-CA" altLang="ko-KR" i="1" dirty="0">
                <a:ea typeface="ＭＳ Ｐゴシック" pitchFamily="34" charset="-128"/>
              </a:rPr>
              <a:t>H</a:t>
            </a:r>
            <a:r>
              <a:rPr lang="fr-CA" altLang="ko-KR" baseline="-25000" dirty="0">
                <a:ea typeface="ＭＳ Ｐゴシック" pitchFamily="34" charset="-128"/>
              </a:rPr>
              <a:t>K</a:t>
            </a:r>
            <a:r>
              <a:rPr lang="fr-CA" altLang="ko-KR" dirty="0">
                <a:ea typeface="ＭＳ Ｐゴシック" pitchFamily="34" charset="-128"/>
              </a:rPr>
              <a:t> = k) par </a:t>
            </a:r>
            <a:r>
              <a:rPr lang="fr-CA" altLang="ko-KR" b="1" dirty="0">
                <a:ea typeface="ＭＳ Ｐゴシック" pitchFamily="34" charset="-128"/>
              </a:rPr>
              <a:t>programmation dynamique </a:t>
            </a:r>
            <a:r>
              <a:rPr lang="fr-CA" altLang="ko-KR" dirty="0">
                <a:ea typeface="ＭＳ Ｐゴシック" pitchFamily="34" charset="-128"/>
              </a:rPr>
              <a:t>:</a:t>
            </a:r>
          </a:p>
          <a:p>
            <a:pPr lvl="1"/>
            <a:r>
              <a:rPr lang="fr-CA" altLang="ko-KR" dirty="0">
                <a:ea typeface="ＭＳ Ｐゴシック" pitchFamily="34" charset="-128"/>
              </a:rPr>
              <a:t>Notons α(</a:t>
            </a:r>
            <a:r>
              <a:rPr lang="fr-CA" altLang="ko-KR" dirty="0" err="1">
                <a:ea typeface="ＭＳ Ｐゴシック" pitchFamily="34" charset="-128"/>
              </a:rPr>
              <a:t>i,t</a:t>
            </a:r>
            <a:r>
              <a:rPr lang="fr-CA" altLang="ko-KR" dirty="0">
                <a:ea typeface="ＭＳ Ｐゴシック" pitchFamily="34" charset="-128"/>
              </a:rPr>
              <a:t>) =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a:t>
            </a:r>
            <a:r>
              <a:rPr lang="fr-CA" altLang="ko-KR" dirty="0">
                <a:ea typeface="ＭＳ Ｐゴシック" pitchFamily="34" charset="-128"/>
              </a:rPr>
              <a:t>, </a:t>
            </a:r>
            <a:r>
              <a:rPr lang="fr-CA" altLang="ko-KR" i="1" dirty="0" err="1">
                <a:ea typeface="ＭＳ Ｐゴシック" pitchFamily="34" charset="-128"/>
              </a:rPr>
              <a:t>H</a:t>
            </a:r>
            <a:r>
              <a:rPr lang="fr-CA" altLang="ko-KR" i="1" baseline="-25000" dirty="0" err="1">
                <a:ea typeface="ＭＳ Ｐゴシック" pitchFamily="34" charset="-128"/>
              </a:rPr>
              <a:t>t</a:t>
            </a:r>
            <a:r>
              <a:rPr lang="fr-CA" altLang="ko-KR" dirty="0">
                <a:ea typeface="ＭＳ Ｐゴシック" pitchFamily="34" charset="-128"/>
              </a:rPr>
              <a:t> = </a:t>
            </a:r>
            <a:r>
              <a:rPr lang="fr-CA" altLang="ko-KR" i="1" dirty="0">
                <a:ea typeface="ＭＳ Ｐゴシック" pitchFamily="34" charset="-128"/>
              </a:rPr>
              <a:t>i</a:t>
            </a:r>
            <a:r>
              <a:rPr lang="fr-CA" altLang="ko-KR" dirty="0">
                <a:ea typeface="ＭＳ Ｐゴシック" pitchFamily="34" charset="-128"/>
              </a:rPr>
              <a:t>)</a:t>
            </a:r>
          </a:p>
          <a:p>
            <a:pPr lvl="1"/>
            <a:r>
              <a:rPr lang="fr-CA" altLang="ko-KR" dirty="0">
                <a:ea typeface="ＭＳ Ｐゴシック" pitchFamily="34" charset="-128"/>
              </a:rPr>
              <a:t>Récursivement, on a:</a:t>
            </a:r>
            <a:br>
              <a:rPr lang="fr-CA" altLang="ko-KR" dirty="0">
                <a:ea typeface="ＭＳ Ｐゴシック" pitchFamily="34" charset="-128"/>
              </a:rPr>
            </a:br>
            <a:r>
              <a:rPr lang="fr-CA" altLang="ko-KR" b="1" dirty="0">
                <a:ea typeface="ＭＳ Ｐゴシック" pitchFamily="34" charset="-128"/>
              </a:rPr>
              <a:t>α(i,t+1) </a:t>
            </a:r>
            <a:r>
              <a:rPr lang="fr-CA" altLang="ko-KR" dirty="0">
                <a:ea typeface="ＭＳ Ｐゴシック" pitchFamily="34" charset="-128"/>
              </a:rPr>
              <a:t>=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1:t+1</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1:t+1</a:t>
            </a:r>
            <a:r>
              <a:rPr lang="fr-CA" altLang="ko-KR" dirty="0">
                <a:ea typeface="ＭＳ Ｐゴシック" pitchFamily="34" charset="-128"/>
              </a:rPr>
              <a:t>, H</a:t>
            </a:r>
            <a:r>
              <a:rPr lang="fr-CA" altLang="ko-KR" i="1" baseline="-25000" dirty="0">
                <a:ea typeface="ＭＳ Ｐゴシック" pitchFamily="34" charset="-128"/>
              </a:rPr>
              <a:t>t+1</a:t>
            </a:r>
            <a:r>
              <a:rPr lang="fr-CA" altLang="ko-KR" dirty="0">
                <a:ea typeface="ＭＳ Ｐゴシック" pitchFamily="34" charset="-128"/>
              </a:rPr>
              <a:t> = </a:t>
            </a:r>
            <a:r>
              <a:rPr lang="fr-CA" altLang="ko-KR" i="1" dirty="0">
                <a:ea typeface="ＭＳ Ｐゴシック" pitchFamily="34" charset="-128"/>
              </a:rPr>
              <a:t>i</a:t>
            </a:r>
            <a:r>
              <a:rPr lang="fr-CA" altLang="ko-KR" dirty="0">
                <a:ea typeface="ＭＳ Ｐゴシック" pitchFamily="34" charset="-128"/>
              </a:rPr>
              <a:t>) </a:t>
            </a:r>
          </a:p>
          <a:p>
            <a:pPr marL="457200" lvl="1" indent="0">
              <a:buNone/>
            </a:pPr>
            <a:r>
              <a:rPr lang="fr-CA" altLang="ko-KR" dirty="0">
                <a:ea typeface="ＭＳ Ｐゴシック" pitchFamily="34" charset="-128"/>
              </a:rPr>
              <a:t>                    = </a:t>
            </a:r>
            <a:r>
              <a:rPr lang="fr-CA" altLang="en-US" dirty="0">
                <a:ea typeface="ＭＳ Ｐゴシック" pitchFamily="34" charset="-128"/>
                <a:sym typeface="Symbol" pitchFamily="18" charset="2"/>
              </a:rPr>
              <a:t></a:t>
            </a:r>
            <a:r>
              <a:rPr lang="fr-CA" altLang="en-US" i="1" baseline="-25000" dirty="0">
                <a:ea typeface="ＭＳ Ｐゴシック" pitchFamily="34" charset="-128"/>
                <a:sym typeface="Symbol" pitchFamily="18" charset="2"/>
              </a:rPr>
              <a:t>j</a:t>
            </a:r>
            <a:r>
              <a:rPr lang="fr-CA" altLang="en-US" dirty="0">
                <a:ea typeface="ＭＳ Ｐゴシック" pitchFamily="34" charset="-128"/>
              </a:rPr>
              <a:t>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1:t+1</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1:t+1</a:t>
            </a:r>
            <a:r>
              <a:rPr lang="fr-CA" altLang="ko-KR" dirty="0">
                <a:ea typeface="ＭＳ Ｐゴシック" pitchFamily="34" charset="-128"/>
              </a:rPr>
              <a:t>, </a:t>
            </a:r>
            <a:r>
              <a:rPr lang="fr-CA" altLang="ko-KR" i="1" dirty="0" err="1">
                <a:ea typeface="ＭＳ Ｐゴシック" pitchFamily="34" charset="-128"/>
              </a:rPr>
              <a:t>H</a:t>
            </a:r>
            <a:r>
              <a:rPr lang="fr-CA" altLang="ko-KR" baseline="-25000" dirty="0" err="1">
                <a:ea typeface="ＭＳ Ｐゴシック" pitchFamily="34" charset="-128"/>
              </a:rPr>
              <a:t>t</a:t>
            </a:r>
            <a:r>
              <a:rPr lang="fr-CA" altLang="ko-KR" baseline="-25000" dirty="0">
                <a:ea typeface="ＭＳ Ｐゴシック" pitchFamily="34" charset="-128"/>
              </a:rPr>
              <a:t> </a:t>
            </a:r>
            <a:r>
              <a:rPr lang="fr-CA" altLang="ko-KR" dirty="0">
                <a:ea typeface="ＭＳ Ｐゴシック" pitchFamily="34" charset="-128"/>
              </a:rPr>
              <a:t>= </a:t>
            </a:r>
            <a:r>
              <a:rPr lang="fr-CA" altLang="ko-KR" i="1" dirty="0">
                <a:ea typeface="ＭＳ Ｐゴシック" pitchFamily="34" charset="-128"/>
              </a:rPr>
              <a:t>j</a:t>
            </a:r>
            <a:r>
              <a:rPr lang="fr-CA" altLang="ko-KR" dirty="0">
                <a:ea typeface="ＭＳ Ｐゴシック" pitchFamily="34" charset="-128"/>
              </a:rPr>
              <a:t>, </a:t>
            </a:r>
            <a:r>
              <a:rPr lang="fr-CA" altLang="ko-KR" i="1" dirty="0">
                <a:ea typeface="ＭＳ Ｐゴシック" pitchFamily="34" charset="-128"/>
              </a:rPr>
              <a:t>H</a:t>
            </a:r>
            <a:r>
              <a:rPr lang="fr-CA" altLang="ko-KR" i="1" baseline="-25000" dirty="0">
                <a:ea typeface="ＭＳ Ｐゴシック" pitchFamily="34" charset="-128"/>
              </a:rPr>
              <a:t>t+1</a:t>
            </a:r>
            <a:r>
              <a:rPr lang="fr-CA" altLang="ko-KR" dirty="0">
                <a:ea typeface="ＭＳ Ｐゴシック" pitchFamily="34" charset="-128"/>
              </a:rPr>
              <a:t> = </a:t>
            </a:r>
            <a:r>
              <a:rPr lang="fr-CA" altLang="ko-KR" i="1" dirty="0">
                <a:ea typeface="ＭＳ Ｐゴシック" pitchFamily="34" charset="-128"/>
              </a:rPr>
              <a:t>i</a:t>
            </a:r>
            <a:r>
              <a:rPr lang="fr-CA" altLang="ko-KR" dirty="0">
                <a:ea typeface="ＭＳ Ｐゴシック" pitchFamily="34" charset="-128"/>
              </a:rPr>
              <a:t>)</a:t>
            </a:r>
          </a:p>
          <a:p>
            <a:pPr marL="457200" lvl="1" indent="0">
              <a:buNone/>
            </a:pPr>
            <a:r>
              <a:rPr lang="fr-CA" altLang="ko-KR" dirty="0">
                <a:ea typeface="ＭＳ Ｐゴシック" pitchFamily="34" charset="-128"/>
              </a:rPr>
              <a:t>                    =</a:t>
            </a:r>
            <a:r>
              <a:rPr lang="fr-CA" altLang="en-US" dirty="0">
                <a:ea typeface="ＭＳ Ｐゴシック" pitchFamily="34" charset="-128"/>
                <a:sym typeface="Symbol" pitchFamily="18" charset="2"/>
              </a:rPr>
              <a:t> </a:t>
            </a:r>
            <a:r>
              <a:rPr lang="fr-CA" altLang="en-US" i="1" baseline="-25000" dirty="0">
                <a:ea typeface="ＭＳ Ｐゴシック" pitchFamily="34" charset="-128"/>
                <a:sym typeface="Symbol" pitchFamily="18" charset="2"/>
              </a:rPr>
              <a:t>j</a:t>
            </a:r>
            <a:r>
              <a:rPr lang="fr-CA" altLang="en-US" dirty="0">
                <a:ea typeface="ＭＳ Ｐゴシック" pitchFamily="34" charset="-128"/>
              </a:rPr>
              <a:t>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a:t>
            </a:r>
            <a:r>
              <a:rPr lang="fr-CA" altLang="ko-KR" dirty="0">
                <a:ea typeface="ＭＳ Ｐゴシック" pitchFamily="34" charset="-128"/>
              </a:rPr>
              <a:t>, </a:t>
            </a:r>
            <a:r>
              <a:rPr lang="fr-CA" altLang="ko-KR" i="1" dirty="0" err="1">
                <a:ea typeface="ＭＳ Ｐゴシック" pitchFamily="34" charset="-128"/>
              </a:rPr>
              <a:t>H</a:t>
            </a:r>
            <a:r>
              <a:rPr lang="fr-CA" altLang="ko-KR" baseline="-25000" dirty="0" err="1">
                <a:ea typeface="ＭＳ Ｐゴシック" pitchFamily="34" charset="-128"/>
              </a:rPr>
              <a:t>t</a:t>
            </a:r>
            <a:r>
              <a:rPr lang="fr-CA" altLang="ko-KR" baseline="-25000" dirty="0">
                <a:ea typeface="ＭＳ Ｐゴシック" pitchFamily="34" charset="-128"/>
              </a:rPr>
              <a:t> </a:t>
            </a:r>
            <a:r>
              <a:rPr lang="fr-CA" altLang="ko-KR" dirty="0">
                <a:ea typeface="ＭＳ Ｐゴシック" pitchFamily="34" charset="-128"/>
              </a:rPr>
              <a:t>= </a:t>
            </a:r>
            <a:r>
              <a:rPr lang="fr-CA" altLang="ko-KR" i="1" dirty="0">
                <a:ea typeface="ＭＳ Ｐゴシック" pitchFamily="34" charset="-128"/>
              </a:rPr>
              <a:t>j</a:t>
            </a:r>
            <a:r>
              <a:rPr lang="fr-CA" altLang="ko-KR" dirty="0">
                <a:ea typeface="ＭＳ Ｐゴシック" pitchFamily="34" charset="-128"/>
              </a:rPr>
              <a:t>, </a:t>
            </a:r>
            <a:r>
              <a:rPr lang="fr-CA" altLang="ko-KR" i="1" dirty="0">
                <a:ea typeface="ＭＳ Ｐゴシック" pitchFamily="34" charset="-128"/>
              </a:rPr>
              <a:t>H</a:t>
            </a:r>
            <a:r>
              <a:rPr lang="fr-CA" altLang="ko-KR" i="1" baseline="-25000" dirty="0">
                <a:ea typeface="ＭＳ Ｐゴシック" pitchFamily="34" charset="-128"/>
              </a:rPr>
              <a:t>t+1</a:t>
            </a:r>
            <a:r>
              <a:rPr lang="fr-CA" altLang="ko-KR" dirty="0">
                <a:ea typeface="ＭＳ Ｐゴシック" pitchFamily="34" charset="-128"/>
              </a:rPr>
              <a:t> = </a:t>
            </a:r>
            <a:r>
              <a:rPr lang="fr-CA" altLang="ko-KR" i="1" dirty="0">
                <a:ea typeface="ＭＳ Ｐゴシック" pitchFamily="34" charset="-128"/>
              </a:rPr>
              <a:t>i</a:t>
            </a:r>
            <a:r>
              <a:rPr lang="fr-CA" altLang="ko-KR" dirty="0">
                <a:ea typeface="ＭＳ Ｐゴシック" pitchFamily="34" charset="-128"/>
              </a:rPr>
              <a:t>,</a:t>
            </a:r>
            <a:r>
              <a:rPr lang="fr-CA" altLang="ko-KR" i="1" dirty="0">
                <a:ea typeface="ＭＳ Ｐゴシック" pitchFamily="34" charset="-128"/>
              </a:rPr>
              <a:t> S</a:t>
            </a:r>
            <a:r>
              <a:rPr lang="fr-CA" altLang="ko-KR" baseline="-25000" dirty="0">
                <a:ea typeface="ＭＳ Ｐゴシック" pitchFamily="34" charset="-128"/>
              </a:rPr>
              <a:t>t+1</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t+1</a:t>
            </a:r>
            <a:r>
              <a:rPr lang="fr-CA" altLang="ko-KR" dirty="0">
                <a:ea typeface="ＭＳ Ｐゴシック" pitchFamily="34" charset="-128"/>
              </a:rPr>
              <a:t>) </a:t>
            </a:r>
          </a:p>
          <a:p>
            <a:pPr marL="457200" lvl="1" indent="0">
              <a:buNone/>
            </a:pPr>
            <a:r>
              <a:rPr lang="fr-CA" altLang="ko-KR" dirty="0">
                <a:ea typeface="ＭＳ Ｐゴシック" pitchFamily="34" charset="-128"/>
              </a:rPr>
              <a:t>                    = </a:t>
            </a:r>
            <a:r>
              <a:rPr lang="fr-CA" altLang="en-US" i="1" dirty="0">
                <a:ea typeface="ＭＳ Ｐゴシック" pitchFamily="34" charset="-128"/>
              </a:rPr>
              <a:t>P</a:t>
            </a:r>
            <a:r>
              <a:rPr lang="fr-CA" altLang="en-US" dirty="0">
                <a:ea typeface="ＭＳ Ｐゴシック" pitchFamily="34" charset="-128"/>
              </a:rPr>
              <a:t>(</a:t>
            </a:r>
            <a:r>
              <a:rPr lang="fr-CA" altLang="en-US" i="1" dirty="0">
                <a:ea typeface="ＭＳ Ｐゴシック" pitchFamily="34" charset="-128"/>
              </a:rPr>
              <a:t>S</a:t>
            </a:r>
            <a:r>
              <a:rPr lang="fr-CA" altLang="en-US" i="1" baseline="-25000" dirty="0">
                <a:ea typeface="ＭＳ Ｐゴシック" pitchFamily="34" charset="-128"/>
              </a:rPr>
              <a:t>t</a:t>
            </a:r>
            <a:r>
              <a:rPr lang="fr-CA" altLang="en-US" baseline="-25000" dirty="0">
                <a:ea typeface="ＭＳ Ｐゴシック" pitchFamily="34" charset="-128"/>
              </a:rPr>
              <a:t>+1</a:t>
            </a:r>
            <a:r>
              <a:rPr lang="fr-CA" altLang="en-US" dirty="0">
                <a:ea typeface="ＭＳ Ｐゴシック" pitchFamily="34" charset="-128"/>
              </a:rPr>
              <a:t>= s</a:t>
            </a:r>
            <a:r>
              <a:rPr lang="fr-CA" altLang="ko-KR" i="1" baseline="-25000" dirty="0">
                <a:ea typeface="ＭＳ Ｐゴシック" pitchFamily="34" charset="-128"/>
              </a:rPr>
              <a:t>t+1</a:t>
            </a:r>
            <a:r>
              <a:rPr lang="fr-CA" altLang="ko-KR" dirty="0">
                <a:ea typeface="ＭＳ Ｐゴシック" pitchFamily="34" charset="-128"/>
              </a:rPr>
              <a:t>|</a:t>
            </a:r>
            <a:r>
              <a:rPr lang="fr-CA" altLang="ko-KR" i="1" dirty="0">
                <a:ea typeface="ＭＳ Ｐゴシック" pitchFamily="34" charset="-128"/>
              </a:rPr>
              <a:t>H</a:t>
            </a:r>
            <a:r>
              <a:rPr lang="fr-CA" altLang="ko-KR" baseline="-25000" dirty="0">
                <a:ea typeface="ＭＳ Ｐゴシック" pitchFamily="34" charset="-128"/>
              </a:rPr>
              <a:t>t+1 </a:t>
            </a:r>
            <a:r>
              <a:rPr lang="fr-CA" altLang="ko-KR" dirty="0">
                <a:ea typeface="ＭＳ Ｐゴシック" pitchFamily="34" charset="-128"/>
              </a:rPr>
              <a:t>= </a:t>
            </a:r>
            <a:r>
              <a:rPr lang="fr-CA" altLang="ko-KR" i="1" dirty="0">
                <a:ea typeface="ＭＳ Ｐゴシック" pitchFamily="34" charset="-128"/>
              </a:rPr>
              <a:t>i</a:t>
            </a:r>
            <a:r>
              <a:rPr lang="fr-CA" altLang="ko-KR" dirty="0">
                <a:ea typeface="ＭＳ Ｐゴシック" pitchFamily="34" charset="-128"/>
              </a:rPr>
              <a:t>)</a:t>
            </a:r>
            <a:r>
              <a:rPr lang="fr-CA" altLang="en-US" dirty="0">
                <a:ea typeface="ＭＳ Ｐゴシック" pitchFamily="34" charset="-128"/>
              </a:rPr>
              <a:t> </a:t>
            </a:r>
            <a:r>
              <a:rPr lang="fr-CA" altLang="en-US" dirty="0">
                <a:ea typeface="ＭＳ Ｐゴシック" pitchFamily="34" charset="-128"/>
                <a:sym typeface="Symbol" pitchFamily="18" charset="2"/>
              </a:rPr>
              <a:t></a:t>
            </a:r>
            <a:r>
              <a:rPr lang="fr-CA" altLang="en-US" i="1" baseline="-25000" dirty="0">
                <a:ea typeface="ＭＳ Ｐゴシック" pitchFamily="34" charset="-128"/>
                <a:sym typeface="Symbol" pitchFamily="18" charset="2"/>
              </a:rPr>
              <a:t>j</a:t>
            </a:r>
            <a:r>
              <a:rPr lang="fr-CA" altLang="en-US" dirty="0">
                <a:ea typeface="ＭＳ Ｐゴシック" pitchFamily="34" charset="-128"/>
              </a:rPr>
              <a:t> </a:t>
            </a:r>
            <a:r>
              <a:rPr lang="fr-CA" altLang="en-US" i="1" dirty="0">
                <a:ea typeface="ＭＳ Ｐゴシック" pitchFamily="34" charset="-128"/>
              </a:rPr>
              <a:t>P</a:t>
            </a:r>
            <a:r>
              <a:rPr lang="fr-CA" altLang="en-US" dirty="0">
                <a:ea typeface="ＭＳ Ｐゴシック" pitchFamily="34" charset="-128"/>
              </a:rPr>
              <a:t>(</a:t>
            </a:r>
            <a:r>
              <a:rPr lang="fr-CA" altLang="en-US" i="1" dirty="0">
                <a:ea typeface="ＭＳ Ｐゴシック" pitchFamily="34" charset="-128"/>
              </a:rPr>
              <a:t>H</a:t>
            </a:r>
            <a:r>
              <a:rPr lang="fr-CA" altLang="ko-KR" i="1" baseline="-25000" dirty="0">
                <a:ea typeface="ＭＳ Ｐゴシック" pitchFamily="34" charset="-128"/>
              </a:rPr>
              <a:t>t+1</a:t>
            </a:r>
            <a:r>
              <a:rPr lang="fr-CA" altLang="ko-KR" dirty="0">
                <a:ea typeface="ＭＳ Ｐゴシック" pitchFamily="34" charset="-128"/>
              </a:rPr>
              <a:t> = </a:t>
            </a:r>
            <a:r>
              <a:rPr lang="fr-CA" altLang="ko-KR" i="1" dirty="0" err="1">
                <a:ea typeface="ＭＳ Ｐゴシック" pitchFamily="34" charset="-128"/>
              </a:rPr>
              <a:t>i</a:t>
            </a:r>
            <a:r>
              <a:rPr lang="fr-CA" altLang="ko-KR" dirty="0" err="1">
                <a:ea typeface="ＭＳ Ｐゴシック" pitchFamily="34" charset="-128"/>
              </a:rPr>
              <a:t>|</a:t>
            </a:r>
            <a:r>
              <a:rPr lang="fr-CA" altLang="ko-KR" i="1" dirty="0" err="1">
                <a:ea typeface="ＭＳ Ｐゴシック" pitchFamily="34" charset="-128"/>
              </a:rPr>
              <a:t>H</a:t>
            </a:r>
            <a:r>
              <a:rPr lang="fr-CA" altLang="ko-KR" baseline="-25000" dirty="0" err="1">
                <a:ea typeface="ＭＳ Ｐゴシック" pitchFamily="34" charset="-128"/>
              </a:rPr>
              <a:t>t</a:t>
            </a:r>
            <a:r>
              <a:rPr lang="fr-CA" altLang="ko-KR" baseline="-25000" dirty="0">
                <a:ea typeface="ＭＳ Ｐゴシック" pitchFamily="34" charset="-128"/>
              </a:rPr>
              <a:t> </a:t>
            </a:r>
            <a:r>
              <a:rPr lang="fr-CA" altLang="ko-KR" dirty="0">
                <a:ea typeface="ＭＳ Ｐゴシック" pitchFamily="34" charset="-128"/>
              </a:rPr>
              <a:t>= </a:t>
            </a:r>
            <a:r>
              <a:rPr lang="fr-CA" altLang="ko-KR" i="1" dirty="0">
                <a:ea typeface="ＭＳ Ｐゴシック" pitchFamily="34" charset="-128"/>
              </a:rPr>
              <a:t>j</a:t>
            </a:r>
            <a:r>
              <a:rPr lang="fr-CA" altLang="ko-KR" dirty="0">
                <a:ea typeface="ＭＳ Ｐゴシック" pitchFamily="34" charset="-128"/>
              </a:rPr>
              <a:t>)</a:t>
            </a:r>
            <a:r>
              <a:rPr lang="fr-CA" altLang="en-US" dirty="0">
                <a:ea typeface="ＭＳ Ｐゴシック" pitchFamily="34" charset="-128"/>
              </a:rPr>
              <a:t>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a:t>
            </a:r>
            <a:r>
              <a:rPr lang="fr-CA" altLang="ko-KR" dirty="0">
                <a:ea typeface="ＭＳ Ｐゴシック" pitchFamily="34" charset="-128"/>
              </a:rPr>
              <a:t>, </a:t>
            </a:r>
            <a:r>
              <a:rPr lang="fr-CA" altLang="ko-KR" i="1" dirty="0" err="1">
                <a:ea typeface="ＭＳ Ｐゴシック" pitchFamily="34" charset="-128"/>
              </a:rPr>
              <a:t>H</a:t>
            </a:r>
            <a:r>
              <a:rPr lang="fr-CA" altLang="ko-KR" baseline="-25000" dirty="0" err="1">
                <a:ea typeface="ＭＳ Ｐゴシック" pitchFamily="34" charset="-128"/>
              </a:rPr>
              <a:t>t</a:t>
            </a:r>
            <a:r>
              <a:rPr lang="fr-CA" altLang="ko-KR" baseline="-25000" dirty="0">
                <a:ea typeface="ＭＳ Ｐゴシック" pitchFamily="34" charset="-128"/>
              </a:rPr>
              <a:t> </a:t>
            </a:r>
            <a:r>
              <a:rPr lang="fr-CA" altLang="ko-KR" dirty="0">
                <a:ea typeface="ＭＳ Ｐゴシック" pitchFamily="34" charset="-128"/>
              </a:rPr>
              <a:t>= </a:t>
            </a:r>
            <a:r>
              <a:rPr lang="fr-CA" altLang="ko-KR" i="1" dirty="0">
                <a:ea typeface="ＭＳ Ｐゴシック" pitchFamily="34" charset="-128"/>
              </a:rPr>
              <a:t>j</a:t>
            </a:r>
            <a:r>
              <a:rPr lang="fr-CA" altLang="ko-KR" dirty="0">
                <a:ea typeface="ＭＳ Ｐゴシック" pitchFamily="34" charset="-128"/>
              </a:rPr>
              <a:t>)</a:t>
            </a:r>
          </a:p>
          <a:p>
            <a:pPr marL="457200" lvl="1" indent="0">
              <a:buNone/>
            </a:pPr>
            <a:r>
              <a:rPr lang="fr-CA" altLang="ko-KR" dirty="0">
                <a:ea typeface="ＭＳ Ｐゴシック" pitchFamily="34" charset="-128"/>
              </a:rPr>
              <a:t>                    = </a:t>
            </a:r>
            <a:r>
              <a:rPr lang="fr-CA" altLang="en-US" i="1" dirty="0">
                <a:ea typeface="ＭＳ Ｐゴシック" pitchFamily="34" charset="-128"/>
              </a:rPr>
              <a:t>P</a:t>
            </a:r>
            <a:r>
              <a:rPr lang="fr-CA" altLang="en-US" dirty="0">
                <a:ea typeface="ＭＳ Ｐゴシック" pitchFamily="34" charset="-128"/>
              </a:rPr>
              <a:t>(</a:t>
            </a:r>
            <a:r>
              <a:rPr lang="fr-CA" altLang="en-US" i="1" dirty="0">
                <a:ea typeface="ＭＳ Ｐゴシック" pitchFamily="34" charset="-128"/>
              </a:rPr>
              <a:t>S</a:t>
            </a:r>
            <a:r>
              <a:rPr lang="fr-CA" altLang="en-US" i="1" baseline="-25000" dirty="0">
                <a:ea typeface="ＭＳ Ｐゴシック" pitchFamily="34" charset="-128"/>
              </a:rPr>
              <a:t>t</a:t>
            </a:r>
            <a:r>
              <a:rPr lang="fr-CA" altLang="en-US" baseline="-25000" dirty="0">
                <a:ea typeface="ＭＳ Ｐゴシック" pitchFamily="34" charset="-128"/>
              </a:rPr>
              <a:t>+1</a:t>
            </a:r>
            <a:r>
              <a:rPr lang="fr-CA" altLang="en-US" dirty="0">
                <a:ea typeface="ＭＳ Ｐゴシック" pitchFamily="34" charset="-128"/>
              </a:rPr>
              <a:t>= s</a:t>
            </a:r>
            <a:r>
              <a:rPr lang="fr-CA" altLang="ko-KR" i="1" baseline="-25000" dirty="0">
                <a:ea typeface="ＭＳ Ｐゴシック" pitchFamily="34" charset="-128"/>
              </a:rPr>
              <a:t>t+1</a:t>
            </a:r>
            <a:r>
              <a:rPr lang="fr-CA" altLang="ko-KR" dirty="0">
                <a:ea typeface="ＭＳ Ｐゴシック" pitchFamily="34" charset="-128"/>
              </a:rPr>
              <a:t>|</a:t>
            </a:r>
            <a:r>
              <a:rPr lang="fr-CA" altLang="ko-KR" i="1" dirty="0">
                <a:ea typeface="ＭＳ Ｐゴシック" pitchFamily="34" charset="-128"/>
              </a:rPr>
              <a:t>H</a:t>
            </a:r>
            <a:r>
              <a:rPr lang="fr-CA" altLang="ko-KR" baseline="-25000" dirty="0">
                <a:ea typeface="ＭＳ Ｐゴシック" pitchFamily="34" charset="-128"/>
              </a:rPr>
              <a:t>t+1 </a:t>
            </a:r>
            <a:r>
              <a:rPr lang="fr-CA" altLang="ko-KR" dirty="0">
                <a:ea typeface="ＭＳ Ｐゴシック" pitchFamily="34" charset="-128"/>
              </a:rPr>
              <a:t>= </a:t>
            </a:r>
            <a:r>
              <a:rPr lang="fr-CA" altLang="ko-KR" i="1" dirty="0">
                <a:ea typeface="ＭＳ Ｐゴシック" pitchFamily="34" charset="-128"/>
              </a:rPr>
              <a:t>i</a:t>
            </a:r>
            <a:r>
              <a:rPr lang="fr-CA" altLang="ko-KR" dirty="0">
                <a:ea typeface="ＭＳ Ｐゴシック" pitchFamily="34" charset="-128"/>
              </a:rPr>
              <a:t>)</a:t>
            </a:r>
            <a:r>
              <a:rPr lang="fr-CA" altLang="en-US" dirty="0">
                <a:ea typeface="ＭＳ Ｐゴシック" pitchFamily="34" charset="-128"/>
              </a:rPr>
              <a:t> </a:t>
            </a:r>
            <a:r>
              <a:rPr lang="fr-CA" altLang="en-US" dirty="0">
                <a:ea typeface="ＭＳ Ｐゴシック" pitchFamily="34" charset="-128"/>
                <a:sym typeface="Symbol" pitchFamily="18" charset="2"/>
              </a:rPr>
              <a:t></a:t>
            </a:r>
            <a:r>
              <a:rPr lang="fr-CA" altLang="en-US" i="1" baseline="-25000" dirty="0">
                <a:ea typeface="ＭＳ Ｐゴシック" pitchFamily="34" charset="-128"/>
                <a:sym typeface="Symbol" pitchFamily="18" charset="2"/>
              </a:rPr>
              <a:t>j</a:t>
            </a:r>
            <a:r>
              <a:rPr lang="fr-CA" altLang="en-US" dirty="0">
                <a:ea typeface="ＭＳ Ｐゴシック" pitchFamily="34" charset="-128"/>
              </a:rPr>
              <a:t> </a:t>
            </a:r>
            <a:r>
              <a:rPr lang="fr-CA" altLang="en-US" i="1" dirty="0">
                <a:ea typeface="ＭＳ Ｐゴシック" pitchFamily="34" charset="-128"/>
              </a:rPr>
              <a:t>P</a:t>
            </a:r>
            <a:r>
              <a:rPr lang="fr-CA" altLang="en-US" dirty="0">
                <a:ea typeface="ＭＳ Ｐゴシック" pitchFamily="34" charset="-128"/>
              </a:rPr>
              <a:t>(</a:t>
            </a:r>
            <a:r>
              <a:rPr lang="fr-CA" altLang="en-US" i="1" dirty="0">
                <a:ea typeface="ＭＳ Ｐゴシック" pitchFamily="34" charset="-128"/>
              </a:rPr>
              <a:t>H</a:t>
            </a:r>
            <a:r>
              <a:rPr lang="fr-CA" altLang="ko-KR" i="1" baseline="-25000" dirty="0">
                <a:ea typeface="ＭＳ Ｐゴシック" pitchFamily="34" charset="-128"/>
              </a:rPr>
              <a:t>t+1</a:t>
            </a:r>
            <a:r>
              <a:rPr lang="fr-CA" altLang="ko-KR" dirty="0">
                <a:ea typeface="ＭＳ Ｐゴシック" pitchFamily="34" charset="-128"/>
              </a:rPr>
              <a:t> = </a:t>
            </a:r>
            <a:r>
              <a:rPr lang="fr-CA" altLang="ko-KR" i="1" dirty="0" err="1">
                <a:ea typeface="ＭＳ Ｐゴシック" pitchFamily="34" charset="-128"/>
              </a:rPr>
              <a:t>i</a:t>
            </a:r>
            <a:r>
              <a:rPr lang="fr-CA" altLang="ko-KR" dirty="0" err="1">
                <a:ea typeface="ＭＳ Ｐゴシック" pitchFamily="34" charset="-128"/>
              </a:rPr>
              <a:t>|</a:t>
            </a:r>
            <a:r>
              <a:rPr lang="fr-CA" altLang="ko-KR" i="1" dirty="0" err="1">
                <a:ea typeface="ＭＳ Ｐゴシック" pitchFamily="34" charset="-128"/>
              </a:rPr>
              <a:t>H</a:t>
            </a:r>
            <a:r>
              <a:rPr lang="fr-CA" altLang="ko-KR" baseline="-25000" dirty="0" err="1">
                <a:ea typeface="ＭＳ Ｐゴシック" pitchFamily="34" charset="-128"/>
              </a:rPr>
              <a:t>t</a:t>
            </a:r>
            <a:r>
              <a:rPr lang="fr-CA" altLang="ko-KR" baseline="-25000" dirty="0">
                <a:ea typeface="ＭＳ Ｐゴシック" pitchFamily="34" charset="-128"/>
              </a:rPr>
              <a:t> </a:t>
            </a:r>
            <a:r>
              <a:rPr lang="fr-CA" altLang="ko-KR" dirty="0">
                <a:ea typeface="ＭＳ Ｐゴシック" pitchFamily="34" charset="-128"/>
              </a:rPr>
              <a:t>= </a:t>
            </a:r>
            <a:r>
              <a:rPr lang="fr-CA" altLang="ko-KR" i="1" dirty="0">
                <a:ea typeface="ＭＳ Ｐゴシック" pitchFamily="34" charset="-128"/>
              </a:rPr>
              <a:t>j</a:t>
            </a:r>
            <a:r>
              <a:rPr lang="fr-CA" altLang="ko-KR" dirty="0">
                <a:ea typeface="ＭＳ Ｐゴシック" pitchFamily="34" charset="-128"/>
              </a:rPr>
              <a:t>) </a:t>
            </a:r>
            <a:r>
              <a:rPr lang="fr-CA" altLang="ko-KR" b="1" dirty="0">
                <a:ea typeface="ＭＳ Ｐゴシック" pitchFamily="34" charset="-128"/>
              </a:rPr>
              <a:t>α(</a:t>
            </a:r>
            <a:r>
              <a:rPr lang="fr-CA" altLang="ko-KR" b="1" dirty="0" err="1">
                <a:ea typeface="ＭＳ Ｐゴシック" pitchFamily="34" charset="-128"/>
              </a:rPr>
              <a:t>j,t</a:t>
            </a:r>
            <a:r>
              <a:rPr lang="fr-CA" altLang="ko-KR" b="1" dirty="0">
                <a:ea typeface="ＭＳ Ｐゴシック" pitchFamily="34" charset="-128"/>
              </a:rPr>
              <a:t>)</a:t>
            </a:r>
          </a:p>
          <a:p>
            <a:pPr marL="457200" lvl="1" indent="0">
              <a:buNone/>
            </a:pPr>
            <a:endParaRPr lang="fr-CA" altLang="ko-KR" b="1" dirty="0">
              <a:ea typeface="ＭＳ Ｐゴシック" pitchFamily="34" charset="-128"/>
            </a:endParaRPr>
          </a:p>
          <a:p>
            <a:pPr lvl="1">
              <a:spcBef>
                <a:spcPts val="1200"/>
              </a:spcBef>
            </a:pPr>
            <a:r>
              <a:rPr lang="fr-CA" altLang="ko-KR" dirty="0">
                <a:ea typeface="ＭＳ Ｐゴシック" pitchFamily="34" charset="-128"/>
              </a:rPr>
              <a:t>On a les valeurs initiales</a:t>
            </a:r>
            <a:br>
              <a:rPr lang="fr-CA" altLang="ko-KR" dirty="0">
                <a:ea typeface="ＭＳ Ｐゴシック" pitchFamily="34" charset="-128"/>
              </a:rPr>
            </a:br>
            <a:r>
              <a:rPr lang="fr-CA" altLang="ko-KR" dirty="0">
                <a:ea typeface="ＭＳ Ｐゴシック" pitchFamily="34" charset="-128"/>
              </a:rPr>
              <a:t>               α(i,1) =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a:t>
            </a:r>
            <a:r>
              <a:rPr lang="fr-CA" altLang="ko-KR" dirty="0">
                <a:ea typeface="ＭＳ Ｐゴシック" pitchFamily="34" charset="-128"/>
              </a:rPr>
              <a:t>, H</a:t>
            </a:r>
            <a:r>
              <a:rPr lang="fr-CA" altLang="ko-KR" baseline="-25000" dirty="0">
                <a:ea typeface="ＭＳ Ｐゴシック" pitchFamily="34" charset="-128"/>
              </a:rPr>
              <a:t>1</a:t>
            </a:r>
            <a:r>
              <a:rPr lang="fr-CA" altLang="ko-KR" dirty="0">
                <a:ea typeface="ＭＳ Ｐゴシック" pitchFamily="34" charset="-128"/>
              </a:rPr>
              <a:t> = </a:t>
            </a:r>
            <a:r>
              <a:rPr lang="fr-CA" altLang="ko-KR" i="1" dirty="0">
                <a:ea typeface="ＭＳ Ｐゴシック" pitchFamily="34" charset="-128"/>
              </a:rPr>
              <a:t>i</a:t>
            </a:r>
            <a:r>
              <a:rPr lang="fr-CA" altLang="ko-KR" dirty="0">
                <a:ea typeface="ＭＳ Ｐゴシック" pitchFamily="34" charset="-128"/>
              </a:rPr>
              <a:t>) =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a:t>
            </a:r>
            <a:r>
              <a:rPr lang="fr-CA" altLang="ko-KR" dirty="0">
                <a:ea typeface="ＭＳ Ｐゴシック" pitchFamily="34" charset="-128"/>
              </a:rPr>
              <a:t>| H</a:t>
            </a:r>
            <a:r>
              <a:rPr lang="fr-CA" altLang="ko-KR" baseline="-25000" dirty="0">
                <a:ea typeface="ＭＳ Ｐゴシック" pitchFamily="34" charset="-128"/>
              </a:rPr>
              <a:t>1</a:t>
            </a:r>
            <a:r>
              <a:rPr lang="fr-CA" altLang="ko-KR" dirty="0">
                <a:ea typeface="ＭＳ Ｐゴシック" pitchFamily="34" charset="-128"/>
              </a:rPr>
              <a:t> = </a:t>
            </a:r>
            <a:r>
              <a:rPr lang="fr-CA" altLang="ko-KR" i="1" dirty="0">
                <a:ea typeface="ＭＳ Ｐゴシック" pitchFamily="34" charset="-128"/>
              </a:rPr>
              <a:t>i</a:t>
            </a:r>
            <a:r>
              <a:rPr lang="fr-CA" altLang="ko-KR" dirty="0">
                <a:ea typeface="ＭＳ Ｐゴシック" pitchFamily="34" charset="-128"/>
              </a:rPr>
              <a:t>) </a:t>
            </a:r>
            <a:r>
              <a:rPr lang="fr-CA" altLang="ko-KR" i="1" dirty="0">
                <a:ea typeface="ＭＳ Ｐゴシック" pitchFamily="34" charset="-128"/>
              </a:rPr>
              <a:t>P</a:t>
            </a:r>
            <a:r>
              <a:rPr lang="fr-CA" altLang="ko-KR" dirty="0">
                <a:ea typeface="ＭＳ Ｐゴシック" pitchFamily="34" charset="-128"/>
              </a:rPr>
              <a:t>(H</a:t>
            </a:r>
            <a:r>
              <a:rPr lang="fr-CA" altLang="ko-KR" baseline="-25000" dirty="0">
                <a:ea typeface="ＭＳ Ｐゴシック" pitchFamily="34" charset="-128"/>
              </a:rPr>
              <a:t>1</a:t>
            </a:r>
            <a:r>
              <a:rPr lang="fr-CA" altLang="ko-KR" dirty="0">
                <a:ea typeface="ＭＳ Ｐゴシック" pitchFamily="34" charset="-128"/>
              </a:rPr>
              <a:t> = </a:t>
            </a:r>
            <a:r>
              <a:rPr lang="fr-CA" altLang="ko-KR" i="1" dirty="0">
                <a:ea typeface="ＭＳ Ｐゴシック" pitchFamily="34" charset="-128"/>
              </a:rPr>
              <a:t>i</a:t>
            </a:r>
            <a:r>
              <a:rPr lang="fr-CA" altLang="ko-KR" dirty="0">
                <a:ea typeface="ＭＳ Ｐゴシック" pitchFamily="34" charset="-128"/>
              </a:rPr>
              <a:t>)    </a:t>
            </a:r>
            <a:r>
              <a:rPr lang="fr-CA" altLang="en-US" dirty="0">
                <a:ea typeface="ＭＳ Ｐゴシック" pitchFamily="34" charset="-128"/>
                <a:sym typeface="Symbol" pitchFamily="18" charset="2"/>
              </a:rPr>
              <a:t></a:t>
            </a:r>
            <a:r>
              <a:rPr lang="fr-CA" altLang="en-US" i="1" dirty="0">
                <a:ea typeface="ＭＳ Ｐゴシック" pitchFamily="34" charset="-128"/>
                <a:sym typeface="Symbol" pitchFamily="18" charset="2"/>
              </a:rPr>
              <a:t>i</a:t>
            </a:r>
            <a:r>
              <a:rPr lang="fr-CA" altLang="en-US" dirty="0">
                <a:ea typeface="ＭＳ Ｐゴシック" pitchFamily="34" charset="-128"/>
              </a:rPr>
              <a:t> </a:t>
            </a:r>
            <a:endParaRPr lang="fr-CA" altLang="ko-KR" dirty="0">
              <a:ea typeface="ＭＳ Ｐゴシック" pitchFamily="34" charset="-128"/>
            </a:endParaRPr>
          </a:p>
          <a:p>
            <a:pPr>
              <a:spcBef>
                <a:spcPts val="1200"/>
              </a:spcBef>
            </a:pPr>
            <a:r>
              <a:rPr lang="fr-CA" altLang="ko-KR" dirty="0">
                <a:ea typeface="Gulim" pitchFamily="34" charset="-127"/>
              </a:rPr>
              <a:t>Une fois le tableau </a:t>
            </a:r>
            <a:r>
              <a:rPr lang="fr-CA" altLang="ko-KR" dirty="0">
                <a:ea typeface="ＭＳ Ｐゴシック" pitchFamily="34" charset="-128"/>
              </a:rPr>
              <a:t>α</a:t>
            </a:r>
            <a:r>
              <a:rPr lang="fr-CA" altLang="ko-KR" dirty="0">
                <a:ea typeface="Gulim" pitchFamily="34" charset="-127"/>
              </a:rPr>
              <a:t> calculé, on peut facilement faire du filtrage:</a:t>
            </a:r>
            <a:br>
              <a:rPr lang="fr-CA" altLang="ko-KR" dirty="0">
                <a:ea typeface="Gulim" pitchFamily="34" charset="-127"/>
              </a:rPr>
            </a:br>
            <a:r>
              <a:rPr lang="fr-CA" altLang="ko-KR" dirty="0">
                <a:ea typeface="Gulim" pitchFamily="34" charset="-127"/>
              </a:rPr>
              <a:t>   </a:t>
            </a:r>
            <a:r>
              <a:rPr lang="fr-CA" altLang="ko-KR" b="1" i="1" dirty="0">
                <a:ea typeface="ＭＳ Ｐゴシック" pitchFamily="34" charset="-128"/>
              </a:rPr>
              <a:t>P</a:t>
            </a:r>
            <a:r>
              <a:rPr lang="fr-CA" altLang="ko-KR" b="1" dirty="0">
                <a:ea typeface="ＭＳ Ｐゴシック" pitchFamily="34" charset="-128"/>
              </a:rPr>
              <a:t>(</a:t>
            </a:r>
            <a:r>
              <a:rPr lang="fr-CA" altLang="ko-KR" b="1" i="1" dirty="0">
                <a:ea typeface="ＭＳ Ｐゴシック" pitchFamily="34" charset="-128"/>
              </a:rPr>
              <a:t>H</a:t>
            </a:r>
            <a:r>
              <a:rPr lang="fr-CA" altLang="ko-KR" b="1" baseline="-25000" dirty="0">
                <a:ea typeface="ＭＳ Ｐゴシック" pitchFamily="34" charset="-128"/>
              </a:rPr>
              <a:t>K</a:t>
            </a:r>
            <a:r>
              <a:rPr lang="fr-CA" altLang="ko-KR" b="1" dirty="0">
                <a:ea typeface="ＭＳ Ｐゴシック" pitchFamily="34" charset="-128"/>
              </a:rPr>
              <a:t> = k | </a:t>
            </a:r>
            <a:r>
              <a:rPr lang="fr-CA" altLang="ko-KR" b="1" i="1" dirty="0">
                <a:ea typeface="ＭＳ Ｐゴシック" pitchFamily="34" charset="-128"/>
              </a:rPr>
              <a:t>S</a:t>
            </a:r>
            <a:r>
              <a:rPr lang="fr-CA" altLang="ko-KR" b="1" baseline="-25000" dirty="0">
                <a:ea typeface="ＭＳ Ｐゴシック" pitchFamily="34" charset="-128"/>
              </a:rPr>
              <a:t>1:T </a:t>
            </a:r>
            <a:r>
              <a:rPr lang="fr-CA" altLang="ko-KR" b="1" dirty="0">
                <a:ea typeface="ＭＳ Ｐゴシック" pitchFamily="34" charset="-128"/>
              </a:rPr>
              <a:t>=s</a:t>
            </a:r>
            <a:r>
              <a:rPr lang="fr-CA" altLang="ko-KR" b="1" baseline="-25000" dirty="0">
                <a:ea typeface="ＭＳ Ｐゴシック" pitchFamily="34" charset="-128"/>
              </a:rPr>
              <a:t>1:T</a:t>
            </a:r>
            <a:r>
              <a:rPr lang="fr-CA" altLang="ko-KR" b="1" dirty="0">
                <a:ea typeface="ＭＳ Ｐゴシック" pitchFamily="34" charset="-128"/>
              </a:rPr>
              <a:t>) = α(</a:t>
            </a:r>
            <a:r>
              <a:rPr lang="fr-CA" altLang="ko-KR" b="1" dirty="0" err="1">
                <a:ea typeface="ＭＳ Ｐゴシック" pitchFamily="34" charset="-128"/>
              </a:rPr>
              <a:t>k,T</a:t>
            </a:r>
            <a:r>
              <a:rPr lang="fr-CA" altLang="ko-KR" b="1" dirty="0">
                <a:ea typeface="ＭＳ Ｐゴシック" pitchFamily="34" charset="-128"/>
              </a:rPr>
              <a:t>) / </a:t>
            </a:r>
            <a:r>
              <a:rPr lang="fr-CA" altLang="en-US" b="1" dirty="0">
                <a:ea typeface="ＭＳ Ｐゴシック" pitchFamily="34" charset="-128"/>
                <a:sym typeface="Symbol" pitchFamily="18" charset="2"/>
              </a:rPr>
              <a:t></a:t>
            </a:r>
            <a:r>
              <a:rPr lang="fr-CA" altLang="en-US" b="1" baseline="-25000" dirty="0">
                <a:ea typeface="ＭＳ Ｐゴシック" pitchFamily="34" charset="-128"/>
                <a:sym typeface="Symbol" pitchFamily="18" charset="2"/>
              </a:rPr>
              <a:t>i</a:t>
            </a:r>
            <a:r>
              <a:rPr lang="fr-CA" altLang="ko-KR" b="1" dirty="0">
                <a:ea typeface="Gulim" pitchFamily="34" charset="-127"/>
              </a:rPr>
              <a:t> </a:t>
            </a:r>
            <a:r>
              <a:rPr lang="fr-CA" altLang="ko-KR" b="1" dirty="0">
                <a:ea typeface="ＭＳ Ｐゴシック" pitchFamily="34" charset="-128"/>
              </a:rPr>
              <a:t>α(</a:t>
            </a:r>
            <a:r>
              <a:rPr lang="fr-CA" altLang="ko-KR" b="1" dirty="0" err="1">
                <a:ea typeface="ＭＳ Ｐゴシック" pitchFamily="34" charset="-128"/>
              </a:rPr>
              <a:t>i,T</a:t>
            </a:r>
            <a:r>
              <a:rPr lang="fr-CA" altLang="ko-KR" b="1" dirty="0">
                <a:ea typeface="ＭＳ Ｐゴシック" pitchFamily="34" charset="-128"/>
              </a:rPr>
              <a:t>)</a:t>
            </a:r>
          </a:p>
          <a:p>
            <a:pPr eaLnBrk="1" hangingPunct="1"/>
            <a:endParaRPr lang="fr-CA" altLang="ko-KR" dirty="0">
              <a:ea typeface="ＭＳ Ｐゴシック" pitchFamily="34" charset="-128"/>
            </a:endParaRPr>
          </a:p>
        </p:txBody>
      </p:sp>
      <p:sp>
        <p:nvSpPr>
          <p:cNvPr id="26628"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26629"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26630"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74CFB3C7-EE9C-447B-9249-258DE01524DA}" type="slidenum">
              <a:rPr lang="en-US" altLang="en-US" smtClean="0">
                <a:latin typeface="Calibri" pitchFamily="34" charset="0"/>
              </a:rPr>
              <a:pPr/>
              <a:t>30</a:t>
            </a:fld>
            <a:endParaRPr lang="en-US" altLang="en-US">
              <a:latin typeface="Calibri" pitchFamily="34" charset="0"/>
            </a:endParaRPr>
          </a:p>
        </p:txBody>
      </p:sp>
      <p:sp>
        <p:nvSpPr>
          <p:cNvPr id="8" name="TextBox 3">
            <a:extLst>
              <a:ext uri="{FF2B5EF4-FFF2-40B4-BE49-F238E27FC236}">
                <a16:creationId xmlns:a16="http://schemas.microsoft.com/office/drawing/2014/main" id="{52259C1B-A9C7-4459-9660-EC2853FC9E8F}"/>
              </a:ext>
            </a:extLst>
          </p:cNvPr>
          <p:cNvSpPr txBox="1">
            <a:spLocks noChangeArrowheads="1"/>
          </p:cNvSpPr>
          <p:nvPr/>
        </p:nvSpPr>
        <p:spPr bwMode="auto">
          <a:xfrm>
            <a:off x="4101827" y="4815843"/>
            <a:ext cx="204528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sz="1600" dirty="0">
                <a:solidFill>
                  <a:schemeClr val="tx2">
                    <a:lumMod val="60000"/>
                    <a:lumOff val="40000"/>
                  </a:schemeClr>
                </a:solidFill>
                <a:latin typeface="Calibri" pitchFamily="34" charset="0"/>
              </a:rPr>
              <a:t>modèle dynamique</a:t>
            </a:r>
            <a:endParaRPr lang="en-US" altLang="en-US" sz="1600" i="1" dirty="0">
              <a:solidFill>
                <a:schemeClr val="tx2">
                  <a:lumMod val="60000"/>
                  <a:lumOff val="40000"/>
                </a:schemeClr>
              </a:solidFill>
              <a:latin typeface="Calibri" pitchFamily="34" charset="0"/>
            </a:endParaRPr>
          </a:p>
        </p:txBody>
      </p:sp>
      <p:sp>
        <p:nvSpPr>
          <p:cNvPr id="9" name="Left Brace 8">
            <a:extLst>
              <a:ext uri="{FF2B5EF4-FFF2-40B4-BE49-F238E27FC236}">
                <a16:creationId xmlns:a16="http://schemas.microsoft.com/office/drawing/2014/main" id="{2C9E8A9E-F5E3-439B-8D22-8FBA0AC91DA4}"/>
              </a:ext>
            </a:extLst>
          </p:cNvPr>
          <p:cNvSpPr/>
          <p:nvPr/>
        </p:nvSpPr>
        <p:spPr bwMode="auto">
          <a:xfrm rot="5400000" flipH="1">
            <a:off x="4724304" y="4144556"/>
            <a:ext cx="277599" cy="1234250"/>
          </a:xfrm>
          <a:prstGeom prst="leftBrace">
            <a:avLst/>
          </a:prstGeom>
          <a:ln>
            <a:solidFill>
              <a:schemeClr val="accent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a:lstStyle/>
          <a:p>
            <a:pPr>
              <a:defRPr/>
            </a:pPr>
            <a:endParaRPr lang="en-US">
              <a:solidFill>
                <a:schemeClr val="tx2">
                  <a:lumMod val="60000"/>
                  <a:lumOff val="40000"/>
                </a:schemeClr>
              </a:solidFill>
              <a:latin typeface="Arial" charset="0"/>
            </a:endParaRPr>
          </a:p>
        </p:txBody>
      </p:sp>
      <p:sp>
        <p:nvSpPr>
          <p:cNvPr id="12" name="TextBox 2">
            <a:extLst>
              <a:ext uri="{FF2B5EF4-FFF2-40B4-BE49-F238E27FC236}">
                <a16:creationId xmlns:a16="http://schemas.microsoft.com/office/drawing/2014/main" id="{C8F6CF7D-6EFC-4ADB-B452-C58E8EB19168}"/>
              </a:ext>
            </a:extLst>
          </p:cNvPr>
          <p:cNvSpPr txBox="1">
            <a:spLocks noChangeArrowheads="1"/>
          </p:cNvSpPr>
          <p:nvPr/>
        </p:nvSpPr>
        <p:spPr bwMode="auto">
          <a:xfrm>
            <a:off x="2331930" y="4777179"/>
            <a:ext cx="1818436" cy="33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sz="1600" dirty="0">
                <a:solidFill>
                  <a:schemeClr val="tx2">
                    <a:lumMod val="60000"/>
                    <a:lumOff val="40000"/>
                  </a:schemeClr>
                </a:solidFill>
                <a:latin typeface="Calibri" pitchFamily="34" charset="0"/>
              </a:rPr>
              <a:t>modèle sensoriel</a:t>
            </a:r>
            <a:endParaRPr lang="en-US" altLang="en-US" sz="1600" dirty="0">
              <a:solidFill>
                <a:schemeClr val="tx2">
                  <a:lumMod val="60000"/>
                  <a:lumOff val="40000"/>
                </a:schemeClr>
              </a:solidFill>
              <a:latin typeface="Calibri" pitchFamily="34" charset="0"/>
            </a:endParaRPr>
          </a:p>
        </p:txBody>
      </p:sp>
      <p:sp>
        <p:nvSpPr>
          <p:cNvPr id="13" name="Left Brace 12">
            <a:extLst>
              <a:ext uri="{FF2B5EF4-FFF2-40B4-BE49-F238E27FC236}">
                <a16:creationId xmlns:a16="http://schemas.microsoft.com/office/drawing/2014/main" id="{2ABC6FB8-A75E-4A3C-B05C-484469B48006}"/>
              </a:ext>
            </a:extLst>
          </p:cNvPr>
          <p:cNvSpPr/>
          <p:nvPr/>
        </p:nvSpPr>
        <p:spPr bwMode="auto">
          <a:xfrm rot="5400000" flipH="1">
            <a:off x="2984171" y="4065086"/>
            <a:ext cx="277598" cy="1346250"/>
          </a:xfrm>
          <a:prstGeom prst="leftBrace">
            <a:avLst/>
          </a:prstGeom>
          <a:ln>
            <a:solidFill>
              <a:schemeClr val="accent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a:lstStyle/>
          <a:p>
            <a:pPr>
              <a:defRPr/>
            </a:pPr>
            <a:endParaRPr lang="en-US">
              <a:solidFill>
                <a:schemeClr val="tx2">
                  <a:lumMod val="60000"/>
                  <a:lumOff val="40000"/>
                </a:schemeClr>
              </a:solidFill>
              <a:latin typeface="Arial" charset="0"/>
            </a:endParaRPr>
          </a:p>
        </p:txBody>
      </p:sp>
      <p:sp>
        <p:nvSpPr>
          <p:cNvPr id="16" name="TextBox 3">
            <a:extLst>
              <a:ext uri="{FF2B5EF4-FFF2-40B4-BE49-F238E27FC236}">
                <a16:creationId xmlns:a16="http://schemas.microsoft.com/office/drawing/2014/main" id="{76BEA78E-7D7F-4F1F-87EB-7E0A3F8AE903}"/>
              </a:ext>
            </a:extLst>
          </p:cNvPr>
          <p:cNvSpPr txBox="1">
            <a:spLocks noChangeArrowheads="1"/>
          </p:cNvSpPr>
          <p:nvPr/>
        </p:nvSpPr>
        <p:spPr bwMode="auto">
          <a:xfrm>
            <a:off x="6328844" y="4587411"/>
            <a:ext cx="11889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sz="1600" dirty="0">
                <a:solidFill>
                  <a:schemeClr val="tx2">
                    <a:lumMod val="60000"/>
                    <a:lumOff val="40000"/>
                  </a:schemeClr>
                </a:solidFill>
                <a:latin typeface="Calibri" pitchFamily="34" charset="0"/>
              </a:rPr>
              <a:t>récursion</a:t>
            </a:r>
            <a:endParaRPr lang="en-US" altLang="en-US" sz="1600" i="1" dirty="0">
              <a:solidFill>
                <a:schemeClr val="tx2">
                  <a:lumMod val="60000"/>
                  <a:lumOff val="40000"/>
                </a:schemeClr>
              </a:solidFill>
              <a:latin typeface="Calibri" pitchFamily="34" charset="0"/>
            </a:endParaRPr>
          </a:p>
        </p:txBody>
      </p:sp>
      <p:cxnSp>
        <p:nvCxnSpPr>
          <p:cNvPr id="17" name="Straight Arrow Connector 16">
            <a:extLst>
              <a:ext uri="{FF2B5EF4-FFF2-40B4-BE49-F238E27FC236}">
                <a16:creationId xmlns:a16="http://schemas.microsoft.com/office/drawing/2014/main" id="{1A70AAE6-092C-479D-9BC7-1051CF1B479E}"/>
              </a:ext>
            </a:extLst>
          </p:cNvPr>
          <p:cNvCxnSpPr>
            <a:cxnSpLocks/>
          </p:cNvCxnSpPr>
          <p:nvPr/>
        </p:nvCxnSpPr>
        <p:spPr>
          <a:xfrm flipH="1" flipV="1">
            <a:off x="6207687" y="4618086"/>
            <a:ext cx="121157" cy="138602"/>
          </a:xfrm>
          <a:prstGeom prst="straightConnector1">
            <a:avLst/>
          </a:prstGeom>
          <a:ln w="635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87953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896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896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896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896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8966">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8966">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8966">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8966">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8966">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68966">
                                            <p:txEl>
                                              <p:pRg st="10" end="1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6896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2" grpId="0"/>
      <p:bldP spid="13" grpId="0" animBg="1"/>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fr-CA" altLang="ko-KR" dirty="0">
                <a:latin typeface="Arial" pitchFamily="34" charset="0"/>
                <a:ea typeface="ＭＳ Ｐゴシック" pitchFamily="34" charset="-128"/>
              </a:rPr>
              <a:t>Exemple  - Programmation dynamique avant</a:t>
            </a:r>
          </a:p>
        </p:txBody>
      </p:sp>
      <p:sp>
        <p:nvSpPr>
          <p:cNvPr id="27651" name="Rectangle 6"/>
          <p:cNvSpPr>
            <a:spLocks noGrp="1" noChangeArrowheads="1"/>
          </p:cNvSpPr>
          <p:nvPr>
            <p:ph idx="1"/>
          </p:nvPr>
        </p:nvSpPr>
        <p:spPr/>
        <p:txBody>
          <a:bodyPr/>
          <a:lstStyle/>
          <a:p>
            <a:pPr eaLnBrk="1" hangingPunct="1"/>
            <a:r>
              <a:rPr lang="fr-CA" altLang="ko-KR" dirty="0">
                <a:ea typeface="ＭＳ Ｐゴシック" pitchFamily="34" charset="-128"/>
              </a:rPr>
              <a:t>Décoder un message binaire avec canal bruité (T=4)</a:t>
            </a:r>
          </a:p>
          <a:p>
            <a:pPr lvl="1" eaLnBrk="1" hangingPunct="1"/>
            <a:r>
              <a:rPr lang="fr-CA" altLang="ko-KR" dirty="0">
                <a:ea typeface="ＭＳ Ｐゴシック" pitchFamily="34" charset="-128"/>
              </a:rPr>
              <a:t>message observé: </a:t>
            </a:r>
            <a:r>
              <a:rPr lang="fr-CA" altLang="ko-KR" i="1" dirty="0">
                <a:ea typeface="ＭＳ Ｐゴシック" pitchFamily="34" charset="-128"/>
              </a:rPr>
              <a:t>S</a:t>
            </a:r>
            <a:r>
              <a:rPr lang="fr-CA" altLang="ko-KR" baseline="-25000" dirty="0">
                <a:ea typeface="ＭＳ Ｐゴシック" pitchFamily="34" charset="-128"/>
              </a:rPr>
              <a:t>1</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2</a:t>
            </a:r>
            <a:r>
              <a:rPr lang="fr-CA" altLang="ko-KR" dirty="0">
                <a:ea typeface="ＭＳ Ｐゴシック" pitchFamily="34" charset="-128"/>
              </a:rPr>
              <a:t>=1, </a:t>
            </a:r>
            <a:r>
              <a:rPr lang="fr-CA" altLang="ko-KR" i="1" dirty="0">
                <a:ea typeface="ＭＳ Ｐゴシック" pitchFamily="34" charset="-128"/>
              </a:rPr>
              <a:t>S</a:t>
            </a:r>
            <a:r>
              <a:rPr lang="fr-CA" altLang="ko-KR" baseline="-25000" dirty="0">
                <a:ea typeface="ＭＳ Ｐゴシック" pitchFamily="34" charset="-128"/>
              </a:rPr>
              <a:t>3</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4</a:t>
            </a:r>
            <a:r>
              <a:rPr lang="fr-CA" altLang="ko-KR" dirty="0">
                <a:ea typeface="ＭＳ Ｐゴシック" pitchFamily="34" charset="-128"/>
              </a:rPr>
              <a:t>=0</a:t>
            </a: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r>
              <a:rPr lang="fr-CA" altLang="ko-KR" dirty="0">
                <a:ea typeface="ＭＳ Ｐゴシック" pitchFamily="34" charset="-128"/>
              </a:rPr>
              <a:t>initialisation: α(i,1) =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a:t>
            </a:r>
            <a:r>
              <a:rPr lang="fr-CA" altLang="ko-KR" dirty="0">
                <a:ea typeface="ＭＳ Ｐゴシック" pitchFamily="34" charset="-128"/>
              </a:rPr>
              <a:t>, H</a:t>
            </a:r>
            <a:r>
              <a:rPr lang="fr-CA" altLang="ko-KR" baseline="-25000" dirty="0">
                <a:ea typeface="ＭＳ Ｐゴシック" pitchFamily="34" charset="-128"/>
              </a:rPr>
              <a:t>1</a:t>
            </a:r>
            <a:r>
              <a:rPr lang="fr-CA" altLang="ko-KR" dirty="0">
                <a:ea typeface="ＭＳ Ｐゴシック" pitchFamily="34" charset="-128"/>
              </a:rPr>
              <a:t> = </a:t>
            </a:r>
            <a:r>
              <a:rPr lang="fr-CA" altLang="ko-KR" i="1" dirty="0">
                <a:ea typeface="ＭＳ Ｐゴシック" pitchFamily="34" charset="-128"/>
              </a:rPr>
              <a:t>i</a:t>
            </a:r>
            <a:r>
              <a:rPr lang="fr-CA" altLang="ko-KR" dirty="0">
                <a:ea typeface="ＭＳ Ｐゴシック" pitchFamily="34" charset="-128"/>
              </a:rPr>
              <a:t>) =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a:t>
            </a:r>
            <a:r>
              <a:rPr lang="fr-CA" altLang="ko-KR" dirty="0">
                <a:ea typeface="ＭＳ Ｐゴシック" pitchFamily="34" charset="-128"/>
              </a:rPr>
              <a:t>| H</a:t>
            </a:r>
            <a:r>
              <a:rPr lang="fr-CA" altLang="ko-KR" baseline="-25000" dirty="0">
                <a:ea typeface="ＭＳ Ｐゴシック" pitchFamily="34" charset="-128"/>
              </a:rPr>
              <a:t>1</a:t>
            </a:r>
            <a:r>
              <a:rPr lang="fr-CA" altLang="ko-KR" dirty="0">
                <a:ea typeface="ＭＳ Ｐゴシック" pitchFamily="34" charset="-128"/>
              </a:rPr>
              <a:t> = </a:t>
            </a:r>
            <a:r>
              <a:rPr lang="fr-CA" altLang="ko-KR" i="1" dirty="0">
                <a:ea typeface="ＭＳ Ｐゴシック" pitchFamily="34" charset="-128"/>
              </a:rPr>
              <a:t>i</a:t>
            </a:r>
            <a:r>
              <a:rPr lang="fr-CA" altLang="ko-KR" dirty="0">
                <a:ea typeface="ＭＳ Ｐゴシック" pitchFamily="34" charset="-128"/>
              </a:rPr>
              <a:t>) </a:t>
            </a:r>
            <a:r>
              <a:rPr lang="fr-CA" altLang="ko-KR" i="1" dirty="0">
                <a:ea typeface="ＭＳ Ｐゴシック" pitchFamily="34" charset="-128"/>
              </a:rPr>
              <a:t>P</a:t>
            </a:r>
            <a:r>
              <a:rPr lang="fr-CA" altLang="ko-KR" dirty="0">
                <a:ea typeface="ＭＳ Ｐゴシック" pitchFamily="34" charset="-128"/>
              </a:rPr>
              <a:t>(H</a:t>
            </a:r>
            <a:r>
              <a:rPr lang="fr-CA" altLang="ko-KR" baseline="-25000" dirty="0">
                <a:ea typeface="ＭＳ Ｐゴシック" pitchFamily="34" charset="-128"/>
              </a:rPr>
              <a:t>1</a:t>
            </a:r>
            <a:r>
              <a:rPr lang="fr-CA" altLang="ko-KR" dirty="0">
                <a:ea typeface="ＭＳ Ｐゴシック" pitchFamily="34" charset="-128"/>
              </a:rPr>
              <a:t> = </a:t>
            </a:r>
            <a:r>
              <a:rPr lang="fr-CA" altLang="ko-KR" i="1" dirty="0">
                <a:ea typeface="ＭＳ Ｐゴシック" pitchFamily="34" charset="-128"/>
              </a:rPr>
              <a:t>i</a:t>
            </a:r>
            <a:r>
              <a:rPr lang="fr-CA" altLang="ko-KR" dirty="0">
                <a:ea typeface="ＭＳ Ｐゴシック" pitchFamily="34" charset="-128"/>
              </a:rPr>
              <a:t>)</a:t>
            </a:r>
          </a:p>
        </p:txBody>
      </p:sp>
      <p:sp>
        <p:nvSpPr>
          <p:cNvPr id="27652"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27653"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27654"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3E95AA51-F561-4992-8F5E-12DE88C48758}" type="slidenum">
              <a:rPr lang="en-US" altLang="en-US" smtClean="0">
                <a:latin typeface="Calibri" pitchFamily="34" charset="0"/>
              </a:rPr>
              <a:pPr/>
              <a:t>31</a:t>
            </a:fld>
            <a:endParaRPr lang="en-US" altLang="en-US">
              <a:latin typeface="Calibri" pitchFamily="34" charset="0"/>
            </a:endParaRPr>
          </a:p>
        </p:txBody>
      </p:sp>
      <p:graphicFrame>
        <p:nvGraphicFramePr>
          <p:cNvPr id="4" name="Tableau 3"/>
          <p:cNvGraphicFramePr>
            <a:graphicFrameLocks noGrp="1"/>
          </p:cNvGraphicFramePr>
          <p:nvPr/>
        </p:nvGraphicFramePr>
        <p:xfrm>
          <a:off x="681038" y="2921000"/>
          <a:ext cx="2273300" cy="1155699"/>
        </p:xfrm>
        <a:graphic>
          <a:graphicData uri="http://schemas.openxmlformats.org/drawingml/2006/table">
            <a:tbl>
              <a:tblPr firstRow="1" bandRow="1">
                <a:tableStyleId>{5C22544A-7EE6-4342-B048-85BDC9FD1C3A}</a:tableStyleId>
              </a:tblPr>
              <a:tblGrid>
                <a:gridCol w="1109906">
                  <a:extLst>
                    <a:ext uri="{9D8B030D-6E8A-4147-A177-3AD203B41FA5}">
                      <a16:colId xmlns:a16="http://schemas.microsoft.com/office/drawing/2014/main" val="20000"/>
                    </a:ext>
                  </a:extLst>
                </a:gridCol>
                <a:gridCol w="561639">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385233">
                <a:tc>
                  <a:txBody>
                    <a:bodyPr/>
                    <a:lstStyle/>
                    <a:p>
                      <a:endParaRPr lang="fr-FR" sz="1100" dirty="0"/>
                    </a:p>
                  </a:txBody>
                  <a:tcPr marL="91467" marR="91467" marT="30398" marB="30398"/>
                </a:tc>
                <a:tc>
                  <a:txBody>
                    <a:bodyPr/>
                    <a:lstStyle/>
                    <a:p>
                      <a:r>
                        <a:rPr lang="fr-FR" sz="1100" i="1" dirty="0" err="1"/>
                        <a:t>H</a:t>
                      </a:r>
                      <a:r>
                        <a:rPr lang="fr-FR" sz="1100" baseline="-25000" dirty="0" err="1"/>
                        <a:t>t</a:t>
                      </a:r>
                      <a:r>
                        <a:rPr lang="fr-FR" sz="1100" dirty="0"/>
                        <a:t>=0</a:t>
                      </a:r>
                    </a:p>
                  </a:txBody>
                  <a:tcPr marL="91467" marR="91467" marT="30398" marB="30398"/>
                </a:tc>
                <a:tc>
                  <a:txBody>
                    <a:bodyPr/>
                    <a:lstStyle/>
                    <a:p>
                      <a:r>
                        <a:rPr lang="fr-FR" sz="1100" i="1" dirty="0" err="1"/>
                        <a:t>H</a:t>
                      </a:r>
                      <a:r>
                        <a:rPr lang="fr-FR" sz="1100" baseline="-25000" dirty="0" err="1"/>
                        <a:t>t</a:t>
                      </a:r>
                      <a:r>
                        <a:rPr lang="fr-FR" sz="1100" dirty="0"/>
                        <a:t>=1</a:t>
                      </a:r>
                    </a:p>
                  </a:txBody>
                  <a:tcPr marL="91467" marR="91467" marT="30398" marB="30398"/>
                </a:tc>
                <a:extLst>
                  <a:ext uri="{0D108BD9-81ED-4DB2-BD59-A6C34878D82A}">
                    <a16:rowId xmlns:a16="http://schemas.microsoft.com/office/drawing/2014/main" val="10000"/>
                  </a:ext>
                </a:extLst>
              </a:tr>
              <a:tr h="385233">
                <a:tc>
                  <a:txBody>
                    <a:bodyPr/>
                    <a:lstStyle/>
                    <a:p>
                      <a:r>
                        <a:rPr lang="fr-FR" sz="1100" i="1" dirty="0"/>
                        <a:t>P</a:t>
                      </a:r>
                      <a:r>
                        <a:rPr lang="fr-FR" sz="1100" dirty="0"/>
                        <a:t>(</a:t>
                      </a:r>
                      <a:r>
                        <a:rPr lang="fr-FR" sz="1100" i="1" dirty="0"/>
                        <a:t>S</a:t>
                      </a:r>
                      <a:r>
                        <a:rPr lang="fr-FR" sz="1100" baseline="-25000" dirty="0"/>
                        <a:t>t</a:t>
                      </a:r>
                      <a:r>
                        <a:rPr lang="fr-FR" sz="1100" dirty="0"/>
                        <a:t>=0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0.9</a:t>
                      </a:r>
                    </a:p>
                  </a:txBody>
                  <a:tcPr marL="91467" marR="91467" marT="30398" marB="30398"/>
                </a:tc>
                <a:tc>
                  <a:txBody>
                    <a:bodyPr/>
                    <a:lstStyle/>
                    <a:p>
                      <a:r>
                        <a:rPr lang="fr-FR" sz="1100" dirty="0"/>
                        <a:t>0.2</a:t>
                      </a:r>
                    </a:p>
                  </a:txBody>
                  <a:tcPr marL="91467" marR="91467" marT="30398" marB="30398"/>
                </a:tc>
                <a:extLst>
                  <a:ext uri="{0D108BD9-81ED-4DB2-BD59-A6C34878D82A}">
                    <a16:rowId xmlns:a16="http://schemas.microsoft.com/office/drawing/2014/main" val="10001"/>
                  </a:ext>
                </a:extLst>
              </a:tr>
              <a:tr h="385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100" i="1" dirty="0"/>
                        <a:t>P</a:t>
                      </a:r>
                      <a:r>
                        <a:rPr lang="fr-FR" sz="1100" dirty="0"/>
                        <a:t>(</a:t>
                      </a:r>
                      <a:r>
                        <a:rPr lang="fr-FR" sz="1100" i="1" dirty="0"/>
                        <a:t>S</a:t>
                      </a:r>
                      <a:r>
                        <a:rPr lang="fr-FR" sz="1100" baseline="-25000" dirty="0"/>
                        <a:t>t</a:t>
                      </a:r>
                      <a:r>
                        <a:rPr lang="fr-FR" sz="1100" dirty="0"/>
                        <a:t>=1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0.1</a:t>
                      </a:r>
                    </a:p>
                  </a:txBody>
                  <a:tcPr marL="91467" marR="91467" marT="30398" marB="30398"/>
                </a:tc>
                <a:tc>
                  <a:txBody>
                    <a:bodyPr/>
                    <a:lstStyle/>
                    <a:p>
                      <a:r>
                        <a:rPr lang="fr-FR" sz="1100" dirty="0"/>
                        <a:t>0.8</a:t>
                      </a:r>
                    </a:p>
                  </a:txBody>
                  <a:tcPr marL="91467" marR="91467" marT="30398" marB="30398"/>
                </a:tc>
                <a:extLst>
                  <a:ext uri="{0D108BD9-81ED-4DB2-BD59-A6C34878D82A}">
                    <a16:rowId xmlns:a16="http://schemas.microsoft.com/office/drawing/2014/main" val="10002"/>
                  </a:ext>
                </a:extLst>
              </a:tr>
            </a:tbl>
          </a:graphicData>
        </a:graphic>
      </p:graphicFrame>
      <p:graphicFrame>
        <p:nvGraphicFramePr>
          <p:cNvPr id="11" name="Tableau 10"/>
          <p:cNvGraphicFramePr>
            <a:graphicFrameLocks noGrp="1"/>
          </p:cNvGraphicFramePr>
          <p:nvPr/>
        </p:nvGraphicFramePr>
        <p:xfrm>
          <a:off x="3681413" y="2925763"/>
          <a:ext cx="2708275" cy="1157287"/>
        </p:xfrm>
        <a:graphic>
          <a:graphicData uri="http://schemas.openxmlformats.org/drawingml/2006/table">
            <a:tbl>
              <a:tblPr firstRow="1" bandRow="1">
                <a:tableStyleId>{5C22544A-7EE6-4342-B048-85BDC9FD1C3A}</a:tableStyleId>
              </a:tblPr>
              <a:tblGrid>
                <a:gridCol w="1260892">
                  <a:extLst>
                    <a:ext uri="{9D8B030D-6E8A-4147-A177-3AD203B41FA5}">
                      <a16:colId xmlns:a16="http://schemas.microsoft.com/office/drawing/2014/main" val="20000"/>
                    </a:ext>
                  </a:extLst>
                </a:gridCol>
                <a:gridCol w="712164">
                  <a:extLst>
                    <a:ext uri="{9D8B030D-6E8A-4147-A177-3AD203B41FA5}">
                      <a16:colId xmlns:a16="http://schemas.microsoft.com/office/drawing/2014/main" val="20001"/>
                    </a:ext>
                  </a:extLst>
                </a:gridCol>
                <a:gridCol w="735219">
                  <a:extLst>
                    <a:ext uri="{9D8B030D-6E8A-4147-A177-3AD203B41FA5}">
                      <a16:colId xmlns:a16="http://schemas.microsoft.com/office/drawing/2014/main" val="20002"/>
                    </a:ext>
                  </a:extLst>
                </a:gridCol>
              </a:tblGrid>
              <a:tr h="408062">
                <a:tc>
                  <a:txBody>
                    <a:bodyPr/>
                    <a:lstStyle/>
                    <a:p>
                      <a:endParaRPr lang="fr-FR" sz="1600" dirty="0"/>
                    </a:p>
                  </a:txBody>
                  <a:tcPr marL="91434" marR="91434" marT="45756" marB="45756"/>
                </a:tc>
                <a:tc>
                  <a:txBody>
                    <a:bodyPr/>
                    <a:lstStyle/>
                    <a:p>
                      <a:r>
                        <a:rPr lang="fr-FR" sz="1600" i="1" dirty="0"/>
                        <a:t>H</a:t>
                      </a:r>
                      <a:r>
                        <a:rPr lang="fr-FR" sz="1600" baseline="-25000" dirty="0"/>
                        <a:t>t-1</a:t>
                      </a:r>
                      <a:r>
                        <a:rPr lang="fr-FR" sz="1600" dirty="0"/>
                        <a:t>=0</a:t>
                      </a:r>
                    </a:p>
                  </a:txBody>
                  <a:tcPr marL="91434" marR="91434" marT="45756" marB="45756"/>
                </a:tc>
                <a:tc>
                  <a:txBody>
                    <a:bodyPr/>
                    <a:lstStyle/>
                    <a:p>
                      <a:r>
                        <a:rPr lang="fr-FR" sz="1600" i="1" dirty="0"/>
                        <a:t>H</a:t>
                      </a:r>
                      <a:r>
                        <a:rPr lang="fr-FR" sz="1600" baseline="-25000" dirty="0"/>
                        <a:t>t-1</a:t>
                      </a:r>
                      <a:r>
                        <a:rPr lang="fr-FR" sz="1600" dirty="0"/>
                        <a:t>=1</a:t>
                      </a:r>
                    </a:p>
                  </a:txBody>
                  <a:tcPr marL="91434" marR="91434" marT="45756" marB="45756"/>
                </a:tc>
                <a:extLst>
                  <a:ext uri="{0D108BD9-81ED-4DB2-BD59-A6C34878D82A}">
                    <a16:rowId xmlns:a16="http://schemas.microsoft.com/office/drawing/2014/main" val="10000"/>
                  </a:ext>
                </a:extLst>
              </a:tr>
              <a:tr h="387992">
                <a:tc>
                  <a:txBody>
                    <a:bodyPr/>
                    <a:lstStyle/>
                    <a:p>
                      <a:r>
                        <a:rPr lang="fr-FR" sz="1600" i="1" dirty="0"/>
                        <a:t>P</a:t>
                      </a:r>
                      <a:r>
                        <a:rPr lang="fr-FR" sz="1600" dirty="0"/>
                        <a:t>(</a:t>
                      </a:r>
                      <a:r>
                        <a:rPr lang="fr-FR" sz="1600" i="1" dirty="0" err="1"/>
                        <a:t>H</a:t>
                      </a:r>
                      <a:r>
                        <a:rPr lang="fr-FR" sz="1600" baseline="-25000" dirty="0" err="1"/>
                        <a:t>t</a:t>
                      </a:r>
                      <a:r>
                        <a:rPr lang="fr-FR" sz="1600" dirty="0"/>
                        <a:t>=0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0.3</a:t>
                      </a:r>
                    </a:p>
                  </a:txBody>
                  <a:tcPr marL="91434" marR="91434" marT="45756" marB="45756"/>
                </a:tc>
                <a:tc>
                  <a:txBody>
                    <a:bodyPr/>
                    <a:lstStyle/>
                    <a:p>
                      <a:pPr algn="ctr"/>
                      <a:r>
                        <a:rPr lang="fr-FR" sz="1600" dirty="0"/>
                        <a:t>0.4</a:t>
                      </a:r>
                    </a:p>
                  </a:txBody>
                  <a:tcPr marL="91434" marR="91434" marT="45756" marB="45756"/>
                </a:tc>
                <a:extLst>
                  <a:ext uri="{0D108BD9-81ED-4DB2-BD59-A6C34878D82A}">
                    <a16:rowId xmlns:a16="http://schemas.microsoft.com/office/drawing/2014/main" val="10001"/>
                  </a:ext>
                </a:extLst>
              </a:tr>
              <a:tr h="361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i="1" dirty="0"/>
                        <a:t>P</a:t>
                      </a:r>
                      <a:r>
                        <a:rPr lang="fr-FR" sz="1600" dirty="0"/>
                        <a:t>(</a:t>
                      </a:r>
                      <a:r>
                        <a:rPr lang="fr-FR" sz="1600" i="1" dirty="0" err="1"/>
                        <a:t>H</a:t>
                      </a:r>
                      <a:r>
                        <a:rPr lang="fr-FR" sz="1600" i="1" baseline="-25000" dirty="0" err="1"/>
                        <a:t>t</a:t>
                      </a:r>
                      <a:r>
                        <a:rPr lang="fr-FR" sz="1600" dirty="0"/>
                        <a:t>=1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0.7</a:t>
                      </a:r>
                    </a:p>
                  </a:txBody>
                  <a:tcPr marL="91434" marR="91434" marT="45756" marB="45756"/>
                </a:tc>
                <a:tc>
                  <a:txBody>
                    <a:bodyPr/>
                    <a:lstStyle/>
                    <a:p>
                      <a:pPr algn="ctr"/>
                      <a:r>
                        <a:rPr lang="fr-FR" sz="1600" dirty="0"/>
                        <a:t>0.6</a:t>
                      </a:r>
                    </a:p>
                  </a:txBody>
                  <a:tcPr marL="91434" marR="91434" marT="45756" marB="45756"/>
                </a:tc>
                <a:extLst>
                  <a:ext uri="{0D108BD9-81ED-4DB2-BD59-A6C34878D82A}">
                    <a16:rowId xmlns:a16="http://schemas.microsoft.com/office/drawing/2014/main" val="10002"/>
                  </a:ext>
                </a:extLst>
              </a:tr>
            </a:tbl>
          </a:graphicData>
        </a:graphic>
      </p:graphicFrame>
      <p:graphicFrame>
        <p:nvGraphicFramePr>
          <p:cNvPr id="5" name="Tableau 4"/>
          <p:cNvGraphicFramePr>
            <a:graphicFrameLocks noGrp="1"/>
          </p:cNvGraphicFramePr>
          <p:nvPr/>
        </p:nvGraphicFramePr>
        <p:xfrm>
          <a:off x="1844675" y="4511675"/>
          <a:ext cx="5387975" cy="1112838"/>
        </p:xfrm>
        <a:graphic>
          <a:graphicData uri="http://schemas.openxmlformats.org/drawingml/2006/table">
            <a:tbl>
              <a:tblPr firstRow="1" bandRow="1">
                <a:tableStyleId>{5C22544A-7EE6-4342-B048-85BDC9FD1C3A}</a:tableStyleId>
              </a:tblPr>
              <a:tblGrid>
                <a:gridCol w="1077595">
                  <a:extLst>
                    <a:ext uri="{9D8B030D-6E8A-4147-A177-3AD203B41FA5}">
                      <a16:colId xmlns:a16="http://schemas.microsoft.com/office/drawing/2014/main" val="20000"/>
                    </a:ext>
                  </a:extLst>
                </a:gridCol>
                <a:gridCol w="1077595">
                  <a:extLst>
                    <a:ext uri="{9D8B030D-6E8A-4147-A177-3AD203B41FA5}">
                      <a16:colId xmlns:a16="http://schemas.microsoft.com/office/drawing/2014/main" val="20001"/>
                    </a:ext>
                  </a:extLst>
                </a:gridCol>
                <a:gridCol w="1077595">
                  <a:extLst>
                    <a:ext uri="{9D8B030D-6E8A-4147-A177-3AD203B41FA5}">
                      <a16:colId xmlns:a16="http://schemas.microsoft.com/office/drawing/2014/main" val="20002"/>
                    </a:ext>
                  </a:extLst>
                </a:gridCol>
                <a:gridCol w="1077595">
                  <a:extLst>
                    <a:ext uri="{9D8B030D-6E8A-4147-A177-3AD203B41FA5}">
                      <a16:colId xmlns:a16="http://schemas.microsoft.com/office/drawing/2014/main" val="20003"/>
                    </a:ext>
                  </a:extLst>
                </a:gridCol>
                <a:gridCol w="1077595">
                  <a:extLst>
                    <a:ext uri="{9D8B030D-6E8A-4147-A177-3AD203B41FA5}">
                      <a16:colId xmlns:a16="http://schemas.microsoft.com/office/drawing/2014/main" val="20004"/>
                    </a:ext>
                  </a:extLst>
                </a:gridCol>
              </a:tblGrid>
              <a:tr h="370946">
                <a:tc>
                  <a:txBody>
                    <a:bodyPr/>
                    <a:lstStyle/>
                    <a:p>
                      <a:r>
                        <a:rPr lang="fr-FR" sz="1800" dirty="0"/>
                        <a:t>i</a:t>
                      </a:r>
                    </a:p>
                  </a:txBody>
                  <a:tcPr marL="91448" marR="91448" marT="45733" marB="45733"/>
                </a:tc>
                <a:tc>
                  <a:txBody>
                    <a:bodyPr/>
                    <a:lstStyle/>
                    <a:p>
                      <a:pPr algn="r"/>
                      <a:r>
                        <a:rPr lang="fr-FR" sz="1800" dirty="0"/>
                        <a:t>1</a:t>
                      </a:r>
                    </a:p>
                  </a:txBody>
                  <a:tcPr marL="91448" marR="91448" marT="45733" marB="45733"/>
                </a:tc>
                <a:tc>
                  <a:txBody>
                    <a:bodyPr/>
                    <a:lstStyle/>
                    <a:p>
                      <a:pPr algn="r"/>
                      <a:r>
                        <a:rPr lang="fr-FR" sz="1800" dirty="0"/>
                        <a:t>2</a:t>
                      </a:r>
                    </a:p>
                  </a:txBody>
                  <a:tcPr marL="91448" marR="91448" marT="45733" marB="45733"/>
                </a:tc>
                <a:tc>
                  <a:txBody>
                    <a:bodyPr/>
                    <a:lstStyle/>
                    <a:p>
                      <a:pPr algn="r"/>
                      <a:r>
                        <a:rPr lang="fr-FR" sz="1800" dirty="0"/>
                        <a:t>3</a:t>
                      </a:r>
                    </a:p>
                  </a:txBody>
                  <a:tcPr marL="91448" marR="91448" marT="45733" marB="45733"/>
                </a:tc>
                <a:tc>
                  <a:txBody>
                    <a:bodyPr/>
                    <a:lstStyle/>
                    <a:p>
                      <a:pPr algn="r"/>
                      <a:r>
                        <a:rPr lang="fr-FR" sz="1800" dirty="0"/>
                        <a:t>4</a:t>
                      </a:r>
                    </a:p>
                  </a:txBody>
                  <a:tcPr marL="91448" marR="91448" marT="45733" marB="45733"/>
                </a:tc>
                <a:extLst>
                  <a:ext uri="{0D108BD9-81ED-4DB2-BD59-A6C34878D82A}">
                    <a16:rowId xmlns:a16="http://schemas.microsoft.com/office/drawing/2014/main" val="10000"/>
                  </a:ext>
                </a:extLst>
              </a:tr>
              <a:tr h="370946">
                <a:tc>
                  <a:txBody>
                    <a:bodyPr/>
                    <a:lstStyle/>
                    <a:p>
                      <a:r>
                        <a:rPr lang="fr-FR" sz="1800" dirty="0"/>
                        <a:t>0</a:t>
                      </a:r>
                    </a:p>
                  </a:txBody>
                  <a:tcPr marL="91448" marR="91448" marT="45733" marB="45733"/>
                </a:tc>
                <a:tc>
                  <a:txBody>
                    <a:bodyPr/>
                    <a:lstStyle/>
                    <a:p>
                      <a:endParaRPr lang="fr-FR" sz="1800" dirty="0"/>
                    </a:p>
                  </a:txBody>
                  <a:tcPr marL="91448" marR="91448" marT="45733" marB="45733">
                    <a:solidFill>
                      <a:srgbClr val="FF0000"/>
                    </a:solidFill>
                  </a:tcPr>
                </a:tc>
                <a:tc>
                  <a:txBody>
                    <a:bodyPr/>
                    <a:lstStyle/>
                    <a:p>
                      <a:endParaRPr lang="fr-FR" sz="1800"/>
                    </a:p>
                  </a:txBody>
                  <a:tcPr marL="91448" marR="91448" marT="45733" marB="45733"/>
                </a:tc>
                <a:tc>
                  <a:txBody>
                    <a:bodyPr/>
                    <a:lstStyle/>
                    <a:p>
                      <a:endParaRPr lang="fr-FR" sz="1800"/>
                    </a:p>
                  </a:txBody>
                  <a:tcPr marL="91448" marR="91448" marT="45733" marB="45733"/>
                </a:tc>
                <a:tc>
                  <a:txBody>
                    <a:bodyPr/>
                    <a:lstStyle/>
                    <a:p>
                      <a:endParaRPr lang="fr-FR" sz="1800"/>
                    </a:p>
                  </a:txBody>
                  <a:tcPr marL="91448" marR="91448" marT="45733" marB="45733"/>
                </a:tc>
                <a:extLst>
                  <a:ext uri="{0D108BD9-81ED-4DB2-BD59-A6C34878D82A}">
                    <a16:rowId xmlns:a16="http://schemas.microsoft.com/office/drawing/2014/main" val="10001"/>
                  </a:ext>
                </a:extLst>
              </a:tr>
              <a:tr h="370946">
                <a:tc>
                  <a:txBody>
                    <a:bodyPr/>
                    <a:lstStyle/>
                    <a:p>
                      <a:r>
                        <a:rPr lang="fr-FR" sz="1800" dirty="0"/>
                        <a:t>1</a:t>
                      </a:r>
                    </a:p>
                  </a:txBody>
                  <a:tcPr marL="91448" marR="91448" marT="45733" marB="45733"/>
                </a:tc>
                <a:tc>
                  <a:txBody>
                    <a:bodyPr/>
                    <a:lstStyle/>
                    <a:p>
                      <a:endParaRPr lang="fr-FR" sz="1800" dirty="0"/>
                    </a:p>
                  </a:txBody>
                  <a:tcPr marL="91448" marR="91448" marT="45733" marB="45733">
                    <a:solidFill>
                      <a:srgbClr val="FF0000"/>
                    </a:solidFill>
                  </a:tcPr>
                </a:tc>
                <a:tc>
                  <a:txBody>
                    <a:bodyPr/>
                    <a:lstStyle/>
                    <a:p>
                      <a:endParaRPr lang="fr-FR" sz="1800"/>
                    </a:p>
                  </a:txBody>
                  <a:tcPr marL="91448" marR="91448" marT="45733" marB="45733"/>
                </a:tc>
                <a:tc>
                  <a:txBody>
                    <a:bodyPr/>
                    <a:lstStyle/>
                    <a:p>
                      <a:endParaRPr lang="fr-FR" sz="1800"/>
                    </a:p>
                  </a:txBody>
                  <a:tcPr marL="91448" marR="91448" marT="45733" marB="45733"/>
                </a:tc>
                <a:tc>
                  <a:txBody>
                    <a:bodyPr/>
                    <a:lstStyle/>
                    <a:p>
                      <a:endParaRPr lang="fr-FR" sz="1800" dirty="0"/>
                    </a:p>
                  </a:txBody>
                  <a:tcPr marL="91448" marR="91448" marT="45733" marB="45733"/>
                </a:tc>
                <a:extLst>
                  <a:ext uri="{0D108BD9-81ED-4DB2-BD59-A6C34878D82A}">
                    <a16:rowId xmlns:a16="http://schemas.microsoft.com/office/drawing/2014/main" val="10002"/>
                  </a:ext>
                </a:extLst>
              </a:tr>
            </a:tbl>
          </a:graphicData>
        </a:graphic>
      </p:graphicFrame>
      <p:sp>
        <p:nvSpPr>
          <p:cNvPr id="27717" name="Text Box 43"/>
          <p:cNvSpPr txBox="1">
            <a:spLocks noChangeArrowheads="1"/>
          </p:cNvSpPr>
          <p:nvPr/>
        </p:nvSpPr>
        <p:spPr bwMode="auto">
          <a:xfrm>
            <a:off x="787400" y="2565400"/>
            <a:ext cx="2197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d'observation</a:t>
            </a:r>
            <a:endParaRPr lang="fr-CA" altLang="en-US" sz="1600" b="1">
              <a:solidFill>
                <a:srgbClr val="000000"/>
              </a:solidFill>
              <a:latin typeface="Calibri" pitchFamily="34" charset="0"/>
            </a:endParaRPr>
          </a:p>
        </p:txBody>
      </p:sp>
      <p:sp>
        <p:nvSpPr>
          <p:cNvPr id="27718" name="Text Box 43"/>
          <p:cNvSpPr txBox="1">
            <a:spLocks noChangeArrowheads="1"/>
          </p:cNvSpPr>
          <p:nvPr/>
        </p:nvSpPr>
        <p:spPr bwMode="auto">
          <a:xfrm>
            <a:off x="3906838" y="2571750"/>
            <a:ext cx="2443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de transition</a:t>
            </a:r>
            <a:endParaRPr lang="fr-CA" altLang="en-US" sz="1600" b="1">
              <a:solidFill>
                <a:srgbClr val="000000"/>
              </a:solidFill>
              <a:latin typeface="Calibri" pitchFamily="34" charset="0"/>
            </a:endParaRPr>
          </a:p>
        </p:txBody>
      </p:sp>
      <p:sp>
        <p:nvSpPr>
          <p:cNvPr id="18" name="Text Box 43"/>
          <p:cNvSpPr txBox="1">
            <a:spLocks noChangeArrowheads="1"/>
          </p:cNvSpPr>
          <p:nvPr/>
        </p:nvSpPr>
        <p:spPr bwMode="auto">
          <a:xfrm>
            <a:off x="7000875" y="2589213"/>
            <a:ext cx="24431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a:solidFill>
                  <a:srgbClr val="000000"/>
                </a:solidFill>
                <a:latin typeface="+mn-lt"/>
              </a:rPr>
              <a:t>Distribution initiale</a:t>
            </a:r>
          </a:p>
        </p:txBody>
      </p:sp>
      <p:sp>
        <p:nvSpPr>
          <p:cNvPr id="27720" name="Text Box 43"/>
          <p:cNvSpPr txBox="1">
            <a:spLocks noChangeArrowheads="1"/>
          </p:cNvSpPr>
          <p:nvPr/>
        </p:nvSpPr>
        <p:spPr bwMode="auto">
          <a:xfrm rot="-5400000">
            <a:off x="1270794" y="4934744"/>
            <a:ext cx="666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CA" altLang="en-US" sz="1600" b="1">
                <a:solidFill>
                  <a:srgbClr val="000000"/>
                </a:solidFill>
                <a:latin typeface="Calibri" pitchFamily="34" charset="0"/>
              </a:rPr>
              <a:t>α(i,t)</a:t>
            </a:r>
          </a:p>
        </p:txBody>
      </p:sp>
      <p:cxnSp>
        <p:nvCxnSpPr>
          <p:cNvPr id="9" name="Connecteur droit 8"/>
          <p:cNvCxnSpPr>
            <a:cxnSpLocks noChangeShapeType="1"/>
          </p:cNvCxnSpPr>
          <p:nvPr/>
        </p:nvCxnSpPr>
        <p:spPr bwMode="auto">
          <a:xfrm>
            <a:off x="1831975" y="4518025"/>
            <a:ext cx="1082675" cy="334963"/>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2" name="Text Box 43"/>
          <p:cNvSpPr txBox="1">
            <a:spLocks noChangeArrowheads="1"/>
          </p:cNvSpPr>
          <p:nvPr/>
        </p:nvSpPr>
        <p:spPr bwMode="auto">
          <a:xfrm>
            <a:off x="2644775" y="4468813"/>
            <a:ext cx="269875" cy="3397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err="1">
                <a:solidFill>
                  <a:schemeClr val="bg1"/>
                </a:solidFill>
                <a:latin typeface="+mn-lt"/>
              </a:rPr>
              <a:t>t</a:t>
            </a:r>
            <a:endParaRPr lang="fr-CA" sz="1600" b="1" dirty="0">
              <a:solidFill>
                <a:schemeClr val="bg1"/>
              </a:solidFill>
              <a:latin typeface="+mn-lt"/>
            </a:endParaRPr>
          </a:p>
        </p:txBody>
      </p:sp>
      <p:graphicFrame>
        <p:nvGraphicFramePr>
          <p:cNvPr id="23" name="Tableau 22"/>
          <p:cNvGraphicFramePr>
            <a:graphicFrameLocks noGrp="1"/>
          </p:cNvGraphicFramePr>
          <p:nvPr/>
        </p:nvGraphicFramePr>
        <p:xfrm>
          <a:off x="6675438" y="2925763"/>
          <a:ext cx="2273300" cy="795337"/>
        </p:xfrm>
        <a:graphic>
          <a:graphicData uri="http://schemas.openxmlformats.org/drawingml/2006/table">
            <a:tbl>
              <a:tblPr firstRow="1" bandRow="1">
                <a:tableStyleId>{5C22544A-7EE6-4342-B048-85BDC9FD1C3A}</a:tableStyleId>
              </a:tblPr>
              <a:tblGrid>
                <a:gridCol w="1037694">
                  <a:extLst>
                    <a:ext uri="{9D8B030D-6E8A-4147-A177-3AD203B41FA5}">
                      <a16:colId xmlns:a16="http://schemas.microsoft.com/office/drawing/2014/main" val="20000"/>
                    </a:ext>
                  </a:extLst>
                </a:gridCol>
                <a:gridCol w="633851">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407694">
                <a:tc>
                  <a:txBody>
                    <a:bodyPr/>
                    <a:lstStyle/>
                    <a:p>
                      <a:endParaRPr lang="fr-FR" sz="1600" dirty="0"/>
                    </a:p>
                  </a:txBody>
                  <a:tcPr marL="91467" marR="91467" marT="45715" marB="45715"/>
                </a:tc>
                <a:tc>
                  <a:txBody>
                    <a:bodyPr/>
                    <a:lstStyle/>
                    <a:p>
                      <a:r>
                        <a:rPr lang="fr-FR" sz="1600" i="1" dirty="0"/>
                        <a:t>H</a:t>
                      </a:r>
                      <a:r>
                        <a:rPr lang="fr-FR" sz="1600" i="0" baseline="-25000" dirty="0"/>
                        <a:t>1</a:t>
                      </a:r>
                      <a:r>
                        <a:rPr lang="fr-FR" sz="1600" dirty="0"/>
                        <a:t>=0</a:t>
                      </a:r>
                    </a:p>
                  </a:txBody>
                  <a:tcPr marL="91467" marR="91467" marT="45715" marB="45715"/>
                </a:tc>
                <a:tc>
                  <a:txBody>
                    <a:bodyPr/>
                    <a:lstStyle/>
                    <a:p>
                      <a:r>
                        <a:rPr lang="fr-FR" sz="1600" i="1" dirty="0"/>
                        <a:t>H</a:t>
                      </a:r>
                      <a:r>
                        <a:rPr lang="fr-FR" sz="1600" i="0" baseline="-25000" dirty="0"/>
                        <a:t>1</a:t>
                      </a:r>
                      <a:r>
                        <a:rPr lang="fr-FR" sz="1600" dirty="0"/>
                        <a:t>=1</a:t>
                      </a:r>
                    </a:p>
                  </a:txBody>
                  <a:tcPr marL="91467" marR="91467" marT="45715" marB="45715"/>
                </a:tc>
                <a:extLst>
                  <a:ext uri="{0D108BD9-81ED-4DB2-BD59-A6C34878D82A}">
                    <a16:rowId xmlns:a16="http://schemas.microsoft.com/office/drawing/2014/main" val="10000"/>
                  </a:ext>
                </a:extLst>
              </a:tr>
              <a:tr h="387643">
                <a:tc>
                  <a:txBody>
                    <a:bodyPr/>
                    <a:lstStyle/>
                    <a:p>
                      <a:r>
                        <a:rPr lang="fr-FR" sz="1600" i="1" dirty="0"/>
                        <a:t>P</a:t>
                      </a:r>
                      <a:r>
                        <a:rPr lang="fr-FR" sz="1600" dirty="0"/>
                        <a:t>(</a:t>
                      </a:r>
                      <a:r>
                        <a:rPr lang="fr-FR" sz="1600" i="1" dirty="0"/>
                        <a:t>H</a:t>
                      </a:r>
                      <a:r>
                        <a:rPr lang="fr-FR" sz="1600" i="0" baseline="-25000" dirty="0"/>
                        <a:t>1</a:t>
                      </a:r>
                      <a:r>
                        <a:rPr lang="fr-FR" sz="1600" dirty="0"/>
                        <a:t>)</a:t>
                      </a:r>
                    </a:p>
                  </a:txBody>
                  <a:tcPr marL="91467" marR="91467" marT="45715" marB="45715"/>
                </a:tc>
                <a:tc>
                  <a:txBody>
                    <a:bodyPr/>
                    <a:lstStyle/>
                    <a:p>
                      <a:r>
                        <a:rPr lang="fr-FR" sz="1600" dirty="0"/>
                        <a:t>0.5</a:t>
                      </a:r>
                    </a:p>
                  </a:txBody>
                  <a:tcPr marL="91467" marR="91467" marT="45715" marB="45715"/>
                </a:tc>
                <a:tc>
                  <a:txBody>
                    <a:bodyPr/>
                    <a:lstStyle/>
                    <a:p>
                      <a:r>
                        <a:rPr lang="fr-FR" sz="1600" dirty="0"/>
                        <a:t>0.5</a:t>
                      </a:r>
                    </a:p>
                  </a:txBody>
                  <a:tcPr marL="91467" marR="91467" marT="45715" marB="45715"/>
                </a:tc>
                <a:extLst>
                  <a:ext uri="{0D108BD9-81ED-4DB2-BD59-A6C34878D82A}">
                    <a16:rowId xmlns:a16="http://schemas.microsoft.com/office/drawing/2014/main" val="10001"/>
                  </a:ext>
                </a:extLst>
              </a:tr>
            </a:tbl>
          </a:graphicData>
        </a:graphic>
      </p:graphicFrame>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fr-FR" altLang="ko-KR" dirty="0">
                <a:latin typeface="Arial" pitchFamily="34" charset="0"/>
                <a:ea typeface="ＭＳ Ｐゴシック" pitchFamily="34" charset="-128"/>
              </a:rPr>
              <a:t>Exemple - Programmation dynamique avant pour</a:t>
            </a:r>
            <a:endParaRPr lang="fr-CA" altLang="ko-KR" dirty="0">
              <a:latin typeface="Arial" pitchFamily="34" charset="0"/>
              <a:ea typeface="ＭＳ Ｐゴシック" pitchFamily="34" charset="-128"/>
            </a:endParaRPr>
          </a:p>
        </p:txBody>
      </p:sp>
      <p:sp>
        <p:nvSpPr>
          <p:cNvPr id="28675" name="Rectangle 6"/>
          <p:cNvSpPr>
            <a:spLocks noGrp="1" noChangeArrowheads="1"/>
          </p:cNvSpPr>
          <p:nvPr>
            <p:ph idx="1"/>
          </p:nvPr>
        </p:nvSpPr>
        <p:spPr/>
        <p:txBody>
          <a:bodyPr/>
          <a:lstStyle/>
          <a:p>
            <a:pPr eaLnBrk="1" hangingPunct="1"/>
            <a:r>
              <a:rPr lang="fr-CA" altLang="ko-KR" dirty="0">
                <a:ea typeface="ＭＳ Ｐゴシック" pitchFamily="34" charset="-128"/>
              </a:rPr>
              <a:t>Décoder un message binaire avec canal bruité (T=4)</a:t>
            </a:r>
          </a:p>
          <a:p>
            <a:pPr lvl="1" eaLnBrk="1" hangingPunct="1"/>
            <a:r>
              <a:rPr lang="fr-CA" altLang="ko-KR" dirty="0">
                <a:ea typeface="ＭＳ Ｐゴシック" pitchFamily="34" charset="-128"/>
              </a:rPr>
              <a:t>message observé: </a:t>
            </a:r>
            <a:r>
              <a:rPr lang="fr-CA" altLang="ko-KR" i="1" dirty="0">
                <a:ea typeface="ＭＳ Ｐゴシック" pitchFamily="34" charset="-128"/>
              </a:rPr>
              <a:t>S</a:t>
            </a:r>
            <a:r>
              <a:rPr lang="fr-CA" altLang="ko-KR" baseline="-25000" dirty="0">
                <a:ea typeface="ＭＳ Ｐゴシック" pitchFamily="34" charset="-128"/>
              </a:rPr>
              <a:t>1</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2</a:t>
            </a:r>
            <a:r>
              <a:rPr lang="fr-CA" altLang="ko-KR" dirty="0">
                <a:ea typeface="ＭＳ Ｐゴシック" pitchFamily="34" charset="-128"/>
              </a:rPr>
              <a:t>=1, </a:t>
            </a:r>
            <a:r>
              <a:rPr lang="fr-CA" altLang="ko-KR" i="1" dirty="0">
                <a:ea typeface="ＭＳ Ｐゴシック" pitchFamily="34" charset="-128"/>
              </a:rPr>
              <a:t>S</a:t>
            </a:r>
            <a:r>
              <a:rPr lang="fr-CA" altLang="ko-KR" baseline="-25000" dirty="0">
                <a:ea typeface="ＭＳ Ｐゴシック" pitchFamily="34" charset="-128"/>
              </a:rPr>
              <a:t>3</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4</a:t>
            </a:r>
            <a:r>
              <a:rPr lang="fr-CA" altLang="ko-KR" dirty="0">
                <a:ea typeface="ＭＳ Ｐゴシック" pitchFamily="34" charset="-128"/>
              </a:rPr>
              <a:t>=0</a:t>
            </a: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r>
              <a:rPr lang="fr-CA" altLang="ko-KR" dirty="0">
                <a:ea typeface="ＭＳ Ｐゴシック" pitchFamily="34" charset="-128"/>
              </a:rPr>
              <a:t>initialisation: α(0,1) =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a:t>
            </a:r>
            <a:r>
              <a:rPr lang="fr-CA" altLang="ko-KR" dirty="0">
                <a:ea typeface="ＭＳ Ｐゴシック" pitchFamily="34" charset="-128"/>
              </a:rPr>
              <a:t>=0| H</a:t>
            </a:r>
            <a:r>
              <a:rPr lang="fr-CA" altLang="ko-KR" baseline="-25000" dirty="0">
                <a:ea typeface="ＭＳ Ｐゴシック" pitchFamily="34" charset="-128"/>
              </a:rPr>
              <a:t>1</a:t>
            </a:r>
            <a:r>
              <a:rPr lang="fr-CA" altLang="ko-KR" dirty="0">
                <a:ea typeface="ＭＳ Ｐゴシック" pitchFamily="34" charset="-128"/>
              </a:rPr>
              <a:t> = </a:t>
            </a:r>
            <a:r>
              <a:rPr lang="fr-CA" altLang="ko-KR" i="1" dirty="0">
                <a:ea typeface="ＭＳ Ｐゴシック" pitchFamily="34" charset="-128"/>
              </a:rPr>
              <a:t>0</a:t>
            </a:r>
            <a:r>
              <a:rPr lang="fr-CA" altLang="ko-KR" dirty="0">
                <a:ea typeface="ＭＳ Ｐゴシック" pitchFamily="34" charset="-128"/>
              </a:rPr>
              <a:t>) </a:t>
            </a:r>
            <a:r>
              <a:rPr lang="fr-CA" altLang="ko-KR" i="1" dirty="0">
                <a:ea typeface="ＭＳ Ｐゴシック" pitchFamily="34" charset="-128"/>
              </a:rPr>
              <a:t>P</a:t>
            </a:r>
            <a:r>
              <a:rPr lang="fr-CA" altLang="ko-KR" dirty="0">
                <a:ea typeface="ＭＳ Ｐゴシック" pitchFamily="34" charset="-128"/>
              </a:rPr>
              <a:t>(H</a:t>
            </a:r>
            <a:r>
              <a:rPr lang="fr-CA" altLang="ko-KR" baseline="-25000" dirty="0">
                <a:ea typeface="ＭＳ Ｐゴシック" pitchFamily="34" charset="-128"/>
              </a:rPr>
              <a:t>1</a:t>
            </a:r>
            <a:r>
              <a:rPr lang="fr-CA" altLang="ko-KR" dirty="0">
                <a:ea typeface="ＭＳ Ｐゴシック" pitchFamily="34" charset="-128"/>
              </a:rPr>
              <a:t> = </a:t>
            </a:r>
            <a:r>
              <a:rPr lang="fr-CA" altLang="ko-KR" i="1" dirty="0">
                <a:ea typeface="ＭＳ Ｐゴシック" pitchFamily="34" charset="-128"/>
              </a:rPr>
              <a:t>0</a:t>
            </a:r>
            <a:r>
              <a:rPr lang="fr-CA" altLang="ko-KR" dirty="0">
                <a:ea typeface="ＭＳ Ｐゴシック" pitchFamily="34" charset="-128"/>
              </a:rPr>
              <a:t>) = 0.9 x 0.5 = 0.45</a:t>
            </a:r>
          </a:p>
        </p:txBody>
      </p:sp>
      <p:sp>
        <p:nvSpPr>
          <p:cNvPr id="28676"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28677"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28678"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DFF89A4F-E415-47F8-A4F9-C593BDF7FB3C}" type="slidenum">
              <a:rPr lang="en-US" altLang="en-US" smtClean="0">
                <a:latin typeface="Calibri" pitchFamily="34" charset="0"/>
              </a:rPr>
              <a:pPr/>
              <a:t>32</a:t>
            </a:fld>
            <a:endParaRPr lang="en-US" altLang="en-US">
              <a:latin typeface="Calibri" pitchFamily="34" charset="0"/>
            </a:endParaRPr>
          </a:p>
        </p:txBody>
      </p:sp>
      <p:graphicFrame>
        <p:nvGraphicFramePr>
          <p:cNvPr id="4" name="Tableau 3"/>
          <p:cNvGraphicFramePr>
            <a:graphicFrameLocks noGrp="1"/>
          </p:cNvGraphicFramePr>
          <p:nvPr/>
        </p:nvGraphicFramePr>
        <p:xfrm>
          <a:off x="681038" y="2921000"/>
          <a:ext cx="2273300" cy="1155699"/>
        </p:xfrm>
        <a:graphic>
          <a:graphicData uri="http://schemas.openxmlformats.org/drawingml/2006/table">
            <a:tbl>
              <a:tblPr firstRow="1" bandRow="1">
                <a:tableStyleId>{5C22544A-7EE6-4342-B048-85BDC9FD1C3A}</a:tableStyleId>
              </a:tblPr>
              <a:tblGrid>
                <a:gridCol w="1109906">
                  <a:extLst>
                    <a:ext uri="{9D8B030D-6E8A-4147-A177-3AD203B41FA5}">
                      <a16:colId xmlns:a16="http://schemas.microsoft.com/office/drawing/2014/main" val="20000"/>
                    </a:ext>
                  </a:extLst>
                </a:gridCol>
                <a:gridCol w="561639">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385233">
                <a:tc>
                  <a:txBody>
                    <a:bodyPr/>
                    <a:lstStyle/>
                    <a:p>
                      <a:endParaRPr lang="fr-FR" sz="1100" dirty="0"/>
                    </a:p>
                  </a:txBody>
                  <a:tcPr marL="91467" marR="91467" marT="30398" marB="30398"/>
                </a:tc>
                <a:tc>
                  <a:txBody>
                    <a:bodyPr/>
                    <a:lstStyle/>
                    <a:p>
                      <a:r>
                        <a:rPr lang="fr-FR" sz="1100" i="1" dirty="0" err="1"/>
                        <a:t>H</a:t>
                      </a:r>
                      <a:r>
                        <a:rPr lang="fr-FR" sz="1100" baseline="-25000" dirty="0" err="1"/>
                        <a:t>t</a:t>
                      </a:r>
                      <a:r>
                        <a:rPr lang="fr-FR" sz="1100" dirty="0"/>
                        <a:t>=0</a:t>
                      </a:r>
                    </a:p>
                  </a:txBody>
                  <a:tcPr marL="91467" marR="91467" marT="30398" marB="30398"/>
                </a:tc>
                <a:tc>
                  <a:txBody>
                    <a:bodyPr/>
                    <a:lstStyle/>
                    <a:p>
                      <a:r>
                        <a:rPr lang="fr-FR" sz="1100" i="1" dirty="0" err="1"/>
                        <a:t>H</a:t>
                      </a:r>
                      <a:r>
                        <a:rPr lang="fr-FR" sz="1100" baseline="-25000" dirty="0" err="1"/>
                        <a:t>t</a:t>
                      </a:r>
                      <a:r>
                        <a:rPr lang="fr-FR" sz="1100" dirty="0"/>
                        <a:t>=1</a:t>
                      </a:r>
                    </a:p>
                  </a:txBody>
                  <a:tcPr marL="91467" marR="91467" marT="30398" marB="30398"/>
                </a:tc>
                <a:extLst>
                  <a:ext uri="{0D108BD9-81ED-4DB2-BD59-A6C34878D82A}">
                    <a16:rowId xmlns:a16="http://schemas.microsoft.com/office/drawing/2014/main" val="10000"/>
                  </a:ext>
                </a:extLst>
              </a:tr>
              <a:tr h="385233">
                <a:tc>
                  <a:txBody>
                    <a:bodyPr/>
                    <a:lstStyle/>
                    <a:p>
                      <a:r>
                        <a:rPr lang="fr-FR" sz="1100" i="1" dirty="0"/>
                        <a:t>P</a:t>
                      </a:r>
                      <a:r>
                        <a:rPr lang="fr-FR" sz="1100" dirty="0"/>
                        <a:t>(</a:t>
                      </a:r>
                      <a:r>
                        <a:rPr lang="fr-FR" sz="1100" i="1" dirty="0"/>
                        <a:t>S</a:t>
                      </a:r>
                      <a:r>
                        <a:rPr lang="fr-FR" sz="1100" baseline="-25000" dirty="0"/>
                        <a:t>t</a:t>
                      </a:r>
                      <a:r>
                        <a:rPr lang="fr-FR" sz="1100" dirty="0"/>
                        <a:t>=0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0.9</a:t>
                      </a:r>
                    </a:p>
                  </a:txBody>
                  <a:tcPr marL="91467" marR="91467" marT="30398" marB="30398"/>
                </a:tc>
                <a:tc>
                  <a:txBody>
                    <a:bodyPr/>
                    <a:lstStyle/>
                    <a:p>
                      <a:r>
                        <a:rPr lang="fr-FR" sz="1100" dirty="0"/>
                        <a:t>0.2</a:t>
                      </a:r>
                    </a:p>
                  </a:txBody>
                  <a:tcPr marL="91467" marR="91467" marT="30398" marB="30398"/>
                </a:tc>
                <a:extLst>
                  <a:ext uri="{0D108BD9-81ED-4DB2-BD59-A6C34878D82A}">
                    <a16:rowId xmlns:a16="http://schemas.microsoft.com/office/drawing/2014/main" val="10001"/>
                  </a:ext>
                </a:extLst>
              </a:tr>
              <a:tr h="385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100" i="1" dirty="0"/>
                        <a:t>P</a:t>
                      </a:r>
                      <a:r>
                        <a:rPr lang="fr-FR" sz="1100" dirty="0"/>
                        <a:t>(</a:t>
                      </a:r>
                      <a:r>
                        <a:rPr lang="fr-FR" sz="1100" i="1" dirty="0"/>
                        <a:t>S</a:t>
                      </a:r>
                      <a:r>
                        <a:rPr lang="fr-FR" sz="1100" baseline="-25000" dirty="0"/>
                        <a:t>t</a:t>
                      </a:r>
                      <a:r>
                        <a:rPr lang="fr-FR" sz="1100" dirty="0"/>
                        <a:t>=1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0.1</a:t>
                      </a:r>
                    </a:p>
                  </a:txBody>
                  <a:tcPr marL="91467" marR="91467" marT="30398" marB="30398"/>
                </a:tc>
                <a:tc>
                  <a:txBody>
                    <a:bodyPr/>
                    <a:lstStyle/>
                    <a:p>
                      <a:r>
                        <a:rPr lang="fr-FR" sz="1100" dirty="0"/>
                        <a:t>0.8</a:t>
                      </a:r>
                    </a:p>
                  </a:txBody>
                  <a:tcPr marL="91467" marR="91467" marT="30398" marB="30398"/>
                </a:tc>
                <a:extLst>
                  <a:ext uri="{0D108BD9-81ED-4DB2-BD59-A6C34878D82A}">
                    <a16:rowId xmlns:a16="http://schemas.microsoft.com/office/drawing/2014/main" val="10002"/>
                  </a:ext>
                </a:extLst>
              </a:tr>
            </a:tbl>
          </a:graphicData>
        </a:graphic>
      </p:graphicFrame>
      <p:graphicFrame>
        <p:nvGraphicFramePr>
          <p:cNvPr id="11" name="Tableau 10"/>
          <p:cNvGraphicFramePr>
            <a:graphicFrameLocks noGrp="1"/>
          </p:cNvGraphicFramePr>
          <p:nvPr/>
        </p:nvGraphicFramePr>
        <p:xfrm>
          <a:off x="3681413" y="2925763"/>
          <a:ext cx="2708275" cy="1157287"/>
        </p:xfrm>
        <a:graphic>
          <a:graphicData uri="http://schemas.openxmlformats.org/drawingml/2006/table">
            <a:tbl>
              <a:tblPr firstRow="1" bandRow="1">
                <a:tableStyleId>{5C22544A-7EE6-4342-B048-85BDC9FD1C3A}</a:tableStyleId>
              </a:tblPr>
              <a:tblGrid>
                <a:gridCol w="1260892">
                  <a:extLst>
                    <a:ext uri="{9D8B030D-6E8A-4147-A177-3AD203B41FA5}">
                      <a16:colId xmlns:a16="http://schemas.microsoft.com/office/drawing/2014/main" val="20000"/>
                    </a:ext>
                  </a:extLst>
                </a:gridCol>
                <a:gridCol w="712164">
                  <a:extLst>
                    <a:ext uri="{9D8B030D-6E8A-4147-A177-3AD203B41FA5}">
                      <a16:colId xmlns:a16="http://schemas.microsoft.com/office/drawing/2014/main" val="20001"/>
                    </a:ext>
                  </a:extLst>
                </a:gridCol>
                <a:gridCol w="735219">
                  <a:extLst>
                    <a:ext uri="{9D8B030D-6E8A-4147-A177-3AD203B41FA5}">
                      <a16:colId xmlns:a16="http://schemas.microsoft.com/office/drawing/2014/main" val="20002"/>
                    </a:ext>
                  </a:extLst>
                </a:gridCol>
              </a:tblGrid>
              <a:tr h="408062">
                <a:tc>
                  <a:txBody>
                    <a:bodyPr/>
                    <a:lstStyle/>
                    <a:p>
                      <a:endParaRPr lang="fr-FR" sz="1600" dirty="0"/>
                    </a:p>
                  </a:txBody>
                  <a:tcPr marL="91434" marR="91434" marT="45756" marB="45756"/>
                </a:tc>
                <a:tc>
                  <a:txBody>
                    <a:bodyPr/>
                    <a:lstStyle/>
                    <a:p>
                      <a:r>
                        <a:rPr lang="fr-FR" sz="1600" i="1" dirty="0"/>
                        <a:t>H</a:t>
                      </a:r>
                      <a:r>
                        <a:rPr lang="fr-FR" sz="1600" baseline="-25000" dirty="0"/>
                        <a:t>t-1</a:t>
                      </a:r>
                      <a:r>
                        <a:rPr lang="fr-FR" sz="1600" dirty="0"/>
                        <a:t>=0</a:t>
                      </a:r>
                    </a:p>
                  </a:txBody>
                  <a:tcPr marL="91434" marR="91434" marT="45756" marB="45756"/>
                </a:tc>
                <a:tc>
                  <a:txBody>
                    <a:bodyPr/>
                    <a:lstStyle/>
                    <a:p>
                      <a:r>
                        <a:rPr lang="fr-FR" sz="1600" i="1" dirty="0"/>
                        <a:t>H</a:t>
                      </a:r>
                      <a:r>
                        <a:rPr lang="fr-FR" sz="1600" baseline="-25000" dirty="0"/>
                        <a:t>t-1</a:t>
                      </a:r>
                      <a:r>
                        <a:rPr lang="fr-FR" sz="1600" dirty="0"/>
                        <a:t>=1</a:t>
                      </a:r>
                    </a:p>
                  </a:txBody>
                  <a:tcPr marL="91434" marR="91434" marT="45756" marB="45756"/>
                </a:tc>
                <a:extLst>
                  <a:ext uri="{0D108BD9-81ED-4DB2-BD59-A6C34878D82A}">
                    <a16:rowId xmlns:a16="http://schemas.microsoft.com/office/drawing/2014/main" val="10000"/>
                  </a:ext>
                </a:extLst>
              </a:tr>
              <a:tr h="387992">
                <a:tc>
                  <a:txBody>
                    <a:bodyPr/>
                    <a:lstStyle/>
                    <a:p>
                      <a:r>
                        <a:rPr lang="fr-FR" sz="1600" i="1" dirty="0"/>
                        <a:t>P</a:t>
                      </a:r>
                      <a:r>
                        <a:rPr lang="fr-FR" sz="1600" dirty="0"/>
                        <a:t>(</a:t>
                      </a:r>
                      <a:r>
                        <a:rPr lang="fr-FR" sz="1600" i="1" dirty="0" err="1"/>
                        <a:t>H</a:t>
                      </a:r>
                      <a:r>
                        <a:rPr lang="fr-FR" sz="1600" baseline="-25000" dirty="0" err="1"/>
                        <a:t>t</a:t>
                      </a:r>
                      <a:r>
                        <a:rPr lang="fr-FR" sz="1600" dirty="0"/>
                        <a:t>=0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0.3</a:t>
                      </a:r>
                    </a:p>
                  </a:txBody>
                  <a:tcPr marL="91434" marR="91434" marT="45756" marB="45756"/>
                </a:tc>
                <a:tc>
                  <a:txBody>
                    <a:bodyPr/>
                    <a:lstStyle/>
                    <a:p>
                      <a:pPr algn="ctr"/>
                      <a:r>
                        <a:rPr lang="fr-FR" sz="1600" dirty="0"/>
                        <a:t>0.4</a:t>
                      </a:r>
                    </a:p>
                  </a:txBody>
                  <a:tcPr marL="91434" marR="91434" marT="45756" marB="45756"/>
                </a:tc>
                <a:extLst>
                  <a:ext uri="{0D108BD9-81ED-4DB2-BD59-A6C34878D82A}">
                    <a16:rowId xmlns:a16="http://schemas.microsoft.com/office/drawing/2014/main" val="10001"/>
                  </a:ext>
                </a:extLst>
              </a:tr>
              <a:tr h="361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i="1" dirty="0"/>
                        <a:t>P</a:t>
                      </a:r>
                      <a:r>
                        <a:rPr lang="fr-FR" sz="1600" dirty="0"/>
                        <a:t>(</a:t>
                      </a:r>
                      <a:r>
                        <a:rPr lang="fr-FR" sz="1600" i="1" dirty="0" err="1"/>
                        <a:t>H</a:t>
                      </a:r>
                      <a:r>
                        <a:rPr lang="fr-FR" sz="1600" i="1" baseline="-25000" dirty="0" err="1"/>
                        <a:t>t</a:t>
                      </a:r>
                      <a:r>
                        <a:rPr lang="fr-FR" sz="1600" dirty="0"/>
                        <a:t>=1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0.7</a:t>
                      </a:r>
                    </a:p>
                  </a:txBody>
                  <a:tcPr marL="91434" marR="91434" marT="45756" marB="45756"/>
                </a:tc>
                <a:tc>
                  <a:txBody>
                    <a:bodyPr/>
                    <a:lstStyle/>
                    <a:p>
                      <a:pPr algn="ctr"/>
                      <a:r>
                        <a:rPr lang="fr-FR" sz="1600" dirty="0"/>
                        <a:t>0.6</a:t>
                      </a:r>
                    </a:p>
                  </a:txBody>
                  <a:tcPr marL="91434" marR="91434" marT="45756" marB="45756"/>
                </a:tc>
                <a:extLst>
                  <a:ext uri="{0D108BD9-81ED-4DB2-BD59-A6C34878D82A}">
                    <a16:rowId xmlns:a16="http://schemas.microsoft.com/office/drawing/2014/main" val="10002"/>
                  </a:ext>
                </a:extLst>
              </a:tr>
            </a:tbl>
          </a:graphicData>
        </a:graphic>
      </p:graphicFrame>
      <p:graphicFrame>
        <p:nvGraphicFramePr>
          <p:cNvPr id="5" name="Tableau 4"/>
          <p:cNvGraphicFramePr>
            <a:graphicFrameLocks noGrp="1"/>
          </p:cNvGraphicFramePr>
          <p:nvPr/>
        </p:nvGraphicFramePr>
        <p:xfrm>
          <a:off x="1844675" y="4511675"/>
          <a:ext cx="5387975" cy="1112838"/>
        </p:xfrm>
        <a:graphic>
          <a:graphicData uri="http://schemas.openxmlformats.org/drawingml/2006/table">
            <a:tbl>
              <a:tblPr firstRow="1" bandRow="1">
                <a:tableStyleId>{5C22544A-7EE6-4342-B048-85BDC9FD1C3A}</a:tableStyleId>
              </a:tblPr>
              <a:tblGrid>
                <a:gridCol w="1077595">
                  <a:extLst>
                    <a:ext uri="{9D8B030D-6E8A-4147-A177-3AD203B41FA5}">
                      <a16:colId xmlns:a16="http://schemas.microsoft.com/office/drawing/2014/main" val="20000"/>
                    </a:ext>
                  </a:extLst>
                </a:gridCol>
                <a:gridCol w="1077595">
                  <a:extLst>
                    <a:ext uri="{9D8B030D-6E8A-4147-A177-3AD203B41FA5}">
                      <a16:colId xmlns:a16="http://schemas.microsoft.com/office/drawing/2014/main" val="20001"/>
                    </a:ext>
                  </a:extLst>
                </a:gridCol>
                <a:gridCol w="1077595">
                  <a:extLst>
                    <a:ext uri="{9D8B030D-6E8A-4147-A177-3AD203B41FA5}">
                      <a16:colId xmlns:a16="http://schemas.microsoft.com/office/drawing/2014/main" val="20002"/>
                    </a:ext>
                  </a:extLst>
                </a:gridCol>
                <a:gridCol w="1077595">
                  <a:extLst>
                    <a:ext uri="{9D8B030D-6E8A-4147-A177-3AD203B41FA5}">
                      <a16:colId xmlns:a16="http://schemas.microsoft.com/office/drawing/2014/main" val="20003"/>
                    </a:ext>
                  </a:extLst>
                </a:gridCol>
                <a:gridCol w="1077595">
                  <a:extLst>
                    <a:ext uri="{9D8B030D-6E8A-4147-A177-3AD203B41FA5}">
                      <a16:colId xmlns:a16="http://schemas.microsoft.com/office/drawing/2014/main" val="20004"/>
                    </a:ext>
                  </a:extLst>
                </a:gridCol>
              </a:tblGrid>
              <a:tr h="370946">
                <a:tc>
                  <a:txBody>
                    <a:bodyPr/>
                    <a:lstStyle/>
                    <a:p>
                      <a:r>
                        <a:rPr lang="fr-FR" sz="1800" dirty="0"/>
                        <a:t>i</a:t>
                      </a:r>
                    </a:p>
                  </a:txBody>
                  <a:tcPr marL="91448" marR="91448" marT="45733" marB="45733"/>
                </a:tc>
                <a:tc>
                  <a:txBody>
                    <a:bodyPr/>
                    <a:lstStyle/>
                    <a:p>
                      <a:pPr algn="r"/>
                      <a:r>
                        <a:rPr lang="fr-FR" sz="1800" dirty="0"/>
                        <a:t>1</a:t>
                      </a:r>
                    </a:p>
                  </a:txBody>
                  <a:tcPr marL="91448" marR="91448" marT="45733" marB="45733"/>
                </a:tc>
                <a:tc>
                  <a:txBody>
                    <a:bodyPr/>
                    <a:lstStyle/>
                    <a:p>
                      <a:pPr algn="r"/>
                      <a:r>
                        <a:rPr lang="fr-FR" sz="1800" dirty="0"/>
                        <a:t>2</a:t>
                      </a:r>
                    </a:p>
                  </a:txBody>
                  <a:tcPr marL="91448" marR="91448" marT="45733" marB="45733"/>
                </a:tc>
                <a:tc>
                  <a:txBody>
                    <a:bodyPr/>
                    <a:lstStyle/>
                    <a:p>
                      <a:pPr algn="r"/>
                      <a:r>
                        <a:rPr lang="fr-FR" sz="1800" dirty="0"/>
                        <a:t>3</a:t>
                      </a:r>
                    </a:p>
                  </a:txBody>
                  <a:tcPr marL="91448" marR="91448" marT="45733" marB="45733"/>
                </a:tc>
                <a:tc>
                  <a:txBody>
                    <a:bodyPr/>
                    <a:lstStyle/>
                    <a:p>
                      <a:pPr algn="r"/>
                      <a:r>
                        <a:rPr lang="fr-FR" sz="1800" dirty="0"/>
                        <a:t>4</a:t>
                      </a:r>
                    </a:p>
                  </a:txBody>
                  <a:tcPr marL="91448" marR="91448" marT="45733" marB="45733"/>
                </a:tc>
                <a:extLst>
                  <a:ext uri="{0D108BD9-81ED-4DB2-BD59-A6C34878D82A}">
                    <a16:rowId xmlns:a16="http://schemas.microsoft.com/office/drawing/2014/main" val="10000"/>
                  </a:ext>
                </a:extLst>
              </a:tr>
              <a:tr h="370946">
                <a:tc>
                  <a:txBody>
                    <a:bodyPr/>
                    <a:lstStyle/>
                    <a:p>
                      <a:r>
                        <a:rPr lang="fr-FR" sz="1800" dirty="0"/>
                        <a:t>0</a:t>
                      </a:r>
                    </a:p>
                  </a:txBody>
                  <a:tcPr marL="91448" marR="91448" marT="45733" marB="45733"/>
                </a:tc>
                <a:tc>
                  <a:txBody>
                    <a:bodyPr/>
                    <a:lstStyle/>
                    <a:p>
                      <a:pPr algn="r"/>
                      <a:r>
                        <a:rPr lang="fr-FR" sz="1800" dirty="0"/>
                        <a:t>0.45</a:t>
                      </a:r>
                    </a:p>
                  </a:txBody>
                  <a:tcPr marL="91448" marR="91448" marT="45733" marB="45733"/>
                </a:tc>
                <a:tc>
                  <a:txBody>
                    <a:bodyPr/>
                    <a:lstStyle/>
                    <a:p>
                      <a:pPr algn="r"/>
                      <a:endParaRPr lang="fr-FR" sz="1800" dirty="0"/>
                    </a:p>
                  </a:txBody>
                  <a:tcPr marL="91448" marR="91448" marT="45733" marB="45733"/>
                </a:tc>
                <a:tc>
                  <a:txBody>
                    <a:bodyPr/>
                    <a:lstStyle/>
                    <a:p>
                      <a:pPr algn="r"/>
                      <a:endParaRPr lang="fr-FR" sz="1800" dirty="0"/>
                    </a:p>
                  </a:txBody>
                  <a:tcPr marL="91448" marR="91448" marT="45733" marB="45733"/>
                </a:tc>
                <a:tc>
                  <a:txBody>
                    <a:bodyPr/>
                    <a:lstStyle/>
                    <a:p>
                      <a:pPr algn="r"/>
                      <a:endParaRPr lang="fr-FR" sz="1800" dirty="0"/>
                    </a:p>
                  </a:txBody>
                  <a:tcPr marL="91448" marR="91448" marT="45733" marB="45733"/>
                </a:tc>
                <a:extLst>
                  <a:ext uri="{0D108BD9-81ED-4DB2-BD59-A6C34878D82A}">
                    <a16:rowId xmlns:a16="http://schemas.microsoft.com/office/drawing/2014/main" val="10001"/>
                  </a:ext>
                </a:extLst>
              </a:tr>
              <a:tr h="370946">
                <a:tc>
                  <a:txBody>
                    <a:bodyPr/>
                    <a:lstStyle/>
                    <a:p>
                      <a:r>
                        <a:rPr lang="fr-FR" sz="1800" dirty="0"/>
                        <a:t>1</a:t>
                      </a:r>
                    </a:p>
                  </a:txBody>
                  <a:tcPr marL="91448" marR="91448" marT="45733" marB="45733"/>
                </a:tc>
                <a:tc>
                  <a:txBody>
                    <a:bodyPr/>
                    <a:lstStyle/>
                    <a:p>
                      <a:pPr algn="r"/>
                      <a:endParaRPr lang="fr-FR" sz="1800" dirty="0"/>
                    </a:p>
                  </a:txBody>
                  <a:tcPr marL="91448" marR="91448" marT="45733" marB="45733"/>
                </a:tc>
                <a:tc>
                  <a:txBody>
                    <a:bodyPr/>
                    <a:lstStyle/>
                    <a:p>
                      <a:pPr algn="r"/>
                      <a:endParaRPr lang="fr-FR" sz="1800"/>
                    </a:p>
                  </a:txBody>
                  <a:tcPr marL="91448" marR="91448" marT="45733" marB="45733"/>
                </a:tc>
                <a:tc>
                  <a:txBody>
                    <a:bodyPr/>
                    <a:lstStyle/>
                    <a:p>
                      <a:pPr algn="r"/>
                      <a:endParaRPr lang="fr-FR" sz="1800"/>
                    </a:p>
                  </a:txBody>
                  <a:tcPr marL="91448" marR="91448" marT="45733" marB="45733"/>
                </a:tc>
                <a:tc>
                  <a:txBody>
                    <a:bodyPr/>
                    <a:lstStyle/>
                    <a:p>
                      <a:pPr algn="r"/>
                      <a:endParaRPr lang="fr-FR" sz="1800" dirty="0"/>
                    </a:p>
                  </a:txBody>
                  <a:tcPr marL="91448" marR="91448" marT="45733" marB="45733"/>
                </a:tc>
                <a:extLst>
                  <a:ext uri="{0D108BD9-81ED-4DB2-BD59-A6C34878D82A}">
                    <a16:rowId xmlns:a16="http://schemas.microsoft.com/office/drawing/2014/main" val="10002"/>
                  </a:ext>
                </a:extLst>
              </a:tr>
            </a:tbl>
          </a:graphicData>
        </a:graphic>
      </p:graphicFrame>
      <p:sp>
        <p:nvSpPr>
          <p:cNvPr id="28741" name="Text Box 43"/>
          <p:cNvSpPr txBox="1">
            <a:spLocks noChangeArrowheads="1"/>
          </p:cNvSpPr>
          <p:nvPr/>
        </p:nvSpPr>
        <p:spPr bwMode="auto">
          <a:xfrm>
            <a:off x="787400" y="2565400"/>
            <a:ext cx="2197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d'observation</a:t>
            </a:r>
            <a:endParaRPr lang="fr-CA" altLang="en-US" sz="1600" b="1">
              <a:solidFill>
                <a:srgbClr val="000000"/>
              </a:solidFill>
              <a:latin typeface="Calibri" pitchFamily="34" charset="0"/>
            </a:endParaRPr>
          </a:p>
        </p:txBody>
      </p:sp>
      <p:sp>
        <p:nvSpPr>
          <p:cNvPr id="28742" name="Text Box 43"/>
          <p:cNvSpPr txBox="1">
            <a:spLocks noChangeArrowheads="1"/>
          </p:cNvSpPr>
          <p:nvPr/>
        </p:nvSpPr>
        <p:spPr bwMode="auto">
          <a:xfrm>
            <a:off x="3906838" y="2571750"/>
            <a:ext cx="2443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de transition</a:t>
            </a:r>
            <a:endParaRPr lang="fr-CA" altLang="en-US" sz="1600" b="1">
              <a:solidFill>
                <a:srgbClr val="000000"/>
              </a:solidFill>
              <a:latin typeface="Calibri" pitchFamily="34" charset="0"/>
            </a:endParaRPr>
          </a:p>
        </p:txBody>
      </p:sp>
      <p:sp>
        <p:nvSpPr>
          <p:cNvPr id="18" name="Text Box 43"/>
          <p:cNvSpPr txBox="1">
            <a:spLocks noChangeArrowheads="1"/>
          </p:cNvSpPr>
          <p:nvPr/>
        </p:nvSpPr>
        <p:spPr bwMode="auto">
          <a:xfrm>
            <a:off x="7000875" y="2589213"/>
            <a:ext cx="24431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a:solidFill>
                  <a:srgbClr val="000000"/>
                </a:solidFill>
                <a:latin typeface="+mn-lt"/>
              </a:rPr>
              <a:t>Distribution initiale</a:t>
            </a:r>
          </a:p>
        </p:txBody>
      </p:sp>
      <p:sp>
        <p:nvSpPr>
          <p:cNvPr id="28744" name="Text Box 43"/>
          <p:cNvSpPr txBox="1">
            <a:spLocks noChangeArrowheads="1"/>
          </p:cNvSpPr>
          <p:nvPr/>
        </p:nvSpPr>
        <p:spPr bwMode="auto">
          <a:xfrm rot="-5400000">
            <a:off x="1270794" y="4934744"/>
            <a:ext cx="666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CA" altLang="en-US" sz="1600" b="1">
                <a:solidFill>
                  <a:srgbClr val="000000"/>
                </a:solidFill>
                <a:latin typeface="Calibri" pitchFamily="34" charset="0"/>
              </a:rPr>
              <a:t>α(i,t)</a:t>
            </a:r>
          </a:p>
        </p:txBody>
      </p:sp>
      <p:cxnSp>
        <p:nvCxnSpPr>
          <p:cNvPr id="15" name="Connecteur droit 14"/>
          <p:cNvCxnSpPr>
            <a:cxnSpLocks noChangeShapeType="1"/>
          </p:cNvCxnSpPr>
          <p:nvPr/>
        </p:nvCxnSpPr>
        <p:spPr bwMode="auto">
          <a:xfrm>
            <a:off x="1831975" y="4518025"/>
            <a:ext cx="1082675" cy="334963"/>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0" name="Text Box 43"/>
          <p:cNvSpPr txBox="1">
            <a:spLocks noChangeArrowheads="1"/>
          </p:cNvSpPr>
          <p:nvPr/>
        </p:nvSpPr>
        <p:spPr bwMode="auto">
          <a:xfrm>
            <a:off x="2644775" y="4468813"/>
            <a:ext cx="269875" cy="3397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err="1">
                <a:solidFill>
                  <a:schemeClr val="bg1"/>
                </a:solidFill>
                <a:latin typeface="+mn-lt"/>
              </a:rPr>
              <a:t>t</a:t>
            </a:r>
            <a:endParaRPr lang="fr-CA" sz="1600" b="1" dirty="0">
              <a:solidFill>
                <a:schemeClr val="bg1"/>
              </a:solidFill>
              <a:latin typeface="+mn-lt"/>
            </a:endParaRPr>
          </a:p>
        </p:txBody>
      </p:sp>
      <p:graphicFrame>
        <p:nvGraphicFramePr>
          <p:cNvPr id="21" name="Tableau 20"/>
          <p:cNvGraphicFramePr>
            <a:graphicFrameLocks noGrp="1"/>
          </p:cNvGraphicFramePr>
          <p:nvPr/>
        </p:nvGraphicFramePr>
        <p:xfrm>
          <a:off x="6675438" y="2925763"/>
          <a:ext cx="2273300" cy="795337"/>
        </p:xfrm>
        <a:graphic>
          <a:graphicData uri="http://schemas.openxmlformats.org/drawingml/2006/table">
            <a:tbl>
              <a:tblPr firstRow="1" bandRow="1">
                <a:tableStyleId>{5C22544A-7EE6-4342-B048-85BDC9FD1C3A}</a:tableStyleId>
              </a:tblPr>
              <a:tblGrid>
                <a:gridCol w="1037694">
                  <a:extLst>
                    <a:ext uri="{9D8B030D-6E8A-4147-A177-3AD203B41FA5}">
                      <a16:colId xmlns:a16="http://schemas.microsoft.com/office/drawing/2014/main" val="20000"/>
                    </a:ext>
                  </a:extLst>
                </a:gridCol>
                <a:gridCol w="633851">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407694">
                <a:tc>
                  <a:txBody>
                    <a:bodyPr/>
                    <a:lstStyle/>
                    <a:p>
                      <a:endParaRPr lang="fr-FR" sz="1600" dirty="0"/>
                    </a:p>
                  </a:txBody>
                  <a:tcPr marL="91467" marR="91467" marT="45715" marB="45715"/>
                </a:tc>
                <a:tc>
                  <a:txBody>
                    <a:bodyPr/>
                    <a:lstStyle/>
                    <a:p>
                      <a:r>
                        <a:rPr lang="fr-FR" sz="1600" i="1" dirty="0"/>
                        <a:t>H</a:t>
                      </a:r>
                      <a:r>
                        <a:rPr lang="fr-FR" sz="1600" i="0" baseline="-25000" dirty="0"/>
                        <a:t>1</a:t>
                      </a:r>
                      <a:r>
                        <a:rPr lang="fr-FR" sz="1600" dirty="0"/>
                        <a:t>=0</a:t>
                      </a:r>
                    </a:p>
                  </a:txBody>
                  <a:tcPr marL="91467" marR="91467" marT="45715" marB="45715"/>
                </a:tc>
                <a:tc>
                  <a:txBody>
                    <a:bodyPr/>
                    <a:lstStyle/>
                    <a:p>
                      <a:r>
                        <a:rPr lang="fr-FR" sz="1600" i="1" dirty="0"/>
                        <a:t>H</a:t>
                      </a:r>
                      <a:r>
                        <a:rPr lang="fr-FR" sz="1600" i="0" baseline="-25000" dirty="0"/>
                        <a:t>1</a:t>
                      </a:r>
                      <a:r>
                        <a:rPr lang="fr-FR" sz="1600" dirty="0"/>
                        <a:t>=1</a:t>
                      </a:r>
                    </a:p>
                  </a:txBody>
                  <a:tcPr marL="91467" marR="91467" marT="45715" marB="45715"/>
                </a:tc>
                <a:extLst>
                  <a:ext uri="{0D108BD9-81ED-4DB2-BD59-A6C34878D82A}">
                    <a16:rowId xmlns:a16="http://schemas.microsoft.com/office/drawing/2014/main" val="10000"/>
                  </a:ext>
                </a:extLst>
              </a:tr>
              <a:tr h="387643">
                <a:tc>
                  <a:txBody>
                    <a:bodyPr/>
                    <a:lstStyle/>
                    <a:p>
                      <a:r>
                        <a:rPr lang="fr-FR" sz="1600" i="1" dirty="0"/>
                        <a:t>P</a:t>
                      </a:r>
                      <a:r>
                        <a:rPr lang="fr-FR" sz="1600" dirty="0"/>
                        <a:t>(</a:t>
                      </a:r>
                      <a:r>
                        <a:rPr lang="fr-FR" sz="1600" i="1" dirty="0"/>
                        <a:t>H</a:t>
                      </a:r>
                      <a:r>
                        <a:rPr lang="fr-FR" sz="1600" i="0" baseline="-25000" dirty="0"/>
                        <a:t>1</a:t>
                      </a:r>
                      <a:r>
                        <a:rPr lang="fr-FR" sz="1600" dirty="0"/>
                        <a:t>)</a:t>
                      </a:r>
                    </a:p>
                  </a:txBody>
                  <a:tcPr marL="91467" marR="91467" marT="45715" marB="45715"/>
                </a:tc>
                <a:tc>
                  <a:txBody>
                    <a:bodyPr/>
                    <a:lstStyle/>
                    <a:p>
                      <a:r>
                        <a:rPr lang="fr-FR" sz="1600" dirty="0"/>
                        <a:t>0.5</a:t>
                      </a:r>
                    </a:p>
                  </a:txBody>
                  <a:tcPr marL="91467" marR="91467" marT="45715" marB="45715"/>
                </a:tc>
                <a:tc>
                  <a:txBody>
                    <a:bodyPr/>
                    <a:lstStyle/>
                    <a:p>
                      <a:r>
                        <a:rPr lang="fr-FR" sz="1600" dirty="0"/>
                        <a:t>0.5</a:t>
                      </a:r>
                    </a:p>
                  </a:txBody>
                  <a:tcPr marL="91467" marR="91467" marT="45715" marB="45715"/>
                </a:tc>
                <a:extLst>
                  <a:ext uri="{0D108BD9-81ED-4DB2-BD59-A6C34878D82A}">
                    <a16:rowId xmlns:a16="http://schemas.microsoft.com/office/drawing/2014/main" val="10001"/>
                  </a:ext>
                </a:extLst>
              </a:tr>
            </a:tbl>
          </a:graphicData>
        </a:graphic>
      </p:graphicFrame>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fr-FR" altLang="ko-KR" dirty="0">
                <a:latin typeface="Arial" pitchFamily="34" charset="0"/>
                <a:ea typeface="ＭＳ Ｐゴシック" pitchFamily="34" charset="-128"/>
              </a:rPr>
              <a:t>Exemple - Programmation dynamique avant pour un HMM</a:t>
            </a:r>
            <a:endParaRPr lang="fr-CA" altLang="ko-KR" dirty="0">
              <a:latin typeface="Arial" pitchFamily="34" charset="0"/>
              <a:ea typeface="ＭＳ Ｐゴシック" pitchFamily="34" charset="-128"/>
            </a:endParaRPr>
          </a:p>
        </p:txBody>
      </p:sp>
      <p:sp>
        <p:nvSpPr>
          <p:cNvPr id="29699" name="Rectangle 6"/>
          <p:cNvSpPr>
            <a:spLocks noGrp="1" noChangeArrowheads="1"/>
          </p:cNvSpPr>
          <p:nvPr>
            <p:ph idx="1"/>
          </p:nvPr>
        </p:nvSpPr>
        <p:spPr/>
        <p:txBody>
          <a:bodyPr/>
          <a:lstStyle/>
          <a:p>
            <a:pPr eaLnBrk="1" hangingPunct="1"/>
            <a:r>
              <a:rPr lang="fr-CA" altLang="ko-KR" dirty="0">
                <a:ea typeface="ＭＳ Ｐゴシック" pitchFamily="34" charset="-128"/>
              </a:rPr>
              <a:t>Décoder un message binaire avec canal bruité (T=4)</a:t>
            </a:r>
          </a:p>
          <a:p>
            <a:pPr lvl="1" eaLnBrk="1" hangingPunct="1"/>
            <a:r>
              <a:rPr lang="fr-CA" altLang="ko-KR" dirty="0">
                <a:ea typeface="ＭＳ Ｐゴシック" pitchFamily="34" charset="-128"/>
              </a:rPr>
              <a:t>message observé: </a:t>
            </a:r>
            <a:r>
              <a:rPr lang="fr-CA" altLang="ko-KR" i="1" dirty="0">
                <a:ea typeface="ＭＳ Ｐゴシック" pitchFamily="34" charset="-128"/>
              </a:rPr>
              <a:t>S</a:t>
            </a:r>
            <a:r>
              <a:rPr lang="fr-CA" altLang="ko-KR" baseline="-25000" dirty="0">
                <a:ea typeface="ＭＳ Ｐゴシック" pitchFamily="34" charset="-128"/>
              </a:rPr>
              <a:t>1</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2</a:t>
            </a:r>
            <a:r>
              <a:rPr lang="fr-CA" altLang="ko-KR" dirty="0">
                <a:ea typeface="ＭＳ Ｐゴシック" pitchFamily="34" charset="-128"/>
              </a:rPr>
              <a:t>=1, </a:t>
            </a:r>
            <a:r>
              <a:rPr lang="fr-CA" altLang="ko-KR" i="1" dirty="0">
                <a:ea typeface="ＭＳ Ｐゴシック" pitchFamily="34" charset="-128"/>
              </a:rPr>
              <a:t>S</a:t>
            </a:r>
            <a:r>
              <a:rPr lang="fr-CA" altLang="ko-KR" baseline="-25000" dirty="0">
                <a:ea typeface="ＭＳ Ｐゴシック" pitchFamily="34" charset="-128"/>
              </a:rPr>
              <a:t>3</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4</a:t>
            </a:r>
            <a:r>
              <a:rPr lang="fr-CA" altLang="ko-KR" dirty="0">
                <a:ea typeface="ＭＳ Ｐゴシック" pitchFamily="34" charset="-128"/>
              </a:rPr>
              <a:t>=0</a:t>
            </a: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r>
              <a:rPr lang="fr-CA" altLang="ko-KR" dirty="0">
                <a:ea typeface="ＭＳ Ｐゴシック" pitchFamily="34" charset="-128"/>
              </a:rPr>
              <a:t>initialisation: α(1,1) =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a:t>
            </a:r>
            <a:r>
              <a:rPr lang="fr-CA" altLang="ko-KR" dirty="0">
                <a:ea typeface="ＭＳ Ｐゴシック" pitchFamily="34" charset="-128"/>
              </a:rPr>
              <a:t>=0| H</a:t>
            </a:r>
            <a:r>
              <a:rPr lang="fr-CA" altLang="ko-KR" baseline="-25000" dirty="0">
                <a:ea typeface="ＭＳ Ｐゴシック" pitchFamily="34" charset="-128"/>
              </a:rPr>
              <a:t>1</a:t>
            </a:r>
            <a:r>
              <a:rPr lang="fr-CA" altLang="ko-KR" dirty="0">
                <a:ea typeface="ＭＳ Ｐゴシック" pitchFamily="34" charset="-128"/>
              </a:rPr>
              <a:t> = </a:t>
            </a:r>
            <a:r>
              <a:rPr lang="fr-CA" altLang="ko-KR" i="1" dirty="0">
                <a:ea typeface="ＭＳ Ｐゴシック" pitchFamily="34" charset="-128"/>
              </a:rPr>
              <a:t>1</a:t>
            </a:r>
            <a:r>
              <a:rPr lang="fr-CA" altLang="ko-KR" dirty="0">
                <a:ea typeface="ＭＳ Ｐゴシック" pitchFamily="34" charset="-128"/>
              </a:rPr>
              <a:t>) </a:t>
            </a:r>
            <a:r>
              <a:rPr lang="fr-CA" altLang="ko-KR" i="1" dirty="0">
                <a:ea typeface="ＭＳ Ｐゴシック" pitchFamily="34" charset="-128"/>
              </a:rPr>
              <a:t>P</a:t>
            </a:r>
            <a:r>
              <a:rPr lang="fr-CA" altLang="ko-KR" dirty="0">
                <a:ea typeface="ＭＳ Ｐゴシック" pitchFamily="34" charset="-128"/>
              </a:rPr>
              <a:t>(H</a:t>
            </a:r>
            <a:r>
              <a:rPr lang="fr-CA" altLang="ko-KR" baseline="-25000" dirty="0">
                <a:ea typeface="ＭＳ Ｐゴシック" pitchFamily="34" charset="-128"/>
              </a:rPr>
              <a:t>1</a:t>
            </a:r>
            <a:r>
              <a:rPr lang="fr-CA" altLang="ko-KR" dirty="0">
                <a:ea typeface="ＭＳ Ｐゴシック" pitchFamily="34" charset="-128"/>
              </a:rPr>
              <a:t> = </a:t>
            </a:r>
            <a:r>
              <a:rPr lang="fr-CA" altLang="ko-KR" i="1" dirty="0">
                <a:ea typeface="ＭＳ Ｐゴシック" pitchFamily="34" charset="-128"/>
              </a:rPr>
              <a:t>1</a:t>
            </a:r>
            <a:r>
              <a:rPr lang="fr-CA" altLang="ko-KR" dirty="0">
                <a:ea typeface="ＭＳ Ｐゴシック" pitchFamily="34" charset="-128"/>
              </a:rPr>
              <a:t>) = 0.2 x 0.5 = 0.1</a:t>
            </a:r>
          </a:p>
        </p:txBody>
      </p:sp>
      <p:sp>
        <p:nvSpPr>
          <p:cNvPr id="29700"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29701"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29702"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F45CC808-0483-4CD9-84CD-DBEA3703187A}" type="slidenum">
              <a:rPr lang="en-US" altLang="en-US" smtClean="0">
                <a:latin typeface="Calibri" pitchFamily="34" charset="0"/>
              </a:rPr>
              <a:pPr/>
              <a:t>33</a:t>
            </a:fld>
            <a:endParaRPr lang="en-US" altLang="en-US">
              <a:latin typeface="Calibri" pitchFamily="34" charset="0"/>
            </a:endParaRPr>
          </a:p>
        </p:txBody>
      </p:sp>
      <p:graphicFrame>
        <p:nvGraphicFramePr>
          <p:cNvPr id="4" name="Tableau 3"/>
          <p:cNvGraphicFramePr>
            <a:graphicFrameLocks noGrp="1"/>
          </p:cNvGraphicFramePr>
          <p:nvPr/>
        </p:nvGraphicFramePr>
        <p:xfrm>
          <a:off x="681038" y="2921000"/>
          <a:ext cx="2273300" cy="1155699"/>
        </p:xfrm>
        <a:graphic>
          <a:graphicData uri="http://schemas.openxmlformats.org/drawingml/2006/table">
            <a:tbl>
              <a:tblPr firstRow="1" bandRow="1">
                <a:tableStyleId>{5C22544A-7EE6-4342-B048-85BDC9FD1C3A}</a:tableStyleId>
              </a:tblPr>
              <a:tblGrid>
                <a:gridCol w="1109906">
                  <a:extLst>
                    <a:ext uri="{9D8B030D-6E8A-4147-A177-3AD203B41FA5}">
                      <a16:colId xmlns:a16="http://schemas.microsoft.com/office/drawing/2014/main" val="20000"/>
                    </a:ext>
                  </a:extLst>
                </a:gridCol>
                <a:gridCol w="561639">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385233">
                <a:tc>
                  <a:txBody>
                    <a:bodyPr/>
                    <a:lstStyle/>
                    <a:p>
                      <a:endParaRPr lang="fr-FR" sz="1100" dirty="0"/>
                    </a:p>
                  </a:txBody>
                  <a:tcPr marL="91467" marR="91467" marT="30398" marB="30398"/>
                </a:tc>
                <a:tc>
                  <a:txBody>
                    <a:bodyPr/>
                    <a:lstStyle/>
                    <a:p>
                      <a:r>
                        <a:rPr lang="fr-FR" sz="1100" i="1" dirty="0" err="1"/>
                        <a:t>H</a:t>
                      </a:r>
                      <a:r>
                        <a:rPr lang="fr-FR" sz="1100" baseline="-25000" dirty="0" err="1"/>
                        <a:t>t</a:t>
                      </a:r>
                      <a:r>
                        <a:rPr lang="fr-FR" sz="1100" dirty="0"/>
                        <a:t>=0</a:t>
                      </a:r>
                    </a:p>
                  </a:txBody>
                  <a:tcPr marL="91467" marR="91467" marT="30398" marB="30398"/>
                </a:tc>
                <a:tc>
                  <a:txBody>
                    <a:bodyPr/>
                    <a:lstStyle/>
                    <a:p>
                      <a:r>
                        <a:rPr lang="fr-FR" sz="1100" i="1" dirty="0" err="1"/>
                        <a:t>H</a:t>
                      </a:r>
                      <a:r>
                        <a:rPr lang="fr-FR" sz="1100" baseline="-25000" dirty="0" err="1"/>
                        <a:t>t</a:t>
                      </a:r>
                      <a:r>
                        <a:rPr lang="fr-FR" sz="1100" dirty="0"/>
                        <a:t>=1</a:t>
                      </a:r>
                    </a:p>
                  </a:txBody>
                  <a:tcPr marL="91467" marR="91467" marT="30398" marB="30398"/>
                </a:tc>
                <a:extLst>
                  <a:ext uri="{0D108BD9-81ED-4DB2-BD59-A6C34878D82A}">
                    <a16:rowId xmlns:a16="http://schemas.microsoft.com/office/drawing/2014/main" val="10000"/>
                  </a:ext>
                </a:extLst>
              </a:tr>
              <a:tr h="385233">
                <a:tc>
                  <a:txBody>
                    <a:bodyPr/>
                    <a:lstStyle/>
                    <a:p>
                      <a:r>
                        <a:rPr lang="fr-FR" sz="1100" i="1" dirty="0"/>
                        <a:t>P</a:t>
                      </a:r>
                      <a:r>
                        <a:rPr lang="fr-FR" sz="1100" dirty="0"/>
                        <a:t>(</a:t>
                      </a:r>
                      <a:r>
                        <a:rPr lang="fr-FR" sz="1100" i="1" dirty="0"/>
                        <a:t>S</a:t>
                      </a:r>
                      <a:r>
                        <a:rPr lang="fr-FR" sz="1100" baseline="-25000" dirty="0"/>
                        <a:t>t</a:t>
                      </a:r>
                      <a:r>
                        <a:rPr lang="fr-FR" sz="1100" dirty="0"/>
                        <a:t>=0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0.9</a:t>
                      </a:r>
                    </a:p>
                  </a:txBody>
                  <a:tcPr marL="91467" marR="91467" marT="30398" marB="30398"/>
                </a:tc>
                <a:tc>
                  <a:txBody>
                    <a:bodyPr/>
                    <a:lstStyle/>
                    <a:p>
                      <a:r>
                        <a:rPr lang="fr-FR" sz="1100" dirty="0"/>
                        <a:t>0.2</a:t>
                      </a:r>
                    </a:p>
                  </a:txBody>
                  <a:tcPr marL="91467" marR="91467" marT="30398" marB="30398"/>
                </a:tc>
                <a:extLst>
                  <a:ext uri="{0D108BD9-81ED-4DB2-BD59-A6C34878D82A}">
                    <a16:rowId xmlns:a16="http://schemas.microsoft.com/office/drawing/2014/main" val="10001"/>
                  </a:ext>
                </a:extLst>
              </a:tr>
              <a:tr h="385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100" i="1" dirty="0"/>
                        <a:t>P</a:t>
                      </a:r>
                      <a:r>
                        <a:rPr lang="fr-FR" sz="1100" dirty="0"/>
                        <a:t>(</a:t>
                      </a:r>
                      <a:r>
                        <a:rPr lang="fr-FR" sz="1100" i="1" dirty="0"/>
                        <a:t>S</a:t>
                      </a:r>
                      <a:r>
                        <a:rPr lang="fr-FR" sz="1100" baseline="-25000" dirty="0"/>
                        <a:t>t</a:t>
                      </a:r>
                      <a:r>
                        <a:rPr lang="fr-FR" sz="1100" dirty="0"/>
                        <a:t>=1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0.1</a:t>
                      </a:r>
                    </a:p>
                  </a:txBody>
                  <a:tcPr marL="91467" marR="91467" marT="30398" marB="30398"/>
                </a:tc>
                <a:tc>
                  <a:txBody>
                    <a:bodyPr/>
                    <a:lstStyle/>
                    <a:p>
                      <a:r>
                        <a:rPr lang="fr-FR" sz="1100" dirty="0"/>
                        <a:t>0.8</a:t>
                      </a:r>
                    </a:p>
                  </a:txBody>
                  <a:tcPr marL="91467" marR="91467" marT="30398" marB="30398"/>
                </a:tc>
                <a:extLst>
                  <a:ext uri="{0D108BD9-81ED-4DB2-BD59-A6C34878D82A}">
                    <a16:rowId xmlns:a16="http://schemas.microsoft.com/office/drawing/2014/main" val="10002"/>
                  </a:ext>
                </a:extLst>
              </a:tr>
            </a:tbl>
          </a:graphicData>
        </a:graphic>
      </p:graphicFrame>
      <p:graphicFrame>
        <p:nvGraphicFramePr>
          <p:cNvPr id="11" name="Tableau 10"/>
          <p:cNvGraphicFramePr>
            <a:graphicFrameLocks noGrp="1"/>
          </p:cNvGraphicFramePr>
          <p:nvPr/>
        </p:nvGraphicFramePr>
        <p:xfrm>
          <a:off x="3681413" y="2925763"/>
          <a:ext cx="2708275" cy="1157287"/>
        </p:xfrm>
        <a:graphic>
          <a:graphicData uri="http://schemas.openxmlformats.org/drawingml/2006/table">
            <a:tbl>
              <a:tblPr firstRow="1" bandRow="1">
                <a:tableStyleId>{5C22544A-7EE6-4342-B048-85BDC9FD1C3A}</a:tableStyleId>
              </a:tblPr>
              <a:tblGrid>
                <a:gridCol w="1260892">
                  <a:extLst>
                    <a:ext uri="{9D8B030D-6E8A-4147-A177-3AD203B41FA5}">
                      <a16:colId xmlns:a16="http://schemas.microsoft.com/office/drawing/2014/main" val="20000"/>
                    </a:ext>
                  </a:extLst>
                </a:gridCol>
                <a:gridCol w="712164">
                  <a:extLst>
                    <a:ext uri="{9D8B030D-6E8A-4147-A177-3AD203B41FA5}">
                      <a16:colId xmlns:a16="http://schemas.microsoft.com/office/drawing/2014/main" val="20001"/>
                    </a:ext>
                  </a:extLst>
                </a:gridCol>
                <a:gridCol w="735219">
                  <a:extLst>
                    <a:ext uri="{9D8B030D-6E8A-4147-A177-3AD203B41FA5}">
                      <a16:colId xmlns:a16="http://schemas.microsoft.com/office/drawing/2014/main" val="20002"/>
                    </a:ext>
                  </a:extLst>
                </a:gridCol>
              </a:tblGrid>
              <a:tr h="408062">
                <a:tc>
                  <a:txBody>
                    <a:bodyPr/>
                    <a:lstStyle/>
                    <a:p>
                      <a:endParaRPr lang="fr-FR" sz="1600" dirty="0"/>
                    </a:p>
                  </a:txBody>
                  <a:tcPr marL="91434" marR="91434" marT="45756" marB="45756"/>
                </a:tc>
                <a:tc>
                  <a:txBody>
                    <a:bodyPr/>
                    <a:lstStyle/>
                    <a:p>
                      <a:r>
                        <a:rPr lang="fr-FR" sz="1600" i="1" dirty="0"/>
                        <a:t>H</a:t>
                      </a:r>
                      <a:r>
                        <a:rPr lang="fr-FR" sz="1600" baseline="-25000" dirty="0"/>
                        <a:t>t-1</a:t>
                      </a:r>
                      <a:r>
                        <a:rPr lang="fr-FR" sz="1600" dirty="0"/>
                        <a:t>=0</a:t>
                      </a:r>
                    </a:p>
                  </a:txBody>
                  <a:tcPr marL="91434" marR="91434" marT="45756" marB="45756"/>
                </a:tc>
                <a:tc>
                  <a:txBody>
                    <a:bodyPr/>
                    <a:lstStyle/>
                    <a:p>
                      <a:r>
                        <a:rPr lang="fr-FR" sz="1600" i="1" dirty="0"/>
                        <a:t>H</a:t>
                      </a:r>
                      <a:r>
                        <a:rPr lang="fr-FR" sz="1600" baseline="-25000" dirty="0"/>
                        <a:t>t-1</a:t>
                      </a:r>
                      <a:r>
                        <a:rPr lang="fr-FR" sz="1600" dirty="0"/>
                        <a:t>=1</a:t>
                      </a:r>
                    </a:p>
                  </a:txBody>
                  <a:tcPr marL="91434" marR="91434" marT="45756" marB="45756"/>
                </a:tc>
                <a:extLst>
                  <a:ext uri="{0D108BD9-81ED-4DB2-BD59-A6C34878D82A}">
                    <a16:rowId xmlns:a16="http://schemas.microsoft.com/office/drawing/2014/main" val="10000"/>
                  </a:ext>
                </a:extLst>
              </a:tr>
              <a:tr h="387992">
                <a:tc>
                  <a:txBody>
                    <a:bodyPr/>
                    <a:lstStyle/>
                    <a:p>
                      <a:r>
                        <a:rPr lang="fr-FR" sz="1600" i="1" dirty="0"/>
                        <a:t>P</a:t>
                      </a:r>
                      <a:r>
                        <a:rPr lang="fr-FR" sz="1600" dirty="0"/>
                        <a:t>(</a:t>
                      </a:r>
                      <a:r>
                        <a:rPr lang="fr-FR" sz="1600" i="1" dirty="0" err="1"/>
                        <a:t>H</a:t>
                      </a:r>
                      <a:r>
                        <a:rPr lang="fr-FR" sz="1600" baseline="-25000" dirty="0" err="1"/>
                        <a:t>t</a:t>
                      </a:r>
                      <a:r>
                        <a:rPr lang="fr-FR" sz="1600" dirty="0"/>
                        <a:t>=0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0.3</a:t>
                      </a:r>
                    </a:p>
                  </a:txBody>
                  <a:tcPr marL="91434" marR="91434" marT="45756" marB="45756"/>
                </a:tc>
                <a:tc>
                  <a:txBody>
                    <a:bodyPr/>
                    <a:lstStyle/>
                    <a:p>
                      <a:pPr algn="ctr"/>
                      <a:r>
                        <a:rPr lang="fr-FR" sz="1600" dirty="0"/>
                        <a:t>0.4</a:t>
                      </a:r>
                    </a:p>
                  </a:txBody>
                  <a:tcPr marL="91434" marR="91434" marT="45756" marB="45756"/>
                </a:tc>
                <a:extLst>
                  <a:ext uri="{0D108BD9-81ED-4DB2-BD59-A6C34878D82A}">
                    <a16:rowId xmlns:a16="http://schemas.microsoft.com/office/drawing/2014/main" val="10001"/>
                  </a:ext>
                </a:extLst>
              </a:tr>
              <a:tr h="361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i="1" dirty="0"/>
                        <a:t>P</a:t>
                      </a:r>
                      <a:r>
                        <a:rPr lang="fr-FR" sz="1600" dirty="0"/>
                        <a:t>(</a:t>
                      </a:r>
                      <a:r>
                        <a:rPr lang="fr-FR" sz="1600" i="1" dirty="0" err="1"/>
                        <a:t>H</a:t>
                      </a:r>
                      <a:r>
                        <a:rPr lang="fr-FR" sz="1600" i="1" baseline="-25000" dirty="0" err="1"/>
                        <a:t>t</a:t>
                      </a:r>
                      <a:r>
                        <a:rPr lang="fr-FR" sz="1600" dirty="0"/>
                        <a:t>=1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0.7</a:t>
                      </a:r>
                    </a:p>
                  </a:txBody>
                  <a:tcPr marL="91434" marR="91434" marT="45756" marB="45756"/>
                </a:tc>
                <a:tc>
                  <a:txBody>
                    <a:bodyPr/>
                    <a:lstStyle/>
                    <a:p>
                      <a:pPr algn="ctr"/>
                      <a:r>
                        <a:rPr lang="fr-FR" sz="1600" dirty="0"/>
                        <a:t>0.6</a:t>
                      </a:r>
                    </a:p>
                  </a:txBody>
                  <a:tcPr marL="91434" marR="91434" marT="45756" marB="45756"/>
                </a:tc>
                <a:extLst>
                  <a:ext uri="{0D108BD9-81ED-4DB2-BD59-A6C34878D82A}">
                    <a16:rowId xmlns:a16="http://schemas.microsoft.com/office/drawing/2014/main" val="10002"/>
                  </a:ext>
                </a:extLst>
              </a:tr>
            </a:tbl>
          </a:graphicData>
        </a:graphic>
      </p:graphicFrame>
      <p:graphicFrame>
        <p:nvGraphicFramePr>
          <p:cNvPr id="5" name="Tableau 4"/>
          <p:cNvGraphicFramePr>
            <a:graphicFrameLocks noGrp="1"/>
          </p:cNvGraphicFramePr>
          <p:nvPr/>
        </p:nvGraphicFramePr>
        <p:xfrm>
          <a:off x="1844675" y="4511675"/>
          <a:ext cx="5387975" cy="1112838"/>
        </p:xfrm>
        <a:graphic>
          <a:graphicData uri="http://schemas.openxmlformats.org/drawingml/2006/table">
            <a:tbl>
              <a:tblPr firstRow="1" bandRow="1">
                <a:tableStyleId>{5C22544A-7EE6-4342-B048-85BDC9FD1C3A}</a:tableStyleId>
              </a:tblPr>
              <a:tblGrid>
                <a:gridCol w="1077595">
                  <a:extLst>
                    <a:ext uri="{9D8B030D-6E8A-4147-A177-3AD203B41FA5}">
                      <a16:colId xmlns:a16="http://schemas.microsoft.com/office/drawing/2014/main" val="20000"/>
                    </a:ext>
                  </a:extLst>
                </a:gridCol>
                <a:gridCol w="1077595">
                  <a:extLst>
                    <a:ext uri="{9D8B030D-6E8A-4147-A177-3AD203B41FA5}">
                      <a16:colId xmlns:a16="http://schemas.microsoft.com/office/drawing/2014/main" val="20001"/>
                    </a:ext>
                  </a:extLst>
                </a:gridCol>
                <a:gridCol w="1077595">
                  <a:extLst>
                    <a:ext uri="{9D8B030D-6E8A-4147-A177-3AD203B41FA5}">
                      <a16:colId xmlns:a16="http://schemas.microsoft.com/office/drawing/2014/main" val="20002"/>
                    </a:ext>
                  </a:extLst>
                </a:gridCol>
                <a:gridCol w="1077595">
                  <a:extLst>
                    <a:ext uri="{9D8B030D-6E8A-4147-A177-3AD203B41FA5}">
                      <a16:colId xmlns:a16="http://schemas.microsoft.com/office/drawing/2014/main" val="20003"/>
                    </a:ext>
                  </a:extLst>
                </a:gridCol>
                <a:gridCol w="1077595">
                  <a:extLst>
                    <a:ext uri="{9D8B030D-6E8A-4147-A177-3AD203B41FA5}">
                      <a16:colId xmlns:a16="http://schemas.microsoft.com/office/drawing/2014/main" val="20004"/>
                    </a:ext>
                  </a:extLst>
                </a:gridCol>
              </a:tblGrid>
              <a:tr h="370946">
                <a:tc>
                  <a:txBody>
                    <a:bodyPr/>
                    <a:lstStyle/>
                    <a:p>
                      <a:r>
                        <a:rPr lang="fr-FR" sz="1800" dirty="0"/>
                        <a:t>i</a:t>
                      </a:r>
                    </a:p>
                  </a:txBody>
                  <a:tcPr marL="91448" marR="91448" marT="45733" marB="45733"/>
                </a:tc>
                <a:tc>
                  <a:txBody>
                    <a:bodyPr/>
                    <a:lstStyle/>
                    <a:p>
                      <a:pPr algn="r"/>
                      <a:r>
                        <a:rPr lang="fr-FR" sz="1800" dirty="0"/>
                        <a:t>1</a:t>
                      </a:r>
                    </a:p>
                  </a:txBody>
                  <a:tcPr marL="91448" marR="91448" marT="45733" marB="45733"/>
                </a:tc>
                <a:tc>
                  <a:txBody>
                    <a:bodyPr/>
                    <a:lstStyle/>
                    <a:p>
                      <a:pPr algn="r"/>
                      <a:r>
                        <a:rPr lang="fr-FR" sz="1800" dirty="0"/>
                        <a:t>2</a:t>
                      </a:r>
                    </a:p>
                  </a:txBody>
                  <a:tcPr marL="91448" marR="91448" marT="45733" marB="45733"/>
                </a:tc>
                <a:tc>
                  <a:txBody>
                    <a:bodyPr/>
                    <a:lstStyle/>
                    <a:p>
                      <a:pPr algn="r"/>
                      <a:r>
                        <a:rPr lang="fr-FR" sz="1800" dirty="0"/>
                        <a:t>3</a:t>
                      </a:r>
                    </a:p>
                  </a:txBody>
                  <a:tcPr marL="91448" marR="91448" marT="45733" marB="45733"/>
                </a:tc>
                <a:tc>
                  <a:txBody>
                    <a:bodyPr/>
                    <a:lstStyle/>
                    <a:p>
                      <a:pPr algn="r"/>
                      <a:r>
                        <a:rPr lang="fr-FR" sz="1800" dirty="0"/>
                        <a:t>4</a:t>
                      </a:r>
                    </a:p>
                  </a:txBody>
                  <a:tcPr marL="91448" marR="91448" marT="45733" marB="45733"/>
                </a:tc>
                <a:extLst>
                  <a:ext uri="{0D108BD9-81ED-4DB2-BD59-A6C34878D82A}">
                    <a16:rowId xmlns:a16="http://schemas.microsoft.com/office/drawing/2014/main" val="10000"/>
                  </a:ext>
                </a:extLst>
              </a:tr>
              <a:tr h="370946">
                <a:tc>
                  <a:txBody>
                    <a:bodyPr/>
                    <a:lstStyle/>
                    <a:p>
                      <a:r>
                        <a:rPr lang="fr-FR" sz="1800" dirty="0"/>
                        <a:t>0</a:t>
                      </a:r>
                    </a:p>
                  </a:txBody>
                  <a:tcPr marL="91448" marR="91448" marT="45733" marB="45733"/>
                </a:tc>
                <a:tc>
                  <a:txBody>
                    <a:bodyPr/>
                    <a:lstStyle/>
                    <a:p>
                      <a:pPr algn="r"/>
                      <a:r>
                        <a:rPr lang="fr-FR" sz="1800" dirty="0"/>
                        <a:t>0.45</a:t>
                      </a:r>
                    </a:p>
                  </a:txBody>
                  <a:tcPr marL="91448" marR="91448" marT="45733" marB="45733"/>
                </a:tc>
                <a:tc>
                  <a:txBody>
                    <a:bodyPr/>
                    <a:lstStyle/>
                    <a:p>
                      <a:pPr algn="r"/>
                      <a:endParaRPr lang="fr-FR" sz="1800" dirty="0"/>
                    </a:p>
                  </a:txBody>
                  <a:tcPr marL="91448" marR="91448" marT="45733" marB="45733"/>
                </a:tc>
                <a:tc>
                  <a:txBody>
                    <a:bodyPr/>
                    <a:lstStyle/>
                    <a:p>
                      <a:pPr algn="r"/>
                      <a:endParaRPr lang="fr-FR" sz="1800" dirty="0"/>
                    </a:p>
                  </a:txBody>
                  <a:tcPr marL="91448" marR="91448" marT="45733" marB="45733"/>
                </a:tc>
                <a:tc>
                  <a:txBody>
                    <a:bodyPr/>
                    <a:lstStyle/>
                    <a:p>
                      <a:pPr algn="r"/>
                      <a:endParaRPr lang="fr-FR" sz="1800" dirty="0"/>
                    </a:p>
                  </a:txBody>
                  <a:tcPr marL="91448" marR="91448" marT="45733" marB="45733"/>
                </a:tc>
                <a:extLst>
                  <a:ext uri="{0D108BD9-81ED-4DB2-BD59-A6C34878D82A}">
                    <a16:rowId xmlns:a16="http://schemas.microsoft.com/office/drawing/2014/main" val="10001"/>
                  </a:ext>
                </a:extLst>
              </a:tr>
              <a:tr h="370946">
                <a:tc>
                  <a:txBody>
                    <a:bodyPr/>
                    <a:lstStyle/>
                    <a:p>
                      <a:r>
                        <a:rPr lang="fr-FR" sz="1800" dirty="0"/>
                        <a:t>1</a:t>
                      </a:r>
                    </a:p>
                  </a:txBody>
                  <a:tcPr marL="91448" marR="91448" marT="45733" marB="45733"/>
                </a:tc>
                <a:tc>
                  <a:txBody>
                    <a:bodyPr/>
                    <a:lstStyle/>
                    <a:p>
                      <a:pPr algn="r"/>
                      <a:r>
                        <a:rPr lang="fr-FR" sz="1800" dirty="0"/>
                        <a:t>0.1</a:t>
                      </a:r>
                    </a:p>
                  </a:txBody>
                  <a:tcPr marL="91448" marR="91448" marT="45733" marB="45733"/>
                </a:tc>
                <a:tc>
                  <a:txBody>
                    <a:bodyPr/>
                    <a:lstStyle/>
                    <a:p>
                      <a:pPr algn="r"/>
                      <a:endParaRPr lang="fr-FR" sz="1800"/>
                    </a:p>
                  </a:txBody>
                  <a:tcPr marL="91448" marR="91448" marT="45733" marB="45733"/>
                </a:tc>
                <a:tc>
                  <a:txBody>
                    <a:bodyPr/>
                    <a:lstStyle/>
                    <a:p>
                      <a:pPr algn="r"/>
                      <a:endParaRPr lang="fr-FR" sz="1800"/>
                    </a:p>
                  </a:txBody>
                  <a:tcPr marL="91448" marR="91448" marT="45733" marB="45733"/>
                </a:tc>
                <a:tc>
                  <a:txBody>
                    <a:bodyPr/>
                    <a:lstStyle/>
                    <a:p>
                      <a:pPr algn="r"/>
                      <a:endParaRPr lang="fr-FR" sz="1800" dirty="0"/>
                    </a:p>
                  </a:txBody>
                  <a:tcPr marL="91448" marR="91448" marT="45733" marB="45733"/>
                </a:tc>
                <a:extLst>
                  <a:ext uri="{0D108BD9-81ED-4DB2-BD59-A6C34878D82A}">
                    <a16:rowId xmlns:a16="http://schemas.microsoft.com/office/drawing/2014/main" val="10002"/>
                  </a:ext>
                </a:extLst>
              </a:tr>
            </a:tbl>
          </a:graphicData>
        </a:graphic>
      </p:graphicFrame>
      <p:sp>
        <p:nvSpPr>
          <p:cNvPr id="29765" name="Text Box 43"/>
          <p:cNvSpPr txBox="1">
            <a:spLocks noChangeArrowheads="1"/>
          </p:cNvSpPr>
          <p:nvPr/>
        </p:nvSpPr>
        <p:spPr bwMode="auto">
          <a:xfrm>
            <a:off x="787400" y="2565400"/>
            <a:ext cx="2197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d'observation</a:t>
            </a:r>
            <a:endParaRPr lang="fr-CA" altLang="en-US" sz="1600" b="1">
              <a:solidFill>
                <a:srgbClr val="000000"/>
              </a:solidFill>
              <a:latin typeface="Calibri" pitchFamily="34" charset="0"/>
            </a:endParaRPr>
          </a:p>
        </p:txBody>
      </p:sp>
      <p:sp>
        <p:nvSpPr>
          <p:cNvPr id="29766" name="Text Box 43"/>
          <p:cNvSpPr txBox="1">
            <a:spLocks noChangeArrowheads="1"/>
          </p:cNvSpPr>
          <p:nvPr/>
        </p:nvSpPr>
        <p:spPr bwMode="auto">
          <a:xfrm>
            <a:off x="3906838" y="2571750"/>
            <a:ext cx="2443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de transition</a:t>
            </a:r>
            <a:endParaRPr lang="fr-CA" altLang="en-US" sz="1600" b="1">
              <a:solidFill>
                <a:srgbClr val="000000"/>
              </a:solidFill>
              <a:latin typeface="Calibri" pitchFamily="34" charset="0"/>
            </a:endParaRPr>
          </a:p>
        </p:txBody>
      </p:sp>
      <p:sp>
        <p:nvSpPr>
          <p:cNvPr id="18" name="Text Box 43"/>
          <p:cNvSpPr txBox="1">
            <a:spLocks noChangeArrowheads="1"/>
          </p:cNvSpPr>
          <p:nvPr/>
        </p:nvSpPr>
        <p:spPr bwMode="auto">
          <a:xfrm>
            <a:off x="7000875" y="2589213"/>
            <a:ext cx="24431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a:solidFill>
                  <a:srgbClr val="000000"/>
                </a:solidFill>
                <a:latin typeface="+mn-lt"/>
              </a:rPr>
              <a:t>Distribution initiale</a:t>
            </a:r>
          </a:p>
        </p:txBody>
      </p:sp>
      <p:sp>
        <p:nvSpPr>
          <p:cNvPr id="29768" name="Text Box 43"/>
          <p:cNvSpPr txBox="1">
            <a:spLocks noChangeArrowheads="1"/>
          </p:cNvSpPr>
          <p:nvPr/>
        </p:nvSpPr>
        <p:spPr bwMode="auto">
          <a:xfrm rot="-5400000">
            <a:off x="1270794" y="4934744"/>
            <a:ext cx="666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CA" altLang="en-US" sz="1600" b="1">
                <a:solidFill>
                  <a:srgbClr val="000000"/>
                </a:solidFill>
                <a:latin typeface="Calibri" pitchFamily="34" charset="0"/>
              </a:rPr>
              <a:t>α(i,t)</a:t>
            </a:r>
          </a:p>
        </p:txBody>
      </p:sp>
      <p:cxnSp>
        <p:nvCxnSpPr>
          <p:cNvPr id="15" name="Connecteur droit 14"/>
          <p:cNvCxnSpPr>
            <a:cxnSpLocks noChangeShapeType="1"/>
          </p:cNvCxnSpPr>
          <p:nvPr/>
        </p:nvCxnSpPr>
        <p:spPr bwMode="auto">
          <a:xfrm>
            <a:off x="1831975" y="4518025"/>
            <a:ext cx="1082675" cy="334963"/>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0" name="Text Box 43"/>
          <p:cNvSpPr txBox="1">
            <a:spLocks noChangeArrowheads="1"/>
          </p:cNvSpPr>
          <p:nvPr/>
        </p:nvSpPr>
        <p:spPr bwMode="auto">
          <a:xfrm>
            <a:off x="2644775" y="4468813"/>
            <a:ext cx="269875" cy="3397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err="1">
                <a:solidFill>
                  <a:schemeClr val="bg1"/>
                </a:solidFill>
                <a:latin typeface="+mn-lt"/>
              </a:rPr>
              <a:t>t</a:t>
            </a:r>
            <a:endParaRPr lang="fr-CA" sz="1600" b="1" dirty="0">
              <a:solidFill>
                <a:schemeClr val="bg1"/>
              </a:solidFill>
              <a:latin typeface="+mn-lt"/>
            </a:endParaRPr>
          </a:p>
        </p:txBody>
      </p:sp>
      <p:graphicFrame>
        <p:nvGraphicFramePr>
          <p:cNvPr id="21" name="Tableau 20"/>
          <p:cNvGraphicFramePr>
            <a:graphicFrameLocks noGrp="1"/>
          </p:cNvGraphicFramePr>
          <p:nvPr/>
        </p:nvGraphicFramePr>
        <p:xfrm>
          <a:off x="6675438" y="2925763"/>
          <a:ext cx="2273300" cy="795337"/>
        </p:xfrm>
        <a:graphic>
          <a:graphicData uri="http://schemas.openxmlformats.org/drawingml/2006/table">
            <a:tbl>
              <a:tblPr firstRow="1" bandRow="1">
                <a:tableStyleId>{5C22544A-7EE6-4342-B048-85BDC9FD1C3A}</a:tableStyleId>
              </a:tblPr>
              <a:tblGrid>
                <a:gridCol w="1037694">
                  <a:extLst>
                    <a:ext uri="{9D8B030D-6E8A-4147-A177-3AD203B41FA5}">
                      <a16:colId xmlns:a16="http://schemas.microsoft.com/office/drawing/2014/main" val="20000"/>
                    </a:ext>
                  </a:extLst>
                </a:gridCol>
                <a:gridCol w="633851">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407694">
                <a:tc>
                  <a:txBody>
                    <a:bodyPr/>
                    <a:lstStyle/>
                    <a:p>
                      <a:endParaRPr lang="fr-FR" sz="1600" dirty="0"/>
                    </a:p>
                  </a:txBody>
                  <a:tcPr marL="91467" marR="91467" marT="45715" marB="45715"/>
                </a:tc>
                <a:tc>
                  <a:txBody>
                    <a:bodyPr/>
                    <a:lstStyle/>
                    <a:p>
                      <a:r>
                        <a:rPr lang="fr-FR" sz="1600" i="1" dirty="0"/>
                        <a:t>H</a:t>
                      </a:r>
                      <a:r>
                        <a:rPr lang="fr-FR" sz="1600" i="0" baseline="-25000" dirty="0"/>
                        <a:t>1</a:t>
                      </a:r>
                      <a:r>
                        <a:rPr lang="fr-FR" sz="1600" dirty="0"/>
                        <a:t>=0</a:t>
                      </a:r>
                    </a:p>
                  </a:txBody>
                  <a:tcPr marL="91467" marR="91467" marT="45715" marB="45715"/>
                </a:tc>
                <a:tc>
                  <a:txBody>
                    <a:bodyPr/>
                    <a:lstStyle/>
                    <a:p>
                      <a:r>
                        <a:rPr lang="fr-FR" sz="1600" i="1" dirty="0"/>
                        <a:t>H</a:t>
                      </a:r>
                      <a:r>
                        <a:rPr lang="fr-FR" sz="1600" i="0" baseline="-25000" dirty="0"/>
                        <a:t>1</a:t>
                      </a:r>
                      <a:r>
                        <a:rPr lang="fr-FR" sz="1600" dirty="0"/>
                        <a:t>=1</a:t>
                      </a:r>
                    </a:p>
                  </a:txBody>
                  <a:tcPr marL="91467" marR="91467" marT="45715" marB="45715"/>
                </a:tc>
                <a:extLst>
                  <a:ext uri="{0D108BD9-81ED-4DB2-BD59-A6C34878D82A}">
                    <a16:rowId xmlns:a16="http://schemas.microsoft.com/office/drawing/2014/main" val="10000"/>
                  </a:ext>
                </a:extLst>
              </a:tr>
              <a:tr h="387643">
                <a:tc>
                  <a:txBody>
                    <a:bodyPr/>
                    <a:lstStyle/>
                    <a:p>
                      <a:r>
                        <a:rPr lang="fr-FR" sz="1600" i="1" dirty="0"/>
                        <a:t>P</a:t>
                      </a:r>
                      <a:r>
                        <a:rPr lang="fr-FR" sz="1600" dirty="0"/>
                        <a:t>(</a:t>
                      </a:r>
                      <a:r>
                        <a:rPr lang="fr-FR" sz="1600" i="1" dirty="0"/>
                        <a:t>H</a:t>
                      </a:r>
                      <a:r>
                        <a:rPr lang="fr-FR" sz="1600" i="0" baseline="-25000" dirty="0"/>
                        <a:t>1</a:t>
                      </a:r>
                      <a:r>
                        <a:rPr lang="fr-FR" sz="1600" dirty="0"/>
                        <a:t>)</a:t>
                      </a:r>
                    </a:p>
                  </a:txBody>
                  <a:tcPr marL="91467" marR="91467" marT="45715" marB="45715"/>
                </a:tc>
                <a:tc>
                  <a:txBody>
                    <a:bodyPr/>
                    <a:lstStyle/>
                    <a:p>
                      <a:r>
                        <a:rPr lang="fr-FR" sz="1600" dirty="0"/>
                        <a:t>0.5</a:t>
                      </a:r>
                    </a:p>
                  </a:txBody>
                  <a:tcPr marL="91467" marR="91467" marT="45715" marB="45715"/>
                </a:tc>
                <a:tc>
                  <a:txBody>
                    <a:bodyPr/>
                    <a:lstStyle/>
                    <a:p>
                      <a:r>
                        <a:rPr lang="fr-FR" sz="1600" dirty="0"/>
                        <a:t>0.5</a:t>
                      </a:r>
                    </a:p>
                  </a:txBody>
                  <a:tcPr marL="91467" marR="91467" marT="45715" marB="45715"/>
                </a:tc>
                <a:extLst>
                  <a:ext uri="{0D108BD9-81ED-4DB2-BD59-A6C34878D82A}">
                    <a16:rowId xmlns:a16="http://schemas.microsoft.com/office/drawing/2014/main" val="10001"/>
                  </a:ext>
                </a:extLst>
              </a:tr>
            </a:tbl>
          </a:graphicData>
        </a:graphic>
      </p:graphicFrame>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fr-FR" altLang="ko-KR" dirty="0">
                <a:latin typeface="Arial" pitchFamily="34" charset="0"/>
                <a:ea typeface="ＭＳ Ｐゴシック" pitchFamily="34" charset="-128"/>
              </a:rPr>
              <a:t>Exemple - Programmation dynamique avant pour un HMM</a:t>
            </a:r>
            <a:endParaRPr lang="fr-CA" altLang="ko-KR" dirty="0">
              <a:latin typeface="Arial" pitchFamily="34" charset="0"/>
              <a:ea typeface="ＭＳ Ｐゴシック" pitchFamily="34" charset="-128"/>
            </a:endParaRPr>
          </a:p>
        </p:txBody>
      </p:sp>
      <p:sp>
        <p:nvSpPr>
          <p:cNvPr id="30723" name="Rectangle 6"/>
          <p:cNvSpPr>
            <a:spLocks noGrp="1" noChangeArrowheads="1"/>
          </p:cNvSpPr>
          <p:nvPr>
            <p:ph idx="1"/>
          </p:nvPr>
        </p:nvSpPr>
        <p:spPr/>
        <p:txBody>
          <a:bodyPr/>
          <a:lstStyle/>
          <a:p>
            <a:pPr eaLnBrk="1" hangingPunct="1"/>
            <a:r>
              <a:rPr lang="fr-CA" altLang="ko-KR" dirty="0">
                <a:ea typeface="ＭＳ Ｐゴシック" pitchFamily="34" charset="-128"/>
              </a:rPr>
              <a:t>Décoder un message binaire avec canal bruité (T=4)</a:t>
            </a:r>
          </a:p>
          <a:p>
            <a:pPr lvl="1" eaLnBrk="1" hangingPunct="1"/>
            <a:r>
              <a:rPr lang="fr-CA" altLang="ko-KR" dirty="0">
                <a:ea typeface="ＭＳ Ｐゴシック" pitchFamily="34" charset="-128"/>
              </a:rPr>
              <a:t>message observé: </a:t>
            </a:r>
            <a:r>
              <a:rPr lang="fr-CA" altLang="ko-KR" i="1" dirty="0">
                <a:ea typeface="ＭＳ Ｐゴシック" pitchFamily="34" charset="-128"/>
              </a:rPr>
              <a:t>S</a:t>
            </a:r>
            <a:r>
              <a:rPr lang="fr-CA" altLang="ko-KR" baseline="-25000" dirty="0">
                <a:ea typeface="ＭＳ Ｐゴシック" pitchFamily="34" charset="-128"/>
              </a:rPr>
              <a:t>1</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2</a:t>
            </a:r>
            <a:r>
              <a:rPr lang="fr-CA" altLang="ko-KR" dirty="0">
                <a:ea typeface="ＭＳ Ｐゴシック" pitchFamily="34" charset="-128"/>
              </a:rPr>
              <a:t>=1, </a:t>
            </a:r>
            <a:r>
              <a:rPr lang="fr-CA" altLang="ko-KR" i="1" dirty="0">
                <a:ea typeface="ＭＳ Ｐゴシック" pitchFamily="34" charset="-128"/>
              </a:rPr>
              <a:t>S</a:t>
            </a:r>
            <a:r>
              <a:rPr lang="fr-CA" altLang="ko-KR" baseline="-25000" dirty="0">
                <a:ea typeface="ＭＳ Ｐゴシック" pitchFamily="34" charset="-128"/>
              </a:rPr>
              <a:t>3</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4</a:t>
            </a:r>
            <a:r>
              <a:rPr lang="fr-CA" altLang="ko-KR" dirty="0">
                <a:ea typeface="ＭＳ Ｐゴシック" pitchFamily="34" charset="-128"/>
              </a:rPr>
              <a:t>=0</a:t>
            </a: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r>
              <a:rPr lang="fr-CA" altLang="ko-KR" dirty="0">
                <a:ea typeface="ＭＳ Ｐゴシック" pitchFamily="34" charset="-128"/>
              </a:rPr>
              <a:t>récursion (t=1): α(i,t+1) = </a:t>
            </a:r>
            <a:r>
              <a:rPr lang="fr-CA" altLang="en-US" i="1" dirty="0">
                <a:ea typeface="ＭＳ Ｐゴシック" pitchFamily="34" charset="-128"/>
              </a:rPr>
              <a:t>P</a:t>
            </a:r>
            <a:r>
              <a:rPr lang="fr-CA" altLang="en-US" dirty="0">
                <a:ea typeface="ＭＳ Ｐゴシック" pitchFamily="34" charset="-128"/>
              </a:rPr>
              <a:t>(</a:t>
            </a:r>
            <a:r>
              <a:rPr lang="fr-CA" altLang="en-US" i="1" dirty="0">
                <a:ea typeface="ＭＳ Ｐゴシック" pitchFamily="34" charset="-128"/>
              </a:rPr>
              <a:t>S</a:t>
            </a:r>
            <a:r>
              <a:rPr lang="fr-CA" altLang="en-US" i="1" baseline="-25000" dirty="0">
                <a:ea typeface="ＭＳ Ｐゴシック" pitchFamily="34" charset="-128"/>
              </a:rPr>
              <a:t>t</a:t>
            </a:r>
            <a:r>
              <a:rPr lang="fr-CA" altLang="en-US" baseline="-25000" dirty="0">
                <a:ea typeface="ＭＳ Ｐゴシック" pitchFamily="34" charset="-128"/>
              </a:rPr>
              <a:t>+1</a:t>
            </a:r>
            <a:r>
              <a:rPr lang="fr-CA" altLang="en-US" dirty="0">
                <a:ea typeface="ＭＳ Ｐゴシック" pitchFamily="34" charset="-128"/>
              </a:rPr>
              <a:t>= s</a:t>
            </a:r>
            <a:r>
              <a:rPr lang="fr-CA" altLang="ko-KR" i="1" baseline="-25000" dirty="0">
                <a:ea typeface="ＭＳ Ｐゴシック" pitchFamily="34" charset="-128"/>
              </a:rPr>
              <a:t>t+1</a:t>
            </a:r>
            <a:r>
              <a:rPr lang="fr-CA" altLang="ko-KR" dirty="0">
                <a:ea typeface="ＭＳ Ｐゴシック" pitchFamily="34" charset="-128"/>
              </a:rPr>
              <a:t>|</a:t>
            </a:r>
            <a:r>
              <a:rPr lang="fr-CA" altLang="ko-KR" i="1" dirty="0">
                <a:ea typeface="ＭＳ Ｐゴシック" pitchFamily="34" charset="-128"/>
              </a:rPr>
              <a:t>H</a:t>
            </a:r>
            <a:r>
              <a:rPr lang="fr-CA" altLang="ko-KR" baseline="-25000" dirty="0">
                <a:ea typeface="ＭＳ Ｐゴシック" pitchFamily="34" charset="-128"/>
              </a:rPr>
              <a:t>t+1 </a:t>
            </a:r>
            <a:r>
              <a:rPr lang="fr-CA" altLang="ko-KR" dirty="0">
                <a:ea typeface="ＭＳ Ｐゴシック" pitchFamily="34" charset="-128"/>
              </a:rPr>
              <a:t>= </a:t>
            </a:r>
            <a:r>
              <a:rPr lang="fr-CA" altLang="ko-KR" i="1" dirty="0">
                <a:ea typeface="ＭＳ Ｐゴシック" pitchFamily="34" charset="-128"/>
              </a:rPr>
              <a:t>i</a:t>
            </a:r>
            <a:r>
              <a:rPr lang="fr-CA" altLang="ko-KR" dirty="0">
                <a:ea typeface="ＭＳ Ｐゴシック" pitchFamily="34" charset="-128"/>
              </a:rPr>
              <a:t>)</a:t>
            </a:r>
            <a:r>
              <a:rPr lang="fr-CA" altLang="en-US" dirty="0">
                <a:ea typeface="ＭＳ Ｐゴシック" pitchFamily="34" charset="-128"/>
              </a:rPr>
              <a:t> </a:t>
            </a:r>
            <a:r>
              <a:rPr lang="fr-CA" altLang="en-US" dirty="0">
                <a:ea typeface="ＭＳ Ｐゴシック" pitchFamily="34" charset="-128"/>
                <a:sym typeface="Symbol" pitchFamily="18" charset="2"/>
              </a:rPr>
              <a:t></a:t>
            </a:r>
            <a:r>
              <a:rPr lang="fr-CA" altLang="en-US" i="1" baseline="-25000" dirty="0">
                <a:ea typeface="ＭＳ Ｐゴシック" pitchFamily="34" charset="-128"/>
                <a:sym typeface="Symbol" pitchFamily="18" charset="2"/>
              </a:rPr>
              <a:t>j</a:t>
            </a:r>
            <a:r>
              <a:rPr lang="fr-CA" altLang="en-US" dirty="0">
                <a:ea typeface="ＭＳ Ｐゴシック" pitchFamily="34" charset="-128"/>
              </a:rPr>
              <a:t> </a:t>
            </a:r>
            <a:r>
              <a:rPr lang="fr-CA" altLang="en-US" i="1" dirty="0">
                <a:ea typeface="ＭＳ Ｐゴシック" pitchFamily="34" charset="-128"/>
              </a:rPr>
              <a:t>P</a:t>
            </a:r>
            <a:r>
              <a:rPr lang="fr-CA" altLang="en-US" dirty="0">
                <a:ea typeface="ＭＳ Ｐゴシック" pitchFamily="34" charset="-128"/>
              </a:rPr>
              <a:t>(</a:t>
            </a:r>
            <a:r>
              <a:rPr lang="fr-CA" altLang="en-US" i="1" dirty="0">
                <a:ea typeface="ＭＳ Ｐゴシック" pitchFamily="34" charset="-128"/>
              </a:rPr>
              <a:t>H</a:t>
            </a:r>
            <a:r>
              <a:rPr lang="fr-CA" altLang="ko-KR" i="1" baseline="-25000" dirty="0">
                <a:ea typeface="ＭＳ Ｐゴシック" pitchFamily="34" charset="-128"/>
              </a:rPr>
              <a:t>t+1</a:t>
            </a:r>
            <a:r>
              <a:rPr lang="fr-CA" altLang="ko-KR" dirty="0">
                <a:ea typeface="ＭＳ Ｐゴシック" pitchFamily="34" charset="-128"/>
              </a:rPr>
              <a:t> = </a:t>
            </a:r>
            <a:r>
              <a:rPr lang="fr-CA" altLang="ko-KR" i="1" dirty="0" err="1">
                <a:ea typeface="ＭＳ Ｐゴシック" pitchFamily="34" charset="-128"/>
              </a:rPr>
              <a:t>i</a:t>
            </a:r>
            <a:r>
              <a:rPr lang="fr-CA" altLang="ko-KR" dirty="0" err="1">
                <a:ea typeface="ＭＳ Ｐゴシック" pitchFamily="34" charset="-128"/>
              </a:rPr>
              <a:t>|</a:t>
            </a:r>
            <a:r>
              <a:rPr lang="fr-CA" altLang="ko-KR" i="1" dirty="0" err="1">
                <a:ea typeface="ＭＳ Ｐゴシック" pitchFamily="34" charset="-128"/>
              </a:rPr>
              <a:t>H</a:t>
            </a:r>
            <a:r>
              <a:rPr lang="fr-CA" altLang="ko-KR" baseline="-25000" dirty="0" err="1">
                <a:ea typeface="ＭＳ Ｐゴシック" pitchFamily="34" charset="-128"/>
              </a:rPr>
              <a:t>t</a:t>
            </a:r>
            <a:r>
              <a:rPr lang="fr-CA" altLang="ko-KR" baseline="-25000" dirty="0">
                <a:ea typeface="ＭＳ Ｐゴシック" pitchFamily="34" charset="-128"/>
              </a:rPr>
              <a:t> </a:t>
            </a:r>
            <a:r>
              <a:rPr lang="fr-CA" altLang="ko-KR" dirty="0">
                <a:ea typeface="ＭＳ Ｐゴシック" pitchFamily="34" charset="-128"/>
              </a:rPr>
              <a:t>= </a:t>
            </a:r>
            <a:r>
              <a:rPr lang="fr-CA" altLang="ko-KR" i="1" dirty="0">
                <a:ea typeface="ＭＳ Ｐゴシック" pitchFamily="34" charset="-128"/>
              </a:rPr>
              <a:t>j</a:t>
            </a:r>
            <a:r>
              <a:rPr lang="fr-CA" altLang="ko-KR" dirty="0">
                <a:ea typeface="ＭＳ Ｐゴシック" pitchFamily="34" charset="-128"/>
              </a:rPr>
              <a:t>) α(</a:t>
            </a:r>
            <a:r>
              <a:rPr lang="fr-CA" altLang="ko-KR" dirty="0" err="1">
                <a:ea typeface="ＭＳ Ｐゴシック" pitchFamily="34" charset="-128"/>
              </a:rPr>
              <a:t>j,t</a:t>
            </a:r>
            <a:r>
              <a:rPr lang="fr-CA" altLang="ko-KR" dirty="0">
                <a:ea typeface="ＭＳ Ｐゴシック" pitchFamily="34" charset="-128"/>
              </a:rPr>
              <a:t>)</a:t>
            </a:r>
          </a:p>
        </p:txBody>
      </p:sp>
      <p:sp>
        <p:nvSpPr>
          <p:cNvPr id="30724"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30725"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30726"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CD14AF68-8FE4-4D00-A1FE-9EE1A4F929CD}" type="slidenum">
              <a:rPr lang="en-US" altLang="en-US" smtClean="0">
                <a:latin typeface="Calibri" pitchFamily="34" charset="0"/>
              </a:rPr>
              <a:pPr/>
              <a:t>34</a:t>
            </a:fld>
            <a:endParaRPr lang="en-US" altLang="en-US">
              <a:latin typeface="Calibri" pitchFamily="34" charset="0"/>
            </a:endParaRPr>
          </a:p>
        </p:txBody>
      </p:sp>
      <p:graphicFrame>
        <p:nvGraphicFramePr>
          <p:cNvPr id="4" name="Tableau 3"/>
          <p:cNvGraphicFramePr>
            <a:graphicFrameLocks noGrp="1"/>
          </p:cNvGraphicFramePr>
          <p:nvPr/>
        </p:nvGraphicFramePr>
        <p:xfrm>
          <a:off x="681038" y="2921000"/>
          <a:ext cx="2273300" cy="1155699"/>
        </p:xfrm>
        <a:graphic>
          <a:graphicData uri="http://schemas.openxmlformats.org/drawingml/2006/table">
            <a:tbl>
              <a:tblPr firstRow="1" bandRow="1">
                <a:tableStyleId>{5C22544A-7EE6-4342-B048-85BDC9FD1C3A}</a:tableStyleId>
              </a:tblPr>
              <a:tblGrid>
                <a:gridCol w="1109906">
                  <a:extLst>
                    <a:ext uri="{9D8B030D-6E8A-4147-A177-3AD203B41FA5}">
                      <a16:colId xmlns:a16="http://schemas.microsoft.com/office/drawing/2014/main" val="20000"/>
                    </a:ext>
                  </a:extLst>
                </a:gridCol>
                <a:gridCol w="561639">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385233">
                <a:tc>
                  <a:txBody>
                    <a:bodyPr/>
                    <a:lstStyle/>
                    <a:p>
                      <a:endParaRPr lang="fr-FR" sz="1100" dirty="0"/>
                    </a:p>
                  </a:txBody>
                  <a:tcPr marL="91467" marR="91467" marT="30398" marB="30398"/>
                </a:tc>
                <a:tc>
                  <a:txBody>
                    <a:bodyPr/>
                    <a:lstStyle/>
                    <a:p>
                      <a:r>
                        <a:rPr lang="fr-FR" sz="1100" i="1" dirty="0" err="1"/>
                        <a:t>H</a:t>
                      </a:r>
                      <a:r>
                        <a:rPr lang="fr-FR" sz="1100" baseline="-25000" dirty="0" err="1"/>
                        <a:t>t</a:t>
                      </a:r>
                      <a:r>
                        <a:rPr lang="fr-FR" sz="1100" dirty="0"/>
                        <a:t>=0</a:t>
                      </a:r>
                    </a:p>
                  </a:txBody>
                  <a:tcPr marL="91467" marR="91467" marT="30398" marB="30398"/>
                </a:tc>
                <a:tc>
                  <a:txBody>
                    <a:bodyPr/>
                    <a:lstStyle/>
                    <a:p>
                      <a:r>
                        <a:rPr lang="fr-FR" sz="1100" i="1" dirty="0" err="1"/>
                        <a:t>H</a:t>
                      </a:r>
                      <a:r>
                        <a:rPr lang="fr-FR" sz="1100" baseline="-25000" dirty="0" err="1"/>
                        <a:t>t</a:t>
                      </a:r>
                      <a:r>
                        <a:rPr lang="fr-FR" sz="1100" dirty="0"/>
                        <a:t>=1</a:t>
                      </a:r>
                    </a:p>
                  </a:txBody>
                  <a:tcPr marL="91467" marR="91467" marT="30398" marB="30398"/>
                </a:tc>
                <a:extLst>
                  <a:ext uri="{0D108BD9-81ED-4DB2-BD59-A6C34878D82A}">
                    <a16:rowId xmlns:a16="http://schemas.microsoft.com/office/drawing/2014/main" val="10000"/>
                  </a:ext>
                </a:extLst>
              </a:tr>
              <a:tr h="385233">
                <a:tc>
                  <a:txBody>
                    <a:bodyPr/>
                    <a:lstStyle/>
                    <a:p>
                      <a:r>
                        <a:rPr lang="fr-FR" sz="1100" i="1" dirty="0"/>
                        <a:t>P</a:t>
                      </a:r>
                      <a:r>
                        <a:rPr lang="fr-FR" sz="1100" dirty="0"/>
                        <a:t>(</a:t>
                      </a:r>
                      <a:r>
                        <a:rPr lang="fr-FR" sz="1100" i="1" dirty="0"/>
                        <a:t>S</a:t>
                      </a:r>
                      <a:r>
                        <a:rPr lang="fr-FR" sz="1100" baseline="-25000" dirty="0"/>
                        <a:t>t</a:t>
                      </a:r>
                      <a:r>
                        <a:rPr lang="fr-FR" sz="1100" dirty="0"/>
                        <a:t>=0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0.9</a:t>
                      </a:r>
                    </a:p>
                  </a:txBody>
                  <a:tcPr marL="91467" marR="91467" marT="30398" marB="30398"/>
                </a:tc>
                <a:tc>
                  <a:txBody>
                    <a:bodyPr/>
                    <a:lstStyle/>
                    <a:p>
                      <a:r>
                        <a:rPr lang="fr-FR" sz="1100" dirty="0"/>
                        <a:t>0.2</a:t>
                      </a:r>
                    </a:p>
                  </a:txBody>
                  <a:tcPr marL="91467" marR="91467" marT="30398" marB="30398"/>
                </a:tc>
                <a:extLst>
                  <a:ext uri="{0D108BD9-81ED-4DB2-BD59-A6C34878D82A}">
                    <a16:rowId xmlns:a16="http://schemas.microsoft.com/office/drawing/2014/main" val="10001"/>
                  </a:ext>
                </a:extLst>
              </a:tr>
              <a:tr h="385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100" i="1" dirty="0"/>
                        <a:t>P</a:t>
                      </a:r>
                      <a:r>
                        <a:rPr lang="fr-FR" sz="1100" dirty="0"/>
                        <a:t>(</a:t>
                      </a:r>
                      <a:r>
                        <a:rPr lang="fr-FR" sz="1100" i="1" dirty="0"/>
                        <a:t>S</a:t>
                      </a:r>
                      <a:r>
                        <a:rPr lang="fr-FR" sz="1100" baseline="-25000" dirty="0"/>
                        <a:t>t</a:t>
                      </a:r>
                      <a:r>
                        <a:rPr lang="fr-FR" sz="1100" dirty="0"/>
                        <a:t>=1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0.1</a:t>
                      </a:r>
                    </a:p>
                  </a:txBody>
                  <a:tcPr marL="91467" marR="91467" marT="30398" marB="30398"/>
                </a:tc>
                <a:tc>
                  <a:txBody>
                    <a:bodyPr/>
                    <a:lstStyle/>
                    <a:p>
                      <a:r>
                        <a:rPr lang="fr-FR" sz="1100" dirty="0"/>
                        <a:t>0.8</a:t>
                      </a:r>
                    </a:p>
                  </a:txBody>
                  <a:tcPr marL="91467" marR="91467" marT="30398" marB="30398"/>
                </a:tc>
                <a:extLst>
                  <a:ext uri="{0D108BD9-81ED-4DB2-BD59-A6C34878D82A}">
                    <a16:rowId xmlns:a16="http://schemas.microsoft.com/office/drawing/2014/main" val="10002"/>
                  </a:ext>
                </a:extLst>
              </a:tr>
            </a:tbl>
          </a:graphicData>
        </a:graphic>
      </p:graphicFrame>
      <p:graphicFrame>
        <p:nvGraphicFramePr>
          <p:cNvPr id="11" name="Tableau 10"/>
          <p:cNvGraphicFramePr>
            <a:graphicFrameLocks noGrp="1"/>
          </p:cNvGraphicFramePr>
          <p:nvPr/>
        </p:nvGraphicFramePr>
        <p:xfrm>
          <a:off x="3681413" y="2925763"/>
          <a:ext cx="2708275" cy="1157287"/>
        </p:xfrm>
        <a:graphic>
          <a:graphicData uri="http://schemas.openxmlformats.org/drawingml/2006/table">
            <a:tbl>
              <a:tblPr firstRow="1" bandRow="1">
                <a:tableStyleId>{5C22544A-7EE6-4342-B048-85BDC9FD1C3A}</a:tableStyleId>
              </a:tblPr>
              <a:tblGrid>
                <a:gridCol w="1260892">
                  <a:extLst>
                    <a:ext uri="{9D8B030D-6E8A-4147-A177-3AD203B41FA5}">
                      <a16:colId xmlns:a16="http://schemas.microsoft.com/office/drawing/2014/main" val="20000"/>
                    </a:ext>
                  </a:extLst>
                </a:gridCol>
                <a:gridCol w="712164">
                  <a:extLst>
                    <a:ext uri="{9D8B030D-6E8A-4147-A177-3AD203B41FA5}">
                      <a16:colId xmlns:a16="http://schemas.microsoft.com/office/drawing/2014/main" val="20001"/>
                    </a:ext>
                  </a:extLst>
                </a:gridCol>
                <a:gridCol w="735219">
                  <a:extLst>
                    <a:ext uri="{9D8B030D-6E8A-4147-A177-3AD203B41FA5}">
                      <a16:colId xmlns:a16="http://schemas.microsoft.com/office/drawing/2014/main" val="20002"/>
                    </a:ext>
                  </a:extLst>
                </a:gridCol>
              </a:tblGrid>
              <a:tr h="408062">
                <a:tc>
                  <a:txBody>
                    <a:bodyPr/>
                    <a:lstStyle/>
                    <a:p>
                      <a:endParaRPr lang="fr-FR" sz="1600" dirty="0"/>
                    </a:p>
                  </a:txBody>
                  <a:tcPr marL="91434" marR="91434" marT="45756" marB="45756"/>
                </a:tc>
                <a:tc>
                  <a:txBody>
                    <a:bodyPr/>
                    <a:lstStyle/>
                    <a:p>
                      <a:r>
                        <a:rPr lang="fr-FR" sz="1600" i="1" dirty="0"/>
                        <a:t>H</a:t>
                      </a:r>
                      <a:r>
                        <a:rPr lang="fr-FR" sz="1600" baseline="-25000" dirty="0"/>
                        <a:t>t-1</a:t>
                      </a:r>
                      <a:r>
                        <a:rPr lang="fr-FR" sz="1600" dirty="0"/>
                        <a:t>=0</a:t>
                      </a:r>
                    </a:p>
                  </a:txBody>
                  <a:tcPr marL="91434" marR="91434" marT="45756" marB="45756"/>
                </a:tc>
                <a:tc>
                  <a:txBody>
                    <a:bodyPr/>
                    <a:lstStyle/>
                    <a:p>
                      <a:r>
                        <a:rPr lang="fr-FR" sz="1600" i="1" dirty="0"/>
                        <a:t>H</a:t>
                      </a:r>
                      <a:r>
                        <a:rPr lang="fr-FR" sz="1600" baseline="-25000" dirty="0"/>
                        <a:t>t-1</a:t>
                      </a:r>
                      <a:r>
                        <a:rPr lang="fr-FR" sz="1600" dirty="0"/>
                        <a:t>=1</a:t>
                      </a:r>
                    </a:p>
                  </a:txBody>
                  <a:tcPr marL="91434" marR="91434" marT="45756" marB="45756"/>
                </a:tc>
                <a:extLst>
                  <a:ext uri="{0D108BD9-81ED-4DB2-BD59-A6C34878D82A}">
                    <a16:rowId xmlns:a16="http://schemas.microsoft.com/office/drawing/2014/main" val="10000"/>
                  </a:ext>
                </a:extLst>
              </a:tr>
              <a:tr h="387992">
                <a:tc>
                  <a:txBody>
                    <a:bodyPr/>
                    <a:lstStyle/>
                    <a:p>
                      <a:r>
                        <a:rPr lang="fr-FR" sz="1600" i="1" dirty="0"/>
                        <a:t>P</a:t>
                      </a:r>
                      <a:r>
                        <a:rPr lang="fr-FR" sz="1600" dirty="0"/>
                        <a:t>(</a:t>
                      </a:r>
                      <a:r>
                        <a:rPr lang="fr-FR" sz="1600" i="1" dirty="0" err="1"/>
                        <a:t>H</a:t>
                      </a:r>
                      <a:r>
                        <a:rPr lang="fr-FR" sz="1600" baseline="-25000" dirty="0" err="1"/>
                        <a:t>t</a:t>
                      </a:r>
                      <a:r>
                        <a:rPr lang="fr-FR" sz="1600" dirty="0"/>
                        <a:t>=0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0.3</a:t>
                      </a:r>
                    </a:p>
                  </a:txBody>
                  <a:tcPr marL="91434" marR="91434" marT="45756" marB="45756"/>
                </a:tc>
                <a:tc>
                  <a:txBody>
                    <a:bodyPr/>
                    <a:lstStyle/>
                    <a:p>
                      <a:pPr algn="ctr"/>
                      <a:r>
                        <a:rPr lang="fr-FR" sz="1600" dirty="0"/>
                        <a:t>0.4</a:t>
                      </a:r>
                    </a:p>
                  </a:txBody>
                  <a:tcPr marL="91434" marR="91434" marT="45756" marB="45756"/>
                </a:tc>
                <a:extLst>
                  <a:ext uri="{0D108BD9-81ED-4DB2-BD59-A6C34878D82A}">
                    <a16:rowId xmlns:a16="http://schemas.microsoft.com/office/drawing/2014/main" val="10001"/>
                  </a:ext>
                </a:extLst>
              </a:tr>
              <a:tr h="361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i="1" dirty="0"/>
                        <a:t>P</a:t>
                      </a:r>
                      <a:r>
                        <a:rPr lang="fr-FR" sz="1600" dirty="0"/>
                        <a:t>(</a:t>
                      </a:r>
                      <a:r>
                        <a:rPr lang="fr-FR" sz="1600" i="1" dirty="0" err="1"/>
                        <a:t>H</a:t>
                      </a:r>
                      <a:r>
                        <a:rPr lang="fr-FR" sz="1600" i="1" baseline="-25000" dirty="0" err="1"/>
                        <a:t>t</a:t>
                      </a:r>
                      <a:r>
                        <a:rPr lang="fr-FR" sz="1600" dirty="0"/>
                        <a:t>=1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0.7</a:t>
                      </a:r>
                    </a:p>
                  </a:txBody>
                  <a:tcPr marL="91434" marR="91434" marT="45756" marB="45756"/>
                </a:tc>
                <a:tc>
                  <a:txBody>
                    <a:bodyPr/>
                    <a:lstStyle/>
                    <a:p>
                      <a:pPr algn="ctr"/>
                      <a:r>
                        <a:rPr lang="fr-FR" sz="1600" dirty="0"/>
                        <a:t>0.6</a:t>
                      </a:r>
                    </a:p>
                  </a:txBody>
                  <a:tcPr marL="91434" marR="91434" marT="45756" marB="45756"/>
                </a:tc>
                <a:extLst>
                  <a:ext uri="{0D108BD9-81ED-4DB2-BD59-A6C34878D82A}">
                    <a16:rowId xmlns:a16="http://schemas.microsoft.com/office/drawing/2014/main" val="10002"/>
                  </a:ext>
                </a:extLst>
              </a:tr>
            </a:tbl>
          </a:graphicData>
        </a:graphic>
      </p:graphicFrame>
      <p:graphicFrame>
        <p:nvGraphicFramePr>
          <p:cNvPr id="5" name="Tableau 4"/>
          <p:cNvGraphicFramePr>
            <a:graphicFrameLocks noGrp="1"/>
          </p:cNvGraphicFramePr>
          <p:nvPr/>
        </p:nvGraphicFramePr>
        <p:xfrm>
          <a:off x="1844675" y="4511675"/>
          <a:ext cx="5387975" cy="1112838"/>
        </p:xfrm>
        <a:graphic>
          <a:graphicData uri="http://schemas.openxmlformats.org/drawingml/2006/table">
            <a:tbl>
              <a:tblPr firstRow="1" bandRow="1">
                <a:tableStyleId>{5C22544A-7EE6-4342-B048-85BDC9FD1C3A}</a:tableStyleId>
              </a:tblPr>
              <a:tblGrid>
                <a:gridCol w="1077595">
                  <a:extLst>
                    <a:ext uri="{9D8B030D-6E8A-4147-A177-3AD203B41FA5}">
                      <a16:colId xmlns:a16="http://schemas.microsoft.com/office/drawing/2014/main" val="20000"/>
                    </a:ext>
                  </a:extLst>
                </a:gridCol>
                <a:gridCol w="1077595">
                  <a:extLst>
                    <a:ext uri="{9D8B030D-6E8A-4147-A177-3AD203B41FA5}">
                      <a16:colId xmlns:a16="http://schemas.microsoft.com/office/drawing/2014/main" val="20001"/>
                    </a:ext>
                  </a:extLst>
                </a:gridCol>
                <a:gridCol w="1077595">
                  <a:extLst>
                    <a:ext uri="{9D8B030D-6E8A-4147-A177-3AD203B41FA5}">
                      <a16:colId xmlns:a16="http://schemas.microsoft.com/office/drawing/2014/main" val="20002"/>
                    </a:ext>
                  </a:extLst>
                </a:gridCol>
                <a:gridCol w="1077595">
                  <a:extLst>
                    <a:ext uri="{9D8B030D-6E8A-4147-A177-3AD203B41FA5}">
                      <a16:colId xmlns:a16="http://schemas.microsoft.com/office/drawing/2014/main" val="20003"/>
                    </a:ext>
                  </a:extLst>
                </a:gridCol>
                <a:gridCol w="1077595">
                  <a:extLst>
                    <a:ext uri="{9D8B030D-6E8A-4147-A177-3AD203B41FA5}">
                      <a16:colId xmlns:a16="http://schemas.microsoft.com/office/drawing/2014/main" val="20004"/>
                    </a:ext>
                  </a:extLst>
                </a:gridCol>
              </a:tblGrid>
              <a:tr h="370946">
                <a:tc>
                  <a:txBody>
                    <a:bodyPr/>
                    <a:lstStyle/>
                    <a:p>
                      <a:r>
                        <a:rPr lang="fr-FR" sz="1800" dirty="0"/>
                        <a:t>i</a:t>
                      </a:r>
                    </a:p>
                  </a:txBody>
                  <a:tcPr marL="91448" marR="91448" marT="45733" marB="45733"/>
                </a:tc>
                <a:tc>
                  <a:txBody>
                    <a:bodyPr/>
                    <a:lstStyle/>
                    <a:p>
                      <a:pPr algn="r"/>
                      <a:r>
                        <a:rPr lang="fr-FR" sz="1800" dirty="0"/>
                        <a:t>1</a:t>
                      </a:r>
                    </a:p>
                  </a:txBody>
                  <a:tcPr marL="91448" marR="91448" marT="45733" marB="45733"/>
                </a:tc>
                <a:tc>
                  <a:txBody>
                    <a:bodyPr/>
                    <a:lstStyle/>
                    <a:p>
                      <a:pPr algn="r"/>
                      <a:r>
                        <a:rPr lang="fr-FR" sz="1800" dirty="0"/>
                        <a:t>2</a:t>
                      </a:r>
                    </a:p>
                  </a:txBody>
                  <a:tcPr marL="91448" marR="91448" marT="45733" marB="45733"/>
                </a:tc>
                <a:tc>
                  <a:txBody>
                    <a:bodyPr/>
                    <a:lstStyle/>
                    <a:p>
                      <a:pPr algn="r"/>
                      <a:r>
                        <a:rPr lang="fr-FR" sz="1800" dirty="0"/>
                        <a:t>3</a:t>
                      </a:r>
                    </a:p>
                  </a:txBody>
                  <a:tcPr marL="91448" marR="91448" marT="45733" marB="45733"/>
                </a:tc>
                <a:tc>
                  <a:txBody>
                    <a:bodyPr/>
                    <a:lstStyle/>
                    <a:p>
                      <a:pPr algn="r"/>
                      <a:r>
                        <a:rPr lang="fr-FR" sz="1800" dirty="0"/>
                        <a:t>4</a:t>
                      </a:r>
                    </a:p>
                  </a:txBody>
                  <a:tcPr marL="91448" marR="91448" marT="45733" marB="45733"/>
                </a:tc>
                <a:extLst>
                  <a:ext uri="{0D108BD9-81ED-4DB2-BD59-A6C34878D82A}">
                    <a16:rowId xmlns:a16="http://schemas.microsoft.com/office/drawing/2014/main" val="10000"/>
                  </a:ext>
                </a:extLst>
              </a:tr>
              <a:tr h="370946">
                <a:tc>
                  <a:txBody>
                    <a:bodyPr/>
                    <a:lstStyle/>
                    <a:p>
                      <a:r>
                        <a:rPr lang="fr-FR" sz="1800" dirty="0"/>
                        <a:t>0</a:t>
                      </a:r>
                    </a:p>
                  </a:txBody>
                  <a:tcPr marL="91448" marR="91448" marT="45733" marB="45733"/>
                </a:tc>
                <a:tc>
                  <a:txBody>
                    <a:bodyPr/>
                    <a:lstStyle/>
                    <a:p>
                      <a:pPr algn="r"/>
                      <a:r>
                        <a:rPr lang="fr-FR" sz="1800" dirty="0"/>
                        <a:t>0.45</a:t>
                      </a:r>
                    </a:p>
                  </a:txBody>
                  <a:tcPr marL="91448" marR="91448" marT="45733" marB="45733"/>
                </a:tc>
                <a:tc>
                  <a:txBody>
                    <a:bodyPr/>
                    <a:lstStyle/>
                    <a:p>
                      <a:pPr algn="r"/>
                      <a:endParaRPr lang="fr-FR" sz="1800" dirty="0"/>
                    </a:p>
                  </a:txBody>
                  <a:tcPr marL="91448" marR="91448" marT="45733" marB="45733">
                    <a:solidFill>
                      <a:srgbClr val="FF0000"/>
                    </a:solidFill>
                  </a:tcPr>
                </a:tc>
                <a:tc>
                  <a:txBody>
                    <a:bodyPr/>
                    <a:lstStyle/>
                    <a:p>
                      <a:pPr algn="r"/>
                      <a:endParaRPr lang="fr-FR" sz="1800" dirty="0"/>
                    </a:p>
                  </a:txBody>
                  <a:tcPr marL="91448" marR="91448" marT="45733" marB="45733"/>
                </a:tc>
                <a:tc>
                  <a:txBody>
                    <a:bodyPr/>
                    <a:lstStyle/>
                    <a:p>
                      <a:pPr algn="r"/>
                      <a:endParaRPr lang="fr-FR" sz="1800" dirty="0"/>
                    </a:p>
                  </a:txBody>
                  <a:tcPr marL="91448" marR="91448" marT="45733" marB="45733"/>
                </a:tc>
                <a:extLst>
                  <a:ext uri="{0D108BD9-81ED-4DB2-BD59-A6C34878D82A}">
                    <a16:rowId xmlns:a16="http://schemas.microsoft.com/office/drawing/2014/main" val="10001"/>
                  </a:ext>
                </a:extLst>
              </a:tr>
              <a:tr h="370946">
                <a:tc>
                  <a:txBody>
                    <a:bodyPr/>
                    <a:lstStyle/>
                    <a:p>
                      <a:r>
                        <a:rPr lang="fr-FR" sz="1800" dirty="0"/>
                        <a:t>1</a:t>
                      </a:r>
                    </a:p>
                  </a:txBody>
                  <a:tcPr marL="91448" marR="91448" marT="45733" marB="45733"/>
                </a:tc>
                <a:tc>
                  <a:txBody>
                    <a:bodyPr/>
                    <a:lstStyle/>
                    <a:p>
                      <a:pPr algn="r"/>
                      <a:r>
                        <a:rPr lang="fr-FR" sz="1800" dirty="0"/>
                        <a:t>0.1</a:t>
                      </a:r>
                    </a:p>
                  </a:txBody>
                  <a:tcPr marL="91448" marR="91448" marT="45733" marB="45733"/>
                </a:tc>
                <a:tc>
                  <a:txBody>
                    <a:bodyPr/>
                    <a:lstStyle/>
                    <a:p>
                      <a:pPr algn="r"/>
                      <a:endParaRPr lang="fr-FR" sz="1800" dirty="0"/>
                    </a:p>
                  </a:txBody>
                  <a:tcPr marL="91448" marR="91448" marT="45733" marB="45733">
                    <a:solidFill>
                      <a:srgbClr val="FF0000"/>
                    </a:solidFill>
                  </a:tcPr>
                </a:tc>
                <a:tc>
                  <a:txBody>
                    <a:bodyPr/>
                    <a:lstStyle/>
                    <a:p>
                      <a:pPr algn="r"/>
                      <a:endParaRPr lang="fr-FR" sz="1800"/>
                    </a:p>
                  </a:txBody>
                  <a:tcPr marL="91448" marR="91448" marT="45733" marB="45733"/>
                </a:tc>
                <a:tc>
                  <a:txBody>
                    <a:bodyPr/>
                    <a:lstStyle/>
                    <a:p>
                      <a:pPr algn="r"/>
                      <a:endParaRPr lang="fr-FR" sz="1800" dirty="0"/>
                    </a:p>
                  </a:txBody>
                  <a:tcPr marL="91448" marR="91448" marT="45733" marB="45733"/>
                </a:tc>
                <a:extLst>
                  <a:ext uri="{0D108BD9-81ED-4DB2-BD59-A6C34878D82A}">
                    <a16:rowId xmlns:a16="http://schemas.microsoft.com/office/drawing/2014/main" val="10002"/>
                  </a:ext>
                </a:extLst>
              </a:tr>
            </a:tbl>
          </a:graphicData>
        </a:graphic>
      </p:graphicFrame>
      <p:sp>
        <p:nvSpPr>
          <p:cNvPr id="30789" name="Text Box 43"/>
          <p:cNvSpPr txBox="1">
            <a:spLocks noChangeArrowheads="1"/>
          </p:cNvSpPr>
          <p:nvPr/>
        </p:nvSpPr>
        <p:spPr bwMode="auto">
          <a:xfrm>
            <a:off x="787400" y="2565400"/>
            <a:ext cx="2197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d'observation</a:t>
            </a:r>
            <a:endParaRPr lang="fr-CA" altLang="en-US" sz="1600" b="1">
              <a:solidFill>
                <a:srgbClr val="000000"/>
              </a:solidFill>
              <a:latin typeface="Calibri" pitchFamily="34" charset="0"/>
            </a:endParaRPr>
          </a:p>
        </p:txBody>
      </p:sp>
      <p:sp>
        <p:nvSpPr>
          <p:cNvPr id="30790" name="Text Box 43"/>
          <p:cNvSpPr txBox="1">
            <a:spLocks noChangeArrowheads="1"/>
          </p:cNvSpPr>
          <p:nvPr/>
        </p:nvSpPr>
        <p:spPr bwMode="auto">
          <a:xfrm>
            <a:off x="3906838" y="2571750"/>
            <a:ext cx="2443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de transition</a:t>
            </a:r>
            <a:endParaRPr lang="fr-CA" altLang="en-US" sz="1600" b="1">
              <a:solidFill>
                <a:srgbClr val="000000"/>
              </a:solidFill>
              <a:latin typeface="Calibri" pitchFamily="34" charset="0"/>
            </a:endParaRPr>
          </a:p>
        </p:txBody>
      </p:sp>
      <p:sp>
        <p:nvSpPr>
          <p:cNvPr id="18" name="Text Box 43"/>
          <p:cNvSpPr txBox="1">
            <a:spLocks noChangeArrowheads="1"/>
          </p:cNvSpPr>
          <p:nvPr/>
        </p:nvSpPr>
        <p:spPr bwMode="auto">
          <a:xfrm>
            <a:off x="7000875" y="2589213"/>
            <a:ext cx="24431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a:solidFill>
                  <a:srgbClr val="000000"/>
                </a:solidFill>
                <a:latin typeface="+mn-lt"/>
              </a:rPr>
              <a:t>Distribution initiale</a:t>
            </a:r>
          </a:p>
        </p:txBody>
      </p:sp>
      <p:sp>
        <p:nvSpPr>
          <p:cNvPr id="30792" name="Text Box 43"/>
          <p:cNvSpPr txBox="1">
            <a:spLocks noChangeArrowheads="1"/>
          </p:cNvSpPr>
          <p:nvPr/>
        </p:nvSpPr>
        <p:spPr bwMode="auto">
          <a:xfrm rot="-5400000">
            <a:off x="1270794" y="4934744"/>
            <a:ext cx="666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CA" altLang="en-US" sz="1600" b="1">
                <a:solidFill>
                  <a:srgbClr val="000000"/>
                </a:solidFill>
                <a:latin typeface="Calibri" pitchFamily="34" charset="0"/>
              </a:rPr>
              <a:t>α(i,t)</a:t>
            </a:r>
          </a:p>
        </p:txBody>
      </p:sp>
      <p:cxnSp>
        <p:nvCxnSpPr>
          <p:cNvPr id="15" name="Connecteur droit 14"/>
          <p:cNvCxnSpPr>
            <a:cxnSpLocks noChangeShapeType="1"/>
          </p:cNvCxnSpPr>
          <p:nvPr/>
        </p:nvCxnSpPr>
        <p:spPr bwMode="auto">
          <a:xfrm>
            <a:off x="1831975" y="4518025"/>
            <a:ext cx="1082675" cy="334963"/>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0" name="Text Box 43"/>
          <p:cNvSpPr txBox="1">
            <a:spLocks noChangeArrowheads="1"/>
          </p:cNvSpPr>
          <p:nvPr/>
        </p:nvSpPr>
        <p:spPr bwMode="auto">
          <a:xfrm>
            <a:off x="2644775" y="4468813"/>
            <a:ext cx="269875" cy="3397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err="1">
                <a:solidFill>
                  <a:schemeClr val="bg1"/>
                </a:solidFill>
                <a:latin typeface="+mn-lt"/>
              </a:rPr>
              <a:t>t</a:t>
            </a:r>
            <a:endParaRPr lang="fr-CA" sz="1600" b="1" dirty="0">
              <a:solidFill>
                <a:schemeClr val="bg1"/>
              </a:solidFill>
              <a:latin typeface="+mn-lt"/>
            </a:endParaRPr>
          </a:p>
        </p:txBody>
      </p:sp>
      <p:graphicFrame>
        <p:nvGraphicFramePr>
          <p:cNvPr id="21" name="Tableau 20"/>
          <p:cNvGraphicFramePr>
            <a:graphicFrameLocks noGrp="1"/>
          </p:cNvGraphicFramePr>
          <p:nvPr/>
        </p:nvGraphicFramePr>
        <p:xfrm>
          <a:off x="6675438" y="2925763"/>
          <a:ext cx="2273300" cy="795337"/>
        </p:xfrm>
        <a:graphic>
          <a:graphicData uri="http://schemas.openxmlformats.org/drawingml/2006/table">
            <a:tbl>
              <a:tblPr firstRow="1" bandRow="1">
                <a:tableStyleId>{5C22544A-7EE6-4342-B048-85BDC9FD1C3A}</a:tableStyleId>
              </a:tblPr>
              <a:tblGrid>
                <a:gridCol w="1037694">
                  <a:extLst>
                    <a:ext uri="{9D8B030D-6E8A-4147-A177-3AD203B41FA5}">
                      <a16:colId xmlns:a16="http://schemas.microsoft.com/office/drawing/2014/main" val="20000"/>
                    </a:ext>
                  </a:extLst>
                </a:gridCol>
                <a:gridCol w="633851">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407694">
                <a:tc>
                  <a:txBody>
                    <a:bodyPr/>
                    <a:lstStyle/>
                    <a:p>
                      <a:endParaRPr lang="fr-FR" sz="1600" dirty="0"/>
                    </a:p>
                  </a:txBody>
                  <a:tcPr marL="91467" marR="91467" marT="45715" marB="45715"/>
                </a:tc>
                <a:tc>
                  <a:txBody>
                    <a:bodyPr/>
                    <a:lstStyle/>
                    <a:p>
                      <a:r>
                        <a:rPr lang="fr-FR" sz="1600" i="1" dirty="0"/>
                        <a:t>H</a:t>
                      </a:r>
                      <a:r>
                        <a:rPr lang="fr-FR" sz="1600" i="0" baseline="-25000" dirty="0"/>
                        <a:t>1</a:t>
                      </a:r>
                      <a:r>
                        <a:rPr lang="fr-FR" sz="1600" dirty="0"/>
                        <a:t>=0</a:t>
                      </a:r>
                    </a:p>
                  </a:txBody>
                  <a:tcPr marL="91467" marR="91467" marT="45715" marB="45715"/>
                </a:tc>
                <a:tc>
                  <a:txBody>
                    <a:bodyPr/>
                    <a:lstStyle/>
                    <a:p>
                      <a:r>
                        <a:rPr lang="fr-FR" sz="1600" i="1" dirty="0"/>
                        <a:t>H</a:t>
                      </a:r>
                      <a:r>
                        <a:rPr lang="fr-FR" sz="1600" i="0" baseline="-25000" dirty="0"/>
                        <a:t>1</a:t>
                      </a:r>
                      <a:r>
                        <a:rPr lang="fr-FR" sz="1600" dirty="0"/>
                        <a:t>=1</a:t>
                      </a:r>
                    </a:p>
                  </a:txBody>
                  <a:tcPr marL="91467" marR="91467" marT="45715" marB="45715"/>
                </a:tc>
                <a:extLst>
                  <a:ext uri="{0D108BD9-81ED-4DB2-BD59-A6C34878D82A}">
                    <a16:rowId xmlns:a16="http://schemas.microsoft.com/office/drawing/2014/main" val="10000"/>
                  </a:ext>
                </a:extLst>
              </a:tr>
              <a:tr h="387643">
                <a:tc>
                  <a:txBody>
                    <a:bodyPr/>
                    <a:lstStyle/>
                    <a:p>
                      <a:r>
                        <a:rPr lang="fr-FR" sz="1600" i="1" dirty="0"/>
                        <a:t>P</a:t>
                      </a:r>
                      <a:r>
                        <a:rPr lang="fr-FR" sz="1600" dirty="0"/>
                        <a:t>(</a:t>
                      </a:r>
                      <a:r>
                        <a:rPr lang="fr-FR" sz="1600" i="1" dirty="0"/>
                        <a:t>H</a:t>
                      </a:r>
                      <a:r>
                        <a:rPr lang="fr-FR" sz="1600" i="0" baseline="-25000" dirty="0"/>
                        <a:t>1</a:t>
                      </a:r>
                      <a:r>
                        <a:rPr lang="fr-FR" sz="1600" dirty="0"/>
                        <a:t>)</a:t>
                      </a:r>
                    </a:p>
                  </a:txBody>
                  <a:tcPr marL="91467" marR="91467" marT="45715" marB="45715"/>
                </a:tc>
                <a:tc>
                  <a:txBody>
                    <a:bodyPr/>
                    <a:lstStyle/>
                    <a:p>
                      <a:r>
                        <a:rPr lang="fr-FR" sz="1600" dirty="0"/>
                        <a:t>0.5</a:t>
                      </a:r>
                    </a:p>
                  </a:txBody>
                  <a:tcPr marL="91467" marR="91467" marT="45715" marB="45715"/>
                </a:tc>
                <a:tc>
                  <a:txBody>
                    <a:bodyPr/>
                    <a:lstStyle/>
                    <a:p>
                      <a:r>
                        <a:rPr lang="fr-FR" sz="1600" dirty="0"/>
                        <a:t>0.5</a:t>
                      </a:r>
                    </a:p>
                  </a:txBody>
                  <a:tcPr marL="91467" marR="91467" marT="45715" marB="45715"/>
                </a:tc>
                <a:extLst>
                  <a:ext uri="{0D108BD9-81ED-4DB2-BD59-A6C34878D82A}">
                    <a16:rowId xmlns:a16="http://schemas.microsoft.com/office/drawing/2014/main" val="10001"/>
                  </a:ext>
                </a:extLst>
              </a:tr>
            </a:tbl>
          </a:graphicData>
        </a:graphic>
      </p:graphicFrame>
      <p:cxnSp>
        <p:nvCxnSpPr>
          <p:cNvPr id="31" name="Connecteur droit avec flèche 30"/>
          <p:cNvCxnSpPr>
            <a:cxnSpLocks noChangeShapeType="1"/>
          </p:cNvCxnSpPr>
          <p:nvPr/>
        </p:nvCxnSpPr>
        <p:spPr bwMode="auto">
          <a:xfrm>
            <a:off x="3916363" y="5040313"/>
            <a:ext cx="601662" cy="0"/>
          </a:xfrm>
          <a:prstGeom prst="straightConnector1">
            <a:avLst/>
          </a:prstGeom>
          <a:noFill/>
          <a:ln w="2540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2" name="Connecteur droit avec flèche 31"/>
          <p:cNvCxnSpPr>
            <a:cxnSpLocks noChangeShapeType="1"/>
          </p:cNvCxnSpPr>
          <p:nvPr/>
        </p:nvCxnSpPr>
        <p:spPr bwMode="auto">
          <a:xfrm>
            <a:off x="3922713" y="5499100"/>
            <a:ext cx="601662" cy="0"/>
          </a:xfrm>
          <a:prstGeom prst="straightConnector1">
            <a:avLst/>
          </a:prstGeom>
          <a:noFill/>
          <a:ln w="2540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3" name="Connecteur droit avec flèche 32"/>
          <p:cNvCxnSpPr>
            <a:cxnSpLocks noChangeShapeType="1"/>
          </p:cNvCxnSpPr>
          <p:nvPr/>
        </p:nvCxnSpPr>
        <p:spPr bwMode="auto">
          <a:xfrm>
            <a:off x="3916363" y="5067300"/>
            <a:ext cx="549275" cy="320675"/>
          </a:xfrm>
          <a:prstGeom prst="straightConnector1">
            <a:avLst/>
          </a:prstGeom>
          <a:noFill/>
          <a:ln w="2540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4" name="Connecteur droit avec flèche 33"/>
          <p:cNvCxnSpPr>
            <a:cxnSpLocks noChangeShapeType="1"/>
          </p:cNvCxnSpPr>
          <p:nvPr/>
        </p:nvCxnSpPr>
        <p:spPr bwMode="auto">
          <a:xfrm flipV="1">
            <a:off x="3916363" y="5119688"/>
            <a:ext cx="588962" cy="347662"/>
          </a:xfrm>
          <a:prstGeom prst="straightConnector1">
            <a:avLst/>
          </a:prstGeom>
          <a:noFill/>
          <a:ln w="2540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fr-FR" altLang="ko-KR" dirty="0">
                <a:latin typeface="Arial" pitchFamily="34" charset="0"/>
                <a:ea typeface="ＭＳ Ｐゴシック" pitchFamily="34" charset="-128"/>
              </a:rPr>
              <a:t>Exemple - Programmation dynamique avant pour un HMM</a:t>
            </a:r>
            <a:endParaRPr lang="fr-CA" altLang="ko-KR" dirty="0">
              <a:latin typeface="Arial" pitchFamily="34" charset="0"/>
              <a:ea typeface="ＭＳ Ｐゴシック" pitchFamily="34" charset="-128"/>
            </a:endParaRPr>
          </a:p>
        </p:txBody>
      </p:sp>
      <p:sp>
        <p:nvSpPr>
          <p:cNvPr id="31747" name="Rectangle 6"/>
          <p:cNvSpPr>
            <a:spLocks noGrp="1" noChangeArrowheads="1"/>
          </p:cNvSpPr>
          <p:nvPr>
            <p:ph idx="1"/>
          </p:nvPr>
        </p:nvSpPr>
        <p:spPr/>
        <p:txBody>
          <a:bodyPr/>
          <a:lstStyle/>
          <a:p>
            <a:pPr eaLnBrk="1" hangingPunct="1"/>
            <a:r>
              <a:rPr lang="fr-CA" altLang="ko-KR" dirty="0">
                <a:ea typeface="ＭＳ Ｐゴシック" pitchFamily="34" charset="-128"/>
              </a:rPr>
              <a:t>Décoder un message binaire avec canal bruité (T=4)</a:t>
            </a:r>
          </a:p>
          <a:p>
            <a:pPr lvl="1" eaLnBrk="1" hangingPunct="1"/>
            <a:r>
              <a:rPr lang="fr-CA" altLang="ko-KR" dirty="0">
                <a:ea typeface="ＭＳ Ｐゴシック" pitchFamily="34" charset="-128"/>
              </a:rPr>
              <a:t>message observé: </a:t>
            </a:r>
            <a:r>
              <a:rPr lang="fr-CA" altLang="ko-KR" i="1" dirty="0">
                <a:ea typeface="ＭＳ Ｐゴシック" pitchFamily="34" charset="-128"/>
              </a:rPr>
              <a:t>S</a:t>
            </a:r>
            <a:r>
              <a:rPr lang="fr-CA" altLang="ko-KR" baseline="-25000" dirty="0">
                <a:ea typeface="ＭＳ Ｐゴシック" pitchFamily="34" charset="-128"/>
              </a:rPr>
              <a:t>1</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2</a:t>
            </a:r>
            <a:r>
              <a:rPr lang="fr-CA" altLang="ko-KR" dirty="0">
                <a:ea typeface="ＭＳ Ｐゴシック" pitchFamily="34" charset="-128"/>
              </a:rPr>
              <a:t>=1, </a:t>
            </a:r>
            <a:r>
              <a:rPr lang="fr-CA" altLang="ko-KR" i="1" dirty="0">
                <a:ea typeface="ＭＳ Ｐゴシック" pitchFamily="34" charset="-128"/>
              </a:rPr>
              <a:t>S</a:t>
            </a:r>
            <a:r>
              <a:rPr lang="fr-CA" altLang="ko-KR" baseline="-25000" dirty="0">
                <a:ea typeface="ＭＳ Ｐゴシック" pitchFamily="34" charset="-128"/>
              </a:rPr>
              <a:t>3</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4</a:t>
            </a:r>
            <a:r>
              <a:rPr lang="fr-CA" altLang="ko-KR" dirty="0">
                <a:ea typeface="ＭＳ Ｐゴシック" pitchFamily="34" charset="-128"/>
              </a:rPr>
              <a:t>=0</a:t>
            </a: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r>
              <a:rPr lang="fr-CA" altLang="ko-KR" dirty="0">
                <a:ea typeface="ＭＳ Ｐゴシック" pitchFamily="34" charset="-128"/>
              </a:rPr>
              <a:t>récursion: α(0,2) = </a:t>
            </a:r>
            <a:r>
              <a:rPr lang="fr-CA" altLang="en-US" sz="1600" i="1" dirty="0">
                <a:ea typeface="ＭＳ Ｐゴシック" pitchFamily="34" charset="-128"/>
              </a:rPr>
              <a:t>P</a:t>
            </a:r>
            <a:r>
              <a:rPr lang="fr-CA" altLang="en-US" sz="1600" dirty="0">
                <a:ea typeface="ＭＳ Ｐゴシック" pitchFamily="34" charset="-128"/>
              </a:rPr>
              <a:t>(</a:t>
            </a:r>
            <a:r>
              <a:rPr lang="fr-CA" altLang="en-US" sz="1600" i="1" dirty="0">
                <a:ea typeface="ＭＳ Ｐゴシック" pitchFamily="34" charset="-128"/>
              </a:rPr>
              <a:t>S</a:t>
            </a:r>
            <a:r>
              <a:rPr lang="fr-CA" altLang="en-US" sz="1600" i="1" baseline="-25000" dirty="0">
                <a:ea typeface="ＭＳ Ｐゴシック" pitchFamily="34" charset="-128"/>
              </a:rPr>
              <a:t>2</a:t>
            </a:r>
            <a:r>
              <a:rPr lang="fr-CA" altLang="en-US" sz="1600" dirty="0">
                <a:ea typeface="ＭＳ Ｐゴシック" pitchFamily="34" charset="-128"/>
              </a:rPr>
              <a:t>= 1</a:t>
            </a:r>
            <a:r>
              <a:rPr lang="fr-CA" altLang="ko-KR" sz="1600" dirty="0">
                <a:ea typeface="ＭＳ Ｐゴシック" pitchFamily="34" charset="-128"/>
              </a:rPr>
              <a:t>|</a:t>
            </a:r>
            <a:r>
              <a:rPr lang="fr-CA" altLang="ko-KR" sz="1600" i="1" dirty="0">
                <a:ea typeface="ＭＳ Ｐゴシック" pitchFamily="34" charset="-128"/>
              </a:rPr>
              <a:t>H</a:t>
            </a:r>
            <a:r>
              <a:rPr lang="fr-CA" altLang="ko-KR" sz="1600" baseline="-25000" dirty="0">
                <a:ea typeface="ＭＳ Ｐゴシック" pitchFamily="34" charset="-128"/>
              </a:rPr>
              <a:t>2 </a:t>
            </a:r>
            <a:r>
              <a:rPr lang="fr-CA" altLang="ko-KR" sz="1600" dirty="0">
                <a:ea typeface="ＭＳ Ｐゴシック" pitchFamily="34" charset="-128"/>
              </a:rPr>
              <a:t>= 0)</a:t>
            </a:r>
            <a:r>
              <a:rPr lang="fr-CA" altLang="ko-KR" dirty="0">
                <a:ea typeface="ＭＳ Ｐゴシック" pitchFamily="34" charset="-128"/>
              </a:rPr>
              <a:t> </a:t>
            </a:r>
            <a:r>
              <a:rPr lang="fr-CA" altLang="ko-KR" sz="1600" dirty="0">
                <a:ea typeface="ＭＳ Ｐゴシック" pitchFamily="34" charset="-128"/>
              </a:rPr>
              <a:t>(</a:t>
            </a:r>
            <a:r>
              <a:rPr lang="fr-CA" altLang="en-US" sz="1600" dirty="0">
                <a:ea typeface="ＭＳ Ｐゴシック" pitchFamily="34" charset="-128"/>
              </a:rPr>
              <a:t> </a:t>
            </a:r>
            <a:r>
              <a:rPr lang="fr-CA" altLang="en-US" sz="1600" i="1" dirty="0">
                <a:ea typeface="ＭＳ Ｐゴシック" pitchFamily="34" charset="-128"/>
              </a:rPr>
              <a:t>P</a:t>
            </a:r>
            <a:r>
              <a:rPr lang="fr-CA" altLang="en-US" sz="1600" dirty="0">
                <a:ea typeface="ＭＳ Ｐゴシック" pitchFamily="34" charset="-128"/>
              </a:rPr>
              <a:t>(</a:t>
            </a:r>
            <a:r>
              <a:rPr lang="fr-CA" altLang="en-US" sz="1600" i="1" dirty="0">
                <a:ea typeface="ＭＳ Ｐゴシック" pitchFamily="34" charset="-128"/>
              </a:rPr>
              <a:t>H</a:t>
            </a:r>
            <a:r>
              <a:rPr lang="fr-CA" altLang="en-US" sz="1600" i="1" baseline="-25000" dirty="0">
                <a:ea typeface="ＭＳ Ｐゴシック" pitchFamily="34" charset="-128"/>
              </a:rPr>
              <a:t>2</a:t>
            </a:r>
            <a:r>
              <a:rPr lang="fr-CA" altLang="ko-KR" sz="1600" dirty="0">
                <a:ea typeface="ＭＳ Ｐゴシック" pitchFamily="34" charset="-128"/>
              </a:rPr>
              <a:t> = 0|</a:t>
            </a:r>
            <a:r>
              <a:rPr lang="fr-CA" altLang="ko-KR" sz="1600" i="1" dirty="0">
                <a:ea typeface="ＭＳ Ｐゴシック" pitchFamily="34" charset="-128"/>
              </a:rPr>
              <a:t>H</a:t>
            </a:r>
            <a:r>
              <a:rPr lang="fr-CA" altLang="ko-KR" sz="1600" baseline="-25000" dirty="0">
                <a:ea typeface="ＭＳ Ｐゴシック" pitchFamily="34" charset="-128"/>
              </a:rPr>
              <a:t>1 </a:t>
            </a:r>
            <a:r>
              <a:rPr lang="fr-CA" altLang="ko-KR" sz="1600" dirty="0">
                <a:ea typeface="ＭＳ Ｐゴシック" pitchFamily="34" charset="-128"/>
              </a:rPr>
              <a:t>= 0) α(0,1) + </a:t>
            </a:r>
            <a:r>
              <a:rPr lang="fr-CA" altLang="en-US" sz="1600" i="1" dirty="0">
                <a:ea typeface="ＭＳ Ｐゴシック" pitchFamily="34" charset="-128"/>
              </a:rPr>
              <a:t>P</a:t>
            </a:r>
            <a:r>
              <a:rPr lang="fr-CA" altLang="en-US" sz="1600" dirty="0">
                <a:ea typeface="ＭＳ Ｐゴシック" pitchFamily="34" charset="-128"/>
              </a:rPr>
              <a:t>(</a:t>
            </a:r>
            <a:r>
              <a:rPr lang="fr-CA" altLang="en-US" sz="1600" i="1" dirty="0">
                <a:ea typeface="ＭＳ Ｐゴシック" pitchFamily="34" charset="-128"/>
              </a:rPr>
              <a:t>H</a:t>
            </a:r>
            <a:r>
              <a:rPr lang="fr-CA" altLang="en-US" sz="1600" i="1" baseline="-25000" dirty="0">
                <a:ea typeface="ＭＳ Ｐゴシック" pitchFamily="34" charset="-128"/>
              </a:rPr>
              <a:t>2</a:t>
            </a:r>
            <a:r>
              <a:rPr lang="fr-CA" altLang="ko-KR" sz="1600" dirty="0">
                <a:ea typeface="ＭＳ Ｐゴシック" pitchFamily="34" charset="-128"/>
              </a:rPr>
              <a:t> = 0|</a:t>
            </a:r>
            <a:r>
              <a:rPr lang="fr-CA" altLang="ko-KR" sz="1600" i="1" dirty="0">
                <a:ea typeface="ＭＳ Ｐゴシック" pitchFamily="34" charset="-128"/>
              </a:rPr>
              <a:t>H</a:t>
            </a:r>
            <a:r>
              <a:rPr lang="fr-CA" altLang="ko-KR" sz="1600" baseline="-25000" dirty="0">
                <a:ea typeface="ＭＳ Ｐゴシック" pitchFamily="34" charset="-128"/>
              </a:rPr>
              <a:t>1 </a:t>
            </a:r>
            <a:r>
              <a:rPr lang="fr-CA" altLang="ko-KR" sz="1600" dirty="0">
                <a:ea typeface="ＭＳ Ｐゴシック" pitchFamily="34" charset="-128"/>
              </a:rPr>
              <a:t>= 1) α(1,1)</a:t>
            </a:r>
            <a:r>
              <a:rPr lang="fr-CA" altLang="ko-KR" dirty="0">
                <a:ea typeface="ＭＳ Ｐゴシック" pitchFamily="34" charset="-128"/>
              </a:rPr>
              <a:t>) </a:t>
            </a:r>
          </a:p>
        </p:txBody>
      </p:sp>
      <p:sp>
        <p:nvSpPr>
          <p:cNvPr id="31748"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31749"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31750"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543219F2-F04D-453E-AE1A-5C35D7E5498F}" type="slidenum">
              <a:rPr lang="en-US" altLang="en-US" smtClean="0">
                <a:latin typeface="Calibri" pitchFamily="34" charset="0"/>
              </a:rPr>
              <a:pPr/>
              <a:t>35</a:t>
            </a:fld>
            <a:endParaRPr lang="en-US" altLang="en-US">
              <a:latin typeface="Calibri" pitchFamily="34" charset="0"/>
            </a:endParaRPr>
          </a:p>
        </p:txBody>
      </p:sp>
      <p:graphicFrame>
        <p:nvGraphicFramePr>
          <p:cNvPr id="4" name="Tableau 3"/>
          <p:cNvGraphicFramePr>
            <a:graphicFrameLocks noGrp="1"/>
          </p:cNvGraphicFramePr>
          <p:nvPr/>
        </p:nvGraphicFramePr>
        <p:xfrm>
          <a:off x="681038" y="2921000"/>
          <a:ext cx="2273300" cy="1155699"/>
        </p:xfrm>
        <a:graphic>
          <a:graphicData uri="http://schemas.openxmlformats.org/drawingml/2006/table">
            <a:tbl>
              <a:tblPr firstRow="1" bandRow="1">
                <a:tableStyleId>{5C22544A-7EE6-4342-B048-85BDC9FD1C3A}</a:tableStyleId>
              </a:tblPr>
              <a:tblGrid>
                <a:gridCol w="1109906">
                  <a:extLst>
                    <a:ext uri="{9D8B030D-6E8A-4147-A177-3AD203B41FA5}">
                      <a16:colId xmlns:a16="http://schemas.microsoft.com/office/drawing/2014/main" val="20000"/>
                    </a:ext>
                  </a:extLst>
                </a:gridCol>
                <a:gridCol w="561639">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385233">
                <a:tc>
                  <a:txBody>
                    <a:bodyPr/>
                    <a:lstStyle/>
                    <a:p>
                      <a:endParaRPr lang="fr-FR" sz="1100" dirty="0"/>
                    </a:p>
                  </a:txBody>
                  <a:tcPr marL="91467" marR="91467" marT="30398" marB="30398"/>
                </a:tc>
                <a:tc>
                  <a:txBody>
                    <a:bodyPr/>
                    <a:lstStyle/>
                    <a:p>
                      <a:r>
                        <a:rPr lang="fr-FR" sz="1100" i="1" dirty="0" err="1"/>
                        <a:t>H</a:t>
                      </a:r>
                      <a:r>
                        <a:rPr lang="fr-FR" sz="1100" baseline="-25000" dirty="0" err="1"/>
                        <a:t>t</a:t>
                      </a:r>
                      <a:r>
                        <a:rPr lang="fr-FR" sz="1100" dirty="0"/>
                        <a:t>=0</a:t>
                      </a:r>
                    </a:p>
                  </a:txBody>
                  <a:tcPr marL="91467" marR="91467" marT="30398" marB="30398"/>
                </a:tc>
                <a:tc>
                  <a:txBody>
                    <a:bodyPr/>
                    <a:lstStyle/>
                    <a:p>
                      <a:r>
                        <a:rPr lang="fr-FR" sz="1100" i="1" dirty="0" err="1"/>
                        <a:t>H</a:t>
                      </a:r>
                      <a:r>
                        <a:rPr lang="fr-FR" sz="1100" baseline="-25000" dirty="0" err="1"/>
                        <a:t>t</a:t>
                      </a:r>
                      <a:r>
                        <a:rPr lang="fr-FR" sz="1100" dirty="0"/>
                        <a:t>=1</a:t>
                      </a:r>
                    </a:p>
                  </a:txBody>
                  <a:tcPr marL="91467" marR="91467" marT="30398" marB="30398"/>
                </a:tc>
                <a:extLst>
                  <a:ext uri="{0D108BD9-81ED-4DB2-BD59-A6C34878D82A}">
                    <a16:rowId xmlns:a16="http://schemas.microsoft.com/office/drawing/2014/main" val="10000"/>
                  </a:ext>
                </a:extLst>
              </a:tr>
              <a:tr h="385233">
                <a:tc>
                  <a:txBody>
                    <a:bodyPr/>
                    <a:lstStyle/>
                    <a:p>
                      <a:r>
                        <a:rPr lang="fr-FR" sz="1100" i="1" dirty="0"/>
                        <a:t>P</a:t>
                      </a:r>
                      <a:r>
                        <a:rPr lang="fr-FR" sz="1100" dirty="0"/>
                        <a:t>(</a:t>
                      </a:r>
                      <a:r>
                        <a:rPr lang="fr-FR" sz="1100" i="1" dirty="0"/>
                        <a:t>S</a:t>
                      </a:r>
                      <a:r>
                        <a:rPr lang="fr-FR" sz="1100" baseline="-25000" dirty="0"/>
                        <a:t>t</a:t>
                      </a:r>
                      <a:r>
                        <a:rPr lang="fr-FR" sz="1100" dirty="0"/>
                        <a:t>=0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0.9</a:t>
                      </a:r>
                    </a:p>
                  </a:txBody>
                  <a:tcPr marL="91467" marR="91467" marT="30398" marB="30398"/>
                </a:tc>
                <a:tc>
                  <a:txBody>
                    <a:bodyPr/>
                    <a:lstStyle/>
                    <a:p>
                      <a:r>
                        <a:rPr lang="fr-FR" sz="1100" dirty="0"/>
                        <a:t>0.2</a:t>
                      </a:r>
                    </a:p>
                  </a:txBody>
                  <a:tcPr marL="91467" marR="91467" marT="30398" marB="30398"/>
                </a:tc>
                <a:extLst>
                  <a:ext uri="{0D108BD9-81ED-4DB2-BD59-A6C34878D82A}">
                    <a16:rowId xmlns:a16="http://schemas.microsoft.com/office/drawing/2014/main" val="10001"/>
                  </a:ext>
                </a:extLst>
              </a:tr>
              <a:tr h="385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100" i="1" dirty="0"/>
                        <a:t>P</a:t>
                      </a:r>
                      <a:r>
                        <a:rPr lang="fr-FR" sz="1100" dirty="0"/>
                        <a:t>(</a:t>
                      </a:r>
                      <a:r>
                        <a:rPr lang="fr-FR" sz="1100" i="1" dirty="0"/>
                        <a:t>S</a:t>
                      </a:r>
                      <a:r>
                        <a:rPr lang="fr-FR" sz="1100" baseline="-25000" dirty="0"/>
                        <a:t>t</a:t>
                      </a:r>
                      <a:r>
                        <a:rPr lang="fr-FR" sz="1100" dirty="0"/>
                        <a:t>=1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0.1</a:t>
                      </a:r>
                    </a:p>
                  </a:txBody>
                  <a:tcPr marL="91467" marR="91467" marT="30398" marB="30398"/>
                </a:tc>
                <a:tc>
                  <a:txBody>
                    <a:bodyPr/>
                    <a:lstStyle/>
                    <a:p>
                      <a:r>
                        <a:rPr lang="fr-FR" sz="1100" dirty="0"/>
                        <a:t>0.8</a:t>
                      </a:r>
                    </a:p>
                  </a:txBody>
                  <a:tcPr marL="91467" marR="91467" marT="30398" marB="30398"/>
                </a:tc>
                <a:extLst>
                  <a:ext uri="{0D108BD9-81ED-4DB2-BD59-A6C34878D82A}">
                    <a16:rowId xmlns:a16="http://schemas.microsoft.com/office/drawing/2014/main" val="10002"/>
                  </a:ext>
                </a:extLst>
              </a:tr>
            </a:tbl>
          </a:graphicData>
        </a:graphic>
      </p:graphicFrame>
      <p:graphicFrame>
        <p:nvGraphicFramePr>
          <p:cNvPr id="11" name="Tableau 10"/>
          <p:cNvGraphicFramePr>
            <a:graphicFrameLocks noGrp="1"/>
          </p:cNvGraphicFramePr>
          <p:nvPr/>
        </p:nvGraphicFramePr>
        <p:xfrm>
          <a:off x="3681413" y="2925763"/>
          <a:ext cx="2708275" cy="1157287"/>
        </p:xfrm>
        <a:graphic>
          <a:graphicData uri="http://schemas.openxmlformats.org/drawingml/2006/table">
            <a:tbl>
              <a:tblPr firstRow="1" bandRow="1">
                <a:tableStyleId>{5C22544A-7EE6-4342-B048-85BDC9FD1C3A}</a:tableStyleId>
              </a:tblPr>
              <a:tblGrid>
                <a:gridCol w="1260892">
                  <a:extLst>
                    <a:ext uri="{9D8B030D-6E8A-4147-A177-3AD203B41FA5}">
                      <a16:colId xmlns:a16="http://schemas.microsoft.com/office/drawing/2014/main" val="20000"/>
                    </a:ext>
                  </a:extLst>
                </a:gridCol>
                <a:gridCol w="712164">
                  <a:extLst>
                    <a:ext uri="{9D8B030D-6E8A-4147-A177-3AD203B41FA5}">
                      <a16:colId xmlns:a16="http://schemas.microsoft.com/office/drawing/2014/main" val="20001"/>
                    </a:ext>
                  </a:extLst>
                </a:gridCol>
                <a:gridCol w="735219">
                  <a:extLst>
                    <a:ext uri="{9D8B030D-6E8A-4147-A177-3AD203B41FA5}">
                      <a16:colId xmlns:a16="http://schemas.microsoft.com/office/drawing/2014/main" val="20002"/>
                    </a:ext>
                  </a:extLst>
                </a:gridCol>
              </a:tblGrid>
              <a:tr h="408062">
                <a:tc>
                  <a:txBody>
                    <a:bodyPr/>
                    <a:lstStyle/>
                    <a:p>
                      <a:endParaRPr lang="fr-FR" sz="1600" dirty="0"/>
                    </a:p>
                  </a:txBody>
                  <a:tcPr marL="91434" marR="91434" marT="45756" marB="45756"/>
                </a:tc>
                <a:tc>
                  <a:txBody>
                    <a:bodyPr/>
                    <a:lstStyle/>
                    <a:p>
                      <a:r>
                        <a:rPr lang="fr-FR" sz="1600" i="1" dirty="0"/>
                        <a:t>H</a:t>
                      </a:r>
                      <a:r>
                        <a:rPr lang="fr-FR" sz="1600" baseline="-25000" dirty="0"/>
                        <a:t>t-1</a:t>
                      </a:r>
                      <a:r>
                        <a:rPr lang="fr-FR" sz="1600" dirty="0"/>
                        <a:t>=0</a:t>
                      </a:r>
                    </a:p>
                  </a:txBody>
                  <a:tcPr marL="91434" marR="91434" marT="45756" marB="45756"/>
                </a:tc>
                <a:tc>
                  <a:txBody>
                    <a:bodyPr/>
                    <a:lstStyle/>
                    <a:p>
                      <a:r>
                        <a:rPr lang="fr-FR" sz="1600" i="1" dirty="0"/>
                        <a:t>H</a:t>
                      </a:r>
                      <a:r>
                        <a:rPr lang="fr-FR" sz="1600" baseline="-25000" dirty="0"/>
                        <a:t>t-1</a:t>
                      </a:r>
                      <a:r>
                        <a:rPr lang="fr-FR" sz="1600" dirty="0"/>
                        <a:t>=1</a:t>
                      </a:r>
                    </a:p>
                  </a:txBody>
                  <a:tcPr marL="91434" marR="91434" marT="45756" marB="45756"/>
                </a:tc>
                <a:extLst>
                  <a:ext uri="{0D108BD9-81ED-4DB2-BD59-A6C34878D82A}">
                    <a16:rowId xmlns:a16="http://schemas.microsoft.com/office/drawing/2014/main" val="10000"/>
                  </a:ext>
                </a:extLst>
              </a:tr>
              <a:tr h="387992">
                <a:tc>
                  <a:txBody>
                    <a:bodyPr/>
                    <a:lstStyle/>
                    <a:p>
                      <a:r>
                        <a:rPr lang="fr-FR" sz="1600" i="1" dirty="0"/>
                        <a:t>P</a:t>
                      </a:r>
                      <a:r>
                        <a:rPr lang="fr-FR" sz="1600" dirty="0"/>
                        <a:t>(</a:t>
                      </a:r>
                      <a:r>
                        <a:rPr lang="fr-FR" sz="1600" i="1" dirty="0" err="1"/>
                        <a:t>H</a:t>
                      </a:r>
                      <a:r>
                        <a:rPr lang="fr-FR" sz="1600" baseline="-25000" dirty="0" err="1"/>
                        <a:t>t</a:t>
                      </a:r>
                      <a:r>
                        <a:rPr lang="fr-FR" sz="1600" dirty="0"/>
                        <a:t>=0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0.3</a:t>
                      </a:r>
                    </a:p>
                  </a:txBody>
                  <a:tcPr marL="91434" marR="91434" marT="45756" marB="45756"/>
                </a:tc>
                <a:tc>
                  <a:txBody>
                    <a:bodyPr/>
                    <a:lstStyle/>
                    <a:p>
                      <a:pPr algn="ctr"/>
                      <a:r>
                        <a:rPr lang="fr-FR" sz="1600" dirty="0"/>
                        <a:t>0.4</a:t>
                      </a:r>
                    </a:p>
                  </a:txBody>
                  <a:tcPr marL="91434" marR="91434" marT="45756" marB="45756"/>
                </a:tc>
                <a:extLst>
                  <a:ext uri="{0D108BD9-81ED-4DB2-BD59-A6C34878D82A}">
                    <a16:rowId xmlns:a16="http://schemas.microsoft.com/office/drawing/2014/main" val="10001"/>
                  </a:ext>
                </a:extLst>
              </a:tr>
              <a:tr h="361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i="1" dirty="0"/>
                        <a:t>P</a:t>
                      </a:r>
                      <a:r>
                        <a:rPr lang="fr-FR" sz="1600" dirty="0"/>
                        <a:t>(</a:t>
                      </a:r>
                      <a:r>
                        <a:rPr lang="fr-FR" sz="1600" i="1" dirty="0" err="1"/>
                        <a:t>H</a:t>
                      </a:r>
                      <a:r>
                        <a:rPr lang="fr-FR" sz="1600" i="1" baseline="-25000" dirty="0" err="1"/>
                        <a:t>t</a:t>
                      </a:r>
                      <a:r>
                        <a:rPr lang="fr-FR" sz="1600" dirty="0"/>
                        <a:t>=1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0.7</a:t>
                      </a:r>
                    </a:p>
                  </a:txBody>
                  <a:tcPr marL="91434" marR="91434" marT="45756" marB="45756"/>
                </a:tc>
                <a:tc>
                  <a:txBody>
                    <a:bodyPr/>
                    <a:lstStyle/>
                    <a:p>
                      <a:pPr algn="ctr"/>
                      <a:r>
                        <a:rPr lang="fr-FR" sz="1600" dirty="0"/>
                        <a:t>0.6</a:t>
                      </a:r>
                    </a:p>
                  </a:txBody>
                  <a:tcPr marL="91434" marR="91434" marT="45756" marB="45756"/>
                </a:tc>
                <a:extLst>
                  <a:ext uri="{0D108BD9-81ED-4DB2-BD59-A6C34878D82A}">
                    <a16:rowId xmlns:a16="http://schemas.microsoft.com/office/drawing/2014/main" val="10002"/>
                  </a:ext>
                </a:extLst>
              </a:tr>
            </a:tbl>
          </a:graphicData>
        </a:graphic>
      </p:graphicFrame>
      <p:graphicFrame>
        <p:nvGraphicFramePr>
          <p:cNvPr id="5" name="Tableau 4"/>
          <p:cNvGraphicFramePr>
            <a:graphicFrameLocks noGrp="1"/>
          </p:cNvGraphicFramePr>
          <p:nvPr/>
        </p:nvGraphicFramePr>
        <p:xfrm>
          <a:off x="1844675" y="4511675"/>
          <a:ext cx="5387975" cy="1112838"/>
        </p:xfrm>
        <a:graphic>
          <a:graphicData uri="http://schemas.openxmlformats.org/drawingml/2006/table">
            <a:tbl>
              <a:tblPr firstRow="1" bandRow="1">
                <a:tableStyleId>{5C22544A-7EE6-4342-B048-85BDC9FD1C3A}</a:tableStyleId>
              </a:tblPr>
              <a:tblGrid>
                <a:gridCol w="1077595">
                  <a:extLst>
                    <a:ext uri="{9D8B030D-6E8A-4147-A177-3AD203B41FA5}">
                      <a16:colId xmlns:a16="http://schemas.microsoft.com/office/drawing/2014/main" val="20000"/>
                    </a:ext>
                  </a:extLst>
                </a:gridCol>
                <a:gridCol w="1077595">
                  <a:extLst>
                    <a:ext uri="{9D8B030D-6E8A-4147-A177-3AD203B41FA5}">
                      <a16:colId xmlns:a16="http://schemas.microsoft.com/office/drawing/2014/main" val="20001"/>
                    </a:ext>
                  </a:extLst>
                </a:gridCol>
                <a:gridCol w="1077595">
                  <a:extLst>
                    <a:ext uri="{9D8B030D-6E8A-4147-A177-3AD203B41FA5}">
                      <a16:colId xmlns:a16="http://schemas.microsoft.com/office/drawing/2014/main" val="20002"/>
                    </a:ext>
                  </a:extLst>
                </a:gridCol>
                <a:gridCol w="1077595">
                  <a:extLst>
                    <a:ext uri="{9D8B030D-6E8A-4147-A177-3AD203B41FA5}">
                      <a16:colId xmlns:a16="http://schemas.microsoft.com/office/drawing/2014/main" val="20003"/>
                    </a:ext>
                  </a:extLst>
                </a:gridCol>
                <a:gridCol w="1077595">
                  <a:extLst>
                    <a:ext uri="{9D8B030D-6E8A-4147-A177-3AD203B41FA5}">
                      <a16:colId xmlns:a16="http://schemas.microsoft.com/office/drawing/2014/main" val="20004"/>
                    </a:ext>
                  </a:extLst>
                </a:gridCol>
              </a:tblGrid>
              <a:tr h="370946">
                <a:tc>
                  <a:txBody>
                    <a:bodyPr/>
                    <a:lstStyle/>
                    <a:p>
                      <a:r>
                        <a:rPr lang="fr-FR" sz="1800" dirty="0"/>
                        <a:t>i</a:t>
                      </a:r>
                    </a:p>
                  </a:txBody>
                  <a:tcPr marL="91448" marR="91448" marT="45733" marB="45733"/>
                </a:tc>
                <a:tc>
                  <a:txBody>
                    <a:bodyPr/>
                    <a:lstStyle/>
                    <a:p>
                      <a:pPr algn="r"/>
                      <a:r>
                        <a:rPr lang="fr-FR" sz="1800" dirty="0"/>
                        <a:t>1</a:t>
                      </a:r>
                    </a:p>
                  </a:txBody>
                  <a:tcPr marL="91448" marR="91448" marT="45733" marB="45733"/>
                </a:tc>
                <a:tc>
                  <a:txBody>
                    <a:bodyPr/>
                    <a:lstStyle/>
                    <a:p>
                      <a:pPr algn="r"/>
                      <a:r>
                        <a:rPr lang="fr-FR" sz="1800" dirty="0"/>
                        <a:t>2</a:t>
                      </a:r>
                    </a:p>
                  </a:txBody>
                  <a:tcPr marL="91448" marR="91448" marT="45733" marB="45733"/>
                </a:tc>
                <a:tc>
                  <a:txBody>
                    <a:bodyPr/>
                    <a:lstStyle/>
                    <a:p>
                      <a:pPr algn="r"/>
                      <a:r>
                        <a:rPr lang="fr-FR" sz="1800" dirty="0"/>
                        <a:t>3</a:t>
                      </a:r>
                    </a:p>
                  </a:txBody>
                  <a:tcPr marL="91448" marR="91448" marT="45733" marB="45733"/>
                </a:tc>
                <a:tc>
                  <a:txBody>
                    <a:bodyPr/>
                    <a:lstStyle/>
                    <a:p>
                      <a:pPr algn="r"/>
                      <a:r>
                        <a:rPr lang="fr-FR" sz="1800" dirty="0"/>
                        <a:t>4</a:t>
                      </a:r>
                    </a:p>
                  </a:txBody>
                  <a:tcPr marL="91448" marR="91448" marT="45733" marB="45733"/>
                </a:tc>
                <a:extLst>
                  <a:ext uri="{0D108BD9-81ED-4DB2-BD59-A6C34878D82A}">
                    <a16:rowId xmlns:a16="http://schemas.microsoft.com/office/drawing/2014/main" val="10000"/>
                  </a:ext>
                </a:extLst>
              </a:tr>
              <a:tr h="370946">
                <a:tc>
                  <a:txBody>
                    <a:bodyPr/>
                    <a:lstStyle/>
                    <a:p>
                      <a:r>
                        <a:rPr lang="fr-FR" sz="1800" dirty="0"/>
                        <a:t>0</a:t>
                      </a:r>
                    </a:p>
                  </a:txBody>
                  <a:tcPr marL="91448" marR="91448" marT="45733" marB="45733"/>
                </a:tc>
                <a:tc>
                  <a:txBody>
                    <a:bodyPr/>
                    <a:lstStyle/>
                    <a:p>
                      <a:pPr algn="r"/>
                      <a:r>
                        <a:rPr lang="fr-FR" sz="1800" dirty="0"/>
                        <a:t>0.45</a:t>
                      </a:r>
                    </a:p>
                  </a:txBody>
                  <a:tcPr marL="91448" marR="91448" marT="45733" marB="45733"/>
                </a:tc>
                <a:tc>
                  <a:txBody>
                    <a:bodyPr/>
                    <a:lstStyle/>
                    <a:p>
                      <a:pPr algn="r"/>
                      <a:endParaRPr lang="fr-FR" sz="1800" dirty="0"/>
                    </a:p>
                  </a:txBody>
                  <a:tcPr marL="91448" marR="91448" marT="45733" marB="45733"/>
                </a:tc>
                <a:tc>
                  <a:txBody>
                    <a:bodyPr/>
                    <a:lstStyle/>
                    <a:p>
                      <a:pPr algn="r"/>
                      <a:endParaRPr lang="fr-FR" sz="1800" dirty="0"/>
                    </a:p>
                  </a:txBody>
                  <a:tcPr marL="91448" marR="91448" marT="45733" marB="45733"/>
                </a:tc>
                <a:tc>
                  <a:txBody>
                    <a:bodyPr/>
                    <a:lstStyle/>
                    <a:p>
                      <a:pPr algn="r"/>
                      <a:endParaRPr lang="fr-FR" sz="1800" dirty="0"/>
                    </a:p>
                  </a:txBody>
                  <a:tcPr marL="91448" marR="91448" marT="45733" marB="45733"/>
                </a:tc>
                <a:extLst>
                  <a:ext uri="{0D108BD9-81ED-4DB2-BD59-A6C34878D82A}">
                    <a16:rowId xmlns:a16="http://schemas.microsoft.com/office/drawing/2014/main" val="10001"/>
                  </a:ext>
                </a:extLst>
              </a:tr>
              <a:tr h="370946">
                <a:tc>
                  <a:txBody>
                    <a:bodyPr/>
                    <a:lstStyle/>
                    <a:p>
                      <a:r>
                        <a:rPr lang="fr-FR" sz="1800" dirty="0"/>
                        <a:t>1</a:t>
                      </a:r>
                    </a:p>
                  </a:txBody>
                  <a:tcPr marL="91448" marR="91448" marT="45733" marB="45733"/>
                </a:tc>
                <a:tc>
                  <a:txBody>
                    <a:bodyPr/>
                    <a:lstStyle/>
                    <a:p>
                      <a:pPr algn="r"/>
                      <a:r>
                        <a:rPr lang="fr-FR" sz="1800" dirty="0"/>
                        <a:t>0.1</a:t>
                      </a:r>
                    </a:p>
                  </a:txBody>
                  <a:tcPr marL="91448" marR="91448" marT="45733" marB="45733"/>
                </a:tc>
                <a:tc>
                  <a:txBody>
                    <a:bodyPr/>
                    <a:lstStyle/>
                    <a:p>
                      <a:pPr algn="r"/>
                      <a:endParaRPr lang="fr-FR" sz="1800" dirty="0"/>
                    </a:p>
                  </a:txBody>
                  <a:tcPr marL="91448" marR="91448" marT="45733" marB="45733"/>
                </a:tc>
                <a:tc>
                  <a:txBody>
                    <a:bodyPr/>
                    <a:lstStyle/>
                    <a:p>
                      <a:pPr algn="r"/>
                      <a:endParaRPr lang="fr-FR" sz="1800"/>
                    </a:p>
                  </a:txBody>
                  <a:tcPr marL="91448" marR="91448" marT="45733" marB="45733"/>
                </a:tc>
                <a:tc>
                  <a:txBody>
                    <a:bodyPr/>
                    <a:lstStyle/>
                    <a:p>
                      <a:pPr algn="r"/>
                      <a:endParaRPr lang="fr-FR" sz="1800" dirty="0"/>
                    </a:p>
                  </a:txBody>
                  <a:tcPr marL="91448" marR="91448" marT="45733" marB="45733"/>
                </a:tc>
                <a:extLst>
                  <a:ext uri="{0D108BD9-81ED-4DB2-BD59-A6C34878D82A}">
                    <a16:rowId xmlns:a16="http://schemas.microsoft.com/office/drawing/2014/main" val="10002"/>
                  </a:ext>
                </a:extLst>
              </a:tr>
            </a:tbl>
          </a:graphicData>
        </a:graphic>
      </p:graphicFrame>
      <p:sp>
        <p:nvSpPr>
          <p:cNvPr id="31813" name="Text Box 43"/>
          <p:cNvSpPr txBox="1">
            <a:spLocks noChangeArrowheads="1"/>
          </p:cNvSpPr>
          <p:nvPr/>
        </p:nvSpPr>
        <p:spPr bwMode="auto">
          <a:xfrm>
            <a:off x="787400" y="2565400"/>
            <a:ext cx="2197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d'observation</a:t>
            </a:r>
            <a:endParaRPr lang="fr-CA" altLang="en-US" sz="1600" b="1">
              <a:solidFill>
                <a:srgbClr val="000000"/>
              </a:solidFill>
              <a:latin typeface="Calibri" pitchFamily="34" charset="0"/>
            </a:endParaRPr>
          </a:p>
        </p:txBody>
      </p:sp>
      <p:sp>
        <p:nvSpPr>
          <p:cNvPr id="31814" name="Text Box 43"/>
          <p:cNvSpPr txBox="1">
            <a:spLocks noChangeArrowheads="1"/>
          </p:cNvSpPr>
          <p:nvPr/>
        </p:nvSpPr>
        <p:spPr bwMode="auto">
          <a:xfrm>
            <a:off x="3906838" y="2571750"/>
            <a:ext cx="2443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de transition</a:t>
            </a:r>
            <a:endParaRPr lang="fr-CA" altLang="en-US" sz="1600" b="1">
              <a:solidFill>
                <a:srgbClr val="000000"/>
              </a:solidFill>
              <a:latin typeface="Calibri" pitchFamily="34" charset="0"/>
            </a:endParaRPr>
          </a:p>
        </p:txBody>
      </p:sp>
      <p:sp>
        <p:nvSpPr>
          <p:cNvPr id="18" name="Text Box 43"/>
          <p:cNvSpPr txBox="1">
            <a:spLocks noChangeArrowheads="1"/>
          </p:cNvSpPr>
          <p:nvPr/>
        </p:nvSpPr>
        <p:spPr bwMode="auto">
          <a:xfrm>
            <a:off x="7000875" y="2589213"/>
            <a:ext cx="24431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a:solidFill>
                  <a:srgbClr val="000000"/>
                </a:solidFill>
                <a:latin typeface="+mn-lt"/>
              </a:rPr>
              <a:t>Distribution initiale</a:t>
            </a:r>
          </a:p>
        </p:txBody>
      </p:sp>
      <p:sp>
        <p:nvSpPr>
          <p:cNvPr id="31816" name="Text Box 43"/>
          <p:cNvSpPr txBox="1">
            <a:spLocks noChangeArrowheads="1"/>
          </p:cNvSpPr>
          <p:nvPr/>
        </p:nvSpPr>
        <p:spPr bwMode="auto">
          <a:xfrm rot="-5400000">
            <a:off x="1270794" y="4934744"/>
            <a:ext cx="666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CA" altLang="en-US" sz="1600" b="1">
                <a:solidFill>
                  <a:srgbClr val="000000"/>
                </a:solidFill>
                <a:latin typeface="Calibri" pitchFamily="34" charset="0"/>
              </a:rPr>
              <a:t>α(i,t)</a:t>
            </a:r>
          </a:p>
        </p:txBody>
      </p:sp>
      <p:cxnSp>
        <p:nvCxnSpPr>
          <p:cNvPr id="15" name="Connecteur droit 14"/>
          <p:cNvCxnSpPr>
            <a:cxnSpLocks noChangeShapeType="1"/>
          </p:cNvCxnSpPr>
          <p:nvPr/>
        </p:nvCxnSpPr>
        <p:spPr bwMode="auto">
          <a:xfrm>
            <a:off x="1831975" y="4518025"/>
            <a:ext cx="1082675" cy="334963"/>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0" name="Text Box 43"/>
          <p:cNvSpPr txBox="1">
            <a:spLocks noChangeArrowheads="1"/>
          </p:cNvSpPr>
          <p:nvPr/>
        </p:nvSpPr>
        <p:spPr bwMode="auto">
          <a:xfrm>
            <a:off x="2644775" y="4468813"/>
            <a:ext cx="269875" cy="3397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err="1">
                <a:solidFill>
                  <a:schemeClr val="bg1"/>
                </a:solidFill>
                <a:latin typeface="+mn-lt"/>
              </a:rPr>
              <a:t>t</a:t>
            </a:r>
            <a:endParaRPr lang="fr-CA" sz="1600" b="1" dirty="0">
              <a:solidFill>
                <a:schemeClr val="bg1"/>
              </a:solidFill>
              <a:latin typeface="+mn-lt"/>
            </a:endParaRPr>
          </a:p>
        </p:txBody>
      </p:sp>
      <p:graphicFrame>
        <p:nvGraphicFramePr>
          <p:cNvPr id="21" name="Tableau 20"/>
          <p:cNvGraphicFramePr>
            <a:graphicFrameLocks noGrp="1"/>
          </p:cNvGraphicFramePr>
          <p:nvPr/>
        </p:nvGraphicFramePr>
        <p:xfrm>
          <a:off x="6675438" y="2925763"/>
          <a:ext cx="2273300" cy="795337"/>
        </p:xfrm>
        <a:graphic>
          <a:graphicData uri="http://schemas.openxmlformats.org/drawingml/2006/table">
            <a:tbl>
              <a:tblPr firstRow="1" bandRow="1">
                <a:tableStyleId>{5C22544A-7EE6-4342-B048-85BDC9FD1C3A}</a:tableStyleId>
              </a:tblPr>
              <a:tblGrid>
                <a:gridCol w="1037694">
                  <a:extLst>
                    <a:ext uri="{9D8B030D-6E8A-4147-A177-3AD203B41FA5}">
                      <a16:colId xmlns:a16="http://schemas.microsoft.com/office/drawing/2014/main" val="20000"/>
                    </a:ext>
                  </a:extLst>
                </a:gridCol>
                <a:gridCol w="633851">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407694">
                <a:tc>
                  <a:txBody>
                    <a:bodyPr/>
                    <a:lstStyle/>
                    <a:p>
                      <a:endParaRPr lang="fr-FR" sz="1600" dirty="0"/>
                    </a:p>
                  </a:txBody>
                  <a:tcPr marL="91467" marR="91467" marT="45715" marB="45715"/>
                </a:tc>
                <a:tc>
                  <a:txBody>
                    <a:bodyPr/>
                    <a:lstStyle/>
                    <a:p>
                      <a:r>
                        <a:rPr lang="fr-FR" sz="1600" i="1" dirty="0"/>
                        <a:t>H</a:t>
                      </a:r>
                      <a:r>
                        <a:rPr lang="fr-FR" sz="1600" i="0" baseline="-25000" dirty="0"/>
                        <a:t>1</a:t>
                      </a:r>
                      <a:r>
                        <a:rPr lang="fr-FR" sz="1600" dirty="0"/>
                        <a:t>=0</a:t>
                      </a:r>
                    </a:p>
                  </a:txBody>
                  <a:tcPr marL="91467" marR="91467" marT="45715" marB="45715"/>
                </a:tc>
                <a:tc>
                  <a:txBody>
                    <a:bodyPr/>
                    <a:lstStyle/>
                    <a:p>
                      <a:r>
                        <a:rPr lang="fr-FR" sz="1600" i="1" dirty="0"/>
                        <a:t>H</a:t>
                      </a:r>
                      <a:r>
                        <a:rPr lang="fr-FR" sz="1600" i="0" baseline="-25000" dirty="0"/>
                        <a:t>1</a:t>
                      </a:r>
                      <a:r>
                        <a:rPr lang="fr-FR" sz="1600" dirty="0"/>
                        <a:t>=1</a:t>
                      </a:r>
                    </a:p>
                  </a:txBody>
                  <a:tcPr marL="91467" marR="91467" marT="45715" marB="45715"/>
                </a:tc>
                <a:extLst>
                  <a:ext uri="{0D108BD9-81ED-4DB2-BD59-A6C34878D82A}">
                    <a16:rowId xmlns:a16="http://schemas.microsoft.com/office/drawing/2014/main" val="10000"/>
                  </a:ext>
                </a:extLst>
              </a:tr>
              <a:tr h="387643">
                <a:tc>
                  <a:txBody>
                    <a:bodyPr/>
                    <a:lstStyle/>
                    <a:p>
                      <a:r>
                        <a:rPr lang="fr-FR" sz="1600" i="1" dirty="0"/>
                        <a:t>P</a:t>
                      </a:r>
                      <a:r>
                        <a:rPr lang="fr-FR" sz="1600" dirty="0"/>
                        <a:t>(</a:t>
                      </a:r>
                      <a:r>
                        <a:rPr lang="fr-FR" sz="1600" i="1" dirty="0"/>
                        <a:t>H</a:t>
                      </a:r>
                      <a:r>
                        <a:rPr lang="fr-FR" sz="1600" i="0" baseline="-25000" dirty="0"/>
                        <a:t>1</a:t>
                      </a:r>
                      <a:r>
                        <a:rPr lang="fr-FR" sz="1600" dirty="0"/>
                        <a:t>)</a:t>
                      </a:r>
                    </a:p>
                  </a:txBody>
                  <a:tcPr marL="91467" marR="91467" marT="45715" marB="45715"/>
                </a:tc>
                <a:tc>
                  <a:txBody>
                    <a:bodyPr/>
                    <a:lstStyle/>
                    <a:p>
                      <a:r>
                        <a:rPr lang="fr-FR" sz="1600" dirty="0"/>
                        <a:t>0.5</a:t>
                      </a:r>
                    </a:p>
                  </a:txBody>
                  <a:tcPr marL="91467" marR="91467" marT="45715" marB="45715"/>
                </a:tc>
                <a:tc>
                  <a:txBody>
                    <a:bodyPr/>
                    <a:lstStyle/>
                    <a:p>
                      <a:r>
                        <a:rPr lang="fr-FR" sz="1600" dirty="0"/>
                        <a:t>0.5</a:t>
                      </a:r>
                    </a:p>
                  </a:txBody>
                  <a:tcPr marL="91467" marR="91467" marT="45715" marB="45715"/>
                </a:tc>
                <a:extLst>
                  <a:ext uri="{0D108BD9-81ED-4DB2-BD59-A6C34878D82A}">
                    <a16:rowId xmlns:a16="http://schemas.microsoft.com/office/drawing/2014/main" val="10001"/>
                  </a:ext>
                </a:extLst>
              </a:tr>
            </a:tbl>
          </a:graphicData>
        </a:graphic>
      </p:graphicFrame>
      <p:cxnSp>
        <p:nvCxnSpPr>
          <p:cNvPr id="22" name="Connecteur droit avec flèche 21"/>
          <p:cNvCxnSpPr>
            <a:cxnSpLocks noChangeShapeType="1"/>
          </p:cNvCxnSpPr>
          <p:nvPr/>
        </p:nvCxnSpPr>
        <p:spPr bwMode="auto">
          <a:xfrm>
            <a:off x="3916363" y="5040313"/>
            <a:ext cx="601662" cy="0"/>
          </a:xfrm>
          <a:prstGeom prst="straightConnector1">
            <a:avLst/>
          </a:prstGeom>
          <a:noFill/>
          <a:ln w="2540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5" name="Connecteur droit avec flèche 24"/>
          <p:cNvCxnSpPr>
            <a:cxnSpLocks noChangeShapeType="1"/>
          </p:cNvCxnSpPr>
          <p:nvPr/>
        </p:nvCxnSpPr>
        <p:spPr bwMode="auto">
          <a:xfrm flipV="1">
            <a:off x="3916363" y="5119688"/>
            <a:ext cx="588962" cy="347662"/>
          </a:xfrm>
          <a:prstGeom prst="straightConnector1">
            <a:avLst/>
          </a:prstGeom>
          <a:noFill/>
          <a:ln w="2540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fr-FR" altLang="ko-KR" dirty="0">
                <a:latin typeface="Arial" pitchFamily="34" charset="0"/>
                <a:ea typeface="ＭＳ Ｐゴシック" pitchFamily="34" charset="-128"/>
              </a:rPr>
              <a:t>Exemple - Programmation dynamique avant pour un HMM</a:t>
            </a:r>
            <a:endParaRPr lang="fr-CA" altLang="ko-KR" dirty="0">
              <a:latin typeface="Arial" pitchFamily="34" charset="0"/>
              <a:ea typeface="ＭＳ Ｐゴシック" pitchFamily="34" charset="-128"/>
            </a:endParaRPr>
          </a:p>
        </p:txBody>
      </p:sp>
      <p:sp>
        <p:nvSpPr>
          <p:cNvPr id="32771" name="Rectangle 6"/>
          <p:cNvSpPr>
            <a:spLocks noGrp="1" noChangeArrowheads="1"/>
          </p:cNvSpPr>
          <p:nvPr>
            <p:ph idx="1"/>
          </p:nvPr>
        </p:nvSpPr>
        <p:spPr/>
        <p:txBody>
          <a:bodyPr/>
          <a:lstStyle/>
          <a:p>
            <a:pPr eaLnBrk="1" hangingPunct="1"/>
            <a:r>
              <a:rPr lang="fr-CA" altLang="ko-KR" dirty="0">
                <a:ea typeface="ＭＳ Ｐゴシック" pitchFamily="34" charset="-128"/>
              </a:rPr>
              <a:t>Décoder un message binaire avec canal bruité (T=4)</a:t>
            </a:r>
          </a:p>
          <a:p>
            <a:pPr lvl="1" eaLnBrk="1" hangingPunct="1"/>
            <a:r>
              <a:rPr lang="fr-CA" altLang="ko-KR" dirty="0">
                <a:ea typeface="ＭＳ Ｐゴシック" pitchFamily="34" charset="-128"/>
              </a:rPr>
              <a:t>message observé: </a:t>
            </a:r>
            <a:r>
              <a:rPr lang="fr-CA" altLang="ko-KR" i="1" dirty="0">
                <a:ea typeface="ＭＳ Ｐゴシック" pitchFamily="34" charset="-128"/>
              </a:rPr>
              <a:t>S</a:t>
            </a:r>
            <a:r>
              <a:rPr lang="fr-CA" altLang="ko-KR" baseline="-25000" dirty="0">
                <a:ea typeface="ＭＳ Ｐゴシック" pitchFamily="34" charset="-128"/>
              </a:rPr>
              <a:t>1</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2</a:t>
            </a:r>
            <a:r>
              <a:rPr lang="fr-CA" altLang="ko-KR" dirty="0">
                <a:ea typeface="ＭＳ Ｐゴシック" pitchFamily="34" charset="-128"/>
              </a:rPr>
              <a:t>=1, </a:t>
            </a:r>
            <a:r>
              <a:rPr lang="fr-CA" altLang="ko-KR" i="1" dirty="0">
                <a:ea typeface="ＭＳ Ｐゴシック" pitchFamily="34" charset="-128"/>
              </a:rPr>
              <a:t>S</a:t>
            </a:r>
            <a:r>
              <a:rPr lang="fr-CA" altLang="ko-KR" baseline="-25000" dirty="0">
                <a:ea typeface="ＭＳ Ｐゴシック" pitchFamily="34" charset="-128"/>
              </a:rPr>
              <a:t>3</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4</a:t>
            </a:r>
            <a:r>
              <a:rPr lang="fr-CA" altLang="ko-KR" dirty="0">
                <a:ea typeface="ＭＳ Ｐゴシック" pitchFamily="34" charset="-128"/>
              </a:rPr>
              <a:t>=0</a:t>
            </a: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r>
              <a:rPr lang="fr-CA" altLang="ko-KR" dirty="0">
                <a:ea typeface="ＭＳ Ｐゴシック" pitchFamily="34" charset="-128"/>
              </a:rPr>
              <a:t>récursion: α(0,2) = </a:t>
            </a:r>
            <a:r>
              <a:rPr lang="fr-CA" altLang="en-US" sz="1600" dirty="0">
                <a:ea typeface="ＭＳ Ｐゴシック" pitchFamily="34" charset="-128"/>
              </a:rPr>
              <a:t>0.1</a:t>
            </a:r>
            <a:r>
              <a:rPr lang="fr-CA" altLang="ko-KR" dirty="0">
                <a:ea typeface="ＭＳ Ｐゴシック" pitchFamily="34" charset="-128"/>
              </a:rPr>
              <a:t> </a:t>
            </a:r>
            <a:r>
              <a:rPr lang="fr-CA" altLang="ko-KR" sz="1600" dirty="0">
                <a:ea typeface="ＭＳ Ｐゴシック" pitchFamily="34" charset="-128"/>
              </a:rPr>
              <a:t>(</a:t>
            </a:r>
            <a:r>
              <a:rPr lang="fr-CA" altLang="en-US" sz="1600" dirty="0">
                <a:ea typeface="ＭＳ Ｐゴシック" pitchFamily="34" charset="-128"/>
              </a:rPr>
              <a:t> 0.3</a:t>
            </a:r>
            <a:r>
              <a:rPr lang="fr-CA" altLang="en-US" sz="1600" i="1" dirty="0">
                <a:ea typeface="ＭＳ Ｐゴシック" pitchFamily="34" charset="-128"/>
              </a:rPr>
              <a:t> </a:t>
            </a:r>
            <a:r>
              <a:rPr lang="fr-CA" altLang="en-US" sz="1600" dirty="0">
                <a:ea typeface="ＭＳ Ｐゴシック" pitchFamily="34" charset="-128"/>
              </a:rPr>
              <a:t>x</a:t>
            </a:r>
            <a:r>
              <a:rPr lang="fr-CA" altLang="ko-KR" sz="1600" dirty="0">
                <a:ea typeface="ＭＳ Ｐゴシック" pitchFamily="34" charset="-128"/>
              </a:rPr>
              <a:t> 0.45 + </a:t>
            </a:r>
            <a:r>
              <a:rPr lang="fr-CA" altLang="en-US" sz="1600" dirty="0">
                <a:ea typeface="ＭＳ Ｐゴシック" pitchFamily="34" charset="-128"/>
              </a:rPr>
              <a:t>0.4</a:t>
            </a:r>
            <a:r>
              <a:rPr lang="fr-CA" altLang="ko-KR" sz="1600" dirty="0">
                <a:ea typeface="ＭＳ Ｐゴシック" pitchFamily="34" charset="-128"/>
              </a:rPr>
              <a:t> x 0.1</a:t>
            </a:r>
            <a:r>
              <a:rPr lang="fr-CA" altLang="ko-KR" dirty="0">
                <a:ea typeface="ＭＳ Ｐゴシック" pitchFamily="34" charset="-128"/>
              </a:rPr>
              <a:t>) = </a:t>
            </a:r>
            <a:r>
              <a:rPr lang="fr-FR" altLang="ko-KR" dirty="0">
                <a:ea typeface="ＭＳ Ｐゴシック" pitchFamily="34" charset="-128"/>
              </a:rPr>
              <a:t>0.0175</a:t>
            </a:r>
            <a:endParaRPr lang="fr-CA" altLang="ko-KR" dirty="0">
              <a:ea typeface="ＭＳ Ｐゴシック" pitchFamily="34" charset="-128"/>
            </a:endParaRPr>
          </a:p>
        </p:txBody>
      </p:sp>
      <p:sp>
        <p:nvSpPr>
          <p:cNvPr id="32772"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32773"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32774"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2F363DB5-2FB1-4F70-AB8E-14C440AFDCE2}" type="slidenum">
              <a:rPr lang="en-US" altLang="en-US" smtClean="0">
                <a:latin typeface="Calibri" pitchFamily="34" charset="0"/>
              </a:rPr>
              <a:pPr/>
              <a:t>36</a:t>
            </a:fld>
            <a:endParaRPr lang="en-US" altLang="en-US">
              <a:latin typeface="Calibri" pitchFamily="34" charset="0"/>
            </a:endParaRPr>
          </a:p>
        </p:txBody>
      </p:sp>
      <p:graphicFrame>
        <p:nvGraphicFramePr>
          <p:cNvPr id="4" name="Tableau 3"/>
          <p:cNvGraphicFramePr>
            <a:graphicFrameLocks noGrp="1"/>
          </p:cNvGraphicFramePr>
          <p:nvPr/>
        </p:nvGraphicFramePr>
        <p:xfrm>
          <a:off x="681038" y="2921000"/>
          <a:ext cx="2273300" cy="1155699"/>
        </p:xfrm>
        <a:graphic>
          <a:graphicData uri="http://schemas.openxmlformats.org/drawingml/2006/table">
            <a:tbl>
              <a:tblPr firstRow="1" bandRow="1">
                <a:tableStyleId>{5C22544A-7EE6-4342-B048-85BDC9FD1C3A}</a:tableStyleId>
              </a:tblPr>
              <a:tblGrid>
                <a:gridCol w="1109906">
                  <a:extLst>
                    <a:ext uri="{9D8B030D-6E8A-4147-A177-3AD203B41FA5}">
                      <a16:colId xmlns:a16="http://schemas.microsoft.com/office/drawing/2014/main" val="20000"/>
                    </a:ext>
                  </a:extLst>
                </a:gridCol>
                <a:gridCol w="561639">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385233">
                <a:tc>
                  <a:txBody>
                    <a:bodyPr/>
                    <a:lstStyle/>
                    <a:p>
                      <a:endParaRPr lang="fr-FR" sz="1100" dirty="0"/>
                    </a:p>
                  </a:txBody>
                  <a:tcPr marL="91467" marR="91467" marT="30398" marB="30398"/>
                </a:tc>
                <a:tc>
                  <a:txBody>
                    <a:bodyPr/>
                    <a:lstStyle/>
                    <a:p>
                      <a:r>
                        <a:rPr lang="fr-FR" sz="1100" i="1" dirty="0" err="1"/>
                        <a:t>H</a:t>
                      </a:r>
                      <a:r>
                        <a:rPr lang="fr-FR" sz="1100" baseline="-25000" dirty="0" err="1"/>
                        <a:t>t</a:t>
                      </a:r>
                      <a:r>
                        <a:rPr lang="fr-FR" sz="1100" dirty="0"/>
                        <a:t>=0</a:t>
                      </a:r>
                    </a:p>
                  </a:txBody>
                  <a:tcPr marL="91467" marR="91467" marT="30398" marB="30398"/>
                </a:tc>
                <a:tc>
                  <a:txBody>
                    <a:bodyPr/>
                    <a:lstStyle/>
                    <a:p>
                      <a:r>
                        <a:rPr lang="fr-FR" sz="1100" i="1" dirty="0" err="1"/>
                        <a:t>H</a:t>
                      </a:r>
                      <a:r>
                        <a:rPr lang="fr-FR" sz="1100" baseline="-25000" dirty="0" err="1"/>
                        <a:t>t</a:t>
                      </a:r>
                      <a:r>
                        <a:rPr lang="fr-FR" sz="1100" dirty="0"/>
                        <a:t>=1</a:t>
                      </a:r>
                    </a:p>
                  </a:txBody>
                  <a:tcPr marL="91467" marR="91467" marT="30398" marB="30398"/>
                </a:tc>
                <a:extLst>
                  <a:ext uri="{0D108BD9-81ED-4DB2-BD59-A6C34878D82A}">
                    <a16:rowId xmlns:a16="http://schemas.microsoft.com/office/drawing/2014/main" val="10000"/>
                  </a:ext>
                </a:extLst>
              </a:tr>
              <a:tr h="385233">
                <a:tc>
                  <a:txBody>
                    <a:bodyPr/>
                    <a:lstStyle/>
                    <a:p>
                      <a:r>
                        <a:rPr lang="fr-FR" sz="1100" i="1" dirty="0"/>
                        <a:t>P</a:t>
                      </a:r>
                      <a:r>
                        <a:rPr lang="fr-FR" sz="1100" dirty="0"/>
                        <a:t>(</a:t>
                      </a:r>
                      <a:r>
                        <a:rPr lang="fr-FR" sz="1100" i="1" dirty="0"/>
                        <a:t>S</a:t>
                      </a:r>
                      <a:r>
                        <a:rPr lang="fr-FR" sz="1100" baseline="-25000" dirty="0"/>
                        <a:t>t</a:t>
                      </a:r>
                      <a:r>
                        <a:rPr lang="fr-FR" sz="1100" dirty="0"/>
                        <a:t>=0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0.9</a:t>
                      </a:r>
                    </a:p>
                  </a:txBody>
                  <a:tcPr marL="91467" marR="91467" marT="30398" marB="30398"/>
                </a:tc>
                <a:tc>
                  <a:txBody>
                    <a:bodyPr/>
                    <a:lstStyle/>
                    <a:p>
                      <a:r>
                        <a:rPr lang="fr-FR" sz="1100" dirty="0"/>
                        <a:t>0.2</a:t>
                      </a:r>
                    </a:p>
                  </a:txBody>
                  <a:tcPr marL="91467" marR="91467" marT="30398" marB="30398"/>
                </a:tc>
                <a:extLst>
                  <a:ext uri="{0D108BD9-81ED-4DB2-BD59-A6C34878D82A}">
                    <a16:rowId xmlns:a16="http://schemas.microsoft.com/office/drawing/2014/main" val="10001"/>
                  </a:ext>
                </a:extLst>
              </a:tr>
              <a:tr h="385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100" i="1" dirty="0"/>
                        <a:t>P</a:t>
                      </a:r>
                      <a:r>
                        <a:rPr lang="fr-FR" sz="1100" dirty="0"/>
                        <a:t>(</a:t>
                      </a:r>
                      <a:r>
                        <a:rPr lang="fr-FR" sz="1100" i="1" dirty="0"/>
                        <a:t>S</a:t>
                      </a:r>
                      <a:r>
                        <a:rPr lang="fr-FR" sz="1100" baseline="-25000" dirty="0"/>
                        <a:t>t</a:t>
                      </a:r>
                      <a:r>
                        <a:rPr lang="fr-FR" sz="1100" dirty="0"/>
                        <a:t>=1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0.1</a:t>
                      </a:r>
                    </a:p>
                  </a:txBody>
                  <a:tcPr marL="91467" marR="91467" marT="30398" marB="30398"/>
                </a:tc>
                <a:tc>
                  <a:txBody>
                    <a:bodyPr/>
                    <a:lstStyle/>
                    <a:p>
                      <a:r>
                        <a:rPr lang="fr-FR" sz="1100" dirty="0"/>
                        <a:t>0.8</a:t>
                      </a:r>
                    </a:p>
                  </a:txBody>
                  <a:tcPr marL="91467" marR="91467" marT="30398" marB="30398"/>
                </a:tc>
                <a:extLst>
                  <a:ext uri="{0D108BD9-81ED-4DB2-BD59-A6C34878D82A}">
                    <a16:rowId xmlns:a16="http://schemas.microsoft.com/office/drawing/2014/main" val="10002"/>
                  </a:ext>
                </a:extLst>
              </a:tr>
            </a:tbl>
          </a:graphicData>
        </a:graphic>
      </p:graphicFrame>
      <p:graphicFrame>
        <p:nvGraphicFramePr>
          <p:cNvPr id="11" name="Tableau 10"/>
          <p:cNvGraphicFramePr>
            <a:graphicFrameLocks noGrp="1"/>
          </p:cNvGraphicFramePr>
          <p:nvPr/>
        </p:nvGraphicFramePr>
        <p:xfrm>
          <a:off x="3681413" y="2925763"/>
          <a:ext cx="2708275" cy="1157287"/>
        </p:xfrm>
        <a:graphic>
          <a:graphicData uri="http://schemas.openxmlformats.org/drawingml/2006/table">
            <a:tbl>
              <a:tblPr firstRow="1" bandRow="1">
                <a:tableStyleId>{5C22544A-7EE6-4342-B048-85BDC9FD1C3A}</a:tableStyleId>
              </a:tblPr>
              <a:tblGrid>
                <a:gridCol w="1260892">
                  <a:extLst>
                    <a:ext uri="{9D8B030D-6E8A-4147-A177-3AD203B41FA5}">
                      <a16:colId xmlns:a16="http://schemas.microsoft.com/office/drawing/2014/main" val="20000"/>
                    </a:ext>
                  </a:extLst>
                </a:gridCol>
                <a:gridCol w="712164">
                  <a:extLst>
                    <a:ext uri="{9D8B030D-6E8A-4147-A177-3AD203B41FA5}">
                      <a16:colId xmlns:a16="http://schemas.microsoft.com/office/drawing/2014/main" val="20001"/>
                    </a:ext>
                  </a:extLst>
                </a:gridCol>
                <a:gridCol w="735219">
                  <a:extLst>
                    <a:ext uri="{9D8B030D-6E8A-4147-A177-3AD203B41FA5}">
                      <a16:colId xmlns:a16="http://schemas.microsoft.com/office/drawing/2014/main" val="20002"/>
                    </a:ext>
                  </a:extLst>
                </a:gridCol>
              </a:tblGrid>
              <a:tr h="408062">
                <a:tc>
                  <a:txBody>
                    <a:bodyPr/>
                    <a:lstStyle/>
                    <a:p>
                      <a:endParaRPr lang="fr-FR" sz="1600" dirty="0"/>
                    </a:p>
                  </a:txBody>
                  <a:tcPr marL="91434" marR="91434" marT="45756" marB="45756"/>
                </a:tc>
                <a:tc>
                  <a:txBody>
                    <a:bodyPr/>
                    <a:lstStyle/>
                    <a:p>
                      <a:r>
                        <a:rPr lang="fr-FR" sz="1600" i="1" dirty="0"/>
                        <a:t>H</a:t>
                      </a:r>
                      <a:r>
                        <a:rPr lang="fr-FR" sz="1600" baseline="-25000" dirty="0"/>
                        <a:t>t-1</a:t>
                      </a:r>
                      <a:r>
                        <a:rPr lang="fr-FR" sz="1600" dirty="0"/>
                        <a:t>=0</a:t>
                      </a:r>
                    </a:p>
                  </a:txBody>
                  <a:tcPr marL="91434" marR="91434" marT="45756" marB="45756"/>
                </a:tc>
                <a:tc>
                  <a:txBody>
                    <a:bodyPr/>
                    <a:lstStyle/>
                    <a:p>
                      <a:r>
                        <a:rPr lang="fr-FR" sz="1600" i="1" dirty="0"/>
                        <a:t>H</a:t>
                      </a:r>
                      <a:r>
                        <a:rPr lang="fr-FR" sz="1600" baseline="-25000" dirty="0"/>
                        <a:t>t-1</a:t>
                      </a:r>
                      <a:r>
                        <a:rPr lang="fr-FR" sz="1600" dirty="0"/>
                        <a:t>=1</a:t>
                      </a:r>
                    </a:p>
                  </a:txBody>
                  <a:tcPr marL="91434" marR="91434" marT="45756" marB="45756"/>
                </a:tc>
                <a:extLst>
                  <a:ext uri="{0D108BD9-81ED-4DB2-BD59-A6C34878D82A}">
                    <a16:rowId xmlns:a16="http://schemas.microsoft.com/office/drawing/2014/main" val="10000"/>
                  </a:ext>
                </a:extLst>
              </a:tr>
              <a:tr h="387992">
                <a:tc>
                  <a:txBody>
                    <a:bodyPr/>
                    <a:lstStyle/>
                    <a:p>
                      <a:r>
                        <a:rPr lang="fr-FR" sz="1600" i="1" dirty="0"/>
                        <a:t>P</a:t>
                      </a:r>
                      <a:r>
                        <a:rPr lang="fr-FR" sz="1600" dirty="0"/>
                        <a:t>(</a:t>
                      </a:r>
                      <a:r>
                        <a:rPr lang="fr-FR" sz="1600" i="1" dirty="0" err="1"/>
                        <a:t>H</a:t>
                      </a:r>
                      <a:r>
                        <a:rPr lang="fr-FR" sz="1600" baseline="-25000" dirty="0" err="1"/>
                        <a:t>t</a:t>
                      </a:r>
                      <a:r>
                        <a:rPr lang="fr-FR" sz="1600" dirty="0"/>
                        <a:t>=0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0.3</a:t>
                      </a:r>
                    </a:p>
                  </a:txBody>
                  <a:tcPr marL="91434" marR="91434" marT="45756" marB="45756"/>
                </a:tc>
                <a:tc>
                  <a:txBody>
                    <a:bodyPr/>
                    <a:lstStyle/>
                    <a:p>
                      <a:pPr algn="ctr"/>
                      <a:r>
                        <a:rPr lang="fr-FR" sz="1600" dirty="0"/>
                        <a:t>0.4</a:t>
                      </a:r>
                    </a:p>
                  </a:txBody>
                  <a:tcPr marL="91434" marR="91434" marT="45756" marB="45756"/>
                </a:tc>
                <a:extLst>
                  <a:ext uri="{0D108BD9-81ED-4DB2-BD59-A6C34878D82A}">
                    <a16:rowId xmlns:a16="http://schemas.microsoft.com/office/drawing/2014/main" val="10001"/>
                  </a:ext>
                </a:extLst>
              </a:tr>
              <a:tr h="361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i="1" dirty="0"/>
                        <a:t>P</a:t>
                      </a:r>
                      <a:r>
                        <a:rPr lang="fr-FR" sz="1600" dirty="0"/>
                        <a:t>(</a:t>
                      </a:r>
                      <a:r>
                        <a:rPr lang="fr-FR" sz="1600" i="1" dirty="0" err="1"/>
                        <a:t>H</a:t>
                      </a:r>
                      <a:r>
                        <a:rPr lang="fr-FR" sz="1600" i="1" baseline="-25000" dirty="0" err="1"/>
                        <a:t>t</a:t>
                      </a:r>
                      <a:r>
                        <a:rPr lang="fr-FR" sz="1600" dirty="0"/>
                        <a:t>=1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0.7</a:t>
                      </a:r>
                    </a:p>
                  </a:txBody>
                  <a:tcPr marL="91434" marR="91434" marT="45756" marB="45756"/>
                </a:tc>
                <a:tc>
                  <a:txBody>
                    <a:bodyPr/>
                    <a:lstStyle/>
                    <a:p>
                      <a:pPr algn="ctr"/>
                      <a:r>
                        <a:rPr lang="fr-FR" sz="1600" dirty="0"/>
                        <a:t>0.6</a:t>
                      </a:r>
                    </a:p>
                  </a:txBody>
                  <a:tcPr marL="91434" marR="91434" marT="45756" marB="45756"/>
                </a:tc>
                <a:extLst>
                  <a:ext uri="{0D108BD9-81ED-4DB2-BD59-A6C34878D82A}">
                    <a16:rowId xmlns:a16="http://schemas.microsoft.com/office/drawing/2014/main" val="10002"/>
                  </a:ext>
                </a:extLst>
              </a:tr>
            </a:tbl>
          </a:graphicData>
        </a:graphic>
      </p:graphicFrame>
      <p:graphicFrame>
        <p:nvGraphicFramePr>
          <p:cNvPr id="5" name="Tableau 4"/>
          <p:cNvGraphicFramePr>
            <a:graphicFrameLocks noGrp="1"/>
          </p:cNvGraphicFramePr>
          <p:nvPr/>
        </p:nvGraphicFramePr>
        <p:xfrm>
          <a:off x="1844675" y="4511675"/>
          <a:ext cx="5387975" cy="1112838"/>
        </p:xfrm>
        <a:graphic>
          <a:graphicData uri="http://schemas.openxmlformats.org/drawingml/2006/table">
            <a:tbl>
              <a:tblPr firstRow="1" bandRow="1">
                <a:tableStyleId>{5C22544A-7EE6-4342-B048-85BDC9FD1C3A}</a:tableStyleId>
              </a:tblPr>
              <a:tblGrid>
                <a:gridCol w="1077595">
                  <a:extLst>
                    <a:ext uri="{9D8B030D-6E8A-4147-A177-3AD203B41FA5}">
                      <a16:colId xmlns:a16="http://schemas.microsoft.com/office/drawing/2014/main" val="20000"/>
                    </a:ext>
                  </a:extLst>
                </a:gridCol>
                <a:gridCol w="1077595">
                  <a:extLst>
                    <a:ext uri="{9D8B030D-6E8A-4147-A177-3AD203B41FA5}">
                      <a16:colId xmlns:a16="http://schemas.microsoft.com/office/drawing/2014/main" val="20001"/>
                    </a:ext>
                  </a:extLst>
                </a:gridCol>
                <a:gridCol w="1077595">
                  <a:extLst>
                    <a:ext uri="{9D8B030D-6E8A-4147-A177-3AD203B41FA5}">
                      <a16:colId xmlns:a16="http://schemas.microsoft.com/office/drawing/2014/main" val="20002"/>
                    </a:ext>
                  </a:extLst>
                </a:gridCol>
                <a:gridCol w="1077595">
                  <a:extLst>
                    <a:ext uri="{9D8B030D-6E8A-4147-A177-3AD203B41FA5}">
                      <a16:colId xmlns:a16="http://schemas.microsoft.com/office/drawing/2014/main" val="20003"/>
                    </a:ext>
                  </a:extLst>
                </a:gridCol>
                <a:gridCol w="1077595">
                  <a:extLst>
                    <a:ext uri="{9D8B030D-6E8A-4147-A177-3AD203B41FA5}">
                      <a16:colId xmlns:a16="http://schemas.microsoft.com/office/drawing/2014/main" val="20004"/>
                    </a:ext>
                  </a:extLst>
                </a:gridCol>
              </a:tblGrid>
              <a:tr h="370946">
                <a:tc>
                  <a:txBody>
                    <a:bodyPr/>
                    <a:lstStyle/>
                    <a:p>
                      <a:r>
                        <a:rPr lang="fr-FR" sz="1800" dirty="0"/>
                        <a:t>i</a:t>
                      </a:r>
                    </a:p>
                  </a:txBody>
                  <a:tcPr marL="91448" marR="91448" marT="45733" marB="45733"/>
                </a:tc>
                <a:tc>
                  <a:txBody>
                    <a:bodyPr/>
                    <a:lstStyle/>
                    <a:p>
                      <a:pPr algn="r"/>
                      <a:r>
                        <a:rPr lang="fr-FR" sz="1800" dirty="0"/>
                        <a:t>1</a:t>
                      </a:r>
                    </a:p>
                  </a:txBody>
                  <a:tcPr marL="91448" marR="91448" marT="45733" marB="45733"/>
                </a:tc>
                <a:tc>
                  <a:txBody>
                    <a:bodyPr/>
                    <a:lstStyle/>
                    <a:p>
                      <a:pPr algn="r"/>
                      <a:r>
                        <a:rPr lang="fr-FR" sz="1800" dirty="0"/>
                        <a:t>2</a:t>
                      </a:r>
                    </a:p>
                  </a:txBody>
                  <a:tcPr marL="91448" marR="91448" marT="45733" marB="45733"/>
                </a:tc>
                <a:tc>
                  <a:txBody>
                    <a:bodyPr/>
                    <a:lstStyle/>
                    <a:p>
                      <a:pPr algn="r"/>
                      <a:r>
                        <a:rPr lang="fr-FR" sz="1800" dirty="0"/>
                        <a:t>3</a:t>
                      </a:r>
                    </a:p>
                  </a:txBody>
                  <a:tcPr marL="91448" marR="91448" marT="45733" marB="45733"/>
                </a:tc>
                <a:tc>
                  <a:txBody>
                    <a:bodyPr/>
                    <a:lstStyle/>
                    <a:p>
                      <a:pPr algn="r"/>
                      <a:r>
                        <a:rPr lang="fr-FR" sz="1800" dirty="0"/>
                        <a:t>4</a:t>
                      </a:r>
                    </a:p>
                  </a:txBody>
                  <a:tcPr marL="91448" marR="91448" marT="45733" marB="45733"/>
                </a:tc>
                <a:extLst>
                  <a:ext uri="{0D108BD9-81ED-4DB2-BD59-A6C34878D82A}">
                    <a16:rowId xmlns:a16="http://schemas.microsoft.com/office/drawing/2014/main" val="10000"/>
                  </a:ext>
                </a:extLst>
              </a:tr>
              <a:tr h="370946">
                <a:tc>
                  <a:txBody>
                    <a:bodyPr/>
                    <a:lstStyle/>
                    <a:p>
                      <a:r>
                        <a:rPr lang="fr-FR" sz="1800" dirty="0"/>
                        <a:t>0</a:t>
                      </a:r>
                    </a:p>
                  </a:txBody>
                  <a:tcPr marL="91448" marR="91448" marT="45733" marB="45733"/>
                </a:tc>
                <a:tc>
                  <a:txBody>
                    <a:bodyPr/>
                    <a:lstStyle/>
                    <a:p>
                      <a:pPr algn="r"/>
                      <a:r>
                        <a:rPr lang="fr-FR" sz="1800" dirty="0"/>
                        <a:t>0.45</a:t>
                      </a:r>
                    </a:p>
                  </a:txBody>
                  <a:tcPr marL="91448" marR="91448" marT="45733" marB="45733"/>
                </a:tc>
                <a:tc>
                  <a:txBody>
                    <a:bodyPr/>
                    <a:lstStyle/>
                    <a:p>
                      <a:pPr algn="r"/>
                      <a:r>
                        <a:rPr lang="fr-FR" altLang="ko-KR" sz="1800" dirty="0"/>
                        <a:t>0.0175</a:t>
                      </a:r>
                      <a:endParaRPr lang="fr-FR" sz="1800" dirty="0"/>
                    </a:p>
                  </a:txBody>
                  <a:tcPr marL="91448" marR="91448" marT="45733" marB="45733"/>
                </a:tc>
                <a:tc>
                  <a:txBody>
                    <a:bodyPr/>
                    <a:lstStyle/>
                    <a:p>
                      <a:pPr algn="r"/>
                      <a:endParaRPr lang="fr-FR" sz="1800" dirty="0"/>
                    </a:p>
                  </a:txBody>
                  <a:tcPr marL="91448" marR="91448" marT="45733" marB="45733"/>
                </a:tc>
                <a:tc>
                  <a:txBody>
                    <a:bodyPr/>
                    <a:lstStyle/>
                    <a:p>
                      <a:pPr algn="r"/>
                      <a:endParaRPr lang="fr-FR" sz="1800" dirty="0"/>
                    </a:p>
                  </a:txBody>
                  <a:tcPr marL="91448" marR="91448" marT="45733" marB="45733"/>
                </a:tc>
                <a:extLst>
                  <a:ext uri="{0D108BD9-81ED-4DB2-BD59-A6C34878D82A}">
                    <a16:rowId xmlns:a16="http://schemas.microsoft.com/office/drawing/2014/main" val="10001"/>
                  </a:ext>
                </a:extLst>
              </a:tr>
              <a:tr h="370946">
                <a:tc>
                  <a:txBody>
                    <a:bodyPr/>
                    <a:lstStyle/>
                    <a:p>
                      <a:r>
                        <a:rPr lang="fr-FR" sz="1800" dirty="0"/>
                        <a:t>1</a:t>
                      </a:r>
                    </a:p>
                  </a:txBody>
                  <a:tcPr marL="91448" marR="91448" marT="45733" marB="45733"/>
                </a:tc>
                <a:tc>
                  <a:txBody>
                    <a:bodyPr/>
                    <a:lstStyle/>
                    <a:p>
                      <a:pPr algn="r"/>
                      <a:r>
                        <a:rPr lang="fr-FR" sz="1800" dirty="0"/>
                        <a:t>0.1</a:t>
                      </a:r>
                    </a:p>
                  </a:txBody>
                  <a:tcPr marL="91448" marR="91448" marT="45733" marB="45733"/>
                </a:tc>
                <a:tc>
                  <a:txBody>
                    <a:bodyPr/>
                    <a:lstStyle/>
                    <a:p>
                      <a:pPr algn="r"/>
                      <a:endParaRPr lang="fr-FR" sz="1800" dirty="0"/>
                    </a:p>
                  </a:txBody>
                  <a:tcPr marL="91448" marR="91448" marT="45733" marB="45733"/>
                </a:tc>
                <a:tc>
                  <a:txBody>
                    <a:bodyPr/>
                    <a:lstStyle/>
                    <a:p>
                      <a:pPr algn="r"/>
                      <a:endParaRPr lang="fr-FR" sz="1800"/>
                    </a:p>
                  </a:txBody>
                  <a:tcPr marL="91448" marR="91448" marT="45733" marB="45733"/>
                </a:tc>
                <a:tc>
                  <a:txBody>
                    <a:bodyPr/>
                    <a:lstStyle/>
                    <a:p>
                      <a:pPr algn="r"/>
                      <a:endParaRPr lang="fr-FR" sz="1800" dirty="0"/>
                    </a:p>
                  </a:txBody>
                  <a:tcPr marL="91448" marR="91448" marT="45733" marB="45733"/>
                </a:tc>
                <a:extLst>
                  <a:ext uri="{0D108BD9-81ED-4DB2-BD59-A6C34878D82A}">
                    <a16:rowId xmlns:a16="http://schemas.microsoft.com/office/drawing/2014/main" val="10002"/>
                  </a:ext>
                </a:extLst>
              </a:tr>
            </a:tbl>
          </a:graphicData>
        </a:graphic>
      </p:graphicFrame>
      <p:sp>
        <p:nvSpPr>
          <p:cNvPr id="32837" name="Text Box 43"/>
          <p:cNvSpPr txBox="1">
            <a:spLocks noChangeArrowheads="1"/>
          </p:cNvSpPr>
          <p:nvPr/>
        </p:nvSpPr>
        <p:spPr bwMode="auto">
          <a:xfrm>
            <a:off x="787400" y="2565400"/>
            <a:ext cx="2197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d'observation</a:t>
            </a:r>
            <a:endParaRPr lang="fr-CA" altLang="en-US" sz="1600" b="1">
              <a:solidFill>
                <a:srgbClr val="000000"/>
              </a:solidFill>
              <a:latin typeface="Calibri" pitchFamily="34" charset="0"/>
            </a:endParaRPr>
          </a:p>
        </p:txBody>
      </p:sp>
      <p:sp>
        <p:nvSpPr>
          <p:cNvPr id="32838" name="Text Box 43"/>
          <p:cNvSpPr txBox="1">
            <a:spLocks noChangeArrowheads="1"/>
          </p:cNvSpPr>
          <p:nvPr/>
        </p:nvSpPr>
        <p:spPr bwMode="auto">
          <a:xfrm>
            <a:off x="3906838" y="2571750"/>
            <a:ext cx="2443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de transition</a:t>
            </a:r>
            <a:endParaRPr lang="fr-CA" altLang="en-US" sz="1600" b="1">
              <a:solidFill>
                <a:srgbClr val="000000"/>
              </a:solidFill>
              <a:latin typeface="Calibri" pitchFamily="34" charset="0"/>
            </a:endParaRPr>
          </a:p>
        </p:txBody>
      </p:sp>
      <p:sp>
        <p:nvSpPr>
          <p:cNvPr id="18" name="Text Box 43"/>
          <p:cNvSpPr txBox="1">
            <a:spLocks noChangeArrowheads="1"/>
          </p:cNvSpPr>
          <p:nvPr/>
        </p:nvSpPr>
        <p:spPr bwMode="auto">
          <a:xfrm>
            <a:off x="7000875" y="2589213"/>
            <a:ext cx="24431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a:solidFill>
                  <a:srgbClr val="000000"/>
                </a:solidFill>
                <a:latin typeface="+mn-lt"/>
              </a:rPr>
              <a:t>Distribution initiale</a:t>
            </a:r>
          </a:p>
        </p:txBody>
      </p:sp>
      <p:sp>
        <p:nvSpPr>
          <p:cNvPr id="32840" name="Text Box 43"/>
          <p:cNvSpPr txBox="1">
            <a:spLocks noChangeArrowheads="1"/>
          </p:cNvSpPr>
          <p:nvPr/>
        </p:nvSpPr>
        <p:spPr bwMode="auto">
          <a:xfrm rot="-5400000">
            <a:off x="1270794" y="4934744"/>
            <a:ext cx="666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CA" altLang="en-US" sz="1600" b="1">
                <a:solidFill>
                  <a:srgbClr val="000000"/>
                </a:solidFill>
                <a:latin typeface="Calibri" pitchFamily="34" charset="0"/>
              </a:rPr>
              <a:t>α(i,t)</a:t>
            </a:r>
          </a:p>
        </p:txBody>
      </p:sp>
      <p:cxnSp>
        <p:nvCxnSpPr>
          <p:cNvPr id="15" name="Connecteur droit 14"/>
          <p:cNvCxnSpPr>
            <a:cxnSpLocks noChangeShapeType="1"/>
          </p:cNvCxnSpPr>
          <p:nvPr/>
        </p:nvCxnSpPr>
        <p:spPr bwMode="auto">
          <a:xfrm>
            <a:off x="1831975" y="4518025"/>
            <a:ext cx="1082675" cy="334963"/>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0" name="Text Box 43"/>
          <p:cNvSpPr txBox="1">
            <a:spLocks noChangeArrowheads="1"/>
          </p:cNvSpPr>
          <p:nvPr/>
        </p:nvSpPr>
        <p:spPr bwMode="auto">
          <a:xfrm>
            <a:off x="2644775" y="4468813"/>
            <a:ext cx="269875" cy="3397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err="1">
                <a:solidFill>
                  <a:schemeClr val="bg1"/>
                </a:solidFill>
                <a:latin typeface="+mn-lt"/>
              </a:rPr>
              <a:t>t</a:t>
            </a:r>
            <a:endParaRPr lang="fr-CA" sz="1600" b="1" dirty="0">
              <a:solidFill>
                <a:schemeClr val="bg1"/>
              </a:solidFill>
              <a:latin typeface="+mn-lt"/>
            </a:endParaRPr>
          </a:p>
        </p:txBody>
      </p:sp>
      <p:graphicFrame>
        <p:nvGraphicFramePr>
          <p:cNvPr id="21" name="Tableau 20"/>
          <p:cNvGraphicFramePr>
            <a:graphicFrameLocks noGrp="1"/>
          </p:cNvGraphicFramePr>
          <p:nvPr/>
        </p:nvGraphicFramePr>
        <p:xfrm>
          <a:off x="6675438" y="2925763"/>
          <a:ext cx="2273300" cy="795337"/>
        </p:xfrm>
        <a:graphic>
          <a:graphicData uri="http://schemas.openxmlformats.org/drawingml/2006/table">
            <a:tbl>
              <a:tblPr firstRow="1" bandRow="1">
                <a:tableStyleId>{5C22544A-7EE6-4342-B048-85BDC9FD1C3A}</a:tableStyleId>
              </a:tblPr>
              <a:tblGrid>
                <a:gridCol w="1037694">
                  <a:extLst>
                    <a:ext uri="{9D8B030D-6E8A-4147-A177-3AD203B41FA5}">
                      <a16:colId xmlns:a16="http://schemas.microsoft.com/office/drawing/2014/main" val="20000"/>
                    </a:ext>
                  </a:extLst>
                </a:gridCol>
                <a:gridCol w="633851">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407694">
                <a:tc>
                  <a:txBody>
                    <a:bodyPr/>
                    <a:lstStyle/>
                    <a:p>
                      <a:endParaRPr lang="fr-FR" sz="1600" dirty="0"/>
                    </a:p>
                  </a:txBody>
                  <a:tcPr marL="91467" marR="91467" marT="45715" marB="45715"/>
                </a:tc>
                <a:tc>
                  <a:txBody>
                    <a:bodyPr/>
                    <a:lstStyle/>
                    <a:p>
                      <a:r>
                        <a:rPr lang="fr-FR" sz="1600" i="1" dirty="0"/>
                        <a:t>H</a:t>
                      </a:r>
                      <a:r>
                        <a:rPr lang="fr-FR" sz="1600" i="0" baseline="-25000" dirty="0"/>
                        <a:t>1</a:t>
                      </a:r>
                      <a:r>
                        <a:rPr lang="fr-FR" sz="1600" dirty="0"/>
                        <a:t>=0</a:t>
                      </a:r>
                    </a:p>
                  </a:txBody>
                  <a:tcPr marL="91467" marR="91467" marT="45715" marB="45715"/>
                </a:tc>
                <a:tc>
                  <a:txBody>
                    <a:bodyPr/>
                    <a:lstStyle/>
                    <a:p>
                      <a:r>
                        <a:rPr lang="fr-FR" sz="1600" i="1" dirty="0"/>
                        <a:t>H</a:t>
                      </a:r>
                      <a:r>
                        <a:rPr lang="fr-FR" sz="1600" i="0" baseline="-25000" dirty="0"/>
                        <a:t>1</a:t>
                      </a:r>
                      <a:r>
                        <a:rPr lang="fr-FR" sz="1600" dirty="0"/>
                        <a:t>=1</a:t>
                      </a:r>
                    </a:p>
                  </a:txBody>
                  <a:tcPr marL="91467" marR="91467" marT="45715" marB="45715"/>
                </a:tc>
                <a:extLst>
                  <a:ext uri="{0D108BD9-81ED-4DB2-BD59-A6C34878D82A}">
                    <a16:rowId xmlns:a16="http://schemas.microsoft.com/office/drawing/2014/main" val="10000"/>
                  </a:ext>
                </a:extLst>
              </a:tr>
              <a:tr h="387643">
                <a:tc>
                  <a:txBody>
                    <a:bodyPr/>
                    <a:lstStyle/>
                    <a:p>
                      <a:r>
                        <a:rPr lang="fr-FR" sz="1600" i="1" dirty="0"/>
                        <a:t>P</a:t>
                      </a:r>
                      <a:r>
                        <a:rPr lang="fr-FR" sz="1600" dirty="0"/>
                        <a:t>(</a:t>
                      </a:r>
                      <a:r>
                        <a:rPr lang="fr-FR" sz="1600" i="1" dirty="0"/>
                        <a:t>H</a:t>
                      </a:r>
                      <a:r>
                        <a:rPr lang="fr-FR" sz="1600" i="0" baseline="-25000" dirty="0"/>
                        <a:t>1</a:t>
                      </a:r>
                      <a:r>
                        <a:rPr lang="fr-FR" sz="1600" dirty="0"/>
                        <a:t>)</a:t>
                      </a:r>
                    </a:p>
                  </a:txBody>
                  <a:tcPr marL="91467" marR="91467" marT="45715" marB="45715"/>
                </a:tc>
                <a:tc>
                  <a:txBody>
                    <a:bodyPr/>
                    <a:lstStyle/>
                    <a:p>
                      <a:r>
                        <a:rPr lang="fr-FR" sz="1600" dirty="0"/>
                        <a:t>0.5</a:t>
                      </a:r>
                    </a:p>
                  </a:txBody>
                  <a:tcPr marL="91467" marR="91467" marT="45715" marB="45715"/>
                </a:tc>
                <a:tc>
                  <a:txBody>
                    <a:bodyPr/>
                    <a:lstStyle/>
                    <a:p>
                      <a:r>
                        <a:rPr lang="fr-FR" sz="1600" dirty="0"/>
                        <a:t>0.5</a:t>
                      </a:r>
                    </a:p>
                  </a:txBody>
                  <a:tcPr marL="91467" marR="91467" marT="45715" marB="45715"/>
                </a:tc>
                <a:extLst>
                  <a:ext uri="{0D108BD9-81ED-4DB2-BD59-A6C34878D82A}">
                    <a16:rowId xmlns:a16="http://schemas.microsoft.com/office/drawing/2014/main" val="10001"/>
                  </a:ext>
                </a:extLst>
              </a:tr>
            </a:tbl>
          </a:graphicData>
        </a:graphic>
      </p:graphicFrame>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fr-FR" altLang="ko-KR" dirty="0">
                <a:latin typeface="Arial" pitchFamily="34" charset="0"/>
                <a:ea typeface="ＭＳ Ｐゴシック" pitchFamily="34" charset="-128"/>
              </a:rPr>
              <a:t>Exemple - Programmation dynamique avant pour un HMM</a:t>
            </a:r>
            <a:endParaRPr lang="fr-CA" altLang="ko-KR" dirty="0">
              <a:latin typeface="Arial" pitchFamily="34" charset="0"/>
              <a:ea typeface="ＭＳ Ｐゴシック" pitchFamily="34" charset="-128"/>
            </a:endParaRPr>
          </a:p>
        </p:txBody>
      </p:sp>
      <p:sp>
        <p:nvSpPr>
          <p:cNvPr id="33795" name="Rectangle 6"/>
          <p:cNvSpPr>
            <a:spLocks noGrp="1" noChangeArrowheads="1"/>
          </p:cNvSpPr>
          <p:nvPr>
            <p:ph idx="1"/>
          </p:nvPr>
        </p:nvSpPr>
        <p:spPr/>
        <p:txBody>
          <a:bodyPr/>
          <a:lstStyle/>
          <a:p>
            <a:pPr eaLnBrk="1" hangingPunct="1"/>
            <a:r>
              <a:rPr lang="fr-CA" altLang="ko-KR" dirty="0">
                <a:ea typeface="ＭＳ Ｐゴシック" pitchFamily="34" charset="-128"/>
              </a:rPr>
              <a:t>Décoder un message binaire avec canal bruité (T=4)</a:t>
            </a:r>
          </a:p>
          <a:p>
            <a:pPr lvl="1" eaLnBrk="1" hangingPunct="1"/>
            <a:r>
              <a:rPr lang="fr-CA" altLang="ko-KR" dirty="0">
                <a:ea typeface="ＭＳ Ｐゴシック" pitchFamily="34" charset="-128"/>
              </a:rPr>
              <a:t>message observé: </a:t>
            </a:r>
            <a:r>
              <a:rPr lang="fr-CA" altLang="ko-KR" i="1" dirty="0">
                <a:ea typeface="ＭＳ Ｐゴシック" pitchFamily="34" charset="-128"/>
              </a:rPr>
              <a:t>S</a:t>
            </a:r>
            <a:r>
              <a:rPr lang="fr-CA" altLang="ko-KR" baseline="-25000" dirty="0">
                <a:ea typeface="ＭＳ Ｐゴシック" pitchFamily="34" charset="-128"/>
              </a:rPr>
              <a:t>1</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2</a:t>
            </a:r>
            <a:r>
              <a:rPr lang="fr-CA" altLang="ko-KR" dirty="0">
                <a:ea typeface="ＭＳ Ｐゴシック" pitchFamily="34" charset="-128"/>
              </a:rPr>
              <a:t>=1, </a:t>
            </a:r>
            <a:r>
              <a:rPr lang="fr-CA" altLang="ko-KR" i="1" dirty="0">
                <a:ea typeface="ＭＳ Ｐゴシック" pitchFamily="34" charset="-128"/>
              </a:rPr>
              <a:t>S</a:t>
            </a:r>
            <a:r>
              <a:rPr lang="fr-CA" altLang="ko-KR" baseline="-25000" dirty="0">
                <a:ea typeface="ＭＳ Ｐゴシック" pitchFamily="34" charset="-128"/>
              </a:rPr>
              <a:t>3</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4</a:t>
            </a:r>
            <a:r>
              <a:rPr lang="fr-CA" altLang="ko-KR" dirty="0">
                <a:ea typeface="ＭＳ Ｐゴシック" pitchFamily="34" charset="-128"/>
              </a:rPr>
              <a:t>=0</a:t>
            </a: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r>
              <a:rPr lang="fr-CA" altLang="ko-KR" dirty="0">
                <a:ea typeface="ＭＳ Ｐゴシック" pitchFamily="34" charset="-128"/>
              </a:rPr>
              <a:t>récursion: α(1,2) = </a:t>
            </a:r>
            <a:r>
              <a:rPr lang="fr-CA" altLang="en-US" sz="1600" i="1" dirty="0">
                <a:ea typeface="ＭＳ Ｐゴシック" pitchFamily="34" charset="-128"/>
              </a:rPr>
              <a:t>P</a:t>
            </a:r>
            <a:r>
              <a:rPr lang="fr-CA" altLang="en-US" sz="1600" dirty="0">
                <a:ea typeface="ＭＳ Ｐゴシック" pitchFamily="34" charset="-128"/>
              </a:rPr>
              <a:t>(</a:t>
            </a:r>
            <a:r>
              <a:rPr lang="fr-CA" altLang="en-US" sz="1600" i="1" dirty="0">
                <a:ea typeface="ＭＳ Ｐゴシック" pitchFamily="34" charset="-128"/>
              </a:rPr>
              <a:t>S</a:t>
            </a:r>
            <a:r>
              <a:rPr lang="fr-CA" altLang="en-US" sz="1600" i="1" baseline="-25000" dirty="0">
                <a:ea typeface="ＭＳ Ｐゴシック" pitchFamily="34" charset="-128"/>
              </a:rPr>
              <a:t>2</a:t>
            </a:r>
            <a:r>
              <a:rPr lang="fr-CA" altLang="en-US" sz="1600" dirty="0">
                <a:ea typeface="ＭＳ Ｐゴシック" pitchFamily="34" charset="-128"/>
              </a:rPr>
              <a:t>= 1</a:t>
            </a:r>
            <a:r>
              <a:rPr lang="fr-CA" altLang="ko-KR" sz="1600" dirty="0">
                <a:ea typeface="ＭＳ Ｐゴシック" pitchFamily="34" charset="-128"/>
              </a:rPr>
              <a:t>|</a:t>
            </a:r>
            <a:r>
              <a:rPr lang="fr-CA" altLang="ko-KR" sz="1600" i="1" dirty="0">
                <a:ea typeface="ＭＳ Ｐゴシック" pitchFamily="34" charset="-128"/>
              </a:rPr>
              <a:t>H</a:t>
            </a:r>
            <a:r>
              <a:rPr lang="fr-CA" altLang="ko-KR" sz="1600" baseline="-25000" dirty="0">
                <a:ea typeface="ＭＳ Ｐゴシック" pitchFamily="34" charset="-128"/>
              </a:rPr>
              <a:t>2 </a:t>
            </a:r>
            <a:r>
              <a:rPr lang="fr-CA" altLang="ko-KR" sz="1600" dirty="0">
                <a:ea typeface="ＭＳ Ｐゴシック" pitchFamily="34" charset="-128"/>
              </a:rPr>
              <a:t>= 1)</a:t>
            </a:r>
            <a:r>
              <a:rPr lang="fr-CA" altLang="ko-KR" dirty="0">
                <a:ea typeface="ＭＳ Ｐゴシック" pitchFamily="34" charset="-128"/>
              </a:rPr>
              <a:t> </a:t>
            </a:r>
            <a:r>
              <a:rPr lang="fr-CA" altLang="ko-KR" sz="1600" dirty="0">
                <a:ea typeface="ＭＳ Ｐゴシック" pitchFamily="34" charset="-128"/>
              </a:rPr>
              <a:t>(</a:t>
            </a:r>
            <a:r>
              <a:rPr lang="fr-CA" altLang="en-US" sz="1600" dirty="0">
                <a:ea typeface="ＭＳ Ｐゴシック" pitchFamily="34" charset="-128"/>
              </a:rPr>
              <a:t> </a:t>
            </a:r>
            <a:r>
              <a:rPr lang="fr-CA" altLang="en-US" sz="1600" i="1" dirty="0">
                <a:ea typeface="ＭＳ Ｐゴシック" pitchFamily="34" charset="-128"/>
              </a:rPr>
              <a:t>P</a:t>
            </a:r>
            <a:r>
              <a:rPr lang="fr-CA" altLang="en-US" sz="1600" dirty="0">
                <a:ea typeface="ＭＳ Ｐゴシック" pitchFamily="34" charset="-128"/>
              </a:rPr>
              <a:t>(</a:t>
            </a:r>
            <a:r>
              <a:rPr lang="fr-CA" altLang="en-US" sz="1600" i="1" dirty="0">
                <a:ea typeface="ＭＳ Ｐゴシック" pitchFamily="34" charset="-128"/>
              </a:rPr>
              <a:t>H</a:t>
            </a:r>
            <a:r>
              <a:rPr lang="fr-CA" altLang="en-US" sz="1600" i="1" baseline="-25000" dirty="0">
                <a:ea typeface="ＭＳ Ｐゴシック" pitchFamily="34" charset="-128"/>
              </a:rPr>
              <a:t>2</a:t>
            </a:r>
            <a:r>
              <a:rPr lang="fr-CA" altLang="ko-KR" sz="1600" dirty="0">
                <a:ea typeface="ＭＳ Ｐゴシック" pitchFamily="34" charset="-128"/>
              </a:rPr>
              <a:t> = 1|</a:t>
            </a:r>
            <a:r>
              <a:rPr lang="fr-CA" altLang="ko-KR" sz="1600" i="1" dirty="0">
                <a:ea typeface="ＭＳ Ｐゴシック" pitchFamily="34" charset="-128"/>
              </a:rPr>
              <a:t>H</a:t>
            </a:r>
            <a:r>
              <a:rPr lang="fr-CA" altLang="ko-KR" sz="1600" baseline="-25000" dirty="0">
                <a:ea typeface="ＭＳ Ｐゴシック" pitchFamily="34" charset="-128"/>
              </a:rPr>
              <a:t>1 </a:t>
            </a:r>
            <a:r>
              <a:rPr lang="fr-CA" altLang="ko-KR" sz="1600" dirty="0">
                <a:ea typeface="ＭＳ Ｐゴシック" pitchFamily="34" charset="-128"/>
              </a:rPr>
              <a:t>= 0) α(0,1) + </a:t>
            </a:r>
            <a:r>
              <a:rPr lang="fr-CA" altLang="en-US" sz="1600" i="1" dirty="0">
                <a:ea typeface="ＭＳ Ｐゴシック" pitchFamily="34" charset="-128"/>
              </a:rPr>
              <a:t>P</a:t>
            </a:r>
            <a:r>
              <a:rPr lang="fr-CA" altLang="en-US" sz="1600" dirty="0">
                <a:ea typeface="ＭＳ Ｐゴシック" pitchFamily="34" charset="-128"/>
              </a:rPr>
              <a:t>(</a:t>
            </a:r>
            <a:r>
              <a:rPr lang="fr-CA" altLang="en-US" sz="1600" i="1" dirty="0">
                <a:ea typeface="ＭＳ Ｐゴシック" pitchFamily="34" charset="-128"/>
              </a:rPr>
              <a:t>H</a:t>
            </a:r>
            <a:r>
              <a:rPr lang="fr-CA" altLang="en-US" sz="1600" i="1" baseline="-25000" dirty="0">
                <a:ea typeface="ＭＳ Ｐゴシック" pitchFamily="34" charset="-128"/>
              </a:rPr>
              <a:t>2</a:t>
            </a:r>
            <a:r>
              <a:rPr lang="fr-CA" altLang="ko-KR" sz="1600" dirty="0">
                <a:ea typeface="ＭＳ Ｐゴシック" pitchFamily="34" charset="-128"/>
              </a:rPr>
              <a:t> = 1|</a:t>
            </a:r>
            <a:r>
              <a:rPr lang="fr-CA" altLang="ko-KR" sz="1600" i="1" dirty="0">
                <a:ea typeface="ＭＳ Ｐゴシック" pitchFamily="34" charset="-128"/>
              </a:rPr>
              <a:t>H</a:t>
            </a:r>
            <a:r>
              <a:rPr lang="fr-CA" altLang="ko-KR" sz="1600" baseline="-25000" dirty="0">
                <a:ea typeface="ＭＳ Ｐゴシック" pitchFamily="34" charset="-128"/>
              </a:rPr>
              <a:t>1 </a:t>
            </a:r>
            <a:r>
              <a:rPr lang="fr-CA" altLang="ko-KR" sz="1600" dirty="0">
                <a:ea typeface="ＭＳ Ｐゴシック" pitchFamily="34" charset="-128"/>
              </a:rPr>
              <a:t>= 1) α(1,1)</a:t>
            </a:r>
            <a:r>
              <a:rPr lang="fr-CA" altLang="ko-KR" dirty="0">
                <a:ea typeface="ＭＳ Ｐゴシック" pitchFamily="34" charset="-128"/>
              </a:rPr>
              <a:t>) </a:t>
            </a:r>
          </a:p>
        </p:txBody>
      </p:sp>
      <p:sp>
        <p:nvSpPr>
          <p:cNvPr id="33796"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33797"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33798"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7B2BAFF0-9810-4951-B97D-4A1472616C0B}" type="slidenum">
              <a:rPr lang="en-US" altLang="en-US" smtClean="0">
                <a:latin typeface="Calibri" pitchFamily="34" charset="0"/>
              </a:rPr>
              <a:pPr/>
              <a:t>37</a:t>
            </a:fld>
            <a:endParaRPr lang="en-US" altLang="en-US">
              <a:latin typeface="Calibri" pitchFamily="34" charset="0"/>
            </a:endParaRPr>
          </a:p>
        </p:txBody>
      </p:sp>
      <p:graphicFrame>
        <p:nvGraphicFramePr>
          <p:cNvPr id="4" name="Tableau 3"/>
          <p:cNvGraphicFramePr>
            <a:graphicFrameLocks noGrp="1"/>
          </p:cNvGraphicFramePr>
          <p:nvPr/>
        </p:nvGraphicFramePr>
        <p:xfrm>
          <a:off x="681038" y="2921000"/>
          <a:ext cx="2273300" cy="1155699"/>
        </p:xfrm>
        <a:graphic>
          <a:graphicData uri="http://schemas.openxmlformats.org/drawingml/2006/table">
            <a:tbl>
              <a:tblPr firstRow="1" bandRow="1">
                <a:tableStyleId>{5C22544A-7EE6-4342-B048-85BDC9FD1C3A}</a:tableStyleId>
              </a:tblPr>
              <a:tblGrid>
                <a:gridCol w="1109906">
                  <a:extLst>
                    <a:ext uri="{9D8B030D-6E8A-4147-A177-3AD203B41FA5}">
                      <a16:colId xmlns:a16="http://schemas.microsoft.com/office/drawing/2014/main" val="20000"/>
                    </a:ext>
                  </a:extLst>
                </a:gridCol>
                <a:gridCol w="561639">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385233">
                <a:tc>
                  <a:txBody>
                    <a:bodyPr/>
                    <a:lstStyle/>
                    <a:p>
                      <a:endParaRPr lang="fr-FR" sz="1100" dirty="0"/>
                    </a:p>
                  </a:txBody>
                  <a:tcPr marL="91467" marR="91467" marT="30398" marB="30398"/>
                </a:tc>
                <a:tc>
                  <a:txBody>
                    <a:bodyPr/>
                    <a:lstStyle/>
                    <a:p>
                      <a:r>
                        <a:rPr lang="fr-FR" sz="1100" i="1" dirty="0" err="1"/>
                        <a:t>H</a:t>
                      </a:r>
                      <a:r>
                        <a:rPr lang="fr-FR" sz="1100" baseline="-25000" dirty="0" err="1"/>
                        <a:t>t</a:t>
                      </a:r>
                      <a:r>
                        <a:rPr lang="fr-FR" sz="1100" dirty="0"/>
                        <a:t>=0</a:t>
                      </a:r>
                    </a:p>
                  </a:txBody>
                  <a:tcPr marL="91467" marR="91467" marT="30398" marB="30398"/>
                </a:tc>
                <a:tc>
                  <a:txBody>
                    <a:bodyPr/>
                    <a:lstStyle/>
                    <a:p>
                      <a:r>
                        <a:rPr lang="fr-FR" sz="1100" i="1" dirty="0" err="1"/>
                        <a:t>H</a:t>
                      </a:r>
                      <a:r>
                        <a:rPr lang="fr-FR" sz="1100" baseline="-25000" dirty="0" err="1"/>
                        <a:t>t</a:t>
                      </a:r>
                      <a:r>
                        <a:rPr lang="fr-FR" sz="1100" dirty="0"/>
                        <a:t>=1</a:t>
                      </a:r>
                    </a:p>
                  </a:txBody>
                  <a:tcPr marL="91467" marR="91467" marT="30398" marB="30398"/>
                </a:tc>
                <a:extLst>
                  <a:ext uri="{0D108BD9-81ED-4DB2-BD59-A6C34878D82A}">
                    <a16:rowId xmlns:a16="http://schemas.microsoft.com/office/drawing/2014/main" val="10000"/>
                  </a:ext>
                </a:extLst>
              </a:tr>
              <a:tr h="385233">
                <a:tc>
                  <a:txBody>
                    <a:bodyPr/>
                    <a:lstStyle/>
                    <a:p>
                      <a:r>
                        <a:rPr lang="fr-FR" sz="1100" i="1" dirty="0"/>
                        <a:t>P</a:t>
                      </a:r>
                      <a:r>
                        <a:rPr lang="fr-FR" sz="1100" dirty="0"/>
                        <a:t>(</a:t>
                      </a:r>
                      <a:r>
                        <a:rPr lang="fr-FR" sz="1100" i="1" dirty="0"/>
                        <a:t>S</a:t>
                      </a:r>
                      <a:r>
                        <a:rPr lang="fr-FR" sz="1100" baseline="-25000" dirty="0"/>
                        <a:t>t</a:t>
                      </a:r>
                      <a:r>
                        <a:rPr lang="fr-FR" sz="1100" dirty="0"/>
                        <a:t>=0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0.9</a:t>
                      </a:r>
                    </a:p>
                  </a:txBody>
                  <a:tcPr marL="91467" marR="91467" marT="30398" marB="30398"/>
                </a:tc>
                <a:tc>
                  <a:txBody>
                    <a:bodyPr/>
                    <a:lstStyle/>
                    <a:p>
                      <a:r>
                        <a:rPr lang="fr-FR" sz="1100" dirty="0"/>
                        <a:t>0.2</a:t>
                      </a:r>
                    </a:p>
                  </a:txBody>
                  <a:tcPr marL="91467" marR="91467" marT="30398" marB="30398"/>
                </a:tc>
                <a:extLst>
                  <a:ext uri="{0D108BD9-81ED-4DB2-BD59-A6C34878D82A}">
                    <a16:rowId xmlns:a16="http://schemas.microsoft.com/office/drawing/2014/main" val="10001"/>
                  </a:ext>
                </a:extLst>
              </a:tr>
              <a:tr h="385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100" i="1" dirty="0"/>
                        <a:t>P</a:t>
                      </a:r>
                      <a:r>
                        <a:rPr lang="fr-FR" sz="1100" dirty="0"/>
                        <a:t>(</a:t>
                      </a:r>
                      <a:r>
                        <a:rPr lang="fr-FR" sz="1100" i="1" dirty="0"/>
                        <a:t>S</a:t>
                      </a:r>
                      <a:r>
                        <a:rPr lang="fr-FR" sz="1100" baseline="-25000" dirty="0"/>
                        <a:t>t</a:t>
                      </a:r>
                      <a:r>
                        <a:rPr lang="fr-FR" sz="1100" dirty="0"/>
                        <a:t>=1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0.1</a:t>
                      </a:r>
                    </a:p>
                  </a:txBody>
                  <a:tcPr marL="91467" marR="91467" marT="30398" marB="30398"/>
                </a:tc>
                <a:tc>
                  <a:txBody>
                    <a:bodyPr/>
                    <a:lstStyle/>
                    <a:p>
                      <a:r>
                        <a:rPr lang="fr-FR" sz="1100" dirty="0"/>
                        <a:t>0.8</a:t>
                      </a:r>
                    </a:p>
                  </a:txBody>
                  <a:tcPr marL="91467" marR="91467" marT="30398" marB="30398"/>
                </a:tc>
                <a:extLst>
                  <a:ext uri="{0D108BD9-81ED-4DB2-BD59-A6C34878D82A}">
                    <a16:rowId xmlns:a16="http://schemas.microsoft.com/office/drawing/2014/main" val="10002"/>
                  </a:ext>
                </a:extLst>
              </a:tr>
            </a:tbl>
          </a:graphicData>
        </a:graphic>
      </p:graphicFrame>
      <p:graphicFrame>
        <p:nvGraphicFramePr>
          <p:cNvPr id="11" name="Tableau 10"/>
          <p:cNvGraphicFramePr>
            <a:graphicFrameLocks noGrp="1"/>
          </p:cNvGraphicFramePr>
          <p:nvPr/>
        </p:nvGraphicFramePr>
        <p:xfrm>
          <a:off x="3681413" y="2925763"/>
          <a:ext cx="2708275" cy="1157287"/>
        </p:xfrm>
        <a:graphic>
          <a:graphicData uri="http://schemas.openxmlformats.org/drawingml/2006/table">
            <a:tbl>
              <a:tblPr firstRow="1" bandRow="1">
                <a:tableStyleId>{5C22544A-7EE6-4342-B048-85BDC9FD1C3A}</a:tableStyleId>
              </a:tblPr>
              <a:tblGrid>
                <a:gridCol w="1260892">
                  <a:extLst>
                    <a:ext uri="{9D8B030D-6E8A-4147-A177-3AD203B41FA5}">
                      <a16:colId xmlns:a16="http://schemas.microsoft.com/office/drawing/2014/main" val="20000"/>
                    </a:ext>
                  </a:extLst>
                </a:gridCol>
                <a:gridCol w="712164">
                  <a:extLst>
                    <a:ext uri="{9D8B030D-6E8A-4147-A177-3AD203B41FA5}">
                      <a16:colId xmlns:a16="http://schemas.microsoft.com/office/drawing/2014/main" val="20001"/>
                    </a:ext>
                  </a:extLst>
                </a:gridCol>
                <a:gridCol w="735219">
                  <a:extLst>
                    <a:ext uri="{9D8B030D-6E8A-4147-A177-3AD203B41FA5}">
                      <a16:colId xmlns:a16="http://schemas.microsoft.com/office/drawing/2014/main" val="20002"/>
                    </a:ext>
                  </a:extLst>
                </a:gridCol>
              </a:tblGrid>
              <a:tr h="408062">
                <a:tc>
                  <a:txBody>
                    <a:bodyPr/>
                    <a:lstStyle/>
                    <a:p>
                      <a:endParaRPr lang="fr-FR" sz="1600" dirty="0"/>
                    </a:p>
                  </a:txBody>
                  <a:tcPr marL="91434" marR="91434" marT="45756" marB="45756"/>
                </a:tc>
                <a:tc>
                  <a:txBody>
                    <a:bodyPr/>
                    <a:lstStyle/>
                    <a:p>
                      <a:r>
                        <a:rPr lang="fr-FR" sz="1600" i="1" dirty="0"/>
                        <a:t>H</a:t>
                      </a:r>
                      <a:r>
                        <a:rPr lang="fr-FR" sz="1600" baseline="-25000" dirty="0"/>
                        <a:t>t-1</a:t>
                      </a:r>
                      <a:r>
                        <a:rPr lang="fr-FR" sz="1600" dirty="0"/>
                        <a:t>=0</a:t>
                      </a:r>
                    </a:p>
                  </a:txBody>
                  <a:tcPr marL="91434" marR="91434" marT="45756" marB="45756"/>
                </a:tc>
                <a:tc>
                  <a:txBody>
                    <a:bodyPr/>
                    <a:lstStyle/>
                    <a:p>
                      <a:r>
                        <a:rPr lang="fr-FR" sz="1600" i="1" dirty="0"/>
                        <a:t>H</a:t>
                      </a:r>
                      <a:r>
                        <a:rPr lang="fr-FR" sz="1600" baseline="-25000" dirty="0"/>
                        <a:t>t-1</a:t>
                      </a:r>
                      <a:r>
                        <a:rPr lang="fr-FR" sz="1600" dirty="0"/>
                        <a:t>=1</a:t>
                      </a:r>
                    </a:p>
                  </a:txBody>
                  <a:tcPr marL="91434" marR="91434" marT="45756" marB="45756"/>
                </a:tc>
                <a:extLst>
                  <a:ext uri="{0D108BD9-81ED-4DB2-BD59-A6C34878D82A}">
                    <a16:rowId xmlns:a16="http://schemas.microsoft.com/office/drawing/2014/main" val="10000"/>
                  </a:ext>
                </a:extLst>
              </a:tr>
              <a:tr h="387992">
                <a:tc>
                  <a:txBody>
                    <a:bodyPr/>
                    <a:lstStyle/>
                    <a:p>
                      <a:r>
                        <a:rPr lang="fr-FR" sz="1600" i="1" dirty="0"/>
                        <a:t>P</a:t>
                      </a:r>
                      <a:r>
                        <a:rPr lang="fr-FR" sz="1600" dirty="0"/>
                        <a:t>(</a:t>
                      </a:r>
                      <a:r>
                        <a:rPr lang="fr-FR" sz="1600" i="1" dirty="0" err="1"/>
                        <a:t>H</a:t>
                      </a:r>
                      <a:r>
                        <a:rPr lang="fr-FR" sz="1600" baseline="-25000" dirty="0" err="1"/>
                        <a:t>t</a:t>
                      </a:r>
                      <a:r>
                        <a:rPr lang="fr-FR" sz="1600" dirty="0"/>
                        <a:t>=0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0.3</a:t>
                      </a:r>
                    </a:p>
                  </a:txBody>
                  <a:tcPr marL="91434" marR="91434" marT="45756" marB="45756"/>
                </a:tc>
                <a:tc>
                  <a:txBody>
                    <a:bodyPr/>
                    <a:lstStyle/>
                    <a:p>
                      <a:pPr algn="ctr"/>
                      <a:r>
                        <a:rPr lang="fr-FR" sz="1600" dirty="0"/>
                        <a:t>0.4</a:t>
                      </a:r>
                    </a:p>
                  </a:txBody>
                  <a:tcPr marL="91434" marR="91434" marT="45756" marB="45756"/>
                </a:tc>
                <a:extLst>
                  <a:ext uri="{0D108BD9-81ED-4DB2-BD59-A6C34878D82A}">
                    <a16:rowId xmlns:a16="http://schemas.microsoft.com/office/drawing/2014/main" val="10001"/>
                  </a:ext>
                </a:extLst>
              </a:tr>
              <a:tr h="361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i="1" dirty="0"/>
                        <a:t>P</a:t>
                      </a:r>
                      <a:r>
                        <a:rPr lang="fr-FR" sz="1600" dirty="0"/>
                        <a:t>(</a:t>
                      </a:r>
                      <a:r>
                        <a:rPr lang="fr-FR" sz="1600" i="1" dirty="0" err="1"/>
                        <a:t>H</a:t>
                      </a:r>
                      <a:r>
                        <a:rPr lang="fr-FR" sz="1600" i="1" baseline="-25000" dirty="0" err="1"/>
                        <a:t>t</a:t>
                      </a:r>
                      <a:r>
                        <a:rPr lang="fr-FR" sz="1600" dirty="0"/>
                        <a:t>=1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0.7</a:t>
                      </a:r>
                    </a:p>
                  </a:txBody>
                  <a:tcPr marL="91434" marR="91434" marT="45756" marB="45756"/>
                </a:tc>
                <a:tc>
                  <a:txBody>
                    <a:bodyPr/>
                    <a:lstStyle/>
                    <a:p>
                      <a:pPr algn="ctr"/>
                      <a:r>
                        <a:rPr lang="fr-FR" sz="1600" dirty="0"/>
                        <a:t>0.6</a:t>
                      </a:r>
                    </a:p>
                  </a:txBody>
                  <a:tcPr marL="91434" marR="91434" marT="45756" marB="45756"/>
                </a:tc>
                <a:extLst>
                  <a:ext uri="{0D108BD9-81ED-4DB2-BD59-A6C34878D82A}">
                    <a16:rowId xmlns:a16="http://schemas.microsoft.com/office/drawing/2014/main" val="10002"/>
                  </a:ext>
                </a:extLst>
              </a:tr>
            </a:tbl>
          </a:graphicData>
        </a:graphic>
      </p:graphicFrame>
      <p:graphicFrame>
        <p:nvGraphicFramePr>
          <p:cNvPr id="5" name="Tableau 4"/>
          <p:cNvGraphicFramePr>
            <a:graphicFrameLocks noGrp="1"/>
          </p:cNvGraphicFramePr>
          <p:nvPr/>
        </p:nvGraphicFramePr>
        <p:xfrm>
          <a:off x="1844675" y="4511675"/>
          <a:ext cx="5387975" cy="1112838"/>
        </p:xfrm>
        <a:graphic>
          <a:graphicData uri="http://schemas.openxmlformats.org/drawingml/2006/table">
            <a:tbl>
              <a:tblPr firstRow="1" bandRow="1">
                <a:tableStyleId>{5C22544A-7EE6-4342-B048-85BDC9FD1C3A}</a:tableStyleId>
              </a:tblPr>
              <a:tblGrid>
                <a:gridCol w="1077595">
                  <a:extLst>
                    <a:ext uri="{9D8B030D-6E8A-4147-A177-3AD203B41FA5}">
                      <a16:colId xmlns:a16="http://schemas.microsoft.com/office/drawing/2014/main" val="20000"/>
                    </a:ext>
                  </a:extLst>
                </a:gridCol>
                <a:gridCol w="1077595">
                  <a:extLst>
                    <a:ext uri="{9D8B030D-6E8A-4147-A177-3AD203B41FA5}">
                      <a16:colId xmlns:a16="http://schemas.microsoft.com/office/drawing/2014/main" val="20001"/>
                    </a:ext>
                  </a:extLst>
                </a:gridCol>
                <a:gridCol w="1077595">
                  <a:extLst>
                    <a:ext uri="{9D8B030D-6E8A-4147-A177-3AD203B41FA5}">
                      <a16:colId xmlns:a16="http://schemas.microsoft.com/office/drawing/2014/main" val="20002"/>
                    </a:ext>
                  </a:extLst>
                </a:gridCol>
                <a:gridCol w="1077595">
                  <a:extLst>
                    <a:ext uri="{9D8B030D-6E8A-4147-A177-3AD203B41FA5}">
                      <a16:colId xmlns:a16="http://schemas.microsoft.com/office/drawing/2014/main" val="20003"/>
                    </a:ext>
                  </a:extLst>
                </a:gridCol>
                <a:gridCol w="1077595">
                  <a:extLst>
                    <a:ext uri="{9D8B030D-6E8A-4147-A177-3AD203B41FA5}">
                      <a16:colId xmlns:a16="http://schemas.microsoft.com/office/drawing/2014/main" val="20004"/>
                    </a:ext>
                  </a:extLst>
                </a:gridCol>
              </a:tblGrid>
              <a:tr h="370946">
                <a:tc>
                  <a:txBody>
                    <a:bodyPr/>
                    <a:lstStyle/>
                    <a:p>
                      <a:r>
                        <a:rPr lang="fr-FR" sz="1800" dirty="0"/>
                        <a:t>i</a:t>
                      </a:r>
                    </a:p>
                  </a:txBody>
                  <a:tcPr marL="91448" marR="91448" marT="45733" marB="45733"/>
                </a:tc>
                <a:tc>
                  <a:txBody>
                    <a:bodyPr/>
                    <a:lstStyle/>
                    <a:p>
                      <a:pPr algn="r"/>
                      <a:r>
                        <a:rPr lang="fr-FR" sz="1800" dirty="0"/>
                        <a:t>1</a:t>
                      </a:r>
                    </a:p>
                  </a:txBody>
                  <a:tcPr marL="91448" marR="91448" marT="45733" marB="45733"/>
                </a:tc>
                <a:tc>
                  <a:txBody>
                    <a:bodyPr/>
                    <a:lstStyle/>
                    <a:p>
                      <a:pPr algn="r"/>
                      <a:r>
                        <a:rPr lang="fr-FR" sz="1800" dirty="0"/>
                        <a:t>2</a:t>
                      </a:r>
                    </a:p>
                  </a:txBody>
                  <a:tcPr marL="91448" marR="91448" marT="45733" marB="45733"/>
                </a:tc>
                <a:tc>
                  <a:txBody>
                    <a:bodyPr/>
                    <a:lstStyle/>
                    <a:p>
                      <a:pPr algn="r"/>
                      <a:r>
                        <a:rPr lang="fr-FR" sz="1800" dirty="0"/>
                        <a:t>3</a:t>
                      </a:r>
                    </a:p>
                  </a:txBody>
                  <a:tcPr marL="91448" marR="91448" marT="45733" marB="45733"/>
                </a:tc>
                <a:tc>
                  <a:txBody>
                    <a:bodyPr/>
                    <a:lstStyle/>
                    <a:p>
                      <a:pPr algn="r"/>
                      <a:r>
                        <a:rPr lang="fr-FR" sz="1800" dirty="0"/>
                        <a:t>4</a:t>
                      </a:r>
                    </a:p>
                  </a:txBody>
                  <a:tcPr marL="91448" marR="91448" marT="45733" marB="45733"/>
                </a:tc>
                <a:extLst>
                  <a:ext uri="{0D108BD9-81ED-4DB2-BD59-A6C34878D82A}">
                    <a16:rowId xmlns:a16="http://schemas.microsoft.com/office/drawing/2014/main" val="10000"/>
                  </a:ext>
                </a:extLst>
              </a:tr>
              <a:tr h="370946">
                <a:tc>
                  <a:txBody>
                    <a:bodyPr/>
                    <a:lstStyle/>
                    <a:p>
                      <a:r>
                        <a:rPr lang="fr-FR" sz="1800" dirty="0"/>
                        <a:t>0</a:t>
                      </a:r>
                    </a:p>
                  </a:txBody>
                  <a:tcPr marL="91448" marR="91448" marT="45733" marB="45733"/>
                </a:tc>
                <a:tc>
                  <a:txBody>
                    <a:bodyPr/>
                    <a:lstStyle/>
                    <a:p>
                      <a:pPr algn="r"/>
                      <a:r>
                        <a:rPr lang="fr-FR" sz="1800" dirty="0"/>
                        <a:t>0.45</a:t>
                      </a:r>
                    </a:p>
                  </a:txBody>
                  <a:tcPr marL="91448" marR="91448" marT="45733" marB="45733"/>
                </a:tc>
                <a:tc>
                  <a:txBody>
                    <a:bodyPr/>
                    <a:lstStyle/>
                    <a:p>
                      <a:pPr algn="r"/>
                      <a:r>
                        <a:rPr lang="fr-FR" altLang="ko-KR" sz="1800" dirty="0"/>
                        <a:t>0.0175</a:t>
                      </a:r>
                      <a:endParaRPr lang="fr-FR" sz="1800" dirty="0"/>
                    </a:p>
                  </a:txBody>
                  <a:tcPr marL="91448" marR="91448" marT="45733" marB="45733"/>
                </a:tc>
                <a:tc>
                  <a:txBody>
                    <a:bodyPr/>
                    <a:lstStyle/>
                    <a:p>
                      <a:pPr algn="r"/>
                      <a:endParaRPr lang="fr-FR" sz="1800" dirty="0"/>
                    </a:p>
                  </a:txBody>
                  <a:tcPr marL="91448" marR="91448" marT="45733" marB="45733"/>
                </a:tc>
                <a:tc>
                  <a:txBody>
                    <a:bodyPr/>
                    <a:lstStyle/>
                    <a:p>
                      <a:pPr algn="r"/>
                      <a:endParaRPr lang="fr-FR" sz="1800" dirty="0"/>
                    </a:p>
                  </a:txBody>
                  <a:tcPr marL="91448" marR="91448" marT="45733" marB="45733"/>
                </a:tc>
                <a:extLst>
                  <a:ext uri="{0D108BD9-81ED-4DB2-BD59-A6C34878D82A}">
                    <a16:rowId xmlns:a16="http://schemas.microsoft.com/office/drawing/2014/main" val="10001"/>
                  </a:ext>
                </a:extLst>
              </a:tr>
              <a:tr h="370946">
                <a:tc>
                  <a:txBody>
                    <a:bodyPr/>
                    <a:lstStyle/>
                    <a:p>
                      <a:r>
                        <a:rPr lang="fr-FR" sz="1800" dirty="0"/>
                        <a:t>1</a:t>
                      </a:r>
                    </a:p>
                  </a:txBody>
                  <a:tcPr marL="91448" marR="91448" marT="45733" marB="45733"/>
                </a:tc>
                <a:tc>
                  <a:txBody>
                    <a:bodyPr/>
                    <a:lstStyle/>
                    <a:p>
                      <a:pPr algn="r"/>
                      <a:r>
                        <a:rPr lang="fr-FR" sz="1800" dirty="0"/>
                        <a:t>0.1</a:t>
                      </a:r>
                    </a:p>
                  </a:txBody>
                  <a:tcPr marL="91448" marR="91448" marT="45733" marB="45733"/>
                </a:tc>
                <a:tc>
                  <a:txBody>
                    <a:bodyPr/>
                    <a:lstStyle/>
                    <a:p>
                      <a:pPr algn="r"/>
                      <a:endParaRPr lang="fr-FR" sz="1800" dirty="0"/>
                    </a:p>
                  </a:txBody>
                  <a:tcPr marL="91448" marR="91448" marT="45733" marB="45733"/>
                </a:tc>
                <a:tc>
                  <a:txBody>
                    <a:bodyPr/>
                    <a:lstStyle/>
                    <a:p>
                      <a:pPr algn="r"/>
                      <a:endParaRPr lang="fr-FR" sz="1800"/>
                    </a:p>
                  </a:txBody>
                  <a:tcPr marL="91448" marR="91448" marT="45733" marB="45733"/>
                </a:tc>
                <a:tc>
                  <a:txBody>
                    <a:bodyPr/>
                    <a:lstStyle/>
                    <a:p>
                      <a:pPr algn="r"/>
                      <a:endParaRPr lang="fr-FR" sz="1800" dirty="0"/>
                    </a:p>
                  </a:txBody>
                  <a:tcPr marL="91448" marR="91448" marT="45733" marB="45733"/>
                </a:tc>
                <a:extLst>
                  <a:ext uri="{0D108BD9-81ED-4DB2-BD59-A6C34878D82A}">
                    <a16:rowId xmlns:a16="http://schemas.microsoft.com/office/drawing/2014/main" val="10002"/>
                  </a:ext>
                </a:extLst>
              </a:tr>
            </a:tbl>
          </a:graphicData>
        </a:graphic>
      </p:graphicFrame>
      <p:sp>
        <p:nvSpPr>
          <p:cNvPr id="33861" name="Text Box 43"/>
          <p:cNvSpPr txBox="1">
            <a:spLocks noChangeArrowheads="1"/>
          </p:cNvSpPr>
          <p:nvPr/>
        </p:nvSpPr>
        <p:spPr bwMode="auto">
          <a:xfrm>
            <a:off x="787400" y="2565400"/>
            <a:ext cx="2197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d'observation</a:t>
            </a:r>
            <a:endParaRPr lang="fr-CA" altLang="en-US" sz="1600" b="1">
              <a:solidFill>
                <a:srgbClr val="000000"/>
              </a:solidFill>
              <a:latin typeface="Calibri" pitchFamily="34" charset="0"/>
            </a:endParaRPr>
          </a:p>
        </p:txBody>
      </p:sp>
      <p:sp>
        <p:nvSpPr>
          <p:cNvPr id="33862" name="Text Box 43"/>
          <p:cNvSpPr txBox="1">
            <a:spLocks noChangeArrowheads="1"/>
          </p:cNvSpPr>
          <p:nvPr/>
        </p:nvSpPr>
        <p:spPr bwMode="auto">
          <a:xfrm>
            <a:off x="3906838" y="2571750"/>
            <a:ext cx="2443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de transition</a:t>
            </a:r>
            <a:endParaRPr lang="fr-CA" altLang="en-US" sz="1600" b="1">
              <a:solidFill>
                <a:srgbClr val="000000"/>
              </a:solidFill>
              <a:latin typeface="Calibri" pitchFamily="34" charset="0"/>
            </a:endParaRPr>
          </a:p>
        </p:txBody>
      </p:sp>
      <p:sp>
        <p:nvSpPr>
          <p:cNvPr id="18" name="Text Box 43"/>
          <p:cNvSpPr txBox="1">
            <a:spLocks noChangeArrowheads="1"/>
          </p:cNvSpPr>
          <p:nvPr/>
        </p:nvSpPr>
        <p:spPr bwMode="auto">
          <a:xfrm>
            <a:off x="7000875" y="2589213"/>
            <a:ext cx="24431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a:solidFill>
                  <a:srgbClr val="000000"/>
                </a:solidFill>
                <a:latin typeface="+mn-lt"/>
              </a:rPr>
              <a:t>Distribution initiale</a:t>
            </a:r>
          </a:p>
        </p:txBody>
      </p:sp>
      <p:sp>
        <p:nvSpPr>
          <p:cNvPr id="33864" name="Text Box 43"/>
          <p:cNvSpPr txBox="1">
            <a:spLocks noChangeArrowheads="1"/>
          </p:cNvSpPr>
          <p:nvPr/>
        </p:nvSpPr>
        <p:spPr bwMode="auto">
          <a:xfrm rot="-5400000">
            <a:off x="1270794" y="4934744"/>
            <a:ext cx="666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CA" altLang="en-US" sz="1600" b="1">
                <a:solidFill>
                  <a:srgbClr val="000000"/>
                </a:solidFill>
                <a:latin typeface="Calibri" pitchFamily="34" charset="0"/>
              </a:rPr>
              <a:t>α(i,t)</a:t>
            </a:r>
          </a:p>
        </p:txBody>
      </p:sp>
      <p:cxnSp>
        <p:nvCxnSpPr>
          <p:cNvPr id="15" name="Connecteur droit 14"/>
          <p:cNvCxnSpPr>
            <a:cxnSpLocks noChangeShapeType="1"/>
          </p:cNvCxnSpPr>
          <p:nvPr/>
        </p:nvCxnSpPr>
        <p:spPr bwMode="auto">
          <a:xfrm>
            <a:off x="1831975" y="4518025"/>
            <a:ext cx="1082675" cy="334963"/>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0" name="Text Box 43"/>
          <p:cNvSpPr txBox="1">
            <a:spLocks noChangeArrowheads="1"/>
          </p:cNvSpPr>
          <p:nvPr/>
        </p:nvSpPr>
        <p:spPr bwMode="auto">
          <a:xfrm>
            <a:off x="2644775" y="4468813"/>
            <a:ext cx="269875" cy="3397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err="1">
                <a:solidFill>
                  <a:schemeClr val="bg1"/>
                </a:solidFill>
                <a:latin typeface="+mn-lt"/>
              </a:rPr>
              <a:t>t</a:t>
            </a:r>
            <a:endParaRPr lang="fr-CA" sz="1600" b="1" dirty="0">
              <a:solidFill>
                <a:schemeClr val="bg1"/>
              </a:solidFill>
              <a:latin typeface="+mn-lt"/>
            </a:endParaRPr>
          </a:p>
        </p:txBody>
      </p:sp>
      <p:graphicFrame>
        <p:nvGraphicFramePr>
          <p:cNvPr id="21" name="Tableau 20"/>
          <p:cNvGraphicFramePr>
            <a:graphicFrameLocks noGrp="1"/>
          </p:cNvGraphicFramePr>
          <p:nvPr/>
        </p:nvGraphicFramePr>
        <p:xfrm>
          <a:off x="6675438" y="2925763"/>
          <a:ext cx="2273300" cy="795337"/>
        </p:xfrm>
        <a:graphic>
          <a:graphicData uri="http://schemas.openxmlformats.org/drawingml/2006/table">
            <a:tbl>
              <a:tblPr firstRow="1" bandRow="1">
                <a:tableStyleId>{5C22544A-7EE6-4342-B048-85BDC9FD1C3A}</a:tableStyleId>
              </a:tblPr>
              <a:tblGrid>
                <a:gridCol w="1037694">
                  <a:extLst>
                    <a:ext uri="{9D8B030D-6E8A-4147-A177-3AD203B41FA5}">
                      <a16:colId xmlns:a16="http://schemas.microsoft.com/office/drawing/2014/main" val="20000"/>
                    </a:ext>
                  </a:extLst>
                </a:gridCol>
                <a:gridCol w="633851">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407694">
                <a:tc>
                  <a:txBody>
                    <a:bodyPr/>
                    <a:lstStyle/>
                    <a:p>
                      <a:endParaRPr lang="fr-FR" sz="1600" dirty="0"/>
                    </a:p>
                  </a:txBody>
                  <a:tcPr marL="91467" marR="91467" marT="45715" marB="45715"/>
                </a:tc>
                <a:tc>
                  <a:txBody>
                    <a:bodyPr/>
                    <a:lstStyle/>
                    <a:p>
                      <a:r>
                        <a:rPr lang="fr-FR" sz="1600" i="1" dirty="0"/>
                        <a:t>H</a:t>
                      </a:r>
                      <a:r>
                        <a:rPr lang="fr-FR" sz="1600" i="0" baseline="-25000" dirty="0"/>
                        <a:t>1</a:t>
                      </a:r>
                      <a:r>
                        <a:rPr lang="fr-FR" sz="1600" dirty="0"/>
                        <a:t>=0</a:t>
                      </a:r>
                    </a:p>
                  </a:txBody>
                  <a:tcPr marL="91467" marR="91467" marT="45715" marB="45715"/>
                </a:tc>
                <a:tc>
                  <a:txBody>
                    <a:bodyPr/>
                    <a:lstStyle/>
                    <a:p>
                      <a:r>
                        <a:rPr lang="fr-FR" sz="1600" i="1" dirty="0"/>
                        <a:t>H</a:t>
                      </a:r>
                      <a:r>
                        <a:rPr lang="fr-FR" sz="1600" i="0" baseline="-25000" dirty="0"/>
                        <a:t>1</a:t>
                      </a:r>
                      <a:r>
                        <a:rPr lang="fr-FR" sz="1600" dirty="0"/>
                        <a:t>=1</a:t>
                      </a:r>
                    </a:p>
                  </a:txBody>
                  <a:tcPr marL="91467" marR="91467" marT="45715" marB="45715"/>
                </a:tc>
                <a:extLst>
                  <a:ext uri="{0D108BD9-81ED-4DB2-BD59-A6C34878D82A}">
                    <a16:rowId xmlns:a16="http://schemas.microsoft.com/office/drawing/2014/main" val="10000"/>
                  </a:ext>
                </a:extLst>
              </a:tr>
              <a:tr h="387643">
                <a:tc>
                  <a:txBody>
                    <a:bodyPr/>
                    <a:lstStyle/>
                    <a:p>
                      <a:r>
                        <a:rPr lang="fr-FR" sz="1600" i="1" dirty="0"/>
                        <a:t>P</a:t>
                      </a:r>
                      <a:r>
                        <a:rPr lang="fr-FR" sz="1600" dirty="0"/>
                        <a:t>(</a:t>
                      </a:r>
                      <a:r>
                        <a:rPr lang="fr-FR" sz="1600" i="1" dirty="0"/>
                        <a:t>H</a:t>
                      </a:r>
                      <a:r>
                        <a:rPr lang="fr-FR" sz="1600" i="0" baseline="-25000" dirty="0"/>
                        <a:t>1</a:t>
                      </a:r>
                      <a:r>
                        <a:rPr lang="fr-FR" sz="1600" dirty="0"/>
                        <a:t>)</a:t>
                      </a:r>
                    </a:p>
                  </a:txBody>
                  <a:tcPr marL="91467" marR="91467" marT="45715" marB="45715"/>
                </a:tc>
                <a:tc>
                  <a:txBody>
                    <a:bodyPr/>
                    <a:lstStyle/>
                    <a:p>
                      <a:r>
                        <a:rPr lang="fr-FR" sz="1600" dirty="0"/>
                        <a:t>0.5</a:t>
                      </a:r>
                    </a:p>
                  </a:txBody>
                  <a:tcPr marL="91467" marR="91467" marT="45715" marB="45715"/>
                </a:tc>
                <a:tc>
                  <a:txBody>
                    <a:bodyPr/>
                    <a:lstStyle/>
                    <a:p>
                      <a:r>
                        <a:rPr lang="fr-FR" sz="1600" dirty="0"/>
                        <a:t>0.5</a:t>
                      </a:r>
                    </a:p>
                  </a:txBody>
                  <a:tcPr marL="91467" marR="91467" marT="45715" marB="45715"/>
                </a:tc>
                <a:extLst>
                  <a:ext uri="{0D108BD9-81ED-4DB2-BD59-A6C34878D82A}">
                    <a16:rowId xmlns:a16="http://schemas.microsoft.com/office/drawing/2014/main" val="10001"/>
                  </a:ext>
                </a:extLst>
              </a:tr>
            </a:tbl>
          </a:graphicData>
        </a:graphic>
      </p:graphicFrame>
      <p:cxnSp>
        <p:nvCxnSpPr>
          <p:cNvPr id="23" name="Connecteur droit avec flèche 22"/>
          <p:cNvCxnSpPr>
            <a:cxnSpLocks noChangeShapeType="1"/>
          </p:cNvCxnSpPr>
          <p:nvPr/>
        </p:nvCxnSpPr>
        <p:spPr bwMode="auto">
          <a:xfrm>
            <a:off x="3922713" y="5499100"/>
            <a:ext cx="601662" cy="0"/>
          </a:xfrm>
          <a:prstGeom prst="straightConnector1">
            <a:avLst/>
          </a:prstGeom>
          <a:noFill/>
          <a:ln w="2540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4" name="Connecteur droit avec flèche 23"/>
          <p:cNvCxnSpPr>
            <a:cxnSpLocks noChangeShapeType="1"/>
          </p:cNvCxnSpPr>
          <p:nvPr/>
        </p:nvCxnSpPr>
        <p:spPr bwMode="auto">
          <a:xfrm>
            <a:off x="3916363" y="5067300"/>
            <a:ext cx="549275" cy="320675"/>
          </a:xfrm>
          <a:prstGeom prst="straightConnector1">
            <a:avLst/>
          </a:prstGeom>
          <a:noFill/>
          <a:ln w="2540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fr-FR" altLang="ko-KR" dirty="0">
                <a:latin typeface="Arial" pitchFamily="34" charset="0"/>
                <a:ea typeface="ＭＳ Ｐゴシック" pitchFamily="34" charset="-128"/>
              </a:rPr>
              <a:t>Exemple - Programmation dynamique avant pour un HMM</a:t>
            </a:r>
            <a:endParaRPr lang="fr-CA" altLang="ko-KR" dirty="0">
              <a:latin typeface="Arial" pitchFamily="34" charset="0"/>
              <a:ea typeface="ＭＳ Ｐゴシック" pitchFamily="34" charset="-128"/>
            </a:endParaRPr>
          </a:p>
        </p:txBody>
      </p:sp>
      <p:sp>
        <p:nvSpPr>
          <p:cNvPr id="34819" name="Rectangle 6"/>
          <p:cNvSpPr>
            <a:spLocks noGrp="1" noChangeArrowheads="1"/>
          </p:cNvSpPr>
          <p:nvPr>
            <p:ph idx="1"/>
          </p:nvPr>
        </p:nvSpPr>
        <p:spPr/>
        <p:txBody>
          <a:bodyPr/>
          <a:lstStyle/>
          <a:p>
            <a:pPr eaLnBrk="1" hangingPunct="1"/>
            <a:r>
              <a:rPr lang="fr-CA" altLang="ko-KR" dirty="0">
                <a:ea typeface="ＭＳ Ｐゴシック" pitchFamily="34" charset="-128"/>
              </a:rPr>
              <a:t>Décoder un message binaire avec canal bruité (T=4)</a:t>
            </a:r>
          </a:p>
          <a:p>
            <a:pPr lvl="1" eaLnBrk="1" hangingPunct="1"/>
            <a:r>
              <a:rPr lang="fr-CA" altLang="ko-KR" dirty="0">
                <a:ea typeface="ＭＳ Ｐゴシック" pitchFamily="34" charset="-128"/>
              </a:rPr>
              <a:t>message observé: </a:t>
            </a:r>
            <a:r>
              <a:rPr lang="fr-CA" altLang="ko-KR" i="1" dirty="0">
                <a:ea typeface="ＭＳ Ｐゴシック" pitchFamily="34" charset="-128"/>
              </a:rPr>
              <a:t>S</a:t>
            </a:r>
            <a:r>
              <a:rPr lang="fr-CA" altLang="ko-KR" baseline="-25000" dirty="0">
                <a:ea typeface="ＭＳ Ｐゴシック" pitchFamily="34" charset="-128"/>
              </a:rPr>
              <a:t>1</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2</a:t>
            </a:r>
            <a:r>
              <a:rPr lang="fr-CA" altLang="ko-KR" dirty="0">
                <a:ea typeface="ＭＳ Ｐゴシック" pitchFamily="34" charset="-128"/>
              </a:rPr>
              <a:t>=1, </a:t>
            </a:r>
            <a:r>
              <a:rPr lang="fr-CA" altLang="ko-KR" i="1" dirty="0">
                <a:ea typeface="ＭＳ Ｐゴシック" pitchFamily="34" charset="-128"/>
              </a:rPr>
              <a:t>S</a:t>
            </a:r>
            <a:r>
              <a:rPr lang="fr-CA" altLang="ko-KR" baseline="-25000" dirty="0">
                <a:ea typeface="ＭＳ Ｐゴシック" pitchFamily="34" charset="-128"/>
              </a:rPr>
              <a:t>3</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4</a:t>
            </a:r>
            <a:r>
              <a:rPr lang="fr-CA" altLang="ko-KR" dirty="0">
                <a:ea typeface="ＭＳ Ｐゴシック" pitchFamily="34" charset="-128"/>
              </a:rPr>
              <a:t>=0</a:t>
            </a: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r>
              <a:rPr lang="fr-CA" altLang="ko-KR" dirty="0">
                <a:ea typeface="ＭＳ Ｐゴシック" pitchFamily="34" charset="-128"/>
              </a:rPr>
              <a:t>récursion: α(1,2) = </a:t>
            </a:r>
            <a:r>
              <a:rPr lang="fr-CA" altLang="en-US" sz="1600" dirty="0">
                <a:ea typeface="ＭＳ Ｐゴシック" pitchFamily="34" charset="-128"/>
              </a:rPr>
              <a:t>0.8</a:t>
            </a:r>
            <a:r>
              <a:rPr lang="fr-CA" altLang="ko-KR" dirty="0">
                <a:ea typeface="ＭＳ Ｐゴシック" pitchFamily="34" charset="-128"/>
              </a:rPr>
              <a:t> </a:t>
            </a:r>
            <a:r>
              <a:rPr lang="fr-CA" altLang="ko-KR" sz="1600" dirty="0">
                <a:ea typeface="ＭＳ Ｐゴシック" pitchFamily="34" charset="-128"/>
              </a:rPr>
              <a:t>(</a:t>
            </a:r>
            <a:r>
              <a:rPr lang="fr-CA" altLang="en-US" sz="1600" dirty="0">
                <a:ea typeface="ＭＳ Ｐゴシック" pitchFamily="34" charset="-128"/>
              </a:rPr>
              <a:t> 0.7</a:t>
            </a:r>
            <a:r>
              <a:rPr lang="fr-CA" altLang="en-US" sz="1600" i="1" dirty="0">
                <a:ea typeface="ＭＳ Ｐゴシック" pitchFamily="34" charset="-128"/>
              </a:rPr>
              <a:t> </a:t>
            </a:r>
            <a:r>
              <a:rPr lang="fr-CA" altLang="en-US" sz="1600" dirty="0">
                <a:ea typeface="ＭＳ Ｐゴシック" pitchFamily="34" charset="-128"/>
              </a:rPr>
              <a:t>x</a:t>
            </a:r>
            <a:r>
              <a:rPr lang="fr-CA" altLang="ko-KR" sz="1600" dirty="0">
                <a:ea typeface="ＭＳ Ｐゴシック" pitchFamily="34" charset="-128"/>
              </a:rPr>
              <a:t> 0.45 + </a:t>
            </a:r>
            <a:r>
              <a:rPr lang="fr-CA" altLang="en-US" sz="1600" dirty="0">
                <a:ea typeface="ＭＳ Ｐゴシック" pitchFamily="34" charset="-128"/>
              </a:rPr>
              <a:t>0.6</a:t>
            </a:r>
            <a:r>
              <a:rPr lang="fr-CA" altLang="ko-KR" sz="1600" dirty="0">
                <a:ea typeface="ＭＳ Ｐゴシック" pitchFamily="34" charset="-128"/>
              </a:rPr>
              <a:t> x 0.1</a:t>
            </a:r>
            <a:r>
              <a:rPr lang="fr-CA" altLang="ko-KR" dirty="0">
                <a:ea typeface="ＭＳ Ｐゴシック" pitchFamily="34" charset="-128"/>
              </a:rPr>
              <a:t>) = </a:t>
            </a:r>
            <a:r>
              <a:rPr lang="fr-FR" altLang="ko-KR" dirty="0">
                <a:ea typeface="ＭＳ Ｐゴシック" pitchFamily="34" charset="-128"/>
              </a:rPr>
              <a:t>0.3</a:t>
            </a:r>
            <a:endParaRPr lang="fr-CA" altLang="ko-KR" dirty="0">
              <a:ea typeface="ＭＳ Ｐゴシック" pitchFamily="34" charset="-128"/>
            </a:endParaRPr>
          </a:p>
        </p:txBody>
      </p:sp>
      <p:sp>
        <p:nvSpPr>
          <p:cNvPr id="34820"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34821"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34822"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8483A043-BD89-469E-B73D-B6E32C4683E0}" type="slidenum">
              <a:rPr lang="en-US" altLang="en-US" smtClean="0">
                <a:latin typeface="Calibri" pitchFamily="34" charset="0"/>
              </a:rPr>
              <a:pPr/>
              <a:t>38</a:t>
            </a:fld>
            <a:endParaRPr lang="en-US" altLang="en-US">
              <a:latin typeface="Calibri" pitchFamily="34" charset="0"/>
            </a:endParaRPr>
          </a:p>
        </p:txBody>
      </p:sp>
      <p:graphicFrame>
        <p:nvGraphicFramePr>
          <p:cNvPr id="4" name="Tableau 3"/>
          <p:cNvGraphicFramePr>
            <a:graphicFrameLocks noGrp="1"/>
          </p:cNvGraphicFramePr>
          <p:nvPr/>
        </p:nvGraphicFramePr>
        <p:xfrm>
          <a:off x="681038" y="2921000"/>
          <a:ext cx="2273300" cy="1155699"/>
        </p:xfrm>
        <a:graphic>
          <a:graphicData uri="http://schemas.openxmlformats.org/drawingml/2006/table">
            <a:tbl>
              <a:tblPr firstRow="1" bandRow="1">
                <a:tableStyleId>{5C22544A-7EE6-4342-B048-85BDC9FD1C3A}</a:tableStyleId>
              </a:tblPr>
              <a:tblGrid>
                <a:gridCol w="1109906">
                  <a:extLst>
                    <a:ext uri="{9D8B030D-6E8A-4147-A177-3AD203B41FA5}">
                      <a16:colId xmlns:a16="http://schemas.microsoft.com/office/drawing/2014/main" val="20000"/>
                    </a:ext>
                  </a:extLst>
                </a:gridCol>
                <a:gridCol w="561639">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385233">
                <a:tc>
                  <a:txBody>
                    <a:bodyPr/>
                    <a:lstStyle/>
                    <a:p>
                      <a:endParaRPr lang="fr-FR" sz="1100" dirty="0"/>
                    </a:p>
                  </a:txBody>
                  <a:tcPr marL="91467" marR="91467" marT="30398" marB="30398"/>
                </a:tc>
                <a:tc>
                  <a:txBody>
                    <a:bodyPr/>
                    <a:lstStyle/>
                    <a:p>
                      <a:r>
                        <a:rPr lang="fr-FR" sz="1100" i="1" dirty="0" err="1"/>
                        <a:t>H</a:t>
                      </a:r>
                      <a:r>
                        <a:rPr lang="fr-FR" sz="1100" baseline="-25000" dirty="0" err="1"/>
                        <a:t>t</a:t>
                      </a:r>
                      <a:r>
                        <a:rPr lang="fr-FR" sz="1100" dirty="0"/>
                        <a:t>=0</a:t>
                      </a:r>
                    </a:p>
                  </a:txBody>
                  <a:tcPr marL="91467" marR="91467" marT="30398" marB="30398"/>
                </a:tc>
                <a:tc>
                  <a:txBody>
                    <a:bodyPr/>
                    <a:lstStyle/>
                    <a:p>
                      <a:r>
                        <a:rPr lang="fr-FR" sz="1100" i="1" dirty="0" err="1"/>
                        <a:t>H</a:t>
                      </a:r>
                      <a:r>
                        <a:rPr lang="fr-FR" sz="1100" baseline="-25000" dirty="0" err="1"/>
                        <a:t>t</a:t>
                      </a:r>
                      <a:r>
                        <a:rPr lang="fr-FR" sz="1100" dirty="0"/>
                        <a:t>=1</a:t>
                      </a:r>
                    </a:p>
                  </a:txBody>
                  <a:tcPr marL="91467" marR="91467" marT="30398" marB="30398"/>
                </a:tc>
                <a:extLst>
                  <a:ext uri="{0D108BD9-81ED-4DB2-BD59-A6C34878D82A}">
                    <a16:rowId xmlns:a16="http://schemas.microsoft.com/office/drawing/2014/main" val="10000"/>
                  </a:ext>
                </a:extLst>
              </a:tr>
              <a:tr h="385233">
                <a:tc>
                  <a:txBody>
                    <a:bodyPr/>
                    <a:lstStyle/>
                    <a:p>
                      <a:r>
                        <a:rPr lang="fr-FR" sz="1100" i="1" dirty="0"/>
                        <a:t>P</a:t>
                      </a:r>
                      <a:r>
                        <a:rPr lang="fr-FR" sz="1100" dirty="0"/>
                        <a:t>(</a:t>
                      </a:r>
                      <a:r>
                        <a:rPr lang="fr-FR" sz="1100" i="1" dirty="0"/>
                        <a:t>S</a:t>
                      </a:r>
                      <a:r>
                        <a:rPr lang="fr-FR" sz="1100" baseline="-25000" dirty="0"/>
                        <a:t>t</a:t>
                      </a:r>
                      <a:r>
                        <a:rPr lang="fr-FR" sz="1100" dirty="0"/>
                        <a:t>=0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0.9</a:t>
                      </a:r>
                    </a:p>
                  </a:txBody>
                  <a:tcPr marL="91467" marR="91467" marT="30398" marB="30398"/>
                </a:tc>
                <a:tc>
                  <a:txBody>
                    <a:bodyPr/>
                    <a:lstStyle/>
                    <a:p>
                      <a:r>
                        <a:rPr lang="fr-FR" sz="1100" dirty="0"/>
                        <a:t>0.2</a:t>
                      </a:r>
                    </a:p>
                  </a:txBody>
                  <a:tcPr marL="91467" marR="91467" marT="30398" marB="30398"/>
                </a:tc>
                <a:extLst>
                  <a:ext uri="{0D108BD9-81ED-4DB2-BD59-A6C34878D82A}">
                    <a16:rowId xmlns:a16="http://schemas.microsoft.com/office/drawing/2014/main" val="10001"/>
                  </a:ext>
                </a:extLst>
              </a:tr>
              <a:tr h="385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100" i="1" dirty="0"/>
                        <a:t>P</a:t>
                      </a:r>
                      <a:r>
                        <a:rPr lang="fr-FR" sz="1100" dirty="0"/>
                        <a:t>(</a:t>
                      </a:r>
                      <a:r>
                        <a:rPr lang="fr-FR" sz="1100" i="1" dirty="0"/>
                        <a:t>S</a:t>
                      </a:r>
                      <a:r>
                        <a:rPr lang="fr-FR" sz="1100" baseline="-25000" dirty="0"/>
                        <a:t>t</a:t>
                      </a:r>
                      <a:r>
                        <a:rPr lang="fr-FR" sz="1100" dirty="0"/>
                        <a:t>=1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0.1</a:t>
                      </a:r>
                    </a:p>
                  </a:txBody>
                  <a:tcPr marL="91467" marR="91467" marT="30398" marB="30398"/>
                </a:tc>
                <a:tc>
                  <a:txBody>
                    <a:bodyPr/>
                    <a:lstStyle/>
                    <a:p>
                      <a:r>
                        <a:rPr lang="fr-FR" sz="1100" dirty="0"/>
                        <a:t>0.8</a:t>
                      </a:r>
                    </a:p>
                  </a:txBody>
                  <a:tcPr marL="91467" marR="91467" marT="30398" marB="30398"/>
                </a:tc>
                <a:extLst>
                  <a:ext uri="{0D108BD9-81ED-4DB2-BD59-A6C34878D82A}">
                    <a16:rowId xmlns:a16="http://schemas.microsoft.com/office/drawing/2014/main" val="10002"/>
                  </a:ext>
                </a:extLst>
              </a:tr>
            </a:tbl>
          </a:graphicData>
        </a:graphic>
      </p:graphicFrame>
      <p:graphicFrame>
        <p:nvGraphicFramePr>
          <p:cNvPr id="11" name="Tableau 10"/>
          <p:cNvGraphicFramePr>
            <a:graphicFrameLocks noGrp="1"/>
          </p:cNvGraphicFramePr>
          <p:nvPr/>
        </p:nvGraphicFramePr>
        <p:xfrm>
          <a:off x="3681413" y="2925763"/>
          <a:ext cx="2708275" cy="1157287"/>
        </p:xfrm>
        <a:graphic>
          <a:graphicData uri="http://schemas.openxmlformats.org/drawingml/2006/table">
            <a:tbl>
              <a:tblPr firstRow="1" bandRow="1">
                <a:tableStyleId>{5C22544A-7EE6-4342-B048-85BDC9FD1C3A}</a:tableStyleId>
              </a:tblPr>
              <a:tblGrid>
                <a:gridCol w="1260892">
                  <a:extLst>
                    <a:ext uri="{9D8B030D-6E8A-4147-A177-3AD203B41FA5}">
                      <a16:colId xmlns:a16="http://schemas.microsoft.com/office/drawing/2014/main" val="20000"/>
                    </a:ext>
                  </a:extLst>
                </a:gridCol>
                <a:gridCol w="712164">
                  <a:extLst>
                    <a:ext uri="{9D8B030D-6E8A-4147-A177-3AD203B41FA5}">
                      <a16:colId xmlns:a16="http://schemas.microsoft.com/office/drawing/2014/main" val="20001"/>
                    </a:ext>
                  </a:extLst>
                </a:gridCol>
                <a:gridCol w="735219">
                  <a:extLst>
                    <a:ext uri="{9D8B030D-6E8A-4147-A177-3AD203B41FA5}">
                      <a16:colId xmlns:a16="http://schemas.microsoft.com/office/drawing/2014/main" val="20002"/>
                    </a:ext>
                  </a:extLst>
                </a:gridCol>
              </a:tblGrid>
              <a:tr h="408062">
                <a:tc>
                  <a:txBody>
                    <a:bodyPr/>
                    <a:lstStyle/>
                    <a:p>
                      <a:endParaRPr lang="fr-FR" sz="1600" dirty="0"/>
                    </a:p>
                  </a:txBody>
                  <a:tcPr marL="91434" marR="91434" marT="45756" marB="45756"/>
                </a:tc>
                <a:tc>
                  <a:txBody>
                    <a:bodyPr/>
                    <a:lstStyle/>
                    <a:p>
                      <a:r>
                        <a:rPr lang="fr-FR" sz="1600" i="1" dirty="0"/>
                        <a:t>H</a:t>
                      </a:r>
                      <a:r>
                        <a:rPr lang="fr-FR" sz="1600" baseline="-25000" dirty="0"/>
                        <a:t>t-1</a:t>
                      </a:r>
                      <a:r>
                        <a:rPr lang="fr-FR" sz="1600" dirty="0"/>
                        <a:t>=0</a:t>
                      </a:r>
                    </a:p>
                  </a:txBody>
                  <a:tcPr marL="91434" marR="91434" marT="45756" marB="45756"/>
                </a:tc>
                <a:tc>
                  <a:txBody>
                    <a:bodyPr/>
                    <a:lstStyle/>
                    <a:p>
                      <a:r>
                        <a:rPr lang="fr-FR" sz="1600" i="1" dirty="0"/>
                        <a:t>H</a:t>
                      </a:r>
                      <a:r>
                        <a:rPr lang="fr-FR" sz="1600" baseline="-25000" dirty="0"/>
                        <a:t>t-1</a:t>
                      </a:r>
                      <a:r>
                        <a:rPr lang="fr-FR" sz="1600" dirty="0"/>
                        <a:t>=1</a:t>
                      </a:r>
                    </a:p>
                  </a:txBody>
                  <a:tcPr marL="91434" marR="91434" marT="45756" marB="45756"/>
                </a:tc>
                <a:extLst>
                  <a:ext uri="{0D108BD9-81ED-4DB2-BD59-A6C34878D82A}">
                    <a16:rowId xmlns:a16="http://schemas.microsoft.com/office/drawing/2014/main" val="10000"/>
                  </a:ext>
                </a:extLst>
              </a:tr>
              <a:tr h="387992">
                <a:tc>
                  <a:txBody>
                    <a:bodyPr/>
                    <a:lstStyle/>
                    <a:p>
                      <a:r>
                        <a:rPr lang="fr-FR" sz="1600" i="1" dirty="0"/>
                        <a:t>P</a:t>
                      </a:r>
                      <a:r>
                        <a:rPr lang="fr-FR" sz="1600" dirty="0"/>
                        <a:t>(</a:t>
                      </a:r>
                      <a:r>
                        <a:rPr lang="fr-FR" sz="1600" i="1" dirty="0" err="1"/>
                        <a:t>H</a:t>
                      </a:r>
                      <a:r>
                        <a:rPr lang="fr-FR" sz="1600" baseline="-25000" dirty="0" err="1"/>
                        <a:t>t</a:t>
                      </a:r>
                      <a:r>
                        <a:rPr lang="fr-FR" sz="1600" dirty="0"/>
                        <a:t>=0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0.3</a:t>
                      </a:r>
                    </a:p>
                  </a:txBody>
                  <a:tcPr marL="91434" marR="91434" marT="45756" marB="45756"/>
                </a:tc>
                <a:tc>
                  <a:txBody>
                    <a:bodyPr/>
                    <a:lstStyle/>
                    <a:p>
                      <a:pPr algn="ctr"/>
                      <a:r>
                        <a:rPr lang="fr-FR" sz="1600" dirty="0"/>
                        <a:t>0.4</a:t>
                      </a:r>
                    </a:p>
                  </a:txBody>
                  <a:tcPr marL="91434" marR="91434" marT="45756" marB="45756"/>
                </a:tc>
                <a:extLst>
                  <a:ext uri="{0D108BD9-81ED-4DB2-BD59-A6C34878D82A}">
                    <a16:rowId xmlns:a16="http://schemas.microsoft.com/office/drawing/2014/main" val="10001"/>
                  </a:ext>
                </a:extLst>
              </a:tr>
              <a:tr h="361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i="1" dirty="0"/>
                        <a:t>P</a:t>
                      </a:r>
                      <a:r>
                        <a:rPr lang="fr-FR" sz="1600" dirty="0"/>
                        <a:t>(</a:t>
                      </a:r>
                      <a:r>
                        <a:rPr lang="fr-FR" sz="1600" i="1" dirty="0" err="1"/>
                        <a:t>H</a:t>
                      </a:r>
                      <a:r>
                        <a:rPr lang="fr-FR" sz="1600" i="1" baseline="-25000" dirty="0" err="1"/>
                        <a:t>t</a:t>
                      </a:r>
                      <a:r>
                        <a:rPr lang="fr-FR" sz="1600" dirty="0"/>
                        <a:t>=1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0.7</a:t>
                      </a:r>
                    </a:p>
                  </a:txBody>
                  <a:tcPr marL="91434" marR="91434" marT="45756" marB="45756"/>
                </a:tc>
                <a:tc>
                  <a:txBody>
                    <a:bodyPr/>
                    <a:lstStyle/>
                    <a:p>
                      <a:pPr algn="ctr"/>
                      <a:r>
                        <a:rPr lang="fr-FR" sz="1600" dirty="0"/>
                        <a:t>0.6</a:t>
                      </a:r>
                    </a:p>
                  </a:txBody>
                  <a:tcPr marL="91434" marR="91434" marT="45756" marB="45756"/>
                </a:tc>
                <a:extLst>
                  <a:ext uri="{0D108BD9-81ED-4DB2-BD59-A6C34878D82A}">
                    <a16:rowId xmlns:a16="http://schemas.microsoft.com/office/drawing/2014/main" val="10002"/>
                  </a:ext>
                </a:extLst>
              </a:tr>
            </a:tbl>
          </a:graphicData>
        </a:graphic>
      </p:graphicFrame>
      <p:graphicFrame>
        <p:nvGraphicFramePr>
          <p:cNvPr id="5" name="Tableau 4"/>
          <p:cNvGraphicFramePr>
            <a:graphicFrameLocks noGrp="1"/>
          </p:cNvGraphicFramePr>
          <p:nvPr/>
        </p:nvGraphicFramePr>
        <p:xfrm>
          <a:off x="1844675" y="4511675"/>
          <a:ext cx="5387975" cy="1112838"/>
        </p:xfrm>
        <a:graphic>
          <a:graphicData uri="http://schemas.openxmlformats.org/drawingml/2006/table">
            <a:tbl>
              <a:tblPr firstRow="1" bandRow="1">
                <a:tableStyleId>{5C22544A-7EE6-4342-B048-85BDC9FD1C3A}</a:tableStyleId>
              </a:tblPr>
              <a:tblGrid>
                <a:gridCol w="1077595">
                  <a:extLst>
                    <a:ext uri="{9D8B030D-6E8A-4147-A177-3AD203B41FA5}">
                      <a16:colId xmlns:a16="http://schemas.microsoft.com/office/drawing/2014/main" val="20000"/>
                    </a:ext>
                  </a:extLst>
                </a:gridCol>
                <a:gridCol w="1077595">
                  <a:extLst>
                    <a:ext uri="{9D8B030D-6E8A-4147-A177-3AD203B41FA5}">
                      <a16:colId xmlns:a16="http://schemas.microsoft.com/office/drawing/2014/main" val="20001"/>
                    </a:ext>
                  </a:extLst>
                </a:gridCol>
                <a:gridCol w="1077595">
                  <a:extLst>
                    <a:ext uri="{9D8B030D-6E8A-4147-A177-3AD203B41FA5}">
                      <a16:colId xmlns:a16="http://schemas.microsoft.com/office/drawing/2014/main" val="20002"/>
                    </a:ext>
                  </a:extLst>
                </a:gridCol>
                <a:gridCol w="1077595">
                  <a:extLst>
                    <a:ext uri="{9D8B030D-6E8A-4147-A177-3AD203B41FA5}">
                      <a16:colId xmlns:a16="http://schemas.microsoft.com/office/drawing/2014/main" val="20003"/>
                    </a:ext>
                  </a:extLst>
                </a:gridCol>
                <a:gridCol w="1077595">
                  <a:extLst>
                    <a:ext uri="{9D8B030D-6E8A-4147-A177-3AD203B41FA5}">
                      <a16:colId xmlns:a16="http://schemas.microsoft.com/office/drawing/2014/main" val="20004"/>
                    </a:ext>
                  </a:extLst>
                </a:gridCol>
              </a:tblGrid>
              <a:tr h="370946">
                <a:tc>
                  <a:txBody>
                    <a:bodyPr/>
                    <a:lstStyle/>
                    <a:p>
                      <a:r>
                        <a:rPr lang="fr-FR" sz="1800" dirty="0"/>
                        <a:t>i</a:t>
                      </a:r>
                    </a:p>
                  </a:txBody>
                  <a:tcPr marL="91448" marR="91448" marT="45733" marB="45733"/>
                </a:tc>
                <a:tc>
                  <a:txBody>
                    <a:bodyPr/>
                    <a:lstStyle/>
                    <a:p>
                      <a:pPr algn="r"/>
                      <a:r>
                        <a:rPr lang="fr-FR" sz="1800" dirty="0"/>
                        <a:t>1</a:t>
                      </a:r>
                    </a:p>
                  </a:txBody>
                  <a:tcPr marL="91448" marR="91448" marT="45733" marB="45733"/>
                </a:tc>
                <a:tc>
                  <a:txBody>
                    <a:bodyPr/>
                    <a:lstStyle/>
                    <a:p>
                      <a:pPr algn="r"/>
                      <a:r>
                        <a:rPr lang="fr-FR" sz="1800" dirty="0"/>
                        <a:t>2</a:t>
                      </a:r>
                    </a:p>
                  </a:txBody>
                  <a:tcPr marL="91448" marR="91448" marT="45733" marB="45733"/>
                </a:tc>
                <a:tc>
                  <a:txBody>
                    <a:bodyPr/>
                    <a:lstStyle/>
                    <a:p>
                      <a:pPr algn="r"/>
                      <a:r>
                        <a:rPr lang="fr-FR" sz="1800" dirty="0"/>
                        <a:t>3</a:t>
                      </a:r>
                    </a:p>
                  </a:txBody>
                  <a:tcPr marL="91448" marR="91448" marT="45733" marB="45733"/>
                </a:tc>
                <a:tc>
                  <a:txBody>
                    <a:bodyPr/>
                    <a:lstStyle/>
                    <a:p>
                      <a:pPr algn="r"/>
                      <a:r>
                        <a:rPr lang="fr-FR" sz="1800" dirty="0"/>
                        <a:t>4</a:t>
                      </a:r>
                    </a:p>
                  </a:txBody>
                  <a:tcPr marL="91448" marR="91448" marT="45733" marB="45733"/>
                </a:tc>
                <a:extLst>
                  <a:ext uri="{0D108BD9-81ED-4DB2-BD59-A6C34878D82A}">
                    <a16:rowId xmlns:a16="http://schemas.microsoft.com/office/drawing/2014/main" val="10000"/>
                  </a:ext>
                </a:extLst>
              </a:tr>
              <a:tr h="370946">
                <a:tc>
                  <a:txBody>
                    <a:bodyPr/>
                    <a:lstStyle/>
                    <a:p>
                      <a:r>
                        <a:rPr lang="fr-FR" sz="1800" dirty="0"/>
                        <a:t>0</a:t>
                      </a:r>
                    </a:p>
                  </a:txBody>
                  <a:tcPr marL="91448" marR="91448" marT="45733" marB="45733"/>
                </a:tc>
                <a:tc>
                  <a:txBody>
                    <a:bodyPr/>
                    <a:lstStyle/>
                    <a:p>
                      <a:pPr algn="r"/>
                      <a:r>
                        <a:rPr lang="fr-FR" sz="1800" dirty="0"/>
                        <a:t>0.45</a:t>
                      </a:r>
                    </a:p>
                  </a:txBody>
                  <a:tcPr marL="91448" marR="91448" marT="45733" marB="45733"/>
                </a:tc>
                <a:tc>
                  <a:txBody>
                    <a:bodyPr/>
                    <a:lstStyle/>
                    <a:p>
                      <a:pPr algn="r"/>
                      <a:r>
                        <a:rPr lang="fr-FR" altLang="ko-KR" sz="1800" dirty="0"/>
                        <a:t>0.0175</a:t>
                      </a:r>
                      <a:endParaRPr lang="fr-FR" sz="1800" dirty="0"/>
                    </a:p>
                  </a:txBody>
                  <a:tcPr marL="91448" marR="91448" marT="45733" marB="45733"/>
                </a:tc>
                <a:tc>
                  <a:txBody>
                    <a:bodyPr/>
                    <a:lstStyle/>
                    <a:p>
                      <a:pPr algn="r"/>
                      <a:endParaRPr lang="fr-FR" sz="1800" dirty="0"/>
                    </a:p>
                  </a:txBody>
                  <a:tcPr marL="91448" marR="91448" marT="45733" marB="45733"/>
                </a:tc>
                <a:tc>
                  <a:txBody>
                    <a:bodyPr/>
                    <a:lstStyle/>
                    <a:p>
                      <a:pPr algn="r"/>
                      <a:endParaRPr lang="fr-FR" sz="1800" dirty="0"/>
                    </a:p>
                  </a:txBody>
                  <a:tcPr marL="91448" marR="91448" marT="45733" marB="45733"/>
                </a:tc>
                <a:extLst>
                  <a:ext uri="{0D108BD9-81ED-4DB2-BD59-A6C34878D82A}">
                    <a16:rowId xmlns:a16="http://schemas.microsoft.com/office/drawing/2014/main" val="10001"/>
                  </a:ext>
                </a:extLst>
              </a:tr>
              <a:tr h="370946">
                <a:tc>
                  <a:txBody>
                    <a:bodyPr/>
                    <a:lstStyle/>
                    <a:p>
                      <a:r>
                        <a:rPr lang="fr-FR" sz="1800" dirty="0"/>
                        <a:t>1</a:t>
                      </a:r>
                    </a:p>
                  </a:txBody>
                  <a:tcPr marL="91448" marR="91448" marT="45733" marB="45733"/>
                </a:tc>
                <a:tc>
                  <a:txBody>
                    <a:bodyPr/>
                    <a:lstStyle/>
                    <a:p>
                      <a:pPr algn="r"/>
                      <a:r>
                        <a:rPr lang="fr-FR" sz="1800" dirty="0"/>
                        <a:t>0.1</a:t>
                      </a:r>
                    </a:p>
                  </a:txBody>
                  <a:tcPr marL="91448" marR="91448" marT="45733" marB="45733"/>
                </a:tc>
                <a:tc>
                  <a:txBody>
                    <a:bodyPr/>
                    <a:lstStyle/>
                    <a:p>
                      <a:pPr algn="r"/>
                      <a:r>
                        <a:rPr lang="fr-FR" sz="1800" dirty="0"/>
                        <a:t>0.3</a:t>
                      </a:r>
                    </a:p>
                  </a:txBody>
                  <a:tcPr marL="91448" marR="91448" marT="45733" marB="45733"/>
                </a:tc>
                <a:tc>
                  <a:txBody>
                    <a:bodyPr/>
                    <a:lstStyle/>
                    <a:p>
                      <a:pPr algn="r"/>
                      <a:endParaRPr lang="fr-FR" sz="1800"/>
                    </a:p>
                  </a:txBody>
                  <a:tcPr marL="91448" marR="91448" marT="45733" marB="45733"/>
                </a:tc>
                <a:tc>
                  <a:txBody>
                    <a:bodyPr/>
                    <a:lstStyle/>
                    <a:p>
                      <a:pPr algn="r"/>
                      <a:endParaRPr lang="fr-FR" sz="1800" dirty="0"/>
                    </a:p>
                  </a:txBody>
                  <a:tcPr marL="91448" marR="91448" marT="45733" marB="45733"/>
                </a:tc>
                <a:extLst>
                  <a:ext uri="{0D108BD9-81ED-4DB2-BD59-A6C34878D82A}">
                    <a16:rowId xmlns:a16="http://schemas.microsoft.com/office/drawing/2014/main" val="10002"/>
                  </a:ext>
                </a:extLst>
              </a:tr>
            </a:tbl>
          </a:graphicData>
        </a:graphic>
      </p:graphicFrame>
      <p:sp>
        <p:nvSpPr>
          <p:cNvPr id="34885" name="Text Box 43"/>
          <p:cNvSpPr txBox="1">
            <a:spLocks noChangeArrowheads="1"/>
          </p:cNvSpPr>
          <p:nvPr/>
        </p:nvSpPr>
        <p:spPr bwMode="auto">
          <a:xfrm>
            <a:off x="787400" y="2565400"/>
            <a:ext cx="2197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d'observation</a:t>
            </a:r>
            <a:endParaRPr lang="fr-CA" altLang="en-US" sz="1600" b="1">
              <a:solidFill>
                <a:srgbClr val="000000"/>
              </a:solidFill>
              <a:latin typeface="Calibri" pitchFamily="34" charset="0"/>
            </a:endParaRPr>
          </a:p>
        </p:txBody>
      </p:sp>
      <p:sp>
        <p:nvSpPr>
          <p:cNvPr id="34886" name="Text Box 43"/>
          <p:cNvSpPr txBox="1">
            <a:spLocks noChangeArrowheads="1"/>
          </p:cNvSpPr>
          <p:nvPr/>
        </p:nvSpPr>
        <p:spPr bwMode="auto">
          <a:xfrm>
            <a:off x="3906838" y="2571750"/>
            <a:ext cx="2443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de transition</a:t>
            </a:r>
            <a:endParaRPr lang="fr-CA" altLang="en-US" sz="1600" b="1">
              <a:solidFill>
                <a:srgbClr val="000000"/>
              </a:solidFill>
              <a:latin typeface="Calibri" pitchFamily="34" charset="0"/>
            </a:endParaRPr>
          </a:p>
        </p:txBody>
      </p:sp>
      <p:sp>
        <p:nvSpPr>
          <p:cNvPr id="18" name="Text Box 43"/>
          <p:cNvSpPr txBox="1">
            <a:spLocks noChangeArrowheads="1"/>
          </p:cNvSpPr>
          <p:nvPr/>
        </p:nvSpPr>
        <p:spPr bwMode="auto">
          <a:xfrm>
            <a:off x="7000875" y="2589213"/>
            <a:ext cx="24431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a:solidFill>
                  <a:srgbClr val="000000"/>
                </a:solidFill>
                <a:latin typeface="+mn-lt"/>
              </a:rPr>
              <a:t>Distribution initiale</a:t>
            </a:r>
          </a:p>
        </p:txBody>
      </p:sp>
      <p:sp>
        <p:nvSpPr>
          <p:cNvPr id="34888" name="Text Box 43"/>
          <p:cNvSpPr txBox="1">
            <a:spLocks noChangeArrowheads="1"/>
          </p:cNvSpPr>
          <p:nvPr/>
        </p:nvSpPr>
        <p:spPr bwMode="auto">
          <a:xfrm rot="-5400000">
            <a:off x="1270794" y="4934744"/>
            <a:ext cx="666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CA" altLang="en-US" sz="1600" b="1">
                <a:solidFill>
                  <a:srgbClr val="000000"/>
                </a:solidFill>
                <a:latin typeface="Calibri" pitchFamily="34" charset="0"/>
              </a:rPr>
              <a:t>α(i,t)</a:t>
            </a:r>
          </a:p>
        </p:txBody>
      </p:sp>
      <p:cxnSp>
        <p:nvCxnSpPr>
          <p:cNvPr id="15" name="Connecteur droit 14"/>
          <p:cNvCxnSpPr>
            <a:cxnSpLocks noChangeShapeType="1"/>
          </p:cNvCxnSpPr>
          <p:nvPr/>
        </p:nvCxnSpPr>
        <p:spPr bwMode="auto">
          <a:xfrm>
            <a:off x="1831975" y="4518025"/>
            <a:ext cx="1082675" cy="334963"/>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0" name="Text Box 43"/>
          <p:cNvSpPr txBox="1">
            <a:spLocks noChangeArrowheads="1"/>
          </p:cNvSpPr>
          <p:nvPr/>
        </p:nvSpPr>
        <p:spPr bwMode="auto">
          <a:xfrm>
            <a:off x="2644775" y="4468813"/>
            <a:ext cx="269875" cy="3397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err="1">
                <a:solidFill>
                  <a:schemeClr val="bg1"/>
                </a:solidFill>
                <a:latin typeface="+mn-lt"/>
              </a:rPr>
              <a:t>t</a:t>
            </a:r>
            <a:endParaRPr lang="fr-CA" sz="1600" b="1" dirty="0">
              <a:solidFill>
                <a:schemeClr val="bg1"/>
              </a:solidFill>
              <a:latin typeface="+mn-lt"/>
            </a:endParaRPr>
          </a:p>
        </p:txBody>
      </p:sp>
      <p:graphicFrame>
        <p:nvGraphicFramePr>
          <p:cNvPr id="21" name="Tableau 20"/>
          <p:cNvGraphicFramePr>
            <a:graphicFrameLocks noGrp="1"/>
          </p:cNvGraphicFramePr>
          <p:nvPr/>
        </p:nvGraphicFramePr>
        <p:xfrm>
          <a:off x="6675438" y="2925763"/>
          <a:ext cx="2273300" cy="795337"/>
        </p:xfrm>
        <a:graphic>
          <a:graphicData uri="http://schemas.openxmlformats.org/drawingml/2006/table">
            <a:tbl>
              <a:tblPr firstRow="1" bandRow="1">
                <a:tableStyleId>{5C22544A-7EE6-4342-B048-85BDC9FD1C3A}</a:tableStyleId>
              </a:tblPr>
              <a:tblGrid>
                <a:gridCol w="1037694">
                  <a:extLst>
                    <a:ext uri="{9D8B030D-6E8A-4147-A177-3AD203B41FA5}">
                      <a16:colId xmlns:a16="http://schemas.microsoft.com/office/drawing/2014/main" val="20000"/>
                    </a:ext>
                  </a:extLst>
                </a:gridCol>
                <a:gridCol w="633851">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407694">
                <a:tc>
                  <a:txBody>
                    <a:bodyPr/>
                    <a:lstStyle/>
                    <a:p>
                      <a:endParaRPr lang="fr-FR" sz="1600" dirty="0"/>
                    </a:p>
                  </a:txBody>
                  <a:tcPr marL="91467" marR="91467" marT="45715" marB="45715"/>
                </a:tc>
                <a:tc>
                  <a:txBody>
                    <a:bodyPr/>
                    <a:lstStyle/>
                    <a:p>
                      <a:r>
                        <a:rPr lang="fr-FR" sz="1600" i="1" dirty="0"/>
                        <a:t>H</a:t>
                      </a:r>
                      <a:r>
                        <a:rPr lang="fr-FR" sz="1600" i="0" baseline="-25000" dirty="0"/>
                        <a:t>1</a:t>
                      </a:r>
                      <a:r>
                        <a:rPr lang="fr-FR" sz="1600" dirty="0"/>
                        <a:t>=0</a:t>
                      </a:r>
                    </a:p>
                  </a:txBody>
                  <a:tcPr marL="91467" marR="91467" marT="45715" marB="45715"/>
                </a:tc>
                <a:tc>
                  <a:txBody>
                    <a:bodyPr/>
                    <a:lstStyle/>
                    <a:p>
                      <a:r>
                        <a:rPr lang="fr-FR" sz="1600" i="1" dirty="0"/>
                        <a:t>H</a:t>
                      </a:r>
                      <a:r>
                        <a:rPr lang="fr-FR" sz="1600" i="0" baseline="-25000" dirty="0"/>
                        <a:t>1</a:t>
                      </a:r>
                      <a:r>
                        <a:rPr lang="fr-FR" sz="1600" dirty="0"/>
                        <a:t>=1</a:t>
                      </a:r>
                    </a:p>
                  </a:txBody>
                  <a:tcPr marL="91467" marR="91467" marT="45715" marB="45715"/>
                </a:tc>
                <a:extLst>
                  <a:ext uri="{0D108BD9-81ED-4DB2-BD59-A6C34878D82A}">
                    <a16:rowId xmlns:a16="http://schemas.microsoft.com/office/drawing/2014/main" val="10000"/>
                  </a:ext>
                </a:extLst>
              </a:tr>
              <a:tr h="387643">
                <a:tc>
                  <a:txBody>
                    <a:bodyPr/>
                    <a:lstStyle/>
                    <a:p>
                      <a:r>
                        <a:rPr lang="fr-FR" sz="1600" i="1" dirty="0"/>
                        <a:t>P</a:t>
                      </a:r>
                      <a:r>
                        <a:rPr lang="fr-FR" sz="1600" dirty="0"/>
                        <a:t>(</a:t>
                      </a:r>
                      <a:r>
                        <a:rPr lang="fr-FR" sz="1600" i="1" dirty="0"/>
                        <a:t>H</a:t>
                      </a:r>
                      <a:r>
                        <a:rPr lang="fr-FR" sz="1600" i="0" baseline="-25000" dirty="0"/>
                        <a:t>1</a:t>
                      </a:r>
                      <a:r>
                        <a:rPr lang="fr-FR" sz="1600" dirty="0"/>
                        <a:t>)</a:t>
                      </a:r>
                    </a:p>
                  </a:txBody>
                  <a:tcPr marL="91467" marR="91467" marT="45715" marB="45715"/>
                </a:tc>
                <a:tc>
                  <a:txBody>
                    <a:bodyPr/>
                    <a:lstStyle/>
                    <a:p>
                      <a:r>
                        <a:rPr lang="fr-FR" sz="1600" dirty="0"/>
                        <a:t>0.5</a:t>
                      </a:r>
                    </a:p>
                  </a:txBody>
                  <a:tcPr marL="91467" marR="91467" marT="45715" marB="45715"/>
                </a:tc>
                <a:tc>
                  <a:txBody>
                    <a:bodyPr/>
                    <a:lstStyle/>
                    <a:p>
                      <a:r>
                        <a:rPr lang="fr-FR" sz="1600" dirty="0"/>
                        <a:t>0.5</a:t>
                      </a:r>
                    </a:p>
                  </a:txBody>
                  <a:tcPr marL="91467" marR="91467" marT="45715" marB="45715"/>
                </a:tc>
                <a:extLst>
                  <a:ext uri="{0D108BD9-81ED-4DB2-BD59-A6C34878D82A}">
                    <a16:rowId xmlns:a16="http://schemas.microsoft.com/office/drawing/2014/main" val="10001"/>
                  </a:ext>
                </a:extLst>
              </a:tr>
            </a:tbl>
          </a:graphicData>
        </a:graphic>
      </p:graphicFrame>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fr-FR" altLang="ko-KR" dirty="0">
                <a:latin typeface="Arial" pitchFamily="34" charset="0"/>
                <a:ea typeface="ＭＳ Ｐゴシック" pitchFamily="34" charset="-128"/>
              </a:rPr>
              <a:t>Exemple - Programmation dynamique avant pour un HMM</a:t>
            </a:r>
            <a:endParaRPr lang="fr-CA" altLang="ko-KR" dirty="0">
              <a:latin typeface="Arial" pitchFamily="34" charset="0"/>
              <a:ea typeface="ＭＳ Ｐゴシック" pitchFamily="34" charset="-128"/>
            </a:endParaRPr>
          </a:p>
        </p:txBody>
      </p:sp>
      <p:sp>
        <p:nvSpPr>
          <p:cNvPr id="35843" name="Rectangle 6"/>
          <p:cNvSpPr>
            <a:spLocks noGrp="1" noChangeArrowheads="1"/>
          </p:cNvSpPr>
          <p:nvPr>
            <p:ph idx="1"/>
          </p:nvPr>
        </p:nvSpPr>
        <p:spPr/>
        <p:txBody>
          <a:bodyPr/>
          <a:lstStyle/>
          <a:p>
            <a:pPr eaLnBrk="1" hangingPunct="1"/>
            <a:r>
              <a:rPr lang="fr-CA" altLang="ko-KR" dirty="0">
                <a:ea typeface="ＭＳ Ｐゴシック" pitchFamily="34" charset="-128"/>
              </a:rPr>
              <a:t>Décoder un message binaire avec canal bruité (T=4)</a:t>
            </a:r>
          </a:p>
          <a:p>
            <a:pPr lvl="1" eaLnBrk="1" hangingPunct="1"/>
            <a:r>
              <a:rPr lang="fr-CA" altLang="ko-KR" dirty="0">
                <a:ea typeface="ＭＳ Ｐゴシック" pitchFamily="34" charset="-128"/>
              </a:rPr>
              <a:t>message observé: </a:t>
            </a:r>
            <a:r>
              <a:rPr lang="fr-CA" altLang="ko-KR" i="1" dirty="0">
                <a:ea typeface="ＭＳ Ｐゴシック" pitchFamily="34" charset="-128"/>
              </a:rPr>
              <a:t>S</a:t>
            </a:r>
            <a:r>
              <a:rPr lang="fr-CA" altLang="ko-KR" baseline="-25000" dirty="0">
                <a:ea typeface="ＭＳ Ｐゴシック" pitchFamily="34" charset="-128"/>
              </a:rPr>
              <a:t>1</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2</a:t>
            </a:r>
            <a:r>
              <a:rPr lang="fr-CA" altLang="ko-KR" dirty="0">
                <a:ea typeface="ＭＳ Ｐゴシック" pitchFamily="34" charset="-128"/>
              </a:rPr>
              <a:t>=1, </a:t>
            </a:r>
            <a:r>
              <a:rPr lang="fr-CA" altLang="ko-KR" i="1" dirty="0">
                <a:ea typeface="ＭＳ Ｐゴシック" pitchFamily="34" charset="-128"/>
              </a:rPr>
              <a:t>S</a:t>
            </a:r>
            <a:r>
              <a:rPr lang="fr-CA" altLang="ko-KR" baseline="-25000" dirty="0">
                <a:ea typeface="ＭＳ Ｐゴシック" pitchFamily="34" charset="-128"/>
              </a:rPr>
              <a:t>3</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4</a:t>
            </a:r>
            <a:r>
              <a:rPr lang="fr-CA" altLang="ko-KR" dirty="0">
                <a:ea typeface="ＭＳ Ｐゴシック" pitchFamily="34" charset="-128"/>
              </a:rPr>
              <a:t>=0</a:t>
            </a: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r>
              <a:rPr lang="fr-CA" altLang="ko-KR" dirty="0">
                <a:ea typeface="ＭＳ Ｐゴシック" pitchFamily="34" charset="-128"/>
              </a:rPr>
              <a:t>récursion (t=2): α(i,t+1) = </a:t>
            </a:r>
            <a:r>
              <a:rPr lang="fr-CA" altLang="en-US" i="1" dirty="0">
                <a:ea typeface="ＭＳ Ｐゴシック" pitchFamily="34" charset="-128"/>
              </a:rPr>
              <a:t>P</a:t>
            </a:r>
            <a:r>
              <a:rPr lang="fr-CA" altLang="en-US" dirty="0">
                <a:ea typeface="ＭＳ Ｐゴシック" pitchFamily="34" charset="-128"/>
              </a:rPr>
              <a:t>(</a:t>
            </a:r>
            <a:r>
              <a:rPr lang="fr-CA" altLang="en-US" i="1" dirty="0">
                <a:ea typeface="ＭＳ Ｐゴシック" pitchFamily="34" charset="-128"/>
              </a:rPr>
              <a:t>S</a:t>
            </a:r>
            <a:r>
              <a:rPr lang="fr-CA" altLang="en-US" i="1" baseline="-25000" dirty="0">
                <a:ea typeface="ＭＳ Ｐゴシック" pitchFamily="34" charset="-128"/>
              </a:rPr>
              <a:t>t</a:t>
            </a:r>
            <a:r>
              <a:rPr lang="fr-CA" altLang="en-US" baseline="-25000" dirty="0">
                <a:ea typeface="ＭＳ Ｐゴシック" pitchFamily="34" charset="-128"/>
              </a:rPr>
              <a:t>+1</a:t>
            </a:r>
            <a:r>
              <a:rPr lang="fr-CA" altLang="en-US" dirty="0">
                <a:ea typeface="ＭＳ Ｐゴシック" pitchFamily="34" charset="-128"/>
              </a:rPr>
              <a:t>= s</a:t>
            </a:r>
            <a:r>
              <a:rPr lang="fr-CA" altLang="ko-KR" i="1" baseline="-25000" dirty="0">
                <a:ea typeface="ＭＳ Ｐゴシック" pitchFamily="34" charset="-128"/>
              </a:rPr>
              <a:t>t+1</a:t>
            </a:r>
            <a:r>
              <a:rPr lang="fr-CA" altLang="ko-KR" dirty="0">
                <a:ea typeface="ＭＳ Ｐゴシック" pitchFamily="34" charset="-128"/>
              </a:rPr>
              <a:t>|</a:t>
            </a:r>
            <a:r>
              <a:rPr lang="fr-CA" altLang="ko-KR" i="1" dirty="0">
                <a:ea typeface="ＭＳ Ｐゴシック" pitchFamily="34" charset="-128"/>
              </a:rPr>
              <a:t>H</a:t>
            </a:r>
            <a:r>
              <a:rPr lang="fr-CA" altLang="ko-KR" baseline="-25000" dirty="0">
                <a:ea typeface="ＭＳ Ｐゴシック" pitchFamily="34" charset="-128"/>
              </a:rPr>
              <a:t>t+1 </a:t>
            </a:r>
            <a:r>
              <a:rPr lang="fr-CA" altLang="ko-KR" dirty="0">
                <a:ea typeface="ＭＳ Ｐゴシック" pitchFamily="34" charset="-128"/>
              </a:rPr>
              <a:t>= </a:t>
            </a:r>
            <a:r>
              <a:rPr lang="fr-CA" altLang="ko-KR" i="1" dirty="0">
                <a:ea typeface="ＭＳ Ｐゴシック" pitchFamily="34" charset="-128"/>
              </a:rPr>
              <a:t>i</a:t>
            </a:r>
            <a:r>
              <a:rPr lang="fr-CA" altLang="ko-KR" dirty="0">
                <a:ea typeface="ＭＳ Ｐゴシック" pitchFamily="34" charset="-128"/>
              </a:rPr>
              <a:t>)</a:t>
            </a:r>
            <a:r>
              <a:rPr lang="fr-CA" altLang="en-US" dirty="0">
                <a:ea typeface="ＭＳ Ｐゴシック" pitchFamily="34" charset="-128"/>
              </a:rPr>
              <a:t> </a:t>
            </a:r>
            <a:r>
              <a:rPr lang="fr-CA" altLang="en-US" dirty="0">
                <a:ea typeface="ＭＳ Ｐゴシック" pitchFamily="34" charset="-128"/>
                <a:sym typeface="Symbol" pitchFamily="18" charset="2"/>
              </a:rPr>
              <a:t></a:t>
            </a:r>
            <a:r>
              <a:rPr lang="fr-CA" altLang="en-US" i="1" baseline="-25000" dirty="0">
                <a:ea typeface="ＭＳ Ｐゴシック" pitchFamily="34" charset="-128"/>
                <a:sym typeface="Symbol" pitchFamily="18" charset="2"/>
              </a:rPr>
              <a:t>j</a:t>
            </a:r>
            <a:r>
              <a:rPr lang="fr-CA" altLang="en-US" dirty="0">
                <a:ea typeface="ＭＳ Ｐゴシック" pitchFamily="34" charset="-128"/>
              </a:rPr>
              <a:t> </a:t>
            </a:r>
            <a:r>
              <a:rPr lang="fr-CA" altLang="en-US" i="1" dirty="0">
                <a:ea typeface="ＭＳ Ｐゴシック" pitchFamily="34" charset="-128"/>
              </a:rPr>
              <a:t>P</a:t>
            </a:r>
            <a:r>
              <a:rPr lang="fr-CA" altLang="en-US" dirty="0">
                <a:ea typeface="ＭＳ Ｐゴシック" pitchFamily="34" charset="-128"/>
              </a:rPr>
              <a:t>(</a:t>
            </a:r>
            <a:r>
              <a:rPr lang="fr-CA" altLang="en-US" i="1" dirty="0">
                <a:ea typeface="ＭＳ Ｐゴシック" pitchFamily="34" charset="-128"/>
              </a:rPr>
              <a:t>H</a:t>
            </a:r>
            <a:r>
              <a:rPr lang="fr-CA" altLang="ko-KR" i="1" baseline="-25000" dirty="0">
                <a:ea typeface="ＭＳ Ｐゴシック" pitchFamily="34" charset="-128"/>
              </a:rPr>
              <a:t>t+1</a:t>
            </a:r>
            <a:r>
              <a:rPr lang="fr-CA" altLang="ko-KR" dirty="0">
                <a:ea typeface="ＭＳ Ｐゴシック" pitchFamily="34" charset="-128"/>
              </a:rPr>
              <a:t> = </a:t>
            </a:r>
            <a:r>
              <a:rPr lang="fr-CA" altLang="ko-KR" i="1" dirty="0" err="1">
                <a:ea typeface="ＭＳ Ｐゴシック" pitchFamily="34" charset="-128"/>
              </a:rPr>
              <a:t>i</a:t>
            </a:r>
            <a:r>
              <a:rPr lang="fr-CA" altLang="ko-KR" dirty="0" err="1">
                <a:ea typeface="ＭＳ Ｐゴシック" pitchFamily="34" charset="-128"/>
              </a:rPr>
              <a:t>|</a:t>
            </a:r>
            <a:r>
              <a:rPr lang="fr-CA" altLang="ko-KR" i="1" dirty="0" err="1">
                <a:ea typeface="ＭＳ Ｐゴシック" pitchFamily="34" charset="-128"/>
              </a:rPr>
              <a:t>H</a:t>
            </a:r>
            <a:r>
              <a:rPr lang="fr-CA" altLang="ko-KR" baseline="-25000" dirty="0" err="1">
                <a:ea typeface="ＭＳ Ｐゴシック" pitchFamily="34" charset="-128"/>
              </a:rPr>
              <a:t>t</a:t>
            </a:r>
            <a:r>
              <a:rPr lang="fr-CA" altLang="ko-KR" baseline="-25000" dirty="0">
                <a:ea typeface="ＭＳ Ｐゴシック" pitchFamily="34" charset="-128"/>
              </a:rPr>
              <a:t> </a:t>
            </a:r>
            <a:r>
              <a:rPr lang="fr-CA" altLang="ko-KR" dirty="0">
                <a:ea typeface="ＭＳ Ｐゴシック" pitchFamily="34" charset="-128"/>
              </a:rPr>
              <a:t>= </a:t>
            </a:r>
            <a:r>
              <a:rPr lang="fr-CA" altLang="ko-KR" i="1" dirty="0">
                <a:ea typeface="ＭＳ Ｐゴシック" pitchFamily="34" charset="-128"/>
              </a:rPr>
              <a:t>j</a:t>
            </a:r>
            <a:r>
              <a:rPr lang="fr-CA" altLang="ko-KR" dirty="0">
                <a:ea typeface="ＭＳ Ｐゴシック" pitchFamily="34" charset="-128"/>
              </a:rPr>
              <a:t>) α(</a:t>
            </a:r>
            <a:r>
              <a:rPr lang="fr-CA" altLang="ko-KR" dirty="0" err="1">
                <a:ea typeface="ＭＳ Ｐゴシック" pitchFamily="34" charset="-128"/>
              </a:rPr>
              <a:t>j,t</a:t>
            </a:r>
            <a:r>
              <a:rPr lang="fr-CA" altLang="ko-KR" dirty="0">
                <a:ea typeface="ＭＳ Ｐゴシック" pitchFamily="34" charset="-128"/>
              </a:rPr>
              <a:t>)</a:t>
            </a:r>
          </a:p>
        </p:txBody>
      </p:sp>
      <p:sp>
        <p:nvSpPr>
          <p:cNvPr id="35844"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35845"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35846"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8ED02681-180C-4656-AF89-E575747C918B}" type="slidenum">
              <a:rPr lang="en-US" altLang="en-US" smtClean="0">
                <a:latin typeface="Calibri" pitchFamily="34" charset="0"/>
              </a:rPr>
              <a:pPr/>
              <a:t>39</a:t>
            </a:fld>
            <a:endParaRPr lang="en-US" altLang="en-US">
              <a:latin typeface="Calibri" pitchFamily="34" charset="0"/>
            </a:endParaRPr>
          </a:p>
        </p:txBody>
      </p:sp>
      <p:graphicFrame>
        <p:nvGraphicFramePr>
          <p:cNvPr id="4" name="Tableau 3"/>
          <p:cNvGraphicFramePr>
            <a:graphicFrameLocks noGrp="1"/>
          </p:cNvGraphicFramePr>
          <p:nvPr/>
        </p:nvGraphicFramePr>
        <p:xfrm>
          <a:off x="681038" y="2921000"/>
          <a:ext cx="2273300" cy="1155699"/>
        </p:xfrm>
        <a:graphic>
          <a:graphicData uri="http://schemas.openxmlformats.org/drawingml/2006/table">
            <a:tbl>
              <a:tblPr firstRow="1" bandRow="1">
                <a:tableStyleId>{5C22544A-7EE6-4342-B048-85BDC9FD1C3A}</a:tableStyleId>
              </a:tblPr>
              <a:tblGrid>
                <a:gridCol w="1109906">
                  <a:extLst>
                    <a:ext uri="{9D8B030D-6E8A-4147-A177-3AD203B41FA5}">
                      <a16:colId xmlns:a16="http://schemas.microsoft.com/office/drawing/2014/main" val="20000"/>
                    </a:ext>
                  </a:extLst>
                </a:gridCol>
                <a:gridCol w="561639">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385233">
                <a:tc>
                  <a:txBody>
                    <a:bodyPr/>
                    <a:lstStyle/>
                    <a:p>
                      <a:endParaRPr lang="fr-FR" sz="1100" dirty="0"/>
                    </a:p>
                  </a:txBody>
                  <a:tcPr marL="91467" marR="91467" marT="30398" marB="30398"/>
                </a:tc>
                <a:tc>
                  <a:txBody>
                    <a:bodyPr/>
                    <a:lstStyle/>
                    <a:p>
                      <a:r>
                        <a:rPr lang="fr-FR" sz="1100" i="1" dirty="0" err="1"/>
                        <a:t>H</a:t>
                      </a:r>
                      <a:r>
                        <a:rPr lang="fr-FR" sz="1100" baseline="-25000" dirty="0" err="1"/>
                        <a:t>t</a:t>
                      </a:r>
                      <a:r>
                        <a:rPr lang="fr-FR" sz="1100" dirty="0"/>
                        <a:t>=0</a:t>
                      </a:r>
                    </a:p>
                  </a:txBody>
                  <a:tcPr marL="91467" marR="91467" marT="30398" marB="30398"/>
                </a:tc>
                <a:tc>
                  <a:txBody>
                    <a:bodyPr/>
                    <a:lstStyle/>
                    <a:p>
                      <a:r>
                        <a:rPr lang="fr-FR" sz="1100" i="1" dirty="0" err="1"/>
                        <a:t>H</a:t>
                      </a:r>
                      <a:r>
                        <a:rPr lang="fr-FR" sz="1100" baseline="-25000" dirty="0" err="1"/>
                        <a:t>t</a:t>
                      </a:r>
                      <a:r>
                        <a:rPr lang="fr-FR" sz="1100" dirty="0"/>
                        <a:t>=1</a:t>
                      </a:r>
                    </a:p>
                  </a:txBody>
                  <a:tcPr marL="91467" marR="91467" marT="30398" marB="30398"/>
                </a:tc>
                <a:extLst>
                  <a:ext uri="{0D108BD9-81ED-4DB2-BD59-A6C34878D82A}">
                    <a16:rowId xmlns:a16="http://schemas.microsoft.com/office/drawing/2014/main" val="10000"/>
                  </a:ext>
                </a:extLst>
              </a:tr>
              <a:tr h="385233">
                <a:tc>
                  <a:txBody>
                    <a:bodyPr/>
                    <a:lstStyle/>
                    <a:p>
                      <a:r>
                        <a:rPr lang="fr-FR" sz="1100" i="1" dirty="0"/>
                        <a:t>P</a:t>
                      </a:r>
                      <a:r>
                        <a:rPr lang="fr-FR" sz="1100" dirty="0"/>
                        <a:t>(</a:t>
                      </a:r>
                      <a:r>
                        <a:rPr lang="fr-FR" sz="1100" i="1" dirty="0"/>
                        <a:t>S</a:t>
                      </a:r>
                      <a:r>
                        <a:rPr lang="fr-FR" sz="1100" baseline="-25000" dirty="0"/>
                        <a:t>t</a:t>
                      </a:r>
                      <a:r>
                        <a:rPr lang="fr-FR" sz="1100" dirty="0"/>
                        <a:t>=0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0.9</a:t>
                      </a:r>
                    </a:p>
                  </a:txBody>
                  <a:tcPr marL="91467" marR="91467" marT="30398" marB="30398"/>
                </a:tc>
                <a:tc>
                  <a:txBody>
                    <a:bodyPr/>
                    <a:lstStyle/>
                    <a:p>
                      <a:r>
                        <a:rPr lang="fr-FR" sz="1100" dirty="0"/>
                        <a:t>0.2</a:t>
                      </a:r>
                    </a:p>
                  </a:txBody>
                  <a:tcPr marL="91467" marR="91467" marT="30398" marB="30398"/>
                </a:tc>
                <a:extLst>
                  <a:ext uri="{0D108BD9-81ED-4DB2-BD59-A6C34878D82A}">
                    <a16:rowId xmlns:a16="http://schemas.microsoft.com/office/drawing/2014/main" val="10001"/>
                  </a:ext>
                </a:extLst>
              </a:tr>
              <a:tr h="385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100" i="1" dirty="0"/>
                        <a:t>P</a:t>
                      </a:r>
                      <a:r>
                        <a:rPr lang="fr-FR" sz="1100" dirty="0"/>
                        <a:t>(</a:t>
                      </a:r>
                      <a:r>
                        <a:rPr lang="fr-FR" sz="1100" i="1" dirty="0"/>
                        <a:t>S</a:t>
                      </a:r>
                      <a:r>
                        <a:rPr lang="fr-FR" sz="1100" baseline="-25000" dirty="0"/>
                        <a:t>t</a:t>
                      </a:r>
                      <a:r>
                        <a:rPr lang="fr-FR" sz="1100" dirty="0"/>
                        <a:t>=1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0.1</a:t>
                      </a:r>
                    </a:p>
                  </a:txBody>
                  <a:tcPr marL="91467" marR="91467" marT="30398" marB="30398"/>
                </a:tc>
                <a:tc>
                  <a:txBody>
                    <a:bodyPr/>
                    <a:lstStyle/>
                    <a:p>
                      <a:r>
                        <a:rPr lang="fr-FR" sz="1100" dirty="0"/>
                        <a:t>0.8</a:t>
                      </a:r>
                    </a:p>
                  </a:txBody>
                  <a:tcPr marL="91467" marR="91467" marT="30398" marB="30398"/>
                </a:tc>
                <a:extLst>
                  <a:ext uri="{0D108BD9-81ED-4DB2-BD59-A6C34878D82A}">
                    <a16:rowId xmlns:a16="http://schemas.microsoft.com/office/drawing/2014/main" val="10002"/>
                  </a:ext>
                </a:extLst>
              </a:tr>
            </a:tbl>
          </a:graphicData>
        </a:graphic>
      </p:graphicFrame>
      <p:graphicFrame>
        <p:nvGraphicFramePr>
          <p:cNvPr id="11" name="Tableau 10"/>
          <p:cNvGraphicFramePr>
            <a:graphicFrameLocks noGrp="1"/>
          </p:cNvGraphicFramePr>
          <p:nvPr/>
        </p:nvGraphicFramePr>
        <p:xfrm>
          <a:off x="3681413" y="2925763"/>
          <a:ext cx="2708275" cy="1157287"/>
        </p:xfrm>
        <a:graphic>
          <a:graphicData uri="http://schemas.openxmlformats.org/drawingml/2006/table">
            <a:tbl>
              <a:tblPr firstRow="1" bandRow="1">
                <a:tableStyleId>{5C22544A-7EE6-4342-B048-85BDC9FD1C3A}</a:tableStyleId>
              </a:tblPr>
              <a:tblGrid>
                <a:gridCol w="1260892">
                  <a:extLst>
                    <a:ext uri="{9D8B030D-6E8A-4147-A177-3AD203B41FA5}">
                      <a16:colId xmlns:a16="http://schemas.microsoft.com/office/drawing/2014/main" val="20000"/>
                    </a:ext>
                  </a:extLst>
                </a:gridCol>
                <a:gridCol w="712164">
                  <a:extLst>
                    <a:ext uri="{9D8B030D-6E8A-4147-A177-3AD203B41FA5}">
                      <a16:colId xmlns:a16="http://schemas.microsoft.com/office/drawing/2014/main" val="20001"/>
                    </a:ext>
                  </a:extLst>
                </a:gridCol>
                <a:gridCol w="735219">
                  <a:extLst>
                    <a:ext uri="{9D8B030D-6E8A-4147-A177-3AD203B41FA5}">
                      <a16:colId xmlns:a16="http://schemas.microsoft.com/office/drawing/2014/main" val="20002"/>
                    </a:ext>
                  </a:extLst>
                </a:gridCol>
              </a:tblGrid>
              <a:tr h="408062">
                <a:tc>
                  <a:txBody>
                    <a:bodyPr/>
                    <a:lstStyle/>
                    <a:p>
                      <a:endParaRPr lang="fr-FR" sz="1600" dirty="0"/>
                    </a:p>
                  </a:txBody>
                  <a:tcPr marL="91434" marR="91434" marT="45756" marB="45756"/>
                </a:tc>
                <a:tc>
                  <a:txBody>
                    <a:bodyPr/>
                    <a:lstStyle/>
                    <a:p>
                      <a:r>
                        <a:rPr lang="fr-FR" sz="1600" i="1" dirty="0"/>
                        <a:t>H</a:t>
                      </a:r>
                      <a:r>
                        <a:rPr lang="fr-FR" sz="1600" baseline="-25000" dirty="0"/>
                        <a:t>t-1</a:t>
                      </a:r>
                      <a:r>
                        <a:rPr lang="fr-FR" sz="1600" dirty="0"/>
                        <a:t>=0</a:t>
                      </a:r>
                    </a:p>
                  </a:txBody>
                  <a:tcPr marL="91434" marR="91434" marT="45756" marB="45756"/>
                </a:tc>
                <a:tc>
                  <a:txBody>
                    <a:bodyPr/>
                    <a:lstStyle/>
                    <a:p>
                      <a:r>
                        <a:rPr lang="fr-FR" sz="1600" i="1" dirty="0"/>
                        <a:t>H</a:t>
                      </a:r>
                      <a:r>
                        <a:rPr lang="fr-FR" sz="1600" baseline="-25000" dirty="0"/>
                        <a:t>t-1</a:t>
                      </a:r>
                      <a:r>
                        <a:rPr lang="fr-FR" sz="1600" dirty="0"/>
                        <a:t>=1</a:t>
                      </a:r>
                    </a:p>
                  </a:txBody>
                  <a:tcPr marL="91434" marR="91434" marT="45756" marB="45756"/>
                </a:tc>
                <a:extLst>
                  <a:ext uri="{0D108BD9-81ED-4DB2-BD59-A6C34878D82A}">
                    <a16:rowId xmlns:a16="http://schemas.microsoft.com/office/drawing/2014/main" val="10000"/>
                  </a:ext>
                </a:extLst>
              </a:tr>
              <a:tr h="387992">
                <a:tc>
                  <a:txBody>
                    <a:bodyPr/>
                    <a:lstStyle/>
                    <a:p>
                      <a:r>
                        <a:rPr lang="fr-FR" sz="1600" i="1" dirty="0"/>
                        <a:t>P</a:t>
                      </a:r>
                      <a:r>
                        <a:rPr lang="fr-FR" sz="1600" dirty="0"/>
                        <a:t>(</a:t>
                      </a:r>
                      <a:r>
                        <a:rPr lang="fr-FR" sz="1600" i="1" dirty="0" err="1"/>
                        <a:t>H</a:t>
                      </a:r>
                      <a:r>
                        <a:rPr lang="fr-FR" sz="1600" baseline="-25000" dirty="0" err="1"/>
                        <a:t>t</a:t>
                      </a:r>
                      <a:r>
                        <a:rPr lang="fr-FR" sz="1600" dirty="0"/>
                        <a:t>=0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0.3</a:t>
                      </a:r>
                    </a:p>
                  </a:txBody>
                  <a:tcPr marL="91434" marR="91434" marT="45756" marB="45756"/>
                </a:tc>
                <a:tc>
                  <a:txBody>
                    <a:bodyPr/>
                    <a:lstStyle/>
                    <a:p>
                      <a:pPr algn="ctr"/>
                      <a:r>
                        <a:rPr lang="fr-FR" sz="1600" dirty="0"/>
                        <a:t>0.4</a:t>
                      </a:r>
                    </a:p>
                  </a:txBody>
                  <a:tcPr marL="91434" marR="91434" marT="45756" marB="45756"/>
                </a:tc>
                <a:extLst>
                  <a:ext uri="{0D108BD9-81ED-4DB2-BD59-A6C34878D82A}">
                    <a16:rowId xmlns:a16="http://schemas.microsoft.com/office/drawing/2014/main" val="10001"/>
                  </a:ext>
                </a:extLst>
              </a:tr>
              <a:tr h="361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i="1" dirty="0"/>
                        <a:t>P</a:t>
                      </a:r>
                      <a:r>
                        <a:rPr lang="fr-FR" sz="1600" dirty="0"/>
                        <a:t>(</a:t>
                      </a:r>
                      <a:r>
                        <a:rPr lang="fr-FR" sz="1600" i="1" dirty="0" err="1"/>
                        <a:t>H</a:t>
                      </a:r>
                      <a:r>
                        <a:rPr lang="fr-FR" sz="1600" i="1" baseline="-25000" dirty="0" err="1"/>
                        <a:t>t</a:t>
                      </a:r>
                      <a:r>
                        <a:rPr lang="fr-FR" sz="1600" dirty="0"/>
                        <a:t>=1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0.7</a:t>
                      </a:r>
                    </a:p>
                  </a:txBody>
                  <a:tcPr marL="91434" marR="91434" marT="45756" marB="45756"/>
                </a:tc>
                <a:tc>
                  <a:txBody>
                    <a:bodyPr/>
                    <a:lstStyle/>
                    <a:p>
                      <a:pPr algn="ctr"/>
                      <a:r>
                        <a:rPr lang="fr-FR" sz="1600" dirty="0"/>
                        <a:t>0.6</a:t>
                      </a:r>
                    </a:p>
                  </a:txBody>
                  <a:tcPr marL="91434" marR="91434" marT="45756" marB="45756"/>
                </a:tc>
                <a:extLst>
                  <a:ext uri="{0D108BD9-81ED-4DB2-BD59-A6C34878D82A}">
                    <a16:rowId xmlns:a16="http://schemas.microsoft.com/office/drawing/2014/main" val="10002"/>
                  </a:ext>
                </a:extLst>
              </a:tr>
            </a:tbl>
          </a:graphicData>
        </a:graphic>
      </p:graphicFrame>
      <p:graphicFrame>
        <p:nvGraphicFramePr>
          <p:cNvPr id="5" name="Tableau 4"/>
          <p:cNvGraphicFramePr>
            <a:graphicFrameLocks noGrp="1"/>
          </p:cNvGraphicFramePr>
          <p:nvPr/>
        </p:nvGraphicFramePr>
        <p:xfrm>
          <a:off x="1844675" y="4511675"/>
          <a:ext cx="5387975" cy="1112838"/>
        </p:xfrm>
        <a:graphic>
          <a:graphicData uri="http://schemas.openxmlformats.org/drawingml/2006/table">
            <a:tbl>
              <a:tblPr firstRow="1" bandRow="1">
                <a:tableStyleId>{5C22544A-7EE6-4342-B048-85BDC9FD1C3A}</a:tableStyleId>
              </a:tblPr>
              <a:tblGrid>
                <a:gridCol w="1077595">
                  <a:extLst>
                    <a:ext uri="{9D8B030D-6E8A-4147-A177-3AD203B41FA5}">
                      <a16:colId xmlns:a16="http://schemas.microsoft.com/office/drawing/2014/main" val="20000"/>
                    </a:ext>
                  </a:extLst>
                </a:gridCol>
                <a:gridCol w="1077595">
                  <a:extLst>
                    <a:ext uri="{9D8B030D-6E8A-4147-A177-3AD203B41FA5}">
                      <a16:colId xmlns:a16="http://schemas.microsoft.com/office/drawing/2014/main" val="20001"/>
                    </a:ext>
                  </a:extLst>
                </a:gridCol>
                <a:gridCol w="1077595">
                  <a:extLst>
                    <a:ext uri="{9D8B030D-6E8A-4147-A177-3AD203B41FA5}">
                      <a16:colId xmlns:a16="http://schemas.microsoft.com/office/drawing/2014/main" val="20002"/>
                    </a:ext>
                  </a:extLst>
                </a:gridCol>
                <a:gridCol w="1077595">
                  <a:extLst>
                    <a:ext uri="{9D8B030D-6E8A-4147-A177-3AD203B41FA5}">
                      <a16:colId xmlns:a16="http://schemas.microsoft.com/office/drawing/2014/main" val="20003"/>
                    </a:ext>
                  </a:extLst>
                </a:gridCol>
                <a:gridCol w="1077595">
                  <a:extLst>
                    <a:ext uri="{9D8B030D-6E8A-4147-A177-3AD203B41FA5}">
                      <a16:colId xmlns:a16="http://schemas.microsoft.com/office/drawing/2014/main" val="20004"/>
                    </a:ext>
                  </a:extLst>
                </a:gridCol>
              </a:tblGrid>
              <a:tr h="370946">
                <a:tc>
                  <a:txBody>
                    <a:bodyPr/>
                    <a:lstStyle/>
                    <a:p>
                      <a:r>
                        <a:rPr lang="fr-FR" sz="1800" dirty="0"/>
                        <a:t>i</a:t>
                      </a:r>
                    </a:p>
                  </a:txBody>
                  <a:tcPr marL="91448" marR="91448" marT="45733" marB="45733"/>
                </a:tc>
                <a:tc>
                  <a:txBody>
                    <a:bodyPr/>
                    <a:lstStyle/>
                    <a:p>
                      <a:pPr algn="r"/>
                      <a:r>
                        <a:rPr lang="fr-FR" sz="1800" dirty="0"/>
                        <a:t>1</a:t>
                      </a:r>
                    </a:p>
                  </a:txBody>
                  <a:tcPr marL="91448" marR="91448" marT="45733" marB="45733"/>
                </a:tc>
                <a:tc>
                  <a:txBody>
                    <a:bodyPr/>
                    <a:lstStyle/>
                    <a:p>
                      <a:pPr algn="r"/>
                      <a:r>
                        <a:rPr lang="fr-FR" sz="1800" dirty="0"/>
                        <a:t>2</a:t>
                      </a:r>
                    </a:p>
                  </a:txBody>
                  <a:tcPr marL="91448" marR="91448" marT="45733" marB="45733"/>
                </a:tc>
                <a:tc>
                  <a:txBody>
                    <a:bodyPr/>
                    <a:lstStyle/>
                    <a:p>
                      <a:pPr algn="r"/>
                      <a:r>
                        <a:rPr lang="fr-FR" sz="1800" dirty="0"/>
                        <a:t>3</a:t>
                      </a:r>
                    </a:p>
                  </a:txBody>
                  <a:tcPr marL="91448" marR="91448" marT="45733" marB="45733"/>
                </a:tc>
                <a:tc>
                  <a:txBody>
                    <a:bodyPr/>
                    <a:lstStyle/>
                    <a:p>
                      <a:pPr algn="r"/>
                      <a:r>
                        <a:rPr lang="fr-FR" sz="1800" dirty="0"/>
                        <a:t>4</a:t>
                      </a:r>
                    </a:p>
                  </a:txBody>
                  <a:tcPr marL="91448" marR="91448" marT="45733" marB="45733"/>
                </a:tc>
                <a:extLst>
                  <a:ext uri="{0D108BD9-81ED-4DB2-BD59-A6C34878D82A}">
                    <a16:rowId xmlns:a16="http://schemas.microsoft.com/office/drawing/2014/main" val="10000"/>
                  </a:ext>
                </a:extLst>
              </a:tr>
              <a:tr h="370946">
                <a:tc>
                  <a:txBody>
                    <a:bodyPr/>
                    <a:lstStyle/>
                    <a:p>
                      <a:r>
                        <a:rPr lang="fr-FR" sz="1800" dirty="0"/>
                        <a:t>0</a:t>
                      </a:r>
                    </a:p>
                  </a:txBody>
                  <a:tcPr marL="91448" marR="91448" marT="45733" marB="45733"/>
                </a:tc>
                <a:tc>
                  <a:txBody>
                    <a:bodyPr/>
                    <a:lstStyle/>
                    <a:p>
                      <a:pPr algn="r"/>
                      <a:r>
                        <a:rPr lang="fr-FR" sz="1800" dirty="0"/>
                        <a:t>0.45</a:t>
                      </a:r>
                    </a:p>
                  </a:txBody>
                  <a:tcPr marL="91448" marR="91448" marT="45733" marB="45733"/>
                </a:tc>
                <a:tc>
                  <a:txBody>
                    <a:bodyPr/>
                    <a:lstStyle/>
                    <a:p>
                      <a:pPr algn="r"/>
                      <a:r>
                        <a:rPr lang="fr-FR" altLang="ko-KR" sz="1800" dirty="0"/>
                        <a:t>0.0175</a:t>
                      </a:r>
                      <a:endParaRPr lang="fr-FR" sz="1800" dirty="0"/>
                    </a:p>
                  </a:txBody>
                  <a:tcPr marL="91448" marR="91448" marT="45733" marB="45733"/>
                </a:tc>
                <a:tc>
                  <a:txBody>
                    <a:bodyPr/>
                    <a:lstStyle/>
                    <a:p>
                      <a:pPr algn="r"/>
                      <a:endParaRPr lang="fr-FR" sz="1800" dirty="0"/>
                    </a:p>
                  </a:txBody>
                  <a:tcPr marL="91448" marR="91448" marT="45733" marB="45733">
                    <a:solidFill>
                      <a:srgbClr val="FF0000"/>
                    </a:solidFill>
                  </a:tcPr>
                </a:tc>
                <a:tc>
                  <a:txBody>
                    <a:bodyPr/>
                    <a:lstStyle/>
                    <a:p>
                      <a:pPr algn="r"/>
                      <a:endParaRPr lang="fr-FR" sz="1800" dirty="0"/>
                    </a:p>
                  </a:txBody>
                  <a:tcPr marL="91448" marR="91448" marT="45733" marB="45733"/>
                </a:tc>
                <a:extLst>
                  <a:ext uri="{0D108BD9-81ED-4DB2-BD59-A6C34878D82A}">
                    <a16:rowId xmlns:a16="http://schemas.microsoft.com/office/drawing/2014/main" val="10001"/>
                  </a:ext>
                </a:extLst>
              </a:tr>
              <a:tr h="370946">
                <a:tc>
                  <a:txBody>
                    <a:bodyPr/>
                    <a:lstStyle/>
                    <a:p>
                      <a:r>
                        <a:rPr lang="fr-FR" sz="1800" dirty="0"/>
                        <a:t>1</a:t>
                      </a:r>
                    </a:p>
                  </a:txBody>
                  <a:tcPr marL="91448" marR="91448" marT="45733" marB="45733"/>
                </a:tc>
                <a:tc>
                  <a:txBody>
                    <a:bodyPr/>
                    <a:lstStyle/>
                    <a:p>
                      <a:pPr algn="r"/>
                      <a:r>
                        <a:rPr lang="fr-FR" sz="1800" dirty="0"/>
                        <a:t>0.1</a:t>
                      </a:r>
                    </a:p>
                  </a:txBody>
                  <a:tcPr marL="91448" marR="91448" marT="45733" marB="45733"/>
                </a:tc>
                <a:tc>
                  <a:txBody>
                    <a:bodyPr/>
                    <a:lstStyle/>
                    <a:p>
                      <a:pPr algn="r"/>
                      <a:r>
                        <a:rPr lang="fr-FR" sz="1800" dirty="0"/>
                        <a:t>0.3</a:t>
                      </a:r>
                    </a:p>
                  </a:txBody>
                  <a:tcPr marL="91448" marR="91448" marT="45733" marB="45733"/>
                </a:tc>
                <a:tc>
                  <a:txBody>
                    <a:bodyPr/>
                    <a:lstStyle/>
                    <a:p>
                      <a:pPr algn="r"/>
                      <a:endParaRPr lang="fr-FR" sz="1800" dirty="0"/>
                    </a:p>
                  </a:txBody>
                  <a:tcPr marL="91448" marR="91448" marT="45733" marB="45733">
                    <a:solidFill>
                      <a:srgbClr val="FF0000"/>
                    </a:solidFill>
                  </a:tcPr>
                </a:tc>
                <a:tc>
                  <a:txBody>
                    <a:bodyPr/>
                    <a:lstStyle/>
                    <a:p>
                      <a:pPr algn="r"/>
                      <a:endParaRPr lang="fr-FR" sz="1800" dirty="0"/>
                    </a:p>
                  </a:txBody>
                  <a:tcPr marL="91448" marR="91448" marT="45733" marB="45733"/>
                </a:tc>
                <a:extLst>
                  <a:ext uri="{0D108BD9-81ED-4DB2-BD59-A6C34878D82A}">
                    <a16:rowId xmlns:a16="http://schemas.microsoft.com/office/drawing/2014/main" val="10002"/>
                  </a:ext>
                </a:extLst>
              </a:tr>
            </a:tbl>
          </a:graphicData>
        </a:graphic>
      </p:graphicFrame>
      <p:sp>
        <p:nvSpPr>
          <p:cNvPr id="35909" name="Text Box 43"/>
          <p:cNvSpPr txBox="1">
            <a:spLocks noChangeArrowheads="1"/>
          </p:cNvSpPr>
          <p:nvPr/>
        </p:nvSpPr>
        <p:spPr bwMode="auto">
          <a:xfrm>
            <a:off x="787400" y="2565400"/>
            <a:ext cx="2197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d'observation</a:t>
            </a:r>
            <a:endParaRPr lang="fr-CA" altLang="en-US" sz="1600" b="1">
              <a:solidFill>
                <a:srgbClr val="000000"/>
              </a:solidFill>
              <a:latin typeface="Calibri" pitchFamily="34" charset="0"/>
            </a:endParaRPr>
          </a:p>
        </p:txBody>
      </p:sp>
      <p:sp>
        <p:nvSpPr>
          <p:cNvPr id="35910" name="Text Box 43"/>
          <p:cNvSpPr txBox="1">
            <a:spLocks noChangeArrowheads="1"/>
          </p:cNvSpPr>
          <p:nvPr/>
        </p:nvSpPr>
        <p:spPr bwMode="auto">
          <a:xfrm>
            <a:off x="3906838" y="2571750"/>
            <a:ext cx="2443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de transition</a:t>
            </a:r>
            <a:endParaRPr lang="fr-CA" altLang="en-US" sz="1600" b="1">
              <a:solidFill>
                <a:srgbClr val="000000"/>
              </a:solidFill>
              <a:latin typeface="Calibri" pitchFamily="34" charset="0"/>
            </a:endParaRPr>
          </a:p>
        </p:txBody>
      </p:sp>
      <p:sp>
        <p:nvSpPr>
          <p:cNvPr id="18" name="Text Box 43"/>
          <p:cNvSpPr txBox="1">
            <a:spLocks noChangeArrowheads="1"/>
          </p:cNvSpPr>
          <p:nvPr/>
        </p:nvSpPr>
        <p:spPr bwMode="auto">
          <a:xfrm>
            <a:off x="7000875" y="2589213"/>
            <a:ext cx="24431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a:solidFill>
                  <a:srgbClr val="000000"/>
                </a:solidFill>
                <a:latin typeface="+mn-lt"/>
              </a:rPr>
              <a:t>Distribution initiale</a:t>
            </a:r>
          </a:p>
        </p:txBody>
      </p:sp>
      <p:sp>
        <p:nvSpPr>
          <p:cNvPr id="35912" name="Text Box 43"/>
          <p:cNvSpPr txBox="1">
            <a:spLocks noChangeArrowheads="1"/>
          </p:cNvSpPr>
          <p:nvPr/>
        </p:nvSpPr>
        <p:spPr bwMode="auto">
          <a:xfrm rot="-5400000">
            <a:off x="1270794" y="4934744"/>
            <a:ext cx="666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CA" altLang="en-US" sz="1600" b="1">
                <a:solidFill>
                  <a:srgbClr val="000000"/>
                </a:solidFill>
                <a:latin typeface="Calibri" pitchFamily="34" charset="0"/>
              </a:rPr>
              <a:t>α(i,t)</a:t>
            </a:r>
          </a:p>
        </p:txBody>
      </p:sp>
      <p:cxnSp>
        <p:nvCxnSpPr>
          <p:cNvPr id="15" name="Connecteur droit 14"/>
          <p:cNvCxnSpPr>
            <a:cxnSpLocks noChangeShapeType="1"/>
          </p:cNvCxnSpPr>
          <p:nvPr/>
        </p:nvCxnSpPr>
        <p:spPr bwMode="auto">
          <a:xfrm>
            <a:off x="1831975" y="4518025"/>
            <a:ext cx="1082675" cy="334963"/>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0" name="Text Box 43"/>
          <p:cNvSpPr txBox="1">
            <a:spLocks noChangeArrowheads="1"/>
          </p:cNvSpPr>
          <p:nvPr/>
        </p:nvSpPr>
        <p:spPr bwMode="auto">
          <a:xfrm>
            <a:off x="2644775" y="4468813"/>
            <a:ext cx="269875" cy="3397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err="1">
                <a:solidFill>
                  <a:schemeClr val="bg1"/>
                </a:solidFill>
                <a:latin typeface="+mn-lt"/>
              </a:rPr>
              <a:t>t</a:t>
            </a:r>
            <a:endParaRPr lang="fr-CA" sz="1600" b="1" dirty="0">
              <a:solidFill>
                <a:schemeClr val="bg1"/>
              </a:solidFill>
              <a:latin typeface="+mn-lt"/>
            </a:endParaRPr>
          </a:p>
        </p:txBody>
      </p:sp>
      <p:graphicFrame>
        <p:nvGraphicFramePr>
          <p:cNvPr id="21" name="Tableau 20"/>
          <p:cNvGraphicFramePr>
            <a:graphicFrameLocks noGrp="1"/>
          </p:cNvGraphicFramePr>
          <p:nvPr/>
        </p:nvGraphicFramePr>
        <p:xfrm>
          <a:off x="6675438" y="2925763"/>
          <a:ext cx="2273300" cy="795337"/>
        </p:xfrm>
        <a:graphic>
          <a:graphicData uri="http://schemas.openxmlformats.org/drawingml/2006/table">
            <a:tbl>
              <a:tblPr firstRow="1" bandRow="1">
                <a:tableStyleId>{5C22544A-7EE6-4342-B048-85BDC9FD1C3A}</a:tableStyleId>
              </a:tblPr>
              <a:tblGrid>
                <a:gridCol w="1037694">
                  <a:extLst>
                    <a:ext uri="{9D8B030D-6E8A-4147-A177-3AD203B41FA5}">
                      <a16:colId xmlns:a16="http://schemas.microsoft.com/office/drawing/2014/main" val="20000"/>
                    </a:ext>
                  </a:extLst>
                </a:gridCol>
                <a:gridCol w="633851">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407694">
                <a:tc>
                  <a:txBody>
                    <a:bodyPr/>
                    <a:lstStyle/>
                    <a:p>
                      <a:endParaRPr lang="fr-FR" sz="1600" dirty="0"/>
                    </a:p>
                  </a:txBody>
                  <a:tcPr marL="91467" marR="91467" marT="45715" marB="45715"/>
                </a:tc>
                <a:tc>
                  <a:txBody>
                    <a:bodyPr/>
                    <a:lstStyle/>
                    <a:p>
                      <a:r>
                        <a:rPr lang="fr-FR" sz="1600" i="1" dirty="0"/>
                        <a:t>H</a:t>
                      </a:r>
                      <a:r>
                        <a:rPr lang="fr-FR" sz="1600" i="0" baseline="-25000" dirty="0"/>
                        <a:t>1</a:t>
                      </a:r>
                      <a:r>
                        <a:rPr lang="fr-FR" sz="1600" dirty="0"/>
                        <a:t>=0</a:t>
                      </a:r>
                    </a:p>
                  </a:txBody>
                  <a:tcPr marL="91467" marR="91467" marT="45715" marB="45715"/>
                </a:tc>
                <a:tc>
                  <a:txBody>
                    <a:bodyPr/>
                    <a:lstStyle/>
                    <a:p>
                      <a:r>
                        <a:rPr lang="fr-FR" sz="1600" i="1" dirty="0"/>
                        <a:t>H</a:t>
                      </a:r>
                      <a:r>
                        <a:rPr lang="fr-FR" sz="1600" i="0" baseline="-25000" dirty="0"/>
                        <a:t>1</a:t>
                      </a:r>
                      <a:r>
                        <a:rPr lang="fr-FR" sz="1600" dirty="0"/>
                        <a:t>=1</a:t>
                      </a:r>
                    </a:p>
                  </a:txBody>
                  <a:tcPr marL="91467" marR="91467" marT="45715" marB="45715"/>
                </a:tc>
                <a:extLst>
                  <a:ext uri="{0D108BD9-81ED-4DB2-BD59-A6C34878D82A}">
                    <a16:rowId xmlns:a16="http://schemas.microsoft.com/office/drawing/2014/main" val="10000"/>
                  </a:ext>
                </a:extLst>
              </a:tr>
              <a:tr h="387643">
                <a:tc>
                  <a:txBody>
                    <a:bodyPr/>
                    <a:lstStyle/>
                    <a:p>
                      <a:r>
                        <a:rPr lang="fr-FR" sz="1600" i="1" dirty="0"/>
                        <a:t>P</a:t>
                      </a:r>
                      <a:r>
                        <a:rPr lang="fr-FR" sz="1600" dirty="0"/>
                        <a:t>(</a:t>
                      </a:r>
                      <a:r>
                        <a:rPr lang="fr-FR" sz="1600" i="1" dirty="0"/>
                        <a:t>H</a:t>
                      </a:r>
                      <a:r>
                        <a:rPr lang="fr-FR" sz="1600" i="0" baseline="-25000" dirty="0"/>
                        <a:t>1</a:t>
                      </a:r>
                      <a:r>
                        <a:rPr lang="fr-FR" sz="1600" dirty="0"/>
                        <a:t>)</a:t>
                      </a:r>
                    </a:p>
                  </a:txBody>
                  <a:tcPr marL="91467" marR="91467" marT="45715" marB="45715"/>
                </a:tc>
                <a:tc>
                  <a:txBody>
                    <a:bodyPr/>
                    <a:lstStyle/>
                    <a:p>
                      <a:r>
                        <a:rPr lang="fr-FR" sz="1600" dirty="0"/>
                        <a:t>0.5</a:t>
                      </a:r>
                    </a:p>
                  </a:txBody>
                  <a:tcPr marL="91467" marR="91467" marT="45715" marB="45715"/>
                </a:tc>
                <a:tc>
                  <a:txBody>
                    <a:bodyPr/>
                    <a:lstStyle/>
                    <a:p>
                      <a:r>
                        <a:rPr lang="fr-FR" sz="1600" dirty="0"/>
                        <a:t>0.5</a:t>
                      </a:r>
                    </a:p>
                  </a:txBody>
                  <a:tcPr marL="91467" marR="91467" marT="45715" marB="45715"/>
                </a:tc>
                <a:extLst>
                  <a:ext uri="{0D108BD9-81ED-4DB2-BD59-A6C34878D82A}">
                    <a16:rowId xmlns:a16="http://schemas.microsoft.com/office/drawing/2014/main" val="10001"/>
                  </a:ext>
                </a:extLst>
              </a:tr>
            </a:tbl>
          </a:graphicData>
        </a:graphic>
      </p:graphicFrame>
      <p:cxnSp>
        <p:nvCxnSpPr>
          <p:cNvPr id="26" name="Connecteur droit avec flèche 25"/>
          <p:cNvCxnSpPr>
            <a:cxnSpLocks noChangeShapeType="1"/>
          </p:cNvCxnSpPr>
          <p:nvPr/>
        </p:nvCxnSpPr>
        <p:spPr bwMode="auto">
          <a:xfrm>
            <a:off x="5040313" y="5040313"/>
            <a:ext cx="601662" cy="0"/>
          </a:xfrm>
          <a:prstGeom prst="straightConnector1">
            <a:avLst/>
          </a:prstGeom>
          <a:noFill/>
          <a:ln w="2540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7" name="Connecteur droit avec flèche 26"/>
          <p:cNvCxnSpPr>
            <a:cxnSpLocks noChangeShapeType="1"/>
          </p:cNvCxnSpPr>
          <p:nvPr/>
        </p:nvCxnSpPr>
        <p:spPr bwMode="auto">
          <a:xfrm>
            <a:off x="5045075" y="5499100"/>
            <a:ext cx="601663" cy="0"/>
          </a:xfrm>
          <a:prstGeom prst="straightConnector1">
            <a:avLst/>
          </a:prstGeom>
          <a:noFill/>
          <a:ln w="2540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8" name="Connecteur droit avec flèche 27"/>
          <p:cNvCxnSpPr>
            <a:cxnSpLocks noChangeShapeType="1"/>
          </p:cNvCxnSpPr>
          <p:nvPr/>
        </p:nvCxnSpPr>
        <p:spPr bwMode="auto">
          <a:xfrm>
            <a:off x="5040313" y="5067300"/>
            <a:ext cx="547687" cy="320675"/>
          </a:xfrm>
          <a:prstGeom prst="straightConnector1">
            <a:avLst/>
          </a:prstGeom>
          <a:noFill/>
          <a:ln w="2540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9" name="Connecteur droit avec flèche 28"/>
          <p:cNvCxnSpPr>
            <a:cxnSpLocks noChangeShapeType="1"/>
          </p:cNvCxnSpPr>
          <p:nvPr/>
        </p:nvCxnSpPr>
        <p:spPr bwMode="auto">
          <a:xfrm flipV="1">
            <a:off x="5040313" y="5119688"/>
            <a:ext cx="587375" cy="347662"/>
          </a:xfrm>
          <a:prstGeom prst="straightConnector1">
            <a:avLst/>
          </a:prstGeom>
          <a:noFill/>
          <a:ln w="2540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txBox="1">
            <a:spLocks noChangeArrowheads="1"/>
          </p:cNvSpPr>
          <p:nvPr/>
        </p:nvSpPr>
        <p:spPr bwMode="auto">
          <a:xfrm>
            <a:off x="457200" y="1192849"/>
            <a:ext cx="8029848" cy="1040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defRPr>
                <a:solidFill>
                  <a:schemeClr val="tx1"/>
                </a:solidFill>
                <a:latin typeface="Arial" pitchFamily="34" charset="0"/>
                <a:ea typeface="ＭＳ Ｐゴシック" pitchFamily="34" charset="-128"/>
              </a:defRPr>
            </a:lvl1pPr>
            <a:lvl2pPr marL="742950" indent="-285750" defTabSz="457200">
              <a:defRPr>
                <a:solidFill>
                  <a:schemeClr val="tx1"/>
                </a:solidFill>
                <a:latin typeface="Arial" pitchFamily="34" charset="0"/>
                <a:ea typeface="ＭＳ Ｐゴシック" pitchFamily="34" charset="-128"/>
              </a:defRPr>
            </a:lvl2pPr>
            <a:lvl3pPr marL="1143000" indent="-228600" defTabSz="457200">
              <a:defRPr>
                <a:solidFill>
                  <a:schemeClr val="tx1"/>
                </a:solidFill>
                <a:latin typeface="Arial" pitchFamily="34" charset="0"/>
                <a:ea typeface="ＭＳ Ｐゴシック" pitchFamily="34" charset="-128"/>
              </a:defRPr>
            </a:lvl3pPr>
            <a:lvl4pPr marL="1600200" indent="-228600" defTabSz="457200">
              <a:defRPr>
                <a:solidFill>
                  <a:schemeClr val="tx1"/>
                </a:solidFill>
                <a:latin typeface="Arial" pitchFamily="34" charset="0"/>
                <a:ea typeface="ＭＳ Ｐゴシック" pitchFamily="34" charset="-128"/>
              </a:defRPr>
            </a:lvl4pPr>
            <a:lvl5pPr marL="2057400" indent="-228600" defTabSz="4572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20000"/>
              </a:spcBef>
              <a:buClr>
                <a:srgbClr val="0000FF"/>
              </a:buClr>
              <a:buSzPct val="125000"/>
              <a:buFont typeface="Lucida Grande" charset="0"/>
              <a:buChar char="●"/>
            </a:pPr>
            <a:r>
              <a:rPr lang="fr-CA" altLang="en-US" sz="2000" dirty="0">
                <a:latin typeface="Calibri" pitchFamily="34" charset="0"/>
              </a:rPr>
              <a:t>Réseau </a:t>
            </a:r>
            <a:r>
              <a:rPr lang="fr-CA" altLang="en-US" sz="2000" dirty="0" err="1">
                <a:latin typeface="Calibri" pitchFamily="34" charset="0"/>
              </a:rPr>
              <a:t>bayesien</a:t>
            </a:r>
            <a:r>
              <a:rPr lang="fr-CA" altLang="en-US" sz="2000" dirty="0">
                <a:latin typeface="Calibri" pitchFamily="34" charset="0"/>
              </a:rPr>
              <a:t> dynamique (</a:t>
            </a:r>
            <a:r>
              <a:rPr lang="fr-FR" altLang="en-US" sz="2000" dirty="0">
                <a:latin typeface="Calibri" pitchFamily="34" charset="0"/>
              </a:rPr>
              <a:t>RBD</a:t>
            </a:r>
            <a:r>
              <a:rPr lang="fr-CA" altLang="en-US" sz="2000" dirty="0">
                <a:latin typeface="Calibri" pitchFamily="34" charset="0"/>
              </a:rPr>
              <a:t>) du premier ordre avec une seule variable </a:t>
            </a:r>
            <a:r>
              <a:rPr lang="fr-CA" altLang="en-US" sz="2000" i="1" dirty="0">
                <a:latin typeface="Calibri" pitchFamily="34" charset="0"/>
              </a:rPr>
              <a:t>X</a:t>
            </a:r>
            <a:r>
              <a:rPr lang="fr-CA" altLang="en-US" sz="2000" dirty="0">
                <a:latin typeface="Calibri" pitchFamily="34" charset="0"/>
              </a:rPr>
              <a:t>, répliquées dans les différents états pour modéliser la dynamique du système:</a:t>
            </a:r>
          </a:p>
          <a:p>
            <a:pPr marL="0" indent="0">
              <a:spcBef>
                <a:spcPct val="20000"/>
              </a:spcBef>
              <a:buClr>
                <a:srgbClr val="0000FF"/>
              </a:buClr>
              <a:buSzPct val="125000"/>
            </a:pPr>
            <a:endParaRPr lang="fr-CA" altLang="en-US" sz="2000" dirty="0">
              <a:latin typeface="Calibri" pitchFamily="34" charset="0"/>
            </a:endParaRPr>
          </a:p>
        </p:txBody>
      </p:sp>
      <p:sp>
        <p:nvSpPr>
          <p:cNvPr id="12291" name="Rectangle 4"/>
          <p:cNvSpPr>
            <a:spLocks noGrp="1" noChangeArrowheads="1"/>
          </p:cNvSpPr>
          <p:nvPr>
            <p:ph type="title"/>
          </p:nvPr>
        </p:nvSpPr>
        <p:spPr/>
        <p:txBody>
          <a:bodyPr/>
          <a:lstStyle/>
          <a:p>
            <a:pPr eaLnBrk="1" hangingPunct="1"/>
            <a:r>
              <a:rPr lang="fr-CA" altLang="en-US" dirty="0">
                <a:latin typeface="Arial" pitchFamily="34" charset="0"/>
                <a:ea typeface="ＭＳ Ｐゴシック" pitchFamily="34" charset="-128"/>
              </a:rPr>
              <a:t>Exemple de </a:t>
            </a:r>
            <a:r>
              <a:rPr lang="fr-CA" altLang="en-US" dirty="0" err="1">
                <a:latin typeface="Arial" pitchFamily="34" charset="0"/>
                <a:ea typeface="ＭＳ Ｐゴシック" pitchFamily="34" charset="-128"/>
              </a:rPr>
              <a:t>RDBs</a:t>
            </a:r>
            <a:endParaRPr lang="fr-CA" altLang="en-US" dirty="0">
              <a:latin typeface="Arial" pitchFamily="34" charset="0"/>
              <a:ea typeface="ＭＳ Ｐゴシック" pitchFamily="34" charset="-128"/>
            </a:endParaRPr>
          </a:p>
        </p:txBody>
      </p:sp>
      <p:grpSp>
        <p:nvGrpSpPr>
          <p:cNvPr id="12293" name="Group 77"/>
          <p:cNvGrpSpPr>
            <a:grpSpLocks/>
          </p:cNvGrpSpPr>
          <p:nvPr/>
        </p:nvGrpSpPr>
        <p:grpSpPr bwMode="auto">
          <a:xfrm>
            <a:off x="962025" y="4235971"/>
            <a:ext cx="6858000" cy="1447800"/>
            <a:chOff x="768" y="2688"/>
            <a:chExt cx="4320" cy="912"/>
          </a:xfrm>
        </p:grpSpPr>
        <p:sp>
          <p:nvSpPr>
            <p:cNvPr id="12317" name="Oval 42"/>
            <p:cNvSpPr>
              <a:spLocks noChangeArrowheads="1"/>
            </p:cNvSpPr>
            <p:nvPr/>
          </p:nvSpPr>
          <p:spPr bwMode="auto">
            <a:xfrm>
              <a:off x="2640" y="3024"/>
              <a:ext cx="576" cy="576"/>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a:p>
          </p:txBody>
        </p:sp>
        <p:sp>
          <p:nvSpPr>
            <p:cNvPr id="12318" name="Oval 43"/>
            <p:cNvSpPr>
              <a:spLocks noChangeArrowheads="1"/>
            </p:cNvSpPr>
            <p:nvPr/>
          </p:nvSpPr>
          <p:spPr bwMode="auto">
            <a:xfrm>
              <a:off x="3408" y="3024"/>
              <a:ext cx="576" cy="576"/>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a:p>
          </p:txBody>
        </p:sp>
        <p:sp>
          <p:nvSpPr>
            <p:cNvPr id="12319" name="Oval 44"/>
            <p:cNvSpPr>
              <a:spLocks noChangeArrowheads="1"/>
            </p:cNvSpPr>
            <p:nvPr/>
          </p:nvSpPr>
          <p:spPr bwMode="auto">
            <a:xfrm>
              <a:off x="1872" y="3024"/>
              <a:ext cx="576" cy="576"/>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a:p>
          </p:txBody>
        </p:sp>
        <p:sp>
          <p:nvSpPr>
            <p:cNvPr id="12320" name="Oval 45"/>
            <p:cNvSpPr>
              <a:spLocks noChangeArrowheads="1"/>
            </p:cNvSpPr>
            <p:nvPr/>
          </p:nvSpPr>
          <p:spPr bwMode="auto">
            <a:xfrm>
              <a:off x="1104" y="3024"/>
              <a:ext cx="576" cy="576"/>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endParaRPr lang="fr-FR" altLang="en-US"/>
            </a:p>
          </p:txBody>
        </p:sp>
        <p:sp>
          <p:nvSpPr>
            <p:cNvPr id="12321" name="Oval 46"/>
            <p:cNvSpPr>
              <a:spLocks noChangeArrowheads="1"/>
            </p:cNvSpPr>
            <p:nvPr/>
          </p:nvSpPr>
          <p:spPr bwMode="auto">
            <a:xfrm>
              <a:off x="4176" y="3024"/>
              <a:ext cx="576" cy="576"/>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a:p>
          </p:txBody>
        </p:sp>
        <p:sp>
          <p:nvSpPr>
            <p:cNvPr id="12322" name="Line 47"/>
            <p:cNvSpPr>
              <a:spLocks noChangeShapeType="1"/>
            </p:cNvSpPr>
            <p:nvPr/>
          </p:nvSpPr>
          <p:spPr bwMode="auto">
            <a:xfrm>
              <a:off x="816" y="3312"/>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12323" name="Line 48"/>
            <p:cNvSpPr>
              <a:spLocks noChangeShapeType="1"/>
            </p:cNvSpPr>
            <p:nvPr/>
          </p:nvSpPr>
          <p:spPr bwMode="auto">
            <a:xfrm>
              <a:off x="1680" y="3312"/>
              <a:ext cx="19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12324" name="Line 49"/>
            <p:cNvSpPr>
              <a:spLocks noChangeShapeType="1"/>
            </p:cNvSpPr>
            <p:nvPr/>
          </p:nvSpPr>
          <p:spPr bwMode="auto">
            <a:xfrm>
              <a:off x="2448" y="3312"/>
              <a:ext cx="19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12325" name="Line 50"/>
            <p:cNvSpPr>
              <a:spLocks noChangeShapeType="1"/>
            </p:cNvSpPr>
            <p:nvPr/>
          </p:nvSpPr>
          <p:spPr bwMode="auto">
            <a:xfrm>
              <a:off x="3216" y="3312"/>
              <a:ext cx="19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12326" name="Line 51"/>
            <p:cNvSpPr>
              <a:spLocks noChangeShapeType="1"/>
            </p:cNvSpPr>
            <p:nvPr/>
          </p:nvSpPr>
          <p:spPr bwMode="auto">
            <a:xfrm>
              <a:off x="3984" y="3312"/>
              <a:ext cx="19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12327" name="Line 52"/>
            <p:cNvSpPr>
              <a:spLocks noChangeShapeType="1"/>
            </p:cNvSpPr>
            <p:nvPr/>
          </p:nvSpPr>
          <p:spPr bwMode="auto">
            <a:xfrm>
              <a:off x="4752" y="3312"/>
              <a:ext cx="19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mc:AlternateContent xmlns:mc="http://schemas.openxmlformats.org/markup-compatibility/2006" xmlns:a14="http://schemas.microsoft.com/office/drawing/2010/main">
          <mc:Choice Requires="a14">
            <p:sp>
              <p:nvSpPr>
                <p:cNvPr id="12328" name="Object 53"/>
                <p:cNvSpPr txBox="1"/>
                <p:nvPr/>
              </p:nvSpPr>
              <p:spPr bwMode="auto">
                <a:xfrm>
                  <a:off x="1152" y="3120"/>
                  <a:ext cx="472" cy="354"/>
                </a:xfrm>
                <a:prstGeom prst="rect">
                  <a:avLst/>
                </a:prstGeom>
                <a:noFill/>
                <a:ln>
                  <a:noFill/>
                </a:ln>
                <a:effectLst/>
              </p:spPr>
              <p:txBody>
                <a:bodyPr anchor="ctr">
                  <a:normAutofit/>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−2</m:t>
                            </m:r>
                          </m:sub>
                        </m:sSub>
                      </m:oMath>
                    </m:oMathPara>
                  </a14:m>
                  <a:endParaRPr lang="en-US" dirty="0"/>
                </a:p>
              </p:txBody>
            </p:sp>
          </mc:Choice>
          <mc:Fallback xmlns="">
            <p:sp>
              <p:nvSpPr>
                <p:cNvPr id="12328" name="Object 53"/>
                <p:cNvSpPr txBox="1">
                  <a:spLocks noRot="1" noChangeAspect="1" noMove="1" noResize="1" noEditPoints="1" noAdjustHandles="1" noChangeArrowheads="1" noChangeShapeType="1" noTextEdit="1"/>
                </p:cNvSpPr>
                <p:nvPr/>
              </p:nvSpPr>
              <p:spPr bwMode="auto">
                <a:xfrm>
                  <a:off x="1152" y="3120"/>
                  <a:ext cx="472" cy="354"/>
                </a:xfrm>
                <a:prstGeom prst="rect">
                  <a:avLst/>
                </a:prstGeom>
                <a:blipFill>
                  <a:blip r:embed="rId3"/>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329" name="Object 54"/>
                <p:cNvSpPr txBox="1"/>
                <p:nvPr/>
              </p:nvSpPr>
              <p:spPr bwMode="auto">
                <a:xfrm>
                  <a:off x="1948" y="3120"/>
                  <a:ext cx="452" cy="354"/>
                </a:xfrm>
                <a:prstGeom prst="rect">
                  <a:avLst/>
                </a:prstGeom>
                <a:noFill/>
                <a:ln>
                  <a:noFill/>
                </a:ln>
                <a:effectLst/>
              </p:spPr>
              <p:txBody>
                <a:bodyPr anchor="ctr">
                  <a:normAutofit/>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oMath>
                    </m:oMathPara>
                  </a14:m>
                  <a:endParaRPr lang="en-US"/>
                </a:p>
              </p:txBody>
            </p:sp>
          </mc:Choice>
          <mc:Fallback xmlns="">
            <p:sp>
              <p:nvSpPr>
                <p:cNvPr id="12329" name="Object 54"/>
                <p:cNvSpPr txBox="1">
                  <a:spLocks noRot="1" noChangeAspect="1" noMove="1" noResize="1" noEditPoints="1" noAdjustHandles="1" noChangeArrowheads="1" noChangeShapeType="1" noTextEdit="1"/>
                </p:cNvSpPr>
                <p:nvPr/>
              </p:nvSpPr>
              <p:spPr bwMode="auto">
                <a:xfrm>
                  <a:off x="1948" y="3120"/>
                  <a:ext cx="452" cy="354"/>
                </a:xfrm>
                <a:prstGeom prst="rect">
                  <a:avLst/>
                </a:prstGeom>
                <a:blipFill>
                  <a:blip r:embed="rId4"/>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330" name="Object 55"/>
                <p:cNvSpPr txBox="1"/>
                <p:nvPr/>
              </p:nvSpPr>
              <p:spPr bwMode="auto">
                <a:xfrm>
                  <a:off x="4224" y="3120"/>
                  <a:ext cx="472" cy="354"/>
                </a:xfrm>
                <a:prstGeom prst="rect">
                  <a:avLst/>
                </a:prstGeom>
                <a:noFill/>
                <a:ln>
                  <a:noFill/>
                </a:ln>
                <a:effectLst/>
              </p:spPr>
              <p:txBody>
                <a:bodyPr anchor="ctr">
                  <a:normAutofit/>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+2</m:t>
                            </m:r>
                          </m:sub>
                        </m:sSub>
                      </m:oMath>
                    </m:oMathPara>
                  </a14:m>
                  <a:endParaRPr lang="en-US"/>
                </a:p>
              </p:txBody>
            </p:sp>
          </mc:Choice>
          <mc:Fallback xmlns="">
            <p:sp>
              <p:nvSpPr>
                <p:cNvPr id="12330" name="Object 55"/>
                <p:cNvSpPr txBox="1">
                  <a:spLocks noRot="1" noChangeAspect="1" noMove="1" noResize="1" noEditPoints="1" noAdjustHandles="1" noChangeArrowheads="1" noChangeShapeType="1" noTextEdit="1"/>
                </p:cNvSpPr>
                <p:nvPr/>
              </p:nvSpPr>
              <p:spPr bwMode="auto">
                <a:xfrm>
                  <a:off x="4224" y="3120"/>
                  <a:ext cx="472" cy="354"/>
                </a:xfrm>
                <a:prstGeom prst="rect">
                  <a:avLst/>
                </a:prstGeom>
                <a:blipFill>
                  <a:blip r:embed="rId5"/>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331" name="Object 56"/>
                <p:cNvSpPr txBox="1"/>
                <p:nvPr/>
              </p:nvSpPr>
              <p:spPr bwMode="auto">
                <a:xfrm>
                  <a:off x="3484" y="3120"/>
                  <a:ext cx="452" cy="354"/>
                </a:xfrm>
                <a:prstGeom prst="rect">
                  <a:avLst/>
                </a:prstGeom>
                <a:noFill/>
                <a:ln>
                  <a:noFill/>
                </a:ln>
                <a:effectLst/>
              </p:spPr>
              <p:txBody>
                <a:bodyPr anchor="ctr">
                  <a:normAutofit/>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oMath>
                    </m:oMathPara>
                  </a14:m>
                  <a:endParaRPr lang="en-US"/>
                </a:p>
              </p:txBody>
            </p:sp>
          </mc:Choice>
          <mc:Fallback xmlns="">
            <p:sp>
              <p:nvSpPr>
                <p:cNvPr id="12331" name="Object 56"/>
                <p:cNvSpPr txBox="1">
                  <a:spLocks noRot="1" noChangeAspect="1" noMove="1" noResize="1" noEditPoints="1" noAdjustHandles="1" noChangeArrowheads="1" noChangeShapeType="1" noTextEdit="1"/>
                </p:cNvSpPr>
                <p:nvPr/>
              </p:nvSpPr>
              <p:spPr bwMode="auto">
                <a:xfrm>
                  <a:off x="3484" y="3120"/>
                  <a:ext cx="452" cy="354"/>
                </a:xfrm>
                <a:prstGeom prst="rect">
                  <a:avLst/>
                </a:prstGeom>
                <a:blipFill>
                  <a:blip r:embed="rId6"/>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332" name="Object 57"/>
                <p:cNvSpPr txBox="1"/>
                <p:nvPr/>
              </p:nvSpPr>
              <p:spPr bwMode="auto">
                <a:xfrm>
                  <a:off x="2765" y="3120"/>
                  <a:ext cx="314" cy="354"/>
                </a:xfrm>
                <a:prstGeom prst="rect">
                  <a:avLst/>
                </a:prstGeom>
                <a:noFill/>
                <a:ln>
                  <a:noFill/>
                </a:ln>
                <a:effectLst/>
              </p:spPr>
              <p:txBody>
                <a:bodyPr anchor="ctr">
                  <a:normAutofit/>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𝑡</m:t>
                            </m:r>
                          </m:sub>
                        </m:sSub>
                      </m:oMath>
                    </m:oMathPara>
                  </a14:m>
                  <a:endParaRPr lang="en-US"/>
                </a:p>
              </p:txBody>
            </p:sp>
          </mc:Choice>
          <mc:Fallback xmlns="">
            <p:sp>
              <p:nvSpPr>
                <p:cNvPr id="12332" name="Object 57"/>
                <p:cNvSpPr txBox="1">
                  <a:spLocks noRot="1" noChangeAspect="1" noMove="1" noResize="1" noEditPoints="1" noAdjustHandles="1" noChangeArrowheads="1" noChangeShapeType="1" noTextEdit="1"/>
                </p:cNvSpPr>
                <p:nvPr/>
              </p:nvSpPr>
              <p:spPr bwMode="auto">
                <a:xfrm>
                  <a:off x="2765" y="3120"/>
                  <a:ext cx="314" cy="354"/>
                </a:xfrm>
                <a:prstGeom prst="rect">
                  <a:avLst/>
                </a:prstGeom>
                <a:blipFill>
                  <a:blip r:embed="rId7"/>
                  <a:stretch>
                    <a:fillRect/>
                  </a:stretch>
                </a:blipFill>
                <a:ln>
                  <a:noFill/>
                </a:ln>
                <a:effectLst/>
              </p:spPr>
              <p:txBody>
                <a:bodyPr/>
                <a:lstStyle/>
                <a:p>
                  <a:r>
                    <a:rPr lang="en-US">
                      <a:noFill/>
                    </a:rPr>
                    <a:t> </a:t>
                  </a:r>
                </a:p>
              </p:txBody>
            </p:sp>
          </mc:Fallback>
        </mc:AlternateContent>
        <p:sp>
          <p:nvSpPr>
            <p:cNvPr id="12333" name="Freeform 62"/>
            <p:cNvSpPr>
              <a:spLocks/>
            </p:cNvSpPr>
            <p:nvPr/>
          </p:nvSpPr>
          <p:spPr bwMode="auto">
            <a:xfrm>
              <a:off x="768" y="2768"/>
              <a:ext cx="1200" cy="352"/>
            </a:xfrm>
            <a:custGeom>
              <a:avLst/>
              <a:gdLst>
                <a:gd name="T0" fmla="*/ 0 w 1200"/>
                <a:gd name="T1" fmla="*/ 352 h 352"/>
                <a:gd name="T2" fmla="*/ 528 w 1200"/>
                <a:gd name="T3" fmla="*/ 16 h 352"/>
                <a:gd name="T4" fmla="*/ 1200 w 1200"/>
                <a:gd name="T5" fmla="*/ 256 h 352"/>
                <a:gd name="T6" fmla="*/ 0 60000 65536"/>
                <a:gd name="T7" fmla="*/ 0 60000 65536"/>
                <a:gd name="T8" fmla="*/ 0 60000 65536"/>
                <a:gd name="T9" fmla="*/ 0 w 1200"/>
                <a:gd name="T10" fmla="*/ 0 h 352"/>
                <a:gd name="T11" fmla="*/ 1200 w 1200"/>
                <a:gd name="T12" fmla="*/ 352 h 352"/>
              </a:gdLst>
              <a:ahLst/>
              <a:cxnLst>
                <a:cxn ang="T6">
                  <a:pos x="T0" y="T1"/>
                </a:cxn>
                <a:cxn ang="T7">
                  <a:pos x="T2" y="T3"/>
                </a:cxn>
                <a:cxn ang="T8">
                  <a:pos x="T4" y="T5"/>
                </a:cxn>
              </a:cxnLst>
              <a:rect l="T9" t="T10" r="T11" b="T12"/>
              <a:pathLst>
                <a:path w="1200" h="352">
                  <a:moveTo>
                    <a:pt x="0" y="352"/>
                  </a:moveTo>
                  <a:cubicBezTo>
                    <a:pt x="164" y="192"/>
                    <a:pt x="328" y="32"/>
                    <a:pt x="528" y="16"/>
                  </a:cubicBezTo>
                  <a:cubicBezTo>
                    <a:pt x="728" y="0"/>
                    <a:pt x="1088" y="224"/>
                    <a:pt x="1200" y="25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2334" name="Line 64"/>
            <p:cNvSpPr>
              <a:spLocks noChangeShapeType="1"/>
            </p:cNvSpPr>
            <p:nvPr/>
          </p:nvSpPr>
          <p:spPr bwMode="auto">
            <a:xfrm>
              <a:off x="1968" y="3024"/>
              <a:ext cx="48" cy="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12335" name="Freeform 65"/>
            <p:cNvSpPr>
              <a:spLocks/>
            </p:cNvSpPr>
            <p:nvPr/>
          </p:nvSpPr>
          <p:spPr bwMode="auto">
            <a:xfrm>
              <a:off x="1584" y="2736"/>
              <a:ext cx="1200" cy="352"/>
            </a:xfrm>
            <a:custGeom>
              <a:avLst/>
              <a:gdLst>
                <a:gd name="T0" fmla="*/ 0 w 1200"/>
                <a:gd name="T1" fmla="*/ 352 h 352"/>
                <a:gd name="T2" fmla="*/ 528 w 1200"/>
                <a:gd name="T3" fmla="*/ 16 h 352"/>
                <a:gd name="T4" fmla="*/ 1200 w 1200"/>
                <a:gd name="T5" fmla="*/ 256 h 352"/>
                <a:gd name="T6" fmla="*/ 0 60000 65536"/>
                <a:gd name="T7" fmla="*/ 0 60000 65536"/>
                <a:gd name="T8" fmla="*/ 0 60000 65536"/>
                <a:gd name="T9" fmla="*/ 0 w 1200"/>
                <a:gd name="T10" fmla="*/ 0 h 352"/>
                <a:gd name="T11" fmla="*/ 1200 w 1200"/>
                <a:gd name="T12" fmla="*/ 352 h 352"/>
              </a:gdLst>
              <a:ahLst/>
              <a:cxnLst>
                <a:cxn ang="T6">
                  <a:pos x="T0" y="T1"/>
                </a:cxn>
                <a:cxn ang="T7">
                  <a:pos x="T2" y="T3"/>
                </a:cxn>
                <a:cxn ang="T8">
                  <a:pos x="T4" y="T5"/>
                </a:cxn>
              </a:cxnLst>
              <a:rect l="T9" t="T10" r="T11" b="T12"/>
              <a:pathLst>
                <a:path w="1200" h="352">
                  <a:moveTo>
                    <a:pt x="0" y="352"/>
                  </a:moveTo>
                  <a:cubicBezTo>
                    <a:pt x="164" y="192"/>
                    <a:pt x="328" y="32"/>
                    <a:pt x="528" y="16"/>
                  </a:cubicBezTo>
                  <a:cubicBezTo>
                    <a:pt x="728" y="0"/>
                    <a:pt x="1088" y="224"/>
                    <a:pt x="1200" y="25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2336" name="Line 66"/>
            <p:cNvSpPr>
              <a:spLocks noChangeShapeType="1"/>
            </p:cNvSpPr>
            <p:nvPr/>
          </p:nvSpPr>
          <p:spPr bwMode="auto">
            <a:xfrm>
              <a:off x="2784" y="2992"/>
              <a:ext cx="48" cy="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12337" name="Freeform 67"/>
            <p:cNvSpPr>
              <a:spLocks/>
            </p:cNvSpPr>
            <p:nvPr/>
          </p:nvSpPr>
          <p:spPr bwMode="auto">
            <a:xfrm>
              <a:off x="2352" y="2736"/>
              <a:ext cx="1200" cy="352"/>
            </a:xfrm>
            <a:custGeom>
              <a:avLst/>
              <a:gdLst>
                <a:gd name="T0" fmla="*/ 0 w 1200"/>
                <a:gd name="T1" fmla="*/ 352 h 352"/>
                <a:gd name="T2" fmla="*/ 528 w 1200"/>
                <a:gd name="T3" fmla="*/ 16 h 352"/>
                <a:gd name="T4" fmla="*/ 1200 w 1200"/>
                <a:gd name="T5" fmla="*/ 256 h 352"/>
                <a:gd name="T6" fmla="*/ 0 60000 65536"/>
                <a:gd name="T7" fmla="*/ 0 60000 65536"/>
                <a:gd name="T8" fmla="*/ 0 60000 65536"/>
                <a:gd name="T9" fmla="*/ 0 w 1200"/>
                <a:gd name="T10" fmla="*/ 0 h 352"/>
                <a:gd name="T11" fmla="*/ 1200 w 1200"/>
                <a:gd name="T12" fmla="*/ 352 h 352"/>
              </a:gdLst>
              <a:ahLst/>
              <a:cxnLst>
                <a:cxn ang="T6">
                  <a:pos x="T0" y="T1"/>
                </a:cxn>
                <a:cxn ang="T7">
                  <a:pos x="T2" y="T3"/>
                </a:cxn>
                <a:cxn ang="T8">
                  <a:pos x="T4" y="T5"/>
                </a:cxn>
              </a:cxnLst>
              <a:rect l="T9" t="T10" r="T11" b="T12"/>
              <a:pathLst>
                <a:path w="1200" h="352">
                  <a:moveTo>
                    <a:pt x="0" y="352"/>
                  </a:moveTo>
                  <a:cubicBezTo>
                    <a:pt x="164" y="192"/>
                    <a:pt x="328" y="32"/>
                    <a:pt x="528" y="16"/>
                  </a:cubicBezTo>
                  <a:cubicBezTo>
                    <a:pt x="728" y="0"/>
                    <a:pt x="1088" y="224"/>
                    <a:pt x="1200" y="25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2338" name="Line 68"/>
            <p:cNvSpPr>
              <a:spLocks noChangeShapeType="1"/>
            </p:cNvSpPr>
            <p:nvPr/>
          </p:nvSpPr>
          <p:spPr bwMode="auto">
            <a:xfrm>
              <a:off x="3552" y="2992"/>
              <a:ext cx="48" cy="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12339" name="Freeform 69"/>
            <p:cNvSpPr>
              <a:spLocks/>
            </p:cNvSpPr>
            <p:nvPr/>
          </p:nvSpPr>
          <p:spPr bwMode="auto">
            <a:xfrm>
              <a:off x="3168" y="2736"/>
              <a:ext cx="1200" cy="352"/>
            </a:xfrm>
            <a:custGeom>
              <a:avLst/>
              <a:gdLst>
                <a:gd name="T0" fmla="*/ 0 w 1200"/>
                <a:gd name="T1" fmla="*/ 352 h 352"/>
                <a:gd name="T2" fmla="*/ 528 w 1200"/>
                <a:gd name="T3" fmla="*/ 16 h 352"/>
                <a:gd name="T4" fmla="*/ 1200 w 1200"/>
                <a:gd name="T5" fmla="*/ 256 h 352"/>
                <a:gd name="T6" fmla="*/ 0 60000 65536"/>
                <a:gd name="T7" fmla="*/ 0 60000 65536"/>
                <a:gd name="T8" fmla="*/ 0 60000 65536"/>
                <a:gd name="T9" fmla="*/ 0 w 1200"/>
                <a:gd name="T10" fmla="*/ 0 h 352"/>
                <a:gd name="T11" fmla="*/ 1200 w 1200"/>
                <a:gd name="T12" fmla="*/ 352 h 352"/>
              </a:gdLst>
              <a:ahLst/>
              <a:cxnLst>
                <a:cxn ang="T6">
                  <a:pos x="T0" y="T1"/>
                </a:cxn>
                <a:cxn ang="T7">
                  <a:pos x="T2" y="T3"/>
                </a:cxn>
                <a:cxn ang="T8">
                  <a:pos x="T4" y="T5"/>
                </a:cxn>
              </a:cxnLst>
              <a:rect l="T9" t="T10" r="T11" b="T12"/>
              <a:pathLst>
                <a:path w="1200" h="352">
                  <a:moveTo>
                    <a:pt x="0" y="352"/>
                  </a:moveTo>
                  <a:cubicBezTo>
                    <a:pt x="164" y="192"/>
                    <a:pt x="328" y="32"/>
                    <a:pt x="528" y="16"/>
                  </a:cubicBezTo>
                  <a:cubicBezTo>
                    <a:pt x="728" y="0"/>
                    <a:pt x="1088" y="224"/>
                    <a:pt x="1200" y="25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2340" name="Line 70"/>
            <p:cNvSpPr>
              <a:spLocks noChangeShapeType="1"/>
            </p:cNvSpPr>
            <p:nvPr/>
          </p:nvSpPr>
          <p:spPr bwMode="auto">
            <a:xfrm>
              <a:off x="4368" y="2992"/>
              <a:ext cx="48" cy="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12341" name="Freeform 71"/>
            <p:cNvSpPr>
              <a:spLocks/>
            </p:cNvSpPr>
            <p:nvPr/>
          </p:nvSpPr>
          <p:spPr bwMode="auto">
            <a:xfrm>
              <a:off x="3840" y="2688"/>
              <a:ext cx="1200" cy="352"/>
            </a:xfrm>
            <a:custGeom>
              <a:avLst/>
              <a:gdLst>
                <a:gd name="T0" fmla="*/ 0 w 1200"/>
                <a:gd name="T1" fmla="*/ 352 h 352"/>
                <a:gd name="T2" fmla="*/ 528 w 1200"/>
                <a:gd name="T3" fmla="*/ 16 h 352"/>
                <a:gd name="T4" fmla="*/ 1200 w 1200"/>
                <a:gd name="T5" fmla="*/ 256 h 352"/>
                <a:gd name="T6" fmla="*/ 0 60000 65536"/>
                <a:gd name="T7" fmla="*/ 0 60000 65536"/>
                <a:gd name="T8" fmla="*/ 0 60000 65536"/>
                <a:gd name="T9" fmla="*/ 0 w 1200"/>
                <a:gd name="T10" fmla="*/ 0 h 352"/>
                <a:gd name="T11" fmla="*/ 1200 w 1200"/>
                <a:gd name="T12" fmla="*/ 352 h 352"/>
              </a:gdLst>
              <a:ahLst/>
              <a:cxnLst>
                <a:cxn ang="T6">
                  <a:pos x="T0" y="T1"/>
                </a:cxn>
                <a:cxn ang="T7">
                  <a:pos x="T2" y="T3"/>
                </a:cxn>
                <a:cxn ang="T8">
                  <a:pos x="T4" y="T5"/>
                </a:cxn>
              </a:cxnLst>
              <a:rect l="T9" t="T10" r="T11" b="T12"/>
              <a:pathLst>
                <a:path w="1200" h="352">
                  <a:moveTo>
                    <a:pt x="0" y="352"/>
                  </a:moveTo>
                  <a:cubicBezTo>
                    <a:pt x="164" y="192"/>
                    <a:pt x="328" y="32"/>
                    <a:pt x="528" y="16"/>
                  </a:cubicBezTo>
                  <a:cubicBezTo>
                    <a:pt x="728" y="0"/>
                    <a:pt x="1088" y="224"/>
                    <a:pt x="1200" y="25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2342" name="Line 72"/>
            <p:cNvSpPr>
              <a:spLocks noChangeShapeType="1"/>
            </p:cNvSpPr>
            <p:nvPr/>
          </p:nvSpPr>
          <p:spPr bwMode="auto">
            <a:xfrm>
              <a:off x="5040" y="2944"/>
              <a:ext cx="48" cy="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grpSp>
      <p:sp>
        <p:nvSpPr>
          <p:cNvPr id="12294" name="Espace réservé de la date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12295" name="Espace réservé du pied de page 8"/>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12296" name="Espace réservé du numéro de diapositive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5AA84BF8-3C0D-44EE-A62F-A7627B2B9F91}" type="slidenum">
              <a:rPr lang="en-US" altLang="en-US" smtClean="0">
                <a:latin typeface="Calibri" pitchFamily="34" charset="0"/>
              </a:rPr>
              <a:pPr/>
              <a:t>4</a:t>
            </a:fld>
            <a:endParaRPr lang="en-US" altLang="en-US">
              <a:latin typeface="Calibri" pitchFamily="34" charset="0"/>
            </a:endParaRPr>
          </a:p>
        </p:txBody>
      </p:sp>
      <p:grpSp>
        <p:nvGrpSpPr>
          <p:cNvPr id="12292" name="Group 80"/>
          <p:cNvGrpSpPr>
            <a:grpSpLocks/>
          </p:cNvGrpSpPr>
          <p:nvPr/>
        </p:nvGrpSpPr>
        <p:grpSpPr bwMode="auto">
          <a:xfrm>
            <a:off x="1031875" y="2391480"/>
            <a:ext cx="6553200" cy="914400"/>
            <a:chOff x="768" y="1248"/>
            <a:chExt cx="4128" cy="576"/>
          </a:xfrm>
        </p:grpSpPr>
        <p:sp>
          <p:nvSpPr>
            <p:cNvPr id="12343" name="Oval 6"/>
            <p:cNvSpPr>
              <a:spLocks noChangeArrowheads="1"/>
            </p:cNvSpPr>
            <p:nvPr/>
          </p:nvSpPr>
          <p:spPr bwMode="auto">
            <a:xfrm>
              <a:off x="2592" y="1248"/>
              <a:ext cx="576" cy="576"/>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a:p>
          </p:txBody>
        </p:sp>
        <p:sp>
          <p:nvSpPr>
            <p:cNvPr id="12344" name="Oval 7"/>
            <p:cNvSpPr>
              <a:spLocks noChangeArrowheads="1"/>
            </p:cNvSpPr>
            <p:nvPr/>
          </p:nvSpPr>
          <p:spPr bwMode="auto">
            <a:xfrm>
              <a:off x="3360" y="1248"/>
              <a:ext cx="576" cy="576"/>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a:p>
          </p:txBody>
        </p:sp>
        <p:sp>
          <p:nvSpPr>
            <p:cNvPr id="12345" name="Oval 8"/>
            <p:cNvSpPr>
              <a:spLocks noChangeArrowheads="1"/>
            </p:cNvSpPr>
            <p:nvPr/>
          </p:nvSpPr>
          <p:spPr bwMode="auto">
            <a:xfrm>
              <a:off x="1824" y="1248"/>
              <a:ext cx="576" cy="576"/>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a:p>
          </p:txBody>
        </p:sp>
        <p:sp>
          <p:nvSpPr>
            <p:cNvPr id="12346" name="Oval 10"/>
            <p:cNvSpPr>
              <a:spLocks noChangeArrowheads="1"/>
            </p:cNvSpPr>
            <p:nvPr/>
          </p:nvSpPr>
          <p:spPr bwMode="auto">
            <a:xfrm>
              <a:off x="1056" y="1248"/>
              <a:ext cx="576" cy="576"/>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endParaRPr lang="fr-FR" altLang="en-US"/>
            </a:p>
          </p:txBody>
        </p:sp>
        <p:sp>
          <p:nvSpPr>
            <p:cNvPr id="12347" name="Oval 11"/>
            <p:cNvSpPr>
              <a:spLocks noChangeArrowheads="1"/>
            </p:cNvSpPr>
            <p:nvPr/>
          </p:nvSpPr>
          <p:spPr bwMode="auto">
            <a:xfrm>
              <a:off x="4128" y="1248"/>
              <a:ext cx="576" cy="576"/>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a:p>
          </p:txBody>
        </p:sp>
        <p:sp>
          <p:nvSpPr>
            <p:cNvPr id="12348" name="Line 18"/>
            <p:cNvSpPr>
              <a:spLocks noChangeShapeType="1"/>
            </p:cNvSpPr>
            <p:nvPr/>
          </p:nvSpPr>
          <p:spPr bwMode="auto">
            <a:xfrm>
              <a:off x="768" y="1536"/>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12349" name="Line 19"/>
            <p:cNvSpPr>
              <a:spLocks noChangeShapeType="1"/>
            </p:cNvSpPr>
            <p:nvPr/>
          </p:nvSpPr>
          <p:spPr bwMode="auto">
            <a:xfrm>
              <a:off x="1632" y="1536"/>
              <a:ext cx="19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12350" name="Line 20"/>
            <p:cNvSpPr>
              <a:spLocks noChangeShapeType="1"/>
            </p:cNvSpPr>
            <p:nvPr/>
          </p:nvSpPr>
          <p:spPr bwMode="auto">
            <a:xfrm>
              <a:off x="2400" y="1536"/>
              <a:ext cx="19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12351" name="Line 21"/>
            <p:cNvSpPr>
              <a:spLocks noChangeShapeType="1"/>
            </p:cNvSpPr>
            <p:nvPr/>
          </p:nvSpPr>
          <p:spPr bwMode="auto">
            <a:xfrm>
              <a:off x="3168" y="1536"/>
              <a:ext cx="19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12352" name="Line 22"/>
            <p:cNvSpPr>
              <a:spLocks noChangeShapeType="1"/>
            </p:cNvSpPr>
            <p:nvPr/>
          </p:nvSpPr>
          <p:spPr bwMode="auto">
            <a:xfrm>
              <a:off x="3936" y="1536"/>
              <a:ext cx="19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12353" name="Line 23"/>
            <p:cNvSpPr>
              <a:spLocks noChangeShapeType="1"/>
            </p:cNvSpPr>
            <p:nvPr/>
          </p:nvSpPr>
          <p:spPr bwMode="auto">
            <a:xfrm>
              <a:off x="4704" y="1536"/>
              <a:ext cx="19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mc:AlternateContent xmlns:mc="http://schemas.openxmlformats.org/markup-compatibility/2006" xmlns:a14="http://schemas.microsoft.com/office/drawing/2010/main">
          <mc:Choice Requires="a14">
            <p:sp>
              <p:nvSpPr>
                <p:cNvPr id="12354" name="Object 32"/>
                <p:cNvSpPr txBox="1"/>
                <p:nvPr/>
              </p:nvSpPr>
              <p:spPr bwMode="auto">
                <a:xfrm>
                  <a:off x="1104" y="1344"/>
                  <a:ext cx="472" cy="354"/>
                </a:xfrm>
                <a:prstGeom prst="rect">
                  <a:avLst/>
                </a:prstGeom>
                <a:noFill/>
                <a:ln>
                  <a:noFill/>
                </a:ln>
                <a:effectLst/>
              </p:spPr>
              <p:txBody>
                <a:bodyPr anchor="ctr">
                  <a:normAutofit/>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−2</m:t>
                            </m:r>
                          </m:sub>
                        </m:sSub>
                      </m:oMath>
                    </m:oMathPara>
                  </a14:m>
                  <a:endParaRPr lang="en-US" dirty="0"/>
                </a:p>
              </p:txBody>
            </p:sp>
          </mc:Choice>
          <mc:Fallback xmlns="">
            <p:sp>
              <p:nvSpPr>
                <p:cNvPr id="12354" name="Object 32"/>
                <p:cNvSpPr txBox="1">
                  <a:spLocks noRot="1" noChangeAspect="1" noMove="1" noResize="1" noEditPoints="1" noAdjustHandles="1" noChangeArrowheads="1" noChangeShapeType="1" noTextEdit="1"/>
                </p:cNvSpPr>
                <p:nvPr/>
              </p:nvSpPr>
              <p:spPr bwMode="auto">
                <a:xfrm>
                  <a:off x="1104" y="1344"/>
                  <a:ext cx="472" cy="354"/>
                </a:xfrm>
                <a:prstGeom prst="rect">
                  <a:avLst/>
                </a:prstGeom>
                <a:blipFill>
                  <a:blip r:embed="rId8"/>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355" name="Object 33"/>
                <p:cNvSpPr txBox="1"/>
                <p:nvPr/>
              </p:nvSpPr>
              <p:spPr bwMode="auto">
                <a:xfrm>
                  <a:off x="1900" y="1344"/>
                  <a:ext cx="452" cy="354"/>
                </a:xfrm>
                <a:prstGeom prst="rect">
                  <a:avLst/>
                </a:prstGeom>
                <a:noFill/>
                <a:ln>
                  <a:noFill/>
                </a:ln>
                <a:effectLst/>
              </p:spPr>
              <p:txBody>
                <a:bodyPr anchor="ctr">
                  <a:normAutofit/>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oMath>
                    </m:oMathPara>
                  </a14:m>
                  <a:endParaRPr lang="en-US"/>
                </a:p>
              </p:txBody>
            </p:sp>
          </mc:Choice>
          <mc:Fallback xmlns="">
            <p:sp>
              <p:nvSpPr>
                <p:cNvPr id="12355" name="Object 33"/>
                <p:cNvSpPr txBox="1">
                  <a:spLocks noRot="1" noChangeAspect="1" noMove="1" noResize="1" noEditPoints="1" noAdjustHandles="1" noChangeArrowheads="1" noChangeShapeType="1" noTextEdit="1"/>
                </p:cNvSpPr>
                <p:nvPr/>
              </p:nvSpPr>
              <p:spPr bwMode="auto">
                <a:xfrm>
                  <a:off x="1900" y="1344"/>
                  <a:ext cx="452" cy="354"/>
                </a:xfrm>
                <a:prstGeom prst="rect">
                  <a:avLst/>
                </a:prstGeom>
                <a:blipFill>
                  <a:blip r:embed="rId9"/>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356" name="Object 34"/>
                <p:cNvSpPr txBox="1"/>
                <p:nvPr/>
              </p:nvSpPr>
              <p:spPr bwMode="auto">
                <a:xfrm>
                  <a:off x="4176" y="1344"/>
                  <a:ext cx="472" cy="354"/>
                </a:xfrm>
                <a:prstGeom prst="rect">
                  <a:avLst/>
                </a:prstGeom>
                <a:noFill/>
                <a:ln>
                  <a:noFill/>
                </a:ln>
                <a:effectLst/>
              </p:spPr>
              <p:txBody>
                <a:bodyPr anchor="ctr">
                  <a:normAutofit/>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+2</m:t>
                            </m:r>
                          </m:sub>
                        </m:sSub>
                      </m:oMath>
                    </m:oMathPara>
                  </a14:m>
                  <a:endParaRPr lang="en-US"/>
                </a:p>
              </p:txBody>
            </p:sp>
          </mc:Choice>
          <mc:Fallback xmlns="">
            <p:sp>
              <p:nvSpPr>
                <p:cNvPr id="12356" name="Object 34"/>
                <p:cNvSpPr txBox="1">
                  <a:spLocks noRot="1" noChangeAspect="1" noMove="1" noResize="1" noEditPoints="1" noAdjustHandles="1" noChangeArrowheads="1" noChangeShapeType="1" noTextEdit="1"/>
                </p:cNvSpPr>
                <p:nvPr/>
              </p:nvSpPr>
              <p:spPr bwMode="auto">
                <a:xfrm>
                  <a:off x="4176" y="1344"/>
                  <a:ext cx="472" cy="354"/>
                </a:xfrm>
                <a:prstGeom prst="rect">
                  <a:avLst/>
                </a:prstGeom>
                <a:blipFill>
                  <a:blip r:embed="rId10"/>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357" name="Object 35"/>
                <p:cNvSpPr txBox="1"/>
                <p:nvPr/>
              </p:nvSpPr>
              <p:spPr bwMode="auto">
                <a:xfrm>
                  <a:off x="3436" y="1344"/>
                  <a:ext cx="452" cy="354"/>
                </a:xfrm>
                <a:prstGeom prst="rect">
                  <a:avLst/>
                </a:prstGeom>
                <a:noFill/>
                <a:ln>
                  <a:noFill/>
                </a:ln>
                <a:effectLst/>
              </p:spPr>
              <p:txBody>
                <a:bodyPr anchor="ctr">
                  <a:normAutofit/>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oMath>
                    </m:oMathPara>
                  </a14:m>
                  <a:endParaRPr lang="en-US"/>
                </a:p>
              </p:txBody>
            </p:sp>
          </mc:Choice>
          <mc:Fallback xmlns="">
            <p:sp>
              <p:nvSpPr>
                <p:cNvPr id="12357" name="Object 35"/>
                <p:cNvSpPr txBox="1">
                  <a:spLocks noRot="1" noChangeAspect="1" noMove="1" noResize="1" noEditPoints="1" noAdjustHandles="1" noChangeArrowheads="1" noChangeShapeType="1" noTextEdit="1"/>
                </p:cNvSpPr>
                <p:nvPr/>
              </p:nvSpPr>
              <p:spPr bwMode="auto">
                <a:xfrm>
                  <a:off x="3436" y="1344"/>
                  <a:ext cx="452" cy="354"/>
                </a:xfrm>
                <a:prstGeom prst="rect">
                  <a:avLst/>
                </a:prstGeom>
                <a:blipFill>
                  <a:blip r:embed="rId11"/>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358" name="Object 36"/>
                <p:cNvSpPr txBox="1"/>
                <p:nvPr/>
              </p:nvSpPr>
              <p:spPr bwMode="auto">
                <a:xfrm>
                  <a:off x="2717" y="1344"/>
                  <a:ext cx="314" cy="354"/>
                </a:xfrm>
                <a:prstGeom prst="rect">
                  <a:avLst/>
                </a:prstGeom>
                <a:noFill/>
                <a:ln>
                  <a:noFill/>
                </a:ln>
                <a:effectLst/>
              </p:spPr>
              <p:txBody>
                <a:bodyPr anchor="ctr">
                  <a:normAutofit/>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𝑡</m:t>
                            </m:r>
                          </m:sub>
                        </m:sSub>
                      </m:oMath>
                    </m:oMathPara>
                  </a14:m>
                  <a:endParaRPr lang="en-US"/>
                </a:p>
              </p:txBody>
            </p:sp>
          </mc:Choice>
          <mc:Fallback xmlns="">
            <p:sp>
              <p:nvSpPr>
                <p:cNvPr id="12358" name="Object 36"/>
                <p:cNvSpPr txBox="1">
                  <a:spLocks noRot="1" noChangeAspect="1" noMove="1" noResize="1" noEditPoints="1" noAdjustHandles="1" noChangeArrowheads="1" noChangeShapeType="1" noTextEdit="1"/>
                </p:cNvSpPr>
                <p:nvPr/>
              </p:nvSpPr>
              <p:spPr bwMode="auto">
                <a:xfrm>
                  <a:off x="2717" y="1344"/>
                  <a:ext cx="314" cy="354"/>
                </a:xfrm>
                <a:prstGeom prst="rect">
                  <a:avLst/>
                </a:prstGeom>
                <a:blipFill>
                  <a:blip r:embed="rId12"/>
                  <a:stretch>
                    <a:fillRect/>
                  </a:stretch>
                </a:blipFill>
                <a:ln>
                  <a:noFill/>
                </a:ln>
                <a:effectLst/>
              </p:spPr>
              <p:txBody>
                <a:bodyPr/>
                <a:lstStyle/>
                <a:p>
                  <a:r>
                    <a:rPr lang="en-US">
                      <a:noFill/>
                    </a:rPr>
                    <a:t> </a:t>
                  </a:r>
                </a:p>
              </p:txBody>
            </p:sp>
          </mc:Fallback>
        </mc:AlternateContent>
      </p:grpSp>
      <p:cxnSp>
        <p:nvCxnSpPr>
          <p:cNvPr id="3" name="Connecteur droit 2"/>
          <p:cNvCxnSpPr>
            <a:cxnSpLocks noChangeShapeType="1"/>
          </p:cNvCxnSpPr>
          <p:nvPr/>
        </p:nvCxnSpPr>
        <p:spPr bwMode="auto">
          <a:xfrm>
            <a:off x="1952625" y="3313818"/>
            <a:ext cx="0" cy="214312"/>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4" name="Connecteur droit 53"/>
          <p:cNvCxnSpPr>
            <a:cxnSpLocks noChangeShapeType="1"/>
          </p:cNvCxnSpPr>
          <p:nvPr/>
        </p:nvCxnSpPr>
        <p:spPr bwMode="auto">
          <a:xfrm>
            <a:off x="3162300" y="3305880"/>
            <a:ext cx="0" cy="214313"/>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6" name="Connecteur droit 55"/>
          <p:cNvCxnSpPr>
            <a:cxnSpLocks noChangeShapeType="1"/>
          </p:cNvCxnSpPr>
          <p:nvPr/>
        </p:nvCxnSpPr>
        <p:spPr bwMode="auto">
          <a:xfrm>
            <a:off x="4391025" y="3318580"/>
            <a:ext cx="0" cy="214313"/>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7" name="Connecteur droit 56"/>
          <p:cNvCxnSpPr>
            <a:cxnSpLocks noChangeShapeType="1"/>
          </p:cNvCxnSpPr>
          <p:nvPr/>
        </p:nvCxnSpPr>
        <p:spPr bwMode="auto">
          <a:xfrm>
            <a:off x="5594350" y="3305880"/>
            <a:ext cx="0" cy="214313"/>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8" name="Connecteur droit 57"/>
          <p:cNvCxnSpPr>
            <a:cxnSpLocks noChangeShapeType="1"/>
          </p:cNvCxnSpPr>
          <p:nvPr/>
        </p:nvCxnSpPr>
        <p:spPr bwMode="auto">
          <a:xfrm>
            <a:off x="6824662" y="3305880"/>
            <a:ext cx="0" cy="214313"/>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7" name="Connecteur droit 66"/>
          <p:cNvCxnSpPr>
            <a:cxnSpLocks noChangeShapeType="1"/>
          </p:cNvCxnSpPr>
          <p:nvPr/>
        </p:nvCxnSpPr>
        <p:spPr bwMode="auto">
          <a:xfrm>
            <a:off x="1941513" y="5674246"/>
            <a:ext cx="0" cy="214313"/>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8" name="Connecteur droit 67"/>
          <p:cNvCxnSpPr>
            <a:cxnSpLocks noChangeShapeType="1"/>
          </p:cNvCxnSpPr>
          <p:nvPr/>
        </p:nvCxnSpPr>
        <p:spPr bwMode="auto">
          <a:xfrm>
            <a:off x="3149600" y="5666309"/>
            <a:ext cx="0" cy="214312"/>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9" name="Connecteur droit 68"/>
          <p:cNvCxnSpPr>
            <a:cxnSpLocks noChangeShapeType="1"/>
          </p:cNvCxnSpPr>
          <p:nvPr/>
        </p:nvCxnSpPr>
        <p:spPr bwMode="auto">
          <a:xfrm>
            <a:off x="4379913" y="5679009"/>
            <a:ext cx="0" cy="214312"/>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0" name="Connecteur droit 69"/>
          <p:cNvCxnSpPr>
            <a:cxnSpLocks noChangeShapeType="1"/>
          </p:cNvCxnSpPr>
          <p:nvPr/>
        </p:nvCxnSpPr>
        <p:spPr bwMode="auto">
          <a:xfrm>
            <a:off x="5581650" y="5666309"/>
            <a:ext cx="0" cy="214312"/>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1" name="Connecteur droit 70"/>
          <p:cNvCxnSpPr>
            <a:cxnSpLocks noChangeShapeType="1"/>
          </p:cNvCxnSpPr>
          <p:nvPr/>
        </p:nvCxnSpPr>
        <p:spPr bwMode="auto">
          <a:xfrm>
            <a:off x="6811963" y="5666309"/>
            <a:ext cx="0" cy="214312"/>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2" name="ZoneTexte 71"/>
          <p:cNvSpPr txBox="1"/>
          <p:nvPr/>
        </p:nvSpPr>
        <p:spPr>
          <a:xfrm>
            <a:off x="1753601" y="5794561"/>
            <a:ext cx="414421" cy="369332"/>
          </a:xfrm>
          <a:prstGeom prst="rect">
            <a:avLst/>
          </a:prstGeom>
          <a:noFill/>
        </p:spPr>
        <p:txBody>
          <a:bodyPr>
            <a:spAutoFit/>
            <a:scene3d>
              <a:camera prst="orthographicFront">
                <a:rot lat="0" lon="0" rev="5400000"/>
              </a:camera>
              <a:lightRig rig="threePt" dir="t"/>
            </a:scene3d>
          </a:bodyPr>
          <a:lstStyle/>
          <a:p>
            <a:pPr>
              <a:defRPr/>
            </a:pPr>
            <a:r>
              <a:rPr lang="fr-CA" dirty="0">
                <a:latin typeface="+mn-lt"/>
                <a:ea typeface="ＭＳ Ｐゴシック" charset="0"/>
                <a:cs typeface="ＭＳ Ｐゴシック" charset="0"/>
              </a:rPr>
              <a:t>...</a:t>
            </a:r>
          </a:p>
        </p:txBody>
      </p:sp>
      <p:sp>
        <p:nvSpPr>
          <p:cNvPr id="73" name="ZoneTexte 72"/>
          <p:cNvSpPr txBox="1"/>
          <p:nvPr/>
        </p:nvSpPr>
        <p:spPr>
          <a:xfrm>
            <a:off x="2975473" y="5799910"/>
            <a:ext cx="414421" cy="369332"/>
          </a:xfrm>
          <a:prstGeom prst="rect">
            <a:avLst/>
          </a:prstGeom>
          <a:noFill/>
        </p:spPr>
        <p:txBody>
          <a:bodyPr>
            <a:spAutoFit/>
            <a:scene3d>
              <a:camera prst="orthographicFront">
                <a:rot lat="0" lon="0" rev="5400000"/>
              </a:camera>
              <a:lightRig rig="threePt" dir="t"/>
            </a:scene3d>
          </a:bodyPr>
          <a:lstStyle/>
          <a:p>
            <a:pPr>
              <a:defRPr/>
            </a:pPr>
            <a:r>
              <a:rPr lang="fr-CA" dirty="0">
                <a:latin typeface="+mn-lt"/>
                <a:ea typeface="ＭＳ Ｐゴシック" charset="0"/>
                <a:cs typeface="ＭＳ Ｐゴシック" charset="0"/>
              </a:rPr>
              <a:t>...</a:t>
            </a:r>
          </a:p>
        </p:txBody>
      </p:sp>
      <p:sp>
        <p:nvSpPr>
          <p:cNvPr id="74" name="ZoneTexte 73"/>
          <p:cNvSpPr txBox="1"/>
          <p:nvPr/>
        </p:nvSpPr>
        <p:spPr>
          <a:xfrm>
            <a:off x="4205370" y="5799909"/>
            <a:ext cx="414421" cy="369332"/>
          </a:xfrm>
          <a:prstGeom prst="rect">
            <a:avLst/>
          </a:prstGeom>
          <a:noFill/>
        </p:spPr>
        <p:txBody>
          <a:bodyPr>
            <a:spAutoFit/>
            <a:scene3d>
              <a:camera prst="orthographicFront">
                <a:rot lat="0" lon="0" rev="5400000"/>
              </a:camera>
              <a:lightRig rig="threePt" dir="t"/>
            </a:scene3d>
          </a:bodyPr>
          <a:lstStyle/>
          <a:p>
            <a:pPr>
              <a:defRPr/>
            </a:pPr>
            <a:r>
              <a:rPr lang="fr-CA" dirty="0">
                <a:latin typeface="+mn-lt"/>
                <a:ea typeface="ＭＳ Ｐゴシック" charset="0"/>
                <a:cs typeface="ＭＳ Ｐゴシック" charset="0"/>
              </a:rPr>
              <a:t>...</a:t>
            </a:r>
          </a:p>
        </p:txBody>
      </p:sp>
      <p:sp>
        <p:nvSpPr>
          <p:cNvPr id="75" name="ZoneTexte 74"/>
          <p:cNvSpPr txBox="1"/>
          <p:nvPr/>
        </p:nvSpPr>
        <p:spPr>
          <a:xfrm>
            <a:off x="5400506" y="5791889"/>
            <a:ext cx="414421" cy="369332"/>
          </a:xfrm>
          <a:prstGeom prst="rect">
            <a:avLst/>
          </a:prstGeom>
          <a:noFill/>
        </p:spPr>
        <p:txBody>
          <a:bodyPr>
            <a:spAutoFit/>
            <a:scene3d>
              <a:camera prst="orthographicFront">
                <a:rot lat="0" lon="0" rev="5400000"/>
              </a:camera>
              <a:lightRig rig="threePt" dir="t"/>
            </a:scene3d>
          </a:bodyPr>
          <a:lstStyle/>
          <a:p>
            <a:pPr>
              <a:defRPr/>
            </a:pPr>
            <a:r>
              <a:rPr lang="fr-CA" dirty="0">
                <a:latin typeface="+mn-lt"/>
                <a:ea typeface="ＭＳ Ｐゴシック" charset="0"/>
                <a:cs typeface="ＭＳ Ｐゴシック" charset="0"/>
              </a:rPr>
              <a:t>...</a:t>
            </a:r>
          </a:p>
        </p:txBody>
      </p:sp>
      <p:sp>
        <p:nvSpPr>
          <p:cNvPr id="76" name="ZoneTexte 75"/>
          <p:cNvSpPr txBox="1"/>
          <p:nvPr/>
        </p:nvSpPr>
        <p:spPr>
          <a:xfrm>
            <a:off x="6638422" y="5786542"/>
            <a:ext cx="414421" cy="369332"/>
          </a:xfrm>
          <a:prstGeom prst="rect">
            <a:avLst/>
          </a:prstGeom>
          <a:noFill/>
        </p:spPr>
        <p:txBody>
          <a:bodyPr>
            <a:spAutoFit/>
            <a:scene3d>
              <a:camera prst="orthographicFront">
                <a:rot lat="0" lon="0" rev="5400000"/>
              </a:camera>
              <a:lightRig rig="threePt" dir="t"/>
            </a:scene3d>
          </a:bodyPr>
          <a:lstStyle/>
          <a:p>
            <a:pPr>
              <a:defRPr/>
            </a:pPr>
            <a:r>
              <a:rPr lang="fr-CA" dirty="0">
                <a:latin typeface="+mn-lt"/>
                <a:ea typeface="ＭＳ Ｐゴシック" charset="0"/>
                <a:cs typeface="ＭＳ Ｐゴシック" charset="0"/>
              </a:rPr>
              <a:t>...</a:t>
            </a:r>
          </a:p>
        </p:txBody>
      </p:sp>
      <p:sp>
        <p:nvSpPr>
          <p:cNvPr id="92" name="Rectangle 3">
            <a:extLst>
              <a:ext uri="{FF2B5EF4-FFF2-40B4-BE49-F238E27FC236}">
                <a16:creationId xmlns:a16="http://schemas.microsoft.com/office/drawing/2014/main" id="{C2B2CD7A-4442-46F5-94A6-1BAFF753E513}"/>
              </a:ext>
            </a:extLst>
          </p:cNvPr>
          <p:cNvSpPr txBox="1">
            <a:spLocks noChangeArrowheads="1"/>
          </p:cNvSpPr>
          <p:nvPr/>
        </p:nvSpPr>
        <p:spPr bwMode="auto">
          <a:xfrm>
            <a:off x="571363" y="3873085"/>
            <a:ext cx="8258449" cy="68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defRPr>
                <a:solidFill>
                  <a:schemeClr val="tx1"/>
                </a:solidFill>
                <a:latin typeface="Arial" pitchFamily="34" charset="0"/>
                <a:ea typeface="ＭＳ Ｐゴシック" pitchFamily="34" charset="-128"/>
              </a:defRPr>
            </a:lvl1pPr>
            <a:lvl2pPr marL="742950" indent="-285750" defTabSz="457200">
              <a:defRPr>
                <a:solidFill>
                  <a:schemeClr val="tx1"/>
                </a:solidFill>
                <a:latin typeface="Arial" pitchFamily="34" charset="0"/>
                <a:ea typeface="ＭＳ Ｐゴシック" pitchFamily="34" charset="-128"/>
              </a:defRPr>
            </a:lvl2pPr>
            <a:lvl3pPr marL="1143000" indent="-228600" defTabSz="457200">
              <a:defRPr>
                <a:solidFill>
                  <a:schemeClr val="tx1"/>
                </a:solidFill>
                <a:latin typeface="Arial" pitchFamily="34" charset="0"/>
                <a:ea typeface="ＭＳ Ｐゴシック" pitchFamily="34" charset="-128"/>
              </a:defRPr>
            </a:lvl3pPr>
            <a:lvl4pPr marL="1600200" indent="-228600" defTabSz="457200">
              <a:defRPr>
                <a:solidFill>
                  <a:schemeClr val="tx1"/>
                </a:solidFill>
                <a:latin typeface="Arial" pitchFamily="34" charset="0"/>
                <a:ea typeface="ＭＳ Ｐゴシック" pitchFamily="34" charset="-128"/>
              </a:defRPr>
            </a:lvl4pPr>
            <a:lvl5pPr marL="2057400" indent="-228600" defTabSz="4572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20000"/>
              </a:spcBef>
              <a:buClr>
                <a:srgbClr val="0000FF"/>
              </a:buClr>
              <a:buSzPct val="125000"/>
              <a:buFont typeface="Lucida Grande" charset="0"/>
              <a:buChar char="●"/>
            </a:pPr>
            <a:r>
              <a:rPr lang="fr-FR" altLang="en-US" sz="2000" dirty="0">
                <a:latin typeface="Calibri" pitchFamily="34" charset="0"/>
              </a:rPr>
              <a:t>RBD</a:t>
            </a:r>
            <a:r>
              <a:rPr lang="fr-CA" altLang="en-US" sz="2000" dirty="0">
                <a:latin typeface="Calibri" pitchFamily="34" charset="0"/>
              </a:rPr>
              <a:t> du second ordre:</a:t>
            </a:r>
          </a:p>
        </p:txBody>
      </p:sp>
      <p:sp>
        <p:nvSpPr>
          <p:cNvPr id="93" name="ZoneTexte 71">
            <a:extLst>
              <a:ext uri="{FF2B5EF4-FFF2-40B4-BE49-F238E27FC236}">
                <a16:creationId xmlns:a16="http://schemas.microsoft.com/office/drawing/2014/main" id="{D49DD924-8338-4388-B7E7-5EE13FA72EC8}"/>
              </a:ext>
            </a:extLst>
          </p:cNvPr>
          <p:cNvSpPr txBox="1"/>
          <p:nvPr/>
        </p:nvSpPr>
        <p:spPr>
          <a:xfrm>
            <a:off x="1744330" y="3432961"/>
            <a:ext cx="414421" cy="369332"/>
          </a:xfrm>
          <a:prstGeom prst="rect">
            <a:avLst/>
          </a:prstGeom>
          <a:noFill/>
        </p:spPr>
        <p:txBody>
          <a:bodyPr>
            <a:spAutoFit/>
            <a:scene3d>
              <a:camera prst="orthographicFront">
                <a:rot lat="0" lon="0" rev="5400000"/>
              </a:camera>
              <a:lightRig rig="threePt" dir="t"/>
            </a:scene3d>
          </a:bodyPr>
          <a:lstStyle/>
          <a:p>
            <a:pPr>
              <a:defRPr/>
            </a:pPr>
            <a:r>
              <a:rPr lang="fr-CA" dirty="0">
                <a:latin typeface="+mn-lt"/>
                <a:ea typeface="ＭＳ Ｐゴシック" charset="0"/>
                <a:cs typeface="ＭＳ Ｐゴシック" charset="0"/>
              </a:rPr>
              <a:t>...</a:t>
            </a:r>
          </a:p>
        </p:txBody>
      </p:sp>
      <p:sp>
        <p:nvSpPr>
          <p:cNvPr id="94" name="ZoneTexte 72">
            <a:extLst>
              <a:ext uri="{FF2B5EF4-FFF2-40B4-BE49-F238E27FC236}">
                <a16:creationId xmlns:a16="http://schemas.microsoft.com/office/drawing/2014/main" id="{DC8606D3-0E44-46F5-ADDF-47BF5DC83953}"/>
              </a:ext>
            </a:extLst>
          </p:cNvPr>
          <p:cNvSpPr txBox="1"/>
          <p:nvPr/>
        </p:nvSpPr>
        <p:spPr>
          <a:xfrm>
            <a:off x="2966202" y="3438310"/>
            <a:ext cx="414421" cy="369332"/>
          </a:xfrm>
          <a:prstGeom prst="rect">
            <a:avLst/>
          </a:prstGeom>
          <a:noFill/>
        </p:spPr>
        <p:txBody>
          <a:bodyPr>
            <a:spAutoFit/>
            <a:scene3d>
              <a:camera prst="orthographicFront">
                <a:rot lat="0" lon="0" rev="5400000"/>
              </a:camera>
              <a:lightRig rig="threePt" dir="t"/>
            </a:scene3d>
          </a:bodyPr>
          <a:lstStyle/>
          <a:p>
            <a:pPr>
              <a:defRPr/>
            </a:pPr>
            <a:r>
              <a:rPr lang="fr-CA" dirty="0">
                <a:latin typeface="+mn-lt"/>
                <a:ea typeface="ＭＳ Ｐゴシック" charset="0"/>
                <a:cs typeface="ＭＳ Ｐゴシック" charset="0"/>
              </a:rPr>
              <a:t>...</a:t>
            </a:r>
          </a:p>
        </p:txBody>
      </p:sp>
      <p:sp>
        <p:nvSpPr>
          <p:cNvPr id="95" name="ZoneTexte 73">
            <a:extLst>
              <a:ext uri="{FF2B5EF4-FFF2-40B4-BE49-F238E27FC236}">
                <a16:creationId xmlns:a16="http://schemas.microsoft.com/office/drawing/2014/main" id="{F815DC7C-89DE-44C3-8088-23EE5A6B6031}"/>
              </a:ext>
            </a:extLst>
          </p:cNvPr>
          <p:cNvSpPr txBox="1"/>
          <p:nvPr/>
        </p:nvSpPr>
        <p:spPr>
          <a:xfrm>
            <a:off x="4196099" y="3438309"/>
            <a:ext cx="414421" cy="369332"/>
          </a:xfrm>
          <a:prstGeom prst="rect">
            <a:avLst/>
          </a:prstGeom>
          <a:noFill/>
        </p:spPr>
        <p:txBody>
          <a:bodyPr>
            <a:spAutoFit/>
            <a:scene3d>
              <a:camera prst="orthographicFront">
                <a:rot lat="0" lon="0" rev="5400000"/>
              </a:camera>
              <a:lightRig rig="threePt" dir="t"/>
            </a:scene3d>
          </a:bodyPr>
          <a:lstStyle/>
          <a:p>
            <a:pPr>
              <a:defRPr/>
            </a:pPr>
            <a:r>
              <a:rPr lang="fr-CA" dirty="0">
                <a:latin typeface="+mn-lt"/>
                <a:ea typeface="ＭＳ Ｐゴシック" charset="0"/>
                <a:cs typeface="ＭＳ Ｐゴシック" charset="0"/>
              </a:rPr>
              <a:t>...</a:t>
            </a:r>
          </a:p>
        </p:txBody>
      </p:sp>
      <p:sp>
        <p:nvSpPr>
          <p:cNvPr id="96" name="ZoneTexte 74">
            <a:extLst>
              <a:ext uri="{FF2B5EF4-FFF2-40B4-BE49-F238E27FC236}">
                <a16:creationId xmlns:a16="http://schemas.microsoft.com/office/drawing/2014/main" id="{63E3631E-03F2-4373-B227-529B6AD1D45D}"/>
              </a:ext>
            </a:extLst>
          </p:cNvPr>
          <p:cNvSpPr txBox="1"/>
          <p:nvPr/>
        </p:nvSpPr>
        <p:spPr>
          <a:xfrm>
            <a:off x="5391235" y="3430289"/>
            <a:ext cx="414421" cy="369332"/>
          </a:xfrm>
          <a:prstGeom prst="rect">
            <a:avLst/>
          </a:prstGeom>
          <a:noFill/>
        </p:spPr>
        <p:txBody>
          <a:bodyPr>
            <a:spAutoFit/>
            <a:scene3d>
              <a:camera prst="orthographicFront">
                <a:rot lat="0" lon="0" rev="5400000"/>
              </a:camera>
              <a:lightRig rig="threePt" dir="t"/>
            </a:scene3d>
          </a:bodyPr>
          <a:lstStyle/>
          <a:p>
            <a:pPr>
              <a:defRPr/>
            </a:pPr>
            <a:r>
              <a:rPr lang="fr-CA" dirty="0">
                <a:latin typeface="+mn-lt"/>
                <a:ea typeface="ＭＳ Ｐゴシック" charset="0"/>
                <a:cs typeface="ＭＳ Ｐゴシック" charset="0"/>
              </a:rPr>
              <a:t>...</a:t>
            </a:r>
          </a:p>
        </p:txBody>
      </p:sp>
      <p:sp>
        <p:nvSpPr>
          <p:cNvPr id="97" name="ZoneTexte 75">
            <a:extLst>
              <a:ext uri="{FF2B5EF4-FFF2-40B4-BE49-F238E27FC236}">
                <a16:creationId xmlns:a16="http://schemas.microsoft.com/office/drawing/2014/main" id="{2DEEAB72-F5EA-4711-B6B0-EC4724B4021A}"/>
              </a:ext>
            </a:extLst>
          </p:cNvPr>
          <p:cNvSpPr txBox="1"/>
          <p:nvPr/>
        </p:nvSpPr>
        <p:spPr>
          <a:xfrm>
            <a:off x="6629151" y="3424942"/>
            <a:ext cx="414421" cy="369332"/>
          </a:xfrm>
          <a:prstGeom prst="rect">
            <a:avLst/>
          </a:prstGeom>
          <a:noFill/>
        </p:spPr>
        <p:txBody>
          <a:bodyPr>
            <a:spAutoFit/>
            <a:scene3d>
              <a:camera prst="orthographicFront">
                <a:rot lat="0" lon="0" rev="5400000"/>
              </a:camera>
              <a:lightRig rig="threePt" dir="t"/>
            </a:scene3d>
          </a:bodyPr>
          <a:lstStyle/>
          <a:p>
            <a:pPr>
              <a:defRPr/>
            </a:pPr>
            <a:r>
              <a:rPr lang="fr-CA" dirty="0">
                <a:latin typeface="+mn-lt"/>
                <a:ea typeface="ＭＳ Ｐゴシック" charset="0"/>
                <a:cs typeface="ＭＳ Ｐゴシック" charset="0"/>
              </a:rPr>
              <a:t>...</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fr-FR" altLang="ko-KR" dirty="0">
                <a:latin typeface="Arial" pitchFamily="34" charset="0"/>
                <a:ea typeface="ＭＳ Ｐゴシック" pitchFamily="34" charset="-128"/>
              </a:rPr>
              <a:t>Exemple - Programmation dynamique avant pour un HMM</a:t>
            </a:r>
            <a:endParaRPr lang="fr-CA" altLang="ko-KR" dirty="0">
              <a:latin typeface="Arial" pitchFamily="34" charset="0"/>
              <a:ea typeface="ＭＳ Ｐゴシック" pitchFamily="34" charset="-128"/>
            </a:endParaRPr>
          </a:p>
        </p:txBody>
      </p:sp>
      <p:sp>
        <p:nvSpPr>
          <p:cNvPr id="36867" name="Rectangle 6"/>
          <p:cNvSpPr>
            <a:spLocks noGrp="1" noChangeArrowheads="1"/>
          </p:cNvSpPr>
          <p:nvPr>
            <p:ph idx="1"/>
          </p:nvPr>
        </p:nvSpPr>
        <p:spPr/>
        <p:txBody>
          <a:bodyPr/>
          <a:lstStyle/>
          <a:p>
            <a:pPr eaLnBrk="1" hangingPunct="1"/>
            <a:r>
              <a:rPr lang="fr-CA" altLang="ko-KR" dirty="0">
                <a:ea typeface="ＭＳ Ｐゴシック" pitchFamily="34" charset="-128"/>
              </a:rPr>
              <a:t>Décoder un message binaire avec canal bruité (T=4)</a:t>
            </a:r>
          </a:p>
          <a:p>
            <a:pPr lvl="1" eaLnBrk="1" hangingPunct="1"/>
            <a:r>
              <a:rPr lang="fr-CA" altLang="ko-KR" dirty="0">
                <a:ea typeface="ＭＳ Ｐゴシック" pitchFamily="34" charset="-128"/>
              </a:rPr>
              <a:t>message observé: </a:t>
            </a:r>
            <a:r>
              <a:rPr lang="fr-CA" altLang="ko-KR" i="1" dirty="0">
                <a:ea typeface="ＭＳ Ｐゴシック" pitchFamily="34" charset="-128"/>
              </a:rPr>
              <a:t>S</a:t>
            </a:r>
            <a:r>
              <a:rPr lang="fr-CA" altLang="ko-KR" baseline="-25000" dirty="0">
                <a:ea typeface="ＭＳ Ｐゴシック" pitchFamily="34" charset="-128"/>
              </a:rPr>
              <a:t>1</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2</a:t>
            </a:r>
            <a:r>
              <a:rPr lang="fr-CA" altLang="ko-KR" dirty="0">
                <a:ea typeface="ＭＳ Ｐゴシック" pitchFamily="34" charset="-128"/>
              </a:rPr>
              <a:t>=1, </a:t>
            </a:r>
            <a:r>
              <a:rPr lang="fr-CA" altLang="ko-KR" i="1" dirty="0">
                <a:ea typeface="ＭＳ Ｐゴシック" pitchFamily="34" charset="-128"/>
              </a:rPr>
              <a:t>S</a:t>
            </a:r>
            <a:r>
              <a:rPr lang="fr-CA" altLang="ko-KR" baseline="-25000" dirty="0">
                <a:ea typeface="ＭＳ Ｐゴシック" pitchFamily="34" charset="-128"/>
              </a:rPr>
              <a:t>3</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4</a:t>
            </a:r>
            <a:r>
              <a:rPr lang="fr-CA" altLang="ko-KR" dirty="0">
                <a:ea typeface="ＭＳ Ｐゴシック" pitchFamily="34" charset="-128"/>
              </a:rPr>
              <a:t>=0</a:t>
            </a: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r>
              <a:rPr lang="fr-CA" altLang="ko-KR" dirty="0">
                <a:ea typeface="ＭＳ Ｐゴシック" pitchFamily="34" charset="-128"/>
              </a:rPr>
              <a:t>récursion: α(0,3) = </a:t>
            </a:r>
            <a:r>
              <a:rPr lang="fr-CA" altLang="en-US" sz="1600" dirty="0">
                <a:ea typeface="ＭＳ Ｐゴシック" pitchFamily="34" charset="-128"/>
              </a:rPr>
              <a:t>0.9</a:t>
            </a:r>
            <a:r>
              <a:rPr lang="fr-CA" altLang="ko-KR" dirty="0">
                <a:ea typeface="ＭＳ Ｐゴシック" pitchFamily="34" charset="-128"/>
              </a:rPr>
              <a:t> </a:t>
            </a:r>
            <a:r>
              <a:rPr lang="fr-CA" altLang="ko-KR" sz="1600" dirty="0">
                <a:ea typeface="ＭＳ Ｐゴシック" pitchFamily="34" charset="-128"/>
              </a:rPr>
              <a:t>(</a:t>
            </a:r>
            <a:r>
              <a:rPr lang="fr-CA" altLang="en-US" sz="1600" dirty="0">
                <a:ea typeface="ＭＳ Ｐゴシック" pitchFamily="34" charset="-128"/>
              </a:rPr>
              <a:t> 0.3</a:t>
            </a:r>
            <a:r>
              <a:rPr lang="fr-CA" altLang="en-US" sz="1600" i="1" dirty="0">
                <a:ea typeface="ＭＳ Ｐゴシック" pitchFamily="34" charset="-128"/>
              </a:rPr>
              <a:t> </a:t>
            </a:r>
            <a:r>
              <a:rPr lang="fr-CA" altLang="en-US" sz="1600" dirty="0">
                <a:ea typeface="ＭＳ Ｐゴシック" pitchFamily="34" charset="-128"/>
              </a:rPr>
              <a:t>x</a:t>
            </a:r>
            <a:r>
              <a:rPr lang="fr-CA" altLang="ko-KR" sz="1600" dirty="0">
                <a:ea typeface="ＭＳ Ｐゴシック" pitchFamily="34" charset="-128"/>
              </a:rPr>
              <a:t> 0.0175 + </a:t>
            </a:r>
            <a:r>
              <a:rPr lang="fr-CA" altLang="en-US" sz="1600" dirty="0">
                <a:ea typeface="ＭＳ Ｐゴシック" pitchFamily="34" charset="-128"/>
              </a:rPr>
              <a:t>0.4</a:t>
            </a:r>
            <a:r>
              <a:rPr lang="fr-CA" altLang="ko-KR" sz="1600" dirty="0">
                <a:ea typeface="ＭＳ Ｐゴシック" pitchFamily="34" charset="-128"/>
              </a:rPr>
              <a:t> x 0.3</a:t>
            </a:r>
            <a:r>
              <a:rPr lang="fr-CA" altLang="ko-KR" dirty="0">
                <a:ea typeface="ＭＳ Ｐゴシック" pitchFamily="34" charset="-128"/>
              </a:rPr>
              <a:t>) = </a:t>
            </a:r>
            <a:r>
              <a:rPr lang="fr-FR" altLang="ko-KR" dirty="0">
                <a:ea typeface="ＭＳ Ｐゴシック" pitchFamily="34" charset="-128"/>
              </a:rPr>
              <a:t>0.112725</a:t>
            </a:r>
            <a:endParaRPr lang="fr-CA" altLang="ko-KR" dirty="0">
              <a:ea typeface="ＭＳ Ｐゴシック" pitchFamily="34" charset="-128"/>
            </a:endParaRPr>
          </a:p>
        </p:txBody>
      </p:sp>
      <p:sp>
        <p:nvSpPr>
          <p:cNvPr id="36868"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36869"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36870"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EA76FF5A-1832-45CE-9BD1-D3AB5779E583}" type="slidenum">
              <a:rPr lang="en-US" altLang="en-US" smtClean="0">
                <a:latin typeface="Calibri" pitchFamily="34" charset="0"/>
              </a:rPr>
              <a:pPr/>
              <a:t>40</a:t>
            </a:fld>
            <a:endParaRPr lang="en-US" altLang="en-US">
              <a:latin typeface="Calibri" pitchFamily="34" charset="0"/>
            </a:endParaRPr>
          </a:p>
        </p:txBody>
      </p:sp>
      <p:graphicFrame>
        <p:nvGraphicFramePr>
          <p:cNvPr id="4" name="Tableau 3"/>
          <p:cNvGraphicFramePr>
            <a:graphicFrameLocks noGrp="1"/>
          </p:cNvGraphicFramePr>
          <p:nvPr/>
        </p:nvGraphicFramePr>
        <p:xfrm>
          <a:off x="681038" y="2921000"/>
          <a:ext cx="2273300" cy="1155699"/>
        </p:xfrm>
        <a:graphic>
          <a:graphicData uri="http://schemas.openxmlformats.org/drawingml/2006/table">
            <a:tbl>
              <a:tblPr firstRow="1" bandRow="1">
                <a:tableStyleId>{5C22544A-7EE6-4342-B048-85BDC9FD1C3A}</a:tableStyleId>
              </a:tblPr>
              <a:tblGrid>
                <a:gridCol w="1109906">
                  <a:extLst>
                    <a:ext uri="{9D8B030D-6E8A-4147-A177-3AD203B41FA5}">
                      <a16:colId xmlns:a16="http://schemas.microsoft.com/office/drawing/2014/main" val="20000"/>
                    </a:ext>
                  </a:extLst>
                </a:gridCol>
                <a:gridCol w="561639">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385233">
                <a:tc>
                  <a:txBody>
                    <a:bodyPr/>
                    <a:lstStyle/>
                    <a:p>
                      <a:endParaRPr lang="fr-FR" sz="1100" dirty="0"/>
                    </a:p>
                  </a:txBody>
                  <a:tcPr marL="91467" marR="91467" marT="30398" marB="30398"/>
                </a:tc>
                <a:tc>
                  <a:txBody>
                    <a:bodyPr/>
                    <a:lstStyle/>
                    <a:p>
                      <a:r>
                        <a:rPr lang="fr-FR" sz="1100" i="1" dirty="0" err="1"/>
                        <a:t>H</a:t>
                      </a:r>
                      <a:r>
                        <a:rPr lang="fr-FR" sz="1100" baseline="-25000" dirty="0" err="1"/>
                        <a:t>t</a:t>
                      </a:r>
                      <a:r>
                        <a:rPr lang="fr-FR" sz="1100" dirty="0"/>
                        <a:t>=0</a:t>
                      </a:r>
                    </a:p>
                  </a:txBody>
                  <a:tcPr marL="91467" marR="91467" marT="30398" marB="30398"/>
                </a:tc>
                <a:tc>
                  <a:txBody>
                    <a:bodyPr/>
                    <a:lstStyle/>
                    <a:p>
                      <a:r>
                        <a:rPr lang="fr-FR" sz="1100" i="1" dirty="0" err="1"/>
                        <a:t>H</a:t>
                      </a:r>
                      <a:r>
                        <a:rPr lang="fr-FR" sz="1100" baseline="-25000" dirty="0" err="1"/>
                        <a:t>t</a:t>
                      </a:r>
                      <a:r>
                        <a:rPr lang="fr-FR" sz="1100" dirty="0"/>
                        <a:t>=1</a:t>
                      </a:r>
                    </a:p>
                  </a:txBody>
                  <a:tcPr marL="91467" marR="91467" marT="30398" marB="30398"/>
                </a:tc>
                <a:extLst>
                  <a:ext uri="{0D108BD9-81ED-4DB2-BD59-A6C34878D82A}">
                    <a16:rowId xmlns:a16="http://schemas.microsoft.com/office/drawing/2014/main" val="10000"/>
                  </a:ext>
                </a:extLst>
              </a:tr>
              <a:tr h="385233">
                <a:tc>
                  <a:txBody>
                    <a:bodyPr/>
                    <a:lstStyle/>
                    <a:p>
                      <a:r>
                        <a:rPr lang="fr-FR" sz="1100" i="1" dirty="0"/>
                        <a:t>P</a:t>
                      </a:r>
                      <a:r>
                        <a:rPr lang="fr-FR" sz="1100" dirty="0"/>
                        <a:t>(</a:t>
                      </a:r>
                      <a:r>
                        <a:rPr lang="fr-FR" sz="1100" i="1" dirty="0"/>
                        <a:t>S</a:t>
                      </a:r>
                      <a:r>
                        <a:rPr lang="fr-FR" sz="1100" baseline="-25000" dirty="0"/>
                        <a:t>t</a:t>
                      </a:r>
                      <a:r>
                        <a:rPr lang="fr-FR" sz="1100" dirty="0"/>
                        <a:t>=0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0.9</a:t>
                      </a:r>
                    </a:p>
                  </a:txBody>
                  <a:tcPr marL="91467" marR="91467" marT="30398" marB="30398"/>
                </a:tc>
                <a:tc>
                  <a:txBody>
                    <a:bodyPr/>
                    <a:lstStyle/>
                    <a:p>
                      <a:r>
                        <a:rPr lang="fr-FR" sz="1100" dirty="0"/>
                        <a:t>0.2</a:t>
                      </a:r>
                    </a:p>
                  </a:txBody>
                  <a:tcPr marL="91467" marR="91467" marT="30398" marB="30398"/>
                </a:tc>
                <a:extLst>
                  <a:ext uri="{0D108BD9-81ED-4DB2-BD59-A6C34878D82A}">
                    <a16:rowId xmlns:a16="http://schemas.microsoft.com/office/drawing/2014/main" val="10001"/>
                  </a:ext>
                </a:extLst>
              </a:tr>
              <a:tr h="385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100" i="1" dirty="0"/>
                        <a:t>P</a:t>
                      </a:r>
                      <a:r>
                        <a:rPr lang="fr-FR" sz="1100" dirty="0"/>
                        <a:t>(</a:t>
                      </a:r>
                      <a:r>
                        <a:rPr lang="fr-FR" sz="1100" i="1" dirty="0"/>
                        <a:t>S</a:t>
                      </a:r>
                      <a:r>
                        <a:rPr lang="fr-FR" sz="1100" baseline="-25000" dirty="0"/>
                        <a:t>t</a:t>
                      </a:r>
                      <a:r>
                        <a:rPr lang="fr-FR" sz="1100" dirty="0"/>
                        <a:t>=1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0.1</a:t>
                      </a:r>
                    </a:p>
                  </a:txBody>
                  <a:tcPr marL="91467" marR="91467" marT="30398" marB="30398"/>
                </a:tc>
                <a:tc>
                  <a:txBody>
                    <a:bodyPr/>
                    <a:lstStyle/>
                    <a:p>
                      <a:r>
                        <a:rPr lang="fr-FR" sz="1100" dirty="0"/>
                        <a:t>0.8</a:t>
                      </a:r>
                    </a:p>
                  </a:txBody>
                  <a:tcPr marL="91467" marR="91467" marT="30398" marB="30398"/>
                </a:tc>
                <a:extLst>
                  <a:ext uri="{0D108BD9-81ED-4DB2-BD59-A6C34878D82A}">
                    <a16:rowId xmlns:a16="http://schemas.microsoft.com/office/drawing/2014/main" val="10002"/>
                  </a:ext>
                </a:extLst>
              </a:tr>
            </a:tbl>
          </a:graphicData>
        </a:graphic>
      </p:graphicFrame>
      <p:graphicFrame>
        <p:nvGraphicFramePr>
          <p:cNvPr id="11" name="Tableau 10"/>
          <p:cNvGraphicFramePr>
            <a:graphicFrameLocks noGrp="1"/>
          </p:cNvGraphicFramePr>
          <p:nvPr/>
        </p:nvGraphicFramePr>
        <p:xfrm>
          <a:off x="3681413" y="2925763"/>
          <a:ext cx="2708275" cy="1157287"/>
        </p:xfrm>
        <a:graphic>
          <a:graphicData uri="http://schemas.openxmlformats.org/drawingml/2006/table">
            <a:tbl>
              <a:tblPr firstRow="1" bandRow="1">
                <a:tableStyleId>{5C22544A-7EE6-4342-B048-85BDC9FD1C3A}</a:tableStyleId>
              </a:tblPr>
              <a:tblGrid>
                <a:gridCol w="1260892">
                  <a:extLst>
                    <a:ext uri="{9D8B030D-6E8A-4147-A177-3AD203B41FA5}">
                      <a16:colId xmlns:a16="http://schemas.microsoft.com/office/drawing/2014/main" val="20000"/>
                    </a:ext>
                  </a:extLst>
                </a:gridCol>
                <a:gridCol w="712164">
                  <a:extLst>
                    <a:ext uri="{9D8B030D-6E8A-4147-A177-3AD203B41FA5}">
                      <a16:colId xmlns:a16="http://schemas.microsoft.com/office/drawing/2014/main" val="20001"/>
                    </a:ext>
                  </a:extLst>
                </a:gridCol>
                <a:gridCol w="735219">
                  <a:extLst>
                    <a:ext uri="{9D8B030D-6E8A-4147-A177-3AD203B41FA5}">
                      <a16:colId xmlns:a16="http://schemas.microsoft.com/office/drawing/2014/main" val="20002"/>
                    </a:ext>
                  </a:extLst>
                </a:gridCol>
              </a:tblGrid>
              <a:tr h="408062">
                <a:tc>
                  <a:txBody>
                    <a:bodyPr/>
                    <a:lstStyle/>
                    <a:p>
                      <a:endParaRPr lang="fr-FR" sz="1600" dirty="0"/>
                    </a:p>
                  </a:txBody>
                  <a:tcPr marL="91434" marR="91434" marT="45756" marB="45756"/>
                </a:tc>
                <a:tc>
                  <a:txBody>
                    <a:bodyPr/>
                    <a:lstStyle/>
                    <a:p>
                      <a:r>
                        <a:rPr lang="fr-FR" sz="1600" i="1" dirty="0"/>
                        <a:t>H</a:t>
                      </a:r>
                      <a:r>
                        <a:rPr lang="fr-FR" sz="1600" baseline="-25000" dirty="0"/>
                        <a:t>t-1</a:t>
                      </a:r>
                      <a:r>
                        <a:rPr lang="fr-FR" sz="1600" dirty="0"/>
                        <a:t>=0</a:t>
                      </a:r>
                    </a:p>
                  </a:txBody>
                  <a:tcPr marL="91434" marR="91434" marT="45756" marB="45756"/>
                </a:tc>
                <a:tc>
                  <a:txBody>
                    <a:bodyPr/>
                    <a:lstStyle/>
                    <a:p>
                      <a:r>
                        <a:rPr lang="fr-FR" sz="1600" i="1" dirty="0"/>
                        <a:t>H</a:t>
                      </a:r>
                      <a:r>
                        <a:rPr lang="fr-FR" sz="1600" baseline="-25000" dirty="0"/>
                        <a:t>t-1</a:t>
                      </a:r>
                      <a:r>
                        <a:rPr lang="fr-FR" sz="1600" dirty="0"/>
                        <a:t>=1</a:t>
                      </a:r>
                    </a:p>
                  </a:txBody>
                  <a:tcPr marL="91434" marR="91434" marT="45756" marB="45756"/>
                </a:tc>
                <a:extLst>
                  <a:ext uri="{0D108BD9-81ED-4DB2-BD59-A6C34878D82A}">
                    <a16:rowId xmlns:a16="http://schemas.microsoft.com/office/drawing/2014/main" val="10000"/>
                  </a:ext>
                </a:extLst>
              </a:tr>
              <a:tr h="387992">
                <a:tc>
                  <a:txBody>
                    <a:bodyPr/>
                    <a:lstStyle/>
                    <a:p>
                      <a:r>
                        <a:rPr lang="fr-FR" sz="1600" i="1" dirty="0"/>
                        <a:t>P</a:t>
                      </a:r>
                      <a:r>
                        <a:rPr lang="fr-FR" sz="1600" dirty="0"/>
                        <a:t>(</a:t>
                      </a:r>
                      <a:r>
                        <a:rPr lang="fr-FR" sz="1600" i="1" dirty="0" err="1"/>
                        <a:t>H</a:t>
                      </a:r>
                      <a:r>
                        <a:rPr lang="fr-FR" sz="1600" baseline="-25000" dirty="0" err="1"/>
                        <a:t>t</a:t>
                      </a:r>
                      <a:r>
                        <a:rPr lang="fr-FR" sz="1600" dirty="0"/>
                        <a:t>=0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0.3</a:t>
                      </a:r>
                    </a:p>
                  </a:txBody>
                  <a:tcPr marL="91434" marR="91434" marT="45756" marB="45756"/>
                </a:tc>
                <a:tc>
                  <a:txBody>
                    <a:bodyPr/>
                    <a:lstStyle/>
                    <a:p>
                      <a:pPr algn="ctr"/>
                      <a:r>
                        <a:rPr lang="fr-FR" sz="1600" dirty="0"/>
                        <a:t>0.4</a:t>
                      </a:r>
                    </a:p>
                  </a:txBody>
                  <a:tcPr marL="91434" marR="91434" marT="45756" marB="45756"/>
                </a:tc>
                <a:extLst>
                  <a:ext uri="{0D108BD9-81ED-4DB2-BD59-A6C34878D82A}">
                    <a16:rowId xmlns:a16="http://schemas.microsoft.com/office/drawing/2014/main" val="10001"/>
                  </a:ext>
                </a:extLst>
              </a:tr>
              <a:tr h="361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i="1" dirty="0"/>
                        <a:t>P</a:t>
                      </a:r>
                      <a:r>
                        <a:rPr lang="fr-FR" sz="1600" dirty="0"/>
                        <a:t>(</a:t>
                      </a:r>
                      <a:r>
                        <a:rPr lang="fr-FR" sz="1600" i="1" dirty="0" err="1"/>
                        <a:t>H</a:t>
                      </a:r>
                      <a:r>
                        <a:rPr lang="fr-FR" sz="1600" i="1" baseline="-25000" dirty="0" err="1"/>
                        <a:t>t</a:t>
                      </a:r>
                      <a:r>
                        <a:rPr lang="fr-FR" sz="1600" dirty="0"/>
                        <a:t>=1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0.7</a:t>
                      </a:r>
                    </a:p>
                  </a:txBody>
                  <a:tcPr marL="91434" marR="91434" marT="45756" marB="45756"/>
                </a:tc>
                <a:tc>
                  <a:txBody>
                    <a:bodyPr/>
                    <a:lstStyle/>
                    <a:p>
                      <a:pPr algn="ctr"/>
                      <a:r>
                        <a:rPr lang="fr-FR" sz="1600" dirty="0"/>
                        <a:t>0.6</a:t>
                      </a:r>
                    </a:p>
                  </a:txBody>
                  <a:tcPr marL="91434" marR="91434" marT="45756" marB="45756"/>
                </a:tc>
                <a:extLst>
                  <a:ext uri="{0D108BD9-81ED-4DB2-BD59-A6C34878D82A}">
                    <a16:rowId xmlns:a16="http://schemas.microsoft.com/office/drawing/2014/main" val="10002"/>
                  </a:ext>
                </a:extLst>
              </a:tr>
            </a:tbl>
          </a:graphicData>
        </a:graphic>
      </p:graphicFrame>
      <p:graphicFrame>
        <p:nvGraphicFramePr>
          <p:cNvPr id="5" name="Tableau 4"/>
          <p:cNvGraphicFramePr>
            <a:graphicFrameLocks noGrp="1"/>
          </p:cNvGraphicFramePr>
          <p:nvPr/>
        </p:nvGraphicFramePr>
        <p:xfrm>
          <a:off x="1844675" y="4511675"/>
          <a:ext cx="5387975" cy="1112838"/>
        </p:xfrm>
        <a:graphic>
          <a:graphicData uri="http://schemas.openxmlformats.org/drawingml/2006/table">
            <a:tbl>
              <a:tblPr firstRow="1" bandRow="1">
                <a:tableStyleId>{5C22544A-7EE6-4342-B048-85BDC9FD1C3A}</a:tableStyleId>
              </a:tblPr>
              <a:tblGrid>
                <a:gridCol w="1077595">
                  <a:extLst>
                    <a:ext uri="{9D8B030D-6E8A-4147-A177-3AD203B41FA5}">
                      <a16:colId xmlns:a16="http://schemas.microsoft.com/office/drawing/2014/main" val="20000"/>
                    </a:ext>
                  </a:extLst>
                </a:gridCol>
                <a:gridCol w="1077595">
                  <a:extLst>
                    <a:ext uri="{9D8B030D-6E8A-4147-A177-3AD203B41FA5}">
                      <a16:colId xmlns:a16="http://schemas.microsoft.com/office/drawing/2014/main" val="20001"/>
                    </a:ext>
                  </a:extLst>
                </a:gridCol>
                <a:gridCol w="1077595">
                  <a:extLst>
                    <a:ext uri="{9D8B030D-6E8A-4147-A177-3AD203B41FA5}">
                      <a16:colId xmlns:a16="http://schemas.microsoft.com/office/drawing/2014/main" val="20002"/>
                    </a:ext>
                  </a:extLst>
                </a:gridCol>
                <a:gridCol w="1077595">
                  <a:extLst>
                    <a:ext uri="{9D8B030D-6E8A-4147-A177-3AD203B41FA5}">
                      <a16:colId xmlns:a16="http://schemas.microsoft.com/office/drawing/2014/main" val="20003"/>
                    </a:ext>
                  </a:extLst>
                </a:gridCol>
                <a:gridCol w="1077595">
                  <a:extLst>
                    <a:ext uri="{9D8B030D-6E8A-4147-A177-3AD203B41FA5}">
                      <a16:colId xmlns:a16="http://schemas.microsoft.com/office/drawing/2014/main" val="20004"/>
                    </a:ext>
                  </a:extLst>
                </a:gridCol>
              </a:tblGrid>
              <a:tr h="370946">
                <a:tc>
                  <a:txBody>
                    <a:bodyPr/>
                    <a:lstStyle/>
                    <a:p>
                      <a:r>
                        <a:rPr lang="fr-FR" sz="1800" dirty="0"/>
                        <a:t>i</a:t>
                      </a:r>
                    </a:p>
                  </a:txBody>
                  <a:tcPr marL="91448" marR="91448" marT="45733" marB="45733"/>
                </a:tc>
                <a:tc>
                  <a:txBody>
                    <a:bodyPr/>
                    <a:lstStyle/>
                    <a:p>
                      <a:pPr algn="r"/>
                      <a:r>
                        <a:rPr lang="fr-FR" sz="1800" dirty="0"/>
                        <a:t>1</a:t>
                      </a:r>
                    </a:p>
                  </a:txBody>
                  <a:tcPr marL="91448" marR="91448" marT="45733" marB="45733"/>
                </a:tc>
                <a:tc>
                  <a:txBody>
                    <a:bodyPr/>
                    <a:lstStyle/>
                    <a:p>
                      <a:pPr algn="r"/>
                      <a:r>
                        <a:rPr lang="fr-FR" sz="1800" dirty="0"/>
                        <a:t>2</a:t>
                      </a:r>
                    </a:p>
                  </a:txBody>
                  <a:tcPr marL="91448" marR="91448" marT="45733" marB="45733"/>
                </a:tc>
                <a:tc>
                  <a:txBody>
                    <a:bodyPr/>
                    <a:lstStyle/>
                    <a:p>
                      <a:pPr algn="r"/>
                      <a:r>
                        <a:rPr lang="fr-FR" sz="1800" dirty="0"/>
                        <a:t>3</a:t>
                      </a:r>
                    </a:p>
                  </a:txBody>
                  <a:tcPr marL="91448" marR="91448" marT="45733" marB="45733"/>
                </a:tc>
                <a:tc>
                  <a:txBody>
                    <a:bodyPr/>
                    <a:lstStyle/>
                    <a:p>
                      <a:pPr algn="r"/>
                      <a:r>
                        <a:rPr lang="fr-FR" sz="1800" dirty="0"/>
                        <a:t>4</a:t>
                      </a:r>
                    </a:p>
                  </a:txBody>
                  <a:tcPr marL="91448" marR="91448" marT="45733" marB="45733"/>
                </a:tc>
                <a:extLst>
                  <a:ext uri="{0D108BD9-81ED-4DB2-BD59-A6C34878D82A}">
                    <a16:rowId xmlns:a16="http://schemas.microsoft.com/office/drawing/2014/main" val="10000"/>
                  </a:ext>
                </a:extLst>
              </a:tr>
              <a:tr h="370946">
                <a:tc>
                  <a:txBody>
                    <a:bodyPr/>
                    <a:lstStyle/>
                    <a:p>
                      <a:r>
                        <a:rPr lang="fr-FR" sz="1800" dirty="0"/>
                        <a:t>0</a:t>
                      </a:r>
                    </a:p>
                  </a:txBody>
                  <a:tcPr marL="91448" marR="91448" marT="45733" marB="45733"/>
                </a:tc>
                <a:tc>
                  <a:txBody>
                    <a:bodyPr/>
                    <a:lstStyle/>
                    <a:p>
                      <a:pPr algn="r"/>
                      <a:r>
                        <a:rPr lang="fr-FR" sz="1800" dirty="0"/>
                        <a:t>0.45</a:t>
                      </a:r>
                    </a:p>
                  </a:txBody>
                  <a:tcPr marL="91448" marR="91448" marT="45733" marB="45733"/>
                </a:tc>
                <a:tc>
                  <a:txBody>
                    <a:bodyPr/>
                    <a:lstStyle/>
                    <a:p>
                      <a:pPr algn="r"/>
                      <a:r>
                        <a:rPr lang="fr-FR" altLang="ko-KR" sz="1800" dirty="0"/>
                        <a:t>0.0175</a:t>
                      </a:r>
                      <a:endParaRPr lang="fr-FR" sz="1800" dirty="0"/>
                    </a:p>
                  </a:txBody>
                  <a:tcPr marL="91448" marR="91448" marT="45733" marB="45733"/>
                </a:tc>
                <a:tc>
                  <a:txBody>
                    <a:bodyPr/>
                    <a:lstStyle/>
                    <a:p>
                      <a:pPr algn="r"/>
                      <a:r>
                        <a:rPr lang="fr-FR" sz="1800" dirty="0"/>
                        <a:t>0.112725</a:t>
                      </a:r>
                    </a:p>
                  </a:txBody>
                  <a:tcPr marL="91448" marR="91448" marT="45733" marB="45733"/>
                </a:tc>
                <a:tc>
                  <a:txBody>
                    <a:bodyPr/>
                    <a:lstStyle/>
                    <a:p>
                      <a:pPr algn="r"/>
                      <a:endParaRPr lang="fr-FR" sz="1800" dirty="0"/>
                    </a:p>
                  </a:txBody>
                  <a:tcPr marL="91448" marR="91448" marT="45733" marB="45733"/>
                </a:tc>
                <a:extLst>
                  <a:ext uri="{0D108BD9-81ED-4DB2-BD59-A6C34878D82A}">
                    <a16:rowId xmlns:a16="http://schemas.microsoft.com/office/drawing/2014/main" val="10001"/>
                  </a:ext>
                </a:extLst>
              </a:tr>
              <a:tr h="370946">
                <a:tc>
                  <a:txBody>
                    <a:bodyPr/>
                    <a:lstStyle/>
                    <a:p>
                      <a:r>
                        <a:rPr lang="fr-FR" sz="1800" dirty="0"/>
                        <a:t>1</a:t>
                      </a:r>
                    </a:p>
                  </a:txBody>
                  <a:tcPr marL="91448" marR="91448" marT="45733" marB="45733"/>
                </a:tc>
                <a:tc>
                  <a:txBody>
                    <a:bodyPr/>
                    <a:lstStyle/>
                    <a:p>
                      <a:pPr algn="r"/>
                      <a:r>
                        <a:rPr lang="fr-FR" sz="1800" dirty="0"/>
                        <a:t>0.1</a:t>
                      </a:r>
                    </a:p>
                  </a:txBody>
                  <a:tcPr marL="91448" marR="91448" marT="45733" marB="45733"/>
                </a:tc>
                <a:tc>
                  <a:txBody>
                    <a:bodyPr/>
                    <a:lstStyle/>
                    <a:p>
                      <a:pPr algn="r"/>
                      <a:r>
                        <a:rPr lang="fr-FR" sz="1800" dirty="0"/>
                        <a:t>0.3</a:t>
                      </a:r>
                    </a:p>
                  </a:txBody>
                  <a:tcPr marL="91448" marR="91448" marT="45733" marB="45733"/>
                </a:tc>
                <a:tc>
                  <a:txBody>
                    <a:bodyPr/>
                    <a:lstStyle/>
                    <a:p>
                      <a:pPr algn="r"/>
                      <a:endParaRPr lang="fr-FR" sz="1800" dirty="0"/>
                    </a:p>
                  </a:txBody>
                  <a:tcPr marL="91448" marR="91448" marT="45733" marB="45733"/>
                </a:tc>
                <a:tc>
                  <a:txBody>
                    <a:bodyPr/>
                    <a:lstStyle/>
                    <a:p>
                      <a:pPr algn="r"/>
                      <a:endParaRPr lang="fr-FR" sz="1800" dirty="0"/>
                    </a:p>
                  </a:txBody>
                  <a:tcPr marL="91448" marR="91448" marT="45733" marB="45733"/>
                </a:tc>
                <a:extLst>
                  <a:ext uri="{0D108BD9-81ED-4DB2-BD59-A6C34878D82A}">
                    <a16:rowId xmlns:a16="http://schemas.microsoft.com/office/drawing/2014/main" val="10002"/>
                  </a:ext>
                </a:extLst>
              </a:tr>
            </a:tbl>
          </a:graphicData>
        </a:graphic>
      </p:graphicFrame>
      <p:sp>
        <p:nvSpPr>
          <p:cNvPr id="36933" name="Text Box 43"/>
          <p:cNvSpPr txBox="1">
            <a:spLocks noChangeArrowheads="1"/>
          </p:cNvSpPr>
          <p:nvPr/>
        </p:nvSpPr>
        <p:spPr bwMode="auto">
          <a:xfrm>
            <a:off x="787400" y="2565400"/>
            <a:ext cx="2197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d'observation</a:t>
            </a:r>
            <a:endParaRPr lang="fr-CA" altLang="en-US" sz="1600" b="1">
              <a:solidFill>
                <a:srgbClr val="000000"/>
              </a:solidFill>
              <a:latin typeface="Calibri" pitchFamily="34" charset="0"/>
            </a:endParaRPr>
          </a:p>
        </p:txBody>
      </p:sp>
      <p:sp>
        <p:nvSpPr>
          <p:cNvPr id="36934" name="Text Box 43"/>
          <p:cNvSpPr txBox="1">
            <a:spLocks noChangeArrowheads="1"/>
          </p:cNvSpPr>
          <p:nvPr/>
        </p:nvSpPr>
        <p:spPr bwMode="auto">
          <a:xfrm>
            <a:off x="3906838" y="2571750"/>
            <a:ext cx="2443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de transition</a:t>
            </a:r>
            <a:endParaRPr lang="fr-CA" altLang="en-US" sz="1600" b="1">
              <a:solidFill>
                <a:srgbClr val="000000"/>
              </a:solidFill>
              <a:latin typeface="Calibri" pitchFamily="34" charset="0"/>
            </a:endParaRPr>
          </a:p>
        </p:txBody>
      </p:sp>
      <p:sp>
        <p:nvSpPr>
          <p:cNvPr id="18" name="Text Box 43"/>
          <p:cNvSpPr txBox="1">
            <a:spLocks noChangeArrowheads="1"/>
          </p:cNvSpPr>
          <p:nvPr/>
        </p:nvSpPr>
        <p:spPr bwMode="auto">
          <a:xfrm>
            <a:off x="7000875" y="2589213"/>
            <a:ext cx="24431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a:solidFill>
                  <a:srgbClr val="000000"/>
                </a:solidFill>
                <a:latin typeface="+mn-lt"/>
              </a:rPr>
              <a:t>Distribution initiale</a:t>
            </a:r>
          </a:p>
        </p:txBody>
      </p:sp>
      <p:sp>
        <p:nvSpPr>
          <p:cNvPr id="36936" name="Text Box 43"/>
          <p:cNvSpPr txBox="1">
            <a:spLocks noChangeArrowheads="1"/>
          </p:cNvSpPr>
          <p:nvPr/>
        </p:nvSpPr>
        <p:spPr bwMode="auto">
          <a:xfrm rot="-5400000">
            <a:off x="1270794" y="4934744"/>
            <a:ext cx="666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CA" altLang="en-US" sz="1600" b="1">
                <a:solidFill>
                  <a:srgbClr val="000000"/>
                </a:solidFill>
                <a:latin typeface="Calibri" pitchFamily="34" charset="0"/>
              </a:rPr>
              <a:t>α(i,t)</a:t>
            </a:r>
          </a:p>
        </p:txBody>
      </p:sp>
      <p:cxnSp>
        <p:nvCxnSpPr>
          <p:cNvPr id="15" name="Connecteur droit 14"/>
          <p:cNvCxnSpPr>
            <a:cxnSpLocks noChangeShapeType="1"/>
          </p:cNvCxnSpPr>
          <p:nvPr/>
        </p:nvCxnSpPr>
        <p:spPr bwMode="auto">
          <a:xfrm>
            <a:off x="1831975" y="4518025"/>
            <a:ext cx="1082675" cy="334963"/>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0" name="Text Box 43"/>
          <p:cNvSpPr txBox="1">
            <a:spLocks noChangeArrowheads="1"/>
          </p:cNvSpPr>
          <p:nvPr/>
        </p:nvSpPr>
        <p:spPr bwMode="auto">
          <a:xfrm>
            <a:off x="2644775" y="4468813"/>
            <a:ext cx="269875" cy="3397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err="1">
                <a:solidFill>
                  <a:schemeClr val="bg1"/>
                </a:solidFill>
                <a:latin typeface="+mn-lt"/>
              </a:rPr>
              <a:t>t</a:t>
            </a:r>
            <a:endParaRPr lang="fr-CA" sz="1600" b="1" dirty="0">
              <a:solidFill>
                <a:schemeClr val="bg1"/>
              </a:solidFill>
              <a:latin typeface="+mn-lt"/>
            </a:endParaRPr>
          </a:p>
        </p:txBody>
      </p:sp>
      <p:graphicFrame>
        <p:nvGraphicFramePr>
          <p:cNvPr id="21" name="Tableau 20"/>
          <p:cNvGraphicFramePr>
            <a:graphicFrameLocks noGrp="1"/>
          </p:cNvGraphicFramePr>
          <p:nvPr/>
        </p:nvGraphicFramePr>
        <p:xfrm>
          <a:off x="6675438" y="2925763"/>
          <a:ext cx="2273300" cy="795337"/>
        </p:xfrm>
        <a:graphic>
          <a:graphicData uri="http://schemas.openxmlformats.org/drawingml/2006/table">
            <a:tbl>
              <a:tblPr firstRow="1" bandRow="1">
                <a:tableStyleId>{5C22544A-7EE6-4342-B048-85BDC9FD1C3A}</a:tableStyleId>
              </a:tblPr>
              <a:tblGrid>
                <a:gridCol w="1037694">
                  <a:extLst>
                    <a:ext uri="{9D8B030D-6E8A-4147-A177-3AD203B41FA5}">
                      <a16:colId xmlns:a16="http://schemas.microsoft.com/office/drawing/2014/main" val="20000"/>
                    </a:ext>
                  </a:extLst>
                </a:gridCol>
                <a:gridCol w="633851">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407694">
                <a:tc>
                  <a:txBody>
                    <a:bodyPr/>
                    <a:lstStyle/>
                    <a:p>
                      <a:endParaRPr lang="fr-FR" sz="1600" dirty="0"/>
                    </a:p>
                  </a:txBody>
                  <a:tcPr marL="91467" marR="91467" marT="45715" marB="45715"/>
                </a:tc>
                <a:tc>
                  <a:txBody>
                    <a:bodyPr/>
                    <a:lstStyle/>
                    <a:p>
                      <a:r>
                        <a:rPr lang="fr-FR" sz="1600" i="1" dirty="0"/>
                        <a:t>H</a:t>
                      </a:r>
                      <a:r>
                        <a:rPr lang="fr-FR" sz="1600" i="0" baseline="-25000" dirty="0"/>
                        <a:t>1</a:t>
                      </a:r>
                      <a:r>
                        <a:rPr lang="fr-FR" sz="1600" dirty="0"/>
                        <a:t>=0</a:t>
                      </a:r>
                    </a:p>
                  </a:txBody>
                  <a:tcPr marL="91467" marR="91467" marT="45715" marB="45715"/>
                </a:tc>
                <a:tc>
                  <a:txBody>
                    <a:bodyPr/>
                    <a:lstStyle/>
                    <a:p>
                      <a:r>
                        <a:rPr lang="fr-FR" sz="1600" i="1" dirty="0"/>
                        <a:t>H</a:t>
                      </a:r>
                      <a:r>
                        <a:rPr lang="fr-FR" sz="1600" i="0" baseline="-25000" dirty="0"/>
                        <a:t>1</a:t>
                      </a:r>
                      <a:r>
                        <a:rPr lang="fr-FR" sz="1600" dirty="0"/>
                        <a:t>=1</a:t>
                      </a:r>
                    </a:p>
                  </a:txBody>
                  <a:tcPr marL="91467" marR="91467" marT="45715" marB="45715"/>
                </a:tc>
                <a:extLst>
                  <a:ext uri="{0D108BD9-81ED-4DB2-BD59-A6C34878D82A}">
                    <a16:rowId xmlns:a16="http://schemas.microsoft.com/office/drawing/2014/main" val="10000"/>
                  </a:ext>
                </a:extLst>
              </a:tr>
              <a:tr h="387643">
                <a:tc>
                  <a:txBody>
                    <a:bodyPr/>
                    <a:lstStyle/>
                    <a:p>
                      <a:r>
                        <a:rPr lang="fr-FR" sz="1600" i="1" dirty="0"/>
                        <a:t>P</a:t>
                      </a:r>
                      <a:r>
                        <a:rPr lang="fr-FR" sz="1600" dirty="0"/>
                        <a:t>(</a:t>
                      </a:r>
                      <a:r>
                        <a:rPr lang="fr-FR" sz="1600" i="1" dirty="0"/>
                        <a:t>H</a:t>
                      </a:r>
                      <a:r>
                        <a:rPr lang="fr-FR" sz="1600" i="0" baseline="-25000" dirty="0"/>
                        <a:t>1</a:t>
                      </a:r>
                      <a:r>
                        <a:rPr lang="fr-FR" sz="1600" dirty="0"/>
                        <a:t>)</a:t>
                      </a:r>
                    </a:p>
                  </a:txBody>
                  <a:tcPr marL="91467" marR="91467" marT="45715" marB="45715"/>
                </a:tc>
                <a:tc>
                  <a:txBody>
                    <a:bodyPr/>
                    <a:lstStyle/>
                    <a:p>
                      <a:r>
                        <a:rPr lang="fr-FR" sz="1600" dirty="0"/>
                        <a:t>0.5</a:t>
                      </a:r>
                    </a:p>
                  </a:txBody>
                  <a:tcPr marL="91467" marR="91467" marT="45715" marB="45715"/>
                </a:tc>
                <a:tc>
                  <a:txBody>
                    <a:bodyPr/>
                    <a:lstStyle/>
                    <a:p>
                      <a:r>
                        <a:rPr lang="fr-FR" sz="1600" dirty="0"/>
                        <a:t>0.5</a:t>
                      </a:r>
                    </a:p>
                  </a:txBody>
                  <a:tcPr marL="91467" marR="91467" marT="45715" marB="45715"/>
                </a:tc>
                <a:extLst>
                  <a:ext uri="{0D108BD9-81ED-4DB2-BD59-A6C34878D82A}">
                    <a16:rowId xmlns:a16="http://schemas.microsoft.com/office/drawing/2014/main" val="10001"/>
                  </a:ext>
                </a:extLst>
              </a:tr>
            </a:tbl>
          </a:graphicData>
        </a:graphic>
      </p:graphicFrame>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fr-FR" altLang="ko-KR" dirty="0">
                <a:latin typeface="Arial" pitchFamily="34" charset="0"/>
                <a:ea typeface="ＭＳ Ｐゴシック" pitchFamily="34" charset="-128"/>
              </a:rPr>
              <a:t>Exemple - Programmation dynamique avant pour un HMM</a:t>
            </a:r>
            <a:endParaRPr lang="fr-CA" altLang="ko-KR" dirty="0">
              <a:latin typeface="Arial" pitchFamily="34" charset="0"/>
              <a:ea typeface="ＭＳ Ｐゴシック" pitchFamily="34" charset="-128"/>
            </a:endParaRPr>
          </a:p>
        </p:txBody>
      </p:sp>
      <p:sp>
        <p:nvSpPr>
          <p:cNvPr id="37891" name="Rectangle 6"/>
          <p:cNvSpPr>
            <a:spLocks noGrp="1" noChangeArrowheads="1"/>
          </p:cNvSpPr>
          <p:nvPr>
            <p:ph idx="1"/>
          </p:nvPr>
        </p:nvSpPr>
        <p:spPr/>
        <p:txBody>
          <a:bodyPr/>
          <a:lstStyle/>
          <a:p>
            <a:pPr eaLnBrk="1" hangingPunct="1"/>
            <a:r>
              <a:rPr lang="fr-CA" altLang="ko-KR" dirty="0">
                <a:ea typeface="ＭＳ Ｐゴシック" pitchFamily="34" charset="-128"/>
              </a:rPr>
              <a:t>Décoder un message binaire avec canal bruité (T=4)</a:t>
            </a:r>
          </a:p>
          <a:p>
            <a:pPr lvl="1" eaLnBrk="1" hangingPunct="1"/>
            <a:r>
              <a:rPr lang="fr-CA" altLang="ko-KR" dirty="0">
                <a:ea typeface="ＭＳ Ｐゴシック" pitchFamily="34" charset="-128"/>
              </a:rPr>
              <a:t>message observé: </a:t>
            </a:r>
            <a:r>
              <a:rPr lang="fr-CA" altLang="ko-KR" i="1" dirty="0">
                <a:ea typeface="ＭＳ Ｐゴシック" pitchFamily="34" charset="-128"/>
              </a:rPr>
              <a:t>S</a:t>
            </a:r>
            <a:r>
              <a:rPr lang="fr-CA" altLang="ko-KR" baseline="-25000" dirty="0">
                <a:ea typeface="ＭＳ Ｐゴシック" pitchFamily="34" charset="-128"/>
              </a:rPr>
              <a:t>1</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2</a:t>
            </a:r>
            <a:r>
              <a:rPr lang="fr-CA" altLang="ko-KR" dirty="0">
                <a:ea typeface="ＭＳ Ｐゴシック" pitchFamily="34" charset="-128"/>
              </a:rPr>
              <a:t>=1, </a:t>
            </a:r>
            <a:r>
              <a:rPr lang="fr-CA" altLang="ko-KR" i="1" dirty="0">
                <a:ea typeface="ＭＳ Ｐゴシック" pitchFamily="34" charset="-128"/>
              </a:rPr>
              <a:t>S</a:t>
            </a:r>
            <a:r>
              <a:rPr lang="fr-CA" altLang="ko-KR" baseline="-25000" dirty="0">
                <a:ea typeface="ＭＳ Ｐゴシック" pitchFamily="34" charset="-128"/>
              </a:rPr>
              <a:t>3</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4</a:t>
            </a:r>
            <a:r>
              <a:rPr lang="fr-CA" altLang="ko-KR" dirty="0">
                <a:ea typeface="ＭＳ Ｐゴシック" pitchFamily="34" charset="-128"/>
              </a:rPr>
              <a:t>=0</a:t>
            </a: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r>
              <a:rPr lang="fr-CA" altLang="ko-KR" dirty="0">
                <a:ea typeface="ＭＳ Ｐゴシック" pitchFamily="34" charset="-128"/>
              </a:rPr>
              <a:t>on continue d’appliquer la récursion jusqu’à la fin (t=4)...</a:t>
            </a:r>
          </a:p>
        </p:txBody>
      </p:sp>
      <p:sp>
        <p:nvSpPr>
          <p:cNvPr id="37892"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37893"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37894"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40602E3F-67A0-428E-9335-54FA8B93B867}" type="slidenum">
              <a:rPr lang="en-US" altLang="en-US" smtClean="0">
                <a:latin typeface="Calibri" pitchFamily="34" charset="0"/>
              </a:rPr>
              <a:pPr/>
              <a:t>41</a:t>
            </a:fld>
            <a:endParaRPr lang="en-US" altLang="en-US">
              <a:latin typeface="Calibri" pitchFamily="34" charset="0"/>
            </a:endParaRPr>
          </a:p>
        </p:txBody>
      </p:sp>
      <p:graphicFrame>
        <p:nvGraphicFramePr>
          <p:cNvPr id="4" name="Tableau 3"/>
          <p:cNvGraphicFramePr>
            <a:graphicFrameLocks noGrp="1"/>
          </p:cNvGraphicFramePr>
          <p:nvPr/>
        </p:nvGraphicFramePr>
        <p:xfrm>
          <a:off x="681038" y="2921000"/>
          <a:ext cx="2273300" cy="1155699"/>
        </p:xfrm>
        <a:graphic>
          <a:graphicData uri="http://schemas.openxmlformats.org/drawingml/2006/table">
            <a:tbl>
              <a:tblPr firstRow="1" bandRow="1">
                <a:tableStyleId>{5C22544A-7EE6-4342-B048-85BDC9FD1C3A}</a:tableStyleId>
              </a:tblPr>
              <a:tblGrid>
                <a:gridCol w="1109906">
                  <a:extLst>
                    <a:ext uri="{9D8B030D-6E8A-4147-A177-3AD203B41FA5}">
                      <a16:colId xmlns:a16="http://schemas.microsoft.com/office/drawing/2014/main" val="20000"/>
                    </a:ext>
                  </a:extLst>
                </a:gridCol>
                <a:gridCol w="561639">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385233">
                <a:tc>
                  <a:txBody>
                    <a:bodyPr/>
                    <a:lstStyle/>
                    <a:p>
                      <a:endParaRPr lang="fr-FR" sz="1100" dirty="0"/>
                    </a:p>
                  </a:txBody>
                  <a:tcPr marL="91467" marR="91467" marT="30398" marB="30398"/>
                </a:tc>
                <a:tc>
                  <a:txBody>
                    <a:bodyPr/>
                    <a:lstStyle/>
                    <a:p>
                      <a:r>
                        <a:rPr lang="fr-FR" sz="1100" i="1" dirty="0" err="1"/>
                        <a:t>H</a:t>
                      </a:r>
                      <a:r>
                        <a:rPr lang="fr-FR" sz="1100" baseline="-25000" dirty="0" err="1"/>
                        <a:t>t</a:t>
                      </a:r>
                      <a:r>
                        <a:rPr lang="fr-FR" sz="1100" dirty="0"/>
                        <a:t>=0</a:t>
                      </a:r>
                    </a:p>
                  </a:txBody>
                  <a:tcPr marL="91467" marR="91467" marT="30398" marB="30398"/>
                </a:tc>
                <a:tc>
                  <a:txBody>
                    <a:bodyPr/>
                    <a:lstStyle/>
                    <a:p>
                      <a:r>
                        <a:rPr lang="fr-FR" sz="1100" i="1" dirty="0" err="1"/>
                        <a:t>H</a:t>
                      </a:r>
                      <a:r>
                        <a:rPr lang="fr-FR" sz="1100" baseline="-25000" dirty="0" err="1"/>
                        <a:t>t</a:t>
                      </a:r>
                      <a:r>
                        <a:rPr lang="fr-FR" sz="1100" dirty="0"/>
                        <a:t>=1</a:t>
                      </a:r>
                    </a:p>
                  </a:txBody>
                  <a:tcPr marL="91467" marR="91467" marT="30398" marB="30398"/>
                </a:tc>
                <a:extLst>
                  <a:ext uri="{0D108BD9-81ED-4DB2-BD59-A6C34878D82A}">
                    <a16:rowId xmlns:a16="http://schemas.microsoft.com/office/drawing/2014/main" val="10000"/>
                  </a:ext>
                </a:extLst>
              </a:tr>
              <a:tr h="385233">
                <a:tc>
                  <a:txBody>
                    <a:bodyPr/>
                    <a:lstStyle/>
                    <a:p>
                      <a:r>
                        <a:rPr lang="fr-FR" sz="1100" i="1" dirty="0"/>
                        <a:t>P</a:t>
                      </a:r>
                      <a:r>
                        <a:rPr lang="fr-FR" sz="1100" dirty="0"/>
                        <a:t>(</a:t>
                      </a:r>
                      <a:r>
                        <a:rPr lang="fr-FR" sz="1100" i="1" dirty="0"/>
                        <a:t>S</a:t>
                      </a:r>
                      <a:r>
                        <a:rPr lang="fr-FR" sz="1100" baseline="-25000" dirty="0"/>
                        <a:t>t</a:t>
                      </a:r>
                      <a:r>
                        <a:rPr lang="fr-FR" sz="1100" dirty="0"/>
                        <a:t>=0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0.9</a:t>
                      </a:r>
                    </a:p>
                  </a:txBody>
                  <a:tcPr marL="91467" marR="91467" marT="30398" marB="30398"/>
                </a:tc>
                <a:tc>
                  <a:txBody>
                    <a:bodyPr/>
                    <a:lstStyle/>
                    <a:p>
                      <a:r>
                        <a:rPr lang="fr-FR" sz="1100" dirty="0"/>
                        <a:t>0.2</a:t>
                      </a:r>
                    </a:p>
                  </a:txBody>
                  <a:tcPr marL="91467" marR="91467" marT="30398" marB="30398"/>
                </a:tc>
                <a:extLst>
                  <a:ext uri="{0D108BD9-81ED-4DB2-BD59-A6C34878D82A}">
                    <a16:rowId xmlns:a16="http://schemas.microsoft.com/office/drawing/2014/main" val="10001"/>
                  </a:ext>
                </a:extLst>
              </a:tr>
              <a:tr h="385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100" i="1" dirty="0"/>
                        <a:t>P</a:t>
                      </a:r>
                      <a:r>
                        <a:rPr lang="fr-FR" sz="1100" dirty="0"/>
                        <a:t>(</a:t>
                      </a:r>
                      <a:r>
                        <a:rPr lang="fr-FR" sz="1100" i="1" dirty="0"/>
                        <a:t>S</a:t>
                      </a:r>
                      <a:r>
                        <a:rPr lang="fr-FR" sz="1100" baseline="-25000" dirty="0"/>
                        <a:t>t</a:t>
                      </a:r>
                      <a:r>
                        <a:rPr lang="fr-FR" sz="1100" dirty="0"/>
                        <a:t>=1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0.1</a:t>
                      </a:r>
                    </a:p>
                  </a:txBody>
                  <a:tcPr marL="91467" marR="91467" marT="30398" marB="30398"/>
                </a:tc>
                <a:tc>
                  <a:txBody>
                    <a:bodyPr/>
                    <a:lstStyle/>
                    <a:p>
                      <a:r>
                        <a:rPr lang="fr-FR" sz="1100" dirty="0"/>
                        <a:t>0.8</a:t>
                      </a:r>
                    </a:p>
                  </a:txBody>
                  <a:tcPr marL="91467" marR="91467" marT="30398" marB="30398"/>
                </a:tc>
                <a:extLst>
                  <a:ext uri="{0D108BD9-81ED-4DB2-BD59-A6C34878D82A}">
                    <a16:rowId xmlns:a16="http://schemas.microsoft.com/office/drawing/2014/main" val="10002"/>
                  </a:ext>
                </a:extLst>
              </a:tr>
            </a:tbl>
          </a:graphicData>
        </a:graphic>
      </p:graphicFrame>
      <p:graphicFrame>
        <p:nvGraphicFramePr>
          <p:cNvPr id="11" name="Tableau 10"/>
          <p:cNvGraphicFramePr>
            <a:graphicFrameLocks noGrp="1"/>
          </p:cNvGraphicFramePr>
          <p:nvPr/>
        </p:nvGraphicFramePr>
        <p:xfrm>
          <a:off x="3681413" y="2925763"/>
          <a:ext cx="2708275" cy="1157287"/>
        </p:xfrm>
        <a:graphic>
          <a:graphicData uri="http://schemas.openxmlformats.org/drawingml/2006/table">
            <a:tbl>
              <a:tblPr firstRow="1" bandRow="1">
                <a:tableStyleId>{5C22544A-7EE6-4342-B048-85BDC9FD1C3A}</a:tableStyleId>
              </a:tblPr>
              <a:tblGrid>
                <a:gridCol w="1260892">
                  <a:extLst>
                    <a:ext uri="{9D8B030D-6E8A-4147-A177-3AD203B41FA5}">
                      <a16:colId xmlns:a16="http://schemas.microsoft.com/office/drawing/2014/main" val="20000"/>
                    </a:ext>
                  </a:extLst>
                </a:gridCol>
                <a:gridCol w="712164">
                  <a:extLst>
                    <a:ext uri="{9D8B030D-6E8A-4147-A177-3AD203B41FA5}">
                      <a16:colId xmlns:a16="http://schemas.microsoft.com/office/drawing/2014/main" val="20001"/>
                    </a:ext>
                  </a:extLst>
                </a:gridCol>
                <a:gridCol w="735219">
                  <a:extLst>
                    <a:ext uri="{9D8B030D-6E8A-4147-A177-3AD203B41FA5}">
                      <a16:colId xmlns:a16="http://schemas.microsoft.com/office/drawing/2014/main" val="20002"/>
                    </a:ext>
                  </a:extLst>
                </a:gridCol>
              </a:tblGrid>
              <a:tr h="408062">
                <a:tc>
                  <a:txBody>
                    <a:bodyPr/>
                    <a:lstStyle/>
                    <a:p>
                      <a:endParaRPr lang="fr-FR" sz="1600" dirty="0"/>
                    </a:p>
                  </a:txBody>
                  <a:tcPr marL="91434" marR="91434" marT="45756" marB="45756"/>
                </a:tc>
                <a:tc>
                  <a:txBody>
                    <a:bodyPr/>
                    <a:lstStyle/>
                    <a:p>
                      <a:r>
                        <a:rPr lang="fr-FR" sz="1600" i="1" dirty="0"/>
                        <a:t>H</a:t>
                      </a:r>
                      <a:r>
                        <a:rPr lang="fr-FR" sz="1600" baseline="-25000" dirty="0"/>
                        <a:t>t-1</a:t>
                      </a:r>
                      <a:r>
                        <a:rPr lang="fr-FR" sz="1600" dirty="0"/>
                        <a:t>=0</a:t>
                      </a:r>
                    </a:p>
                  </a:txBody>
                  <a:tcPr marL="91434" marR="91434" marT="45756" marB="45756"/>
                </a:tc>
                <a:tc>
                  <a:txBody>
                    <a:bodyPr/>
                    <a:lstStyle/>
                    <a:p>
                      <a:r>
                        <a:rPr lang="fr-FR" sz="1600" i="1" dirty="0"/>
                        <a:t>H</a:t>
                      </a:r>
                      <a:r>
                        <a:rPr lang="fr-FR" sz="1600" baseline="-25000" dirty="0"/>
                        <a:t>t-1</a:t>
                      </a:r>
                      <a:r>
                        <a:rPr lang="fr-FR" sz="1600" dirty="0"/>
                        <a:t>=1</a:t>
                      </a:r>
                    </a:p>
                  </a:txBody>
                  <a:tcPr marL="91434" marR="91434" marT="45756" marB="45756"/>
                </a:tc>
                <a:extLst>
                  <a:ext uri="{0D108BD9-81ED-4DB2-BD59-A6C34878D82A}">
                    <a16:rowId xmlns:a16="http://schemas.microsoft.com/office/drawing/2014/main" val="10000"/>
                  </a:ext>
                </a:extLst>
              </a:tr>
              <a:tr h="387992">
                <a:tc>
                  <a:txBody>
                    <a:bodyPr/>
                    <a:lstStyle/>
                    <a:p>
                      <a:r>
                        <a:rPr lang="fr-FR" sz="1600" i="1" dirty="0"/>
                        <a:t>P</a:t>
                      </a:r>
                      <a:r>
                        <a:rPr lang="fr-FR" sz="1600" dirty="0"/>
                        <a:t>(</a:t>
                      </a:r>
                      <a:r>
                        <a:rPr lang="fr-FR" sz="1600" i="1" dirty="0" err="1"/>
                        <a:t>H</a:t>
                      </a:r>
                      <a:r>
                        <a:rPr lang="fr-FR" sz="1600" baseline="-25000" dirty="0" err="1"/>
                        <a:t>t</a:t>
                      </a:r>
                      <a:r>
                        <a:rPr lang="fr-FR" sz="1600" dirty="0"/>
                        <a:t>=0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0.3</a:t>
                      </a:r>
                    </a:p>
                  </a:txBody>
                  <a:tcPr marL="91434" marR="91434" marT="45756" marB="45756"/>
                </a:tc>
                <a:tc>
                  <a:txBody>
                    <a:bodyPr/>
                    <a:lstStyle/>
                    <a:p>
                      <a:pPr algn="ctr"/>
                      <a:r>
                        <a:rPr lang="fr-FR" sz="1600" dirty="0"/>
                        <a:t>0.4</a:t>
                      </a:r>
                    </a:p>
                  </a:txBody>
                  <a:tcPr marL="91434" marR="91434" marT="45756" marB="45756"/>
                </a:tc>
                <a:extLst>
                  <a:ext uri="{0D108BD9-81ED-4DB2-BD59-A6C34878D82A}">
                    <a16:rowId xmlns:a16="http://schemas.microsoft.com/office/drawing/2014/main" val="10001"/>
                  </a:ext>
                </a:extLst>
              </a:tr>
              <a:tr h="361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i="1" dirty="0"/>
                        <a:t>P</a:t>
                      </a:r>
                      <a:r>
                        <a:rPr lang="fr-FR" sz="1600" dirty="0"/>
                        <a:t>(</a:t>
                      </a:r>
                      <a:r>
                        <a:rPr lang="fr-FR" sz="1600" i="1" dirty="0" err="1"/>
                        <a:t>H</a:t>
                      </a:r>
                      <a:r>
                        <a:rPr lang="fr-FR" sz="1600" i="1" baseline="-25000" dirty="0" err="1"/>
                        <a:t>t</a:t>
                      </a:r>
                      <a:r>
                        <a:rPr lang="fr-FR" sz="1600" dirty="0"/>
                        <a:t>=1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0.7</a:t>
                      </a:r>
                    </a:p>
                  </a:txBody>
                  <a:tcPr marL="91434" marR="91434" marT="45756" marB="45756"/>
                </a:tc>
                <a:tc>
                  <a:txBody>
                    <a:bodyPr/>
                    <a:lstStyle/>
                    <a:p>
                      <a:pPr algn="ctr"/>
                      <a:r>
                        <a:rPr lang="fr-FR" sz="1600" dirty="0"/>
                        <a:t>0.6</a:t>
                      </a:r>
                    </a:p>
                  </a:txBody>
                  <a:tcPr marL="91434" marR="91434" marT="45756" marB="45756"/>
                </a:tc>
                <a:extLst>
                  <a:ext uri="{0D108BD9-81ED-4DB2-BD59-A6C34878D82A}">
                    <a16:rowId xmlns:a16="http://schemas.microsoft.com/office/drawing/2014/main" val="10002"/>
                  </a:ext>
                </a:extLst>
              </a:tr>
            </a:tbl>
          </a:graphicData>
        </a:graphic>
      </p:graphicFrame>
      <p:graphicFrame>
        <p:nvGraphicFramePr>
          <p:cNvPr id="5" name="Tableau 4"/>
          <p:cNvGraphicFramePr>
            <a:graphicFrameLocks noGrp="1"/>
          </p:cNvGraphicFramePr>
          <p:nvPr/>
        </p:nvGraphicFramePr>
        <p:xfrm>
          <a:off x="1844675" y="4511675"/>
          <a:ext cx="5387975" cy="1112838"/>
        </p:xfrm>
        <a:graphic>
          <a:graphicData uri="http://schemas.openxmlformats.org/drawingml/2006/table">
            <a:tbl>
              <a:tblPr firstRow="1" bandRow="1">
                <a:tableStyleId>{5C22544A-7EE6-4342-B048-85BDC9FD1C3A}</a:tableStyleId>
              </a:tblPr>
              <a:tblGrid>
                <a:gridCol w="1077595">
                  <a:extLst>
                    <a:ext uri="{9D8B030D-6E8A-4147-A177-3AD203B41FA5}">
                      <a16:colId xmlns:a16="http://schemas.microsoft.com/office/drawing/2014/main" val="20000"/>
                    </a:ext>
                  </a:extLst>
                </a:gridCol>
                <a:gridCol w="1077595">
                  <a:extLst>
                    <a:ext uri="{9D8B030D-6E8A-4147-A177-3AD203B41FA5}">
                      <a16:colId xmlns:a16="http://schemas.microsoft.com/office/drawing/2014/main" val="20001"/>
                    </a:ext>
                  </a:extLst>
                </a:gridCol>
                <a:gridCol w="1077595">
                  <a:extLst>
                    <a:ext uri="{9D8B030D-6E8A-4147-A177-3AD203B41FA5}">
                      <a16:colId xmlns:a16="http://schemas.microsoft.com/office/drawing/2014/main" val="20002"/>
                    </a:ext>
                  </a:extLst>
                </a:gridCol>
                <a:gridCol w="1077595">
                  <a:extLst>
                    <a:ext uri="{9D8B030D-6E8A-4147-A177-3AD203B41FA5}">
                      <a16:colId xmlns:a16="http://schemas.microsoft.com/office/drawing/2014/main" val="20003"/>
                    </a:ext>
                  </a:extLst>
                </a:gridCol>
                <a:gridCol w="1077595">
                  <a:extLst>
                    <a:ext uri="{9D8B030D-6E8A-4147-A177-3AD203B41FA5}">
                      <a16:colId xmlns:a16="http://schemas.microsoft.com/office/drawing/2014/main" val="20004"/>
                    </a:ext>
                  </a:extLst>
                </a:gridCol>
              </a:tblGrid>
              <a:tr h="370946">
                <a:tc>
                  <a:txBody>
                    <a:bodyPr/>
                    <a:lstStyle/>
                    <a:p>
                      <a:r>
                        <a:rPr lang="fr-FR" sz="1800" dirty="0"/>
                        <a:t>i</a:t>
                      </a:r>
                    </a:p>
                  </a:txBody>
                  <a:tcPr marL="91448" marR="91448" marT="45733" marB="45733"/>
                </a:tc>
                <a:tc>
                  <a:txBody>
                    <a:bodyPr/>
                    <a:lstStyle/>
                    <a:p>
                      <a:pPr algn="r"/>
                      <a:r>
                        <a:rPr lang="fr-FR" sz="1800" dirty="0"/>
                        <a:t>1</a:t>
                      </a:r>
                    </a:p>
                  </a:txBody>
                  <a:tcPr marL="91448" marR="91448" marT="45733" marB="45733"/>
                </a:tc>
                <a:tc>
                  <a:txBody>
                    <a:bodyPr/>
                    <a:lstStyle/>
                    <a:p>
                      <a:pPr algn="r"/>
                      <a:r>
                        <a:rPr lang="fr-FR" sz="1800" dirty="0"/>
                        <a:t>2</a:t>
                      </a:r>
                    </a:p>
                  </a:txBody>
                  <a:tcPr marL="91448" marR="91448" marT="45733" marB="45733"/>
                </a:tc>
                <a:tc>
                  <a:txBody>
                    <a:bodyPr/>
                    <a:lstStyle/>
                    <a:p>
                      <a:pPr algn="r"/>
                      <a:r>
                        <a:rPr lang="fr-FR" sz="1800" dirty="0"/>
                        <a:t>3</a:t>
                      </a:r>
                    </a:p>
                  </a:txBody>
                  <a:tcPr marL="91448" marR="91448" marT="45733" marB="45733"/>
                </a:tc>
                <a:tc>
                  <a:txBody>
                    <a:bodyPr/>
                    <a:lstStyle/>
                    <a:p>
                      <a:pPr algn="r"/>
                      <a:r>
                        <a:rPr lang="fr-FR" sz="1800" dirty="0"/>
                        <a:t>4</a:t>
                      </a:r>
                    </a:p>
                  </a:txBody>
                  <a:tcPr marL="91448" marR="91448" marT="45733" marB="45733"/>
                </a:tc>
                <a:extLst>
                  <a:ext uri="{0D108BD9-81ED-4DB2-BD59-A6C34878D82A}">
                    <a16:rowId xmlns:a16="http://schemas.microsoft.com/office/drawing/2014/main" val="10000"/>
                  </a:ext>
                </a:extLst>
              </a:tr>
              <a:tr h="370946">
                <a:tc>
                  <a:txBody>
                    <a:bodyPr/>
                    <a:lstStyle/>
                    <a:p>
                      <a:r>
                        <a:rPr lang="fr-FR" sz="1800" dirty="0"/>
                        <a:t>0</a:t>
                      </a:r>
                    </a:p>
                  </a:txBody>
                  <a:tcPr marL="91448" marR="91448" marT="45733" marB="45733"/>
                </a:tc>
                <a:tc>
                  <a:txBody>
                    <a:bodyPr/>
                    <a:lstStyle/>
                    <a:p>
                      <a:pPr algn="r"/>
                      <a:r>
                        <a:rPr lang="fr-FR" sz="1800" dirty="0"/>
                        <a:t>0.45</a:t>
                      </a:r>
                    </a:p>
                  </a:txBody>
                  <a:tcPr marL="91448" marR="91448" marT="45733" marB="45733"/>
                </a:tc>
                <a:tc>
                  <a:txBody>
                    <a:bodyPr/>
                    <a:lstStyle/>
                    <a:p>
                      <a:pPr algn="r"/>
                      <a:r>
                        <a:rPr lang="fr-FR" altLang="ko-KR" sz="1800" dirty="0"/>
                        <a:t>0.0175</a:t>
                      </a:r>
                      <a:endParaRPr lang="fr-FR" sz="1800" dirty="0"/>
                    </a:p>
                  </a:txBody>
                  <a:tcPr marL="91448" marR="91448" marT="45733" marB="45733"/>
                </a:tc>
                <a:tc>
                  <a:txBody>
                    <a:bodyPr/>
                    <a:lstStyle/>
                    <a:p>
                      <a:pPr algn="r"/>
                      <a:r>
                        <a:rPr lang="fr-FR" sz="1800" dirty="0"/>
                        <a:t>0.112725</a:t>
                      </a:r>
                    </a:p>
                  </a:txBody>
                  <a:tcPr marL="91448" marR="91448" marT="45733" marB="45733"/>
                </a:tc>
                <a:tc>
                  <a:txBody>
                    <a:bodyPr/>
                    <a:lstStyle/>
                    <a:p>
                      <a:pPr algn="r"/>
                      <a:r>
                        <a:rPr lang="fr-FR" sz="1800" dirty="0"/>
                        <a:t>0.04427</a:t>
                      </a:r>
                    </a:p>
                  </a:txBody>
                  <a:tcPr marL="91448" marR="91448" marT="45733" marB="45733"/>
                </a:tc>
                <a:extLst>
                  <a:ext uri="{0D108BD9-81ED-4DB2-BD59-A6C34878D82A}">
                    <a16:rowId xmlns:a16="http://schemas.microsoft.com/office/drawing/2014/main" val="10001"/>
                  </a:ext>
                </a:extLst>
              </a:tr>
              <a:tr h="370946">
                <a:tc>
                  <a:txBody>
                    <a:bodyPr/>
                    <a:lstStyle/>
                    <a:p>
                      <a:r>
                        <a:rPr lang="fr-FR" sz="1800" dirty="0"/>
                        <a:t>1</a:t>
                      </a:r>
                    </a:p>
                  </a:txBody>
                  <a:tcPr marL="91448" marR="91448" marT="45733" marB="45733"/>
                </a:tc>
                <a:tc>
                  <a:txBody>
                    <a:bodyPr/>
                    <a:lstStyle/>
                    <a:p>
                      <a:pPr algn="r"/>
                      <a:r>
                        <a:rPr lang="fr-FR" sz="1800" dirty="0"/>
                        <a:t>0.1</a:t>
                      </a:r>
                    </a:p>
                  </a:txBody>
                  <a:tcPr marL="91448" marR="91448" marT="45733" marB="45733"/>
                </a:tc>
                <a:tc>
                  <a:txBody>
                    <a:bodyPr/>
                    <a:lstStyle/>
                    <a:p>
                      <a:pPr algn="r"/>
                      <a:r>
                        <a:rPr lang="fr-FR" sz="1800" dirty="0"/>
                        <a:t>0.3</a:t>
                      </a:r>
                    </a:p>
                  </a:txBody>
                  <a:tcPr marL="91448" marR="91448" marT="45733" marB="45733"/>
                </a:tc>
                <a:tc>
                  <a:txBody>
                    <a:bodyPr/>
                    <a:lstStyle/>
                    <a:p>
                      <a:pPr algn="r"/>
                      <a:r>
                        <a:rPr lang="fr-FR" sz="1800" dirty="0"/>
                        <a:t>0.03845</a:t>
                      </a:r>
                    </a:p>
                  </a:txBody>
                  <a:tcPr marL="91448" marR="91448" marT="45733" marB="45733"/>
                </a:tc>
                <a:tc>
                  <a:txBody>
                    <a:bodyPr/>
                    <a:lstStyle/>
                    <a:p>
                      <a:pPr algn="r"/>
                      <a:r>
                        <a:rPr lang="fr-FR" sz="1800" dirty="0"/>
                        <a:t>0.02039</a:t>
                      </a:r>
                    </a:p>
                  </a:txBody>
                  <a:tcPr marL="91448" marR="91448" marT="45733" marB="45733"/>
                </a:tc>
                <a:extLst>
                  <a:ext uri="{0D108BD9-81ED-4DB2-BD59-A6C34878D82A}">
                    <a16:rowId xmlns:a16="http://schemas.microsoft.com/office/drawing/2014/main" val="10002"/>
                  </a:ext>
                </a:extLst>
              </a:tr>
            </a:tbl>
          </a:graphicData>
        </a:graphic>
      </p:graphicFrame>
      <p:sp>
        <p:nvSpPr>
          <p:cNvPr id="37957" name="Text Box 43"/>
          <p:cNvSpPr txBox="1">
            <a:spLocks noChangeArrowheads="1"/>
          </p:cNvSpPr>
          <p:nvPr/>
        </p:nvSpPr>
        <p:spPr bwMode="auto">
          <a:xfrm>
            <a:off x="787400" y="2565400"/>
            <a:ext cx="2197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d'observation</a:t>
            </a:r>
            <a:endParaRPr lang="fr-CA" altLang="en-US" sz="1600" b="1">
              <a:solidFill>
                <a:srgbClr val="000000"/>
              </a:solidFill>
              <a:latin typeface="Calibri" pitchFamily="34" charset="0"/>
            </a:endParaRPr>
          </a:p>
        </p:txBody>
      </p:sp>
      <p:sp>
        <p:nvSpPr>
          <p:cNvPr id="37958" name="Text Box 43"/>
          <p:cNvSpPr txBox="1">
            <a:spLocks noChangeArrowheads="1"/>
          </p:cNvSpPr>
          <p:nvPr/>
        </p:nvSpPr>
        <p:spPr bwMode="auto">
          <a:xfrm>
            <a:off x="3906838" y="2571750"/>
            <a:ext cx="2443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de transition</a:t>
            </a:r>
            <a:endParaRPr lang="fr-CA" altLang="en-US" sz="1600" b="1">
              <a:solidFill>
                <a:srgbClr val="000000"/>
              </a:solidFill>
              <a:latin typeface="Calibri" pitchFamily="34" charset="0"/>
            </a:endParaRPr>
          </a:p>
        </p:txBody>
      </p:sp>
      <p:sp>
        <p:nvSpPr>
          <p:cNvPr id="18" name="Text Box 43"/>
          <p:cNvSpPr txBox="1">
            <a:spLocks noChangeArrowheads="1"/>
          </p:cNvSpPr>
          <p:nvPr/>
        </p:nvSpPr>
        <p:spPr bwMode="auto">
          <a:xfrm>
            <a:off x="7000875" y="2589213"/>
            <a:ext cx="24431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a:solidFill>
                  <a:srgbClr val="000000"/>
                </a:solidFill>
                <a:latin typeface="+mn-lt"/>
              </a:rPr>
              <a:t>Distribution initiale</a:t>
            </a:r>
          </a:p>
        </p:txBody>
      </p:sp>
      <p:sp>
        <p:nvSpPr>
          <p:cNvPr id="37960" name="Text Box 43"/>
          <p:cNvSpPr txBox="1">
            <a:spLocks noChangeArrowheads="1"/>
          </p:cNvSpPr>
          <p:nvPr/>
        </p:nvSpPr>
        <p:spPr bwMode="auto">
          <a:xfrm rot="-5400000">
            <a:off x="1270794" y="4934744"/>
            <a:ext cx="666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CA" altLang="en-US" sz="1600" b="1">
                <a:solidFill>
                  <a:srgbClr val="000000"/>
                </a:solidFill>
                <a:latin typeface="Calibri" pitchFamily="34" charset="0"/>
              </a:rPr>
              <a:t>α(i,t)</a:t>
            </a:r>
          </a:p>
        </p:txBody>
      </p:sp>
      <p:cxnSp>
        <p:nvCxnSpPr>
          <p:cNvPr id="15" name="Connecteur droit 14"/>
          <p:cNvCxnSpPr>
            <a:cxnSpLocks noChangeShapeType="1"/>
          </p:cNvCxnSpPr>
          <p:nvPr/>
        </p:nvCxnSpPr>
        <p:spPr bwMode="auto">
          <a:xfrm>
            <a:off x="1831975" y="4518025"/>
            <a:ext cx="1082675" cy="334963"/>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0" name="Text Box 43"/>
          <p:cNvSpPr txBox="1">
            <a:spLocks noChangeArrowheads="1"/>
          </p:cNvSpPr>
          <p:nvPr/>
        </p:nvSpPr>
        <p:spPr bwMode="auto">
          <a:xfrm>
            <a:off x="2644775" y="4468813"/>
            <a:ext cx="269875" cy="3397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err="1">
                <a:solidFill>
                  <a:schemeClr val="bg1"/>
                </a:solidFill>
                <a:latin typeface="+mn-lt"/>
              </a:rPr>
              <a:t>t</a:t>
            </a:r>
            <a:endParaRPr lang="fr-CA" sz="1600" b="1" dirty="0">
              <a:solidFill>
                <a:schemeClr val="bg1"/>
              </a:solidFill>
              <a:latin typeface="+mn-lt"/>
            </a:endParaRPr>
          </a:p>
        </p:txBody>
      </p:sp>
      <p:graphicFrame>
        <p:nvGraphicFramePr>
          <p:cNvPr id="21" name="Tableau 20"/>
          <p:cNvGraphicFramePr>
            <a:graphicFrameLocks noGrp="1"/>
          </p:cNvGraphicFramePr>
          <p:nvPr/>
        </p:nvGraphicFramePr>
        <p:xfrm>
          <a:off x="6675438" y="2925763"/>
          <a:ext cx="2273300" cy="795337"/>
        </p:xfrm>
        <a:graphic>
          <a:graphicData uri="http://schemas.openxmlformats.org/drawingml/2006/table">
            <a:tbl>
              <a:tblPr firstRow="1" bandRow="1">
                <a:tableStyleId>{5C22544A-7EE6-4342-B048-85BDC9FD1C3A}</a:tableStyleId>
              </a:tblPr>
              <a:tblGrid>
                <a:gridCol w="1037694">
                  <a:extLst>
                    <a:ext uri="{9D8B030D-6E8A-4147-A177-3AD203B41FA5}">
                      <a16:colId xmlns:a16="http://schemas.microsoft.com/office/drawing/2014/main" val="20000"/>
                    </a:ext>
                  </a:extLst>
                </a:gridCol>
                <a:gridCol w="633851">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407694">
                <a:tc>
                  <a:txBody>
                    <a:bodyPr/>
                    <a:lstStyle/>
                    <a:p>
                      <a:endParaRPr lang="fr-FR" sz="1600" dirty="0"/>
                    </a:p>
                  </a:txBody>
                  <a:tcPr marL="91467" marR="91467" marT="45715" marB="45715"/>
                </a:tc>
                <a:tc>
                  <a:txBody>
                    <a:bodyPr/>
                    <a:lstStyle/>
                    <a:p>
                      <a:r>
                        <a:rPr lang="fr-FR" sz="1600" i="1" dirty="0"/>
                        <a:t>H</a:t>
                      </a:r>
                      <a:r>
                        <a:rPr lang="fr-FR" sz="1600" i="0" baseline="-25000" dirty="0"/>
                        <a:t>1</a:t>
                      </a:r>
                      <a:r>
                        <a:rPr lang="fr-FR" sz="1600" dirty="0"/>
                        <a:t>=0</a:t>
                      </a:r>
                    </a:p>
                  </a:txBody>
                  <a:tcPr marL="91467" marR="91467" marT="45715" marB="45715"/>
                </a:tc>
                <a:tc>
                  <a:txBody>
                    <a:bodyPr/>
                    <a:lstStyle/>
                    <a:p>
                      <a:r>
                        <a:rPr lang="fr-FR" sz="1600" i="1" dirty="0"/>
                        <a:t>H</a:t>
                      </a:r>
                      <a:r>
                        <a:rPr lang="fr-FR" sz="1600" i="0" baseline="-25000" dirty="0"/>
                        <a:t>1</a:t>
                      </a:r>
                      <a:r>
                        <a:rPr lang="fr-FR" sz="1600" dirty="0"/>
                        <a:t>=1</a:t>
                      </a:r>
                    </a:p>
                  </a:txBody>
                  <a:tcPr marL="91467" marR="91467" marT="45715" marB="45715"/>
                </a:tc>
                <a:extLst>
                  <a:ext uri="{0D108BD9-81ED-4DB2-BD59-A6C34878D82A}">
                    <a16:rowId xmlns:a16="http://schemas.microsoft.com/office/drawing/2014/main" val="10000"/>
                  </a:ext>
                </a:extLst>
              </a:tr>
              <a:tr h="387643">
                <a:tc>
                  <a:txBody>
                    <a:bodyPr/>
                    <a:lstStyle/>
                    <a:p>
                      <a:r>
                        <a:rPr lang="fr-FR" sz="1600" i="1" dirty="0"/>
                        <a:t>P</a:t>
                      </a:r>
                      <a:r>
                        <a:rPr lang="fr-FR" sz="1600" dirty="0"/>
                        <a:t>(</a:t>
                      </a:r>
                      <a:r>
                        <a:rPr lang="fr-FR" sz="1600" i="1" dirty="0"/>
                        <a:t>H</a:t>
                      </a:r>
                      <a:r>
                        <a:rPr lang="fr-FR" sz="1600" i="0" baseline="-25000" dirty="0"/>
                        <a:t>1</a:t>
                      </a:r>
                      <a:r>
                        <a:rPr lang="fr-FR" sz="1600" dirty="0"/>
                        <a:t>)</a:t>
                      </a:r>
                    </a:p>
                  </a:txBody>
                  <a:tcPr marL="91467" marR="91467" marT="45715" marB="45715"/>
                </a:tc>
                <a:tc>
                  <a:txBody>
                    <a:bodyPr/>
                    <a:lstStyle/>
                    <a:p>
                      <a:r>
                        <a:rPr lang="fr-FR" sz="1600" dirty="0"/>
                        <a:t>0.5</a:t>
                      </a:r>
                    </a:p>
                  </a:txBody>
                  <a:tcPr marL="91467" marR="91467" marT="45715" marB="45715"/>
                </a:tc>
                <a:tc>
                  <a:txBody>
                    <a:bodyPr/>
                    <a:lstStyle/>
                    <a:p>
                      <a:r>
                        <a:rPr lang="fr-FR" sz="1600" dirty="0"/>
                        <a:t>0.5</a:t>
                      </a:r>
                    </a:p>
                  </a:txBody>
                  <a:tcPr marL="91467" marR="91467" marT="45715" marB="45715"/>
                </a:tc>
                <a:extLst>
                  <a:ext uri="{0D108BD9-81ED-4DB2-BD59-A6C34878D82A}">
                    <a16:rowId xmlns:a16="http://schemas.microsoft.com/office/drawing/2014/main" val="10001"/>
                  </a:ext>
                </a:extLst>
              </a:tr>
            </a:tbl>
          </a:graphicData>
        </a:graphic>
      </p:graphicFrame>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fr-CA" altLang="ko-KR" dirty="0">
                <a:latin typeface="Arial" pitchFamily="34" charset="0"/>
                <a:ea typeface="ＭＳ Ｐゴシック" pitchFamily="34" charset="-128"/>
              </a:rPr>
              <a:t>Exemple - Filtrage avec un HMM</a:t>
            </a:r>
          </a:p>
        </p:txBody>
      </p:sp>
      <p:sp>
        <p:nvSpPr>
          <p:cNvPr id="38915" name="Rectangle 6"/>
          <p:cNvSpPr>
            <a:spLocks noGrp="1" noChangeArrowheads="1"/>
          </p:cNvSpPr>
          <p:nvPr>
            <p:ph idx="1"/>
          </p:nvPr>
        </p:nvSpPr>
        <p:spPr>
          <a:xfrm>
            <a:off x="394138" y="1665287"/>
            <a:ext cx="8283575" cy="4773613"/>
          </a:xfrm>
        </p:spPr>
        <p:txBody>
          <a:bodyPr/>
          <a:lstStyle/>
          <a:p>
            <a:pPr eaLnBrk="1" hangingPunct="1"/>
            <a:r>
              <a:rPr lang="fr-CA" altLang="ko-KR" dirty="0">
                <a:ea typeface="ＭＳ Ｐゴシック" pitchFamily="34" charset="-128"/>
              </a:rPr>
              <a:t>Décoder un message binaire avec canal bruité (T=4)</a:t>
            </a:r>
          </a:p>
          <a:p>
            <a:pPr lvl="1" eaLnBrk="1" hangingPunct="1"/>
            <a:r>
              <a:rPr lang="fr-CA" altLang="ko-KR" dirty="0">
                <a:ea typeface="ＭＳ Ｐゴシック" pitchFamily="34" charset="-128"/>
              </a:rPr>
              <a:t>message observé: </a:t>
            </a:r>
            <a:r>
              <a:rPr lang="fr-CA" altLang="ko-KR" i="1" dirty="0">
                <a:ea typeface="ＭＳ Ｐゴシック" pitchFamily="34" charset="-128"/>
              </a:rPr>
              <a:t>S</a:t>
            </a:r>
            <a:r>
              <a:rPr lang="fr-CA" altLang="ko-KR" baseline="-25000" dirty="0">
                <a:ea typeface="ＭＳ Ｐゴシック" pitchFamily="34" charset="-128"/>
              </a:rPr>
              <a:t>1</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2</a:t>
            </a:r>
            <a:r>
              <a:rPr lang="fr-CA" altLang="ko-KR" dirty="0">
                <a:ea typeface="ＭＳ Ｐゴシック" pitchFamily="34" charset="-128"/>
              </a:rPr>
              <a:t>=1, </a:t>
            </a:r>
            <a:r>
              <a:rPr lang="fr-CA" altLang="ko-KR" i="1" dirty="0">
                <a:ea typeface="ＭＳ Ｐゴシック" pitchFamily="34" charset="-128"/>
              </a:rPr>
              <a:t>S</a:t>
            </a:r>
            <a:r>
              <a:rPr lang="fr-CA" altLang="ko-KR" baseline="-25000" dirty="0">
                <a:ea typeface="ＭＳ Ｐゴシック" pitchFamily="34" charset="-128"/>
              </a:rPr>
              <a:t>3</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4</a:t>
            </a:r>
            <a:r>
              <a:rPr lang="fr-CA" altLang="ko-KR" dirty="0">
                <a:ea typeface="ＭＳ Ｐゴシック" pitchFamily="34" charset="-128"/>
              </a:rPr>
              <a:t>=0</a:t>
            </a: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r>
              <a:rPr lang="fr-CA" altLang="ko-KR" dirty="0">
                <a:ea typeface="ＭＳ Ｐゴシック" pitchFamily="34" charset="-128"/>
              </a:rPr>
              <a:t>on peut calculer les probabilités de filtrage </a:t>
            </a:r>
            <a:br>
              <a:rPr lang="fr-CA" altLang="ko-KR" dirty="0">
                <a:ea typeface="ＭＳ Ｐゴシック" pitchFamily="34" charset="-128"/>
              </a:rPr>
            </a:b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H</a:t>
            </a:r>
            <a:r>
              <a:rPr lang="fr-CA" altLang="ko-KR" baseline="-25000" dirty="0">
                <a:ea typeface="ＭＳ Ｐゴシック" pitchFamily="34" charset="-128"/>
              </a:rPr>
              <a:t>4</a:t>
            </a:r>
            <a:r>
              <a:rPr lang="fr-CA" altLang="ko-KR" dirty="0">
                <a:ea typeface="ＭＳ Ｐゴシック" pitchFamily="34" charset="-128"/>
              </a:rPr>
              <a:t> = 0 | </a:t>
            </a:r>
            <a:r>
              <a:rPr lang="fr-CA" altLang="ko-KR" i="1" dirty="0">
                <a:ea typeface="ＭＳ Ｐゴシック" pitchFamily="34" charset="-128"/>
              </a:rPr>
              <a:t>S</a:t>
            </a:r>
            <a:r>
              <a:rPr lang="fr-CA" altLang="ko-KR" baseline="-25000" dirty="0">
                <a:ea typeface="ＭＳ Ｐゴシック" pitchFamily="34" charset="-128"/>
              </a:rPr>
              <a:t>1</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2</a:t>
            </a:r>
            <a:r>
              <a:rPr lang="fr-CA" altLang="ko-KR" dirty="0">
                <a:ea typeface="ＭＳ Ｐゴシック" pitchFamily="34" charset="-128"/>
              </a:rPr>
              <a:t>=1, </a:t>
            </a:r>
            <a:r>
              <a:rPr lang="fr-CA" altLang="ko-KR" i="1" dirty="0">
                <a:ea typeface="ＭＳ Ｐゴシック" pitchFamily="34" charset="-128"/>
              </a:rPr>
              <a:t>S</a:t>
            </a:r>
            <a:r>
              <a:rPr lang="fr-CA" altLang="ko-KR" baseline="-25000" dirty="0">
                <a:ea typeface="ＭＳ Ｐゴシック" pitchFamily="34" charset="-128"/>
              </a:rPr>
              <a:t>3</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4</a:t>
            </a:r>
            <a:r>
              <a:rPr lang="fr-CA" altLang="ko-KR" dirty="0">
                <a:ea typeface="ＭＳ Ｐゴシック" pitchFamily="34" charset="-128"/>
              </a:rPr>
              <a:t>=0) =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H</a:t>
            </a:r>
            <a:r>
              <a:rPr lang="fr-CA" altLang="ko-KR" baseline="-25000" dirty="0">
                <a:ea typeface="ＭＳ Ｐゴシック" pitchFamily="34" charset="-128"/>
              </a:rPr>
              <a:t>4</a:t>
            </a:r>
            <a:r>
              <a:rPr lang="fr-CA" altLang="ko-KR" dirty="0">
                <a:ea typeface="ＭＳ Ｐゴシック" pitchFamily="34" charset="-128"/>
              </a:rPr>
              <a:t> = 0, </a:t>
            </a:r>
            <a:r>
              <a:rPr lang="fr-CA" altLang="ko-KR" i="1" dirty="0">
                <a:ea typeface="ＭＳ Ｐゴシック" pitchFamily="34" charset="-128"/>
              </a:rPr>
              <a:t>S</a:t>
            </a:r>
            <a:r>
              <a:rPr lang="fr-CA" altLang="ko-KR" baseline="-25000" dirty="0">
                <a:ea typeface="ＭＳ Ｐゴシック" pitchFamily="34" charset="-128"/>
              </a:rPr>
              <a:t>1</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2</a:t>
            </a:r>
            <a:r>
              <a:rPr lang="fr-CA" altLang="ko-KR" dirty="0">
                <a:ea typeface="ＭＳ Ｐゴシック" pitchFamily="34" charset="-128"/>
              </a:rPr>
              <a:t>=1, </a:t>
            </a:r>
            <a:r>
              <a:rPr lang="fr-CA" altLang="ko-KR" i="1" dirty="0">
                <a:ea typeface="ＭＳ Ｐゴシック" pitchFamily="34" charset="-128"/>
              </a:rPr>
              <a:t>S</a:t>
            </a:r>
            <a:r>
              <a:rPr lang="fr-CA" altLang="ko-KR" baseline="-25000" dirty="0">
                <a:ea typeface="ＭＳ Ｐゴシック" pitchFamily="34" charset="-128"/>
              </a:rPr>
              <a:t>3</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4</a:t>
            </a:r>
            <a:r>
              <a:rPr lang="fr-CA" altLang="ko-KR" dirty="0">
                <a:ea typeface="ＭＳ Ｐゴシック" pitchFamily="34" charset="-128"/>
              </a:rPr>
              <a:t>=0)</a:t>
            </a:r>
            <a:br>
              <a:rPr lang="fr-CA" altLang="ko-KR" dirty="0">
                <a:ea typeface="ＭＳ Ｐゴシック" pitchFamily="34" charset="-128"/>
              </a:rPr>
            </a:br>
            <a:r>
              <a:rPr lang="fr-CA" altLang="ko-KR" dirty="0">
                <a:ea typeface="ＭＳ Ｐゴシック" pitchFamily="34" charset="-128"/>
              </a:rPr>
              <a:t>                                                             </a:t>
            </a:r>
            <a:r>
              <a:rPr lang="fr-CA" altLang="en-US" dirty="0">
                <a:ea typeface="ＭＳ Ｐゴシック" pitchFamily="34" charset="-128"/>
                <a:sym typeface="Symbol" pitchFamily="18" charset="2"/>
              </a:rPr>
              <a:t></a:t>
            </a:r>
            <a:r>
              <a:rPr lang="fr-CA" altLang="en-US" i="1" baseline="-25000" dirty="0">
                <a:ea typeface="ＭＳ Ｐゴシック" pitchFamily="34" charset="-128"/>
                <a:sym typeface="Symbol" pitchFamily="18" charset="2"/>
              </a:rPr>
              <a:t>i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H</a:t>
            </a:r>
            <a:r>
              <a:rPr lang="fr-CA" altLang="ko-KR" baseline="-25000" dirty="0">
                <a:ea typeface="ＭＳ Ｐゴシック" pitchFamily="34" charset="-128"/>
              </a:rPr>
              <a:t>4</a:t>
            </a:r>
            <a:r>
              <a:rPr lang="fr-CA" altLang="ko-KR" dirty="0">
                <a:ea typeface="ＭＳ Ｐゴシック" pitchFamily="34" charset="-128"/>
              </a:rPr>
              <a:t> = i, </a:t>
            </a:r>
            <a:r>
              <a:rPr lang="fr-CA" altLang="ko-KR" i="1" dirty="0">
                <a:ea typeface="ＭＳ Ｐゴシック" pitchFamily="34" charset="-128"/>
              </a:rPr>
              <a:t>S</a:t>
            </a:r>
            <a:r>
              <a:rPr lang="fr-CA" altLang="ko-KR" baseline="-25000" dirty="0">
                <a:ea typeface="ＭＳ Ｐゴシック" pitchFamily="34" charset="-128"/>
              </a:rPr>
              <a:t>1</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2</a:t>
            </a:r>
            <a:r>
              <a:rPr lang="fr-CA" altLang="ko-KR" dirty="0">
                <a:ea typeface="ＭＳ Ｐゴシック" pitchFamily="34" charset="-128"/>
              </a:rPr>
              <a:t>=1, </a:t>
            </a:r>
            <a:r>
              <a:rPr lang="fr-CA" altLang="ko-KR" i="1" dirty="0">
                <a:ea typeface="ＭＳ Ｐゴシック" pitchFamily="34" charset="-128"/>
              </a:rPr>
              <a:t>S</a:t>
            </a:r>
            <a:r>
              <a:rPr lang="fr-CA" altLang="ko-KR" baseline="-25000" dirty="0">
                <a:ea typeface="ＭＳ Ｐゴシック" pitchFamily="34" charset="-128"/>
              </a:rPr>
              <a:t>3</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4</a:t>
            </a:r>
            <a:r>
              <a:rPr lang="fr-CA" altLang="ko-KR" dirty="0">
                <a:ea typeface="ＭＳ Ｐゴシック" pitchFamily="34" charset="-128"/>
              </a:rPr>
              <a:t>=0)</a:t>
            </a:r>
            <a:br>
              <a:rPr lang="fr-CA" altLang="ko-KR" dirty="0">
                <a:ea typeface="ＭＳ Ｐゴシック" pitchFamily="34" charset="-128"/>
              </a:rPr>
            </a:br>
            <a:r>
              <a:rPr lang="fr-CA" altLang="ko-KR" dirty="0">
                <a:ea typeface="ＭＳ Ｐゴシック" pitchFamily="34" charset="-128"/>
              </a:rPr>
              <a:t>							  = </a:t>
            </a:r>
            <a:r>
              <a:rPr lang="fr-CA" altLang="en-US" dirty="0">
                <a:solidFill>
                  <a:srgbClr val="000000"/>
                </a:solidFill>
                <a:ea typeface="ＭＳ Ｐゴシック" pitchFamily="34" charset="-128"/>
              </a:rPr>
              <a:t>α(0,4) / ( α(0,4) + α(1,4) )</a:t>
            </a:r>
            <a:br>
              <a:rPr lang="fr-CA" altLang="en-US" dirty="0">
                <a:solidFill>
                  <a:srgbClr val="000000"/>
                </a:solidFill>
                <a:ea typeface="ＭＳ Ｐゴシック" pitchFamily="34" charset="-128"/>
              </a:rPr>
            </a:br>
            <a:r>
              <a:rPr lang="fr-CA" altLang="en-US" dirty="0">
                <a:solidFill>
                  <a:srgbClr val="000000"/>
                </a:solidFill>
                <a:ea typeface="ＭＳ Ｐゴシック" pitchFamily="34" charset="-128"/>
              </a:rPr>
              <a:t>							  = </a:t>
            </a:r>
            <a:r>
              <a:rPr lang="fr-FR" altLang="en-US" dirty="0">
                <a:ea typeface="ＭＳ Ｐゴシック" pitchFamily="34" charset="-128"/>
              </a:rPr>
              <a:t>0.04427</a:t>
            </a:r>
            <a:r>
              <a:rPr lang="fr-CA" altLang="en-US" dirty="0">
                <a:solidFill>
                  <a:srgbClr val="000000"/>
                </a:solidFill>
                <a:ea typeface="ＭＳ Ｐゴシック" pitchFamily="34" charset="-128"/>
              </a:rPr>
              <a:t> / (</a:t>
            </a:r>
            <a:r>
              <a:rPr lang="fr-FR" altLang="en-US" dirty="0">
                <a:ea typeface="ＭＳ Ｐゴシック" pitchFamily="34" charset="-128"/>
              </a:rPr>
              <a:t>0.04427 </a:t>
            </a:r>
            <a:r>
              <a:rPr lang="fr-CA" altLang="en-US" dirty="0">
                <a:solidFill>
                  <a:srgbClr val="000000"/>
                </a:solidFill>
                <a:ea typeface="ＭＳ Ｐゴシック" pitchFamily="34" charset="-128"/>
              </a:rPr>
              <a:t>+ </a:t>
            </a:r>
            <a:r>
              <a:rPr lang="fr-FR" altLang="en-US" dirty="0">
                <a:ea typeface="ＭＳ Ｐゴシック" pitchFamily="34" charset="-128"/>
              </a:rPr>
              <a:t>0.02039</a:t>
            </a:r>
            <a:r>
              <a:rPr lang="fr-CA" altLang="en-US" dirty="0">
                <a:solidFill>
                  <a:srgbClr val="000000"/>
                </a:solidFill>
                <a:ea typeface="ＭＳ Ｐゴシック" pitchFamily="34" charset="-128"/>
              </a:rPr>
              <a:t>)</a:t>
            </a:r>
            <a:br>
              <a:rPr lang="fr-CA" altLang="en-US" dirty="0">
                <a:solidFill>
                  <a:srgbClr val="000000"/>
                </a:solidFill>
                <a:ea typeface="ＭＳ Ｐゴシック" pitchFamily="34" charset="-128"/>
              </a:rPr>
            </a:br>
            <a:r>
              <a:rPr lang="fr-CA" altLang="en-US" dirty="0">
                <a:solidFill>
                  <a:srgbClr val="000000"/>
                </a:solidFill>
                <a:ea typeface="ＭＳ Ｐゴシック" pitchFamily="34" charset="-128"/>
              </a:rPr>
              <a:t>							  ≈ </a:t>
            </a:r>
            <a:r>
              <a:rPr lang="fr-FR" altLang="en-US" dirty="0">
                <a:solidFill>
                  <a:srgbClr val="000000"/>
                </a:solidFill>
                <a:ea typeface="ＭＳ Ｐゴシック" pitchFamily="34" charset="-128"/>
              </a:rPr>
              <a:t>0.6847</a:t>
            </a:r>
            <a:br>
              <a:rPr lang="fr-FR" altLang="en-US" dirty="0">
                <a:solidFill>
                  <a:srgbClr val="000000"/>
                </a:solidFill>
                <a:ea typeface="ＭＳ Ｐゴシック" pitchFamily="34" charset="-128"/>
              </a:rPr>
            </a:br>
            <a:r>
              <a:rPr lang="fr-FR" altLang="en-US" sz="900" dirty="0">
                <a:solidFill>
                  <a:srgbClr val="000000"/>
                </a:solidFill>
                <a:ea typeface="ＭＳ Ｐゴシック" pitchFamily="34" charset="-128"/>
              </a:rPr>
              <a:t> </a:t>
            </a:r>
            <a:br>
              <a:rPr lang="fr-FR" altLang="en-US" dirty="0">
                <a:solidFill>
                  <a:srgbClr val="000000"/>
                </a:solidFill>
                <a:ea typeface="ＭＳ Ｐゴシック" pitchFamily="34" charset="-128"/>
              </a:rPr>
            </a:b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H</a:t>
            </a:r>
            <a:r>
              <a:rPr lang="fr-CA" altLang="ko-KR" baseline="-25000" dirty="0">
                <a:ea typeface="ＭＳ Ｐゴシック" pitchFamily="34" charset="-128"/>
              </a:rPr>
              <a:t>4</a:t>
            </a:r>
            <a:r>
              <a:rPr lang="fr-CA" altLang="ko-KR" dirty="0">
                <a:ea typeface="ＭＳ Ｐゴシック" pitchFamily="34" charset="-128"/>
              </a:rPr>
              <a:t> = 1 | </a:t>
            </a:r>
            <a:r>
              <a:rPr lang="fr-CA" altLang="ko-KR" i="1" dirty="0">
                <a:ea typeface="ＭＳ Ｐゴシック" pitchFamily="34" charset="-128"/>
              </a:rPr>
              <a:t>S</a:t>
            </a:r>
            <a:r>
              <a:rPr lang="fr-CA" altLang="ko-KR" baseline="-25000" dirty="0">
                <a:ea typeface="ＭＳ Ｐゴシック" pitchFamily="34" charset="-128"/>
              </a:rPr>
              <a:t>1</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2</a:t>
            </a:r>
            <a:r>
              <a:rPr lang="fr-CA" altLang="ko-KR" dirty="0">
                <a:ea typeface="ＭＳ Ｐゴシック" pitchFamily="34" charset="-128"/>
              </a:rPr>
              <a:t>=1, </a:t>
            </a:r>
            <a:r>
              <a:rPr lang="fr-CA" altLang="ko-KR" i="1" dirty="0">
                <a:ea typeface="ＭＳ Ｐゴシック" pitchFamily="34" charset="-128"/>
              </a:rPr>
              <a:t>S</a:t>
            </a:r>
            <a:r>
              <a:rPr lang="fr-CA" altLang="ko-KR" baseline="-25000" dirty="0">
                <a:ea typeface="ＭＳ Ｐゴシック" pitchFamily="34" charset="-128"/>
              </a:rPr>
              <a:t>3</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4</a:t>
            </a:r>
            <a:r>
              <a:rPr lang="fr-CA" altLang="ko-KR" dirty="0">
                <a:ea typeface="ＭＳ Ｐゴシック" pitchFamily="34" charset="-128"/>
              </a:rPr>
              <a:t>=0) </a:t>
            </a:r>
            <a:r>
              <a:rPr lang="fr-CA" altLang="en-US" dirty="0">
                <a:solidFill>
                  <a:srgbClr val="000000"/>
                </a:solidFill>
                <a:ea typeface="ＭＳ Ｐゴシック" pitchFamily="34" charset="-128"/>
              </a:rPr>
              <a:t>= </a:t>
            </a:r>
            <a:r>
              <a:rPr lang="fr-FR" altLang="en-US" dirty="0">
                <a:ea typeface="ＭＳ Ｐゴシック" pitchFamily="34" charset="-128"/>
              </a:rPr>
              <a:t>0.02039</a:t>
            </a:r>
            <a:r>
              <a:rPr lang="fr-CA" altLang="en-US" dirty="0">
                <a:solidFill>
                  <a:srgbClr val="000000"/>
                </a:solidFill>
                <a:ea typeface="ＭＳ Ｐゴシック" pitchFamily="34" charset="-128"/>
              </a:rPr>
              <a:t> / (</a:t>
            </a:r>
            <a:r>
              <a:rPr lang="fr-FR" altLang="en-US" dirty="0">
                <a:ea typeface="ＭＳ Ｐゴシック" pitchFamily="34" charset="-128"/>
              </a:rPr>
              <a:t>0.04427 </a:t>
            </a:r>
            <a:r>
              <a:rPr lang="fr-CA" altLang="en-US" dirty="0">
                <a:solidFill>
                  <a:srgbClr val="000000"/>
                </a:solidFill>
                <a:ea typeface="ＭＳ Ｐゴシック" pitchFamily="34" charset="-128"/>
              </a:rPr>
              <a:t>+ </a:t>
            </a:r>
            <a:r>
              <a:rPr lang="fr-FR" altLang="en-US" dirty="0">
                <a:ea typeface="ＭＳ Ｐゴシック" pitchFamily="34" charset="-128"/>
              </a:rPr>
              <a:t>0.02039</a:t>
            </a:r>
            <a:r>
              <a:rPr lang="fr-CA" altLang="en-US" dirty="0">
                <a:solidFill>
                  <a:srgbClr val="000000"/>
                </a:solidFill>
                <a:ea typeface="ＭＳ Ｐゴシック" pitchFamily="34" charset="-128"/>
              </a:rPr>
              <a:t>)</a:t>
            </a:r>
            <a:br>
              <a:rPr lang="fr-CA" altLang="en-US" dirty="0">
                <a:solidFill>
                  <a:srgbClr val="000000"/>
                </a:solidFill>
                <a:ea typeface="ＭＳ Ｐゴシック" pitchFamily="34" charset="-128"/>
              </a:rPr>
            </a:br>
            <a:r>
              <a:rPr lang="fr-CA" altLang="en-US" dirty="0">
                <a:solidFill>
                  <a:srgbClr val="000000"/>
                </a:solidFill>
                <a:ea typeface="ＭＳ Ｐゴシック" pitchFamily="34" charset="-128"/>
              </a:rPr>
              <a:t>							  ≈ </a:t>
            </a:r>
            <a:r>
              <a:rPr lang="fr-FR" altLang="en-US" dirty="0">
                <a:solidFill>
                  <a:srgbClr val="000000"/>
                </a:solidFill>
                <a:ea typeface="ＭＳ Ｐゴシック" pitchFamily="34" charset="-128"/>
              </a:rPr>
              <a:t>0.3153</a:t>
            </a:r>
            <a:endParaRPr lang="fr-CA" altLang="en-US" dirty="0">
              <a:solidFill>
                <a:srgbClr val="000000"/>
              </a:solidFill>
              <a:ea typeface="ＭＳ Ｐゴシック" pitchFamily="34" charset="-128"/>
            </a:endParaRPr>
          </a:p>
        </p:txBody>
      </p:sp>
      <p:sp>
        <p:nvSpPr>
          <p:cNvPr id="38916"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38917"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38918"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FC6E1066-2513-441E-A81A-C974F40248E1}" type="slidenum">
              <a:rPr lang="en-US" altLang="en-US" smtClean="0">
                <a:latin typeface="Calibri" pitchFamily="34" charset="0"/>
              </a:rPr>
              <a:pPr/>
              <a:t>42</a:t>
            </a:fld>
            <a:endParaRPr lang="en-US" altLang="en-US">
              <a:latin typeface="Calibri" pitchFamily="34" charset="0"/>
            </a:endParaRPr>
          </a:p>
        </p:txBody>
      </p:sp>
      <p:graphicFrame>
        <p:nvGraphicFramePr>
          <p:cNvPr id="5" name="Tableau 4"/>
          <p:cNvGraphicFramePr>
            <a:graphicFrameLocks noGrp="1"/>
          </p:cNvGraphicFramePr>
          <p:nvPr/>
        </p:nvGraphicFramePr>
        <p:xfrm>
          <a:off x="1844675" y="2627313"/>
          <a:ext cx="5387975" cy="1112838"/>
        </p:xfrm>
        <a:graphic>
          <a:graphicData uri="http://schemas.openxmlformats.org/drawingml/2006/table">
            <a:tbl>
              <a:tblPr firstRow="1" bandRow="1">
                <a:tableStyleId>{5C22544A-7EE6-4342-B048-85BDC9FD1C3A}</a:tableStyleId>
              </a:tblPr>
              <a:tblGrid>
                <a:gridCol w="1077595">
                  <a:extLst>
                    <a:ext uri="{9D8B030D-6E8A-4147-A177-3AD203B41FA5}">
                      <a16:colId xmlns:a16="http://schemas.microsoft.com/office/drawing/2014/main" val="20000"/>
                    </a:ext>
                  </a:extLst>
                </a:gridCol>
                <a:gridCol w="1077595">
                  <a:extLst>
                    <a:ext uri="{9D8B030D-6E8A-4147-A177-3AD203B41FA5}">
                      <a16:colId xmlns:a16="http://schemas.microsoft.com/office/drawing/2014/main" val="20001"/>
                    </a:ext>
                  </a:extLst>
                </a:gridCol>
                <a:gridCol w="1077595">
                  <a:extLst>
                    <a:ext uri="{9D8B030D-6E8A-4147-A177-3AD203B41FA5}">
                      <a16:colId xmlns:a16="http://schemas.microsoft.com/office/drawing/2014/main" val="20002"/>
                    </a:ext>
                  </a:extLst>
                </a:gridCol>
                <a:gridCol w="1077595">
                  <a:extLst>
                    <a:ext uri="{9D8B030D-6E8A-4147-A177-3AD203B41FA5}">
                      <a16:colId xmlns:a16="http://schemas.microsoft.com/office/drawing/2014/main" val="20003"/>
                    </a:ext>
                  </a:extLst>
                </a:gridCol>
                <a:gridCol w="1077595">
                  <a:extLst>
                    <a:ext uri="{9D8B030D-6E8A-4147-A177-3AD203B41FA5}">
                      <a16:colId xmlns:a16="http://schemas.microsoft.com/office/drawing/2014/main" val="20004"/>
                    </a:ext>
                  </a:extLst>
                </a:gridCol>
              </a:tblGrid>
              <a:tr h="370946">
                <a:tc>
                  <a:txBody>
                    <a:bodyPr/>
                    <a:lstStyle/>
                    <a:p>
                      <a:r>
                        <a:rPr lang="fr-FR" sz="1800" dirty="0"/>
                        <a:t>i</a:t>
                      </a:r>
                    </a:p>
                  </a:txBody>
                  <a:tcPr marL="91448" marR="91448" marT="45733" marB="45733"/>
                </a:tc>
                <a:tc>
                  <a:txBody>
                    <a:bodyPr/>
                    <a:lstStyle/>
                    <a:p>
                      <a:pPr algn="r"/>
                      <a:r>
                        <a:rPr lang="fr-FR" sz="1800" dirty="0"/>
                        <a:t>1</a:t>
                      </a:r>
                    </a:p>
                  </a:txBody>
                  <a:tcPr marL="91448" marR="91448" marT="45733" marB="45733"/>
                </a:tc>
                <a:tc>
                  <a:txBody>
                    <a:bodyPr/>
                    <a:lstStyle/>
                    <a:p>
                      <a:pPr algn="r"/>
                      <a:r>
                        <a:rPr lang="fr-FR" sz="1800" dirty="0"/>
                        <a:t>2</a:t>
                      </a:r>
                    </a:p>
                  </a:txBody>
                  <a:tcPr marL="91448" marR="91448" marT="45733" marB="45733"/>
                </a:tc>
                <a:tc>
                  <a:txBody>
                    <a:bodyPr/>
                    <a:lstStyle/>
                    <a:p>
                      <a:pPr algn="r"/>
                      <a:r>
                        <a:rPr lang="fr-FR" sz="1800" dirty="0"/>
                        <a:t>3</a:t>
                      </a:r>
                    </a:p>
                  </a:txBody>
                  <a:tcPr marL="91448" marR="91448" marT="45733" marB="45733"/>
                </a:tc>
                <a:tc>
                  <a:txBody>
                    <a:bodyPr/>
                    <a:lstStyle/>
                    <a:p>
                      <a:pPr algn="r"/>
                      <a:r>
                        <a:rPr lang="fr-FR" sz="1800" dirty="0"/>
                        <a:t>4</a:t>
                      </a:r>
                    </a:p>
                  </a:txBody>
                  <a:tcPr marL="91448" marR="91448" marT="45733" marB="45733"/>
                </a:tc>
                <a:extLst>
                  <a:ext uri="{0D108BD9-81ED-4DB2-BD59-A6C34878D82A}">
                    <a16:rowId xmlns:a16="http://schemas.microsoft.com/office/drawing/2014/main" val="10000"/>
                  </a:ext>
                </a:extLst>
              </a:tr>
              <a:tr h="370946">
                <a:tc>
                  <a:txBody>
                    <a:bodyPr/>
                    <a:lstStyle/>
                    <a:p>
                      <a:r>
                        <a:rPr lang="fr-FR" sz="1800" dirty="0"/>
                        <a:t>0</a:t>
                      </a:r>
                    </a:p>
                  </a:txBody>
                  <a:tcPr marL="91448" marR="91448" marT="45733" marB="45733"/>
                </a:tc>
                <a:tc>
                  <a:txBody>
                    <a:bodyPr/>
                    <a:lstStyle/>
                    <a:p>
                      <a:pPr algn="r"/>
                      <a:r>
                        <a:rPr lang="fr-FR" sz="1800" dirty="0"/>
                        <a:t>0.45</a:t>
                      </a:r>
                    </a:p>
                  </a:txBody>
                  <a:tcPr marL="91448" marR="91448" marT="45733" marB="45733"/>
                </a:tc>
                <a:tc>
                  <a:txBody>
                    <a:bodyPr/>
                    <a:lstStyle/>
                    <a:p>
                      <a:pPr algn="r"/>
                      <a:r>
                        <a:rPr lang="fr-FR" altLang="ko-KR" sz="1800" dirty="0"/>
                        <a:t>0.0175</a:t>
                      </a:r>
                      <a:endParaRPr lang="fr-FR" sz="1800" dirty="0"/>
                    </a:p>
                  </a:txBody>
                  <a:tcPr marL="91448" marR="91448" marT="45733" marB="45733"/>
                </a:tc>
                <a:tc>
                  <a:txBody>
                    <a:bodyPr/>
                    <a:lstStyle/>
                    <a:p>
                      <a:pPr algn="r"/>
                      <a:r>
                        <a:rPr lang="fr-FR" sz="1800" dirty="0"/>
                        <a:t>0.112725</a:t>
                      </a:r>
                    </a:p>
                  </a:txBody>
                  <a:tcPr marL="91448" marR="91448" marT="45733" marB="45733"/>
                </a:tc>
                <a:tc>
                  <a:txBody>
                    <a:bodyPr/>
                    <a:lstStyle/>
                    <a:p>
                      <a:pPr algn="r"/>
                      <a:r>
                        <a:rPr lang="fr-FR" sz="1800" dirty="0"/>
                        <a:t>0.04427</a:t>
                      </a:r>
                    </a:p>
                  </a:txBody>
                  <a:tcPr marL="91448" marR="91448" marT="45733" marB="45733"/>
                </a:tc>
                <a:extLst>
                  <a:ext uri="{0D108BD9-81ED-4DB2-BD59-A6C34878D82A}">
                    <a16:rowId xmlns:a16="http://schemas.microsoft.com/office/drawing/2014/main" val="10001"/>
                  </a:ext>
                </a:extLst>
              </a:tr>
              <a:tr h="370946">
                <a:tc>
                  <a:txBody>
                    <a:bodyPr/>
                    <a:lstStyle/>
                    <a:p>
                      <a:r>
                        <a:rPr lang="fr-FR" sz="1800" dirty="0"/>
                        <a:t>1</a:t>
                      </a:r>
                    </a:p>
                  </a:txBody>
                  <a:tcPr marL="91448" marR="91448" marT="45733" marB="45733"/>
                </a:tc>
                <a:tc>
                  <a:txBody>
                    <a:bodyPr/>
                    <a:lstStyle/>
                    <a:p>
                      <a:pPr algn="r"/>
                      <a:r>
                        <a:rPr lang="fr-FR" sz="1800" dirty="0"/>
                        <a:t>0.1</a:t>
                      </a:r>
                    </a:p>
                  </a:txBody>
                  <a:tcPr marL="91448" marR="91448" marT="45733" marB="45733"/>
                </a:tc>
                <a:tc>
                  <a:txBody>
                    <a:bodyPr/>
                    <a:lstStyle/>
                    <a:p>
                      <a:pPr algn="r"/>
                      <a:r>
                        <a:rPr lang="fr-FR" sz="1800" dirty="0"/>
                        <a:t>0.3</a:t>
                      </a:r>
                    </a:p>
                  </a:txBody>
                  <a:tcPr marL="91448" marR="91448" marT="45733" marB="45733"/>
                </a:tc>
                <a:tc>
                  <a:txBody>
                    <a:bodyPr/>
                    <a:lstStyle/>
                    <a:p>
                      <a:pPr algn="r"/>
                      <a:r>
                        <a:rPr lang="fr-FR" sz="1800" dirty="0"/>
                        <a:t>0.03845</a:t>
                      </a:r>
                    </a:p>
                  </a:txBody>
                  <a:tcPr marL="91448" marR="91448" marT="45733" marB="45733"/>
                </a:tc>
                <a:tc>
                  <a:txBody>
                    <a:bodyPr/>
                    <a:lstStyle/>
                    <a:p>
                      <a:pPr algn="r"/>
                      <a:r>
                        <a:rPr lang="fr-FR" sz="1800" dirty="0"/>
                        <a:t>0.02039</a:t>
                      </a:r>
                    </a:p>
                  </a:txBody>
                  <a:tcPr marL="91448" marR="91448" marT="45733" marB="45733"/>
                </a:tc>
                <a:extLst>
                  <a:ext uri="{0D108BD9-81ED-4DB2-BD59-A6C34878D82A}">
                    <a16:rowId xmlns:a16="http://schemas.microsoft.com/office/drawing/2014/main" val="10002"/>
                  </a:ext>
                </a:extLst>
              </a:tr>
            </a:tbl>
          </a:graphicData>
        </a:graphic>
      </p:graphicFrame>
      <p:sp>
        <p:nvSpPr>
          <p:cNvPr id="38945" name="Text Box 43"/>
          <p:cNvSpPr txBox="1">
            <a:spLocks noChangeArrowheads="1"/>
          </p:cNvSpPr>
          <p:nvPr/>
        </p:nvSpPr>
        <p:spPr bwMode="auto">
          <a:xfrm rot="-5400000">
            <a:off x="1270000" y="3049588"/>
            <a:ext cx="6683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CA" altLang="en-US" sz="1600" b="1">
                <a:solidFill>
                  <a:srgbClr val="000000"/>
                </a:solidFill>
                <a:latin typeface="Calibri" pitchFamily="34" charset="0"/>
              </a:rPr>
              <a:t>α(i,t)</a:t>
            </a:r>
          </a:p>
        </p:txBody>
      </p:sp>
      <p:cxnSp>
        <p:nvCxnSpPr>
          <p:cNvPr id="15" name="Connecteur droit 14"/>
          <p:cNvCxnSpPr>
            <a:cxnSpLocks noChangeShapeType="1"/>
          </p:cNvCxnSpPr>
          <p:nvPr/>
        </p:nvCxnSpPr>
        <p:spPr bwMode="auto">
          <a:xfrm>
            <a:off x="1831975" y="2633663"/>
            <a:ext cx="1082675" cy="334962"/>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0" name="Text Box 43"/>
          <p:cNvSpPr txBox="1">
            <a:spLocks noChangeArrowheads="1"/>
          </p:cNvSpPr>
          <p:nvPr/>
        </p:nvSpPr>
        <p:spPr bwMode="auto">
          <a:xfrm>
            <a:off x="2644775" y="2584450"/>
            <a:ext cx="269875" cy="3381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err="1">
                <a:solidFill>
                  <a:schemeClr val="bg1"/>
                </a:solidFill>
                <a:latin typeface="+mn-lt"/>
              </a:rPr>
              <a:t>t</a:t>
            </a:r>
            <a:endParaRPr lang="fr-CA" sz="1600" b="1" dirty="0">
              <a:solidFill>
                <a:schemeClr val="bg1"/>
              </a:solidFill>
              <a:latin typeface="+mn-lt"/>
            </a:endParaRPr>
          </a:p>
        </p:txBody>
      </p:sp>
      <p:cxnSp>
        <p:nvCxnSpPr>
          <p:cNvPr id="3" name="Connecteur droit 2"/>
          <p:cNvCxnSpPr/>
          <p:nvPr/>
        </p:nvCxnSpPr>
        <p:spPr>
          <a:xfrm>
            <a:off x="4377067" y="4623841"/>
            <a:ext cx="299561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pslz="http://schemas.microsoft.com/office/powerpoint/2016/slidezoom">
        <mc:Choice Requires="pslz">
          <p:graphicFrame>
            <p:nvGraphicFramePr>
              <p:cNvPr id="4" name="Slide Zoom 3">
                <a:extLst>
                  <a:ext uri="{FF2B5EF4-FFF2-40B4-BE49-F238E27FC236}">
                    <a16:creationId xmlns:a16="http://schemas.microsoft.com/office/drawing/2014/main" id="{5771B1C3-1077-4FC8-BD0A-79F37D737CA7}"/>
                  </a:ext>
                </a:extLst>
              </p:cNvPr>
              <p:cNvGraphicFramePr>
                <a:graphicFrameLocks noChangeAspect="1"/>
              </p:cNvGraphicFramePr>
              <p:nvPr>
                <p:extLst>
                  <p:ext uri="{D42A27DB-BD31-4B8C-83A1-F6EECF244321}">
                    <p14:modId xmlns:p14="http://schemas.microsoft.com/office/powerpoint/2010/main" val="2130764707"/>
                  </p:ext>
                </p:extLst>
              </p:nvPr>
            </p:nvGraphicFramePr>
            <p:xfrm>
              <a:off x="8386871" y="1475821"/>
              <a:ext cx="331679" cy="248759"/>
            </p:xfrm>
            <a:graphic>
              <a:graphicData uri="http://schemas.microsoft.com/office/powerpoint/2016/slidezoom">
                <pslz:sldZm>
                  <pslz:sldZmObj sldId="707" cId="3429968907">
                    <pslz:zmPr id="{D1785DDA-6514-4A72-BB13-7A3718189133}" returnToParent="0" transitionDur="1000">
                      <p166:blipFill xmlns:p166="http://schemas.microsoft.com/office/powerpoint/2016/6/main">
                        <a:blip r:embed="rId3"/>
                        <a:stretch>
                          <a:fillRect/>
                        </a:stretch>
                      </p166:blipFill>
                      <p166:spPr xmlns:p166="http://schemas.microsoft.com/office/powerpoint/2016/6/main">
                        <a:xfrm>
                          <a:off x="0" y="0"/>
                          <a:ext cx="331679" cy="248759"/>
                        </a:xfrm>
                        <a:prstGeom prst="rect">
                          <a:avLst/>
                        </a:prstGeom>
                        <a:ln w="3175">
                          <a:solidFill>
                            <a:prstClr val="ltGray"/>
                          </a:solidFill>
                        </a:ln>
                      </p166:spPr>
                    </pslz:zmPr>
                  </pslz:sldZmObj>
                </pslz:sldZm>
              </a:graphicData>
            </a:graphic>
          </p:graphicFrame>
        </mc:Choice>
        <mc:Fallback xmlns="">
          <p:pic>
            <p:nvPicPr>
              <p:cNvPr id="4" name="Slide Zoom 3">
                <a:extLst>
                  <a:ext uri="{FF2B5EF4-FFF2-40B4-BE49-F238E27FC236}">
                    <a16:creationId xmlns:a16="http://schemas.microsoft.com/office/drawing/2014/main" id="{5771B1C3-1077-4FC8-BD0A-79F37D737CA7}"/>
                  </a:ext>
                </a:extLst>
              </p:cNvPr>
              <p:cNvPicPr>
                <a:picLocks noGrp="1" noRot="1" noChangeAspect="1" noMove="1" noResize="1" noEditPoints="1" noAdjustHandles="1" noChangeArrowheads="1" noChangeShapeType="1"/>
              </p:cNvPicPr>
              <p:nvPr/>
            </p:nvPicPr>
            <p:blipFill>
              <a:blip r:embed="rId4"/>
              <a:stretch>
                <a:fillRect/>
              </a:stretch>
            </p:blipFill>
            <p:spPr>
              <a:xfrm>
                <a:off x="8386871" y="1475821"/>
                <a:ext cx="331679" cy="248759"/>
              </a:xfrm>
              <a:prstGeom prst="rect">
                <a:avLst/>
              </a:prstGeom>
              <a:ln w="3175">
                <a:solidFill>
                  <a:prstClr val="ltGray"/>
                </a:solidFill>
              </a:ln>
            </p:spPr>
          </p:pic>
        </mc:Fallback>
      </mc:AlternateContent>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u contenu 8"/>
          <p:cNvSpPr>
            <a:spLocks noGrp="1"/>
          </p:cNvSpPr>
          <p:nvPr>
            <p:ph idx="1"/>
          </p:nvPr>
        </p:nvSpPr>
        <p:spPr>
          <a:xfrm>
            <a:off x="457200" y="1600200"/>
            <a:ext cx="8534400" cy="4838700"/>
          </a:xfrm>
        </p:spPr>
        <p:txBody>
          <a:bodyPr/>
          <a:lstStyle/>
          <a:p>
            <a:pPr eaLnBrk="1" hangingPunct="1"/>
            <a:r>
              <a:rPr lang="fr-CA" altLang="ko-KR" dirty="0">
                <a:ea typeface="ＭＳ Ｐゴシック" pitchFamily="34" charset="-128"/>
              </a:rPr>
              <a:t>Un calcul naïf basée sur la sémantique d’un réseau bayésien serait:</a:t>
            </a:r>
            <a:br>
              <a:rPr lang="fr-CA" altLang="ko-KR" dirty="0">
                <a:ea typeface="ＭＳ Ｐゴシック" pitchFamily="34" charset="-128"/>
              </a:rPr>
            </a:br>
            <a:r>
              <a:rPr lang="fr-CA" altLang="ko-KR" dirty="0">
                <a:ea typeface="ＭＳ Ｐゴシック" pitchFamily="34" charset="-128"/>
              </a:rPr>
              <a:t>    </a:t>
            </a:r>
            <a:br>
              <a:rPr lang="fr-CA" altLang="ko-KR" dirty="0">
                <a:ea typeface="ＭＳ Ｐゴシック" pitchFamily="34" charset="-128"/>
              </a:rPr>
            </a:br>
            <a:r>
              <a:rPr lang="fr-CA" altLang="ko-KR" dirty="0">
                <a:ea typeface="ＭＳ Ｐゴシック" pitchFamily="34" charset="-128"/>
              </a:rPr>
              <a:t>     </a:t>
            </a:r>
            <a:r>
              <a:rPr lang="fr-CA" altLang="en-US" i="1" dirty="0">
                <a:ea typeface="ＭＳ Ｐゴシック" pitchFamily="34" charset="-128"/>
              </a:rPr>
              <a:t>P</a:t>
            </a:r>
            <a:r>
              <a:rPr lang="fr-CA" altLang="en-US" dirty="0">
                <a:ea typeface="ＭＳ Ｐゴシック" pitchFamily="34" charset="-128"/>
              </a:rPr>
              <a:t>(</a:t>
            </a:r>
            <a:r>
              <a:rPr lang="fr-CA" altLang="en-US" i="1" dirty="0">
                <a:ea typeface="ＭＳ Ｐゴシック" pitchFamily="34" charset="-128"/>
              </a:rPr>
              <a:t>S</a:t>
            </a:r>
            <a:r>
              <a:rPr lang="fr-CA" altLang="en-US" baseline="-25000" dirty="0">
                <a:ea typeface="ＭＳ Ｐゴシック" pitchFamily="34" charset="-128"/>
              </a:rPr>
              <a:t>1:</a:t>
            </a:r>
            <a:r>
              <a:rPr lang="fr-CA" altLang="en-US" i="1" baseline="-25000" dirty="0">
                <a:ea typeface="ＭＳ Ｐゴシック" pitchFamily="34" charset="-128"/>
              </a:rPr>
              <a:t>T</a:t>
            </a:r>
            <a:r>
              <a:rPr lang="fr-CA" altLang="en-US" dirty="0">
                <a:ea typeface="ＭＳ Ｐゴシック" pitchFamily="34" charset="-128"/>
              </a:rPr>
              <a:t>) = </a:t>
            </a:r>
            <a:r>
              <a:rPr lang="fr-CA" altLang="en-US" dirty="0">
                <a:ea typeface="ＭＳ Ｐゴシック" pitchFamily="34" charset="-128"/>
                <a:sym typeface="Symbol" pitchFamily="18" charset="2"/>
              </a:rPr>
              <a:t></a:t>
            </a:r>
            <a:r>
              <a:rPr lang="fr-CA" altLang="en-US" dirty="0">
                <a:ea typeface="ＭＳ Ｐゴシック" pitchFamily="34" charset="-128"/>
              </a:rPr>
              <a:t>  </a:t>
            </a:r>
            <a:r>
              <a:rPr lang="fr-CA" altLang="en-US" i="1" dirty="0">
                <a:ea typeface="ＭＳ Ｐゴシック" pitchFamily="34" charset="-128"/>
              </a:rPr>
              <a:t>P</a:t>
            </a:r>
            <a:r>
              <a:rPr lang="fr-CA" altLang="en-US" dirty="0">
                <a:ea typeface="ＭＳ Ｐゴシック" pitchFamily="34" charset="-128"/>
              </a:rPr>
              <a:t>(</a:t>
            </a:r>
            <a:r>
              <a:rPr lang="fr-CA" altLang="en-US" i="1" dirty="0">
                <a:ea typeface="ＭＳ Ｐゴシック" pitchFamily="34" charset="-128"/>
              </a:rPr>
              <a:t>H</a:t>
            </a:r>
            <a:r>
              <a:rPr lang="fr-CA" altLang="en-US" baseline="-25000" dirty="0">
                <a:ea typeface="ＭＳ Ｐゴシック" pitchFamily="34" charset="-128"/>
              </a:rPr>
              <a:t>1:</a:t>
            </a:r>
            <a:r>
              <a:rPr lang="fr-CA" altLang="en-US" i="1" baseline="-25000" dirty="0">
                <a:ea typeface="ＭＳ Ｐゴシック" pitchFamily="34" charset="-128"/>
              </a:rPr>
              <a:t>T</a:t>
            </a:r>
            <a:r>
              <a:rPr lang="fr-CA" altLang="en-US" i="1" dirty="0">
                <a:ea typeface="ＭＳ Ｐゴシック" pitchFamily="34" charset="-128"/>
              </a:rPr>
              <a:t> = h</a:t>
            </a:r>
            <a:r>
              <a:rPr lang="fr-CA" altLang="en-US" baseline="-25000" dirty="0">
                <a:ea typeface="ＭＳ Ｐゴシック" pitchFamily="34" charset="-128"/>
              </a:rPr>
              <a:t>1:</a:t>
            </a:r>
            <a:r>
              <a:rPr lang="fr-CA" altLang="en-US" i="1" baseline="-25000" dirty="0">
                <a:ea typeface="ＭＳ Ｐゴシック" pitchFamily="34" charset="-128"/>
              </a:rPr>
              <a:t>T</a:t>
            </a:r>
            <a:r>
              <a:rPr lang="fr-CA" altLang="en-US" dirty="0">
                <a:ea typeface="ＭＳ Ｐゴシック" pitchFamily="34" charset="-128"/>
              </a:rPr>
              <a:t>) </a:t>
            </a:r>
            <a:r>
              <a:rPr lang="fr-CA" altLang="en-US" i="1" dirty="0">
                <a:ea typeface="ＭＳ Ｐゴシック" pitchFamily="34" charset="-128"/>
              </a:rPr>
              <a:t>P</a:t>
            </a:r>
            <a:r>
              <a:rPr lang="fr-CA" altLang="en-US" dirty="0">
                <a:ea typeface="ＭＳ Ｐゴシック" pitchFamily="34" charset="-128"/>
              </a:rPr>
              <a:t>(</a:t>
            </a:r>
            <a:r>
              <a:rPr lang="fr-CA" altLang="en-US" i="1" dirty="0">
                <a:ea typeface="ＭＳ Ｐゴシック" pitchFamily="34" charset="-128"/>
              </a:rPr>
              <a:t>S</a:t>
            </a:r>
            <a:r>
              <a:rPr lang="fr-CA" altLang="en-US" baseline="-25000" dirty="0">
                <a:ea typeface="ＭＳ Ｐゴシック" pitchFamily="34" charset="-128"/>
              </a:rPr>
              <a:t>1:</a:t>
            </a:r>
            <a:r>
              <a:rPr lang="fr-CA" altLang="en-US" i="1" baseline="-25000" dirty="0">
                <a:ea typeface="ＭＳ Ｐゴシック" pitchFamily="34" charset="-128"/>
              </a:rPr>
              <a:t>T</a:t>
            </a:r>
            <a:r>
              <a:rPr lang="fr-CA" altLang="en-US" dirty="0">
                <a:ea typeface="ＭＳ Ｐゴシック" pitchFamily="34" charset="-128"/>
              </a:rPr>
              <a:t> | </a:t>
            </a:r>
            <a:r>
              <a:rPr lang="fr-CA" altLang="en-US" i="1" dirty="0">
                <a:ea typeface="ＭＳ Ｐゴシック" pitchFamily="34" charset="-128"/>
              </a:rPr>
              <a:t>H</a:t>
            </a:r>
            <a:r>
              <a:rPr lang="fr-CA" altLang="en-US" baseline="-25000" dirty="0">
                <a:ea typeface="ＭＳ Ｐゴシック" pitchFamily="34" charset="-128"/>
              </a:rPr>
              <a:t>1:</a:t>
            </a:r>
            <a:r>
              <a:rPr lang="fr-CA" altLang="en-US" i="1" baseline="-25000" dirty="0">
                <a:ea typeface="ＭＳ Ｐゴシック" pitchFamily="34" charset="-128"/>
              </a:rPr>
              <a:t>T</a:t>
            </a:r>
            <a:r>
              <a:rPr lang="fr-CA" altLang="en-US" baseline="-25000" dirty="0">
                <a:ea typeface="ＭＳ Ｐゴシック" pitchFamily="34" charset="-128"/>
              </a:rPr>
              <a:t> </a:t>
            </a:r>
            <a:r>
              <a:rPr lang="fr-CA" altLang="en-US" dirty="0">
                <a:ea typeface="ＭＳ Ｐゴシック" pitchFamily="34" charset="-128"/>
              </a:rPr>
              <a:t>= </a:t>
            </a:r>
            <a:r>
              <a:rPr lang="fr-CA" altLang="en-US" i="1" dirty="0">
                <a:ea typeface="ＭＳ Ｐゴシック" pitchFamily="34" charset="-128"/>
              </a:rPr>
              <a:t>h</a:t>
            </a:r>
            <a:r>
              <a:rPr lang="fr-CA" altLang="en-US" baseline="-25000" dirty="0">
                <a:ea typeface="ＭＳ Ｐゴシック" pitchFamily="34" charset="-128"/>
              </a:rPr>
              <a:t>1:</a:t>
            </a:r>
            <a:r>
              <a:rPr lang="fr-CA" altLang="en-US" i="1" baseline="-25000" dirty="0">
                <a:ea typeface="ＭＳ Ｐゴシック" pitchFamily="34" charset="-128"/>
              </a:rPr>
              <a:t>T</a:t>
            </a:r>
            <a:r>
              <a:rPr lang="fr-CA" altLang="en-US" dirty="0">
                <a:ea typeface="ＭＳ Ｐゴシック" pitchFamily="34" charset="-128"/>
              </a:rPr>
              <a:t>)</a:t>
            </a:r>
          </a:p>
          <a:p>
            <a:pPr marL="0" indent="0" eaLnBrk="1" hangingPunct="1">
              <a:buNone/>
            </a:pPr>
            <a:endParaRPr lang="fr-CA" altLang="en-US" dirty="0">
              <a:ea typeface="ＭＳ Ｐゴシック" pitchFamily="34" charset="-128"/>
            </a:endParaRPr>
          </a:p>
          <a:p>
            <a:r>
              <a:rPr lang="fr-CA" altLang="en-US" dirty="0">
                <a:ea typeface="ＭＳ Ｐゴシック" pitchFamily="34" charset="-128"/>
              </a:rPr>
              <a:t>Ce serait inefficace: il y a un nombre exponentiel de séquences cachés possibles (l</a:t>
            </a:r>
            <a:r>
              <a:rPr lang="fr-CA" altLang="ko-KR" dirty="0">
                <a:ea typeface="ＭＳ Ｐゴシック" pitchFamily="34" charset="-128"/>
              </a:rPr>
              <a:t>a même séquence de sortie peut être produite par plusieurs séquences cachées différentes).</a:t>
            </a:r>
          </a:p>
          <a:p>
            <a:endParaRPr lang="fr-CA" altLang="ko-KR" dirty="0">
              <a:ea typeface="ＭＳ Ｐゴシック" pitchFamily="34" charset="-128"/>
            </a:endParaRPr>
          </a:p>
          <a:p>
            <a:r>
              <a:rPr lang="fr-CA" altLang="ko-KR" dirty="0">
                <a:ea typeface="ＭＳ Ｐゴシック" pitchFamily="34" charset="-128"/>
              </a:rPr>
              <a:t>Les tableaux α(</a:t>
            </a:r>
            <a:r>
              <a:rPr lang="fr-CA" altLang="ko-KR" dirty="0" err="1">
                <a:ea typeface="ＭＳ Ｐゴシック" pitchFamily="34" charset="-128"/>
              </a:rPr>
              <a:t>i,t</a:t>
            </a:r>
            <a:r>
              <a:rPr lang="fr-CA" altLang="ko-KR" dirty="0">
                <a:ea typeface="ＭＳ Ｐゴシック" pitchFamily="34" charset="-128"/>
              </a:rPr>
              <a:t>) nous donne une façon plus efficace (O(n)).</a:t>
            </a:r>
          </a:p>
          <a:p>
            <a:r>
              <a:rPr lang="fr-CA" altLang="ko-KR" dirty="0">
                <a:ea typeface="ＭＳ Ｐゴシック" pitchFamily="34" charset="-128"/>
              </a:rPr>
              <a:t>Rappelons-nous que α(</a:t>
            </a:r>
            <a:r>
              <a:rPr lang="fr-CA" altLang="ko-KR" dirty="0" err="1">
                <a:ea typeface="ＭＳ Ｐゴシック" pitchFamily="34" charset="-128"/>
              </a:rPr>
              <a:t>i,t</a:t>
            </a:r>
            <a:r>
              <a:rPr lang="fr-CA" altLang="ko-KR" dirty="0">
                <a:ea typeface="ＭＳ Ｐゴシック" pitchFamily="34" charset="-128"/>
              </a:rPr>
              <a:t>) =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a:t>
            </a:r>
            <a:r>
              <a:rPr lang="fr-CA" altLang="ko-KR" dirty="0">
                <a:ea typeface="ＭＳ Ｐゴシック" pitchFamily="34" charset="-128"/>
              </a:rPr>
              <a:t>, </a:t>
            </a:r>
            <a:r>
              <a:rPr lang="fr-CA" altLang="ko-KR" i="1" dirty="0" err="1">
                <a:ea typeface="ＭＳ Ｐゴシック" pitchFamily="34" charset="-128"/>
              </a:rPr>
              <a:t>H</a:t>
            </a:r>
            <a:r>
              <a:rPr lang="fr-CA" altLang="ko-KR" i="1" baseline="-25000" dirty="0" err="1">
                <a:ea typeface="ＭＳ Ｐゴシック" pitchFamily="34" charset="-128"/>
              </a:rPr>
              <a:t>t</a:t>
            </a:r>
            <a:r>
              <a:rPr lang="fr-CA" altLang="ko-KR" dirty="0">
                <a:ea typeface="ＭＳ Ｐゴシック" pitchFamily="34" charset="-128"/>
              </a:rPr>
              <a:t> = </a:t>
            </a:r>
            <a:r>
              <a:rPr lang="fr-CA" altLang="ko-KR" i="1" dirty="0">
                <a:ea typeface="ＭＳ Ｐゴシック" pitchFamily="34" charset="-128"/>
              </a:rPr>
              <a:t>i</a:t>
            </a:r>
            <a:r>
              <a:rPr lang="fr-CA" altLang="ko-KR" dirty="0">
                <a:ea typeface="ＭＳ Ｐゴシック" pitchFamily="34" charset="-128"/>
              </a:rPr>
              <a:t>)</a:t>
            </a:r>
          </a:p>
          <a:p>
            <a:r>
              <a:rPr lang="fr-CA" altLang="ko-KR" dirty="0">
                <a:ea typeface="ＭＳ Ｐゴシック" pitchFamily="34" charset="-128"/>
              </a:rPr>
              <a:t>Ainsi:</a:t>
            </a:r>
          </a:p>
          <a:p>
            <a:pPr marL="0" indent="0">
              <a:buNone/>
            </a:pPr>
            <a:r>
              <a:rPr lang="fr-CA" altLang="ko-KR" b="1" i="1" dirty="0">
                <a:ea typeface="ＭＳ Ｐゴシック" pitchFamily="34" charset="-128"/>
              </a:rPr>
              <a:t>                 P</a:t>
            </a:r>
            <a:r>
              <a:rPr lang="fr-CA" altLang="ko-KR" b="1" dirty="0">
                <a:ea typeface="ＭＳ Ｐゴシック" pitchFamily="34" charset="-128"/>
              </a:rPr>
              <a:t>(</a:t>
            </a:r>
            <a:r>
              <a:rPr lang="fr-CA" altLang="ko-KR" b="1" i="1" dirty="0">
                <a:ea typeface="ＭＳ Ｐゴシック" pitchFamily="34" charset="-128"/>
              </a:rPr>
              <a:t>S</a:t>
            </a:r>
            <a:r>
              <a:rPr lang="fr-CA" altLang="ko-KR" b="1" baseline="-25000" dirty="0">
                <a:ea typeface="ＭＳ Ｐゴシック" pitchFamily="34" charset="-128"/>
              </a:rPr>
              <a:t>1:</a:t>
            </a:r>
            <a:r>
              <a:rPr lang="fr-CA" altLang="ko-KR" b="1" i="1" baseline="-25000" dirty="0">
                <a:ea typeface="ＭＳ Ｐゴシック" pitchFamily="34" charset="-128"/>
              </a:rPr>
              <a:t>T</a:t>
            </a:r>
            <a:r>
              <a:rPr lang="fr-CA" altLang="ko-KR" b="1" dirty="0">
                <a:ea typeface="ＭＳ Ｐゴシック" pitchFamily="34" charset="-128"/>
              </a:rPr>
              <a:t>=</a:t>
            </a:r>
            <a:r>
              <a:rPr lang="fr-CA" altLang="ko-KR" b="1" i="1" dirty="0">
                <a:ea typeface="ＭＳ Ｐゴシック" pitchFamily="34" charset="-128"/>
              </a:rPr>
              <a:t>s</a:t>
            </a:r>
            <a:r>
              <a:rPr lang="fr-CA" altLang="ko-KR" b="1" baseline="-25000" dirty="0">
                <a:ea typeface="ＭＳ Ｐゴシック" pitchFamily="34" charset="-128"/>
              </a:rPr>
              <a:t>1:</a:t>
            </a:r>
            <a:r>
              <a:rPr lang="fr-CA" altLang="ko-KR" b="1" i="1" baseline="-25000" dirty="0">
                <a:ea typeface="ＭＳ Ｐゴシック" pitchFamily="34" charset="-128"/>
              </a:rPr>
              <a:t>T</a:t>
            </a:r>
            <a:r>
              <a:rPr lang="fr-CA" altLang="ko-KR" b="1" dirty="0">
                <a:ea typeface="ＭＳ Ｐゴシック" pitchFamily="34" charset="-128"/>
              </a:rPr>
              <a:t>) </a:t>
            </a:r>
            <a:r>
              <a:rPr lang="fr-CA" altLang="ko-KR" dirty="0">
                <a:ea typeface="ＭＳ Ｐゴシック" pitchFamily="34" charset="-128"/>
              </a:rPr>
              <a:t>= </a:t>
            </a:r>
            <a:r>
              <a:rPr lang="fr-CA" altLang="en-US" dirty="0">
                <a:ea typeface="ＭＳ Ｐゴシック" pitchFamily="34" charset="-128"/>
                <a:sym typeface="Symbol" pitchFamily="18" charset="2"/>
              </a:rPr>
              <a:t></a:t>
            </a:r>
            <a:r>
              <a:rPr lang="fr-CA" altLang="en-US" i="1" baseline="-25000" dirty="0">
                <a:ea typeface="ＭＳ Ｐゴシック" pitchFamily="34" charset="-128"/>
                <a:sym typeface="Symbol" pitchFamily="18" charset="2"/>
              </a:rPr>
              <a:t>j</a:t>
            </a:r>
            <a:r>
              <a:rPr lang="fr-CA" altLang="ko-KR" dirty="0">
                <a:ea typeface="Gulim" pitchFamily="34" charset="-127"/>
              </a:rPr>
              <a:t>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a:t>
            </a:r>
            <a:r>
              <a:rPr lang="fr-CA" altLang="ko-KR" dirty="0">
                <a:ea typeface="ＭＳ Ｐゴシック" pitchFamily="34" charset="-128"/>
              </a:rPr>
              <a:t>, H</a:t>
            </a:r>
            <a:r>
              <a:rPr lang="fr-CA" altLang="ko-KR" i="1" baseline="-25000" dirty="0">
                <a:ea typeface="ＭＳ Ｐゴシック" pitchFamily="34" charset="-128"/>
              </a:rPr>
              <a:t>T</a:t>
            </a:r>
            <a:r>
              <a:rPr lang="fr-CA" altLang="ko-KR" dirty="0">
                <a:ea typeface="ＭＳ Ｐゴシック" pitchFamily="34" charset="-128"/>
              </a:rPr>
              <a:t> = </a:t>
            </a:r>
            <a:r>
              <a:rPr lang="fr-CA" altLang="ko-KR" i="1" dirty="0">
                <a:ea typeface="ＭＳ Ｐゴシック" pitchFamily="34" charset="-128"/>
              </a:rPr>
              <a:t>j</a:t>
            </a:r>
            <a:r>
              <a:rPr lang="fr-CA" altLang="ko-KR" dirty="0">
                <a:ea typeface="ＭＳ Ｐゴシック" pitchFamily="34" charset="-128"/>
              </a:rPr>
              <a:t>) = </a:t>
            </a:r>
            <a:r>
              <a:rPr lang="fr-CA" altLang="en-US" b="1" dirty="0">
                <a:ea typeface="ＭＳ Ｐゴシック" pitchFamily="34" charset="-128"/>
                <a:sym typeface="Symbol" pitchFamily="18" charset="2"/>
              </a:rPr>
              <a:t></a:t>
            </a:r>
            <a:r>
              <a:rPr lang="fr-CA" altLang="en-US" b="1" baseline="-25000" dirty="0">
                <a:ea typeface="ＭＳ Ｐゴシック" pitchFamily="34" charset="-128"/>
                <a:sym typeface="Symbol" pitchFamily="18" charset="2"/>
              </a:rPr>
              <a:t>j</a:t>
            </a:r>
            <a:r>
              <a:rPr lang="fr-CA" altLang="ko-KR" b="1" dirty="0">
                <a:ea typeface="Gulim" pitchFamily="34" charset="-127"/>
              </a:rPr>
              <a:t> </a:t>
            </a:r>
            <a:r>
              <a:rPr lang="fr-CA" altLang="ko-KR" b="1" dirty="0">
                <a:ea typeface="ＭＳ Ｐゴシック" pitchFamily="34" charset="-128"/>
              </a:rPr>
              <a:t>α(</a:t>
            </a:r>
            <a:r>
              <a:rPr lang="fr-CA" altLang="ko-KR" b="1" dirty="0" err="1">
                <a:ea typeface="ＭＳ Ｐゴシック" pitchFamily="34" charset="-128"/>
              </a:rPr>
              <a:t>j,T</a:t>
            </a:r>
            <a:r>
              <a:rPr lang="fr-CA" altLang="ko-KR" b="1" dirty="0">
                <a:ea typeface="ＭＳ Ｐゴシック" pitchFamily="34" charset="-128"/>
              </a:rPr>
              <a:t>)</a:t>
            </a:r>
            <a:endParaRPr lang="fr-CA" altLang="ko-KR" b="1" dirty="0">
              <a:ea typeface="Gulim" pitchFamily="34" charset="-127"/>
            </a:endParaRPr>
          </a:p>
          <a:p>
            <a:pPr marL="0" indent="0">
              <a:buNone/>
            </a:pPr>
            <a:endParaRPr lang="fr-CA" altLang="ko-KR" dirty="0">
              <a:ea typeface="ＭＳ Ｐゴシック" pitchFamily="34" charset="-128"/>
            </a:endParaRPr>
          </a:p>
          <a:p>
            <a:pPr eaLnBrk="1" hangingPunct="1"/>
            <a:endParaRPr lang="fr-CA" altLang="en-US" dirty="0">
              <a:ea typeface="ＭＳ Ｐゴシック" pitchFamily="34" charset="-128"/>
            </a:endParaRPr>
          </a:p>
        </p:txBody>
      </p:sp>
      <p:sp>
        <p:nvSpPr>
          <p:cNvPr id="25603" name="Rectangle 2"/>
          <p:cNvSpPr>
            <a:spLocks noGrp="1" noChangeArrowheads="1"/>
          </p:cNvSpPr>
          <p:nvPr>
            <p:ph type="title"/>
          </p:nvPr>
        </p:nvSpPr>
        <p:spPr/>
        <p:txBody>
          <a:bodyPr/>
          <a:lstStyle/>
          <a:p>
            <a:pPr eaLnBrk="1" hangingPunct="1"/>
            <a:r>
              <a:rPr lang="fr-CA" altLang="ko-KR">
                <a:latin typeface="Arial" pitchFamily="34" charset="0"/>
                <a:ea typeface="ＭＳ Ｐゴシック" pitchFamily="34" charset="-128"/>
              </a:rPr>
              <a:t>Probabilité de générer </a:t>
            </a:r>
            <a:br>
              <a:rPr lang="fr-CA" altLang="ko-KR">
                <a:latin typeface="Arial" pitchFamily="34" charset="0"/>
                <a:ea typeface="ＭＳ Ｐゴシック" pitchFamily="34" charset="-128"/>
              </a:rPr>
            </a:br>
            <a:r>
              <a:rPr lang="fr-CA" altLang="ko-KR">
                <a:latin typeface="Arial" pitchFamily="34" charset="0"/>
                <a:ea typeface="ＭＳ Ｐゴシック" pitchFamily="34" charset="-128"/>
              </a:rPr>
              <a:t>une séquence visible</a:t>
            </a:r>
          </a:p>
        </p:txBody>
      </p:sp>
      <p:sp>
        <p:nvSpPr>
          <p:cNvPr id="25604"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dirty="0">
                <a:latin typeface="Calibri" pitchFamily="34" charset="0"/>
              </a:rPr>
              <a:t>IFT615</a:t>
            </a:r>
            <a:endParaRPr lang="en-US" altLang="en-US" dirty="0">
              <a:latin typeface="Calibri" pitchFamily="34" charset="0"/>
            </a:endParaRPr>
          </a:p>
        </p:txBody>
      </p:sp>
      <p:sp>
        <p:nvSpPr>
          <p:cNvPr id="25605"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25606"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2710AF28-5D38-41DE-B492-BF0CB6CD2773}" type="slidenum">
              <a:rPr lang="en-US" altLang="en-US" smtClean="0">
                <a:latin typeface="Calibri" pitchFamily="34" charset="0"/>
              </a:rPr>
              <a:pPr/>
              <a:t>43</a:t>
            </a:fld>
            <a:endParaRPr lang="en-US" altLang="en-US">
              <a:latin typeface="Calibri" pitchFamily="34" charset="0"/>
            </a:endParaRPr>
          </a:p>
        </p:txBody>
      </p:sp>
      <p:sp>
        <p:nvSpPr>
          <p:cNvPr id="25607" name="ZoneTexte 1"/>
          <p:cNvSpPr txBox="1">
            <a:spLocks noChangeArrowheads="1"/>
          </p:cNvSpPr>
          <p:nvPr/>
        </p:nvSpPr>
        <p:spPr bwMode="auto">
          <a:xfrm>
            <a:off x="1994354" y="2413681"/>
            <a:ext cx="7223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sz="1600" i="1"/>
              <a:t>h</a:t>
            </a:r>
            <a:r>
              <a:rPr lang="fr-CA" altLang="en-US" sz="1600" baseline="-25000"/>
              <a:t>1:</a:t>
            </a:r>
            <a:r>
              <a:rPr lang="fr-CA" altLang="en-US" sz="1600" i="1" baseline="-25000"/>
              <a:t>T</a:t>
            </a:r>
            <a:endParaRPr lang="fr-CA" altLang="en-US" sz="1600" i="1"/>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fr-CA" altLang="ko-KR">
                <a:latin typeface="Arial" pitchFamily="34" charset="0"/>
                <a:ea typeface="ＭＳ Ｐゴシック" pitchFamily="34" charset="-128"/>
              </a:rPr>
              <a:t>Application</a:t>
            </a:r>
            <a:r>
              <a:rPr lang="fr-FR" altLang="ko-KR">
                <a:latin typeface="Arial" pitchFamily="34" charset="0"/>
                <a:ea typeface="ＭＳ Ｐゴシック" pitchFamily="34" charset="-128"/>
              </a:rPr>
              <a:t>:</a:t>
            </a:r>
            <a:r>
              <a:rPr lang="fr-CA" altLang="ko-KR">
                <a:latin typeface="Arial" pitchFamily="34" charset="0"/>
                <a:ea typeface="ＭＳ Ｐゴシック" pitchFamily="34" charset="-128"/>
              </a:rPr>
              <a:t> reconnaissance vocale</a:t>
            </a:r>
          </a:p>
        </p:txBody>
      </p:sp>
      <p:sp>
        <p:nvSpPr>
          <p:cNvPr id="177155" name="Rectangle 3"/>
          <p:cNvSpPr>
            <a:spLocks noGrp="1" noChangeArrowheads="1"/>
          </p:cNvSpPr>
          <p:nvPr>
            <p:ph idx="1"/>
          </p:nvPr>
        </p:nvSpPr>
        <p:spPr/>
        <p:txBody>
          <a:bodyPr/>
          <a:lstStyle/>
          <a:p>
            <a:pPr eaLnBrk="1" hangingPunct="1"/>
            <a:r>
              <a:rPr lang="fr-CA" altLang="ko-KR">
                <a:ea typeface="ＭＳ Ｐゴシック" pitchFamily="34" charset="-128"/>
              </a:rPr>
              <a:t>La reconnaissance vocale est difficile</a:t>
            </a:r>
            <a:r>
              <a:rPr lang="fr-FR" altLang="ko-KR">
                <a:ea typeface="ＭＳ Ｐゴシック" pitchFamily="34" charset="-128"/>
              </a:rPr>
              <a:t>:</a:t>
            </a:r>
            <a:endParaRPr lang="fr-CA" altLang="ko-KR">
              <a:ea typeface="ＭＳ Ｐゴシック" pitchFamily="34" charset="-128"/>
            </a:endParaRPr>
          </a:p>
          <a:p>
            <a:pPr lvl="1" eaLnBrk="1" hangingPunct="1"/>
            <a:r>
              <a:rPr lang="fr-CA" altLang="ko-KR">
                <a:ea typeface="ＭＳ Ｐゴシック" pitchFamily="34" charset="-128"/>
              </a:rPr>
              <a:t>bruit ambiant ou introduit par la digitalisation</a:t>
            </a:r>
          </a:p>
          <a:p>
            <a:pPr lvl="1" eaLnBrk="1" hangingPunct="1"/>
            <a:r>
              <a:rPr lang="fr-CA" altLang="ko-KR">
                <a:ea typeface="ＭＳ Ｐゴシック" pitchFamily="34" charset="-128"/>
              </a:rPr>
              <a:t>variations dans la prononciation</a:t>
            </a:r>
          </a:p>
          <a:p>
            <a:pPr lvl="1" eaLnBrk="1" hangingPunct="1"/>
            <a:r>
              <a:rPr lang="fr-CA" altLang="ko-KR">
                <a:ea typeface="ＭＳ Ｐゴシック" pitchFamily="34" charset="-128"/>
              </a:rPr>
              <a:t>différents mots ont la même prononciation</a:t>
            </a:r>
          </a:p>
          <a:p>
            <a:pPr marL="914400" lvl="2" indent="0" eaLnBrk="1" hangingPunct="1">
              <a:buFont typeface="Lucida Grande" charset="0"/>
              <a:buNone/>
            </a:pPr>
            <a:endParaRPr lang="fr-CA" altLang="ko-KR">
              <a:ea typeface="ＭＳ Ｐゴシック" pitchFamily="34" charset="-128"/>
            </a:endParaRPr>
          </a:p>
          <a:p>
            <a:pPr eaLnBrk="1" hangingPunct="1"/>
            <a:r>
              <a:rPr lang="fr-CA" altLang="ko-KR">
                <a:ea typeface="ＭＳ Ｐゴシック" pitchFamily="34" charset="-128"/>
              </a:rPr>
              <a:t>Problème</a:t>
            </a:r>
            <a:r>
              <a:rPr lang="fr-FR" altLang="ko-KR">
                <a:ea typeface="ＭＳ Ｐゴシック" pitchFamily="34" charset="-128"/>
              </a:rPr>
              <a:t>:</a:t>
            </a:r>
            <a:r>
              <a:rPr lang="fr-CA" altLang="ko-KR">
                <a:ea typeface="ＭＳ Ｐゴシック" pitchFamily="34" charset="-128"/>
              </a:rPr>
              <a:t> Quelle est la séquence de mots la plus vraisemblable étant donné un signal sonore ?</a:t>
            </a:r>
          </a:p>
          <a:p>
            <a:pPr eaLnBrk="1" hangingPunct="1"/>
            <a:endParaRPr lang="fr-CA" altLang="ko-KR">
              <a:ea typeface="ＭＳ Ｐゴシック" pitchFamily="34" charset="-128"/>
            </a:endParaRPr>
          </a:p>
          <a:p>
            <a:pPr eaLnBrk="1" hangingPunct="1"/>
            <a:r>
              <a:rPr lang="fr-CA" altLang="ko-KR">
                <a:ea typeface="ＭＳ Ｐゴシック" pitchFamily="34" charset="-128"/>
              </a:rPr>
              <a:t>Réponse</a:t>
            </a:r>
            <a:r>
              <a:rPr lang="fr-FR" altLang="ko-KR">
                <a:ea typeface="ＭＳ Ｐゴシック" pitchFamily="34" charset="-128"/>
              </a:rPr>
              <a:t>:</a:t>
            </a:r>
            <a:r>
              <a:rPr lang="fr-CA" altLang="ko-KR">
                <a:ea typeface="ＭＳ Ｐゴシック" pitchFamily="34" charset="-128"/>
              </a:rPr>
              <a:t> Choisir la séquence de mots la plus probable a posteriori</a:t>
            </a:r>
          </a:p>
          <a:p>
            <a:pPr lvl="1" eaLnBrk="1" hangingPunct="1"/>
            <a:r>
              <a:rPr lang="fr-CA" altLang="ko-KR">
                <a:ea typeface="ＭＳ Ｐゴシック" pitchFamily="34" charset="-128"/>
              </a:rPr>
              <a:t>argmax </a:t>
            </a:r>
            <a:r>
              <a:rPr lang="fr-CA" altLang="ko-KR" i="1">
                <a:ea typeface="ＭＳ Ｐゴシック" pitchFamily="34" charset="-128"/>
              </a:rPr>
              <a:t>P</a:t>
            </a:r>
            <a:r>
              <a:rPr lang="fr-CA" altLang="ko-KR">
                <a:ea typeface="ＭＳ Ｐゴシック" pitchFamily="34" charset="-128"/>
              </a:rPr>
              <a:t>(m</a:t>
            </a:r>
            <a:r>
              <a:rPr lang="fr-CA" altLang="ko-KR" i="1">
                <a:ea typeface="ＭＳ Ｐゴシック" pitchFamily="34" charset="-128"/>
              </a:rPr>
              <a:t>ots</a:t>
            </a:r>
            <a:r>
              <a:rPr lang="fr-CA" altLang="ko-KR">
                <a:ea typeface="ＭＳ Ｐゴシック" pitchFamily="34" charset="-128"/>
              </a:rPr>
              <a:t> | </a:t>
            </a:r>
            <a:r>
              <a:rPr lang="fr-CA" altLang="ko-KR" i="1">
                <a:ea typeface="ＭＳ Ｐゴシック" pitchFamily="34" charset="-128"/>
              </a:rPr>
              <a:t>signal</a:t>
            </a:r>
            <a:r>
              <a:rPr lang="fr-CA" altLang="ko-KR">
                <a:ea typeface="ＭＳ Ｐゴシック" pitchFamily="34" charset="-128"/>
              </a:rPr>
              <a:t>) = argmax </a:t>
            </a:r>
            <a:r>
              <a:rPr lang="el-GR" altLang="ko-KR">
                <a:ea typeface="ＭＳ Ｐゴシック" pitchFamily="34" charset="-128"/>
              </a:rPr>
              <a:t>α</a:t>
            </a:r>
            <a:r>
              <a:rPr lang="fr-CA" altLang="ko-KR">
                <a:ea typeface="ＭＳ Ｐゴシック" pitchFamily="34" charset="-128"/>
              </a:rPr>
              <a:t> </a:t>
            </a:r>
            <a:r>
              <a:rPr lang="fr-CA" altLang="ko-KR" i="1">
                <a:ea typeface="ＭＳ Ｐゴシック" pitchFamily="34" charset="-128"/>
              </a:rPr>
              <a:t>P</a:t>
            </a:r>
            <a:r>
              <a:rPr lang="fr-CA" altLang="ko-KR">
                <a:ea typeface="ＭＳ Ｐゴシック" pitchFamily="34" charset="-128"/>
              </a:rPr>
              <a:t>(m</a:t>
            </a:r>
            <a:r>
              <a:rPr lang="fr-CA" altLang="ko-KR" i="1">
                <a:ea typeface="ＭＳ Ｐゴシック" pitchFamily="34" charset="-128"/>
              </a:rPr>
              <a:t>ots</a:t>
            </a:r>
            <a:r>
              <a:rPr lang="fr-CA" altLang="ko-KR">
                <a:ea typeface="ＭＳ Ｐゴシック" pitchFamily="34" charset="-128"/>
              </a:rPr>
              <a:t>, </a:t>
            </a:r>
            <a:r>
              <a:rPr lang="fr-CA" altLang="ko-KR" i="1">
                <a:ea typeface="ＭＳ Ｐゴシック" pitchFamily="34" charset="-128"/>
              </a:rPr>
              <a:t>signal</a:t>
            </a:r>
            <a:r>
              <a:rPr lang="fr-CA" altLang="ko-KR">
                <a:ea typeface="ＭＳ Ｐゴシック" pitchFamily="34" charset="-128"/>
              </a:rPr>
              <a:t>)</a:t>
            </a:r>
          </a:p>
        </p:txBody>
      </p:sp>
      <p:sp>
        <p:nvSpPr>
          <p:cNvPr id="91140"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91141"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91142"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014EF8A8-88D6-4FF1-91A4-C1255A862C59}" type="slidenum">
              <a:rPr lang="en-US" altLang="en-US" smtClean="0">
                <a:latin typeface="Calibri" pitchFamily="34" charset="0"/>
              </a:rPr>
              <a:pPr/>
              <a:t>44</a:t>
            </a:fld>
            <a:endParaRPr lang="en-US" altLang="en-US">
              <a:latin typeface="Calibri" pitchFamily="34" charset="0"/>
            </a:endParaRPr>
          </a:p>
        </p:txBody>
      </p:sp>
      <p:sp>
        <p:nvSpPr>
          <p:cNvPr id="91143" name="ZoneTexte 1"/>
          <p:cNvSpPr txBox="1">
            <a:spLocks noChangeArrowheads="1"/>
          </p:cNvSpPr>
          <p:nvPr/>
        </p:nvSpPr>
        <p:spPr bwMode="auto">
          <a:xfrm>
            <a:off x="1323975" y="4892675"/>
            <a:ext cx="881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sz="1400"/>
              <a:t>mots</a:t>
            </a:r>
          </a:p>
        </p:txBody>
      </p:sp>
      <p:sp>
        <p:nvSpPr>
          <p:cNvPr id="91144" name="ZoneTexte 7"/>
          <p:cNvSpPr txBox="1">
            <a:spLocks noChangeArrowheads="1"/>
          </p:cNvSpPr>
          <p:nvPr/>
        </p:nvSpPr>
        <p:spPr bwMode="auto">
          <a:xfrm>
            <a:off x="3762375" y="4884738"/>
            <a:ext cx="881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sz="1400"/>
              <a:t>mots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71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715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715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7155">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7155">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7155">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7155">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114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11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5" grpId="0" build="p"/>
      <p:bldP spid="91143" grpId="0"/>
      <p:bldP spid="91144" grpId="0"/>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fr-CA" altLang="ko-KR">
                <a:latin typeface="Arial" pitchFamily="34" charset="0"/>
                <a:ea typeface="ＭＳ Ｐゴシック" pitchFamily="34" charset="-128"/>
              </a:rPr>
              <a:t>Modèle acoustique et modèle du langage</a:t>
            </a:r>
          </a:p>
        </p:txBody>
      </p:sp>
      <p:sp>
        <p:nvSpPr>
          <p:cNvPr id="178179" name="Rectangle 3"/>
          <p:cNvSpPr>
            <a:spLocks noGrp="1" noChangeArrowheads="1"/>
          </p:cNvSpPr>
          <p:nvPr>
            <p:ph idx="1"/>
          </p:nvPr>
        </p:nvSpPr>
        <p:spPr/>
        <p:txBody>
          <a:bodyPr/>
          <a:lstStyle/>
          <a:p>
            <a:pPr eaLnBrk="1" hangingPunct="1"/>
            <a:r>
              <a:rPr lang="fr-CA" altLang="ko-KR" dirty="0">
                <a:ea typeface="ＭＳ Ｐゴシック" pitchFamily="34" charset="-128"/>
              </a:rPr>
              <a:t>En utilisant la règle de Bayes</a:t>
            </a:r>
          </a:p>
          <a:p>
            <a:pPr lvl="1" eaLnBrk="1" hangingPunct="1"/>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mots</a:t>
            </a:r>
            <a:r>
              <a:rPr lang="fr-CA" altLang="ko-KR" dirty="0">
                <a:ea typeface="ＭＳ Ｐゴシック" pitchFamily="34" charset="-128"/>
              </a:rPr>
              <a:t> | </a:t>
            </a:r>
            <a:r>
              <a:rPr lang="fr-CA" altLang="ko-KR" i="1" dirty="0">
                <a:ea typeface="ＭＳ Ｐゴシック" pitchFamily="34" charset="-128"/>
              </a:rPr>
              <a:t>signal</a:t>
            </a:r>
            <a:r>
              <a:rPr lang="fr-CA" altLang="ko-KR" dirty="0">
                <a:ea typeface="ＭＳ Ｐゴシック" pitchFamily="34" charset="-128"/>
              </a:rPr>
              <a:t>) = </a:t>
            </a:r>
            <a:r>
              <a:rPr lang="el-GR" altLang="ko-KR" dirty="0">
                <a:ea typeface="ＭＳ Ｐゴシック" pitchFamily="34" charset="-128"/>
              </a:rPr>
              <a:t>α</a:t>
            </a:r>
            <a:r>
              <a:rPr lang="en-CA" altLang="ko-KR" dirty="0">
                <a:ea typeface="ＭＳ Ｐゴシック" pitchFamily="34" charset="-128"/>
              </a:rPr>
              <a:t>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signal</a:t>
            </a:r>
            <a:r>
              <a:rPr lang="fr-CA" altLang="ko-KR" dirty="0">
                <a:ea typeface="ＭＳ Ｐゴシック" pitchFamily="34" charset="-128"/>
              </a:rPr>
              <a:t> | </a:t>
            </a:r>
            <a:r>
              <a:rPr lang="fr-CA" altLang="ko-KR" i="1" dirty="0">
                <a:ea typeface="ＭＳ Ｐゴシック" pitchFamily="34" charset="-128"/>
              </a:rPr>
              <a:t>mots</a:t>
            </a:r>
            <a:r>
              <a:rPr lang="fr-CA" altLang="ko-KR" dirty="0">
                <a:ea typeface="ＭＳ Ｐゴシック" pitchFamily="34" charset="-128"/>
              </a:rPr>
              <a:t>)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mots</a:t>
            </a:r>
            <a:r>
              <a:rPr lang="fr-CA" altLang="ko-KR" dirty="0">
                <a:ea typeface="ＭＳ Ｐゴシック" pitchFamily="34" charset="-128"/>
              </a:rPr>
              <a:t>)</a:t>
            </a:r>
          </a:p>
          <a:p>
            <a:pPr eaLnBrk="1" hangingPunct="1"/>
            <a:endParaRPr lang="fr-CA" altLang="ko-KR" dirty="0">
              <a:ea typeface="ＭＳ Ｐゴシック" pitchFamily="34" charset="-128"/>
            </a:endParaRPr>
          </a:p>
          <a:p>
            <a:pPr eaLnBrk="1" hangingPunct="1"/>
            <a:r>
              <a:rPr lang="fr-CA" altLang="ko-KR" dirty="0">
                <a:ea typeface="ＭＳ Ｐゴシック" pitchFamily="34" charset="-128"/>
              </a:rPr>
              <a:t>On peut donc décomposer le problème en deux</a:t>
            </a:r>
            <a:r>
              <a:rPr lang="fr-FR" altLang="ko-KR" dirty="0">
                <a:ea typeface="ＭＳ Ｐゴシック" pitchFamily="34" charset="-128"/>
              </a:rPr>
              <a:t>:</a:t>
            </a:r>
            <a:endParaRPr lang="fr-CA" altLang="ko-KR" dirty="0">
              <a:ea typeface="ＭＳ Ｐゴシック" pitchFamily="34" charset="-128"/>
            </a:endParaRPr>
          </a:p>
          <a:p>
            <a:pPr lvl="1" eaLnBrk="1" hangingPunct="1"/>
            <a:r>
              <a:rPr lang="fr-CA" altLang="ko-KR" b="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Signal</a:t>
            </a:r>
            <a:r>
              <a:rPr lang="fr-CA" altLang="ko-KR" dirty="0">
                <a:ea typeface="ＭＳ Ｐゴシック" pitchFamily="34" charset="-128"/>
              </a:rPr>
              <a:t> | </a:t>
            </a:r>
            <a:r>
              <a:rPr lang="fr-CA" altLang="ko-KR" i="1" dirty="0">
                <a:ea typeface="ＭＳ Ｐゴシック" pitchFamily="34" charset="-128"/>
              </a:rPr>
              <a:t>Mots</a:t>
            </a:r>
            <a:r>
              <a:rPr lang="fr-CA" altLang="ko-KR" dirty="0">
                <a:ea typeface="ＭＳ Ｐゴシック" pitchFamily="34" charset="-128"/>
              </a:rPr>
              <a:t>)</a:t>
            </a:r>
            <a:r>
              <a:rPr lang="fr-FR" altLang="ko-KR" dirty="0">
                <a:ea typeface="ＭＳ Ｐゴシック" pitchFamily="34" charset="-128"/>
              </a:rPr>
              <a:t>:</a:t>
            </a:r>
            <a:r>
              <a:rPr lang="fr-CA" altLang="ko-KR" dirty="0">
                <a:ea typeface="ＭＳ Ｐゴシック" pitchFamily="34" charset="-128"/>
              </a:rPr>
              <a:t> </a:t>
            </a:r>
            <a:r>
              <a:rPr lang="fr-CA" altLang="ko-KR" b="1" dirty="0">
                <a:ea typeface="ＭＳ Ｐゴシック" pitchFamily="34" charset="-128"/>
              </a:rPr>
              <a:t>modèle acoustique</a:t>
            </a:r>
          </a:p>
          <a:p>
            <a:pPr lvl="1" eaLnBrk="1" hangingPunct="1"/>
            <a:r>
              <a:rPr lang="fr-CA" altLang="ko-KR" b="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Mots</a:t>
            </a:r>
            <a:r>
              <a:rPr lang="fr-CA" altLang="ko-KR" dirty="0">
                <a:ea typeface="ＭＳ Ｐゴシック" pitchFamily="34" charset="-128"/>
              </a:rPr>
              <a:t>)</a:t>
            </a:r>
            <a:r>
              <a:rPr lang="fr-FR" altLang="ko-KR" dirty="0">
                <a:ea typeface="ＭＳ Ｐゴシック" pitchFamily="34" charset="-128"/>
              </a:rPr>
              <a:t>:</a:t>
            </a:r>
            <a:r>
              <a:rPr lang="fr-CA" altLang="ko-KR" dirty="0">
                <a:ea typeface="ＭＳ Ｐゴシック" pitchFamily="34" charset="-128"/>
              </a:rPr>
              <a:t> </a:t>
            </a:r>
            <a:r>
              <a:rPr lang="fr-CA" altLang="ko-KR" b="1" dirty="0">
                <a:ea typeface="ＭＳ Ｐゴシック" pitchFamily="34" charset="-128"/>
              </a:rPr>
              <a:t>modèle de langage</a:t>
            </a:r>
          </a:p>
          <a:p>
            <a:pPr marL="457200" lvl="1" indent="0" eaLnBrk="1" hangingPunct="1">
              <a:buNone/>
            </a:pPr>
            <a:endParaRPr lang="fr-CA" altLang="ko-KR" dirty="0">
              <a:ea typeface="ＭＳ Ｐゴシック" pitchFamily="34" charset="-128"/>
            </a:endParaRPr>
          </a:p>
          <a:p>
            <a:pPr eaLnBrk="1" hangingPunct="1"/>
            <a:r>
              <a:rPr lang="fr-CA" altLang="ko-KR" dirty="0">
                <a:ea typeface="ＭＳ Ｐゴシック" pitchFamily="34" charset="-128"/>
              </a:rPr>
              <a:t>Chaîne cachée</a:t>
            </a:r>
            <a:r>
              <a:rPr lang="fr-FR" altLang="ko-KR" dirty="0">
                <a:ea typeface="ＭＳ Ｐゴシック" pitchFamily="34" charset="-128"/>
              </a:rPr>
              <a:t>:</a:t>
            </a:r>
            <a:r>
              <a:rPr lang="fr-CA" altLang="ko-KR" dirty="0">
                <a:ea typeface="ＭＳ Ｐゴシック" pitchFamily="34" charset="-128"/>
              </a:rPr>
              <a:t> les mots</a:t>
            </a:r>
          </a:p>
          <a:p>
            <a:pPr eaLnBrk="1" hangingPunct="1"/>
            <a:r>
              <a:rPr lang="fr-CA" altLang="ko-KR" dirty="0">
                <a:ea typeface="ＭＳ Ｐゴシック" pitchFamily="34" charset="-128"/>
              </a:rPr>
              <a:t>Chaîne observée</a:t>
            </a:r>
            <a:r>
              <a:rPr lang="fr-FR" altLang="ko-KR" dirty="0">
                <a:ea typeface="ＭＳ Ｐゴシック" pitchFamily="34" charset="-128"/>
              </a:rPr>
              <a:t>:</a:t>
            </a:r>
            <a:r>
              <a:rPr lang="fr-CA" altLang="ko-KR" dirty="0">
                <a:ea typeface="ＭＳ Ｐゴシック" pitchFamily="34" charset="-128"/>
              </a:rPr>
              <a:t> le signal</a:t>
            </a:r>
            <a:endParaRPr lang="el-GR" altLang="ko-KR" dirty="0">
              <a:ea typeface="ＭＳ Ｐゴシック" pitchFamily="34" charset="-128"/>
            </a:endParaRPr>
          </a:p>
        </p:txBody>
      </p:sp>
      <p:sp>
        <p:nvSpPr>
          <p:cNvPr id="92164"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92165"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92166"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8F650F6E-8712-457B-A03D-6C88364ED9F4}" type="slidenum">
              <a:rPr lang="en-US" altLang="en-US" smtClean="0">
                <a:latin typeface="Calibri" pitchFamily="34" charset="0"/>
              </a:rPr>
              <a:pPr/>
              <a:t>45</a:t>
            </a:fld>
            <a:endParaRPr lang="en-US" altLang="en-US">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81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817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817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817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8179">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8179">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817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9"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fr-CA" altLang="ko-KR">
                <a:latin typeface="Arial" pitchFamily="34" charset="0"/>
                <a:ea typeface="ＭＳ Ｐゴシック" pitchFamily="34" charset="-128"/>
              </a:rPr>
              <a:t>Phones et phonèmes</a:t>
            </a:r>
          </a:p>
        </p:txBody>
      </p:sp>
      <p:sp>
        <p:nvSpPr>
          <p:cNvPr id="179203" name="Rectangle 3"/>
          <p:cNvSpPr>
            <a:spLocks noGrp="1" noChangeArrowheads="1"/>
          </p:cNvSpPr>
          <p:nvPr>
            <p:ph idx="1"/>
          </p:nvPr>
        </p:nvSpPr>
        <p:spPr/>
        <p:txBody>
          <a:bodyPr/>
          <a:lstStyle/>
          <a:p>
            <a:pPr eaLnBrk="1" hangingPunct="1"/>
            <a:r>
              <a:rPr lang="fr-CA" altLang="ko-KR">
                <a:ea typeface="ＭＳ Ｐゴシック" pitchFamily="34" charset="-128"/>
              </a:rPr>
              <a:t>Des travaux dans le domaine de phonologie ont montré que toutes les langues humaines sont basées sur un sous-ensemble d’environ 100 sons, appelés </a:t>
            </a:r>
            <a:r>
              <a:rPr lang="fr-CA" altLang="ko-KR" b="1">
                <a:ea typeface="ＭＳ Ｐゴシック" pitchFamily="34" charset="-128"/>
              </a:rPr>
              <a:t>phones</a:t>
            </a:r>
            <a:r>
              <a:rPr lang="fr-CA" altLang="ko-KR">
                <a:ea typeface="ＭＳ Ｐゴシック" pitchFamily="34" charset="-128"/>
              </a:rPr>
              <a:t>, communs à toutes les langues</a:t>
            </a:r>
          </a:p>
          <a:p>
            <a:pPr eaLnBrk="1" hangingPunct="1"/>
            <a:r>
              <a:rPr lang="fr-CA" altLang="ko-KR">
                <a:ea typeface="ＭＳ Ｐゴシック" pitchFamily="34" charset="-128"/>
              </a:rPr>
              <a:t>Les phones découlent  de l’articulation des lèvres, des dents, de la langue, des cordes vocales et du flux de l’air</a:t>
            </a:r>
          </a:p>
          <a:p>
            <a:pPr eaLnBrk="1" hangingPunct="1"/>
            <a:r>
              <a:rPr lang="fr-CA" altLang="ko-KR">
                <a:ea typeface="ＭＳ Ｐゴシック" pitchFamily="34" charset="-128"/>
              </a:rPr>
              <a:t>Intuitivement, un phone est un son qui correspond à une seule consonne ou une seule voyelle</a:t>
            </a:r>
          </a:p>
          <a:p>
            <a:pPr eaLnBrk="1" hangingPunct="1"/>
            <a:r>
              <a:rPr lang="fr-CA" altLang="ko-KR">
                <a:ea typeface="ＭＳ Ｐゴシック" pitchFamily="34" charset="-128"/>
              </a:rPr>
              <a:t>Mais c’est plus subtil ! Des combinaisons de consonnes comme « th » ou « ng » en anglais ont chacun leur phone</a:t>
            </a:r>
          </a:p>
          <a:p>
            <a:pPr eaLnBrk="1" hangingPunct="1"/>
            <a:r>
              <a:rPr lang="fr-CA" altLang="ko-KR">
                <a:ea typeface="ＭＳ Ｐゴシック" pitchFamily="34" charset="-128"/>
              </a:rPr>
              <a:t>Un </a:t>
            </a:r>
            <a:r>
              <a:rPr lang="fr-CA" altLang="ko-KR" b="1">
                <a:ea typeface="ＭＳ Ｐゴシック" pitchFamily="34" charset="-128"/>
              </a:rPr>
              <a:t>phonème</a:t>
            </a:r>
            <a:r>
              <a:rPr lang="fr-CA" altLang="ko-KR">
                <a:ea typeface="ＭＳ Ｐゴシック" pitchFamily="34" charset="-128"/>
              </a:rPr>
              <a:t> est la plus petite unité de son distinctive que l’on puisse isoler par segmentation dans un mot</a:t>
            </a:r>
          </a:p>
          <a:p>
            <a:pPr eaLnBrk="1" hangingPunct="1"/>
            <a:r>
              <a:rPr lang="fr-CA" altLang="ko-KR">
                <a:ea typeface="ＭＳ Ｐゴシック" pitchFamily="34" charset="-128"/>
              </a:rPr>
              <a:t>Un phonème sera associé à un ou plusieurs phones qui peuvent être inter-changés sans changer la compréhension d’un mot</a:t>
            </a:r>
          </a:p>
          <a:p>
            <a:pPr lvl="1" eaLnBrk="1" hangingPunct="1"/>
            <a:r>
              <a:rPr lang="fr-CA" altLang="ko-KR">
                <a:ea typeface="ＭＳ Ｐゴシック" pitchFamily="34" charset="-128"/>
              </a:rPr>
              <a:t>phonème /k/: phones [k] (« </a:t>
            </a:r>
            <a:r>
              <a:rPr lang="fr-CA" altLang="ko-KR" i="1">
                <a:ea typeface="ＭＳ Ｐゴシック" pitchFamily="34" charset="-128"/>
              </a:rPr>
              <a:t>cat</a:t>
            </a:r>
            <a:r>
              <a:rPr lang="fr-CA" altLang="ko-KR">
                <a:ea typeface="ＭＳ Ｐゴシック" pitchFamily="34" charset="-128"/>
              </a:rPr>
              <a:t> », « </a:t>
            </a:r>
            <a:r>
              <a:rPr lang="fr-CA" altLang="ko-KR" i="1">
                <a:ea typeface="ＭＳ Ｐゴシック" pitchFamily="34" charset="-128"/>
              </a:rPr>
              <a:t>kit</a:t>
            </a:r>
            <a:r>
              <a:rPr lang="fr-CA" altLang="ko-KR">
                <a:ea typeface="ＭＳ Ｐゴシック" pitchFamily="34" charset="-128"/>
              </a:rPr>
              <a:t> ») et [k</a:t>
            </a:r>
            <a:r>
              <a:rPr lang="fr-CA" altLang="ko-KR" baseline="30000">
                <a:ea typeface="ＭＳ Ｐゴシック" pitchFamily="34" charset="-128"/>
              </a:rPr>
              <a:t>h</a:t>
            </a:r>
            <a:r>
              <a:rPr lang="fr-CA" altLang="ko-KR">
                <a:ea typeface="ＭＳ Ｐゴシック" pitchFamily="34" charset="-128"/>
              </a:rPr>
              <a:t>] (« </a:t>
            </a:r>
            <a:r>
              <a:rPr lang="fr-CA" altLang="ko-KR" i="1">
                <a:ea typeface="ＭＳ Ｐゴシック" pitchFamily="34" charset="-128"/>
              </a:rPr>
              <a:t>school</a:t>
            </a:r>
            <a:r>
              <a:rPr lang="fr-CA" altLang="ko-KR">
                <a:ea typeface="ＭＳ Ｐゴシック" pitchFamily="34" charset="-128"/>
              </a:rPr>
              <a:t> », « </a:t>
            </a:r>
            <a:r>
              <a:rPr lang="fr-CA" altLang="ko-KR" i="1">
                <a:ea typeface="ＭＳ Ｐゴシック" pitchFamily="34" charset="-128"/>
              </a:rPr>
              <a:t>skill</a:t>
            </a:r>
            <a:r>
              <a:rPr lang="fr-CA" altLang="ko-KR">
                <a:ea typeface="ＭＳ Ｐゴシック" pitchFamily="34" charset="-128"/>
              </a:rPr>
              <a:t> »)</a:t>
            </a:r>
          </a:p>
        </p:txBody>
      </p:sp>
      <p:sp>
        <p:nvSpPr>
          <p:cNvPr id="93188"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93189"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93190"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D69D2774-A755-4DE3-93C6-7F9C2FE2ECD2}" type="slidenum">
              <a:rPr lang="en-US" altLang="en-US" smtClean="0">
                <a:latin typeface="Calibri" pitchFamily="34" charset="0"/>
              </a:rPr>
              <a:pPr/>
              <a:t>46</a:t>
            </a:fld>
            <a:endParaRPr lang="en-US" altLang="en-US">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92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92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920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920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920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920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92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3" grpId="0" build="p"/>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fr-CA" altLang="ko-KR" dirty="0">
                <a:latin typeface="Arial" pitchFamily="34" charset="0"/>
                <a:ea typeface="ＭＳ Ｐゴシック" pitchFamily="34" charset="-128"/>
              </a:rPr>
              <a:t>Application - </a:t>
            </a:r>
            <a:r>
              <a:rPr lang="fr-CA" altLang="ko-KR" b="1" dirty="0">
                <a:ea typeface="ＭＳ Ｐゴシック" pitchFamily="34" charset="-128"/>
              </a:rPr>
              <a:t>Reconnaissance vocale</a:t>
            </a:r>
            <a:endParaRPr lang="fr-CA" altLang="ko-KR" dirty="0">
              <a:latin typeface="Arial" pitchFamily="34" charset="0"/>
              <a:ea typeface="ＭＳ Ｐゴシック" pitchFamily="34" charset="-128"/>
            </a:endParaRPr>
          </a:p>
        </p:txBody>
      </p:sp>
      <p:sp>
        <p:nvSpPr>
          <p:cNvPr id="7171" name="Rectangle 3"/>
          <p:cNvSpPr>
            <a:spLocks noGrp="1" noChangeArrowheads="1"/>
          </p:cNvSpPr>
          <p:nvPr>
            <p:ph idx="1"/>
          </p:nvPr>
        </p:nvSpPr>
        <p:spPr>
          <a:xfrm>
            <a:off x="403224" y="1312818"/>
            <a:ext cx="8315325" cy="1143000"/>
          </a:xfrm>
        </p:spPr>
        <p:txBody>
          <a:bodyPr/>
          <a:lstStyle/>
          <a:p>
            <a:pPr eaLnBrk="1" hangingPunct="1"/>
            <a:r>
              <a:rPr lang="fr-CA" altLang="ko-KR" b="1" dirty="0">
                <a:ea typeface="ＭＳ Ｐゴシック" pitchFamily="34" charset="-128"/>
              </a:rPr>
              <a:t>Modèle:</a:t>
            </a:r>
          </a:p>
          <a:p>
            <a:pPr lvl="1" eaLnBrk="1" hangingPunct="1"/>
            <a:r>
              <a:rPr lang="fr-CA" altLang="en-US" i="1" dirty="0">
                <a:ea typeface="ＭＳ Ｐゴシック" pitchFamily="34" charset="-128"/>
              </a:rPr>
              <a:t>E</a:t>
            </a:r>
            <a:r>
              <a:rPr lang="fr-CA" altLang="en-US" i="1" baseline="-25000" dirty="0">
                <a:ea typeface="ＭＳ Ｐゴシック" pitchFamily="34" charset="-128"/>
              </a:rPr>
              <a:t>t </a:t>
            </a:r>
            <a:r>
              <a:rPr lang="fr-CA" altLang="en-US" dirty="0">
                <a:ea typeface="ＭＳ Ｐゴシック" pitchFamily="34" charset="-128"/>
              </a:rPr>
              <a:t>sont les éléments du signal sonore</a:t>
            </a:r>
            <a:endParaRPr lang="fr-CA" altLang="ko-KR" dirty="0">
              <a:ea typeface="ＭＳ Ｐゴシック" pitchFamily="34" charset="-128"/>
            </a:endParaRPr>
          </a:p>
          <a:p>
            <a:pPr lvl="1" eaLnBrk="1" hangingPunct="1"/>
            <a:r>
              <a:rPr lang="fr-CA" altLang="en-US" i="1" dirty="0" err="1">
                <a:ea typeface="ＭＳ Ｐゴシック" pitchFamily="34" charset="-128"/>
              </a:rPr>
              <a:t>X</a:t>
            </a:r>
            <a:r>
              <a:rPr lang="fr-CA" altLang="en-US" i="1" baseline="-25000" dirty="0" err="1">
                <a:ea typeface="ＭＳ Ｐゴシック" pitchFamily="34" charset="-128"/>
              </a:rPr>
              <a:t>t</a:t>
            </a:r>
            <a:r>
              <a:rPr lang="fr-CA" altLang="en-US" i="1" baseline="-25000" dirty="0">
                <a:ea typeface="ＭＳ Ｐゴシック" pitchFamily="34" charset="-128"/>
              </a:rPr>
              <a:t> </a:t>
            </a:r>
            <a:r>
              <a:rPr lang="fr-CA" altLang="en-US" dirty="0">
                <a:ea typeface="ＭＳ Ｐゴシック" pitchFamily="34" charset="-128"/>
              </a:rPr>
              <a:t>sont les phrases et les mots prononcés ainsi que les phonèmes</a:t>
            </a:r>
            <a:endParaRPr lang="fr-CA" altLang="ko-KR" dirty="0">
              <a:ea typeface="ＭＳ Ｐゴシック" pitchFamily="34" charset="-128"/>
            </a:endParaRPr>
          </a:p>
        </p:txBody>
      </p:sp>
      <p:sp>
        <p:nvSpPr>
          <p:cNvPr id="7172" name="Espace réservé de la date 6"/>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fr-CA" altLang="en-US">
                <a:latin typeface="Calibri" pitchFamily="34" charset="0"/>
                <a:ea typeface="Gulim" pitchFamily="34" charset="-127"/>
                <a:cs typeface="ＭＳ Ｐゴシック" pitchFamily="34" charset="-128"/>
              </a:rPr>
              <a:t>IFT 615</a:t>
            </a:r>
            <a:endParaRPr lang="en-US" altLang="ko-KR">
              <a:latin typeface="Calibri" pitchFamily="34" charset="0"/>
              <a:ea typeface="Gulim" pitchFamily="34" charset="-127"/>
              <a:cs typeface="ＭＳ Ｐゴシック" pitchFamily="34" charset="-128"/>
            </a:endParaRPr>
          </a:p>
        </p:txBody>
      </p:sp>
      <p:sp>
        <p:nvSpPr>
          <p:cNvPr id="7173" name="Espace réservé du pied de page 7"/>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ko-KR">
                <a:latin typeface="Calibri" pitchFamily="34" charset="0"/>
                <a:ea typeface="Gulim" pitchFamily="34" charset="-127"/>
                <a:cs typeface="ＭＳ Ｐゴシック" pitchFamily="34" charset="-128"/>
              </a:rPr>
              <a:t>Froduald Kabanza</a:t>
            </a:r>
            <a:endParaRPr lang="en-US" altLang="ko-KR">
              <a:latin typeface="Calibri" pitchFamily="34" charset="0"/>
              <a:ea typeface="Gulim" pitchFamily="34" charset="-127"/>
              <a:cs typeface="ＭＳ Ｐゴシック" pitchFamily="34" charset="-128"/>
            </a:endParaRPr>
          </a:p>
        </p:txBody>
      </p:sp>
      <p:sp>
        <p:nvSpPr>
          <p:cNvPr id="7174"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3D1A883-0E1D-4A57-BE7E-B0288D5F0351}" type="slidenum">
              <a:rPr lang="en-US" altLang="ko-KR" smtClean="0">
                <a:latin typeface="Calibri" pitchFamily="34" charset="0"/>
                <a:ea typeface="Gulim" pitchFamily="34" charset="-127"/>
              </a:rPr>
              <a:pPr eaLnBrk="1" hangingPunct="1"/>
              <a:t>47</a:t>
            </a:fld>
            <a:endParaRPr lang="en-US" altLang="ko-KR">
              <a:latin typeface="Calibri" pitchFamily="34" charset="0"/>
              <a:ea typeface="Gulim" pitchFamily="34" charset="-127"/>
            </a:endParaRPr>
          </a:p>
        </p:txBody>
      </p:sp>
      <p:pic>
        <p:nvPicPr>
          <p:cNvPr id="7175"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15436" y="2811371"/>
            <a:ext cx="4701585" cy="2802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6">
            <a:extLst>
              <a:ext uri="{FF2B5EF4-FFF2-40B4-BE49-F238E27FC236}">
                <a16:creationId xmlns:a16="http://schemas.microsoft.com/office/drawing/2014/main" id="{2129F23B-84A8-4BF1-97EB-386CA68F95F1}"/>
              </a:ext>
            </a:extLst>
          </p:cNvPr>
          <p:cNvSpPr>
            <a:spLocks noChangeArrowheads="1"/>
          </p:cNvSpPr>
          <p:nvPr/>
        </p:nvSpPr>
        <p:spPr bwMode="auto">
          <a:xfrm>
            <a:off x="1551509" y="3742398"/>
            <a:ext cx="552990" cy="462633"/>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sz="1400"/>
          </a:p>
        </p:txBody>
      </p:sp>
      <p:sp>
        <p:nvSpPr>
          <p:cNvPr id="11" name="Oval 7">
            <a:extLst>
              <a:ext uri="{FF2B5EF4-FFF2-40B4-BE49-F238E27FC236}">
                <a16:creationId xmlns:a16="http://schemas.microsoft.com/office/drawing/2014/main" id="{15996404-572C-41A8-8CCB-87995AA954A7}"/>
              </a:ext>
            </a:extLst>
          </p:cNvPr>
          <p:cNvSpPr>
            <a:spLocks noChangeArrowheads="1"/>
          </p:cNvSpPr>
          <p:nvPr/>
        </p:nvSpPr>
        <p:spPr bwMode="auto">
          <a:xfrm>
            <a:off x="2328527" y="3749129"/>
            <a:ext cx="552990" cy="462633"/>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sz="1400"/>
          </a:p>
        </p:txBody>
      </p:sp>
      <p:sp>
        <p:nvSpPr>
          <p:cNvPr id="12" name="Oval 8">
            <a:extLst>
              <a:ext uri="{FF2B5EF4-FFF2-40B4-BE49-F238E27FC236}">
                <a16:creationId xmlns:a16="http://schemas.microsoft.com/office/drawing/2014/main" id="{F54302C1-1C3B-4C2D-8CA4-ECC2CA1C4E8D}"/>
              </a:ext>
            </a:extLst>
          </p:cNvPr>
          <p:cNvSpPr>
            <a:spLocks noChangeArrowheads="1"/>
          </p:cNvSpPr>
          <p:nvPr/>
        </p:nvSpPr>
        <p:spPr bwMode="auto">
          <a:xfrm>
            <a:off x="765309" y="3749129"/>
            <a:ext cx="552990" cy="462633"/>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sz="1400"/>
          </a:p>
        </p:txBody>
      </p:sp>
      <p:sp>
        <p:nvSpPr>
          <p:cNvPr id="13" name="Line 19">
            <a:extLst>
              <a:ext uri="{FF2B5EF4-FFF2-40B4-BE49-F238E27FC236}">
                <a16:creationId xmlns:a16="http://schemas.microsoft.com/office/drawing/2014/main" id="{44F7691E-8E36-4904-A658-6D58EFD2A79A}"/>
              </a:ext>
            </a:extLst>
          </p:cNvPr>
          <p:cNvSpPr>
            <a:spLocks noChangeShapeType="1"/>
          </p:cNvSpPr>
          <p:nvPr/>
        </p:nvSpPr>
        <p:spPr bwMode="auto">
          <a:xfrm>
            <a:off x="552888" y="4018236"/>
            <a:ext cx="21242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sz="1400"/>
          </a:p>
        </p:txBody>
      </p:sp>
      <p:sp>
        <p:nvSpPr>
          <p:cNvPr id="14" name="Line 20">
            <a:extLst>
              <a:ext uri="{FF2B5EF4-FFF2-40B4-BE49-F238E27FC236}">
                <a16:creationId xmlns:a16="http://schemas.microsoft.com/office/drawing/2014/main" id="{97350AB5-DB47-41AA-8354-3C6966416C05}"/>
              </a:ext>
            </a:extLst>
          </p:cNvPr>
          <p:cNvSpPr>
            <a:spLocks noChangeShapeType="1"/>
          </p:cNvSpPr>
          <p:nvPr/>
        </p:nvSpPr>
        <p:spPr bwMode="auto">
          <a:xfrm>
            <a:off x="1339088" y="4011505"/>
            <a:ext cx="21242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sz="1400"/>
          </a:p>
        </p:txBody>
      </p:sp>
      <p:sp>
        <p:nvSpPr>
          <p:cNvPr id="16" name="Line 22">
            <a:extLst>
              <a:ext uri="{FF2B5EF4-FFF2-40B4-BE49-F238E27FC236}">
                <a16:creationId xmlns:a16="http://schemas.microsoft.com/office/drawing/2014/main" id="{5B8D336F-AF10-44E9-9238-343EC5AC04AF}"/>
              </a:ext>
            </a:extLst>
          </p:cNvPr>
          <p:cNvSpPr>
            <a:spLocks noChangeShapeType="1"/>
          </p:cNvSpPr>
          <p:nvPr/>
        </p:nvSpPr>
        <p:spPr bwMode="auto">
          <a:xfrm>
            <a:off x="2884883" y="3992308"/>
            <a:ext cx="21242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sz="1400"/>
          </a:p>
        </p:txBody>
      </p:sp>
      <p:sp>
        <p:nvSpPr>
          <p:cNvPr id="23" name="Oval 6">
            <a:extLst>
              <a:ext uri="{FF2B5EF4-FFF2-40B4-BE49-F238E27FC236}">
                <a16:creationId xmlns:a16="http://schemas.microsoft.com/office/drawing/2014/main" id="{65AAEEE1-FD3B-46DD-8EC2-58EB1F193403}"/>
              </a:ext>
            </a:extLst>
          </p:cNvPr>
          <p:cNvSpPr>
            <a:spLocks noChangeArrowheads="1"/>
          </p:cNvSpPr>
          <p:nvPr/>
        </p:nvSpPr>
        <p:spPr bwMode="auto">
          <a:xfrm>
            <a:off x="1562725" y="2944347"/>
            <a:ext cx="552990" cy="462633"/>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sz="1400"/>
          </a:p>
        </p:txBody>
      </p:sp>
      <p:sp>
        <p:nvSpPr>
          <p:cNvPr id="24" name="Oval 7">
            <a:extLst>
              <a:ext uri="{FF2B5EF4-FFF2-40B4-BE49-F238E27FC236}">
                <a16:creationId xmlns:a16="http://schemas.microsoft.com/office/drawing/2014/main" id="{A38E8FA8-8DF9-4FA2-A832-3B38FF78D28D}"/>
              </a:ext>
            </a:extLst>
          </p:cNvPr>
          <p:cNvSpPr>
            <a:spLocks noChangeArrowheads="1"/>
          </p:cNvSpPr>
          <p:nvPr/>
        </p:nvSpPr>
        <p:spPr bwMode="auto">
          <a:xfrm>
            <a:off x="2339744" y="2951078"/>
            <a:ext cx="552990" cy="462633"/>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sz="1400"/>
          </a:p>
        </p:txBody>
      </p:sp>
      <p:sp>
        <p:nvSpPr>
          <p:cNvPr id="25" name="Oval 8">
            <a:extLst>
              <a:ext uri="{FF2B5EF4-FFF2-40B4-BE49-F238E27FC236}">
                <a16:creationId xmlns:a16="http://schemas.microsoft.com/office/drawing/2014/main" id="{5C115156-3532-4D29-90EF-51185497C897}"/>
              </a:ext>
            </a:extLst>
          </p:cNvPr>
          <p:cNvSpPr>
            <a:spLocks noChangeArrowheads="1"/>
          </p:cNvSpPr>
          <p:nvPr/>
        </p:nvSpPr>
        <p:spPr bwMode="auto">
          <a:xfrm>
            <a:off x="776526" y="2951078"/>
            <a:ext cx="552990" cy="462633"/>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sz="1400"/>
          </a:p>
        </p:txBody>
      </p:sp>
      <mc:AlternateContent xmlns:mc="http://schemas.openxmlformats.org/markup-compatibility/2006" xmlns:a14="http://schemas.microsoft.com/office/drawing/2010/main">
        <mc:Choice Requires="a14">
          <p:sp>
            <p:nvSpPr>
              <p:cNvPr id="26" name="Object 33">
                <a:extLst>
                  <a:ext uri="{FF2B5EF4-FFF2-40B4-BE49-F238E27FC236}">
                    <a16:creationId xmlns:a16="http://schemas.microsoft.com/office/drawing/2014/main" id="{969AED3C-6653-4647-BF88-AF3368B24A59}"/>
                  </a:ext>
                </a:extLst>
              </p:cNvPr>
              <p:cNvSpPr txBox="1"/>
              <p:nvPr/>
            </p:nvSpPr>
            <p:spPr bwMode="auto">
              <a:xfrm>
                <a:off x="860609" y="3040566"/>
                <a:ext cx="500075" cy="330777"/>
              </a:xfrm>
              <a:prstGeom prst="rect">
                <a:avLst/>
              </a:prstGeom>
              <a:noFill/>
              <a:ln>
                <a:noFill/>
              </a:ln>
              <a:effectLst/>
            </p:spPr>
            <p:txBody>
              <a:bodyPr anchor="ctr">
                <a:normAutofit/>
              </a:bodyPr>
              <a:lstStyle/>
              <a:p>
                <a:pPr/>
                <a14:m>
                  <m:oMathPara xmlns:m="http://schemas.openxmlformats.org/officeDocument/2006/math">
                    <m:oMathParaPr>
                      <m:jc m:val="left"/>
                    </m:oMathParaPr>
                    <m:oMath xmlns:m="http://schemas.openxmlformats.org/officeDocument/2006/math">
                      <m:sSub>
                        <m:sSubPr>
                          <m:ctrlPr>
                            <a:rPr lang="en-US" sz="1400" i="1" smtClean="0">
                              <a:solidFill>
                                <a:srgbClr val="000000"/>
                              </a:solidFill>
                              <a:latin typeface="Cambria Math" panose="02040503050406030204" pitchFamily="18" charset="0"/>
                            </a:rPr>
                          </m:ctrlPr>
                        </m:sSubPr>
                        <m:e>
                          <m:r>
                            <a:rPr lang="en-CA" sz="1400" b="0" i="1" smtClean="0">
                              <a:solidFill>
                                <a:srgbClr val="000000"/>
                              </a:solidFill>
                              <a:latin typeface="Cambria Math" panose="02040503050406030204" pitchFamily="18" charset="0"/>
                            </a:rPr>
                            <m:t>𝐸</m:t>
                          </m:r>
                        </m:e>
                        <m:sub>
                          <m:r>
                            <a:rPr lang="en-US" sz="1400" i="1">
                              <a:solidFill>
                                <a:srgbClr val="000000"/>
                              </a:solidFill>
                              <a:latin typeface="Cambria Math" panose="02040503050406030204" pitchFamily="18" charset="0"/>
                            </a:rPr>
                            <m:t>𝑡</m:t>
                          </m:r>
                          <m:r>
                            <a:rPr lang="en-US" sz="1400" i="1">
                              <a:solidFill>
                                <a:srgbClr val="000000"/>
                              </a:solidFill>
                              <a:latin typeface="Cambria Math" panose="02040503050406030204" pitchFamily="18" charset="0"/>
                            </a:rPr>
                            <m:t>−1</m:t>
                          </m:r>
                        </m:sub>
                      </m:sSub>
                    </m:oMath>
                  </m:oMathPara>
                </a14:m>
                <a:endParaRPr lang="en-US" sz="1400" dirty="0"/>
              </a:p>
            </p:txBody>
          </p:sp>
        </mc:Choice>
        <mc:Fallback xmlns="">
          <p:sp>
            <p:nvSpPr>
              <p:cNvPr id="26" name="Object 33">
                <a:extLst>
                  <a:ext uri="{FF2B5EF4-FFF2-40B4-BE49-F238E27FC236}">
                    <a16:creationId xmlns:a16="http://schemas.microsoft.com/office/drawing/2014/main" id="{969AED3C-6653-4647-BF88-AF3368B24A59}"/>
                  </a:ext>
                </a:extLst>
              </p:cNvPr>
              <p:cNvSpPr txBox="1">
                <a:spLocks noRot="1" noChangeAspect="1" noMove="1" noResize="1" noEditPoints="1" noAdjustHandles="1" noChangeArrowheads="1" noChangeShapeType="1" noTextEdit="1"/>
              </p:cNvSpPr>
              <p:nvPr/>
            </p:nvSpPr>
            <p:spPr bwMode="auto">
              <a:xfrm>
                <a:off x="860609" y="3040566"/>
                <a:ext cx="500075" cy="330777"/>
              </a:xfrm>
              <a:prstGeom prst="rect">
                <a:avLst/>
              </a:prstGeom>
              <a:blipFill>
                <a:blip r:embed="rId4"/>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Object 35">
                <a:extLst>
                  <a:ext uri="{FF2B5EF4-FFF2-40B4-BE49-F238E27FC236}">
                    <a16:creationId xmlns:a16="http://schemas.microsoft.com/office/drawing/2014/main" id="{88ABE3A5-16CA-431B-9B34-B3DE186DEB8D}"/>
                  </a:ext>
                </a:extLst>
              </p:cNvPr>
              <p:cNvSpPr txBox="1"/>
              <p:nvPr/>
            </p:nvSpPr>
            <p:spPr bwMode="auto">
              <a:xfrm>
                <a:off x="2423827" y="3040780"/>
                <a:ext cx="500075" cy="330777"/>
              </a:xfrm>
              <a:prstGeom prst="rect">
                <a:avLst/>
              </a:prstGeom>
              <a:noFill/>
              <a:ln>
                <a:noFill/>
              </a:ln>
              <a:effectLst/>
            </p:spPr>
            <p:txBody>
              <a:bodyPr anchor="ctr">
                <a:normAutofit/>
              </a:bodyPr>
              <a:lstStyle/>
              <a:p>
                <a:pPr/>
                <a14:m>
                  <m:oMathPara xmlns:m="http://schemas.openxmlformats.org/officeDocument/2006/math">
                    <m:oMathParaPr>
                      <m:jc m:val="left"/>
                    </m:oMathParaPr>
                    <m:oMath xmlns:m="http://schemas.openxmlformats.org/officeDocument/2006/math">
                      <m:sSub>
                        <m:sSubPr>
                          <m:ctrlPr>
                            <a:rPr lang="en-US" sz="1400" i="1" smtClean="0">
                              <a:solidFill>
                                <a:srgbClr val="000000"/>
                              </a:solidFill>
                              <a:latin typeface="Cambria Math" panose="02040503050406030204" pitchFamily="18" charset="0"/>
                            </a:rPr>
                          </m:ctrlPr>
                        </m:sSubPr>
                        <m:e>
                          <m:r>
                            <a:rPr lang="en-CA" sz="1400" b="0" i="1" smtClean="0">
                              <a:solidFill>
                                <a:srgbClr val="000000"/>
                              </a:solidFill>
                              <a:latin typeface="Cambria Math" panose="02040503050406030204" pitchFamily="18" charset="0"/>
                            </a:rPr>
                            <m:t>𝐸</m:t>
                          </m:r>
                        </m:e>
                        <m:sub>
                          <m:r>
                            <a:rPr lang="en-US" sz="1400" i="1">
                              <a:solidFill>
                                <a:srgbClr val="000000"/>
                              </a:solidFill>
                              <a:latin typeface="Cambria Math" panose="02040503050406030204" pitchFamily="18" charset="0"/>
                            </a:rPr>
                            <m:t>𝑡</m:t>
                          </m:r>
                          <m:r>
                            <a:rPr lang="en-US" sz="1400" i="1">
                              <a:solidFill>
                                <a:srgbClr val="000000"/>
                              </a:solidFill>
                              <a:latin typeface="Cambria Math" panose="02040503050406030204" pitchFamily="18" charset="0"/>
                            </a:rPr>
                            <m:t>+1</m:t>
                          </m:r>
                        </m:sub>
                      </m:sSub>
                    </m:oMath>
                  </m:oMathPara>
                </a14:m>
                <a:endParaRPr lang="en-US" sz="1400" dirty="0"/>
              </a:p>
            </p:txBody>
          </p:sp>
        </mc:Choice>
        <mc:Fallback xmlns="">
          <p:sp>
            <p:nvSpPr>
              <p:cNvPr id="27" name="Object 35">
                <a:extLst>
                  <a:ext uri="{FF2B5EF4-FFF2-40B4-BE49-F238E27FC236}">
                    <a16:creationId xmlns:a16="http://schemas.microsoft.com/office/drawing/2014/main" id="{88ABE3A5-16CA-431B-9B34-B3DE186DEB8D}"/>
                  </a:ext>
                </a:extLst>
              </p:cNvPr>
              <p:cNvSpPr txBox="1">
                <a:spLocks noRot="1" noChangeAspect="1" noMove="1" noResize="1" noEditPoints="1" noAdjustHandles="1" noChangeArrowheads="1" noChangeShapeType="1" noTextEdit="1"/>
              </p:cNvSpPr>
              <p:nvPr/>
            </p:nvSpPr>
            <p:spPr bwMode="auto">
              <a:xfrm>
                <a:off x="2423827" y="3040780"/>
                <a:ext cx="500075" cy="330777"/>
              </a:xfrm>
              <a:prstGeom prst="rect">
                <a:avLst/>
              </a:prstGeom>
              <a:blipFill>
                <a:blip r:embed="rId5"/>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Object 36">
                <a:extLst>
                  <a:ext uri="{FF2B5EF4-FFF2-40B4-BE49-F238E27FC236}">
                    <a16:creationId xmlns:a16="http://schemas.microsoft.com/office/drawing/2014/main" id="{8E89AA7E-FE4F-4991-BD10-477009EBB957}"/>
                  </a:ext>
                </a:extLst>
              </p:cNvPr>
              <p:cNvSpPr txBox="1"/>
              <p:nvPr/>
            </p:nvSpPr>
            <p:spPr bwMode="auto">
              <a:xfrm>
                <a:off x="1701021" y="3034049"/>
                <a:ext cx="347397" cy="330777"/>
              </a:xfrm>
              <a:prstGeom prst="rect">
                <a:avLst/>
              </a:prstGeom>
              <a:noFill/>
              <a:ln>
                <a:noFill/>
              </a:ln>
              <a:effectLst/>
            </p:spPr>
            <p:txBody>
              <a:bodyPr anchor="ctr">
                <a:normAutofit/>
              </a:bodyPr>
              <a:lstStyle/>
              <a:p>
                <a:pPr/>
                <a14:m>
                  <m:oMathPara xmlns:m="http://schemas.openxmlformats.org/officeDocument/2006/math">
                    <m:oMathParaPr>
                      <m:jc m:val="left"/>
                    </m:oMathParaPr>
                    <m:oMath xmlns:m="http://schemas.openxmlformats.org/officeDocument/2006/math">
                      <m:r>
                        <a:rPr lang="en-CA" sz="1400" b="0" i="1" smtClean="0">
                          <a:solidFill>
                            <a:srgbClr val="000000"/>
                          </a:solidFill>
                          <a:latin typeface="Cambria Math" panose="02040503050406030204" pitchFamily="18" charset="0"/>
                        </a:rPr>
                        <m:t>𝐸</m:t>
                      </m:r>
                    </m:oMath>
                  </m:oMathPara>
                </a14:m>
                <a:endParaRPr lang="en-US" sz="1400" dirty="0"/>
              </a:p>
            </p:txBody>
          </p:sp>
        </mc:Choice>
        <mc:Fallback xmlns="">
          <p:sp>
            <p:nvSpPr>
              <p:cNvPr id="28" name="Object 36">
                <a:extLst>
                  <a:ext uri="{FF2B5EF4-FFF2-40B4-BE49-F238E27FC236}">
                    <a16:creationId xmlns:a16="http://schemas.microsoft.com/office/drawing/2014/main" id="{8E89AA7E-FE4F-4991-BD10-477009EBB957}"/>
                  </a:ext>
                </a:extLst>
              </p:cNvPr>
              <p:cNvSpPr txBox="1">
                <a:spLocks noRot="1" noChangeAspect="1" noMove="1" noResize="1" noEditPoints="1" noAdjustHandles="1" noChangeArrowheads="1" noChangeShapeType="1" noTextEdit="1"/>
              </p:cNvSpPr>
              <p:nvPr/>
            </p:nvSpPr>
            <p:spPr bwMode="auto">
              <a:xfrm>
                <a:off x="1701021" y="3034049"/>
                <a:ext cx="347397" cy="330777"/>
              </a:xfrm>
              <a:prstGeom prst="rect">
                <a:avLst/>
              </a:prstGeom>
              <a:blipFill>
                <a:blip r:embed="rId6"/>
                <a:stretch>
                  <a:fillRect/>
                </a:stretch>
              </a:blipFill>
              <a:ln>
                <a:noFill/>
              </a:ln>
              <a:effectLst/>
            </p:spPr>
            <p:txBody>
              <a:bodyPr/>
              <a:lstStyle/>
              <a:p>
                <a:r>
                  <a:rPr lang="en-US">
                    <a:noFill/>
                  </a:rPr>
                  <a:t> </a:t>
                </a:r>
              </a:p>
            </p:txBody>
          </p:sp>
        </mc:Fallback>
      </mc:AlternateContent>
      <p:sp>
        <p:nvSpPr>
          <p:cNvPr id="29" name="Oval 6">
            <a:extLst>
              <a:ext uri="{FF2B5EF4-FFF2-40B4-BE49-F238E27FC236}">
                <a16:creationId xmlns:a16="http://schemas.microsoft.com/office/drawing/2014/main" id="{B69417F6-661E-47A6-8AC8-221E2218EB4A}"/>
              </a:ext>
            </a:extLst>
          </p:cNvPr>
          <p:cNvSpPr>
            <a:spLocks noChangeArrowheads="1"/>
          </p:cNvSpPr>
          <p:nvPr/>
        </p:nvSpPr>
        <p:spPr bwMode="auto">
          <a:xfrm>
            <a:off x="1539152" y="4471178"/>
            <a:ext cx="552990" cy="462633"/>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sz="1400"/>
          </a:p>
        </p:txBody>
      </p:sp>
      <p:sp>
        <p:nvSpPr>
          <p:cNvPr id="30" name="Oval 7">
            <a:extLst>
              <a:ext uri="{FF2B5EF4-FFF2-40B4-BE49-F238E27FC236}">
                <a16:creationId xmlns:a16="http://schemas.microsoft.com/office/drawing/2014/main" id="{C8C553CF-0DC6-402A-9ED8-35F6C498594F}"/>
              </a:ext>
            </a:extLst>
          </p:cNvPr>
          <p:cNvSpPr>
            <a:spLocks noChangeArrowheads="1"/>
          </p:cNvSpPr>
          <p:nvPr/>
        </p:nvSpPr>
        <p:spPr bwMode="auto">
          <a:xfrm>
            <a:off x="2316170" y="4477909"/>
            <a:ext cx="552990" cy="462633"/>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sz="1400"/>
          </a:p>
        </p:txBody>
      </p:sp>
      <p:sp>
        <p:nvSpPr>
          <p:cNvPr id="31" name="Oval 8">
            <a:extLst>
              <a:ext uri="{FF2B5EF4-FFF2-40B4-BE49-F238E27FC236}">
                <a16:creationId xmlns:a16="http://schemas.microsoft.com/office/drawing/2014/main" id="{B10102DE-F17F-48AE-9F39-115629B30825}"/>
              </a:ext>
            </a:extLst>
          </p:cNvPr>
          <p:cNvSpPr>
            <a:spLocks noChangeArrowheads="1"/>
          </p:cNvSpPr>
          <p:nvPr/>
        </p:nvSpPr>
        <p:spPr bwMode="auto">
          <a:xfrm>
            <a:off x="752952" y="4477909"/>
            <a:ext cx="552990" cy="462633"/>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sz="1400"/>
          </a:p>
        </p:txBody>
      </p:sp>
      <p:sp>
        <p:nvSpPr>
          <p:cNvPr id="32" name="Line 19">
            <a:extLst>
              <a:ext uri="{FF2B5EF4-FFF2-40B4-BE49-F238E27FC236}">
                <a16:creationId xmlns:a16="http://schemas.microsoft.com/office/drawing/2014/main" id="{8D902DC3-FB9E-49F9-A6BE-03D3F201E925}"/>
              </a:ext>
            </a:extLst>
          </p:cNvPr>
          <p:cNvSpPr>
            <a:spLocks noChangeShapeType="1"/>
          </p:cNvSpPr>
          <p:nvPr/>
        </p:nvSpPr>
        <p:spPr bwMode="auto">
          <a:xfrm>
            <a:off x="540531" y="4709225"/>
            <a:ext cx="21242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sz="1400"/>
          </a:p>
        </p:txBody>
      </p:sp>
      <p:sp>
        <p:nvSpPr>
          <p:cNvPr id="33" name="Line 20">
            <a:extLst>
              <a:ext uri="{FF2B5EF4-FFF2-40B4-BE49-F238E27FC236}">
                <a16:creationId xmlns:a16="http://schemas.microsoft.com/office/drawing/2014/main" id="{B494F53E-4201-4CAE-A8C3-4DE6F2B01146}"/>
              </a:ext>
            </a:extLst>
          </p:cNvPr>
          <p:cNvSpPr>
            <a:spLocks noChangeShapeType="1"/>
          </p:cNvSpPr>
          <p:nvPr/>
        </p:nvSpPr>
        <p:spPr bwMode="auto">
          <a:xfrm>
            <a:off x="1326731" y="4740285"/>
            <a:ext cx="21242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sz="1400"/>
          </a:p>
        </p:txBody>
      </p:sp>
      <p:sp>
        <p:nvSpPr>
          <p:cNvPr id="35" name="Line 22">
            <a:extLst>
              <a:ext uri="{FF2B5EF4-FFF2-40B4-BE49-F238E27FC236}">
                <a16:creationId xmlns:a16="http://schemas.microsoft.com/office/drawing/2014/main" id="{3A754C6A-3F52-4CB8-93E8-9A1B3B9EB8ED}"/>
              </a:ext>
            </a:extLst>
          </p:cNvPr>
          <p:cNvSpPr>
            <a:spLocks noChangeShapeType="1"/>
          </p:cNvSpPr>
          <p:nvPr/>
        </p:nvSpPr>
        <p:spPr bwMode="auto">
          <a:xfrm>
            <a:off x="2895418" y="4740285"/>
            <a:ext cx="21242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sz="1400"/>
          </a:p>
        </p:txBody>
      </p:sp>
      <mc:AlternateContent xmlns:mc="http://schemas.openxmlformats.org/markup-compatibility/2006" xmlns:a14="http://schemas.microsoft.com/office/drawing/2010/main">
        <mc:Choice Requires="a14">
          <p:sp>
            <p:nvSpPr>
              <p:cNvPr id="36" name="Object 33">
                <a:extLst>
                  <a:ext uri="{FF2B5EF4-FFF2-40B4-BE49-F238E27FC236}">
                    <a16:creationId xmlns:a16="http://schemas.microsoft.com/office/drawing/2014/main" id="{2A61D25C-CBBE-42FA-94CA-BC37CCEDACBF}"/>
                  </a:ext>
                </a:extLst>
              </p:cNvPr>
              <p:cNvSpPr txBox="1"/>
              <p:nvPr/>
            </p:nvSpPr>
            <p:spPr bwMode="auto">
              <a:xfrm>
                <a:off x="819334" y="4567611"/>
                <a:ext cx="500075" cy="330777"/>
              </a:xfrm>
              <a:prstGeom prst="rect">
                <a:avLst/>
              </a:prstGeom>
              <a:noFill/>
              <a:ln>
                <a:noFill/>
              </a:ln>
              <a:effectLst/>
            </p:spPr>
            <p:txBody>
              <a:bodyPr anchor="ctr">
                <a:normAutofit/>
              </a:bodyPr>
              <a:lstStyle/>
              <a:p>
                <a:pPr/>
                <a14:m>
                  <m:oMathPara xmlns:m="http://schemas.openxmlformats.org/officeDocument/2006/math">
                    <m:oMathParaPr>
                      <m:jc m:val="left"/>
                    </m:oMathParaPr>
                    <m:oMath xmlns:m="http://schemas.openxmlformats.org/officeDocument/2006/math">
                      <m:sSubSup>
                        <m:sSubSupPr>
                          <m:ctrlPr>
                            <a:rPr lang="en-US" sz="1400" i="1" dirty="0" smtClean="0">
                              <a:solidFill>
                                <a:srgbClr val="836967"/>
                              </a:solidFill>
                              <a:latin typeface="Cambria Math" panose="02040503050406030204" pitchFamily="18" charset="0"/>
                            </a:rPr>
                          </m:ctrlPr>
                        </m:sSubSupPr>
                        <m:e>
                          <m:r>
                            <a:rPr lang="en-US" sz="1400" i="1" dirty="0">
                              <a:latin typeface="Cambria Math" panose="02040503050406030204" pitchFamily="18" charset="0"/>
                            </a:rPr>
                            <m:t>𝑥</m:t>
                          </m:r>
                        </m:e>
                        <m:sub>
                          <m:r>
                            <a:rPr lang="en-US" sz="1400" i="1" dirty="0">
                              <a:latin typeface="Cambria Math" panose="02040503050406030204" pitchFamily="18" charset="0"/>
                            </a:rPr>
                            <m:t>𝑡</m:t>
                          </m:r>
                          <m:r>
                            <a:rPr lang="en-US" sz="1400" i="0" dirty="0">
                              <a:latin typeface="Cambria Math" panose="02040503050406030204" pitchFamily="18" charset="0"/>
                            </a:rPr>
                            <m:t>−1</m:t>
                          </m:r>
                        </m:sub>
                        <m:sup>
                          <m:r>
                            <a:rPr lang="en-CA" sz="1400" b="0" i="1" dirty="0" smtClean="0">
                              <a:latin typeface="Cambria Math" panose="02040503050406030204" pitchFamily="18" charset="0"/>
                            </a:rPr>
                            <m:t>2</m:t>
                          </m:r>
                        </m:sup>
                      </m:sSubSup>
                    </m:oMath>
                  </m:oMathPara>
                </a14:m>
                <a:endParaRPr lang="en-US" sz="1400" dirty="0"/>
              </a:p>
            </p:txBody>
          </p:sp>
        </mc:Choice>
        <mc:Fallback xmlns="">
          <p:sp>
            <p:nvSpPr>
              <p:cNvPr id="36" name="Object 33">
                <a:extLst>
                  <a:ext uri="{FF2B5EF4-FFF2-40B4-BE49-F238E27FC236}">
                    <a16:creationId xmlns:a16="http://schemas.microsoft.com/office/drawing/2014/main" id="{2A61D25C-CBBE-42FA-94CA-BC37CCEDACBF}"/>
                  </a:ext>
                </a:extLst>
              </p:cNvPr>
              <p:cNvSpPr txBox="1">
                <a:spLocks noRot="1" noChangeAspect="1" noMove="1" noResize="1" noEditPoints="1" noAdjustHandles="1" noChangeArrowheads="1" noChangeShapeType="1" noTextEdit="1"/>
              </p:cNvSpPr>
              <p:nvPr/>
            </p:nvSpPr>
            <p:spPr bwMode="auto">
              <a:xfrm>
                <a:off x="819334" y="4567611"/>
                <a:ext cx="500075" cy="330777"/>
              </a:xfrm>
              <a:prstGeom prst="rect">
                <a:avLst/>
              </a:prstGeom>
              <a:blipFill>
                <a:blip r:embed="rId7"/>
                <a:stretch>
                  <a:fillRect/>
                </a:stretch>
              </a:blipFill>
              <a:ln>
                <a:noFill/>
              </a:ln>
              <a:effectLst/>
            </p:spPr>
            <p:txBody>
              <a:bodyPr/>
              <a:lstStyle/>
              <a:p>
                <a:r>
                  <a:rPr lang="en-US">
                    <a:noFill/>
                  </a:rPr>
                  <a:t> </a:t>
                </a:r>
              </a:p>
            </p:txBody>
          </p:sp>
        </mc:Fallback>
      </mc:AlternateContent>
      <p:sp>
        <p:nvSpPr>
          <p:cNvPr id="45" name="Oval 6">
            <a:extLst>
              <a:ext uri="{FF2B5EF4-FFF2-40B4-BE49-F238E27FC236}">
                <a16:creationId xmlns:a16="http://schemas.microsoft.com/office/drawing/2014/main" id="{D157997F-E995-4FEC-8FE4-B8E08C68B57B}"/>
              </a:ext>
            </a:extLst>
          </p:cNvPr>
          <p:cNvSpPr>
            <a:spLocks noChangeArrowheads="1"/>
          </p:cNvSpPr>
          <p:nvPr/>
        </p:nvSpPr>
        <p:spPr bwMode="auto">
          <a:xfrm>
            <a:off x="1543771" y="5179097"/>
            <a:ext cx="552990" cy="462633"/>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sz="1400"/>
          </a:p>
        </p:txBody>
      </p:sp>
      <p:sp>
        <p:nvSpPr>
          <p:cNvPr id="46" name="Oval 7">
            <a:extLst>
              <a:ext uri="{FF2B5EF4-FFF2-40B4-BE49-F238E27FC236}">
                <a16:creationId xmlns:a16="http://schemas.microsoft.com/office/drawing/2014/main" id="{FD94A93B-3C9C-403B-869C-C244927DFBB5}"/>
              </a:ext>
            </a:extLst>
          </p:cNvPr>
          <p:cNvSpPr>
            <a:spLocks noChangeArrowheads="1"/>
          </p:cNvSpPr>
          <p:nvPr/>
        </p:nvSpPr>
        <p:spPr bwMode="auto">
          <a:xfrm>
            <a:off x="2320789" y="5185828"/>
            <a:ext cx="552990" cy="462633"/>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sz="1400"/>
          </a:p>
        </p:txBody>
      </p:sp>
      <p:sp>
        <p:nvSpPr>
          <p:cNvPr id="47" name="Oval 8">
            <a:extLst>
              <a:ext uri="{FF2B5EF4-FFF2-40B4-BE49-F238E27FC236}">
                <a16:creationId xmlns:a16="http://schemas.microsoft.com/office/drawing/2014/main" id="{B0AFE09C-9CEA-4CED-A0EF-F835E3DFC73E}"/>
              </a:ext>
            </a:extLst>
          </p:cNvPr>
          <p:cNvSpPr>
            <a:spLocks noChangeArrowheads="1"/>
          </p:cNvSpPr>
          <p:nvPr/>
        </p:nvSpPr>
        <p:spPr bwMode="auto">
          <a:xfrm>
            <a:off x="757571" y="5185828"/>
            <a:ext cx="552990" cy="462633"/>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sz="1400"/>
          </a:p>
        </p:txBody>
      </p:sp>
      <p:sp>
        <p:nvSpPr>
          <p:cNvPr id="48" name="Line 19">
            <a:extLst>
              <a:ext uri="{FF2B5EF4-FFF2-40B4-BE49-F238E27FC236}">
                <a16:creationId xmlns:a16="http://schemas.microsoft.com/office/drawing/2014/main" id="{79968A4A-F765-4222-A56E-2098C268ED36}"/>
              </a:ext>
            </a:extLst>
          </p:cNvPr>
          <p:cNvSpPr>
            <a:spLocks noChangeShapeType="1"/>
          </p:cNvSpPr>
          <p:nvPr/>
        </p:nvSpPr>
        <p:spPr bwMode="auto">
          <a:xfrm>
            <a:off x="545150" y="5454935"/>
            <a:ext cx="21242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sz="1400"/>
          </a:p>
        </p:txBody>
      </p:sp>
      <p:sp>
        <p:nvSpPr>
          <p:cNvPr id="49" name="Line 20">
            <a:extLst>
              <a:ext uri="{FF2B5EF4-FFF2-40B4-BE49-F238E27FC236}">
                <a16:creationId xmlns:a16="http://schemas.microsoft.com/office/drawing/2014/main" id="{6DE937FD-3B9B-4F16-85DD-1B771889D1FC}"/>
              </a:ext>
            </a:extLst>
          </p:cNvPr>
          <p:cNvSpPr>
            <a:spLocks noChangeShapeType="1"/>
          </p:cNvSpPr>
          <p:nvPr/>
        </p:nvSpPr>
        <p:spPr bwMode="auto">
          <a:xfrm>
            <a:off x="1331350" y="5448204"/>
            <a:ext cx="21242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sz="1400"/>
          </a:p>
        </p:txBody>
      </p:sp>
      <p:sp>
        <p:nvSpPr>
          <p:cNvPr id="50" name="Line 21">
            <a:extLst>
              <a:ext uri="{FF2B5EF4-FFF2-40B4-BE49-F238E27FC236}">
                <a16:creationId xmlns:a16="http://schemas.microsoft.com/office/drawing/2014/main" id="{C183619E-A162-46AF-858E-83FC2C5CFF80}"/>
              </a:ext>
            </a:extLst>
          </p:cNvPr>
          <p:cNvSpPr>
            <a:spLocks noChangeShapeType="1"/>
          </p:cNvSpPr>
          <p:nvPr/>
        </p:nvSpPr>
        <p:spPr bwMode="auto">
          <a:xfrm>
            <a:off x="2108368" y="5454935"/>
            <a:ext cx="21242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sz="1400"/>
          </a:p>
        </p:txBody>
      </p:sp>
      <p:sp>
        <p:nvSpPr>
          <p:cNvPr id="51" name="Line 22">
            <a:extLst>
              <a:ext uri="{FF2B5EF4-FFF2-40B4-BE49-F238E27FC236}">
                <a16:creationId xmlns:a16="http://schemas.microsoft.com/office/drawing/2014/main" id="{162AF7ED-CE54-46C6-9513-03176826FF83}"/>
              </a:ext>
            </a:extLst>
          </p:cNvPr>
          <p:cNvSpPr>
            <a:spLocks noChangeShapeType="1"/>
          </p:cNvSpPr>
          <p:nvPr/>
        </p:nvSpPr>
        <p:spPr bwMode="auto">
          <a:xfrm>
            <a:off x="2873778" y="5433056"/>
            <a:ext cx="21242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sz="1400"/>
          </a:p>
        </p:txBody>
      </p:sp>
      <p:sp>
        <p:nvSpPr>
          <p:cNvPr id="62" name="Line 19">
            <a:extLst>
              <a:ext uri="{FF2B5EF4-FFF2-40B4-BE49-F238E27FC236}">
                <a16:creationId xmlns:a16="http://schemas.microsoft.com/office/drawing/2014/main" id="{7AE3B6D1-6053-4912-8F77-8B666E5AC89C}"/>
              </a:ext>
            </a:extLst>
          </p:cNvPr>
          <p:cNvSpPr>
            <a:spLocks noChangeShapeType="1"/>
          </p:cNvSpPr>
          <p:nvPr/>
        </p:nvSpPr>
        <p:spPr bwMode="auto">
          <a:xfrm>
            <a:off x="564105" y="3152292"/>
            <a:ext cx="21242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sz="1400"/>
          </a:p>
        </p:txBody>
      </p:sp>
      <p:cxnSp>
        <p:nvCxnSpPr>
          <p:cNvPr id="68" name="Connecteur droit 53">
            <a:extLst>
              <a:ext uri="{FF2B5EF4-FFF2-40B4-BE49-F238E27FC236}">
                <a16:creationId xmlns:a16="http://schemas.microsoft.com/office/drawing/2014/main" id="{F5DCE905-F70F-49E8-8461-23A0DE254D6A}"/>
              </a:ext>
            </a:extLst>
          </p:cNvPr>
          <p:cNvCxnSpPr>
            <a:cxnSpLocks noChangeShapeType="1"/>
          </p:cNvCxnSpPr>
          <p:nvPr/>
        </p:nvCxnSpPr>
        <p:spPr bwMode="auto">
          <a:xfrm flipH="1">
            <a:off x="1853600" y="4190100"/>
            <a:ext cx="703" cy="240112"/>
          </a:xfrm>
          <a:prstGeom prst="line">
            <a:avLst/>
          </a:prstGeom>
          <a:noFill/>
          <a:ln w="9525">
            <a:solidFill>
              <a:schemeClr val="tx1"/>
            </a:solidFill>
            <a:round/>
            <a:headEnd type="triangle" w="med" len="med"/>
            <a:tailEnd type="non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1" name="Connecteur droit 53">
            <a:extLst>
              <a:ext uri="{FF2B5EF4-FFF2-40B4-BE49-F238E27FC236}">
                <a16:creationId xmlns:a16="http://schemas.microsoft.com/office/drawing/2014/main" id="{7365E1ED-813C-4886-8D7C-69F48F0ED5F1}"/>
              </a:ext>
            </a:extLst>
          </p:cNvPr>
          <p:cNvCxnSpPr>
            <a:cxnSpLocks noChangeShapeType="1"/>
          </p:cNvCxnSpPr>
          <p:nvPr/>
        </p:nvCxnSpPr>
        <p:spPr bwMode="auto">
          <a:xfrm>
            <a:off x="1798769" y="3428256"/>
            <a:ext cx="1" cy="301927"/>
          </a:xfrm>
          <a:prstGeom prst="line">
            <a:avLst/>
          </a:prstGeom>
          <a:noFill/>
          <a:ln w="9525">
            <a:solidFill>
              <a:schemeClr val="tx1"/>
            </a:solidFill>
            <a:round/>
            <a:headEnd type="triangle" w="med" len="med"/>
            <a:tailEnd type="non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3" name="Connecteur droit 53">
            <a:extLst>
              <a:ext uri="{FF2B5EF4-FFF2-40B4-BE49-F238E27FC236}">
                <a16:creationId xmlns:a16="http://schemas.microsoft.com/office/drawing/2014/main" id="{8AB617BE-2964-437D-A400-FC176DCDC2A8}"/>
              </a:ext>
            </a:extLst>
          </p:cNvPr>
          <p:cNvCxnSpPr>
            <a:cxnSpLocks noChangeShapeType="1"/>
          </p:cNvCxnSpPr>
          <p:nvPr/>
        </p:nvCxnSpPr>
        <p:spPr bwMode="auto">
          <a:xfrm flipH="1">
            <a:off x="965766" y="4933811"/>
            <a:ext cx="195" cy="242004"/>
          </a:xfrm>
          <a:prstGeom prst="line">
            <a:avLst/>
          </a:prstGeom>
          <a:noFill/>
          <a:ln w="9525">
            <a:solidFill>
              <a:schemeClr val="tx1"/>
            </a:solidFill>
            <a:round/>
            <a:headEnd type="triangle" w="med" len="med"/>
            <a:tailEnd type="non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79" name="Object 33">
                <a:extLst>
                  <a:ext uri="{FF2B5EF4-FFF2-40B4-BE49-F238E27FC236}">
                    <a16:creationId xmlns:a16="http://schemas.microsoft.com/office/drawing/2014/main" id="{040EA7EC-D3AE-49B6-B9FC-9C7582A3A9B0}"/>
                  </a:ext>
                </a:extLst>
              </p:cNvPr>
              <p:cNvSpPr txBox="1"/>
              <p:nvPr/>
            </p:nvSpPr>
            <p:spPr bwMode="auto">
              <a:xfrm>
                <a:off x="1633718" y="4526984"/>
                <a:ext cx="500075" cy="330777"/>
              </a:xfrm>
              <a:prstGeom prst="rect">
                <a:avLst/>
              </a:prstGeom>
              <a:noFill/>
              <a:ln>
                <a:noFill/>
              </a:ln>
              <a:effectLst/>
            </p:spPr>
            <p:txBody>
              <a:bodyPr anchor="ctr">
                <a:normAutofit/>
              </a:bodyPr>
              <a:lstStyle/>
              <a:p>
                <a:pPr/>
                <a14:m>
                  <m:oMathPara xmlns:m="http://schemas.openxmlformats.org/officeDocument/2006/math">
                    <m:oMathParaPr>
                      <m:jc m:val="left"/>
                    </m:oMathParaPr>
                    <m:oMath xmlns:m="http://schemas.openxmlformats.org/officeDocument/2006/math">
                      <m:sSubSup>
                        <m:sSubSupPr>
                          <m:ctrlPr>
                            <a:rPr lang="en-US" sz="1400" i="1" dirty="0" smtClean="0">
                              <a:solidFill>
                                <a:srgbClr val="836967"/>
                              </a:solidFill>
                              <a:latin typeface="Cambria Math" panose="02040503050406030204" pitchFamily="18" charset="0"/>
                            </a:rPr>
                          </m:ctrlPr>
                        </m:sSubSupPr>
                        <m:e>
                          <m:r>
                            <a:rPr lang="en-US" sz="1400" i="1" dirty="0">
                              <a:latin typeface="Cambria Math" panose="02040503050406030204" pitchFamily="18" charset="0"/>
                            </a:rPr>
                            <m:t>𝑥</m:t>
                          </m:r>
                        </m:e>
                        <m:sub>
                          <m:r>
                            <a:rPr lang="en-US" sz="1400" i="1" dirty="0">
                              <a:latin typeface="Cambria Math" panose="02040503050406030204" pitchFamily="18" charset="0"/>
                            </a:rPr>
                            <m:t>𝑡</m:t>
                          </m:r>
                        </m:sub>
                        <m:sup>
                          <m:r>
                            <a:rPr lang="en-CA" sz="1400" b="0" i="1" dirty="0" smtClean="0">
                              <a:latin typeface="Cambria Math" panose="02040503050406030204" pitchFamily="18" charset="0"/>
                            </a:rPr>
                            <m:t>2</m:t>
                          </m:r>
                        </m:sup>
                      </m:sSubSup>
                    </m:oMath>
                  </m:oMathPara>
                </a14:m>
                <a:endParaRPr lang="en-US" sz="1400" dirty="0"/>
              </a:p>
            </p:txBody>
          </p:sp>
        </mc:Choice>
        <mc:Fallback xmlns="">
          <p:sp>
            <p:nvSpPr>
              <p:cNvPr id="79" name="Object 33">
                <a:extLst>
                  <a:ext uri="{FF2B5EF4-FFF2-40B4-BE49-F238E27FC236}">
                    <a16:creationId xmlns:a16="http://schemas.microsoft.com/office/drawing/2014/main" id="{040EA7EC-D3AE-49B6-B9FC-9C7582A3A9B0}"/>
                  </a:ext>
                </a:extLst>
              </p:cNvPr>
              <p:cNvSpPr txBox="1">
                <a:spLocks noRot="1" noChangeAspect="1" noMove="1" noResize="1" noEditPoints="1" noAdjustHandles="1" noChangeArrowheads="1" noChangeShapeType="1" noTextEdit="1"/>
              </p:cNvSpPr>
              <p:nvPr/>
            </p:nvSpPr>
            <p:spPr bwMode="auto">
              <a:xfrm>
                <a:off x="1633718" y="4526984"/>
                <a:ext cx="500075" cy="330777"/>
              </a:xfrm>
              <a:prstGeom prst="rect">
                <a:avLst/>
              </a:prstGeom>
              <a:blipFill>
                <a:blip r:embed="rId8"/>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Object 33">
                <a:extLst>
                  <a:ext uri="{FF2B5EF4-FFF2-40B4-BE49-F238E27FC236}">
                    <a16:creationId xmlns:a16="http://schemas.microsoft.com/office/drawing/2014/main" id="{215927F3-A090-4328-A23F-A86A3F2827D2}"/>
                  </a:ext>
                </a:extLst>
              </p:cNvPr>
              <p:cNvSpPr txBox="1"/>
              <p:nvPr/>
            </p:nvSpPr>
            <p:spPr bwMode="auto">
              <a:xfrm>
                <a:off x="2370169" y="4543836"/>
                <a:ext cx="500075" cy="330777"/>
              </a:xfrm>
              <a:prstGeom prst="rect">
                <a:avLst/>
              </a:prstGeom>
              <a:noFill/>
              <a:ln>
                <a:noFill/>
              </a:ln>
              <a:effectLst/>
            </p:spPr>
            <p:txBody>
              <a:bodyPr anchor="ctr">
                <a:normAutofit/>
              </a:bodyPr>
              <a:lstStyle/>
              <a:p>
                <a:pPr/>
                <a14:m>
                  <m:oMathPara xmlns:m="http://schemas.openxmlformats.org/officeDocument/2006/math">
                    <m:oMathParaPr>
                      <m:jc m:val="left"/>
                    </m:oMathParaPr>
                    <m:oMath xmlns:m="http://schemas.openxmlformats.org/officeDocument/2006/math">
                      <m:sSubSup>
                        <m:sSubSupPr>
                          <m:ctrlPr>
                            <a:rPr lang="en-US" sz="1400" i="1" dirty="0" smtClean="0">
                              <a:solidFill>
                                <a:srgbClr val="836967"/>
                              </a:solidFill>
                              <a:latin typeface="Cambria Math" panose="02040503050406030204" pitchFamily="18" charset="0"/>
                            </a:rPr>
                          </m:ctrlPr>
                        </m:sSubSupPr>
                        <m:e>
                          <m:r>
                            <a:rPr lang="en-US" sz="1400" i="1" dirty="0">
                              <a:latin typeface="Cambria Math" panose="02040503050406030204" pitchFamily="18" charset="0"/>
                            </a:rPr>
                            <m:t>𝑥</m:t>
                          </m:r>
                        </m:e>
                        <m:sub>
                          <m:r>
                            <a:rPr lang="en-US" sz="1400" i="1" dirty="0">
                              <a:latin typeface="Cambria Math" panose="02040503050406030204" pitchFamily="18" charset="0"/>
                            </a:rPr>
                            <m:t>𝑡</m:t>
                          </m:r>
                          <m:r>
                            <a:rPr lang="en-CA" sz="1400" b="0" i="0" dirty="0" smtClean="0">
                              <a:latin typeface="Cambria Math" panose="02040503050406030204" pitchFamily="18" charset="0"/>
                            </a:rPr>
                            <m:t>+</m:t>
                          </m:r>
                          <m:r>
                            <a:rPr lang="en-US" sz="1400" i="0" dirty="0">
                              <a:latin typeface="Cambria Math" panose="02040503050406030204" pitchFamily="18" charset="0"/>
                            </a:rPr>
                            <m:t>1</m:t>
                          </m:r>
                        </m:sub>
                        <m:sup>
                          <m:r>
                            <a:rPr lang="en-CA" sz="1400" b="0" i="1" dirty="0" smtClean="0">
                              <a:latin typeface="Cambria Math" panose="02040503050406030204" pitchFamily="18" charset="0"/>
                            </a:rPr>
                            <m:t>2</m:t>
                          </m:r>
                        </m:sup>
                      </m:sSubSup>
                    </m:oMath>
                  </m:oMathPara>
                </a14:m>
                <a:endParaRPr lang="en-US" sz="1400" dirty="0"/>
              </a:p>
            </p:txBody>
          </p:sp>
        </mc:Choice>
        <mc:Fallback xmlns="">
          <p:sp>
            <p:nvSpPr>
              <p:cNvPr id="80" name="Object 33">
                <a:extLst>
                  <a:ext uri="{FF2B5EF4-FFF2-40B4-BE49-F238E27FC236}">
                    <a16:creationId xmlns:a16="http://schemas.microsoft.com/office/drawing/2014/main" id="{215927F3-A090-4328-A23F-A86A3F2827D2}"/>
                  </a:ext>
                </a:extLst>
              </p:cNvPr>
              <p:cNvSpPr txBox="1">
                <a:spLocks noRot="1" noChangeAspect="1" noMove="1" noResize="1" noEditPoints="1" noAdjustHandles="1" noChangeArrowheads="1" noChangeShapeType="1" noTextEdit="1"/>
              </p:cNvSpPr>
              <p:nvPr/>
            </p:nvSpPr>
            <p:spPr bwMode="auto">
              <a:xfrm>
                <a:off x="2370169" y="4543836"/>
                <a:ext cx="500075" cy="330777"/>
              </a:xfrm>
              <a:prstGeom prst="rect">
                <a:avLst/>
              </a:prstGeom>
              <a:blipFill>
                <a:blip r:embed="rId9"/>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Object 33">
                <a:extLst>
                  <a:ext uri="{FF2B5EF4-FFF2-40B4-BE49-F238E27FC236}">
                    <a16:creationId xmlns:a16="http://schemas.microsoft.com/office/drawing/2014/main" id="{4D06A77A-A663-4EC4-8B66-2733404BC4D4}"/>
                  </a:ext>
                </a:extLst>
              </p:cNvPr>
              <p:cNvSpPr txBox="1"/>
              <p:nvPr/>
            </p:nvSpPr>
            <p:spPr bwMode="auto">
              <a:xfrm>
                <a:off x="841824" y="5237878"/>
                <a:ext cx="500075" cy="330777"/>
              </a:xfrm>
              <a:prstGeom prst="rect">
                <a:avLst/>
              </a:prstGeom>
              <a:noFill/>
              <a:ln>
                <a:noFill/>
              </a:ln>
              <a:effectLst/>
            </p:spPr>
            <p:txBody>
              <a:bodyPr anchor="ctr">
                <a:normAutofit/>
              </a:bodyPr>
              <a:lstStyle/>
              <a:p>
                <a:pPr/>
                <a14:m>
                  <m:oMathPara xmlns:m="http://schemas.openxmlformats.org/officeDocument/2006/math">
                    <m:oMathParaPr>
                      <m:jc m:val="left"/>
                    </m:oMathParaPr>
                    <m:oMath xmlns:m="http://schemas.openxmlformats.org/officeDocument/2006/math">
                      <m:sSubSup>
                        <m:sSubSupPr>
                          <m:ctrlPr>
                            <a:rPr lang="en-US" sz="1400" i="1" dirty="0" smtClean="0">
                              <a:solidFill>
                                <a:srgbClr val="836967"/>
                              </a:solidFill>
                              <a:latin typeface="Cambria Math" panose="02040503050406030204" pitchFamily="18" charset="0"/>
                            </a:rPr>
                          </m:ctrlPr>
                        </m:sSubSupPr>
                        <m:e>
                          <m:r>
                            <a:rPr lang="en-US" sz="1400" i="1" dirty="0">
                              <a:latin typeface="Cambria Math" panose="02040503050406030204" pitchFamily="18" charset="0"/>
                            </a:rPr>
                            <m:t>𝑥</m:t>
                          </m:r>
                        </m:e>
                        <m:sub>
                          <m:r>
                            <a:rPr lang="en-US" sz="1400" i="1" dirty="0">
                              <a:latin typeface="Cambria Math" panose="02040503050406030204" pitchFamily="18" charset="0"/>
                            </a:rPr>
                            <m:t>𝑡</m:t>
                          </m:r>
                          <m:r>
                            <a:rPr lang="en-US" sz="1400" i="0" dirty="0">
                              <a:latin typeface="Cambria Math" panose="02040503050406030204" pitchFamily="18" charset="0"/>
                            </a:rPr>
                            <m:t>−1</m:t>
                          </m:r>
                        </m:sub>
                        <m:sup>
                          <m:r>
                            <a:rPr lang="en-CA" sz="1400" b="0" i="1" dirty="0" smtClean="0">
                              <a:latin typeface="Cambria Math" panose="02040503050406030204" pitchFamily="18" charset="0"/>
                            </a:rPr>
                            <m:t>1</m:t>
                          </m:r>
                        </m:sup>
                      </m:sSubSup>
                    </m:oMath>
                  </m:oMathPara>
                </a14:m>
                <a:endParaRPr lang="en-US" sz="1400" dirty="0"/>
              </a:p>
            </p:txBody>
          </p:sp>
        </mc:Choice>
        <mc:Fallback xmlns="">
          <p:sp>
            <p:nvSpPr>
              <p:cNvPr id="81" name="Object 33">
                <a:extLst>
                  <a:ext uri="{FF2B5EF4-FFF2-40B4-BE49-F238E27FC236}">
                    <a16:creationId xmlns:a16="http://schemas.microsoft.com/office/drawing/2014/main" id="{4D06A77A-A663-4EC4-8B66-2733404BC4D4}"/>
                  </a:ext>
                </a:extLst>
              </p:cNvPr>
              <p:cNvSpPr txBox="1">
                <a:spLocks noRot="1" noChangeAspect="1" noMove="1" noResize="1" noEditPoints="1" noAdjustHandles="1" noChangeArrowheads="1" noChangeShapeType="1" noTextEdit="1"/>
              </p:cNvSpPr>
              <p:nvPr/>
            </p:nvSpPr>
            <p:spPr bwMode="auto">
              <a:xfrm>
                <a:off x="841824" y="5237878"/>
                <a:ext cx="500075" cy="330777"/>
              </a:xfrm>
              <a:prstGeom prst="rect">
                <a:avLst/>
              </a:prstGeom>
              <a:blipFill>
                <a:blip r:embed="rId10"/>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Object 33">
                <a:extLst>
                  <a:ext uri="{FF2B5EF4-FFF2-40B4-BE49-F238E27FC236}">
                    <a16:creationId xmlns:a16="http://schemas.microsoft.com/office/drawing/2014/main" id="{92904E8A-0195-45B8-A7D2-8C483DFE0757}"/>
                  </a:ext>
                </a:extLst>
              </p:cNvPr>
              <p:cNvSpPr txBox="1"/>
              <p:nvPr/>
            </p:nvSpPr>
            <p:spPr bwMode="auto">
              <a:xfrm>
                <a:off x="1682554" y="5244362"/>
                <a:ext cx="500075" cy="330777"/>
              </a:xfrm>
              <a:prstGeom prst="rect">
                <a:avLst/>
              </a:prstGeom>
              <a:noFill/>
              <a:ln>
                <a:noFill/>
              </a:ln>
              <a:effectLst/>
            </p:spPr>
            <p:txBody>
              <a:bodyPr anchor="ctr">
                <a:normAutofit/>
              </a:bodyPr>
              <a:lstStyle/>
              <a:p>
                <a:pPr/>
                <a14:m>
                  <m:oMathPara xmlns:m="http://schemas.openxmlformats.org/officeDocument/2006/math">
                    <m:oMathParaPr>
                      <m:jc m:val="left"/>
                    </m:oMathParaPr>
                    <m:oMath xmlns:m="http://schemas.openxmlformats.org/officeDocument/2006/math">
                      <m:sSubSup>
                        <m:sSubSupPr>
                          <m:ctrlPr>
                            <a:rPr lang="en-US" sz="1400" i="1" dirty="0" smtClean="0">
                              <a:solidFill>
                                <a:srgbClr val="836967"/>
                              </a:solidFill>
                              <a:latin typeface="Cambria Math" panose="02040503050406030204" pitchFamily="18" charset="0"/>
                            </a:rPr>
                          </m:ctrlPr>
                        </m:sSubSupPr>
                        <m:e>
                          <m:r>
                            <a:rPr lang="en-US" sz="1400" i="1" dirty="0">
                              <a:latin typeface="Cambria Math" panose="02040503050406030204" pitchFamily="18" charset="0"/>
                            </a:rPr>
                            <m:t>𝑥</m:t>
                          </m:r>
                        </m:e>
                        <m:sub>
                          <m:r>
                            <a:rPr lang="en-US" sz="1400" i="1" dirty="0">
                              <a:latin typeface="Cambria Math" panose="02040503050406030204" pitchFamily="18" charset="0"/>
                            </a:rPr>
                            <m:t>𝑡</m:t>
                          </m:r>
                        </m:sub>
                        <m:sup>
                          <m:r>
                            <a:rPr lang="en-CA" sz="1400" b="0" i="1" dirty="0" smtClean="0">
                              <a:latin typeface="Cambria Math" panose="02040503050406030204" pitchFamily="18" charset="0"/>
                            </a:rPr>
                            <m:t>1</m:t>
                          </m:r>
                        </m:sup>
                      </m:sSubSup>
                    </m:oMath>
                  </m:oMathPara>
                </a14:m>
                <a:endParaRPr lang="en-US" sz="1400" dirty="0"/>
              </a:p>
            </p:txBody>
          </p:sp>
        </mc:Choice>
        <mc:Fallback xmlns="">
          <p:sp>
            <p:nvSpPr>
              <p:cNvPr id="82" name="Object 33">
                <a:extLst>
                  <a:ext uri="{FF2B5EF4-FFF2-40B4-BE49-F238E27FC236}">
                    <a16:creationId xmlns:a16="http://schemas.microsoft.com/office/drawing/2014/main" id="{92904E8A-0195-45B8-A7D2-8C483DFE0757}"/>
                  </a:ext>
                </a:extLst>
              </p:cNvPr>
              <p:cNvSpPr txBox="1">
                <a:spLocks noRot="1" noChangeAspect="1" noMove="1" noResize="1" noEditPoints="1" noAdjustHandles="1" noChangeArrowheads="1" noChangeShapeType="1" noTextEdit="1"/>
              </p:cNvSpPr>
              <p:nvPr/>
            </p:nvSpPr>
            <p:spPr bwMode="auto">
              <a:xfrm>
                <a:off x="1682554" y="5244362"/>
                <a:ext cx="500075" cy="330777"/>
              </a:xfrm>
              <a:prstGeom prst="rect">
                <a:avLst/>
              </a:prstGeom>
              <a:blipFill>
                <a:blip r:embed="rId11"/>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Object 33">
                <a:extLst>
                  <a:ext uri="{FF2B5EF4-FFF2-40B4-BE49-F238E27FC236}">
                    <a16:creationId xmlns:a16="http://schemas.microsoft.com/office/drawing/2014/main" id="{1BA59557-DCF6-42D1-9816-56D98CED3C36}"/>
                  </a:ext>
                </a:extLst>
              </p:cNvPr>
              <p:cNvSpPr txBox="1"/>
              <p:nvPr/>
            </p:nvSpPr>
            <p:spPr bwMode="auto">
              <a:xfrm>
                <a:off x="2392659" y="5214103"/>
                <a:ext cx="500075" cy="330777"/>
              </a:xfrm>
              <a:prstGeom prst="rect">
                <a:avLst/>
              </a:prstGeom>
              <a:noFill/>
              <a:ln>
                <a:noFill/>
              </a:ln>
              <a:effectLst/>
            </p:spPr>
            <p:txBody>
              <a:bodyPr anchor="ctr">
                <a:normAutofit/>
              </a:bodyPr>
              <a:lstStyle/>
              <a:p>
                <a:pPr/>
                <a14:m>
                  <m:oMathPara xmlns:m="http://schemas.openxmlformats.org/officeDocument/2006/math">
                    <m:oMathParaPr>
                      <m:jc m:val="left"/>
                    </m:oMathParaPr>
                    <m:oMath xmlns:m="http://schemas.openxmlformats.org/officeDocument/2006/math">
                      <m:sSubSup>
                        <m:sSubSupPr>
                          <m:ctrlPr>
                            <a:rPr lang="en-US" sz="1400" i="1" dirty="0" smtClean="0">
                              <a:solidFill>
                                <a:srgbClr val="836967"/>
                              </a:solidFill>
                              <a:latin typeface="Cambria Math" panose="02040503050406030204" pitchFamily="18" charset="0"/>
                            </a:rPr>
                          </m:ctrlPr>
                        </m:sSubSupPr>
                        <m:e>
                          <m:r>
                            <a:rPr lang="en-US" sz="1400" i="1" dirty="0">
                              <a:latin typeface="Cambria Math" panose="02040503050406030204" pitchFamily="18" charset="0"/>
                            </a:rPr>
                            <m:t>𝑥</m:t>
                          </m:r>
                        </m:e>
                        <m:sub>
                          <m:r>
                            <a:rPr lang="en-US" sz="1400" i="1" dirty="0">
                              <a:latin typeface="Cambria Math" panose="02040503050406030204" pitchFamily="18" charset="0"/>
                            </a:rPr>
                            <m:t>𝑡</m:t>
                          </m:r>
                          <m:r>
                            <a:rPr lang="en-CA" sz="1400" b="0" i="0" dirty="0" smtClean="0">
                              <a:latin typeface="Cambria Math" panose="02040503050406030204" pitchFamily="18" charset="0"/>
                            </a:rPr>
                            <m:t>+</m:t>
                          </m:r>
                          <m:r>
                            <a:rPr lang="en-US" sz="1400" i="0" dirty="0">
                              <a:latin typeface="Cambria Math" panose="02040503050406030204" pitchFamily="18" charset="0"/>
                            </a:rPr>
                            <m:t>1</m:t>
                          </m:r>
                        </m:sub>
                        <m:sup>
                          <m:r>
                            <a:rPr lang="en-CA" sz="1400" b="0" i="1" dirty="0" smtClean="0">
                              <a:latin typeface="Cambria Math" panose="02040503050406030204" pitchFamily="18" charset="0"/>
                            </a:rPr>
                            <m:t>1</m:t>
                          </m:r>
                        </m:sup>
                      </m:sSubSup>
                    </m:oMath>
                  </m:oMathPara>
                </a14:m>
                <a:endParaRPr lang="en-US" sz="1400" dirty="0"/>
              </a:p>
            </p:txBody>
          </p:sp>
        </mc:Choice>
        <mc:Fallback xmlns="">
          <p:sp>
            <p:nvSpPr>
              <p:cNvPr id="83" name="Object 33">
                <a:extLst>
                  <a:ext uri="{FF2B5EF4-FFF2-40B4-BE49-F238E27FC236}">
                    <a16:creationId xmlns:a16="http://schemas.microsoft.com/office/drawing/2014/main" id="{1BA59557-DCF6-42D1-9816-56D98CED3C36}"/>
                  </a:ext>
                </a:extLst>
              </p:cNvPr>
              <p:cNvSpPr txBox="1">
                <a:spLocks noRot="1" noChangeAspect="1" noMove="1" noResize="1" noEditPoints="1" noAdjustHandles="1" noChangeArrowheads="1" noChangeShapeType="1" noTextEdit="1"/>
              </p:cNvSpPr>
              <p:nvPr/>
            </p:nvSpPr>
            <p:spPr bwMode="auto">
              <a:xfrm>
                <a:off x="2392659" y="5214103"/>
                <a:ext cx="500075" cy="330777"/>
              </a:xfrm>
              <a:prstGeom prst="rect">
                <a:avLst/>
              </a:prstGeom>
              <a:blipFill>
                <a:blip r:embed="rId12"/>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Object 33">
                <a:extLst>
                  <a:ext uri="{FF2B5EF4-FFF2-40B4-BE49-F238E27FC236}">
                    <a16:creationId xmlns:a16="http://schemas.microsoft.com/office/drawing/2014/main" id="{5351F6A1-D789-418A-A642-9198944DF81A}"/>
                  </a:ext>
                </a:extLst>
              </p:cNvPr>
              <p:cNvSpPr txBox="1"/>
              <p:nvPr/>
            </p:nvSpPr>
            <p:spPr bwMode="auto">
              <a:xfrm>
                <a:off x="794271" y="3821884"/>
                <a:ext cx="500075" cy="330777"/>
              </a:xfrm>
              <a:prstGeom prst="rect">
                <a:avLst/>
              </a:prstGeom>
              <a:noFill/>
              <a:ln>
                <a:noFill/>
              </a:ln>
              <a:effectLst/>
            </p:spPr>
            <p:txBody>
              <a:bodyPr anchor="ctr">
                <a:normAutofit/>
              </a:bodyPr>
              <a:lstStyle/>
              <a:p>
                <a:pPr/>
                <a14:m>
                  <m:oMathPara xmlns:m="http://schemas.openxmlformats.org/officeDocument/2006/math">
                    <m:oMathParaPr>
                      <m:jc m:val="left"/>
                    </m:oMathParaPr>
                    <m:oMath xmlns:m="http://schemas.openxmlformats.org/officeDocument/2006/math">
                      <m:sSubSup>
                        <m:sSubSupPr>
                          <m:ctrlPr>
                            <a:rPr lang="en-US" sz="1400" i="1" dirty="0" smtClean="0">
                              <a:solidFill>
                                <a:srgbClr val="836967"/>
                              </a:solidFill>
                              <a:latin typeface="Cambria Math" panose="02040503050406030204" pitchFamily="18" charset="0"/>
                            </a:rPr>
                          </m:ctrlPr>
                        </m:sSubSupPr>
                        <m:e>
                          <m:r>
                            <a:rPr lang="en-US" sz="1400" i="1" dirty="0">
                              <a:latin typeface="Cambria Math" panose="02040503050406030204" pitchFamily="18" charset="0"/>
                            </a:rPr>
                            <m:t>𝑥</m:t>
                          </m:r>
                        </m:e>
                        <m:sub>
                          <m:r>
                            <a:rPr lang="en-US" sz="1400" i="1" dirty="0">
                              <a:latin typeface="Cambria Math" panose="02040503050406030204" pitchFamily="18" charset="0"/>
                            </a:rPr>
                            <m:t>𝑡</m:t>
                          </m:r>
                          <m:r>
                            <a:rPr lang="en-US" sz="1400" i="0" dirty="0">
                              <a:latin typeface="Cambria Math" panose="02040503050406030204" pitchFamily="18" charset="0"/>
                            </a:rPr>
                            <m:t>−1</m:t>
                          </m:r>
                        </m:sub>
                        <m:sup>
                          <m:r>
                            <a:rPr lang="en-CA" sz="1400" b="0" i="1" dirty="0" smtClean="0">
                              <a:latin typeface="Cambria Math" panose="02040503050406030204" pitchFamily="18" charset="0"/>
                            </a:rPr>
                            <m:t>3</m:t>
                          </m:r>
                        </m:sup>
                      </m:sSubSup>
                    </m:oMath>
                  </m:oMathPara>
                </a14:m>
                <a:endParaRPr lang="en-US" sz="1400" dirty="0"/>
              </a:p>
            </p:txBody>
          </p:sp>
        </mc:Choice>
        <mc:Fallback xmlns="">
          <p:sp>
            <p:nvSpPr>
              <p:cNvPr id="84" name="Object 33">
                <a:extLst>
                  <a:ext uri="{FF2B5EF4-FFF2-40B4-BE49-F238E27FC236}">
                    <a16:creationId xmlns:a16="http://schemas.microsoft.com/office/drawing/2014/main" id="{5351F6A1-D789-418A-A642-9198944DF81A}"/>
                  </a:ext>
                </a:extLst>
              </p:cNvPr>
              <p:cNvSpPr txBox="1">
                <a:spLocks noRot="1" noChangeAspect="1" noMove="1" noResize="1" noEditPoints="1" noAdjustHandles="1" noChangeArrowheads="1" noChangeShapeType="1" noTextEdit="1"/>
              </p:cNvSpPr>
              <p:nvPr/>
            </p:nvSpPr>
            <p:spPr bwMode="auto">
              <a:xfrm>
                <a:off x="794271" y="3821884"/>
                <a:ext cx="500075" cy="330777"/>
              </a:xfrm>
              <a:prstGeom prst="rect">
                <a:avLst/>
              </a:prstGeom>
              <a:blipFill>
                <a:blip r:embed="rId13"/>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Object 33">
                <a:extLst>
                  <a:ext uri="{FF2B5EF4-FFF2-40B4-BE49-F238E27FC236}">
                    <a16:creationId xmlns:a16="http://schemas.microsoft.com/office/drawing/2014/main" id="{D48390D3-2DB9-4BDC-BF1F-C4611D1480D2}"/>
                  </a:ext>
                </a:extLst>
              </p:cNvPr>
              <p:cNvSpPr txBox="1"/>
              <p:nvPr/>
            </p:nvSpPr>
            <p:spPr bwMode="auto">
              <a:xfrm>
                <a:off x="1608655" y="3781257"/>
                <a:ext cx="500075" cy="330777"/>
              </a:xfrm>
              <a:prstGeom prst="rect">
                <a:avLst/>
              </a:prstGeom>
              <a:noFill/>
              <a:ln>
                <a:noFill/>
              </a:ln>
              <a:effectLst/>
            </p:spPr>
            <p:txBody>
              <a:bodyPr anchor="ctr">
                <a:normAutofit/>
              </a:bodyPr>
              <a:lstStyle/>
              <a:p>
                <a:pPr/>
                <a14:m>
                  <m:oMathPara xmlns:m="http://schemas.openxmlformats.org/officeDocument/2006/math">
                    <m:oMathParaPr>
                      <m:jc m:val="left"/>
                    </m:oMathParaPr>
                    <m:oMath xmlns:m="http://schemas.openxmlformats.org/officeDocument/2006/math">
                      <m:sSubSup>
                        <m:sSubSupPr>
                          <m:ctrlPr>
                            <a:rPr lang="en-US" sz="1400" i="1" dirty="0" smtClean="0">
                              <a:solidFill>
                                <a:srgbClr val="836967"/>
                              </a:solidFill>
                              <a:latin typeface="Cambria Math" panose="02040503050406030204" pitchFamily="18" charset="0"/>
                            </a:rPr>
                          </m:ctrlPr>
                        </m:sSubSupPr>
                        <m:e>
                          <m:r>
                            <a:rPr lang="en-US" sz="1400" i="1" dirty="0">
                              <a:latin typeface="Cambria Math" panose="02040503050406030204" pitchFamily="18" charset="0"/>
                            </a:rPr>
                            <m:t>𝑥</m:t>
                          </m:r>
                        </m:e>
                        <m:sub>
                          <m:r>
                            <a:rPr lang="en-US" sz="1400" i="1" dirty="0">
                              <a:latin typeface="Cambria Math" panose="02040503050406030204" pitchFamily="18" charset="0"/>
                            </a:rPr>
                            <m:t>𝑡</m:t>
                          </m:r>
                        </m:sub>
                        <m:sup>
                          <m:r>
                            <a:rPr lang="en-CA" sz="1400" b="0" i="1" dirty="0" smtClean="0">
                              <a:latin typeface="Cambria Math" panose="02040503050406030204" pitchFamily="18" charset="0"/>
                            </a:rPr>
                            <m:t>3</m:t>
                          </m:r>
                        </m:sup>
                      </m:sSubSup>
                    </m:oMath>
                  </m:oMathPara>
                </a14:m>
                <a:endParaRPr lang="en-US" sz="1400" dirty="0"/>
              </a:p>
            </p:txBody>
          </p:sp>
        </mc:Choice>
        <mc:Fallback xmlns="">
          <p:sp>
            <p:nvSpPr>
              <p:cNvPr id="85" name="Object 33">
                <a:extLst>
                  <a:ext uri="{FF2B5EF4-FFF2-40B4-BE49-F238E27FC236}">
                    <a16:creationId xmlns:a16="http://schemas.microsoft.com/office/drawing/2014/main" id="{D48390D3-2DB9-4BDC-BF1F-C4611D1480D2}"/>
                  </a:ext>
                </a:extLst>
              </p:cNvPr>
              <p:cNvSpPr txBox="1">
                <a:spLocks noRot="1" noChangeAspect="1" noMove="1" noResize="1" noEditPoints="1" noAdjustHandles="1" noChangeArrowheads="1" noChangeShapeType="1" noTextEdit="1"/>
              </p:cNvSpPr>
              <p:nvPr/>
            </p:nvSpPr>
            <p:spPr bwMode="auto">
              <a:xfrm>
                <a:off x="1608655" y="3781257"/>
                <a:ext cx="500075" cy="330777"/>
              </a:xfrm>
              <a:prstGeom prst="rect">
                <a:avLst/>
              </a:prstGeom>
              <a:blipFill>
                <a:blip r:embed="rId14"/>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Object 33">
                <a:extLst>
                  <a:ext uri="{FF2B5EF4-FFF2-40B4-BE49-F238E27FC236}">
                    <a16:creationId xmlns:a16="http://schemas.microsoft.com/office/drawing/2014/main" id="{D57A8D88-83AE-42D5-B5C5-86AE922E79A5}"/>
                  </a:ext>
                </a:extLst>
              </p:cNvPr>
              <p:cNvSpPr txBox="1"/>
              <p:nvPr/>
            </p:nvSpPr>
            <p:spPr bwMode="auto">
              <a:xfrm>
                <a:off x="2345106" y="3798109"/>
                <a:ext cx="500075" cy="330777"/>
              </a:xfrm>
              <a:prstGeom prst="rect">
                <a:avLst/>
              </a:prstGeom>
              <a:noFill/>
              <a:ln>
                <a:noFill/>
              </a:ln>
              <a:effectLst/>
            </p:spPr>
            <p:txBody>
              <a:bodyPr anchor="ctr">
                <a:normAutofit/>
              </a:bodyPr>
              <a:lstStyle/>
              <a:p>
                <a:pPr/>
                <a14:m>
                  <m:oMathPara xmlns:m="http://schemas.openxmlformats.org/officeDocument/2006/math">
                    <m:oMathParaPr>
                      <m:jc m:val="left"/>
                    </m:oMathParaPr>
                    <m:oMath xmlns:m="http://schemas.openxmlformats.org/officeDocument/2006/math">
                      <m:sSubSup>
                        <m:sSubSupPr>
                          <m:ctrlPr>
                            <a:rPr lang="en-US" sz="1400" i="1" dirty="0" smtClean="0">
                              <a:solidFill>
                                <a:srgbClr val="836967"/>
                              </a:solidFill>
                              <a:latin typeface="Cambria Math" panose="02040503050406030204" pitchFamily="18" charset="0"/>
                            </a:rPr>
                          </m:ctrlPr>
                        </m:sSubSupPr>
                        <m:e>
                          <m:r>
                            <a:rPr lang="en-US" sz="1400" i="1" dirty="0">
                              <a:latin typeface="Cambria Math" panose="02040503050406030204" pitchFamily="18" charset="0"/>
                            </a:rPr>
                            <m:t>𝑥</m:t>
                          </m:r>
                        </m:e>
                        <m:sub>
                          <m:r>
                            <a:rPr lang="en-US" sz="1400" i="1" dirty="0">
                              <a:latin typeface="Cambria Math" panose="02040503050406030204" pitchFamily="18" charset="0"/>
                            </a:rPr>
                            <m:t>𝑡</m:t>
                          </m:r>
                          <m:r>
                            <a:rPr lang="en-CA" sz="1400" b="0" i="0" dirty="0" smtClean="0">
                              <a:latin typeface="Cambria Math" panose="02040503050406030204" pitchFamily="18" charset="0"/>
                            </a:rPr>
                            <m:t>+</m:t>
                          </m:r>
                          <m:r>
                            <a:rPr lang="en-US" sz="1400" i="0" dirty="0">
                              <a:latin typeface="Cambria Math" panose="02040503050406030204" pitchFamily="18" charset="0"/>
                            </a:rPr>
                            <m:t>1</m:t>
                          </m:r>
                        </m:sub>
                        <m:sup>
                          <m:r>
                            <a:rPr lang="en-CA" sz="1400" b="0" i="1" dirty="0" smtClean="0">
                              <a:latin typeface="Cambria Math" panose="02040503050406030204" pitchFamily="18" charset="0"/>
                            </a:rPr>
                            <m:t>3</m:t>
                          </m:r>
                        </m:sup>
                      </m:sSubSup>
                    </m:oMath>
                  </m:oMathPara>
                </a14:m>
                <a:endParaRPr lang="en-US" sz="1400" dirty="0"/>
              </a:p>
            </p:txBody>
          </p:sp>
        </mc:Choice>
        <mc:Fallback xmlns="">
          <p:sp>
            <p:nvSpPr>
              <p:cNvPr id="86" name="Object 33">
                <a:extLst>
                  <a:ext uri="{FF2B5EF4-FFF2-40B4-BE49-F238E27FC236}">
                    <a16:creationId xmlns:a16="http://schemas.microsoft.com/office/drawing/2014/main" id="{D57A8D88-83AE-42D5-B5C5-86AE922E79A5}"/>
                  </a:ext>
                </a:extLst>
              </p:cNvPr>
              <p:cNvSpPr txBox="1">
                <a:spLocks noRot="1" noChangeAspect="1" noMove="1" noResize="1" noEditPoints="1" noAdjustHandles="1" noChangeArrowheads="1" noChangeShapeType="1" noTextEdit="1"/>
              </p:cNvSpPr>
              <p:nvPr/>
            </p:nvSpPr>
            <p:spPr bwMode="auto">
              <a:xfrm>
                <a:off x="2345106" y="3798109"/>
                <a:ext cx="500075" cy="330777"/>
              </a:xfrm>
              <a:prstGeom prst="rect">
                <a:avLst/>
              </a:prstGeom>
              <a:blipFill>
                <a:blip r:embed="rId15"/>
                <a:stretch>
                  <a:fillRect/>
                </a:stretch>
              </a:blipFill>
              <a:ln>
                <a:noFill/>
              </a:ln>
              <a:effectLst/>
            </p:spPr>
            <p:txBody>
              <a:bodyPr/>
              <a:lstStyle/>
              <a:p>
                <a:r>
                  <a:rPr lang="en-US">
                    <a:noFill/>
                  </a:rPr>
                  <a:t> </a:t>
                </a:r>
              </a:p>
            </p:txBody>
          </p:sp>
        </mc:Fallback>
      </mc:AlternateContent>
      <p:sp>
        <p:nvSpPr>
          <p:cNvPr id="87" name="Line 21">
            <a:extLst>
              <a:ext uri="{FF2B5EF4-FFF2-40B4-BE49-F238E27FC236}">
                <a16:creationId xmlns:a16="http://schemas.microsoft.com/office/drawing/2014/main" id="{345DA328-C9B0-4906-9509-DBFACDE01A8E}"/>
              </a:ext>
            </a:extLst>
          </p:cNvPr>
          <p:cNvSpPr>
            <a:spLocks noChangeShapeType="1"/>
          </p:cNvSpPr>
          <p:nvPr/>
        </p:nvSpPr>
        <p:spPr bwMode="auto">
          <a:xfrm>
            <a:off x="2103749" y="4716545"/>
            <a:ext cx="21242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sz="1400"/>
          </a:p>
        </p:txBody>
      </p:sp>
      <p:sp>
        <p:nvSpPr>
          <p:cNvPr id="88" name="Line 21">
            <a:extLst>
              <a:ext uri="{FF2B5EF4-FFF2-40B4-BE49-F238E27FC236}">
                <a16:creationId xmlns:a16="http://schemas.microsoft.com/office/drawing/2014/main" id="{D692D026-916A-4AD0-B726-B88513B4146F}"/>
              </a:ext>
            </a:extLst>
          </p:cNvPr>
          <p:cNvSpPr>
            <a:spLocks noChangeShapeType="1"/>
          </p:cNvSpPr>
          <p:nvPr/>
        </p:nvSpPr>
        <p:spPr bwMode="auto">
          <a:xfrm>
            <a:off x="2132685" y="3973714"/>
            <a:ext cx="21242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sz="1400"/>
          </a:p>
        </p:txBody>
      </p:sp>
      <p:sp>
        <p:nvSpPr>
          <p:cNvPr id="89" name="Line 21">
            <a:extLst>
              <a:ext uri="{FF2B5EF4-FFF2-40B4-BE49-F238E27FC236}">
                <a16:creationId xmlns:a16="http://schemas.microsoft.com/office/drawing/2014/main" id="{BD0D356C-3652-4A8B-8C51-54CE86C5D75B}"/>
              </a:ext>
            </a:extLst>
          </p:cNvPr>
          <p:cNvSpPr>
            <a:spLocks noChangeShapeType="1"/>
          </p:cNvSpPr>
          <p:nvPr/>
        </p:nvSpPr>
        <p:spPr bwMode="auto">
          <a:xfrm>
            <a:off x="2115715" y="3151060"/>
            <a:ext cx="21242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sz="1400"/>
          </a:p>
        </p:txBody>
      </p:sp>
      <p:sp>
        <p:nvSpPr>
          <p:cNvPr id="90" name="Line 21">
            <a:extLst>
              <a:ext uri="{FF2B5EF4-FFF2-40B4-BE49-F238E27FC236}">
                <a16:creationId xmlns:a16="http://schemas.microsoft.com/office/drawing/2014/main" id="{5D2C743D-F65E-46BD-8FA3-05075A11FCB7}"/>
              </a:ext>
            </a:extLst>
          </p:cNvPr>
          <p:cNvSpPr>
            <a:spLocks noChangeShapeType="1"/>
          </p:cNvSpPr>
          <p:nvPr/>
        </p:nvSpPr>
        <p:spPr bwMode="auto">
          <a:xfrm>
            <a:off x="1324302" y="3175663"/>
            <a:ext cx="21242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sz="1400"/>
          </a:p>
        </p:txBody>
      </p:sp>
      <p:sp>
        <p:nvSpPr>
          <p:cNvPr id="91" name="Line 22">
            <a:extLst>
              <a:ext uri="{FF2B5EF4-FFF2-40B4-BE49-F238E27FC236}">
                <a16:creationId xmlns:a16="http://schemas.microsoft.com/office/drawing/2014/main" id="{7F064C5B-C9B8-478B-9A90-810BE1D0F52B}"/>
              </a:ext>
            </a:extLst>
          </p:cNvPr>
          <p:cNvSpPr>
            <a:spLocks noChangeShapeType="1"/>
          </p:cNvSpPr>
          <p:nvPr/>
        </p:nvSpPr>
        <p:spPr bwMode="auto">
          <a:xfrm>
            <a:off x="2893922" y="3205954"/>
            <a:ext cx="21242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sz="1400"/>
          </a:p>
        </p:txBody>
      </p:sp>
      <p:cxnSp>
        <p:nvCxnSpPr>
          <p:cNvPr id="104" name="Connecteur droit 53">
            <a:extLst>
              <a:ext uri="{FF2B5EF4-FFF2-40B4-BE49-F238E27FC236}">
                <a16:creationId xmlns:a16="http://schemas.microsoft.com/office/drawing/2014/main" id="{51086C59-2101-47C8-AD48-87FC4B09F9D4}"/>
              </a:ext>
            </a:extLst>
          </p:cNvPr>
          <p:cNvCxnSpPr>
            <a:cxnSpLocks noChangeShapeType="1"/>
          </p:cNvCxnSpPr>
          <p:nvPr/>
        </p:nvCxnSpPr>
        <p:spPr bwMode="auto">
          <a:xfrm>
            <a:off x="2640153" y="3421996"/>
            <a:ext cx="1" cy="301927"/>
          </a:xfrm>
          <a:prstGeom prst="line">
            <a:avLst/>
          </a:prstGeom>
          <a:noFill/>
          <a:ln w="9525">
            <a:solidFill>
              <a:schemeClr val="tx1"/>
            </a:solidFill>
            <a:round/>
            <a:headEnd type="triangle" w="med" len="med"/>
            <a:tailEnd type="non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5" name="Connecteur droit 53">
            <a:extLst>
              <a:ext uri="{FF2B5EF4-FFF2-40B4-BE49-F238E27FC236}">
                <a16:creationId xmlns:a16="http://schemas.microsoft.com/office/drawing/2014/main" id="{ECBE480F-9016-486A-AA3B-D3F04693B54E}"/>
              </a:ext>
            </a:extLst>
          </p:cNvPr>
          <p:cNvCxnSpPr>
            <a:cxnSpLocks noChangeShapeType="1"/>
          </p:cNvCxnSpPr>
          <p:nvPr/>
        </p:nvCxnSpPr>
        <p:spPr bwMode="auto">
          <a:xfrm>
            <a:off x="1016635" y="3429692"/>
            <a:ext cx="1" cy="301927"/>
          </a:xfrm>
          <a:prstGeom prst="line">
            <a:avLst/>
          </a:prstGeom>
          <a:noFill/>
          <a:ln w="9525">
            <a:solidFill>
              <a:schemeClr val="tx1"/>
            </a:solidFill>
            <a:round/>
            <a:headEnd type="triangle" w="med" len="med"/>
            <a:tailEnd type="non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7" name="Connecteur droit 53">
            <a:extLst>
              <a:ext uri="{FF2B5EF4-FFF2-40B4-BE49-F238E27FC236}">
                <a16:creationId xmlns:a16="http://schemas.microsoft.com/office/drawing/2014/main" id="{722D0CAE-A932-4037-987C-BB5206EF7F03}"/>
              </a:ext>
            </a:extLst>
          </p:cNvPr>
          <p:cNvCxnSpPr>
            <a:cxnSpLocks noChangeShapeType="1"/>
          </p:cNvCxnSpPr>
          <p:nvPr/>
        </p:nvCxnSpPr>
        <p:spPr bwMode="auto">
          <a:xfrm flipH="1">
            <a:off x="2623388" y="4221969"/>
            <a:ext cx="703" cy="240112"/>
          </a:xfrm>
          <a:prstGeom prst="line">
            <a:avLst/>
          </a:prstGeom>
          <a:noFill/>
          <a:ln w="9525">
            <a:solidFill>
              <a:schemeClr val="tx1"/>
            </a:solidFill>
            <a:round/>
            <a:headEnd type="triangle" w="med" len="med"/>
            <a:tailEnd type="non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8" name="Connecteur droit 53">
            <a:extLst>
              <a:ext uri="{FF2B5EF4-FFF2-40B4-BE49-F238E27FC236}">
                <a16:creationId xmlns:a16="http://schemas.microsoft.com/office/drawing/2014/main" id="{C724BBFF-3E2B-44FD-99DA-E77A6942D14F}"/>
              </a:ext>
            </a:extLst>
          </p:cNvPr>
          <p:cNvCxnSpPr>
            <a:cxnSpLocks noChangeShapeType="1"/>
          </p:cNvCxnSpPr>
          <p:nvPr/>
        </p:nvCxnSpPr>
        <p:spPr bwMode="auto">
          <a:xfrm flipH="1">
            <a:off x="993857" y="4225416"/>
            <a:ext cx="703" cy="240112"/>
          </a:xfrm>
          <a:prstGeom prst="line">
            <a:avLst/>
          </a:prstGeom>
          <a:noFill/>
          <a:ln w="9525">
            <a:solidFill>
              <a:schemeClr val="tx1"/>
            </a:solidFill>
            <a:round/>
            <a:headEnd type="triangle" w="med" len="med"/>
            <a:tailEnd type="non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1" name="Connecteur droit 53">
            <a:extLst>
              <a:ext uri="{FF2B5EF4-FFF2-40B4-BE49-F238E27FC236}">
                <a16:creationId xmlns:a16="http://schemas.microsoft.com/office/drawing/2014/main" id="{D34CE2C6-2C23-4DEF-8F68-C82805AEAFB4}"/>
              </a:ext>
            </a:extLst>
          </p:cNvPr>
          <p:cNvCxnSpPr>
            <a:cxnSpLocks noChangeShapeType="1"/>
          </p:cNvCxnSpPr>
          <p:nvPr/>
        </p:nvCxnSpPr>
        <p:spPr bwMode="auto">
          <a:xfrm flipH="1">
            <a:off x="1827668" y="4934783"/>
            <a:ext cx="195" cy="242004"/>
          </a:xfrm>
          <a:prstGeom prst="line">
            <a:avLst/>
          </a:prstGeom>
          <a:noFill/>
          <a:ln w="9525">
            <a:solidFill>
              <a:schemeClr val="tx1"/>
            </a:solidFill>
            <a:round/>
            <a:headEnd type="triangle" w="med" len="med"/>
            <a:tailEnd type="non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2" name="Connecteur droit 53">
            <a:extLst>
              <a:ext uri="{FF2B5EF4-FFF2-40B4-BE49-F238E27FC236}">
                <a16:creationId xmlns:a16="http://schemas.microsoft.com/office/drawing/2014/main" id="{39FCDC3A-A06D-4950-8436-F5C23373A963}"/>
              </a:ext>
            </a:extLst>
          </p:cNvPr>
          <p:cNvCxnSpPr>
            <a:cxnSpLocks noChangeShapeType="1"/>
          </p:cNvCxnSpPr>
          <p:nvPr/>
        </p:nvCxnSpPr>
        <p:spPr bwMode="auto">
          <a:xfrm flipH="1">
            <a:off x="2580254" y="4929009"/>
            <a:ext cx="195" cy="242004"/>
          </a:xfrm>
          <a:prstGeom prst="line">
            <a:avLst/>
          </a:prstGeom>
          <a:noFill/>
          <a:ln w="9525">
            <a:solidFill>
              <a:schemeClr val="tx1"/>
            </a:solidFill>
            <a:round/>
            <a:headEnd type="triangle" w="med" len="med"/>
            <a:tailEnd type="non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797320359"/>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fr-CA" altLang="ko-KR">
                <a:latin typeface="Arial" pitchFamily="34" charset="0"/>
                <a:ea typeface="ＭＳ Ｐゴシック" pitchFamily="34" charset="-128"/>
              </a:rPr>
              <a:t>Phones</a:t>
            </a:r>
            <a:r>
              <a:rPr lang="fr-FR" altLang="ko-KR">
                <a:latin typeface="Arial" pitchFamily="34" charset="0"/>
                <a:ea typeface="ＭＳ Ｐゴシック" pitchFamily="34" charset="-128"/>
              </a:rPr>
              <a:t>:</a:t>
            </a:r>
            <a:r>
              <a:rPr lang="fr-CA" altLang="ko-KR">
                <a:latin typeface="Arial" pitchFamily="34" charset="0"/>
                <a:ea typeface="ＭＳ Ｐゴシック" pitchFamily="34" charset="-128"/>
              </a:rPr>
              <a:t> exemple</a:t>
            </a:r>
          </a:p>
        </p:txBody>
      </p:sp>
      <p:sp>
        <p:nvSpPr>
          <p:cNvPr id="94211" name="Espace réservé du contenu 4"/>
          <p:cNvSpPr>
            <a:spLocks noGrp="1"/>
          </p:cNvSpPr>
          <p:nvPr>
            <p:ph idx="1"/>
          </p:nvPr>
        </p:nvSpPr>
        <p:spPr/>
        <p:txBody>
          <a:bodyPr/>
          <a:lstStyle/>
          <a:p>
            <a:pPr eaLnBrk="1" hangingPunct="1"/>
            <a:r>
              <a:rPr lang="fr-CA" altLang="ko-KR">
                <a:ea typeface="Gulim" pitchFamily="34" charset="-127"/>
              </a:rPr>
              <a:t>Phones pour l’anglais américain</a:t>
            </a:r>
            <a:r>
              <a:rPr lang="fr-FR" altLang="ko-KR">
                <a:ea typeface="Gulim" pitchFamily="34" charset="-127"/>
              </a:rPr>
              <a:t>:</a:t>
            </a:r>
            <a:endParaRPr lang="fr-CA" altLang="ko-KR">
              <a:ea typeface="ＭＳ Ｐゴシック" pitchFamily="34" charset="-128"/>
              <a:cs typeface="Times New Roman" pitchFamily="18" charset="0"/>
            </a:endParaRPr>
          </a:p>
          <a:p>
            <a:pPr eaLnBrk="1" hangingPunct="1">
              <a:buFont typeface="Lucida Grande" charset="0"/>
              <a:buNone/>
            </a:pPr>
            <a:endParaRPr lang="en-CA" altLang="en-US">
              <a:ea typeface="ＭＳ Ｐゴシック" pitchFamily="34" charset="-128"/>
            </a:endParaRPr>
          </a:p>
        </p:txBody>
      </p:sp>
      <p:pic>
        <p:nvPicPr>
          <p:cNvPr id="1802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938" y="2284413"/>
            <a:ext cx="7226300" cy="23288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4213"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94214"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94215"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03D8C52D-29DA-463F-A332-49A5E2B1ACE3}" type="slidenum">
              <a:rPr lang="en-US" altLang="en-US" smtClean="0">
                <a:latin typeface="Calibri" pitchFamily="34" charset="0"/>
              </a:rPr>
              <a:pPr/>
              <a:t>48</a:t>
            </a:fld>
            <a:endParaRPr lang="en-US" altLang="en-US">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0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fr-CA" altLang="ko-KR">
                <a:latin typeface="Arial" pitchFamily="34" charset="0"/>
                <a:ea typeface="ＭＳ Ｐゴシック" pitchFamily="34" charset="-128"/>
              </a:rPr>
              <a:t>Modèle acoustique</a:t>
            </a:r>
          </a:p>
        </p:txBody>
      </p:sp>
      <p:sp>
        <p:nvSpPr>
          <p:cNvPr id="181251" name="Rectangle 3"/>
          <p:cNvSpPr>
            <a:spLocks noGrp="1" noChangeArrowheads="1"/>
          </p:cNvSpPr>
          <p:nvPr>
            <p:ph idx="1"/>
          </p:nvPr>
        </p:nvSpPr>
        <p:spPr/>
        <p:txBody>
          <a:bodyPr/>
          <a:lstStyle/>
          <a:p>
            <a:pPr eaLnBrk="1" hangingPunct="1"/>
            <a:r>
              <a:rPr lang="fr-CA" altLang="ko-KR" dirty="0">
                <a:ea typeface="ＭＳ Ｐゴシック" pitchFamily="34" charset="-128"/>
              </a:rPr>
              <a:t>Rappel</a:t>
            </a:r>
            <a:r>
              <a:rPr lang="fr-FR" altLang="ko-KR" dirty="0">
                <a:ea typeface="ＭＳ Ｐゴシック" pitchFamily="34" charset="-128"/>
              </a:rPr>
              <a:t>:</a:t>
            </a:r>
            <a:r>
              <a:rPr lang="fr-CA" altLang="ko-KR" dirty="0">
                <a:ea typeface="ＭＳ Ｐゴシック" pitchFamily="34" charset="-128"/>
              </a:rPr>
              <a:t> </a:t>
            </a:r>
          </a:p>
          <a:p>
            <a:pPr lvl="1" eaLnBrk="1" hangingPunct="1"/>
            <a:r>
              <a:rPr lang="fr-CA" altLang="ko-KR" b="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Mots</a:t>
            </a:r>
            <a:r>
              <a:rPr lang="fr-CA" altLang="ko-KR" dirty="0">
                <a:ea typeface="ＭＳ Ｐゴシック" pitchFamily="34" charset="-128"/>
              </a:rPr>
              <a:t> | </a:t>
            </a:r>
            <a:r>
              <a:rPr lang="fr-CA" altLang="ko-KR" i="1" dirty="0">
                <a:ea typeface="ＭＳ Ｐゴシック" pitchFamily="34" charset="-128"/>
              </a:rPr>
              <a:t>Signal</a:t>
            </a:r>
            <a:r>
              <a:rPr lang="fr-CA" altLang="ko-KR" dirty="0">
                <a:ea typeface="ＭＳ Ｐゴシック" pitchFamily="34" charset="-128"/>
              </a:rPr>
              <a:t>) = </a:t>
            </a:r>
            <a:r>
              <a:rPr lang="el-GR" altLang="ko-KR" dirty="0">
                <a:ea typeface="ＭＳ Ｐゴシック" pitchFamily="34" charset="-128"/>
              </a:rPr>
              <a:t>α</a:t>
            </a:r>
            <a:r>
              <a:rPr lang="fr-CA" altLang="ko-KR" dirty="0">
                <a:ea typeface="ＭＳ Ｐゴシック" pitchFamily="34" charset="-128"/>
              </a:rPr>
              <a:t> </a:t>
            </a:r>
            <a:r>
              <a:rPr lang="fr-CA" altLang="ko-KR" b="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Signal</a:t>
            </a:r>
            <a:r>
              <a:rPr lang="fr-CA" altLang="ko-KR" dirty="0">
                <a:ea typeface="ＭＳ Ｐゴシック" pitchFamily="34" charset="-128"/>
              </a:rPr>
              <a:t> | </a:t>
            </a:r>
            <a:r>
              <a:rPr lang="fr-CA" altLang="ko-KR" i="1" dirty="0">
                <a:ea typeface="ＭＳ Ｐゴシック" pitchFamily="34" charset="-128"/>
              </a:rPr>
              <a:t>Mots</a:t>
            </a:r>
            <a:r>
              <a:rPr lang="fr-CA" altLang="ko-KR" dirty="0">
                <a:ea typeface="ＭＳ Ｐゴシック" pitchFamily="34" charset="-128"/>
              </a:rPr>
              <a:t>) </a:t>
            </a:r>
            <a:r>
              <a:rPr lang="fr-CA" altLang="ko-KR" b="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Mots</a:t>
            </a:r>
            <a:r>
              <a:rPr lang="fr-CA" altLang="ko-KR" dirty="0">
                <a:ea typeface="ＭＳ Ｐゴシック" pitchFamily="34" charset="-128"/>
              </a:rPr>
              <a:t>)</a:t>
            </a:r>
          </a:p>
          <a:p>
            <a:pPr lvl="2" eaLnBrk="1" hangingPunct="1"/>
            <a:r>
              <a:rPr lang="fr-CA" altLang="ko-KR" b="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Signal</a:t>
            </a:r>
            <a:r>
              <a:rPr lang="fr-CA" altLang="ko-KR" dirty="0">
                <a:ea typeface="ＭＳ Ｐゴシック" pitchFamily="34" charset="-128"/>
              </a:rPr>
              <a:t> | </a:t>
            </a:r>
            <a:r>
              <a:rPr lang="fr-CA" altLang="ko-KR" i="1" dirty="0">
                <a:ea typeface="ＭＳ Ｐゴシック" pitchFamily="34" charset="-128"/>
              </a:rPr>
              <a:t>Mots</a:t>
            </a:r>
            <a:r>
              <a:rPr lang="fr-CA" altLang="ko-KR" dirty="0">
                <a:ea typeface="ＭＳ Ｐゴシック" pitchFamily="34" charset="-128"/>
              </a:rPr>
              <a:t>)</a:t>
            </a:r>
            <a:r>
              <a:rPr lang="fr-FR" altLang="ko-KR" dirty="0">
                <a:ea typeface="ＭＳ Ｐゴシック" pitchFamily="34" charset="-128"/>
              </a:rPr>
              <a:t>:</a:t>
            </a:r>
            <a:r>
              <a:rPr lang="fr-CA" altLang="ko-KR" dirty="0">
                <a:ea typeface="ＭＳ Ｐゴシック" pitchFamily="34" charset="-128"/>
              </a:rPr>
              <a:t> modèle acoustique</a:t>
            </a:r>
          </a:p>
          <a:p>
            <a:pPr lvl="2" eaLnBrk="1" hangingPunct="1"/>
            <a:r>
              <a:rPr lang="fr-CA" altLang="ko-KR" b="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Mots</a:t>
            </a:r>
            <a:r>
              <a:rPr lang="fr-CA" altLang="ko-KR" dirty="0">
                <a:ea typeface="ＭＳ Ｐゴシック" pitchFamily="34" charset="-128"/>
              </a:rPr>
              <a:t>)</a:t>
            </a:r>
            <a:r>
              <a:rPr lang="fr-FR" altLang="ko-KR" dirty="0">
                <a:ea typeface="ＭＳ Ｐゴシック" pitchFamily="34" charset="-128"/>
              </a:rPr>
              <a:t>:</a:t>
            </a:r>
            <a:r>
              <a:rPr lang="fr-CA" altLang="ko-KR" dirty="0">
                <a:ea typeface="ＭＳ Ｐゴシック" pitchFamily="34" charset="-128"/>
              </a:rPr>
              <a:t> modèle de langage</a:t>
            </a:r>
          </a:p>
          <a:p>
            <a:pPr eaLnBrk="1" hangingPunct="1"/>
            <a:endParaRPr lang="fr-CA" altLang="ko-KR" dirty="0">
              <a:ea typeface="ＭＳ Ｐゴシック" pitchFamily="34" charset="-128"/>
            </a:endParaRPr>
          </a:p>
          <a:p>
            <a:pPr eaLnBrk="1" hangingPunct="1"/>
            <a:r>
              <a:rPr lang="fr-CA" altLang="ko-KR" dirty="0">
                <a:ea typeface="ＭＳ Ｐゴシック" pitchFamily="34" charset="-128"/>
              </a:rPr>
              <a:t>L’existence des phones permet de diviser le modèle acoustique en deux autres parties</a:t>
            </a:r>
            <a:r>
              <a:rPr lang="fr-FR" altLang="ko-KR" dirty="0">
                <a:ea typeface="ＭＳ Ｐゴシック" pitchFamily="34" charset="-128"/>
              </a:rPr>
              <a:t>:</a:t>
            </a:r>
            <a:r>
              <a:rPr lang="fr-CA" altLang="ko-KR" dirty="0">
                <a:ea typeface="ＭＳ Ｐゴシック" pitchFamily="34" charset="-128"/>
              </a:rPr>
              <a:t> </a:t>
            </a:r>
          </a:p>
          <a:p>
            <a:pPr lvl="1" eaLnBrk="1" hangingPunct="1"/>
            <a:r>
              <a:rPr lang="fr-CA" altLang="ko-KR" b="1" dirty="0">
                <a:ea typeface="ＭＳ Ｐゴシック" pitchFamily="34" charset="-128"/>
              </a:rPr>
              <a:t>modèle de prononciation</a:t>
            </a:r>
            <a:r>
              <a:rPr lang="fr-FR" altLang="ko-KR" dirty="0">
                <a:ea typeface="ＭＳ Ｐゴシック" pitchFamily="34" charset="-128"/>
              </a:rPr>
              <a:t>:</a:t>
            </a:r>
            <a:r>
              <a:rPr lang="fr-CA" altLang="ko-KR" dirty="0">
                <a:ea typeface="ＭＳ Ｐゴシック" pitchFamily="34" charset="-128"/>
              </a:rPr>
              <a:t> spécifie, pour chaque mot, une distribution de probabilités sur une séquence de phones</a:t>
            </a:r>
          </a:p>
          <a:p>
            <a:pPr lvl="2" eaLnBrk="1" hangingPunct="1"/>
            <a:r>
              <a:rPr lang="fr-CA" altLang="ko-KR" dirty="0">
                <a:ea typeface="ＭＳ Ｐゴシック" pitchFamily="34" charset="-128"/>
              </a:rPr>
              <a:t>par exemple,  « </a:t>
            </a:r>
            <a:r>
              <a:rPr lang="fr-CA" altLang="ko-KR" i="1" dirty="0" err="1">
                <a:ea typeface="ＭＳ Ｐゴシック" pitchFamily="34" charset="-128"/>
              </a:rPr>
              <a:t>ceiling</a:t>
            </a:r>
            <a:r>
              <a:rPr lang="fr-CA" altLang="ko-KR" dirty="0">
                <a:ea typeface="ＭＳ Ｐゴシック" pitchFamily="34" charset="-128"/>
              </a:rPr>
              <a:t> » est parfois prononcé [s </a:t>
            </a:r>
            <a:r>
              <a:rPr lang="fr-CA" altLang="ko-KR" dirty="0" err="1">
                <a:ea typeface="ＭＳ Ｐゴシック" pitchFamily="34" charset="-128"/>
              </a:rPr>
              <a:t>iy</a:t>
            </a:r>
            <a:r>
              <a:rPr lang="fr-CA" altLang="ko-KR" dirty="0">
                <a:ea typeface="ＭＳ Ｐゴシック" pitchFamily="34" charset="-128"/>
              </a:rPr>
              <a:t> l </a:t>
            </a:r>
            <a:r>
              <a:rPr lang="fr-CA" altLang="ko-KR" dirty="0" err="1">
                <a:ea typeface="ＭＳ Ｐゴシック" pitchFamily="34" charset="-128"/>
              </a:rPr>
              <a:t>ih</a:t>
            </a:r>
            <a:r>
              <a:rPr lang="fr-CA" altLang="ko-KR" dirty="0">
                <a:ea typeface="ＭＳ Ｐゴシック" pitchFamily="34" charset="-128"/>
              </a:rPr>
              <a:t> </a:t>
            </a:r>
            <a:r>
              <a:rPr lang="fr-CA" altLang="ko-KR" dirty="0" err="1">
                <a:ea typeface="ＭＳ Ｐゴシック" pitchFamily="34" charset="-128"/>
              </a:rPr>
              <a:t>ng</a:t>
            </a:r>
            <a:r>
              <a:rPr lang="fr-CA" altLang="ko-KR" dirty="0">
                <a:ea typeface="ＭＳ Ｐゴシック" pitchFamily="34" charset="-128"/>
              </a:rPr>
              <a:t>], ou  [s </a:t>
            </a:r>
            <a:r>
              <a:rPr lang="fr-CA" altLang="ko-KR" dirty="0" err="1">
                <a:ea typeface="ＭＳ Ｐゴシック" pitchFamily="34" charset="-128"/>
              </a:rPr>
              <a:t>iy</a:t>
            </a:r>
            <a:r>
              <a:rPr lang="fr-CA" altLang="ko-KR" dirty="0">
                <a:ea typeface="ＭＳ Ｐゴシック" pitchFamily="34" charset="-128"/>
              </a:rPr>
              <a:t> l ix </a:t>
            </a:r>
            <a:r>
              <a:rPr lang="fr-CA" altLang="ko-KR" dirty="0" err="1">
                <a:ea typeface="ＭＳ Ｐゴシック" pitchFamily="34" charset="-128"/>
              </a:rPr>
              <a:t>ng</a:t>
            </a:r>
            <a:r>
              <a:rPr lang="fr-CA" altLang="ko-KR" dirty="0">
                <a:ea typeface="ＭＳ Ｐゴシック" pitchFamily="34" charset="-128"/>
              </a:rPr>
              <a:t>], ou encore  [s </a:t>
            </a:r>
            <a:r>
              <a:rPr lang="fr-CA" altLang="ko-KR" dirty="0" err="1">
                <a:ea typeface="ＭＳ Ｐゴシック" pitchFamily="34" charset="-128"/>
              </a:rPr>
              <a:t>iy</a:t>
            </a:r>
            <a:r>
              <a:rPr lang="fr-CA" altLang="ko-KR" dirty="0">
                <a:ea typeface="ＭＳ Ｐゴシック" pitchFamily="34" charset="-128"/>
              </a:rPr>
              <a:t> l en]</a:t>
            </a:r>
          </a:p>
          <a:p>
            <a:pPr lvl="2" eaLnBrk="1" hangingPunct="1"/>
            <a:r>
              <a:rPr lang="fr-CA" altLang="ko-KR" dirty="0">
                <a:ea typeface="ＭＳ Ｐゴシック" pitchFamily="34" charset="-128"/>
              </a:rPr>
              <a:t>le phone est une variable cachée, le signal est la variable observée</a:t>
            </a:r>
          </a:p>
          <a:p>
            <a:pPr lvl="2" eaLnBrk="1" hangingPunct="1"/>
            <a:endParaRPr lang="fr-CA" altLang="ko-KR" dirty="0">
              <a:ea typeface="ＭＳ Ｐゴシック" pitchFamily="34" charset="-128"/>
            </a:endParaRPr>
          </a:p>
          <a:p>
            <a:pPr lvl="1" eaLnBrk="1" hangingPunct="1"/>
            <a:r>
              <a:rPr lang="fr-CA" altLang="ko-KR" b="1" dirty="0">
                <a:ea typeface="ＭＳ Ｐゴシック" pitchFamily="34" charset="-128"/>
              </a:rPr>
              <a:t>modèle phonique</a:t>
            </a:r>
            <a:r>
              <a:rPr lang="fr-FR" altLang="ko-KR" dirty="0">
                <a:ea typeface="ＭＳ Ｐゴシック" pitchFamily="34" charset="-128"/>
              </a:rPr>
              <a:t>:</a:t>
            </a:r>
            <a:r>
              <a:rPr lang="fr-CA" altLang="ko-KR" dirty="0">
                <a:ea typeface="ＭＳ Ｐゴシック" pitchFamily="34" charset="-128"/>
              </a:rPr>
              <a:t> le modèle phonique </a:t>
            </a:r>
            <a:r>
              <a:rPr lang="fr-CA" altLang="ko-KR" i="1" dirty="0">
                <a:ea typeface="ＭＳ Ｐゴシック" pitchFamily="34" charset="-128"/>
              </a:rPr>
              <a:t>P</a:t>
            </a:r>
            <a:r>
              <a:rPr lang="fr-CA" altLang="ko-KR" dirty="0">
                <a:ea typeface="ＭＳ Ｐゴシック" pitchFamily="34" charset="-128"/>
              </a:rPr>
              <a:t>(</a:t>
            </a:r>
            <a:r>
              <a:rPr lang="fr-CA" altLang="ko-KR" i="1" dirty="0" err="1">
                <a:ea typeface="ＭＳ Ｐゴシック" pitchFamily="34" charset="-128"/>
              </a:rPr>
              <a:t>e</a:t>
            </a:r>
            <a:r>
              <a:rPr lang="fr-CA" altLang="ko-KR" i="1" baseline="-25000" dirty="0" err="1">
                <a:ea typeface="ＭＳ Ｐゴシック" pitchFamily="34" charset="-128"/>
              </a:rPr>
              <a:t>t</a:t>
            </a:r>
            <a:r>
              <a:rPr lang="fr-CA" altLang="ko-KR" dirty="0" err="1">
                <a:ea typeface="ＭＳ Ｐゴシック" pitchFamily="34" charset="-128"/>
              </a:rPr>
              <a:t>|</a:t>
            </a:r>
            <a:r>
              <a:rPr lang="fr-CA" altLang="ko-KR" i="1" dirty="0" err="1">
                <a:ea typeface="ＭＳ Ｐゴシック" pitchFamily="34" charset="-128"/>
              </a:rPr>
              <a:t>x</a:t>
            </a:r>
            <a:r>
              <a:rPr lang="fr-CA" altLang="ko-KR" i="1" baseline="-25000" dirty="0" err="1">
                <a:ea typeface="ＭＳ Ｐゴシック" pitchFamily="34" charset="-128"/>
              </a:rPr>
              <a:t>t</a:t>
            </a:r>
            <a:r>
              <a:rPr lang="fr-CA" altLang="ko-KR" dirty="0">
                <a:ea typeface="ＭＳ Ｐゴシック" pitchFamily="34" charset="-128"/>
              </a:rPr>
              <a:t>) donne la probabilité que le signal échantillonné soit observé au temps </a:t>
            </a:r>
            <a:r>
              <a:rPr lang="fr-CA" altLang="ko-KR" i="1" dirty="0">
                <a:ea typeface="ＭＳ Ｐゴシック" pitchFamily="34" charset="-128"/>
              </a:rPr>
              <a:t>t</a:t>
            </a:r>
            <a:r>
              <a:rPr lang="fr-CA" altLang="ko-KR" dirty="0">
                <a:ea typeface="ＭＳ Ｐゴシック" pitchFamily="34" charset="-128"/>
              </a:rPr>
              <a:t> si le phone est </a:t>
            </a:r>
            <a:r>
              <a:rPr lang="fr-CA" altLang="ko-KR" i="1" dirty="0" err="1">
                <a:ea typeface="ＭＳ Ｐゴシック" pitchFamily="34" charset="-128"/>
              </a:rPr>
              <a:t>x</a:t>
            </a:r>
            <a:r>
              <a:rPr lang="fr-CA" altLang="ko-KR" i="1" baseline="-25000" dirty="0" err="1">
                <a:ea typeface="ＭＳ Ｐゴシック" pitchFamily="34" charset="-128"/>
              </a:rPr>
              <a:t>t</a:t>
            </a:r>
            <a:endParaRPr lang="fr-CA" altLang="ko-KR" dirty="0">
              <a:ea typeface="ＭＳ Ｐゴシック" pitchFamily="34" charset="-128"/>
            </a:endParaRPr>
          </a:p>
          <a:p>
            <a:pPr lvl="1" eaLnBrk="1" hangingPunct="1"/>
            <a:endParaRPr lang="fr-CA" altLang="ko-KR" dirty="0">
              <a:ea typeface="ＭＳ Ｐゴシック" pitchFamily="34" charset="-128"/>
            </a:endParaRPr>
          </a:p>
        </p:txBody>
      </p:sp>
      <p:sp>
        <p:nvSpPr>
          <p:cNvPr id="95236"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95237"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95238"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6122403C-CFE3-4EB9-BEFC-DB6EEEE29E6F}" type="slidenum">
              <a:rPr lang="en-US" altLang="en-US" smtClean="0">
                <a:latin typeface="Calibri" pitchFamily="34" charset="0"/>
              </a:rPr>
              <a:pPr/>
              <a:t>49</a:t>
            </a:fld>
            <a:endParaRPr lang="en-US" altLang="en-US">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12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125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125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1251">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125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1251">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1251">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1251">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125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txBox="1">
            <a:spLocks noChangeArrowheads="1"/>
          </p:cNvSpPr>
          <p:nvPr/>
        </p:nvSpPr>
        <p:spPr bwMode="auto">
          <a:xfrm>
            <a:off x="457200" y="1192849"/>
            <a:ext cx="8029848" cy="1040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defRPr>
                <a:solidFill>
                  <a:schemeClr val="tx1"/>
                </a:solidFill>
                <a:latin typeface="Arial" pitchFamily="34" charset="0"/>
                <a:ea typeface="ＭＳ Ｐゴシック" pitchFamily="34" charset="-128"/>
              </a:defRPr>
            </a:lvl1pPr>
            <a:lvl2pPr marL="742950" indent="-285750" defTabSz="457200">
              <a:defRPr>
                <a:solidFill>
                  <a:schemeClr val="tx1"/>
                </a:solidFill>
                <a:latin typeface="Arial" pitchFamily="34" charset="0"/>
                <a:ea typeface="ＭＳ Ｐゴシック" pitchFamily="34" charset="-128"/>
              </a:defRPr>
            </a:lvl2pPr>
            <a:lvl3pPr marL="1143000" indent="-228600" defTabSz="457200">
              <a:defRPr>
                <a:solidFill>
                  <a:schemeClr val="tx1"/>
                </a:solidFill>
                <a:latin typeface="Arial" pitchFamily="34" charset="0"/>
                <a:ea typeface="ＭＳ Ｐゴシック" pitchFamily="34" charset="-128"/>
              </a:defRPr>
            </a:lvl3pPr>
            <a:lvl4pPr marL="1600200" indent="-228600" defTabSz="457200">
              <a:defRPr>
                <a:solidFill>
                  <a:schemeClr val="tx1"/>
                </a:solidFill>
                <a:latin typeface="Arial" pitchFamily="34" charset="0"/>
                <a:ea typeface="ＭＳ Ｐゴシック" pitchFamily="34" charset="-128"/>
              </a:defRPr>
            </a:lvl4pPr>
            <a:lvl5pPr marL="2057400" indent="-228600" defTabSz="4572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20000"/>
              </a:spcBef>
              <a:buClr>
                <a:srgbClr val="0000FF"/>
              </a:buClr>
              <a:buSzPct val="125000"/>
              <a:buFont typeface="Lucida Grande" charset="0"/>
              <a:buChar char="●"/>
            </a:pPr>
            <a:r>
              <a:rPr lang="fr-CA" altLang="en-US" sz="2000" dirty="0">
                <a:latin typeface="Calibri" pitchFamily="34" charset="0"/>
              </a:rPr>
              <a:t>Réseau bayésien dynamique (</a:t>
            </a:r>
            <a:r>
              <a:rPr lang="fr-FR" altLang="en-US" sz="2000" dirty="0">
                <a:latin typeface="Calibri" pitchFamily="34" charset="0"/>
              </a:rPr>
              <a:t>RBD</a:t>
            </a:r>
            <a:r>
              <a:rPr lang="fr-CA" altLang="en-US" sz="2000" dirty="0">
                <a:latin typeface="Calibri" pitchFamily="34" charset="0"/>
              </a:rPr>
              <a:t>) du premier ordre avec une seule variable </a:t>
            </a:r>
            <a:r>
              <a:rPr lang="fr-CA" altLang="en-US" sz="2000" i="1" dirty="0">
                <a:latin typeface="Calibri" pitchFamily="34" charset="0"/>
              </a:rPr>
              <a:t>X</a:t>
            </a:r>
            <a:r>
              <a:rPr lang="fr-CA" altLang="en-US" sz="2000" dirty="0">
                <a:latin typeface="Calibri" pitchFamily="34" charset="0"/>
              </a:rPr>
              <a:t>, répliquées dans les différents états pour modéliser la dynamique du système:</a:t>
            </a:r>
          </a:p>
          <a:p>
            <a:pPr marL="0" indent="0">
              <a:spcBef>
                <a:spcPct val="20000"/>
              </a:spcBef>
              <a:buClr>
                <a:srgbClr val="0000FF"/>
              </a:buClr>
              <a:buSzPct val="125000"/>
            </a:pPr>
            <a:endParaRPr lang="fr-CA" altLang="en-US" sz="2000" dirty="0">
              <a:latin typeface="Calibri" pitchFamily="34" charset="0"/>
            </a:endParaRPr>
          </a:p>
        </p:txBody>
      </p:sp>
      <p:sp>
        <p:nvSpPr>
          <p:cNvPr id="12291" name="Rectangle 4"/>
          <p:cNvSpPr>
            <a:spLocks noGrp="1" noChangeArrowheads="1"/>
          </p:cNvSpPr>
          <p:nvPr>
            <p:ph type="title"/>
          </p:nvPr>
        </p:nvSpPr>
        <p:spPr/>
        <p:txBody>
          <a:bodyPr/>
          <a:lstStyle/>
          <a:p>
            <a:pPr eaLnBrk="1" hangingPunct="1"/>
            <a:r>
              <a:rPr lang="fr-CA" altLang="en-US" dirty="0">
                <a:latin typeface="Arial" pitchFamily="34" charset="0"/>
                <a:ea typeface="ＭＳ Ｐゴシック" pitchFamily="34" charset="-128"/>
              </a:rPr>
              <a:t>Exemple de </a:t>
            </a:r>
            <a:r>
              <a:rPr lang="fr-CA" altLang="en-US" dirty="0" err="1">
                <a:latin typeface="Arial" pitchFamily="34" charset="0"/>
                <a:ea typeface="ＭＳ Ｐゴシック" pitchFamily="34" charset="-128"/>
              </a:rPr>
              <a:t>RDBs</a:t>
            </a:r>
            <a:endParaRPr lang="fr-CA" altLang="en-US" dirty="0">
              <a:latin typeface="Arial" pitchFamily="34" charset="0"/>
              <a:ea typeface="ＭＳ Ｐゴシック" pitchFamily="34" charset="-128"/>
            </a:endParaRPr>
          </a:p>
        </p:txBody>
      </p:sp>
      <p:sp>
        <p:nvSpPr>
          <p:cNvPr id="12294" name="Espace réservé de la date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12295" name="Espace réservé du pied de page 8"/>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12296" name="Espace réservé du numéro de diapositive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5AA84BF8-3C0D-44EE-A62F-A7627B2B9F91}" type="slidenum">
              <a:rPr lang="en-US" altLang="en-US" smtClean="0">
                <a:latin typeface="Calibri" pitchFamily="34" charset="0"/>
              </a:rPr>
              <a:pPr/>
              <a:t>5</a:t>
            </a:fld>
            <a:endParaRPr lang="en-US" altLang="en-US">
              <a:latin typeface="Calibri" pitchFamily="34" charset="0"/>
            </a:endParaRPr>
          </a:p>
        </p:txBody>
      </p:sp>
      <p:grpSp>
        <p:nvGrpSpPr>
          <p:cNvPr id="15" name="Group 14">
            <a:extLst>
              <a:ext uri="{FF2B5EF4-FFF2-40B4-BE49-F238E27FC236}">
                <a16:creationId xmlns:a16="http://schemas.microsoft.com/office/drawing/2014/main" id="{4E3158F5-A4CC-4440-A145-6D5075F011F4}"/>
              </a:ext>
            </a:extLst>
          </p:cNvPr>
          <p:cNvGrpSpPr/>
          <p:nvPr/>
        </p:nvGrpSpPr>
        <p:grpSpPr>
          <a:xfrm>
            <a:off x="2392089" y="2729115"/>
            <a:ext cx="3962400" cy="1803059"/>
            <a:chOff x="2392089" y="2729115"/>
            <a:chExt cx="3962400" cy="1803059"/>
          </a:xfrm>
        </p:grpSpPr>
        <p:sp>
          <p:nvSpPr>
            <p:cNvPr id="12343" name="Oval 6"/>
            <p:cNvSpPr>
              <a:spLocks noChangeArrowheads="1"/>
            </p:cNvSpPr>
            <p:nvPr/>
          </p:nvSpPr>
          <p:spPr bwMode="auto">
            <a:xfrm>
              <a:off x="3916089" y="2729115"/>
              <a:ext cx="793476" cy="785993"/>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a:p>
          </p:txBody>
        </p:sp>
        <p:sp>
          <p:nvSpPr>
            <p:cNvPr id="12344" name="Oval 7"/>
            <p:cNvSpPr>
              <a:spLocks noChangeArrowheads="1"/>
            </p:cNvSpPr>
            <p:nvPr/>
          </p:nvSpPr>
          <p:spPr bwMode="auto">
            <a:xfrm>
              <a:off x="5135289" y="2729115"/>
              <a:ext cx="793476" cy="785993"/>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a:p>
          </p:txBody>
        </p:sp>
        <p:sp>
          <p:nvSpPr>
            <p:cNvPr id="12345" name="Oval 8"/>
            <p:cNvSpPr>
              <a:spLocks noChangeArrowheads="1"/>
            </p:cNvSpPr>
            <p:nvPr/>
          </p:nvSpPr>
          <p:spPr bwMode="auto">
            <a:xfrm>
              <a:off x="2696889" y="2729115"/>
              <a:ext cx="793476" cy="785993"/>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a:p>
          </p:txBody>
        </p:sp>
        <p:sp>
          <p:nvSpPr>
            <p:cNvPr id="12349" name="Line 19"/>
            <p:cNvSpPr>
              <a:spLocks noChangeShapeType="1"/>
            </p:cNvSpPr>
            <p:nvPr/>
          </p:nvSpPr>
          <p:spPr bwMode="auto">
            <a:xfrm>
              <a:off x="2392089" y="3186315"/>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12350" name="Line 20"/>
            <p:cNvSpPr>
              <a:spLocks noChangeShapeType="1"/>
            </p:cNvSpPr>
            <p:nvPr/>
          </p:nvSpPr>
          <p:spPr bwMode="auto">
            <a:xfrm>
              <a:off x="3611289" y="3186315"/>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12351" name="Line 21"/>
            <p:cNvSpPr>
              <a:spLocks noChangeShapeType="1"/>
            </p:cNvSpPr>
            <p:nvPr/>
          </p:nvSpPr>
          <p:spPr bwMode="auto">
            <a:xfrm>
              <a:off x="4830489" y="3186315"/>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12352" name="Line 22"/>
            <p:cNvSpPr>
              <a:spLocks noChangeShapeType="1"/>
            </p:cNvSpPr>
            <p:nvPr/>
          </p:nvSpPr>
          <p:spPr bwMode="auto">
            <a:xfrm>
              <a:off x="6049689" y="3186315"/>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mc:AlternateContent xmlns:mc="http://schemas.openxmlformats.org/markup-compatibility/2006" xmlns:a14="http://schemas.microsoft.com/office/drawing/2010/main">
          <mc:Choice Requires="a14">
            <p:sp>
              <p:nvSpPr>
                <p:cNvPr id="12355" name="Object 33"/>
                <p:cNvSpPr txBox="1"/>
                <p:nvPr/>
              </p:nvSpPr>
              <p:spPr bwMode="auto">
                <a:xfrm>
                  <a:off x="2792139" y="2881515"/>
                  <a:ext cx="717550" cy="561975"/>
                </a:xfrm>
                <a:prstGeom prst="rect">
                  <a:avLst/>
                </a:prstGeom>
                <a:noFill/>
                <a:ln>
                  <a:noFill/>
                </a:ln>
                <a:effectLst/>
              </p:spPr>
              <p:txBody>
                <a:bodyPr anchor="ctr">
                  <a:normAutofit/>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oMath>
                    </m:oMathPara>
                  </a14:m>
                  <a:endParaRPr lang="en-US" dirty="0"/>
                </a:p>
              </p:txBody>
            </p:sp>
          </mc:Choice>
          <mc:Fallback xmlns="">
            <p:sp>
              <p:nvSpPr>
                <p:cNvPr id="12355" name="Object 33"/>
                <p:cNvSpPr txBox="1">
                  <a:spLocks noRot="1" noChangeAspect="1" noMove="1" noResize="1" noEditPoints="1" noAdjustHandles="1" noChangeArrowheads="1" noChangeShapeType="1" noTextEdit="1"/>
                </p:cNvSpPr>
                <p:nvPr/>
              </p:nvSpPr>
              <p:spPr bwMode="auto">
                <a:xfrm>
                  <a:off x="2792139" y="2881515"/>
                  <a:ext cx="717550" cy="561975"/>
                </a:xfrm>
                <a:prstGeom prst="rect">
                  <a:avLst/>
                </a:prstGeom>
                <a:blipFill>
                  <a:blip r:embed="rId3"/>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357" name="Object 35"/>
                <p:cNvSpPr txBox="1"/>
                <p:nvPr/>
              </p:nvSpPr>
              <p:spPr bwMode="auto">
                <a:xfrm>
                  <a:off x="5230539" y="2881515"/>
                  <a:ext cx="717550" cy="561975"/>
                </a:xfrm>
                <a:prstGeom prst="rect">
                  <a:avLst/>
                </a:prstGeom>
                <a:noFill/>
                <a:ln>
                  <a:noFill/>
                </a:ln>
                <a:effectLst/>
              </p:spPr>
              <p:txBody>
                <a:bodyPr anchor="ctr">
                  <a:normAutofit/>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oMath>
                    </m:oMathPara>
                  </a14:m>
                  <a:endParaRPr lang="en-US" dirty="0"/>
                </a:p>
              </p:txBody>
            </p:sp>
          </mc:Choice>
          <mc:Fallback xmlns="">
            <p:sp>
              <p:nvSpPr>
                <p:cNvPr id="12357" name="Object 35"/>
                <p:cNvSpPr txBox="1">
                  <a:spLocks noRot="1" noChangeAspect="1" noMove="1" noResize="1" noEditPoints="1" noAdjustHandles="1" noChangeArrowheads="1" noChangeShapeType="1" noTextEdit="1"/>
                </p:cNvSpPr>
                <p:nvPr/>
              </p:nvSpPr>
              <p:spPr bwMode="auto">
                <a:xfrm>
                  <a:off x="5230539" y="2881515"/>
                  <a:ext cx="717550" cy="561975"/>
                </a:xfrm>
                <a:prstGeom prst="rect">
                  <a:avLst/>
                </a:prstGeom>
                <a:blipFill>
                  <a:blip r:embed="rId4"/>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358" name="Object 36"/>
                <p:cNvSpPr txBox="1"/>
                <p:nvPr/>
              </p:nvSpPr>
              <p:spPr bwMode="auto">
                <a:xfrm>
                  <a:off x="4089127" y="2881515"/>
                  <a:ext cx="498475" cy="561975"/>
                </a:xfrm>
                <a:prstGeom prst="rect">
                  <a:avLst/>
                </a:prstGeom>
                <a:noFill/>
                <a:ln>
                  <a:noFill/>
                </a:ln>
                <a:effectLst/>
              </p:spPr>
              <p:txBody>
                <a:bodyPr anchor="ctr">
                  <a:normAutofit/>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𝑡</m:t>
                            </m:r>
                          </m:sub>
                        </m:sSub>
                      </m:oMath>
                    </m:oMathPara>
                  </a14:m>
                  <a:endParaRPr lang="en-US" dirty="0"/>
                </a:p>
              </p:txBody>
            </p:sp>
          </mc:Choice>
          <mc:Fallback xmlns="">
            <p:sp>
              <p:nvSpPr>
                <p:cNvPr id="12358" name="Object 36"/>
                <p:cNvSpPr txBox="1">
                  <a:spLocks noRot="1" noChangeAspect="1" noMove="1" noResize="1" noEditPoints="1" noAdjustHandles="1" noChangeArrowheads="1" noChangeShapeType="1" noTextEdit="1"/>
                </p:cNvSpPr>
                <p:nvPr/>
              </p:nvSpPr>
              <p:spPr bwMode="auto">
                <a:xfrm>
                  <a:off x="4089127" y="2881515"/>
                  <a:ext cx="498475" cy="561975"/>
                </a:xfrm>
                <a:prstGeom prst="rect">
                  <a:avLst/>
                </a:prstGeom>
                <a:blipFill>
                  <a:blip r:embed="rId5"/>
                  <a:stretch>
                    <a:fillRect/>
                  </a:stretch>
                </a:blipFill>
                <a:ln>
                  <a:noFill/>
                </a:ln>
                <a:effectLst/>
              </p:spPr>
              <p:txBody>
                <a:bodyPr/>
                <a:lstStyle/>
                <a:p>
                  <a:r>
                    <a:rPr lang="en-US">
                      <a:noFill/>
                    </a:rPr>
                    <a:t> </a:t>
                  </a:r>
                </a:p>
              </p:txBody>
            </p:sp>
          </mc:Fallback>
        </mc:AlternateContent>
        <p:cxnSp>
          <p:nvCxnSpPr>
            <p:cNvPr id="54" name="Connecteur droit 53"/>
            <p:cNvCxnSpPr>
              <a:cxnSpLocks noChangeShapeType="1"/>
            </p:cNvCxnSpPr>
            <p:nvPr/>
          </p:nvCxnSpPr>
          <p:spPr bwMode="auto">
            <a:xfrm>
              <a:off x="3150914" y="3504412"/>
              <a:ext cx="0" cy="214313"/>
            </a:xfrm>
            <a:prstGeom prst="line">
              <a:avLst/>
            </a:prstGeom>
            <a:noFill/>
            <a:ln w="25400">
              <a:solidFill>
                <a:schemeClr val="tx1"/>
              </a:solidFill>
              <a:round/>
              <a:headEnd type="none" w="med" len="me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6" name="Connecteur droit 55"/>
            <p:cNvCxnSpPr>
              <a:cxnSpLocks noChangeShapeType="1"/>
            </p:cNvCxnSpPr>
            <p:nvPr/>
          </p:nvCxnSpPr>
          <p:spPr bwMode="auto">
            <a:xfrm>
              <a:off x="4379639" y="3517112"/>
              <a:ext cx="0" cy="214313"/>
            </a:xfrm>
            <a:prstGeom prst="line">
              <a:avLst/>
            </a:prstGeom>
            <a:noFill/>
            <a:ln w="25400">
              <a:solidFill>
                <a:schemeClr val="tx1"/>
              </a:solidFill>
              <a:round/>
              <a:headEnd type="none" w="med" len="me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7" name="Connecteur droit 56"/>
            <p:cNvCxnSpPr>
              <a:cxnSpLocks noChangeShapeType="1"/>
            </p:cNvCxnSpPr>
            <p:nvPr/>
          </p:nvCxnSpPr>
          <p:spPr bwMode="auto">
            <a:xfrm>
              <a:off x="5582964" y="3504412"/>
              <a:ext cx="0" cy="214313"/>
            </a:xfrm>
            <a:prstGeom prst="line">
              <a:avLst/>
            </a:prstGeom>
            <a:noFill/>
            <a:ln w="25400">
              <a:solidFill>
                <a:schemeClr val="tx1"/>
              </a:solidFill>
              <a:round/>
              <a:headEnd type="none" w="med" len="me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82" name="Oval 6">
              <a:extLst>
                <a:ext uri="{FF2B5EF4-FFF2-40B4-BE49-F238E27FC236}">
                  <a16:creationId xmlns:a16="http://schemas.microsoft.com/office/drawing/2014/main" id="{F39DA03E-49F0-4774-8E89-6D6F12CCF5C7}"/>
                </a:ext>
              </a:extLst>
            </p:cNvPr>
            <p:cNvSpPr>
              <a:spLocks noChangeArrowheads="1"/>
            </p:cNvSpPr>
            <p:nvPr/>
          </p:nvSpPr>
          <p:spPr bwMode="auto">
            <a:xfrm>
              <a:off x="3935413" y="3746181"/>
              <a:ext cx="793476" cy="785993"/>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a:p>
          </p:txBody>
        </p:sp>
        <p:sp>
          <p:nvSpPr>
            <p:cNvPr id="83" name="Oval 7">
              <a:extLst>
                <a:ext uri="{FF2B5EF4-FFF2-40B4-BE49-F238E27FC236}">
                  <a16:creationId xmlns:a16="http://schemas.microsoft.com/office/drawing/2014/main" id="{B9D01DC3-17D2-4B4E-914A-10E42F575474}"/>
                </a:ext>
              </a:extLst>
            </p:cNvPr>
            <p:cNvSpPr>
              <a:spLocks noChangeArrowheads="1"/>
            </p:cNvSpPr>
            <p:nvPr/>
          </p:nvSpPr>
          <p:spPr bwMode="auto">
            <a:xfrm>
              <a:off x="5154613" y="3746181"/>
              <a:ext cx="793476" cy="785993"/>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a:p>
          </p:txBody>
        </p:sp>
        <p:sp>
          <p:nvSpPr>
            <p:cNvPr id="84" name="Oval 8">
              <a:extLst>
                <a:ext uri="{FF2B5EF4-FFF2-40B4-BE49-F238E27FC236}">
                  <a16:creationId xmlns:a16="http://schemas.microsoft.com/office/drawing/2014/main" id="{DE2D0B04-938B-4744-BD47-91CE71FC5F64}"/>
                </a:ext>
              </a:extLst>
            </p:cNvPr>
            <p:cNvSpPr>
              <a:spLocks noChangeArrowheads="1"/>
            </p:cNvSpPr>
            <p:nvPr/>
          </p:nvSpPr>
          <p:spPr bwMode="auto">
            <a:xfrm>
              <a:off x="2716213" y="3746181"/>
              <a:ext cx="793476" cy="785993"/>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a:p>
          </p:txBody>
        </p:sp>
        <mc:AlternateContent xmlns:mc="http://schemas.openxmlformats.org/markup-compatibility/2006" xmlns:a14="http://schemas.microsoft.com/office/drawing/2010/main">
          <mc:Choice Requires="a14">
            <p:sp>
              <p:nvSpPr>
                <p:cNvPr id="88" name="Object 33">
                  <a:extLst>
                    <a:ext uri="{FF2B5EF4-FFF2-40B4-BE49-F238E27FC236}">
                      <a16:creationId xmlns:a16="http://schemas.microsoft.com/office/drawing/2014/main" id="{D556E180-4E96-491D-88A3-8FF90D9FFBB0}"/>
                    </a:ext>
                  </a:extLst>
                </p:cNvPr>
                <p:cNvSpPr txBox="1"/>
                <p:nvPr/>
              </p:nvSpPr>
              <p:spPr bwMode="auto">
                <a:xfrm>
                  <a:off x="2836863" y="3898218"/>
                  <a:ext cx="717550" cy="561975"/>
                </a:xfrm>
                <a:prstGeom prst="rect">
                  <a:avLst/>
                </a:prstGeom>
                <a:noFill/>
                <a:ln>
                  <a:noFill/>
                </a:ln>
                <a:effectLst/>
              </p:spPr>
              <p:txBody>
                <a:bodyPr anchor="ctr">
                  <a:normAutofit/>
                </a:bodyPr>
                <a:lstStyle/>
                <a:p>
                  <a:pPr/>
                  <a14:m>
                    <m:oMathPara xmlns:m="http://schemas.openxmlformats.org/officeDocument/2006/math">
                      <m:oMathParaPr>
                        <m:jc m:val="left"/>
                      </m:oMathParaPr>
                      <m:oMath xmlns:m="http://schemas.openxmlformats.org/officeDocument/2006/math">
                        <m:sSub>
                          <m:sSubPr>
                            <m:ctrlPr>
                              <a:rPr lang="en-US"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𝐸</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oMath>
                    </m:oMathPara>
                  </a14:m>
                  <a:endParaRPr lang="en-US" dirty="0"/>
                </a:p>
              </p:txBody>
            </p:sp>
          </mc:Choice>
          <mc:Fallback xmlns="">
            <p:sp>
              <p:nvSpPr>
                <p:cNvPr id="88" name="Object 33">
                  <a:extLst>
                    <a:ext uri="{FF2B5EF4-FFF2-40B4-BE49-F238E27FC236}">
                      <a16:creationId xmlns:a16="http://schemas.microsoft.com/office/drawing/2014/main" id="{D556E180-4E96-491D-88A3-8FF90D9FFBB0}"/>
                    </a:ext>
                  </a:extLst>
                </p:cNvPr>
                <p:cNvSpPr txBox="1">
                  <a:spLocks noRot="1" noChangeAspect="1" noMove="1" noResize="1" noEditPoints="1" noAdjustHandles="1" noChangeArrowheads="1" noChangeShapeType="1" noTextEdit="1"/>
                </p:cNvSpPr>
                <p:nvPr/>
              </p:nvSpPr>
              <p:spPr bwMode="auto">
                <a:xfrm>
                  <a:off x="2836863" y="3898218"/>
                  <a:ext cx="717550" cy="561975"/>
                </a:xfrm>
                <a:prstGeom prst="rect">
                  <a:avLst/>
                </a:prstGeom>
                <a:blipFill>
                  <a:blip r:embed="rId6"/>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Object 35">
                  <a:extLst>
                    <a:ext uri="{FF2B5EF4-FFF2-40B4-BE49-F238E27FC236}">
                      <a16:creationId xmlns:a16="http://schemas.microsoft.com/office/drawing/2014/main" id="{28F349F6-B8D5-4DBF-91C7-FC2A5F3704A7}"/>
                    </a:ext>
                  </a:extLst>
                </p:cNvPr>
                <p:cNvSpPr txBox="1"/>
                <p:nvPr/>
              </p:nvSpPr>
              <p:spPr bwMode="auto">
                <a:xfrm>
                  <a:off x="5275263" y="3898581"/>
                  <a:ext cx="717550" cy="561975"/>
                </a:xfrm>
                <a:prstGeom prst="rect">
                  <a:avLst/>
                </a:prstGeom>
                <a:noFill/>
                <a:ln>
                  <a:noFill/>
                </a:ln>
                <a:effectLst/>
              </p:spPr>
              <p:txBody>
                <a:bodyPr anchor="ctr">
                  <a:normAutofit/>
                </a:bodyPr>
                <a:lstStyle/>
                <a:p>
                  <a:pPr/>
                  <a14:m>
                    <m:oMathPara xmlns:m="http://schemas.openxmlformats.org/officeDocument/2006/math">
                      <m:oMathParaPr>
                        <m:jc m:val="left"/>
                      </m:oMathParaPr>
                      <m:oMath xmlns:m="http://schemas.openxmlformats.org/officeDocument/2006/math">
                        <m:sSub>
                          <m:sSubPr>
                            <m:ctrlPr>
                              <a:rPr lang="en-US"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𝐸</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oMath>
                    </m:oMathPara>
                  </a14:m>
                  <a:endParaRPr lang="en-US" dirty="0"/>
                </a:p>
              </p:txBody>
            </p:sp>
          </mc:Choice>
          <mc:Fallback xmlns="">
            <p:sp>
              <p:nvSpPr>
                <p:cNvPr id="90" name="Object 35">
                  <a:extLst>
                    <a:ext uri="{FF2B5EF4-FFF2-40B4-BE49-F238E27FC236}">
                      <a16:creationId xmlns:a16="http://schemas.microsoft.com/office/drawing/2014/main" id="{28F349F6-B8D5-4DBF-91C7-FC2A5F3704A7}"/>
                    </a:ext>
                  </a:extLst>
                </p:cNvPr>
                <p:cNvSpPr txBox="1">
                  <a:spLocks noRot="1" noChangeAspect="1" noMove="1" noResize="1" noEditPoints="1" noAdjustHandles="1" noChangeArrowheads="1" noChangeShapeType="1" noTextEdit="1"/>
                </p:cNvSpPr>
                <p:nvPr/>
              </p:nvSpPr>
              <p:spPr bwMode="auto">
                <a:xfrm>
                  <a:off x="5275263" y="3898581"/>
                  <a:ext cx="717550" cy="561975"/>
                </a:xfrm>
                <a:prstGeom prst="rect">
                  <a:avLst/>
                </a:prstGeom>
                <a:blipFill>
                  <a:blip r:embed="rId7"/>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Object 36">
                  <a:extLst>
                    <a:ext uri="{FF2B5EF4-FFF2-40B4-BE49-F238E27FC236}">
                      <a16:creationId xmlns:a16="http://schemas.microsoft.com/office/drawing/2014/main" id="{88765616-CB18-41B8-9FEB-0B80F5CF22E8}"/>
                    </a:ext>
                  </a:extLst>
                </p:cNvPr>
                <p:cNvSpPr txBox="1"/>
                <p:nvPr/>
              </p:nvSpPr>
              <p:spPr bwMode="auto">
                <a:xfrm>
                  <a:off x="4133851" y="3898581"/>
                  <a:ext cx="498475" cy="561975"/>
                </a:xfrm>
                <a:prstGeom prst="rect">
                  <a:avLst/>
                </a:prstGeom>
                <a:noFill/>
                <a:ln>
                  <a:noFill/>
                </a:ln>
                <a:effectLst/>
              </p:spPr>
              <p:txBody>
                <a:bodyPr anchor="ctr">
                  <a:normAutofit/>
                </a:bodyPr>
                <a:lstStyle/>
                <a:p>
                  <a:pPr/>
                  <a14:m>
                    <m:oMathPara xmlns:m="http://schemas.openxmlformats.org/officeDocument/2006/math">
                      <m:oMathParaPr>
                        <m:jc m:val="left"/>
                      </m:oMathParaPr>
                      <m:oMath xmlns:m="http://schemas.openxmlformats.org/officeDocument/2006/math">
                        <m:r>
                          <a:rPr lang="en-CA" b="0" i="1" smtClean="0">
                            <a:solidFill>
                              <a:srgbClr val="000000"/>
                            </a:solidFill>
                            <a:latin typeface="Cambria Math" panose="02040503050406030204" pitchFamily="18" charset="0"/>
                          </a:rPr>
                          <m:t>𝐸</m:t>
                        </m:r>
                        <m:r>
                          <a:rPr lang="en-CA" b="0" i="1" baseline="-25000" smtClean="0">
                            <a:solidFill>
                              <a:srgbClr val="000000"/>
                            </a:solidFill>
                            <a:latin typeface="Cambria Math" panose="02040503050406030204" pitchFamily="18" charset="0"/>
                          </a:rPr>
                          <m:t>𝑡</m:t>
                        </m:r>
                      </m:oMath>
                    </m:oMathPara>
                  </a14:m>
                  <a:endParaRPr lang="en-US" baseline="-25000" dirty="0"/>
                </a:p>
              </p:txBody>
            </p:sp>
          </mc:Choice>
          <mc:Fallback xmlns="">
            <p:sp>
              <p:nvSpPr>
                <p:cNvPr id="91" name="Object 36">
                  <a:extLst>
                    <a:ext uri="{FF2B5EF4-FFF2-40B4-BE49-F238E27FC236}">
                      <a16:creationId xmlns:a16="http://schemas.microsoft.com/office/drawing/2014/main" id="{88765616-CB18-41B8-9FEB-0B80F5CF22E8}"/>
                    </a:ext>
                  </a:extLst>
                </p:cNvPr>
                <p:cNvSpPr txBox="1">
                  <a:spLocks noRot="1" noChangeAspect="1" noMove="1" noResize="1" noEditPoints="1" noAdjustHandles="1" noChangeArrowheads="1" noChangeShapeType="1" noTextEdit="1"/>
                </p:cNvSpPr>
                <p:nvPr/>
              </p:nvSpPr>
              <p:spPr bwMode="auto">
                <a:xfrm>
                  <a:off x="4133851" y="3898581"/>
                  <a:ext cx="498475" cy="561975"/>
                </a:xfrm>
                <a:prstGeom prst="rect">
                  <a:avLst/>
                </a:prstGeom>
                <a:blipFill>
                  <a:blip r:embed="rId8"/>
                  <a:stretch>
                    <a:fillRect/>
                  </a:stretch>
                </a:blipFill>
                <a:ln>
                  <a:noFill/>
                </a:ln>
                <a:effectLst/>
              </p:spPr>
              <p:txBody>
                <a:bodyPr/>
                <a:lstStyle/>
                <a:p>
                  <a:r>
                    <a:rPr lang="en-US">
                      <a:noFill/>
                    </a:rPr>
                    <a:t> </a:t>
                  </a:r>
                </a:p>
              </p:txBody>
            </p:sp>
          </mc:Fallback>
        </mc:AlternateContent>
      </p:grpSp>
    </p:spTree>
    <p:extLst>
      <p:ext uri="{BB962C8B-B14F-4D97-AF65-F5344CB8AC3E}">
        <p14:creationId xmlns:p14="http://schemas.microsoft.com/office/powerpoint/2010/main" val="2699818229"/>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fr-CA" altLang="ko-KR">
                <a:latin typeface="Arial" pitchFamily="34" charset="0"/>
                <a:ea typeface="ＭＳ Ｐゴシック" pitchFamily="34" charset="-128"/>
              </a:rPr>
              <a:t>Exemple de modèle de prononciation</a:t>
            </a:r>
          </a:p>
        </p:txBody>
      </p:sp>
      <p:sp>
        <p:nvSpPr>
          <p:cNvPr id="96259" name="Rectangle 3"/>
          <p:cNvSpPr>
            <a:spLocks noGrp="1" noChangeArrowheads="1"/>
          </p:cNvSpPr>
          <p:nvPr>
            <p:ph idx="1"/>
          </p:nvPr>
        </p:nvSpPr>
        <p:spPr/>
        <p:txBody>
          <a:bodyPr/>
          <a:lstStyle/>
          <a:p>
            <a:pPr eaLnBrk="1" hangingPunct="1"/>
            <a:r>
              <a:rPr lang="fr-CA" altLang="ko-KR" dirty="0">
                <a:ea typeface="ＭＳ Ｐゴシック" pitchFamily="34" charset="-128"/>
              </a:rPr>
              <a:t>Modèle de prononciation</a:t>
            </a:r>
            <a:endParaRPr lang="fr-CA" altLang="ko-KR" i="1" dirty="0">
              <a:ea typeface="ＭＳ Ｐゴシック" pitchFamily="34" charset="-128"/>
            </a:endParaRPr>
          </a:p>
          <a:p>
            <a:pPr lvl="1" eaLnBrk="1" hangingPunct="1"/>
            <a:r>
              <a:rPr lang="fr-CA" altLang="ko-KR" i="1" dirty="0">
                <a:ea typeface="ＭＳ Ｐゴシック" pitchFamily="34" charset="-128"/>
              </a:rPr>
              <a:t>P</a:t>
            </a:r>
            <a:r>
              <a:rPr lang="fr-CA" altLang="ko-KR" dirty="0">
                <a:ea typeface="ＭＳ Ｐゴシック" pitchFamily="34" charset="-128"/>
              </a:rPr>
              <a:t>([</a:t>
            </a:r>
            <a:r>
              <a:rPr lang="fr-CA" altLang="ko-KR" dirty="0" err="1">
                <a:ea typeface="ＭＳ Ｐゴシック" pitchFamily="34" charset="-128"/>
              </a:rPr>
              <a:t>towmeytow</a:t>
            </a:r>
            <a:r>
              <a:rPr lang="fr-CA" altLang="ko-KR" dirty="0">
                <a:ea typeface="ＭＳ Ｐゴシック" pitchFamily="34" charset="-128"/>
              </a:rPr>
              <a:t>]| « </a:t>
            </a:r>
            <a:r>
              <a:rPr lang="fr-CA" altLang="ko-KR" dirty="0" err="1">
                <a:ea typeface="ＭＳ Ｐゴシック" pitchFamily="34" charset="-128"/>
              </a:rPr>
              <a:t>tomato</a:t>
            </a:r>
            <a:r>
              <a:rPr lang="fr-CA" altLang="ko-KR" dirty="0">
                <a:ea typeface="ＭＳ Ｐゴシック" pitchFamily="34" charset="-128"/>
              </a:rPr>
              <a:t>») = </a:t>
            </a:r>
            <a:r>
              <a:rPr lang="fr-CA" altLang="ko-KR" i="1" dirty="0">
                <a:ea typeface="ＭＳ Ｐゴシック" pitchFamily="34" charset="-128"/>
              </a:rPr>
              <a:t>P</a:t>
            </a:r>
            <a:r>
              <a:rPr lang="fr-CA" altLang="ko-KR" dirty="0">
                <a:ea typeface="ＭＳ Ｐゴシック" pitchFamily="34" charset="-128"/>
              </a:rPr>
              <a:t>([</a:t>
            </a:r>
            <a:r>
              <a:rPr lang="fr-CA" altLang="ko-KR" dirty="0" err="1">
                <a:ea typeface="ＭＳ Ｐゴシック" pitchFamily="34" charset="-128"/>
              </a:rPr>
              <a:t>towmaatow</a:t>
            </a:r>
            <a:r>
              <a:rPr lang="fr-CA" altLang="ko-KR" dirty="0">
                <a:ea typeface="ＭＳ Ｐゴシック" pitchFamily="34" charset="-128"/>
              </a:rPr>
              <a:t>]| « </a:t>
            </a:r>
            <a:r>
              <a:rPr lang="fr-CA" altLang="ko-KR" dirty="0" err="1">
                <a:ea typeface="ＭＳ Ｐゴシック" pitchFamily="34" charset="-128"/>
              </a:rPr>
              <a:t>tomato</a:t>
            </a:r>
            <a:r>
              <a:rPr lang="fr-CA" altLang="ko-KR" dirty="0">
                <a:ea typeface="ＭＳ Ｐゴシック" pitchFamily="34" charset="-128"/>
              </a:rPr>
              <a:t>») = 0.1</a:t>
            </a:r>
          </a:p>
          <a:p>
            <a:pPr lvl="1" eaLnBrk="1" hangingPunct="1"/>
            <a:r>
              <a:rPr lang="fr-CA" altLang="ko-KR" i="1" dirty="0">
                <a:ea typeface="ＭＳ Ｐゴシック" pitchFamily="34" charset="-128"/>
              </a:rPr>
              <a:t>P</a:t>
            </a:r>
            <a:r>
              <a:rPr lang="fr-CA" altLang="ko-KR" dirty="0">
                <a:ea typeface="ＭＳ Ｐゴシック" pitchFamily="34" charset="-128"/>
              </a:rPr>
              <a:t>([</a:t>
            </a:r>
            <a:r>
              <a:rPr lang="fr-CA" altLang="ko-KR" dirty="0" err="1">
                <a:ea typeface="ＭＳ Ｐゴシック" pitchFamily="34" charset="-128"/>
              </a:rPr>
              <a:t>tahmeytow</a:t>
            </a:r>
            <a:r>
              <a:rPr lang="fr-CA" altLang="ko-KR" dirty="0">
                <a:ea typeface="ＭＳ Ｐゴシック" pitchFamily="34" charset="-128"/>
              </a:rPr>
              <a:t>]| « </a:t>
            </a:r>
            <a:r>
              <a:rPr lang="fr-CA" altLang="ko-KR" dirty="0" err="1">
                <a:ea typeface="ＭＳ Ｐゴシック" pitchFamily="34" charset="-128"/>
              </a:rPr>
              <a:t>tomato</a:t>
            </a:r>
            <a:r>
              <a:rPr lang="fr-CA" altLang="ko-KR" dirty="0">
                <a:ea typeface="ＭＳ Ｐゴシック" pitchFamily="34" charset="-128"/>
              </a:rPr>
              <a:t>») = </a:t>
            </a:r>
            <a:r>
              <a:rPr lang="fr-CA" altLang="ko-KR" i="1" dirty="0">
                <a:ea typeface="ＭＳ Ｐゴシック" pitchFamily="34" charset="-128"/>
              </a:rPr>
              <a:t>P</a:t>
            </a:r>
            <a:r>
              <a:rPr lang="fr-CA" altLang="ko-KR" dirty="0">
                <a:ea typeface="ＭＳ Ｐゴシック" pitchFamily="34" charset="-128"/>
              </a:rPr>
              <a:t>([</a:t>
            </a:r>
            <a:r>
              <a:rPr lang="fr-CA" altLang="ko-KR" dirty="0" err="1">
                <a:ea typeface="ＭＳ Ｐゴシック" pitchFamily="34" charset="-128"/>
              </a:rPr>
              <a:t>tahmaatow</a:t>
            </a:r>
            <a:r>
              <a:rPr lang="fr-CA" altLang="ko-KR" dirty="0">
                <a:ea typeface="ＭＳ Ｐゴシック" pitchFamily="34" charset="-128"/>
              </a:rPr>
              <a:t>]| « </a:t>
            </a:r>
            <a:r>
              <a:rPr lang="fr-CA" altLang="ko-KR" dirty="0" err="1">
                <a:ea typeface="ＭＳ Ｐゴシック" pitchFamily="34" charset="-128"/>
              </a:rPr>
              <a:t>tomato</a:t>
            </a:r>
            <a:r>
              <a:rPr lang="fr-CA" altLang="ko-KR" dirty="0">
                <a:ea typeface="ＭＳ Ｐゴシック" pitchFamily="34" charset="-128"/>
              </a:rPr>
              <a:t>») = 0.4</a:t>
            </a:r>
          </a:p>
          <a:p>
            <a:pPr eaLnBrk="1" hangingPunct="1"/>
            <a:r>
              <a:rPr lang="fr-CA" altLang="ko-KR" dirty="0">
                <a:ea typeface="ＭＳ Ｐゴシック" pitchFamily="34" charset="-128"/>
              </a:rPr>
              <a:t>Les transitions sont apprises automatiquement d’un corpus</a:t>
            </a:r>
          </a:p>
          <a:p>
            <a:pPr eaLnBrk="1" hangingPunct="1"/>
            <a:r>
              <a:rPr lang="fr-CA" altLang="ko-KR" dirty="0">
                <a:ea typeface="ＭＳ Ｐゴシック" pitchFamily="34" charset="-128"/>
              </a:rPr>
              <a:t>Les probabilités sont aussi apprises</a:t>
            </a:r>
          </a:p>
          <a:p>
            <a:pPr eaLnBrk="1" hangingPunct="1"/>
            <a:endParaRPr lang="fr-CA" altLang="ko-KR" dirty="0">
              <a:ea typeface="ＭＳ Ｐゴシック" pitchFamily="34" charset="-128"/>
            </a:endParaRPr>
          </a:p>
        </p:txBody>
      </p:sp>
      <p:pic>
        <p:nvPicPr>
          <p:cNvPr id="962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338" y="3725863"/>
            <a:ext cx="6651625"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1"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96262"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96263"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C1DA2C32-47E8-48F3-A6D3-494A276FED57}" type="slidenum">
              <a:rPr lang="en-US" altLang="en-US" smtClean="0">
                <a:latin typeface="Calibri" pitchFamily="34" charset="0"/>
              </a:rPr>
              <a:pPr/>
              <a:t>50</a:t>
            </a:fld>
            <a:endParaRPr lang="en-US" altLang="en-US">
              <a:latin typeface="Calibri" pitchFamily="34" charset="0"/>
            </a:endParaRP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fr-CA" altLang="ko-KR">
                <a:latin typeface="Arial" pitchFamily="34" charset="0"/>
                <a:ea typeface="ＭＳ Ｐゴシック" pitchFamily="34" charset="-128"/>
              </a:rPr>
              <a:t>Apprendre les tables des probabilités conditionnelles</a:t>
            </a:r>
          </a:p>
        </p:txBody>
      </p:sp>
      <p:sp>
        <p:nvSpPr>
          <p:cNvPr id="81923" name="Espace réservé du texte 10"/>
          <p:cNvSpPr>
            <a:spLocks noGrp="1"/>
          </p:cNvSpPr>
          <p:nvPr>
            <p:ph idx="1"/>
          </p:nvPr>
        </p:nvSpPr>
        <p:spPr/>
        <p:txBody>
          <a:bodyPr/>
          <a:lstStyle/>
          <a:p>
            <a:pPr eaLnBrk="1" hangingPunct="1"/>
            <a:r>
              <a:rPr lang="fr-CA" altLang="ko-KR">
                <a:ea typeface="ＭＳ Ｐゴシック" pitchFamily="34" charset="-128"/>
              </a:rPr>
              <a:t>Observer plusieurs chaînes et définir les probabilités conditionnelles en fonction des fréquences d’occurrence des symboles</a:t>
            </a:r>
          </a:p>
          <a:p>
            <a:pPr eaLnBrk="1" hangingPunct="1"/>
            <a:endParaRPr lang="fr-CA" altLang="ko-KR">
              <a:ea typeface="ＭＳ Ｐゴシック" pitchFamily="34" charset="-128"/>
            </a:endParaRPr>
          </a:p>
          <a:p>
            <a:pPr eaLnBrk="1" hangingPunct="1"/>
            <a:endParaRPr lang="fr-CA" altLang="ko-KR">
              <a:ea typeface="ＭＳ Ｐゴシック" pitchFamily="34" charset="-128"/>
            </a:endParaRPr>
          </a:p>
          <a:p>
            <a:pPr eaLnBrk="1" hangingPunct="1"/>
            <a:endParaRPr lang="fr-CA" altLang="ko-KR">
              <a:ea typeface="ＭＳ Ｐゴシック" pitchFamily="34" charset="-128"/>
            </a:endParaRPr>
          </a:p>
          <a:p>
            <a:pPr eaLnBrk="1" hangingPunct="1"/>
            <a:endParaRPr lang="fr-CA" altLang="ko-KR">
              <a:ea typeface="ＭＳ Ｐゴシック" pitchFamily="34" charset="-128"/>
            </a:endParaRPr>
          </a:p>
          <a:p>
            <a:pPr eaLnBrk="1" hangingPunct="1"/>
            <a:endParaRPr lang="fr-CA" altLang="ko-KR">
              <a:ea typeface="ＭＳ Ｐゴシック" pitchFamily="34" charset="-128"/>
            </a:endParaRPr>
          </a:p>
          <a:p>
            <a:pPr eaLnBrk="1" hangingPunct="1"/>
            <a:r>
              <a:rPr lang="fr-CA" altLang="ko-KR">
                <a:ea typeface="ＭＳ Ｐゴシック" pitchFamily="34" charset="-128"/>
              </a:rPr>
              <a:t>Pour éviter les problèmes avec zéro occurrences, on utilise plutôt:</a:t>
            </a:r>
          </a:p>
          <a:p>
            <a:pPr eaLnBrk="1" hangingPunct="1">
              <a:buFont typeface="Lucida Grande" charset="0"/>
              <a:buNone/>
            </a:pPr>
            <a:endParaRPr lang="en-CA" altLang="en-US">
              <a:ea typeface="ＭＳ Ｐゴシック" pitchFamily="34" charset="-128"/>
            </a:endParaRPr>
          </a:p>
        </p:txBody>
      </p:sp>
      <p:sp>
        <p:nvSpPr>
          <p:cNvPr id="81924" name="Espace réservé de la date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81925" name="Espace réservé du pied de page 8"/>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81926" name="Espace réservé du numéro de diapositive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2C714EBF-C5F8-410E-AAEE-AF5891A97DD4}" type="slidenum">
              <a:rPr lang="en-US" altLang="en-US" smtClean="0">
                <a:latin typeface="Calibri" pitchFamily="34" charset="0"/>
              </a:rPr>
              <a:pPr/>
              <a:t>51</a:t>
            </a:fld>
            <a:endParaRPr lang="en-US" altLang="en-US">
              <a:latin typeface="Calibri" pitchFamily="34" charset="0"/>
            </a:endParaRPr>
          </a:p>
        </p:txBody>
      </p:sp>
      <p:grpSp>
        <p:nvGrpSpPr>
          <p:cNvPr id="2" name="Group 19"/>
          <p:cNvGrpSpPr>
            <a:grpSpLocks/>
          </p:cNvGrpSpPr>
          <p:nvPr/>
        </p:nvGrpSpPr>
        <p:grpSpPr bwMode="auto">
          <a:xfrm>
            <a:off x="2447925" y="2419350"/>
            <a:ext cx="3019425" cy="1503363"/>
            <a:chOff x="3597" y="1033"/>
            <a:chExt cx="1600" cy="947"/>
          </a:xfrm>
        </p:grpSpPr>
        <p:sp>
          <p:nvSpPr>
            <p:cNvPr id="44052" name="Text Box 9"/>
            <p:cNvSpPr txBox="1">
              <a:spLocks noChangeArrowheads="1"/>
            </p:cNvSpPr>
            <p:nvPr/>
          </p:nvSpPr>
          <p:spPr bwMode="auto">
            <a:xfrm>
              <a:off x="3597" y="1383"/>
              <a:ext cx="63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fr-CA" sz="1800" i="1" dirty="0">
                  <a:latin typeface="+mn-lt"/>
                </a:rPr>
                <a:t>P</a:t>
              </a:r>
              <a:r>
                <a:rPr lang="fr-CA" sz="1800" dirty="0">
                  <a:latin typeface="+mn-lt"/>
                </a:rPr>
                <a:t>(</a:t>
              </a:r>
              <a:r>
                <a:rPr lang="fr-CA" sz="1800" i="1" dirty="0">
                  <a:latin typeface="+mn-lt"/>
                </a:rPr>
                <a:t>B</a:t>
              </a:r>
              <a:r>
                <a:rPr lang="fr-CA" sz="1800" dirty="0">
                  <a:latin typeface="+mn-lt"/>
                </a:rPr>
                <a:t>=</a:t>
              </a:r>
              <a:r>
                <a:rPr lang="fr-CA" sz="1800" i="1" dirty="0" err="1">
                  <a:latin typeface="+mn-lt"/>
                </a:rPr>
                <a:t>b</a:t>
              </a:r>
              <a:r>
                <a:rPr lang="fr-CA" sz="1800" dirty="0" err="1">
                  <a:latin typeface="+mn-lt"/>
                </a:rPr>
                <a:t>|a</a:t>
              </a:r>
              <a:r>
                <a:rPr lang="fr-CA" sz="1800" dirty="0">
                  <a:latin typeface="+mn-lt"/>
                </a:rPr>
                <a:t>) =</a:t>
              </a:r>
              <a:endParaRPr lang="en-US" sz="1800" dirty="0">
                <a:latin typeface="+mn-lt"/>
              </a:endParaRPr>
            </a:p>
          </p:txBody>
        </p:sp>
        <p:grpSp>
          <p:nvGrpSpPr>
            <p:cNvPr id="81942" name="Group 14"/>
            <p:cNvGrpSpPr>
              <a:grpSpLocks/>
            </p:cNvGrpSpPr>
            <p:nvPr/>
          </p:nvGrpSpPr>
          <p:grpSpPr bwMode="auto">
            <a:xfrm>
              <a:off x="4288" y="1033"/>
              <a:ext cx="909" cy="526"/>
              <a:chOff x="4288" y="1033"/>
              <a:chExt cx="909" cy="526"/>
            </a:xfrm>
          </p:grpSpPr>
          <p:sp>
            <p:nvSpPr>
              <p:cNvPr id="81948" name="Text Box 10"/>
              <p:cNvSpPr txBox="1">
                <a:spLocks noChangeArrowheads="1"/>
              </p:cNvSpPr>
              <p:nvPr/>
            </p:nvSpPr>
            <p:spPr bwMode="auto">
              <a:xfrm>
                <a:off x="4315" y="1033"/>
                <a:ext cx="238"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 </a:t>
                </a:r>
                <a:r>
                  <a:rPr lang="el-GR" altLang="en-US" sz="3600">
                    <a:latin typeface="Calibri" pitchFamily="34" charset="0"/>
                    <a:cs typeface="Times New Roman" pitchFamily="18" charset="0"/>
                  </a:rPr>
                  <a:t>Σ</a:t>
                </a:r>
              </a:p>
            </p:txBody>
          </p:sp>
          <p:sp>
            <p:nvSpPr>
              <p:cNvPr id="44060" name="Text Box 11"/>
              <p:cNvSpPr txBox="1">
                <a:spLocks noChangeArrowheads="1"/>
              </p:cNvSpPr>
              <p:nvPr/>
            </p:nvSpPr>
            <p:spPr bwMode="auto">
              <a:xfrm>
                <a:off x="4664" y="1155"/>
                <a:ext cx="53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fr-CA" sz="1800">
                    <a:latin typeface="+mn-lt"/>
                  </a:rPr>
                  <a:t>freq(</a:t>
                </a:r>
                <a:r>
                  <a:rPr lang="fr-CA" sz="1800" i="1">
                    <a:latin typeface="+mn-lt"/>
                  </a:rPr>
                  <a:t>a</a:t>
                </a:r>
                <a:r>
                  <a:rPr lang="fr-CA" sz="1800">
                    <a:latin typeface="+mn-lt"/>
                  </a:rPr>
                  <a:t>,</a:t>
                </a:r>
                <a:r>
                  <a:rPr lang="fr-CA" sz="1800" i="1">
                    <a:latin typeface="+mn-lt"/>
                  </a:rPr>
                  <a:t>b</a:t>
                </a:r>
                <a:r>
                  <a:rPr lang="fr-CA" sz="1800">
                    <a:latin typeface="+mn-lt"/>
                  </a:rPr>
                  <a:t>)</a:t>
                </a:r>
                <a:endParaRPr lang="en-US" sz="1800">
                  <a:latin typeface="+mn-lt"/>
                </a:endParaRPr>
              </a:p>
            </p:txBody>
          </p:sp>
          <p:sp>
            <p:nvSpPr>
              <p:cNvPr id="81950" name="Text Box 12"/>
              <p:cNvSpPr txBox="1">
                <a:spLocks noChangeArrowheads="1"/>
              </p:cNvSpPr>
              <p:nvPr/>
            </p:nvSpPr>
            <p:spPr bwMode="auto">
              <a:xfrm>
                <a:off x="4288" y="1326"/>
                <a:ext cx="47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chaînes</a:t>
                </a:r>
                <a:endParaRPr lang="en-US" altLang="en-US">
                  <a:latin typeface="Calibri" pitchFamily="34" charset="0"/>
                </a:endParaRPr>
              </a:p>
            </p:txBody>
          </p:sp>
        </p:grpSp>
        <p:sp>
          <p:nvSpPr>
            <p:cNvPr id="44054" name="Line 13"/>
            <p:cNvSpPr>
              <a:spLocks noChangeShapeType="1"/>
            </p:cNvSpPr>
            <p:nvPr/>
          </p:nvSpPr>
          <p:spPr bwMode="auto">
            <a:xfrm>
              <a:off x="4280" y="1515"/>
              <a:ext cx="861"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fr-CA">
                <a:latin typeface="+mn-lt"/>
                <a:ea typeface="ＭＳ Ｐゴシック" charset="0"/>
                <a:cs typeface="ＭＳ Ｐゴシック" charset="0"/>
              </a:endParaRPr>
            </a:p>
          </p:txBody>
        </p:sp>
        <p:grpSp>
          <p:nvGrpSpPr>
            <p:cNvPr id="81944" name="Group 15"/>
            <p:cNvGrpSpPr>
              <a:grpSpLocks/>
            </p:cNvGrpSpPr>
            <p:nvPr/>
          </p:nvGrpSpPr>
          <p:grpSpPr bwMode="auto">
            <a:xfrm>
              <a:off x="4345" y="1454"/>
              <a:ext cx="816" cy="526"/>
              <a:chOff x="4288" y="1033"/>
              <a:chExt cx="816" cy="526"/>
            </a:xfrm>
          </p:grpSpPr>
          <p:sp>
            <p:nvSpPr>
              <p:cNvPr id="81945" name="Text Box 16"/>
              <p:cNvSpPr txBox="1">
                <a:spLocks noChangeArrowheads="1"/>
              </p:cNvSpPr>
              <p:nvPr/>
            </p:nvSpPr>
            <p:spPr bwMode="auto">
              <a:xfrm>
                <a:off x="4316" y="1033"/>
                <a:ext cx="238"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 </a:t>
                </a:r>
                <a:r>
                  <a:rPr lang="el-GR" altLang="en-US" sz="3600">
                    <a:latin typeface="Calibri" pitchFamily="34" charset="0"/>
                    <a:cs typeface="Times New Roman" pitchFamily="18" charset="0"/>
                  </a:rPr>
                  <a:t>Σ</a:t>
                </a:r>
              </a:p>
            </p:txBody>
          </p:sp>
          <p:sp>
            <p:nvSpPr>
              <p:cNvPr id="44057" name="Text Box 17"/>
              <p:cNvSpPr txBox="1">
                <a:spLocks noChangeArrowheads="1"/>
              </p:cNvSpPr>
              <p:nvPr/>
            </p:nvSpPr>
            <p:spPr bwMode="auto">
              <a:xfrm>
                <a:off x="4664" y="1155"/>
                <a:ext cx="44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fr-CA" sz="1800">
                    <a:latin typeface="+mn-lt"/>
                  </a:rPr>
                  <a:t>freq(</a:t>
                </a:r>
                <a:r>
                  <a:rPr lang="fr-CA" sz="1800" i="1">
                    <a:latin typeface="+mn-lt"/>
                  </a:rPr>
                  <a:t>a</a:t>
                </a:r>
                <a:r>
                  <a:rPr lang="fr-CA" sz="1800">
                    <a:latin typeface="+mn-lt"/>
                  </a:rPr>
                  <a:t>)</a:t>
                </a:r>
                <a:endParaRPr lang="en-US" sz="1800">
                  <a:latin typeface="+mn-lt"/>
                </a:endParaRPr>
              </a:p>
            </p:txBody>
          </p:sp>
          <p:sp>
            <p:nvSpPr>
              <p:cNvPr id="81947" name="Text Box 18"/>
              <p:cNvSpPr txBox="1">
                <a:spLocks noChangeArrowheads="1"/>
              </p:cNvSpPr>
              <p:nvPr/>
            </p:nvSpPr>
            <p:spPr bwMode="auto">
              <a:xfrm>
                <a:off x="4288" y="1326"/>
                <a:ext cx="47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chaînes</a:t>
                </a:r>
                <a:endParaRPr lang="en-US" altLang="en-US">
                  <a:latin typeface="Calibri" pitchFamily="34" charset="0"/>
                </a:endParaRPr>
              </a:p>
            </p:txBody>
          </p:sp>
        </p:grpSp>
      </p:grpSp>
      <p:grpSp>
        <p:nvGrpSpPr>
          <p:cNvPr id="5" name="Group 33"/>
          <p:cNvGrpSpPr>
            <a:grpSpLocks/>
          </p:cNvGrpSpPr>
          <p:nvPr/>
        </p:nvGrpSpPr>
        <p:grpSpPr bwMode="auto">
          <a:xfrm>
            <a:off x="2357438" y="4541838"/>
            <a:ext cx="5524500" cy="1481137"/>
            <a:chOff x="3136" y="2194"/>
            <a:chExt cx="2193" cy="933"/>
          </a:xfrm>
        </p:grpSpPr>
        <p:sp>
          <p:nvSpPr>
            <p:cNvPr id="44040" name="Text Box 21"/>
            <p:cNvSpPr txBox="1">
              <a:spLocks noChangeArrowheads="1"/>
            </p:cNvSpPr>
            <p:nvPr/>
          </p:nvSpPr>
          <p:spPr bwMode="auto">
            <a:xfrm>
              <a:off x="3136" y="2544"/>
              <a:ext cx="57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fr-CA" sz="1800" i="1" dirty="0">
                  <a:latin typeface="+mn-lt"/>
                </a:rPr>
                <a:t>P</a:t>
              </a:r>
              <a:r>
                <a:rPr lang="fr-CA" sz="1800" dirty="0">
                  <a:latin typeface="+mn-lt"/>
                </a:rPr>
                <a:t>(</a:t>
              </a:r>
              <a:r>
                <a:rPr lang="fr-CA" sz="1800" i="1" dirty="0">
                  <a:latin typeface="+mn-lt"/>
                </a:rPr>
                <a:t>B</a:t>
              </a:r>
              <a:r>
                <a:rPr lang="fr-CA" sz="1800" dirty="0">
                  <a:latin typeface="+mn-lt"/>
                </a:rPr>
                <a:t>=</a:t>
              </a:r>
              <a:r>
                <a:rPr lang="fr-CA" sz="1800" i="1" dirty="0" err="1">
                  <a:latin typeface="+mn-lt"/>
                </a:rPr>
                <a:t>b</a:t>
              </a:r>
              <a:r>
                <a:rPr lang="fr-CA" sz="1800" dirty="0" err="1">
                  <a:latin typeface="+mn-lt"/>
                </a:rPr>
                <a:t>|</a:t>
              </a:r>
              <a:r>
                <a:rPr lang="fr-CA" sz="1800" i="1" dirty="0" err="1">
                  <a:latin typeface="+mn-lt"/>
                </a:rPr>
                <a:t>A</a:t>
              </a:r>
              <a:r>
                <a:rPr lang="fr-CA" sz="1800" dirty="0">
                  <a:latin typeface="+mn-lt"/>
                </a:rPr>
                <a:t>=</a:t>
              </a:r>
              <a:r>
                <a:rPr lang="fr-CA" sz="1800" i="1" dirty="0">
                  <a:latin typeface="+mn-lt"/>
                </a:rPr>
                <a:t>a</a:t>
              </a:r>
              <a:r>
                <a:rPr lang="fr-CA" sz="1800" dirty="0">
                  <a:latin typeface="+mn-lt"/>
                </a:rPr>
                <a:t>) =</a:t>
              </a:r>
              <a:endParaRPr lang="en-US" sz="1800" dirty="0">
                <a:latin typeface="+mn-lt"/>
              </a:endParaRPr>
            </a:p>
          </p:txBody>
        </p:sp>
        <p:grpSp>
          <p:nvGrpSpPr>
            <p:cNvPr id="81930" name="Group 22"/>
            <p:cNvGrpSpPr>
              <a:grpSpLocks/>
            </p:cNvGrpSpPr>
            <p:nvPr/>
          </p:nvGrpSpPr>
          <p:grpSpPr bwMode="auto">
            <a:xfrm>
              <a:off x="4275" y="2194"/>
              <a:ext cx="776" cy="526"/>
              <a:chOff x="4288" y="1033"/>
              <a:chExt cx="776" cy="526"/>
            </a:xfrm>
          </p:grpSpPr>
          <p:sp>
            <p:nvSpPr>
              <p:cNvPr id="81938" name="Text Box 23"/>
              <p:cNvSpPr txBox="1">
                <a:spLocks noChangeArrowheads="1"/>
              </p:cNvSpPr>
              <p:nvPr/>
            </p:nvSpPr>
            <p:spPr bwMode="auto">
              <a:xfrm>
                <a:off x="4315" y="1033"/>
                <a:ext cx="178"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 </a:t>
                </a:r>
                <a:r>
                  <a:rPr lang="el-GR" altLang="en-US" sz="3600">
                    <a:latin typeface="Calibri" pitchFamily="34" charset="0"/>
                    <a:cs typeface="Times New Roman" pitchFamily="18" charset="0"/>
                  </a:rPr>
                  <a:t>Σ</a:t>
                </a:r>
              </a:p>
            </p:txBody>
          </p:sp>
          <p:sp>
            <p:nvSpPr>
              <p:cNvPr id="44050" name="Text Box 24"/>
              <p:cNvSpPr txBox="1">
                <a:spLocks noChangeArrowheads="1"/>
              </p:cNvSpPr>
              <p:nvPr/>
            </p:nvSpPr>
            <p:spPr bwMode="auto">
              <a:xfrm>
                <a:off x="4664" y="1155"/>
                <a:ext cx="40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fr-CA" sz="1800">
                    <a:latin typeface="+mn-lt"/>
                  </a:rPr>
                  <a:t>freq(</a:t>
                </a:r>
                <a:r>
                  <a:rPr lang="fr-CA" sz="1800" i="1">
                    <a:latin typeface="+mn-lt"/>
                  </a:rPr>
                  <a:t>a</a:t>
                </a:r>
                <a:r>
                  <a:rPr lang="fr-CA" sz="1800">
                    <a:latin typeface="+mn-lt"/>
                  </a:rPr>
                  <a:t>,</a:t>
                </a:r>
                <a:r>
                  <a:rPr lang="fr-CA" sz="1800" i="1">
                    <a:latin typeface="+mn-lt"/>
                  </a:rPr>
                  <a:t>b</a:t>
                </a:r>
                <a:r>
                  <a:rPr lang="fr-CA" sz="1800">
                    <a:latin typeface="+mn-lt"/>
                  </a:rPr>
                  <a:t>)</a:t>
                </a:r>
                <a:endParaRPr lang="en-US" sz="1800">
                  <a:latin typeface="+mn-lt"/>
                </a:endParaRPr>
              </a:p>
            </p:txBody>
          </p:sp>
          <p:sp>
            <p:nvSpPr>
              <p:cNvPr id="81940" name="Text Box 25"/>
              <p:cNvSpPr txBox="1">
                <a:spLocks noChangeArrowheads="1"/>
              </p:cNvSpPr>
              <p:nvPr/>
            </p:nvSpPr>
            <p:spPr bwMode="auto">
              <a:xfrm>
                <a:off x="4288" y="1326"/>
                <a:ext cx="35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chaînes</a:t>
                </a:r>
                <a:endParaRPr lang="en-US" altLang="en-US">
                  <a:latin typeface="Calibri" pitchFamily="34" charset="0"/>
                </a:endParaRPr>
              </a:p>
            </p:txBody>
          </p:sp>
        </p:grpSp>
        <p:sp>
          <p:nvSpPr>
            <p:cNvPr id="44042" name="Line 26"/>
            <p:cNvSpPr>
              <a:spLocks noChangeShapeType="1"/>
            </p:cNvSpPr>
            <p:nvPr/>
          </p:nvSpPr>
          <p:spPr bwMode="auto">
            <a:xfrm>
              <a:off x="3797" y="2676"/>
              <a:ext cx="1532"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fr-CA">
                <a:latin typeface="+mn-lt"/>
                <a:ea typeface="ＭＳ Ｐゴシック" charset="0"/>
                <a:cs typeface="ＭＳ Ｐゴシック" charset="0"/>
              </a:endParaRPr>
            </a:p>
          </p:txBody>
        </p:sp>
        <p:grpSp>
          <p:nvGrpSpPr>
            <p:cNvPr id="81932" name="Group 27"/>
            <p:cNvGrpSpPr>
              <a:grpSpLocks/>
            </p:cNvGrpSpPr>
            <p:nvPr/>
          </p:nvGrpSpPr>
          <p:grpSpPr bwMode="auto">
            <a:xfrm>
              <a:off x="4518" y="2601"/>
              <a:ext cx="706" cy="526"/>
              <a:chOff x="4132" y="1033"/>
              <a:chExt cx="706" cy="526"/>
            </a:xfrm>
          </p:grpSpPr>
          <p:sp>
            <p:nvSpPr>
              <p:cNvPr id="81935" name="Text Box 28"/>
              <p:cNvSpPr txBox="1">
                <a:spLocks noChangeArrowheads="1"/>
              </p:cNvSpPr>
              <p:nvPr/>
            </p:nvSpPr>
            <p:spPr bwMode="auto">
              <a:xfrm>
                <a:off x="4160" y="1033"/>
                <a:ext cx="178"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 </a:t>
                </a:r>
                <a:r>
                  <a:rPr lang="el-GR" altLang="en-US" sz="3600">
                    <a:latin typeface="Calibri" pitchFamily="34" charset="0"/>
                    <a:cs typeface="Times New Roman" pitchFamily="18" charset="0"/>
                  </a:rPr>
                  <a:t>Σ</a:t>
                </a:r>
              </a:p>
            </p:txBody>
          </p:sp>
          <p:sp>
            <p:nvSpPr>
              <p:cNvPr id="44047" name="Text Box 29"/>
              <p:cNvSpPr txBox="1">
                <a:spLocks noChangeArrowheads="1"/>
              </p:cNvSpPr>
              <p:nvPr/>
            </p:nvSpPr>
            <p:spPr bwMode="auto">
              <a:xfrm>
                <a:off x="4508" y="1155"/>
                <a:ext cx="33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fr-CA" sz="1800">
                    <a:latin typeface="+mn-lt"/>
                  </a:rPr>
                  <a:t>freq(</a:t>
                </a:r>
                <a:r>
                  <a:rPr lang="fr-CA" sz="1800" i="1">
                    <a:latin typeface="+mn-lt"/>
                  </a:rPr>
                  <a:t>a</a:t>
                </a:r>
                <a:r>
                  <a:rPr lang="fr-CA" sz="1800">
                    <a:latin typeface="+mn-lt"/>
                  </a:rPr>
                  <a:t>)</a:t>
                </a:r>
                <a:endParaRPr lang="en-US" sz="1800">
                  <a:latin typeface="+mn-lt"/>
                </a:endParaRPr>
              </a:p>
            </p:txBody>
          </p:sp>
          <p:sp>
            <p:nvSpPr>
              <p:cNvPr id="81937" name="Text Box 30"/>
              <p:cNvSpPr txBox="1">
                <a:spLocks noChangeArrowheads="1"/>
              </p:cNvSpPr>
              <p:nvPr/>
            </p:nvSpPr>
            <p:spPr bwMode="auto">
              <a:xfrm>
                <a:off x="4132" y="1326"/>
                <a:ext cx="35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chaînes</a:t>
                </a:r>
                <a:endParaRPr lang="en-US" altLang="en-US">
                  <a:latin typeface="Calibri" pitchFamily="34" charset="0"/>
                </a:endParaRPr>
              </a:p>
            </p:txBody>
          </p:sp>
        </p:grpSp>
        <p:sp>
          <p:nvSpPr>
            <p:cNvPr id="44044" name="Text Box 31"/>
            <p:cNvSpPr txBox="1">
              <a:spLocks noChangeArrowheads="1"/>
            </p:cNvSpPr>
            <p:nvPr/>
          </p:nvSpPr>
          <p:spPr bwMode="auto">
            <a:xfrm>
              <a:off x="4074" y="2342"/>
              <a:ext cx="22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fr-CA" sz="1800" dirty="0">
                  <a:latin typeface="+mn-lt"/>
                </a:rPr>
                <a:t>1   +</a:t>
              </a:r>
              <a:endParaRPr lang="en-US" sz="1800" dirty="0">
                <a:latin typeface="+mn-lt"/>
              </a:endParaRPr>
            </a:p>
          </p:txBody>
        </p:sp>
        <p:sp>
          <p:nvSpPr>
            <p:cNvPr id="44045" name="Text Box 32"/>
            <p:cNvSpPr txBox="1">
              <a:spLocks noChangeArrowheads="1"/>
            </p:cNvSpPr>
            <p:nvPr/>
          </p:nvSpPr>
          <p:spPr bwMode="auto">
            <a:xfrm>
              <a:off x="3870" y="2719"/>
              <a:ext cx="75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fr-CA" sz="1800" dirty="0">
                  <a:latin typeface="+mn-lt"/>
                </a:rPr>
                <a:t>Nb. symboles    +</a:t>
              </a:r>
              <a:endParaRPr lang="en-US" sz="1800" dirty="0">
                <a:latin typeface="+mn-l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fr-CA" altLang="ko-KR">
                <a:latin typeface="Arial" pitchFamily="34" charset="0"/>
                <a:ea typeface="ＭＳ Ｐゴシック" pitchFamily="34" charset="-128"/>
              </a:rPr>
              <a:t>Conversation continue</a:t>
            </a:r>
          </a:p>
        </p:txBody>
      </p:sp>
      <p:sp>
        <p:nvSpPr>
          <p:cNvPr id="183299" name="Rectangle 3"/>
          <p:cNvSpPr>
            <a:spLocks noGrp="1" noChangeArrowheads="1"/>
          </p:cNvSpPr>
          <p:nvPr>
            <p:ph idx="1"/>
          </p:nvPr>
        </p:nvSpPr>
        <p:spPr/>
        <p:txBody>
          <a:bodyPr/>
          <a:lstStyle/>
          <a:p>
            <a:pPr eaLnBrk="1" hangingPunct="1"/>
            <a:r>
              <a:rPr lang="fr-CA" altLang="ko-KR" dirty="0">
                <a:ea typeface="ＭＳ Ｐゴシック" pitchFamily="34" charset="-128"/>
              </a:rPr>
              <a:t>Dans une conversation continue on doit tenir compte de la corrélation des mots adjacents et non juste la reconnaissance d’un mot isolé.</a:t>
            </a:r>
          </a:p>
          <a:p>
            <a:pPr eaLnBrk="1" hangingPunct="1"/>
            <a:endParaRPr lang="fr-CA" altLang="ko-KR" dirty="0">
              <a:ea typeface="ＭＳ Ｐゴシック" pitchFamily="34" charset="-128"/>
            </a:endParaRPr>
          </a:p>
          <a:p>
            <a:pPr eaLnBrk="1" hangingPunct="1"/>
            <a:r>
              <a:rPr lang="fr-CA" altLang="ko-KR" dirty="0">
                <a:ea typeface="ＭＳ Ｐゴシック" pitchFamily="34" charset="-128"/>
              </a:rPr>
              <a:t>Aujourd’hui, les HMM ont été dépassés par les réseaux de neurones pour la reconnaissance vocale.</a:t>
            </a:r>
          </a:p>
        </p:txBody>
      </p:sp>
      <p:sp>
        <p:nvSpPr>
          <p:cNvPr id="97284"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97285"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97286"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A307A239-263A-4B41-81FE-3272F82389B9}" type="slidenum">
              <a:rPr lang="en-US" altLang="en-US" smtClean="0">
                <a:latin typeface="Calibri" pitchFamily="34" charset="0"/>
              </a:rPr>
              <a:pPr/>
              <a:t>52</a:t>
            </a:fld>
            <a:endParaRPr lang="en-US" altLang="en-US">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32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32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9"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fr-CA" altLang="ko-KR" dirty="0">
                <a:latin typeface="Arial" pitchFamily="34" charset="0"/>
                <a:ea typeface="ＭＳ Ｐゴシック" pitchFamily="34" charset="-128"/>
              </a:rPr>
              <a:t>Filtre de particules</a:t>
            </a:r>
          </a:p>
        </p:txBody>
      </p:sp>
      <p:sp>
        <p:nvSpPr>
          <p:cNvPr id="87043" name="Rectangle 6"/>
          <p:cNvSpPr>
            <a:spLocks noGrp="1" noChangeArrowheads="1"/>
          </p:cNvSpPr>
          <p:nvPr>
            <p:ph idx="1"/>
          </p:nvPr>
        </p:nvSpPr>
        <p:spPr>
          <a:xfrm>
            <a:off x="441324" y="1235075"/>
            <a:ext cx="8479156" cy="3050143"/>
          </a:xfrm>
        </p:spPr>
        <p:txBody>
          <a:bodyPr/>
          <a:lstStyle/>
          <a:p>
            <a:pPr eaLnBrk="1" hangingPunct="1">
              <a:spcBef>
                <a:spcPts val="600"/>
              </a:spcBef>
              <a:spcAft>
                <a:spcPts val="1200"/>
              </a:spcAft>
            </a:pPr>
            <a:r>
              <a:rPr lang="fr-CA" altLang="ko-KR" b="1" dirty="0">
                <a:ea typeface="ＭＳ Ｐゴシック" pitchFamily="34" charset="-128"/>
              </a:rPr>
              <a:t>Un filtre de particule </a:t>
            </a:r>
            <a:r>
              <a:rPr lang="fr-CA" altLang="ko-KR" dirty="0">
                <a:ea typeface="ＭＳ Ｐゴシック" pitchFamily="34" charset="-128"/>
              </a:rPr>
              <a:t>est un filtrage par inférence approximative</a:t>
            </a:r>
          </a:p>
          <a:p>
            <a:pPr lvl="1">
              <a:spcBef>
                <a:spcPts val="600"/>
              </a:spcBef>
              <a:spcAft>
                <a:spcPts val="600"/>
              </a:spcAft>
            </a:pPr>
            <a:r>
              <a:rPr lang="fr-CA" altLang="ko-KR" dirty="0">
                <a:ea typeface="ＭＳ Ｐゴシック" pitchFamily="34" charset="-128"/>
              </a:rPr>
              <a:t>Au temps t, on a un incertitude sur la valeur de la variable X</a:t>
            </a:r>
          </a:p>
          <a:p>
            <a:pPr lvl="1">
              <a:spcBef>
                <a:spcPts val="600"/>
              </a:spcBef>
              <a:spcAft>
                <a:spcPts val="600"/>
              </a:spcAft>
            </a:pPr>
            <a:r>
              <a:rPr lang="fr-CA" altLang="ko-KR" dirty="0">
                <a:ea typeface="ＭＳ Ｐゴシック" pitchFamily="34" charset="-128"/>
              </a:rPr>
              <a:t>On maintient une population </a:t>
            </a:r>
            <a:r>
              <a:rPr lang="fr-CA" altLang="ko-KR" b="1" dirty="0">
                <a:ea typeface="ＭＳ Ｐゴシック" pitchFamily="34" charset="-128"/>
              </a:rPr>
              <a:t>N</a:t>
            </a:r>
            <a:r>
              <a:rPr lang="fr-CA" altLang="ko-KR" dirty="0">
                <a:ea typeface="ＭＳ Ｐゴシック" pitchFamily="34" charset="-128"/>
              </a:rPr>
              <a:t> des valeurs (états) probables. Chaque valeur probable est représentée par une particule. On a donc N particules.</a:t>
            </a:r>
          </a:p>
          <a:p>
            <a:pPr lvl="1" eaLnBrk="1" hangingPunct="1">
              <a:spcBef>
                <a:spcPts val="600"/>
              </a:spcBef>
              <a:spcAft>
                <a:spcPts val="600"/>
              </a:spcAft>
            </a:pPr>
            <a:r>
              <a:rPr lang="fr-CA" altLang="ko-KR" dirty="0">
                <a:ea typeface="ＭＳ Ｐゴシック" pitchFamily="34" charset="-128"/>
              </a:rPr>
              <a:t>À chaque temps </a:t>
            </a:r>
            <a:r>
              <a:rPr lang="fr-CA" altLang="ko-KR" i="1" dirty="0">
                <a:ea typeface="ＭＳ Ｐゴシック" pitchFamily="34" charset="-128"/>
              </a:rPr>
              <a:t>t</a:t>
            </a:r>
            <a:r>
              <a:rPr lang="fr-CA" altLang="ko-KR" dirty="0">
                <a:ea typeface="ＭＳ Ｐゴシック" pitchFamily="34" charset="-128"/>
              </a:rPr>
              <a:t>, on met à jour la population de particules, en  échantillonnant la population courante, tenant compte du modèle dynamique (</a:t>
            </a:r>
            <a:r>
              <a:rPr lang="fr-CA" altLang="ko-KR" b="1" dirty="0">
                <a:ea typeface="ＭＳ Ｐゴシック" pitchFamily="34" charset="-128"/>
              </a:rPr>
              <a:t>propagation par échantillonnage</a:t>
            </a:r>
            <a:r>
              <a:rPr lang="fr-CA" altLang="ko-KR" dirty="0">
                <a:ea typeface="ＭＳ Ｐゴシック" pitchFamily="34" charset="-128"/>
              </a:rPr>
              <a:t>) et du modèle de transition (</a:t>
            </a:r>
            <a:r>
              <a:rPr lang="fr-CA" altLang="ko-KR" b="1" dirty="0">
                <a:ea typeface="ＭＳ Ｐゴシック" pitchFamily="34" charset="-128"/>
              </a:rPr>
              <a:t>rééchantillonnage pondérée</a:t>
            </a:r>
            <a:r>
              <a:rPr lang="fr-CA" altLang="ko-KR" dirty="0">
                <a:ea typeface="ＭＳ Ｐゴシック" pitchFamily="34" charset="-128"/>
              </a:rPr>
              <a:t>)</a:t>
            </a:r>
          </a:p>
          <a:p>
            <a:pPr>
              <a:spcBef>
                <a:spcPts val="600"/>
              </a:spcBef>
              <a:spcAft>
                <a:spcPts val="1200"/>
              </a:spcAft>
            </a:pPr>
            <a:r>
              <a:rPr lang="fr-CA" altLang="ko-KR" dirty="0">
                <a:ea typeface="ＭＳ Ｐゴシック" pitchFamily="34" charset="-128"/>
              </a:rPr>
              <a:t>Utilisé notamment pour le </a:t>
            </a:r>
            <a:r>
              <a:rPr lang="fr-CA" altLang="ko-KR" i="1" dirty="0" err="1">
                <a:ea typeface="ＭＳ Ｐゴシック" pitchFamily="34" charset="-128"/>
              </a:rPr>
              <a:t>tracking</a:t>
            </a:r>
            <a:r>
              <a:rPr lang="fr-CA" altLang="ko-KR" i="1" dirty="0">
                <a:ea typeface="ＭＳ Ｐゴシック" pitchFamily="34" charset="-128"/>
              </a:rPr>
              <a:t> </a:t>
            </a:r>
            <a:r>
              <a:rPr lang="fr-CA" altLang="ko-KR" dirty="0">
                <a:ea typeface="ＭＳ Ｐゴシック" pitchFamily="34" charset="-128"/>
              </a:rPr>
              <a:t>(estimer la position d’un objet mobile). </a:t>
            </a:r>
          </a:p>
        </p:txBody>
      </p:sp>
      <p:sp>
        <p:nvSpPr>
          <p:cNvPr id="87044"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87045"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87046"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D93C10D5-B852-4F06-A203-78A5B5E84E55}" type="slidenum">
              <a:rPr lang="en-US" altLang="en-US" smtClean="0">
                <a:latin typeface="Calibri" pitchFamily="34" charset="0"/>
              </a:rPr>
              <a:pPr/>
              <a:t>53</a:t>
            </a:fld>
            <a:endParaRPr lang="en-US" altLang="en-US">
              <a:latin typeface="Calibri" pitchFamily="34" charset="0"/>
            </a:endParaRPr>
          </a:p>
        </p:txBody>
      </p:sp>
      <mc:AlternateContent xmlns:mc="http://schemas.openxmlformats.org/markup-compatibility/2006" xmlns:pslz="http://schemas.microsoft.com/office/powerpoint/2016/slidezoom">
        <mc:Choice Requires="pslz">
          <p:graphicFrame>
            <p:nvGraphicFramePr>
              <p:cNvPr id="3" name="Slide Zoom 2">
                <a:extLst>
                  <a:ext uri="{FF2B5EF4-FFF2-40B4-BE49-F238E27FC236}">
                    <a16:creationId xmlns:a16="http://schemas.microsoft.com/office/drawing/2014/main" id="{4D9A56F2-55EB-4695-BBF3-F1EB0AB295E8}"/>
                  </a:ext>
                </a:extLst>
              </p:cNvPr>
              <p:cNvGraphicFramePr>
                <a:graphicFrameLocks noChangeAspect="1"/>
              </p:cNvGraphicFramePr>
              <p:nvPr>
                <p:extLst>
                  <p:ext uri="{D42A27DB-BD31-4B8C-83A1-F6EECF244321}">
                    <p14:modId xmlns:p14="http://schemas.microsoft.com/office/powerpoint/2010/main" val="4033684605"/>
                  </p:ext>
                </p:extLst>
              </p:nvPr>
            </p:nvGraphicFramePr>
            <p:xfrm>
              <a:off x="3088183" y="5134769"/>
              <a:ext cx="1143000" cy="857250"/>
            </p:xfrm>
            <a:graphic>
              <a:graphicData uri="http://schemas.microsoft.com/office/powerpoint/2016/slidezoom">
                <pslz:sldZm>
                  <pslz:sldZmObj sldId="706" cId="2299019697">
                    <pslz:zmPr id="{0D2C0E32-C8DC-4CD6-A350-2C42B877DB25}" returnToParent="0" transitionDur="1000">
                      <p166:blipFill xmlns:p166="http://schemas.microsoft.com/office/powerpoint/2016/6/main">
                        <a:blip r:embed="rId3"/>
                        <a:stretch>
                          <a:fillRect/>
                        </a:stretch>
                      </p166:blipFill>
                      <p166:spPr xmlns:p166="http://schemas.microsoft.com/office/powerpoint/2016/6/main">
                        <a:xfrm>
                          <a:off x="0" y="0"/>
                          <a:ext cx="1143000" cy="857250"/>
                        </a:xfrm>
                        <a:prstGeom prst="rect">
                          <a:avLst/>
                        </a:prstGeom>
                        <a:ln w="3175">
                          <a:solidFill>
                            <a:prstClr val="ltGray"/>
                          </a:solidFill>
                        </a:ln>
                      </p166:spPr>
                    </pslz:zmPr>
                  </pslz:sldZmObj>
                </pslz:sldZm>
              </a:graphicData>
            </a:graphic>
          </p:graphicFrame>
        </mc:Choice>
        <mc:Fallback xmlns="">
          <p:pic>
            <p:nvPicPr>
              <p:cNvPr id="3" name="Slide Zoom 2">
                <a:extLst>
                  <a:ext uri="{FF2B5EF4-FFF2-40B4-BE49-F238E27FC236}">
                    <a16:creationId xmlns:a16="http://schemas.microsoft.com/office/drawing/2014/main" id="{4D9A56F2-55EB-4695-BBF3-F1EB0AB295E8}"/>
                  </a:ext>
                </a:extLst>
              </p:cNvPr>
              <p:cNvPicPr>
                <a:picLocks noGrp="1" noRot="1" noChangeAspect="1" noMove="1" noResize="1" noEditPoints="1" noAdjustHandles="1" noChangeArrowheads="1" noChangeShapeType="1"/>
              </p:cNvPicPr>
              <p:nvPr/>
            </p:nvPicPr>
            <p:blipFill>
              <a:blip r:embed="rId4"/>
              <a:stretch>
                <a:fillRect/>
              </a:stretch>
            </p:blipFill>
            <p:spPr>
              <a:xfrm>
                <a:off x="3088183" y="5134769"/>
                <a:ext cx="1143000" cy="857250"/>
              </a:xfrm>
              <a:prstGeom prst="rect">
                <a:avLst/>
              </a:prstGeom>
              <a:ln w="3175">
                <a:solidFill>
                  <a:prstClr val="ltGray"/>
                </a:solidFill>
              </a:ln>
            </p:spPr>
          </p:pic>
        </mc:Fallback>
      </mc:AlternateContent>
      <p:pic>
        <p:nvPicPr>
          <p:cNvPr id="9" name="Picture 8" descr="A picture containing text, brick, red&#10;&#10;Description automatically generated">
            <a:extLst>
              <a:ext uri="{FF2B5EF4-FFF2-40B4-BE49-F238E27FC236}">
                <a16:creationId xmlns:a16="http://schemas.microsoft.com/office/drawing/2014/main" id="{27AD5432-645A-4493-AC4F-284F8F3F8553}"/>
              </a:ext>
            </a:extLst>
          </p:cNvPr>
          <p:cNvPicPr>
            <a:picLocks noChangeAspect="1"/>
          </p:cNvPicPr>
          <p:nvPr/>
        </p:nvPicPr>
        <p:blipFill>
          <a:blip r:embed="rId5"/>
          <a:stretch>
            <a:fillRect/>
          </a:stretch>
        </p:blipFill>
        <p:spPr>
          <a:xfrm>
            <a:off x="6878042" y="5025390"/>
            <a:ext cx="1718406" cy="1143000"/>
          </a:xfrm>
          <a:prstGeom prst="rect">
            <a:avLst/>
          </a:prstGeom>
        </p:spPr>
      </p:pic>
      <p:pic>
        <p:nvPicPr>
          <p:cNvPr id="10" name="Picture 9">
            <a:extLst>
              <a:ext uri="{FF2B5EF4-FFF2-40B4-BE49-F238E27FC236}">
                <a16:creationId xmlns:a16="http://schemas.microsoft.com/office/drawing/2014/main" id="{9680E99F-58A2-41E0-A6C4-70BE40638A4E}"/>
              </a:ext>
            </a:extLst>
          </p:cNvPr>
          <p:cNvPicPr>
            <a:picLocks noChangeAspect="1"/>
          </p:cNvPicPr>
          <p:nvPr/>
        </p:nvPicPr>
        <p:blipFill>
          <a:blip r:embed="rId6"/>
          <a:stretch>
            <a:fillRect/>
          </a:stretch>
        </p:blipFill>
        <p:spPr>
          <a:xfrm>
            <a:off x="4489167" y="5113337"/>
            <a:ext cx="1579846" cy="1052197"/>
          </a:xfrm>
          <a:prstGeom prst="rect">
            <a:avLst/>
          </a:prstGeom>
        </p:spPr>
      </p:pic>
      <p:grpSp>
        <p:nvGrpSpPr>
          <p:cNvPr id="8" name="Group 7">
            <a:extLst>
              <a:ext uri="{FF2B5EF4-FFF2-40B4-BE49-F238E27FC236}">
                <a16:creationId xmlns:a16="http://schemas.microsoft.com/office/drawing/2014/main" id="{8392EA88-10D0-413C-B944-8654B31C2406}"/>
              </a:ext>
            </a:extLst>
          </p:cNvPr>
          <p:cNvGrpSpPr/>
          <p:nvPr/>
        </p:nvGrpSpPr>
        <p:grpSpPr>
          <a:xfrm>
            <a:off x="1087575" y="5436748"/>
            <a:ext cx="1827515" cy="1061277"/>
            <a:chOff x="756133" y="5344776"/>
            <a:chExt cx="1827515" cy="1061277"/>
          </a:xfrm>
        </p:grpSpPr>
        <p:sp>
          <p:nvSpPr>
            <p:cNvPr id="12" name="Oval 6">
              <a:extLst>
                <a:ext uri="{FF2B5EF4-FFF2-40B4-BE49-F238E27FC236}">
                  <a16:creationId xmlns:a16="http://schemas.microsoft.com/office/drawing/2014/main" id="{1679D7E4-BBD4-4ED2-B0D3-EFCD30AFCF5C}"/>
                </a:ext>
              </a:extLst>
            </p:cNvPr>
            <p:cNvSpPr>
              <a:spLocks noChangeArrowheads="1"/>
            </p:cNvSpPr>
            <p:nvPr/>
          </p:nvSpPr>
          <p:spPr bwMode="auto">
            <a:xfrm>
              <a:off x="968552" y="5344776"/>
              <a:ext cx="552990" cy="462633"/>
            </a:xfrm>
            <a:prstGeom prst="ellipse">
              <a:avLst/>
            </a:prstGeom>
            <a:solidFill>
              <a:schemeClr val="tx2">
                <a:lumMod val="60000"/>
                <a:lumOff val="40000"/>
              </a:schemeClr>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sz="1400"/>
            </a:p>
          </p:txBody>
        </p:sp>
        <p:sp>
          <p:nvSpPr>
            <p:cNvPr id="16" name="Line 20">
              <a:extLst>
                <a:ext uri="{FF2B5EF4-FFF2-40B4-BE49-F238E27FC236}">
                  <a16:creationId xmlns:a16="http://schemas.microsoft.com/office/drawing/2014/main" id="{187A0A96-E7EC-485A-95EA-2D3A3D7DA9D5}"/>
                </a:ext>
              </a:extLst>
            </p:cNvPr>
            <p:cNvSpPr>
              <a:spLocks noChangeShapeType="1"/>
            </p:cNvSpPr>
            <p:nvPr/>
          </p:nvSpPr>
          <p:spPr bwMode="auto">
            <a:xfrm>
              <a:off x="756133" y="5613887"/>
              <a:ext cx="21242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sz="1400"/>
            </a:p>
          </p:txBody>
        </p:sp>
        <p:sp>
          <p:nvSpPr>
            <p:cNvPr id="17" name="Line 21">
              <a:extLst>
                <a:ext uri="{FF2B5EF4-FFF2-40B4-BE49-F238E27FC236}">
                  <a16:creationId xmlns:a16="http://schemas.microsoft.com/office/drawing/2014/main" id="{93F13395-14B5-42ED-B57E-5A8CF750E198}"/>
                </a:ext>
              </a:extLst>
            </p:cNvPr>
            <p:cNvSpPr>
              <a:spLocks noChangeShapeType="1"/>
            </p:cNvSpPr>
            <p:nvPr/>
          </p:nvSpPr>
          <p:spPr bwMode="auto">
            <a:xfrm>
              <a:off x="1535010" y="5613884"/>
              <a:ext cx="283228" cy="0"/>
            </a:xfrm>
            <a:prstGeom prst="line">
              <a:avLst/>
            </a:prstGeom>
            <a:noFill/>
            <a:ln w="9525">
              <a:solidFill>
                <a:schemeClr val="accent1">
                  <a:lumMod val="20000"/>
                  <a:lumOff val="80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CA" sz="1400"/>
            </a:p>
          </p:txBody>
        </p:sp>
        <p:sp>
          <p:nvSpPr>
            <p:cNvPr id="18" name="Line 22">
              <a:extLst>
                <a:ext uri="{FF2B5EF4-FFF2-40B4-BE49-F238E27FC236}">
                  <a16:creationId xmlns:a16="http://schemas.microsoft.com/office/drawing/2014/main" id="{66674644-DFB3-4C2D-A1BF-72C8F949547F}"/>
                </a:ext>
              </a:extLst>
            </p:cNvPr>
            <p:cNvSpPr>
              <a:spLocks noChangeShapeType="1"/>
            </p:cNvSpPr>
            <p:nvPr/>
          </p:nvSpPr>
          <p:spPr bwMode="auto">
            <a:xfrm>
              <a:off x="2371227" y="5613884"/>
              <a:ext cx="212421" cy="0"/>
            </a:xfrm>
            <a:prstGeom prst="line">
              <a:avLst/>
            </a:prstGeom>
            <a:noFill/>
            <a:ln w="9525">
              <a:solidFill>
                <a:schemeClr val="accent1">
                  <a:lumMod val="20000"/>
                  <a:lumOff val="80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CA" sz="1400"/>
            </a:p>
          </p:txBody>
        </p:sp>
        <mc:AlternateContent xmlns:mc="http://schemas.openxmlformats.org/markup-compatibility/2006" xmlns:a14="http://schemas.microsoft.com/office/drawing/2010/main">
          <mc:Choice Requires="a14">
            <p:sp>
              <p:nvSpPr>
                <p:cNvPr id="21" name="Object 36">
                  <a:extLst>
                    <a:ext uri="{FF2B5EF4-FFF2-40B4-BE49-F238E27FC236}">
                      <a16:creationId xmlns:a16="http://schemas.microsoft.com/office/drawing/2014/main" id="{ED23B981-3AE5-4CDF-8163-92368211BFBF}"/>
                    </a:ext>
                  </a:extLst>
                </p:cNvPr>
                <p:cNvSpPr txBox="1"/>
                <p:nvPr/>
              </p:nvSpPr>
              <p:spPr bwMode="auto">
                <a:xfrm>
                  <a:off x="1089146" y="5434479"/>
                  <a:ext cx="347397" cy="330777"/>
                </a:xfrm>
                <a:prstGeom prst="rect">
                  <a:avLst/>
                </a:prstGeom>
                <a:noFill/>
                <a:ln>
                  <a:noFill/>
                </a:ln>
                <a:effectLst/>
              </p:spPr>
              <p:txBody>
                <a:bodyPr anchor="ctr">
                  <a:normAutofit/>
                </a:bodyPr>
                <a:lstStyle/>
                <a:p>
                  <a:pPr/>
                  <a14:m>
                    <m:oMathPara xmlns:m="http://schemas.openxmlformats.org/officeDocument/2006/math">
                      <m:oMathParaPr>
                        <m:jc m:val="left"/>
                      </m:oMathParaPr>
                      <m:oMath xmlns:m="http://schemas.openxmlformats.org/officeDocument/2006/math">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𝑋</m:t>
                            </m:r>
                          </m:e>
                          <m:sub>
                            <m:r>
                              <a:rPr lang="en-US" sz="1400" i="1">
                                <a:solidFill>
                                  <a:srgbClr val="000000"/>
                                </a:solidFill>
                                <a:latin typeface="Cambria Math" panose="02040503050406030204" pitchFamily="18" charset="0"/>
                              </a:rPr>
                              <m:t>𝑡</m:t>
                            </m:r>
                          </m:sub>
                        </m:sSub>
                      </m:oMath>
                    </m:oMathPara>
                  </a14:m>
                  <a:endParaRPr lang="en-US" sz="1400" dirty="0"/>
                </a:p>
              </p:txBody>
            </p:sp>
          </mc:Choice>
          <mc:Fallback xmlns="">
            <p:sp>
              <p:nvSpPr>
                <p:cNvPr id="21" name="Object 36">
                  <a:extLst>
                    <a:ext uri="{FF2B5EF4-FFF2-40B4-BE49-F238E27FC236}">
                      <a16:creationId xmlns:a16="http://schemas.microsoft.com/office/drawing/2014/main" id="{ED23B981-3AE5-4CDF-8163-92368211BFBF}"/>
                    </a:ext>
                  </a:extLst>
                </p:cNvPr>
                <p:cNvSpPr txBox="1">
                  <a:spLocks noRot="1" noChangeAspect="1" noMove="1" noResize="1" noEditPoints="1" noAdjustHandles="1" noChangeArrowheads="1" noChangeShapeType="1" noTextEdit="1"/>
                </p:cNvSpPr>
                <p:nvPr/>
              </p:nvSpPr>
              <p:spPr bwMode="auto">
                <a:xfrm>
                  <a:off x="1089146" y="5434479"/>
                  <a:ext cx="347397" cy="330777"/>
                </a:xfrm>
                <a:prstGeom prst="rect">
                  <a:avLst/>
                </a:prstGeom>
                <a:blipFill>
                  <a:blip r:embed="rId7"/>
                  <a:stretch>
                    <a:fillRect/>
                  </a:stretch>
                </a:blipFill>
                <a:ln>
                  <a:noFill/>
                </a:ln>
                <a:effectLst/>
              </p:spPr>
              <p:txBody>
                <a:bodyPr/>
                <a:lstStyle/>
                <a:p>
                  <a:r>
                    <a:rPr lang="en-US">
                      <a:noFill/>
                    </a:rPr>
                    <a:t> </a:t>
                  </a:r>
                </a:p>
              </p:txBody>
            </p:sp>
          </mc:Fallback>
        </mc:AlternateContent>
        <p:cxnSp>
          <p:nvCxnSpPr>
            <p:cNvPr id="23" name="Connecteur droit 55">
              <a:extLst>
                <a:ext uri="{FF2B5EF4-FFF2-40B4-BE49-F238E27FC236}">
                  <a16:creationId xmlns:a16="http://schemas.microsoft.com/office/drawing/2014/main" id="{AD599DD2-8F6B-466F-B539-603F7B014E73}"/>
                </a:ext>
              </a:extLst>
            </p:cNvPr>
            <p:cNvCxnSpPr>
              <a:cxnSpLocks noChangeShapeType="1"/>
            </p:cNvCxnSpPr>
            <p:nvPr/>
          </p:nvCxnSpPr>
          <p:spPr bwMode="auto">
            <a:xfrm>
              <a:off x="1291609" y="5808589"/>
              <a:ext cx="0" cy="126144"/>
            </a:xfrm>
            <a:prstGeom prst="line">
              <a:avLst/>
            </a:prstGeom>
            <a:noFill/>
            <a:ln w="25400">
              <a:solidFill>
                <a:schemeClr val="tx1"/>
              </a:solidFill>
              <a:round/>
              <a:headEnd type="none" w="med" len="me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4" name="Connecteur droit 56">
              <a:extLst>
                <a:ext uri="{FF2B5EF4-FFF2-40B4-BE49-F238E27FC236}">
                  <a16:creationId xmlns:a16="http://schemas.microsoft.com/office/drawing/2014/main" id="{4F675830-10F1-46AA-A830-D1B98190CC87}"/>
                </a:ext>
              </a:extLst>
            </p:cNvPr>
            <p:cNvCxnSpPr>
              <a:cxnSpLocks noChangeShapeType="1"/>
            </p:cNvCxnSpPr>
            <p:nvPr/>
          </p:nvCxnSpPr>
          <p:spPr bwMode="auto">
            <a:xfrm>
              <a:off x="2130231" y="5801114"/>
              <a:ext cx="0" cy="126144"/>
            </a:xfrm>
            <a:prstGeom prst="line">
              <a:avLst/>
            </a:prstGeom>
            <a:noFill/>
            <a:ln w="25400">
              <a:solidFill>
                <a:schemeClr val="accent1">
                  <a:lumMod val="20000"/>
                  <a:lumOff val="80000"/>
                </a:schemeClr>
              </a:solidFill>
              <a:round/>
              <a:headEnd type="none" w="med" len="me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6" name="Oval 7">
              <a:extLst>
                <a:ext uri="{FF2B5EF4-FFF2-40B4-BE49-F238E27FC236}">
                  <a16:creationId xmlns:a16="http://schemas.microsoft.com/office/drawing/2014/main" id="{6FBAE935-D340-44C7-BA87-BA5EFBAA4B18}"/>
                </a:ext>
              </a:extLst>
            </p:cNvPr>
            <p:cNvSpPr>
              <a:spLocks noChangeArrowheads="1"/>
            </p:cNvSpPr>
            <p:nvPr/>
          </p:nvSpPr>
          <p:spPr bwMode="auto">
            <a:xfrm>
              <a:off x="1831706" y="5943420"/>
              <a:ext cx="552990" cy="462633"/>
            </a:xfrm>
            <a:prstGeom prst="ellipse">
              <a:avLst/>
            </a:prstGeom>
            <a:solidFill>
              <a:schemeClr val="accent1">
                <a:lumMod val="20000"/>
                <a:lumOff val="80000"/>
              </a:schemeClr>
            </a:solidFill>
            <a:ln w="9525">
              <a:solidFill>
                <a:schemeClr val="accent1">
                  <a:lumMod val="20000"/>
                  <a:lumOff val="80000"/>
                </a:schemeClr>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sz="1400"/>
            </a:p>
          </p:txBody>
        </p:sp>
        <mc:AlternateContent xmlns:mc="http://schemas.openxmlformats.org/markup-compatibility/2006" xmlns:a14="http://schemas.microsoft.com/office/drawing/2010/main">
          <mc:Choice Requires="a14">
            <p:sp>
              <p:nvSpPr>
                <p:cNvPr id="29" name="Object 35">
                  <a:extLst>
                    <a:ext uri="{FF2B5EF4-FFF2-40B4-BE49-F238E27FC236}">
                      <a16:creationId xmlns:a16="http://schemas.microsoft.com/office/drawing/2014/main" id="{AEAD8071-FBED-4BF4-9588-3C05174BA333}"/>
                    </a:ext>
                  </a:extLst>
                </p:cNvPr>
                <p:cNvSpPr txBox="1"/>
                <p:nvPr/>
              </p:nvSpPr>
              <p:spPr bwMode="auto">
                <a:xfrm>
                  <a:off x="1884619" y="6000145"/>
                  <a:ext cx="500075" cy="330777"/>
                </a:xfrm>
                <a:prstGeom prst="rect">
                  <a:avLst/>
                </a:prstGeom>
                <a:noFill/>
                <a:ln>
                  <a:noFill/>
                </a:ln>
                <a:effectLst/>
              </p:spPr>
              <p:txBody>
                <a:bodyPr anchor="ctr">
                  <a:normAutofit/>
                </a:bodyPr>
                <a:lstStyle/>
                <a:p>
                  <a:pPr/>
                  <a14:m>
                    <m:oMathPara xmlns:m="http://schemas.openxmlformats.org/officeDocument/2006/math">
                      <m:oMathParaPr>
                        <m:jc m:val="left"/>
                      </m:oMathParaPr>
                      <m:oMath xmlns:m="http://schemas.openxmlformats.org/officeDocument/2006/math">
                        <m:sSub>
                          <m:sSubPr>
                            <m:ctrlPr>
                              <a:rPr lang="en-US" sz="1400" i="1" smtClean="0">
                                <a:solidFill>
                                  <a:schemeClr val="tx1">
                                    <a:lumMod val="50000"/>
                                    <a:lumOff val="50000"/>
                                  </a:schemeClr>
                                </a:solidFill>
                                <a:latin typeface="Cambria Math" panose="02040503050406030204" pitchFamily="18" charset="0"/>
                              </a:rPr>
                            </m:ctrlPr>
                          </m:sSubPr>
                          <m:e>
                            <m:r>
                              <a:rPr lang="en-CA" sz="1400" b="0" i="1" smtClean="0">
                                <a:solidFill>
                                  <a:schemeClr val="tx1">
                                    <a:lumMod val="50000"/>
                                    <a:lumOff val="50000"/>
                                  </a:schemeClr>
                                </a:solidFill>
                                <a:latin typeface="Cambria Math" panose="02040503050406030204" pitchFamily="18" charset="0"/>
                              </a:rPr>
                              <m:t>𝐸</m:t>
                            </m:r>
                          </m:e>
                          <m:sub>
                            <m:r>
                              <a:rPr lang="en-US" sz="1400" i="1">
                                <a:solidFill>
                                  <a:schemeClr val="tx1">
                                    <a:lumMod val="50000"/>
                                    <a:lumOff val="50000"/>
                                  </a:schemeClr>
                                </a:solidFill>
                                <a:latin typeface="Cambria Math" panose="02040503050406030204" pitchFamily="18" charset="0"/>
                              </a:rPr>
                              <m:t>𝑡</m:t>
                            </m:r>
                            <m:r>
                              <a:rPr lang="en-US" sz="1400" i="1">
                                <a:solidFill>
                                  <a:schemeClr val="tx1">
                                    <a:lumMod val="50000"/>
                                    <a:lumOff val="50000"/>
                                  </a:schemeClr>
                                </a:solidFill>
                                <a:latin typeface="Cambria Math" panose="02040503050406030204" pitchFamily="18" charset="0"/>
                              </a:rPr>
                              <m:t>+1</m:t>
                            </m:r>
                          </m:sub>
                        </m:sSub>
                      </m:oMath>
                    </m:oMathPara>
                  </a14:m>
                  <a:endParaRPr lang="en-US" sz="1400" dirty="0">
                    <a:solidFill>
                      <a:schemeClr val="tx1">
                        <a:lumMod val="50000"/>
                        <a:lumOff val="50000"/>
                      </a:schemeClr>
                    </a:solidFill>
                  </a:endParaRPr>
                </a:p>
              </p:txBody>
            </p:sp>
          </mc:Choice>
          <mc:Fallback xmlns="">
            <p:sp>
              <p:nvSpPr>
                <p:cNvPr id="29" name="Object 35">
                  <a:extLst>
                    <a:ext uri="{FF2B5EF4-FFF2-40B4-BE49-F238E27FC236}">
                      <a16:creationId xmlns:a16="http://schemas.microsoft.com/office/drawing/2014/main" id="{AEAD8071-FBED-4BF4-9588-3C05174BA333}"/>
                    </a:ext>
                  </a:extLst>
                </p:cNvPr>
                <p:cNvSpPr txBox="1">
                  <a:spLocks noRot="1" noChangeAspect="1" noMove="1" noResize="1" noEditPoints="1" noAdjustHandles="1" noChangeArrowheads="1" noChangeShapeType="1" noTextEdit="1"/>
                </p:cNvSpPr>
                <p:nvPr/>
              </p:nvSpPr>
              <p:spPr bwMode="auto">
                <a:xfrm>
                  <a:off x="1884619" y="6000145"/>
                  <a:ext cx="500075" cy="330777"/>
                </a:xfrm>
                <a:prstGeom prst="rect">
                  <a:avLst/>
                </a:prstGeom>
                <a:blipFill>
                  <a:blip r:embed="rId8"/>
                  <a:stretch>
                    <a:fillRect/>
                  </a:stretch>
                </a:blipFill>
                <a:ln>
                  <a:noFill/>
                </a:ln>
                <a:effectLst/>
              </p:spPr>
              <p:txBody>
                <a:bodyPr/>
                <a:lstStyle/>
                <a:p>
                  <a:r>
                    <a:rPr lang="en-US">
                      <a:noFill/>
                    </a:rPr>
                    <a:t> </a:t>
                  </a:r>
                </a:p>
              </p:txBody>
            </p:sp>
          </mc:Fallback>
        </mc:AlternateContent>
        <p:sp>
          <p:nvSpPr>
            <p:cNvPr id="38" name="Oval 7">
              <a:extLst>
                <a:ext uri="{FF2B5EF4-FFF2-40B4-BE49-F238E27FC236}">
                  <a16:creationId xmlns:a16="http://schemas.microsoft.com/office/drawing/2014/main" id="{EE43BDED-B789-4494-892A-CB396085758D}"/>
                </a:ext>
              </a:extLst>
            </p:cNvPr>
            <p:cNvSpPr>
              <a:spLocks noChangeArrowheads="1"/>
            </p:cNvSpPr>
            <p:nvPr/>
          </p:nvSpPr>
          <p:spPr bwMode="auto">
            <a:xfrm>
              <a:off x="1009254" y="5943420"/>
              <a:ext cx="552990" cy="462633"/>
            </a:xfrm>
            <a:prstGeom prst="ellipse">
              <a:avLst/>
            </a:prstGeom>
            <a:solidFill>
              <a:schemeClr val="tx2">
                <a:lumMod val="60000"/>
                <a:lumOff val="40000"/>
              </a:schemeClr>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sz="1400"/>
            </a:p>
          </p:txBody>
        </p:sp>
        <mc:AlternateContent xmlns:mc="http://schemas.openxmlformats.org/markup-compatibility/2006" xmlns:a14="http://schemas.microsoft.com/office/drawing/2010/main">
          <mc:Choice Requires="a14">
            <p:sp>
              <p:nvSpPr>
                <p:cNvPr id="39" name="Object 35">
                  <a:extLst>
                    <a:ext uri="{FF2B5EF4-FFF2-40B4-BE49-F238E27FC236}">
                      <a16:creationId xmlns:a16="http://schemas.microsoft.com/office/drawing/2014/main" id="{0B47D46D-8DE4-4576-BF1B-494FA2289413}"/>
                    </a:ext>
                  </a:extLst>
                </p:cNvPr>
                <p:cNvSpPr txBox="1"/>
                <p:nvPr/>
              </p:nvSpPr>
              <p:spPr bwMode="auto">
                <a:xfrm>
                  <a:off x="1062167" y="6000145"/>
                  <a:ext cx="500075" cy="330777"/>
                </a:xfrm>
                <a:prstGeom prst="rect">
                  <a:avLst/>
                </a:prstGeom>
                <a:noFill/>
                <a:ln>
                  <a:noFill/>
                </a:ln>
                <a:effectLst/>
              </p:spPr>
              <p:txBody>
                <a:bodyPr anchor="ctr">
                  <a:normAutofit/>
                </a:bodyPr>
                <a:lstStyle/>
                <a:p>
                  <a:pPr/>
                  <a14:m>
                    <m:oMathPara xmlns:m="http://schemas.openxmlformats.org/officeDocument/2006/math">
                      <m:oMathParaPr>
                        <m:jc m:val="left"/>
                      </m:oMathParaPr>
                      <m:oMath xmlns:m="http://schemas.openxmlformats.org/officeDocument/2006/math">
                        <m:sSub>
                          <m:sSubPr>
                            <m:ctrlPr>
                              <a:rPr lang="en-US" sz="1400" i="1" smtClean="0">
                                <a:solidFill>
                                  <a:schemeClr val="tx1"/>
                                </a:solidFill>
                                <a:latin typeface="Cambria Math" panose="02040503050406030204" pitchFamily="18" charset="0"/>
                              </a:rPr>
                            </m:ctrlPr>
                          </m:sSubPr>
                          <m:e>
                            <m:r>
                              <a:rPr lang="en-CA" sz="1400" b="0" i="1" smtClean="0">
                                <a:solidFill>
                                  <a:schemeClr val="tx1"/>
                                </a:solidFill>
                                <a:latin typeface="Cambria Math" panose="02040503050406030204" pitchFamily="18" charset="0"/>
                              </a:rPr>
                              <m:t>𝐸</m:t>
                            </m:r>
                          </m:e>
                          <m:sub>
                            <m:r>
                              <a:rPr lang="en-US" sz="1400" i="1">
                                <a:solidFill>
                                  <a:schemeClr val="tx1"/>
                                </a:solidFill>
                                <a:latin typeface="Cambria Math" panose="02040503050406030204" pitchFamily="18" charset="0"/>
                              </a:rPr>
                              <m:t>𝑡</m:t>
                            </m:r>
                          </m:sub>
                        </m:sSub>
                      </m:oMath>
                    </m:oMathPara>
                  </a14:m>
                  <a:endParaRPr lang="en-US" sz="1400" dirty="0">
                    <a:solidFill>
                      <a:schemeClr val="tx1"/>
                    </a:solidFill>
                  </a:endParaRPr>
                </a:p>
              </p:txBody>
            </p:sp>
          </mc:Choice>
          <mc:Fallback xmlns="">
            <p:sp>
              <p:nvSpPr>
                <p:cNvPr id="39" name="Object 35">
                  <a:extLst>
                    <a:ext uri="{FF2B5EF4-FFF2-40B4-BE49-F238E27FC236}">
                      <a16:creationId xmlns:a16="http://schemas.microsoft.com/office/drawing/2014/main" id="{0B47D46D-8DE4-4576-BF1B-494FA2289413}"/>
                    </a:ext>
                  </a:extLst>
                </p:cNvPr>
                <p:cNvSpPr txBox="1">
                  <a:spLocks noRot="1" noChangeAspect="1" noMove="1" noResize="1" noEditPoints="1" noAdjustHandles="1" noChangeArrowheads="1" noChangeShapeType="1" noTextEdit="1"/>
                </p:cNvSpPr>
                <p:nvPr/>
              </p:nvSpPr>
              <p:spPr bwMode="auto">
                <a:xfrm>
                  <a:off x="1062167" y="6000145"/>
                  <a:ext cx="500075" cy="330777"/>
                </a:xfrm>
                <a:prstGeom prst="rect">
                  <a:avLst/>
                </a:prstGeom>
                <a:blipFill>
                  <a:blip r:embed="rId9"/>
                  <a:stretch>
                    <a:fillRect/>
                  </a:stretch>
                </a:blipFill>
                <a:ln>
                  <a:noFill/>
                </a:ln>
                <a:effectLst/>
              </p:spPr>
              <p:txBody>
                <a:bodyPr/>
                <a:lstStyle/>
                <a:p>
                  <a:r>
                    <a:rPr lang="en-US">
                      <a:noFill/>
                    </a:rPr>
                    <a:t> </a:t>
                  </a:r>
                </a:p>
              </p:txBody>
            </p:sp>
          </mc:Fallback>
        </mc:AlternateContent>
        <p:sp>
          <p:nvSpPr>
            <p:cNvPr id="42" name="Oval 7">
              <a:extLst>
                <a:ext uri="{FF2B5EF4-FFF2-40B4-BE49-F238E27FC236}">
                  <a16:creationId xmlns:a16="http://schemas.microsoft.com/office/drawing/2014/main" id="{1BF33108-D989-4424-AF83-A9BD3928D393}"/>
                </a:ext>
              </a:extLst>
            </p:cNvPr>
            <p:cNvSpPr>
              <a:spLocks noChangeArrowheads="1"/>
            </p:cNvSpPr>
            <p:nvPr/>
          </p:nvSpPr>
          <p:spPr bwMode="auto">
            <a:xfrm>
              <a:off x="1800107" y="5345685"/>
              <a:ext cx="552990" cy="462633"/>
            </a:xfrm>
            <a:prstGeom prst="ellipse">
              <a:avLst/>
            </a:prstGeom>
            <a:solidFill>
              <a:schemeClr val="accent1">
                <a:lumMod val="20000"/>
                <a:lumOff val="80000"/>
              </a:schemeClr>
            </a:solidFill>
            <a:ln w="9525">
              <a:solidFill>
                <a:schemeClr val="accent1">
                  <a:lumMod val="20000"/>
                  <a:lumOff val="80000"/>
                </a:schemeClr>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sz="1400"/>
            </a:p>
          </p:txBody>
        </p:sp>
        <mc:AlternateContent xmlns:mc="http://schemas.openxmlformats.org/markup-compatibility/2006" xmlns:a14="http://schemas.microsoft.com/office/drawing/2010/main">
          <mc:Choice Requires="a14">
            <p:sp>
              <p:nvSpPr>
                <p:cNvPr id="43" name="Object 35">
                  <a:extLst>
                    <a:ext uri="{FF2B5EF4-FFF2-40B4-BE49-F238E27FC236}">
                      <a16:creationId xmlns:a16="http://schemas.microsoft.com/office/drawing/2014/main" id="{B9C47588-0E7B-42D2-A3C8-43EBFB994FE7}"/>
                    </a:ext>
                  </a:extLst>
                </p:cNvPr>
                <p:cNvSpPr txBox="1"/>
                <p:nvPr/>
              </p:nvSpPr>
              <p:spPr bwMode="auto">
                <a:xfrm>
                  <a:off x="1866489" y="5435387"/>
                  <a:ext cx="500075" cy="330777"/>
                </a:xfrm>
                <a:prstGeom prst="rect">
                  <a:avLst/>
                </a:prstGeom>
                <a:noFill/>
                <a:ln>
                  <a:noFill/>
                </a:ln>
                <a:effectLst/>
              </p:spPr>
              <p:txBody>
                <a:bodyPr anchor="ctr">
                  <a:normAutofit/>
                </a:bodyPr>
                <a:lstStyle/>
                <a:p>
                  <a:pPr/>
                  <a14:m>
                    <m:oMathPara xmlns:m="http://schemas.openxmlformats.org/officeDocument/2006/math">
                      <m:oMathParaPr>
                        <m:jc m:val="left"/>
                      </m:oMathParaPr>
                      <m:oMath xmlns:m="http://schemas.openxmlformats.org/officeDocument/2006/math">
                        <m:sSub>
                          <m:sSubPr>
                            <m:ctrlPr>
                              <a:rPr lang="en-US" sz="1400" i="1" smtClean="0">
                                <a:solidFill>
                                  <a:schemeClr val="tx1">
                                    <a:lumMod val="50000"/>
                                    <a:lumOff val="50000"/>
                                  </a:schemeClr>
                                </a:solidFill>
                                <a:latin typeface="Cambria Math" panose="02040503050406030204" pitchFamily="18" charset="0"/>
                              </a:rPr>
                            </m:ctrlPr>
                          </m:sSubPr>
                          <m:e>
                            <m:r>
                              <a:rPr lang="en-US" sz="1400" i="1">
                                <a:solidFill>
                                  <a:schemeClr val="tx1">
                                    <a:lumMod val="50000"/>
                                    <a:lumOff val="50000"/>
                                  </a:schemeClr>
                                </a:solidFill>
                                <a:latin typeface="Cambria Math" panose="02040503050406030204" pitchFamily="18" charset="0"/>
                              </a:rPr>
                              <m:t>𝑋</m:t>
                            </m:r>
                          </m:e>
                          <m:sub>
                            <m:r>
                              <a:rPr lang="en-US" sz="1400" i="1">
                                <a:solidFill>
                                  <a:schemeClr val="tx1">
                                    <a:lumMod val="50000"/>
                                    <a:lumOff val="50000"/>
                                  </a:schemeClr>
                                </a:solidFill>
                                <a:latin typeface="Cambria Math" panose="02040503050406030204" pitchFamily="18" charset="0"/>
                              </a:rPr>
                              <m:t>𝑡</m:t>
                            </m:r>
                            <m:r>
                              <a:rPr lang="en-US" sz="1400" i="1">
                                <a:solidFill>
                                  <a:schemeClr val="tx1">
                                    <a:lumMod val="50000"/>
                                    <a:lumOff val="50000"/>
                                  </a:schemeClr>
                                </a:solidFill>
                                <a:latin typeface="Cambria Math" panose="02040503050406030204" pitchFamily="18" charset="0"/>
                              </a:rPr>
                              <m:t>+1</m:t>
                            </m:r>
                          </m:sub>
                        </m:sSub>
                      </m:oMath>
                    </m:oMathPara>
                  </a14:m>
                  <a:endParaRPr lang="en-US" sz="1400" dirty="0">
                    <a:solidFill>
                      <a:schemeClr val="tx1">
                        <a:lumMod val="50000"/>
                        <a:lumOff val="50000"/>
                      </a:schemeClr>
                    </a:solidFill>
                  </a:endParaRPr>
                </a:p>
              </p:txBody>
            </p:sp>
          </mc:Choice>
          <mc:Fallback xmlns="">
            <p:sp>
              <p:nvSpPr>
                <p:cNvPr id="43" name="Object 35">
                  <a:extLst>
                    <a:ext uri="{FF2B5EF4-FFF2-40B4-BE49-F238E27FC236}">
                      <a16:creationId xmlns:a16="http://schemas.microsoft.com/office/drawing/2014/main" id="{B9C47588-0E7B-42D2-A3C8-43EBFB994FE7}"/>
                    </a:ext>
                  </a:extLst>
                </p:cNvPr>
                <p:cNvSpPr txBox="1">
                  <a:spLocks noRot="1" noChangeAspect="1" noMove="1" noResize="1" noEditPoints="1" noAdjustHandles="1" noChangeArrowheads="1" noChangeShapeType="1" noTextEdit="1"/>
                </p:cNvSpPr>
                <p:nvPr/>
              </p:nvSpPr>
              <p:spPr bwMode="auto">
                <a:xfrm>
                  <a:off x="1866489" y="5435387"/>
                  <a:ext cx="500075" cy="330777"/>
                </a:xfrm>
                <a:prstGeom prst="rect">
                  <a:avLst/>
                </a:prstGeom>
                <a:blipFill>
                  <a:blip r:embed="rId10"/>
                  <a:stretch>
                    <a:fillRect/>
                  </a:stretch>
                </a:blipFill>
                <a:ln>
                  <a:noFill/>
                </a:ln>
                <a:effectLst/>
              </p:spPr>
              <p:txBody>
                <a:bodyPr/>
                <a:lstStyle/>
                <a:p>
                  <a:r>
                    <a:rPr lang="en-US">
                      <a:noFill/>
                    </a:rPr>
                    <a:t> </a:t>
                  </a:r>
                </a:p>
              </p:txBody>
            </p:sp>
          </mc:Fallback>
        </mc:AlternateContent>
      </p:grpSp>
      <p:sp>
        <p:nvSpPr>
          <p:cNvPr id="48" name="Line 21">
            <a:extLst>
              <a:ext uri="{FF2B5EF4-FFF2-40B4-BE49-F238E27FC236}">
                <a16:creationId xmlns:a16="http://schemas.microsoft.com/office/drawing/2014/main" id="{13D6A5F7-EED3-45A7-AB11-68A703B8BC7B}"/>
              </a:ext>
            </a:extLst>
          </p:cNvPr>
          <p:cNvSpPr>
            <a:spLocks noChangeShapeType="1"/>
          </p:cNvSpPr>
          <p:nvPr/>
        </p:nvSpPr>
        <p:spPr bwMode="auto">
          <a:xfrm>
            <a:off x="1845597" y="5699773"/>
            <a:ext cx="28322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sz="1400"/>
          </a:p>
        </p:txBody>
      </p:sp>
      <p:cxnSp>
        <p:nvCxnSpPr>
          <p:cNvPr id="50" name="Connecteur droit 55">
            <a:extLst>
              <a:ext uri="{FF2B5EF4-FFF2-40B4-BE49-F238E27FC236}">
                <a16:creationId xmlns:a16="http://schemas.microsoft.com/office/drawing/2014/main" id="{0BFEAF6E-8FE2-4512-BE53-490E0B3D0069}"/>
              </a:ext>
            </a:extLst>
          </p:cNvPr>
          <p:cNvCxnSpPr>
            <a:cxnSpLocks noChangeShapeType="1"/>
          </p:cNvCxnSpPr>
          <p:nvPr/>
        </p:nvCxnSpPr>
        <p:spPr bwMode="auto">
          <a:xfrm>
            <a:off x="2446890" y="5902257"/>
            <a:ext cx="0" cy="126144"/>
          </a:xfrm>
          <a:prstGeom prst="line">
            <a:avLst/>
          </a:prstGeom>
          <a:noFill/>
          <a:ln w="25400">
            <a:solidFill>
              <a:schemeClr val="tx1"/>
            </a:solidFill>
            <a:round/>
            <a:headEnd type="none" w="med" len="me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nvGrpSpPr>
          <p:cNvPr id="31" name="Group 30">
            <a:extLst>
              <a:ext uri="{FF2B5EF4-FFF2-40B4-BE49-F238E27FC236}">
                <a16:creationId xmlns:a16="http://schemas.microsoft.com/office/drawing/2014/main" id="{3A080A3E-06A2-4354-985B-760507A59895}"/>
              </a:ext>
            </a:extLst>
          </p:cNvPr>
          <p:cNvGrpSpPr/>
          <p:nvPr/>
        </p:nvGrpSpPr>
        <p:grpSpPr>
          <a:xfrm>
            <a:off x="1086867" y="4937830"/>
            <a:ext cx="667441" cy="462603"/>
            <a:chOff x="786596" y="4755215"/>
            <a:chExt cx="667441" cy="462603"/>
          </a:xfrm>
        </p:grpSpPr>
        <p:sp>
          <p:nvSpPr>
            <p:cNvPr id="2" name="Rectangle 1">
              <a:extLst>
                <a:ext uri="{FF2B5EF4-FFF2-40B4-BE49-F238E27FC236}">
                  <a16:creationId xmlns:a16="http://schemas.microsoft.com/office/drawing/2014/main" id="{9D407DCD-40F0-4DDD-84B2-3265A61B06F4}"/>
                </a:ext>
              </a:extLst>
            </p:cNvPr>
            <p:cNvSpPr/>
            <p:nvPr/>
          </p:nvSpPr>
          <p:spPr>
            <a:xfrm>
              <a:off x="786596" y="4755215"/>
              <a:ext cx="667441" cy="462603"/>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BF17661-7473-41F4-9F8A-2E0746A41810}"/>
                </a:ext>
              </a:extLst>
            </p:cNvPr>
            <p:cNvSpPr/>
            <p:nvPr/>
          </p:nvSpPr>
          <p:spPr>
            <a:xfrm>
              <a:off x="878184" y="4804461"/>
              <a:ext cx="100984" cy="8364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E90B827-5933-4FEA-B03C-DF1EFAEE3CB4}"/>
                </a:ext>
              </a:extLst>
            </p:cNvPr>
            <p:cNvSpPr/>
            <p:nvPr/>
          </p:nvSpPr>
          <p:spPr>
            <a:xfrm>
              <a:off x="1042666" y="4819493"/>
              <a:ext cx="100984" cy="8364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67B885BA-D759-4289-9E89-C1A22A1911F8}"/>
                </a:ext>
              </a:extLst>
            </p:cNvPr>
            <p:cNvSpPr/>
            <p:nvPr/>
          </p:nvSpPr>
          <p:spPr>
            <a:xfrm>
              <a:off x="960425" y="4891757"/>
              <a:ext cx="100984" cy="8364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FBE8F92E-7E6D-4610-AAB2-D7D62903C6F6}"/>
                </a:ext>
              </a:extLst>
            </p:cNvPr>
            <p:cNvSpPr/>
            <p:nvPr/>
          </p:nvSpPr>
          <p:spPr>
            <a:xfrm>
              <a:off x="852783" y="4933581"/>
              <a:ext cx="100984" cy="8364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2CB1D5D-FD1C-4256-884B-42638D769674}"/>
                </a:ext>
              </a:extLst>
            </p:cNvPr>
            <p:cNvSpPr/>
            <p:nvPr/>
          </p:nvSpPr>
          <p:spPr>
            <a:xfrm>
              <a:off x="1030584" y="4956861"/>
              <a:ext cx="100984" cy="83649"/>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2442B50E-BB31-48E0-B462-F3D063FD4FD9}"/>
                </a:ext>
              </a:extLst>
            </p:cNvPr>
            <p:cNvSpPr/>
            <p:nvPr/>
          </p:nvSpPr>
          <p:spPr>
            <a:xfrm>
              <a:off x="1112825" y="5044157"/>
              <a:ext cx="100984" cy="83649"/>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CEE2AF6E-6EF8-4EB1-9920-2E3995BCD45C}"/>
                </a:ext>
              </a:extLst>
            </p:cNvPr>
            <p:cNvSpPr/>
            <p:nvPr/>
          </p:nvSpPr>
          <p:spPr>
            <a:xfrm>
              <a:off x="1005183" y="5085981"/>
              <a:ext cx="100984" cy="83649"/>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5D7EB627-5751-4578-A114-ACA1F6987BD8}"/>
                </a:ext>
              </a:extLst>
            </p:cNvPr>
            <p:cNvSpPr/>
            <p:nvPr/>
          </p:nvSpPr>
          <p:spPr>
            <a:xfrm>
              <a:off x="1296208" y="4871951"/>
              <a:ext cx="100984" cy="8364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9770366-D62A-4317-986E-691B2F596487}"/>
                </a:ext>
              </a:extLst>
            </p:cNvPr>
            <p:cNvSpPr/>
            <p:nvPr/>
          </p:nvSpPr>
          <p:spPr>
            <a:xfrm>
              <a:off x="1188566" y="4913775"/>
              <a:ext cx="100984" cy="8364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B2991010-51C9-426B-97A4-66FD4336C9B1}"/>
              </a:ext>
            </a:extLst>
          </p:cNvPr>
          <p:cNvGrpSpPr/>
          <p:nvPr/>
        </p:nvGrpSpPr>
        <p:grpSpPr>
          <a:xfrm>
            <a:off x="1659274" y="4348732"/>
            <a:ext cx="667441" cy="462603"/>
            <a:chOff x="786596" y="4755215"/>
            <a:chExt cx="667441" cy="462603"/>
          </a:xfrm>
        </p:grpSpPr>
        <p:sp>
          <p:nvSpPr>
            <p:cNvPr id="62" name="Rectangle 61">
              <a:extLst>
                <a:ext uri="{FF2B5EF4-FFF2-40B4-BE49-F238E27FC236}">
                  <a16:creationId xmlns:a16="http://schemas.microsoft.com/office/drawing/2014/main" id="{BBE3A2B2-1E95-4D02-A933-407A94C23F9E}"/>
                </a:ext>
              </a:extLst>
            </p:cNvPr>
            <p:cNvSpPr/>
            <p:nvPr/>
          </p:nvSpPr>
          <p:spPr>
            <a:xfrm>
              <a:off x="786596" y="4755215"/>
              <a:ext cx="667441" cy="462603"/>
            </a:xfrm>
            <a:prstGeom prst="rect">
              <a:avLst/>
            </a:prstGeom>
            <a:noFill/>
            <a:ln>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DD6CFAB4-FBE3-4797-8546-6CA63C0E18EF}"/>
                </a:ext>
              </a:extLst>
            </p:cNvPr>
            <p:cNvSpPr/>
            <p:nvPr/>
          </p:nvSpPr>
          <p:spPr>
            <a:xfrm>
              <a:off x="878184" y="4804461"/>
              <a:ext cx="100984" cy="8364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296DF837-12D8-471B-A59B-062196D1AF9C}"/>
                </a:ext>
              </a:extLst>
            </p:cNvPr>
            <p:cNvSpPr/>
            <p:nvPr/>
          </p:nvSpPr>
          <p:spPr>
            <a:xfrm>
              <a:off x="1042666" y="4819493"/>
              <a:ext cx="100984" cy="8364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BD8F4B1A-058B-47EA-8572-F441CE06B05D}"/>
                </a:ext>
              </a:extLst>
            </p:cNvPr>
            <p:cNvSpPr/>
            <p:nvPr/>
          </p:nvSpPr>
          <p:spPr>
            <a:xfrm>
              <a:off x="960425" y="4891757"/>
              <a:ext cx="100984" cy="83649"/>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ADAA5769-2FC7-4704-9BB1-1710C2A796CF}"/>
                </a:ext>
              </a:extLst>
            </p:cNvPr>
            <p:cNvSpPr/>
            <p:nvPr/>
          </p:nvSpPr>
          <p:spPr>
            <a:xfrm>
              <a:off x="852783" y="4933581"/>
              <a:ext cx="100984" cy="83649"/>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AA2BF0D-636D-4AC3-81C4-232F9765FD0A}"/>
                </a:ext>
              </a:extLst>
            </p:cNvPr>
            <p:cNvSpPr/>
            <p:nvPr/>
          </p:nvSpPr>
          <p:spPr>
            <a:xfrm>
              <a:off x="1030584" y="4956861"/>
              <a:ext cx="100984" cy="83649"/>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1D11652F-80A0-4F4A-AF90-0E135B704143}"/>
                </a:ext>
              </a:extLst>
            </p:cNvPr>
            <p:cNvSpPr/>
            <p:nvPr/>
          </p:nvSpPr>
          <p:spPr>
            <a:xfrm>
              <a:off x="1112825" y="5044157"/>
              <a:ext cx="100984" cy="83649"/>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3A4631DC-97FA-48D9-90E0-DC7AADEA1C35}"/>
                </a:ext>
              </a:extLst>
            </p:cNvPr>
            <p:cNvSpPr/>
            <p:nvPr/>
          </p:nvSpPr>
          <p:spPr>
            <a:xfrm>
              <a:off x="1005183" y="5085981"/>
              <a:ext cx="100984" cy="83649"/>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BC354A25-657C-4095-84ED-F917BBB1AB4E}"/>
                </a:ext>
              </a:extLst>
            </p:cNvPr>
            <p:cNvSpPr/>
            <p:nvPr/>
          </p:nvSpPr>
          <p:spPr>
            <a:xfrm>
              <a:off x="1296208" y="4871951"/>
              <a:ext cx="100984" cy="8364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672DAF74-BAB0-4493-9CF6-3835CE904BB4}"/>
                </a:ext>
              </a:extLst>
            </p:cNvPr>
            <p:cNvSpPr/>
            <p:nvPr/>
          </p:nvSpPr>
          <p:spPr>
            <a:xfrm>
              <a:off x="1188566" y="4913775"/>
              <a:ext cx="100984" cy="83649"/>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BEFBE5AA-FCF2-4B8A-8956-FF62E61C5106}"/>
              </a:ext>
            </a:extLst>
          </p:cNvPr>
          <p:cNvGrpSpPr/>
          <p:nvPr/>
        </p:nvGrpSpPr>
        <p:grpSpPr>
          <a:xfrm>
            <a:off x="2160423" y="5439839"/>
            <a:ext cx="566457" cy="462633"/>
            <a:chOff x="1818237" y="5344777"/>
            <a:chExt cx="566457" cy="462633"/>
          </a:xfrm>
        </p:grpSpPr>
        <p:sp>
          <p:nvSpPr>
            <p:cNvPr id="13" name="Oval 7">
              <a:extLst>
                <a:ext uri="{FF2B5EF4-FFF2-40B4-BE49-F238E27FC236}">
                  <a16:creationId xmlns:a16="http://schemas.microsoft.com/office/drawing/2014/main" id="{16C3B242-DC99-4487-8B0A-D01BD9CF7750}"/>
                </a:ext>
              </a:extLst>
            </p:cNvPr>
            <p:cNvSpPr>
              <a:spLocks noChangeArrowheads="1"/>
            </p:cNvSpPr>
            <p:nvPr/>
          </p:nvSpPr>
          <p:spPr bwMode="auto">
            <a:xfrm>
              <a:off x="1818237" y="5344777"/>
              <a:ext cx="552990" cy="462633"/>
            </a:xfrm>
            <a:prstGeom prst="ellipse">
              <a:avLst/>
            </a:prstGeom>
            <a:solidFill>
              <a:schemeClr val="tx2">
                <a:lumMod val="60000"/>
                <a:lumOff val="40000"/>
              </a:schemeClr>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sz="1400"/>
            </a:p>
          </p:txBody>
        </p:sp>
        <mc:AlternateContent xmlns:mc="http://schemas.openxmlformats.org/markup-compatibility/2006" xmlns:a14="http://schemas.microsoft.com/office/drawing/2010/main">
          <mc:Choice Requires="a14">
            <p:sp>
              <p:nvSpPr>
                <p:cNvPr id="20" name="Object 35">
                  <a:extLst>
                    <a:ext uri="{FF2B5EF4-FFF2-40B4-BE49-F238E27FC236}">
                      <a16:creationId xmlns:a16="http://schemas.microsoft.com/office/drawing/2014/main" id="{C3FB77F3-0356-401B-A999-60C6DC887985}"/>
                    </a:ext>
                  </a:extLst>
                </p:cNvPr>
                <p:cNvSpPr txBox="1"/>
                <p:nvPr/>
              </p:nvSpPr>
              <p:spPr bwMode="auto">
                <a:xfrm>
                  <a:off x="1884619" y="5434479"/>
                  <a:ext cx="500075" cy="330777"/>
                </a:xfrm>
                <a:prstGeom prst="rect">
                  <a:avLst/>
                </a:prstGeom>
                <a:noFill/>
                <a:ln>
                  <a:noFill/>
                </a:ln>
                <a:effectLst/>
              </p:spPr>
              <p:txBody>
                <a:bodyPr anchor="ctr">
                  <a:normAutofit/>
                </a:bodyPr>
                <a:lstStyle/>
                <a:p>
                  <a:pPr/>
                  <a14:m>
                    <m:oMathPara xmlns:m="http://schemas.openxmlformats.org/officeDocument/2006/math">
                      <m:oMathParaPr>
                        <m:jc m:val="left"/>
                      </m:oMathParaPr>
                      <m:oMath xmlns:m="http://schemas.openxmlformats.org/officeDocument/2006/math">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𝑋</m:t>
                            </m:r>
                          </m:e>
                          <m:sub>
                            <m:r>
                              <a:rPr lang="en-US" sz="1400" i="1">
                                <a:solidFill>
                                  <a:srgbClr val="000000"/>
                                </a:solidFill>
                                <a:latin typeface="Cambria Math" panose="02040503050406030204" pitchFamily="18" charset="0"/>
                              </a:rPr>
                              <m:t>𝑡</m:t>
                            </m:r>
                            <m:r>
                              <a:rPr lang="en-US" sz="1400" i="1">
                                <a:solidFill>
                                  <a:srgbClr val="000000"/>
                                </a:solidFill>
                                <a:latin typeface="Cambria Math" panose="02040503050406030204" pitchFamily="18" charset="0"/>
                              </a:rPr>
                              <m:t>+1</m:t>
                            </m:r>
                          </m:sub>
                        </m:sSub>
                      </m:oMath>
                    </m:oMathPara>
                  </a14:m>
                  <a:endParaRPr lang="en-US" sz="1400" dirty="0"/>
                </a:p>
              </p:txBody>
            </p:sp>
          </mc:Choice>
          <mc:Fallback xmlns="">
            <p:sp>
              <p:nvSpPr>
                <p:cNvPr id="20" name="Object 35">
                  <a:extLst>
                    <a:ext uri="{FF2B5EF4-FFF2-40B4-BE49-F238E27FC236}">
                      <a16:creationId xmlns:a16="http://schemas.microsoft.com/office/drawing/2014/main" id="{C3FB77F3-0356-401B-A999-60C6DC887985}"/>
                    </a:ext>
                  </a:extLst>
                </p:cNvPr>
                <p:cNvSpPr txBox="1">
                  <a:spLocks noRot="1" noChangeAspect="1" noMove="1" noResize="1" noEditPoints="1" noAdjustHandles="1" noChangeArrowheads="1" noChangeShapeType="1" noTextEdit="1"/>
                </p:cNvSpPr>
                <p:nvPr/>
              </p:nvSpPr>
              <p:spPr bwMode="auto">
                <a:xfrm>
                  <a:off x="1884619" y="5434479"/>
                  <a:ext cx="500075" cy="330777"/>
                </a:xfrm>
                <a:prstGeom prst="rect">
                  <a:avLst/>
                </a:prstGeom>
                <a:blipFill>
                  <a:blip r:embed="rId11"/>
                  <a:stretch>
                    <a:fillRect/>
                  </a:stretch>
                </a:blipFill>
                <a:ln>
                  <a:noFill/>
                </a:ln>
                <a:effectLst/>
              </p:spPr>
              <p:txBody>
                <a:bodyPr/>
                <a:lstStyle/>
                <a:p>
                  <a:r>
                    <a:rPr lang="en-US">
                      <a:noFill/>
                    </a:rPr>
                    <a:t> </a:t>
                  </a:r>
                </a:p>
              </p:txBody>
            </p:sp>
          </mc:Fallback>
        </mc:AlternateContent>
      </p:grpSp>
      <p:cxnSp>
        <p:nvCxnSpPr>
          <p:cNvPr id="59" name="Connector: Curved 58">
            <a:extLst>
              <a:ext uri="{FF2B5EF4-FFF2-40B4-BE49-F238E27FC236}">
                <a16:creationId xmlns:a16="http://schemas.microsoft.com/office/drawing/2014/main" id="{694FFBD8-44E8-4739-A635-C07B16AAA51B}"/>
              </a:ext>
            </a:extLst>
          </p:cNvPr>
          <p:cNvCxnSpPr>
            <a:stCxn id="2" idx="0"/>
            <a:endCxn id="62" idx="1"/>
          </p:cNvCxnSpPr>
          <p:nvPr/>
        </p:nvCxnSpPr>
        <p:spPr>
          <a:xfrm rot="5400000" flipH="1" flipV="1">
            <a:off x="1361033" y="4639589"/>
            <a:ext cx="357796" cy="238686"/>
          </a:xfrm>
          <a:prstGeom prst="curvedConnector2">
            <a:avLst/>
          </a:prstGeom>
          <a:ln w="9525">
            <a:prstDash val="sysDot"/>
            <a:tailEnd type="triangle"/>
          </a:ln>
        </p:spPr>
        <p:style>
          <a:lnRef idx="2">
            <a:schemeClr val="accent1"/>
          </a:lnRef>
          <a:fillRef idx="0">
            <a:schemeClr val="accent1"/>
          </a:fillRef>
          <a:effectRef idx="1">
            <a:schemeClr val="accent1"/>
          </a:effectRef>
          <a:fontRef idx="minor">
            <a:schemeClr val="tx1"/>
          </a:fontRef>
        </p:style>
      </p:cxnSp>
      <p:grpSp>
        <p:nvGrpSpPr>
          <p:cNvPr id="76" name="Group 75">
            <a:extLst>
              <a:ext uri="{FF2B5EF4-FFF2-40B4-BE49-F238E27FC236}">
                <a16:creationId xmlns:a16="http://schemas.microsoft.com/office/drawing/2014/main" id="{C9AA0854-05A5-42AF-9604-C2A64BE17F5A}"/>
              </a:ext>
            </a:extLst>
          </p:cNvPr>
          <p:cNvGrpSpPr/>
          <p:nvPr/>
        </p:nvGrpSpPr>
        <p:grpSpPr>
          <a:xfrm>
            <a:off x="2172077" y="4926233"/>
            <a:ext cx="667441" cy="462603"/>
            <a:chOff x="786596" y="4755215"/>
            <a:chExt cx="667441" cy="462603"/>
          </a:xfrm>
        </p:grpSpPr>
        <p:sp>
          <p:nvSpPr>
            <p:cNvPr id="77" name="Rectangle 76">
              <a:extLst>
                <a:ext uri="{FF2B5EF4-FFF2-40B4-BE49-F238E27FC236}">
                  <a16:creationId xmlns:a16="http://schemas.microsoft.com/office/drawing/2014/main" id="{40E3A7AB-EEF6-40B4-BAE2-1DC947771C4C}"/>
                </a:ext>
              </a:extLst>
            </p:cNvPr>
            <p:cNvSpPr/>
            <p:nvPr/>
          </p:nvSpPr>
          <p:spPr>
            <a:xfrm>
              <a:off x="786596" y="4755215"/>
              <a:ext cx="667441" cy="462603"/>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C7966125-39D1-4893-BDE6-DAC38BCE064D}"/>
                </a:ext>
              </a:extLst>
            </p:cNvPr>
            <p:cNvSpPr/>
            <p:nvPr/>
          </p:nvSpPr>
          <p:spPr>
            <a:xfrm>
              <a:off x="878184" y="4804461"/>
              <a:ext cx="100984" cy="8364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52B834BB-56D2-4541-ABF9-071014F67960}"/>
                </a:ext>
              </a:extLst>
            </p:cNvPr>
            <p:cNvSpPr/>
            <p:nvPr/>
          </p:nvSpPr>
          <p:spPr>
            <a:xfrm>
              <a:off x="1042666" y="4819493"/>
              <a:ext cx="100984" cy="83649"/>
            </a:xfrm>
            <a:prstGeom prst="ellipse">
              <a:avLst/>
            </a:prstGeom>
            <a:solidFill>
              <a:schemeClr val="tx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ysClr val="windowText" lastClr="000000"/>
                </a:solidFill>
              </a:endParaRPr>
            </a:p>
          </p:txBody>
        </p:sp>
        <p:sp>
          <p:nvSpPr>
            <p:cNvPr id="80" name="Oval 79">
              <a:extLst>
                <a:ext uri="{FF2B5EF4-FFF2-40B4-BE49-F238E27FC236}">
                  <a16:creationId xmlns:a16="http://schemas.microsoft.com/office/drawing/2014/main" id="{9B94DDCB-CC3B-47A4-A2B9-BA782BC48301}"/>
                </a:ext>
              </a:extLst>
            </p:cNvPr>
            <p:cNvSpPr/>
            <p:nvPr/>
          </p:nvSpPr>
          <p:spPr>
            <a:xfrm>
              <a:off x="960425" y="4891757"/>
              <a:ext cx="100984" cy="8364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434DEF95-701D-4347-855C-B78D4C1D1450}"/>
                </a:ext>
              </a:extLst>
            </p:cNvPr>
            <p:cNvSpPr/>
            <p:nvPr/>
          </p:nvSpPr>
          <p:spPr>
            <a:xfrm>
              <a:off x="852783" y="4933581"/>
              <a:ext cx="100984" cy="8364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555D7814-5029-47DD-8E82-8B061B725088}"/>
                </a:ext>
              </a:extLst>
            </p:cNvPr>
            <p:cNvSpPr/>
            <p:nvPr/>
          </p:nvSpPr>
          <p:spPr>
            <a:xfrm>
              <a:off x="1030584" y="4956861"/>
              <a:ext cx="100984" cy="83649"/>
            </a:xfrm>
            <a:prstGeom prst="ellipse">
              <a:avLst/>
            </a:prstGeom>
            <a:solidFill>
              <a:schemeClr val="tx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547FEB6F-FF44-4D2F-A1AF-D2571F604EBD}"/>
                </a:ext>
              </a:extLst>
            </p:cNvPr>
            <p:cNvSpPr/>
            <p:nvPr/>
          </p:nvSpPr>
          <p:spPr>
            <a:xfrm>
              <a:off x="1112825" y="5044157"/>
              <a:ext cx="100984" cy="83649"/>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7DDB7F1A-0CC7-4A39-B50F-534EFD9146F7}"/>
                </a:ext>
              </a:extLst>
            </p:cNvPr>
            <p:cNvSpPr/>
            <p:nvPr/>
          </p:nvSpPr>
          <p:spPr>
            <a:xfrm>
              <a:off x="1005183" y="5085981"/>
              <a:ext cx="100984" cy="83649"/>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8CA6E87A-DEDC-4993-8321-61543BB8966B}"/>
                </a:ext>
              </a:extLst>
            </p:cNvPr>
            <p:cNvSpPr/>
            <p:nvPr/>
          </p:nvSpPr>
          <p:spPr>
            <a:xfrm>
              <a:off x="1296208" y="4871951"/>
              <a:ext cx="100984" cy="8364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A752872-9467-45C4-8432-4881FD155773}"/>
                </a:ext>
              </a:extLst>
            </p:cNvPr>
            <p:cNvSpPr/>
            <p:nvPr/>
          </p:nvSpPr>
          <p:spPr>
            <a:xfrm>
              <a:off x="1188566" y="4913775"/>
              <a:ext cx="100984" cy="8364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87" name="Connector: Curved 86">
            <a:extLst>
              <a:ext uri="{FF2B5EF4-FFF2-40B4-BE49-F238E27FC236}">
                <a16:creationId xmlns:a16="http://schemas.microsoft.com/office/drawing/2014/main" id="{A44B7070-9503-4A4F-8796-A8F4DFF3B4AF}"/>
              </a:ext>
            </a:extLst>
          </p:cNvPr>
          <p:cNvCxnSpPr>
            <a:cxnSpLocks/>
            <a:stCxn id="62" idx="3"/>
            <a:endCxn id="77" idx="0"/>
          </p:cNvCxnSpPr>
          <p:nvPr/>
        </p:nvCxnSpPr>
        <p:spPr>
          <a:xfrm>
            <a:off x="2326715" y="4580034"/>
            <a:ext cx="179083" cy="346199"/>
          </a:xfrm>
          <a:prstGeom prst="curvedConnector2">
            <a:avLst/>
          </a:prstGeom>
          <a:ln w="9525">
            <a:prstDash val="sysDot"/>
            <a:tailEnd type="triangle"/>
          </a:ln>
        </p:spPr>
        <p:style>
          <a:lnRef idx="2">
            <a:schemeClr val="accent1"/>
          </a:lnRef>
          <a:fillRef idx="0">
            <a:schemeClr val="accent1"/>
          </a:fillRef>
          <a:effectRef idx="1">
            <a:schemeClr val="accent1"/>
          </a:effectRef>
          <a:fontRef idx="minor">
            <a:schemeClr val="tx1"/>
          </a:fontRef>
        </p:style>
      </p:cxnSp>
      <p:sp>
        <p:nvSpPr>
          <p:cNvPr id="73" name="TextBox 72">
            <a:extLst>
              <a:ext uri="{FF2B5EF4-FFF2-40B4-BE49-F238E27FC236}">
                <a16:creationId xmlns:a16="http://schemas.microsoft.com/office/drawing/2014/main" id="{BD3AFAD2-10C5-47B2-A49F-1B6C54E8ADE9}"/>
              </a:ext>
            </a:extLst>
          </p:cNvPr>
          <p:cNvSpPr txBox="1"/>
          <p:nvPr/>
        </p:nvSpPr>
        <p:spPr>
          <a:xfrm>
            <a:off x="297130" y="4507445"/>
            <a:ext cx="1193532" cy="338554"/>
          </a:xfrm>
          <a:prstGeom prst="rect">
            <a:avLst/>
          </a:prstGeom>
          <a:noFill/>
        </p:spPr>
        <p:txBody>
          <a:bodyPr wrap="none" rtlCol="0">
            <a:spAutoFit/>
          </a:bodyPr>
          <a:lstStyle/>
          <a:p>
            <a:r>
              <a:rPr lang="en-CA" sz="1600" dirty="0">
                <a:solidFill>
                  <a:schemeClr val="tx2">
                    <a:lumMod val="40000"/>
                    <a:lumOff val="60000"/>
                  </a:schemeClr>
                </a:solidFill>
              </a:rPr>
              <a:t>Propagation</a:t>
            </a:r>
          </a:p>
        </p:txBody>
      </p:sp>
      <p:sp>
        <p:nvSpPr>
          <p:cNvPr id="91" name="TextBox 90">
            <a:extLst>
              <a:ext uri="{FF2B5EF4-FFF2-40B4-BE49-F238E27FC236}">
                <a16:creationId xmlns:a16="http://schemas.microsoft.com/office/drawing/2014/main" id="{7FCB58DA-403E-47FF-B696-3B4974EB4198}"/>
              </a:ext>
            </a:extLst>
          </p:cNvPr>
          <p:cNvSpPr txBox="1"/>
          <p:nvPr/>
        </p:nvSpPr>
        <p:spPr>
          <a:xfrm>
            <a:off x="2517049" y="4497667"/>
            <a:ext cx="1615314" cy="338554"/>
          </a:xfrm>
          <a:prstGeom prst="rect">
            <a:avLst/>
          </a:prstGeom>
          <a:noFill/>
        </p:spPr>
        <p:txBody>
          <a:bodyPr wrap="none" rtlCol="0">
            <a:spAutoFit/>
          </a:bodyPr>
          <a:lstStyle/>
          <a:p>
            <a:r>
              <a:rPr lang="en-CA" sz="1600" dirty="0" err="1">
                <a:solidFill>
                  <a:schemeClr val="tx2">
                    <a:lumMod val="40000"/>
                    <a:lumOff val="60000"/>
                  </a:schemeClr>
                </a:solidFill>
              </a:rPr>
              <a:t>Rééchantillonage</a:t>
            </a:r>
            <a:endParaRPr lang="en-US" sz="1600" dirty="0">
              <a:solidFill>
                <a:schemeClr val="tx2">
                  <a:lumMod val="40000"/>
                  <a:lumOff val="60000"/>
                </a:schemeClr>
              </a:solidFill>
            </a:endParaRPr>
          </a:p>
        </p:txBody>
      </p:sp>
      <p:sp>
        <p:nvSpPr>
          <p:cNvPr id="74" name="TextBox 73">
            <a:extLst>
              <a:ext uri="{FF2B5EF4-FFF2-40B4-BE49-F238E27FC236}">
                <a16:creationId xmlns:a16="http://schemas.microsoft.com/office/drawing/2014/main" id="{437198A7-8ECF-4425-9819-710C3F04FBA4}"/>
              </a:ext>
            </a:extLst>
          </p:cNvPr>
          <p:cNvSpPr txBox="1"/>
          <p:nvPr/>
        </p:nvSpPr>
        <p:spPr>
          <a:xfrm>
            <a:off x="6754660" y="6147106"/>
            <a:ext cx="1161857" cy="276999"/>
          </a:xfrm>
          <a:prstGeom prst="rect">
            <a:avLst/>
          </a:prstGeom>
          <a:noFill/>
        </p:spPr>
        <p:txBody>
          <a:bodyPr wrap="none" rtlCol="0">
            <a:spAutoFit/>
          </a:bodyPr>
          <a:lstStyle/>
          <a:p>
            <a:r>
              <a:rPr lang="en-CA" sz="1200" dirty="0"/>
              <a:t>Source: </a:t>
            </a:r>
            <a:r>
              <a:rPr lang="en-CA" sz="1200" dirty="0">
                <a:hlinkClick r:id="rId12"/>
              </a:rPr>
              <a:t>Udacity</a:t>
            </a:r>
            <a:endParaRPr lang="en-US" sz="1200" dirty="0"/>
          </a:p>
        </p:txBody>
      </p:sp>
      <p:grpSp>
        <p:nvGrpSpPr>
          <p:cNvPr id="93" name="Group 92">
            <a:extLst>
              <a:ext uri="{FF2B5EF4-FFF2-40B4-BE49-F238E27FC236}">
                <a16:creationId xmlns:a16="http://schemas.microsoft.com/office/drawing/2014/main" id="{EEDBD8F3-FDBA-47AC-BD62-B0C3F271BC29}"/>
              </a:ext>
            </a:extLst>
          </p:cNvPr>
          <p:cNvGrpSpPr/>
          <p:nvPr/>
        </p:nvGrpSpPr>
        <p:grpSpPr>
          <a:xfrm>
            <a:off x="2189603" y="6020857"/>
            <a:ext cx="552990" cy="462633"/>
            <a:chOff x="982019" y="5943421"/>
            <a:chExt cx="552990" cy="462633"/>
          </a:xfrm>
        </p:grpSpPr>
        <p:sp>
          <p:nvSpPr>
            <p:cNvPr id="94" name="Oval 6">
              <a:extLst>
                <a:ext uri="{FF2B5EF4-FFF2-40B4-BE49-F238E27FC236}">
                  <a16:creationId xmlns:a16="http://schemas.microsoft.com/office/drawing/2014/main" id="{AB27957C-F64F-4FE1-8A35-F82FA6EC7E56}"/>
                </a:ext>
              </a:extLst>
            </p:cNvPr>
            <p:cNvSpPr>
              <a:spLocks noChangeArrowheads="1"/>
            </p:cNvSpPr>
            <p:nvPr/>
          </p:nvSpPr>
          <p:spPr bwMode="auto">
            <a:xfrm>
              <a:off x="982019" y="5943421"/>
              <a:ext cx="552990" cy="462633"/>
            </a:xfrm>
            <a:prstGeom prst="ellipse">
              <a:avLst/>
            </a:prstGeom>
            <a:solidFill>
              <a:schemeClr val="tx2">
                <a:lumMod val="60000"/>
                <a:lumOff val="40000"/>
              </a:schemeClr>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sz="1400"/>
            </a:p>
          </p:txBody>
        </p:sp>
        <mc:AlternateContent xmlns:mc="http://schemas.openxmlformats.org/markup-compatibility/2006" xmlns:a14="http://schemas.microsoft.com/office/drawing/2010/main">
          <mc:Choice Requires="a14">
            <p:sp>
              <p:nvSpPr>
                <p:cNvPr id="95" name="Object 36">
                  <a:extLst>
                    <a:ext uri="{FF2B5EF4-FFF2-40B4-BE49-F238E27FC236}">
                      <a16:creationId xmlns:a16="http://schemas.microsoft.com/office/drawing/2014/main" id="{76D63B08-AD1C-4922-8F8A-BB8583892828}"/>
                    </a:ext>
                  </a:extLst>
                </p:cNvPr>
                <p:cNvSpPr txBox="1"/>
                <p:nvPr/>
              </p:nvSpPr>
              <p:spPr bwMode="auto">
                <a:xfrm>
                  <a:off x="1050390" y="6011663"/>
                  <a:ext cx="410900" cy="330777"/>
                </a:xfrm>
                <a:prstGeom prst="rect">
                  <a:avLst/>
                </a:prstGeom>
                <a:noFill/>
                <a:ln>
                  <a:noFill/>
                </a:ln>
                <a:effectLst/>
              </p:spPr>
              <p:txBody>
                <a:bodyPr anchor="ctr">
                  <a:normAutofit fontScale="77500" lnSpcReduction="20000"/>
                </a:bodyPr>
                <a:lstStyle/>
                <a:p>
                  <a14:m>
                    <m:oMath xmlns:m="http://schemas.openxmlformats.org/officeDocument/2006/math">
                      <m:r>
                        <a:rPr lang="en-CA" sz="1400" b="0" i="1" smtClean="0">
                          <a:solidFill>
                            <a:srgbClr val="000000"/>
                          </a:solidFill>
                          <a:latin typeface="Cambria Math" panose="02040503050406030204" pitchFamily="18" charset="0"/>
                        </a:rPr>
                        <m:t>𝐸</m:t>
                      </m:r>
                    </m:oMath>
                  </a14:m>
                  <a:r>
                    <a:rPr lang="en-US" sz="1400" baseline="-25000" dirty="0"/>
                    <a:t>t+1</a:t>
                  </a:r>
                </a:p>
              </p:txBody>
            </p:sp>
          </mc:Choice>
          <mc:Fallback xmlns="">
            <p:sp>
              <p:nvSpPr>
                <p:cNvPr id="95" name="Object 36">
                  <a:extLst>
                    <a:ext uri="{FF2B5EF4-FFF2-40B4-BE49-F238E27FC236}">
                      <a16:creationId xmlns:a16="http://schemas.microsoft.com/office/drawing/2014/main" id="{76D63B08-AD1C-4922-8F8A-BB8583892828}"/>
                    </a:ext>
                  </a:extLst>
                </p:cNvPr>
                <p:cNvSpPr txBox="1">
                  <a:spLocks noRot="1" noChangeAspect="1" noMove="1" noResize="1" noEditPoints="1" noAdjustHandles="1" noChangeArrowheads="1" noChangeShapeType="1" noTextEdit="1"/>
                </p:cNvSpPr>
                <p:nvPr/>
              </p:nvSpPr>
              <p:spPr bwMode="auto">
                <a:xfrm>
                  <a:off x="1050390" y="6011663"/>
                  <a:ext cx="410900" cy="330777"/>
                </a:xfrm>
                <a:prstGeom prst="rect">
                  <a:avLst/>
                </a:prstGeom>
                <a:blipFill>
                  <a:blip r:embed="rId13"/>
                  <a:stretch>
                    <a:fillRect/>
                  </a:stretch>
                </a:blipFill>
                <a:ln>
                  <a:noFill/>
                </a:ln>
                <a:effectLst/>
              </p:spPr>
              <p:txBody>
                <a:bodyPr/>
                <a:lstStyle/>
                <a:p>
                  <a:r>
                    <a:rPr lang="en-US">
                      <a:noFill/>
                    </a:rPr>
                    <a:t> </a:t>
                  </a:r>
                </a:p>
              </p:txBody>
            </p:sp>
          </mc:Fallback>
        </mc:AlternateContent>
      </p:grpSp>
      <mc:AlternateContent xmlns:mc="http://schemas.openxmlformats.org/markup-compatibility/2006" xmlns:pslz="http://schemas.microsoft.com/office/powerpoint/2016/slidezoom">
        <mc:Choice Requires="pslz">
          <p:graphicFrame>
            <p:nvGraphicFramePr>
              <p:cNvPr id="88" name="Slide Zoom 87">
                <a:extLst>
                  <a:ext uri="{FF2B5EF4-FFF2-40B4-BE49-F238E27FC236}">
                    <a16:creationId xmlns:a16="http://schemas.microsoft.com/office/drawing/2014/main" id="{84B69533-F98A-4BC1-B059-B0E3F4639DCC}"/>
                  </a:ext>
                </a:extLst>
              </p:cNvPr>
              <p:cNvGraphicFramePr>
                <a:graphicFrameLocks noChangeAspect="1"/>
              </p:cNvGraphicFramePr>
              <p:nvPr>
                <p:extLst>
                  <p:ext uri="{D42A27DB-BD31-4B8C-83A1-F6EECF244321}">
                    <p14:modId xmlns:p14="http://schemas.microsoft.com/office/powerpoint/2010/main" val="63448728"/>
                  </p:ext>
                </p:extLst>
              </p:nvPr>
            </p:nvGraphicFramePr>
            <p:xfrm>
              <a:off x="8346389" y="1264712"/>
              <a:ext cx="328808" cy="246606"/>
            </p:xfrm>
            <a:graphic>
              <a:graphicData uri="http://schemas.microsoft.com/office/powerpoint/2016/slidezoom">
                <pslz:sldZm>
                  <pslz:sldZmObj sldId="405" cId="404981859">
                    <pslz:zmPr id="{2F35C6CA-28EE-4EDC-85DF-5EFE1412EB73}" returnToParent="0" transitionDur="1000">
                      <p166:blipFill xmlns:p166="http://schemas.microsoft.com/office/powerpoint/2016/6/main">
                        <a:blip r:embed="rId14"/>
                        <a:stretch>
                          <a:fillRect/>
                        </a:stretch>
                      </p166:blipFill>
                      <p166:spPr xmlns:p166="http://schemas.microsoft.com/office/powerpoint/2016/6/main">
                        <a:xfrm>
                          <a:off x="0" y="0"/>
                          <a:ext cx="328808" cy="246606"/>
                        </a:xfrm>
                        <a:prstGeom prst="rect">
                          <a:avLst/>
                        </a:prstGeom>
                        <a:ln w="3175">
                          <a:solidFill>
                            <a:prstClr val="ltGray"/>
                          </a:solidFill>
                        </a:ln>
                      </p166:spPr>
                    </pslz:zmPr>
                  </pslz:sldZmObj>
                </pslz:sldZm>
              </a:graphicData>
            </a:graphic>
          </p:graphicFrame>
        </mc:Choice>
        <mc:Fallback xmlns="">
          <p:pic>
            <p:nvPicPr>
              <p:cNvPr id="88" name="Slide Zoom 87">
                <a:hlinkClick r:id="rId15" action="ppaction://hlinksldjump"/>
                <a:extLst>
                  <a:ext uri="{FF2B5EF4-FFF2-40B4-BE49-F238E27FC236}">
                    <a16:creationId xmlns:a16="http://schemas.microsoft.com/office/drawing/2014/main" id="{84B69533-F98A-4BC1-B059-B0E3F4639DCC}"/>
                  </a:ext>
                </a:extLst>
              </p:cNvPr>
              <p:cNvPicPr>
                <a:picLocks noGrp="1" noRot="1" noChangeAspect="1" noMove="1" noResize="1" noEditPoints="1" noAdjustHandles="1" noChangeArrowheads="1" noChangeShapeType="1"/>
              </p:cNvPicPr>
              <p:nvPr/>
            </p:nvPicPr>
            <p:blipFill>
              <a:blip r:embed="rId16"/>
              <a:stretch>
                <a:fillRect/>
              </a:stretch>
            </p:blipFill>
            <p:spPr>
              <a:xfrm>
                <a:off x="8346389" y="1264712"/>
                <a:ext cx="328808" cy="246606"/>
              </a:xfrm>
              <a:prstGeom prst="rect">
                <a:avLst/>
              </a:prstGeom>
              <a:ln w="3175">
                <a:solidFill>
                  <a:prstClr val="ltGray"/>
                </a:solidFill>
              </a:ln>
            </p:spPr>
          </p:pic>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704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704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704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7043">
                                            <p:txEl>
                                              <p:pRg st="4" end="4"/>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73" grpId="0"/>
      <p:bldP spid="91" grpId="0"/>
      <p:bldP spid="7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05077" y="135835"/>
            <a:ext cx="8229600" cy="928382"/>
          </a:xfrm>
        </p:spPr>
        <p:txBody>
          <a:bodyPr/>
          <a:lstStyle/>
          <a:p>
            <a:pPr eaLnBrk="1" hangingPunct="1"/>
            <a:r>
              <a:rPr lang="fr-CA" altLang="ko-KR" dirty="0">
                <a:latin typeface="Arial" pitchFamily="34" charset="0"/>
                <a:ea typeface="ＭＳ Ｐゴシック" pitchFamily="34" charset="-128"/>
              </a:rPr>
              <a:t>Filtre de particules - Algorithme</a:t>
            </a:r>
          </a:p>
        </p:txBody>
      </p:sp>
      <p:sp>
        <p:nvSpPr>
          <p:cNvPr id="87043" name="Rectangle 6"/>
          <p:cNvSpPr>
            <a:spLocks noGrp="1" noChangeArrowheads="1"/>
          </p:cNvSpPr>
          <p:nvPr>
            <p:ph idx="1"/>
          </p:nvPr>
        </p:nvSpPr>
        <p:spPr>
          <a:xfrm>
            <a:off x="441324" y="1235075"/>
            <a:ext cx="4794326" cy="5053965"/>
          </a:xfrm>
        </p:spPr>
        <p:txBody>
          <a:bodyPr/>
          <a:lstStyle/>
          <a:p>
            <a:pPr eaLnBrk="1" hangingPunct="1">
              <a:spcBef>
                <a:spcPts val="1000"/>
              </a:spcBef>
              <a:spcAft>
                <a:spcPts val="1000"/>
              </a:spcAft>
            </a:pPr>
            <a:r>
              <a:rPr lang="fr-CA" altLang="ko-KR" sz="1600" dirty="0">
                <a:ea typeface="ＭＳ Ｐゴシック" pitchFamily="34" charset="-128"/>
              </a:rPr>
              <a:t>Générer une population de N particules selon </a:t>
            </a:r>
            <a:r>
              <a:rPr lang="fr-CA" altLang="ko-KR" sz="1600" b="1" i="1" dirty="0">
                <a:ea typeface="ＭＳ Ｐゴシック" pitchFamily="34" charset="-128"/>
              </a:rPr>
              <a:t>P</a:t>
            </a:r>
            <a:r>
              <a:rPr lang="fr-CA" altLang="ko-KR" sz="1600" i="1" dirty="0">
                <a:ea typeface="ＭＳ Ｐゴシック" pitchFamily="34" charset="-128"/>
              </a:rPr>
              <a:t>(X</a:t>
            </a:r>
            <a:r>
              <a:rPr lang="fr-CA" altLang="ko-KR" sz="1600" i="1" baseline="-25000" dirty="0">
                <a:ea typeface="ＭＳ Ｐゴシック" pitchFamily="34" charset="-128"/>
              </a:rPr>
              <a:t>0</a:t>
            </a:r>
            <a:r>
              <a:rPr lang="fr-CA" altLang="ko-KR" sz="1600" i="1" dirty="0">
                <a:ea typeface="ＭＳ Ｐゴシック" pitchFamily="34" charset="-128"/>
              </a:rPr>
              <a:t>)</a:t>
            </a:r>
          </a:p>
          <a:p>
            <a:pPr>
              <a:spcBef>
                <a:spcPts val="1000"/>
              </a:spcBef>
              <a:spcAft>
                <a:spcPts val="1000"/>
              </a:spcAft>
            </a:pPr>
            <a:r>
              <a:rPr lang="fr-CA" altLang="ko-KR" sz="1600" dirty="0">
                <a:ea typeface="ＭＳ Ｐゴシック" pitchFamily="34" charset="-128"/>
              </a:rPr>
              <a:t>À chaque transition </a:t>
            </a:r>
            <a:r>
              <a:rPr lang="fr-CA" altLang="ko-KR" sz="1600" i="1" dirty="0" err="1">
                <a:ea typeface="ＭＳ Ｐゴシック" pitchFamily="34" charset="-128"/>
              </a:rPr>
              <a:t>X</a:t>
            </a:r>
            <a:r>
              <a:rPr lang="fr-CA" altLang="ko-KR" sz="1600" i="1" baseline="-25000" dirty="0" err="1">
                <a:ea typeface="ＭＳ Ｐゴシック" pitchFamily="34" charset="-128"/>
              </a:rPr>
              <a:t>t</a:t>
            </a:r>
            <a:r>
              <a:rPr lang="fr-CA" altLang="ko-KR" sz="1600" i="1" dirty="0">
                <a:ea typeface="ＭＳ Ｐゴシック" pitchFamily="34" charset="-128"/>
              </a:rPr>
              <a:t> → X</a:t>
            </a:r>
            <a:r>
              <a:rPr lang="fr-CA" altLang="ko-KR" sz="1600" i="1" baseline="-25000" dirty="0">
                <a:ea typeface="ＭＳ Ｐゴシック" pitchFamily="34" charset="-128"/>
              </a:rPr>
              <a:t>t+1 </a:t>
            </a:r>
            <a:r>
              <a:rPr lang="fr-CA" altLang="ko-KR" sz="1600" dirty="0">
                <a:ea typeface="ＭＳ Ｐゴシック" pitchFamily="34" charset="-128"/>
              </a:rPr>
              <a:t>:</a:t>
            </a:r>
          </a:p>
          <a:p>
            <a:pPr marL="360000" lvl="1" indent="-180000">
              <a:spcBef>
                <a:spcPts val="1000"/>
              </a:spcBef>
              <a:spcAft>
                <a:spcPts val="1000"/>
              </a:spcAft>
              <a:buFont typeface="+mj-lt"/>
              <a:buAutoNum type="arabicPeriod"/>
            </a:pPr>
            <a:r>
              <a:rPr lang="fr-CA" altLang="ko-KR" sz="1600" b="1" dirty="0">
                <a:solidFill>
                  <a:schemeClr val="tx2"/>
                </a:solidFill>
                <a:ea typeface="ＭＳ Ｐゴシック" pitchFamily="34" charset="-128"/>
              </a:rPr>
              <a:t>Propager</a:t>
            </a:r>
            <a:r>
              <a:rPr lang="fr-CA" altLang="ko-KR" sz="1600" dirty="0">
                <a:ea typeface="ＭＳ Ｐゴシック" pitchFamily="34" charset="-128"/>
              </a:rPr>
              <a:t> la population en échantillonnant la prochaine valeur </a:t>
            </a:r>
            <a:r>
              <a:rPr lang="fr-CA" altLang="ko-KR" sz="1600" i="1" dirty="0">
                <a:ea typeface="ＭＳ Ｐゴシック" pitchFamily="34" charset="-128"/>
              </a:rPr>
              <a:t>x</a:t>
            </a:r>
            <a:r>
              <a:rPr lang="fr-CA" altLang="ko-KR" sz="1600" i="1" baseline="-25000" dirty="0">
                <a:ea typeface="ＭＳ Ｐゴシック" pitchFamily="34" charset="-128"/>
              </a:rPr>
              <a:t>t+1</a:t>
            </a:r>
            <a:r>
              <a:rPr lang="fr-CA" altLang="ko-KR" sz="1600" baseline="-25000" dirty="0">
                <a:ea typeface="ＭＳ Ｐゴシック" pitchFamily="34" charset="-128"/>
              </a:rPr>
              <a:t> </a:t>
            </a:r>
            <a:r>
              <a:rPr lang="fr-CA" altLang="ko-KR" sz="1600" dirty="0">
                <a:ea typeface="ＭＳ Ｐゴシック" pitchFamily="34" charset="-128"/>
              </a:rPr>
              <a:t>étant  donné la valeur courante </a:t>
            </a:r>
            <a:r>
              <a:rPr lang="fr-CA" altLang="ko-KR" sz="1600" i="1" dirty="0" err="1">
                <a:ea typeface="ＭＳ Ｐゴシック" pitchFamily="34" charset="-128"/>
              </a:rPr>
              <a:t>x</a:t>
            </a:r>
            <a:r>
              <a:rPr lang="fr-CA" altLang="ko-KR" sz="1600" i="1" baseline="-25000" dirty="0" err="1">
                <a:ea typeface="ＭＳ Ｐゴシック" pitchFamily="34" charset="-128"/>
              </a:rPr>
              <a:t>t</a:t>
            </a:r>
            <a:r>
              <a:rPr lang="fr-CA" altLang="ko-KR" sz="1600" dirty="0">
                <a:ea typeface="ＭＳ Ｐゴシック" pitchFamily="34" charset="-128"/>
              </a:rPr>
              <a:t>, selon le modèle de transition </a:t>
            </a:r>
            <a:r>
              <a:rPr lang="fr-CA" altLang="ko-KR" sz="1600" b="1" i="1" dirty="0">
                <a:ea typeface="ＭＳ Ｐゴシック" pitchFamily="34" charset="-128"/>
              </a:rPr>
              <a:t>P</a:t>
            </a:r>
            <a:r>
              <a:rPr lang="fr-CA" altLang="ko-KR" sz="1600" dirty="0">
                <a:ea typeface="ＭＳ Ｐゴシック" pitchFamily="34" charset="-128"/>
              </a:rPr>
              <a:t>(</a:t>
            </a:r>
            <a:r>
              <a:rPr lang="fr-CA" altLang="ko-KR" sz="1600" i="1" dirty="0">
                <a:ea typeface="ＭＳ Ｐゴシック" pitchFamily="34" charset="-128"/>
              </a:rPr>
              <a:t>X</a:t>
            </a:r>
            <a:r>
              <a:rPr lang="fr-CA" altLang="ko-KR" sz="1600" i="1" baseline="-25000" dirty="0">
                <a:ea typeface="ＭＳ Ｐゴシック" pitchFamily="34" charset="-128"/>
              </a:rPr>
              <a:t>t+1 </a:t>
            </a:r>
            <a:r>
              <a:rPr lang="fr-CA" altLang="ko-KR" sz="1600" dirty="0">
                <a:ea typeface="ＭＳ Ｐゴシック" pitchFamily="34" charset="-128"/>
              </a:rPr>
              <a:t>|</a:t>
            </a:r>
            <a:r>
              <a:rPr lang="fr-CA" altLang="ko-KR" sz="1600" i="1" dirty="0">
                <a:ea typeface="ＭＳ Ｐゴシック" pitchFamily="34" charset="-128"/>
              </a:rPr>
              <a:t> </a:t>
            </a:r>
            <a:r>
              <a:rPr lang="fr-CA" altLang="ko-KR" sz="1600" i="1" dirty="0" err="1">
                <a:ea typeface="ＭＳ Ｐゴシック" pitchFamily="34" charset="-128"/>
              </a:rPr>
              <a:t>X</a:t>
            </a:r>
            <a:r>
              <a:rPr lang="fr-CA" altLang="ko-KR" sz="1600" i="1" baseline="-25000" dirty="0" err="1">
                <a:ea typeface="ＭＳ Ｐゴシック" pitchFamily="34" charset="-128"/>
              </a:rPr>
              <a:t>t</a:t>
            </a:r>
            <a:r>
              <a:rPr lang="fr-CA" altLang="ko-KR" sz="1600" dirty="0">
                <a:ea typeface="ＭＳ Ｐゴシック" pitchFamily="34" charset="-128"/>
              </a:rPr>
              <a:t>)</a:t>
            </a:r>
          </a:p>
          <a:p>
            <a:pPr marL="360000" lvl="1" indent="-180000">
              <a:spcBef>
                <a:spcPts val="1000"/>
              </a:spcBef>
              <a:spcAft>
                <a:spcPts val="1000"/>
              </a:spcAft>
              <a:buFont typeface="+mj-lt"/>
              <a:buAutoNum type="arabicPeriod"/>
            </a:pPr>
            <a:r>
              <a:rPr lang="fr-CA" altLang="ko-KR" sz="1600" dirty="0">
                <a:ea typeface="ＭＳ Ｐゴシック" pitchFamily="34" charset="-128"/>
              </a:rPr>
              <a:t>Étant donné la nouvelle observation e</a:t>
            </a:r>
            <a:r>
              <a:rPr lang="fr-CA" altLang="ko-KR" sz="1600" baseline="-25000" dirty="0">
                <a:ea typeface="ＭＳ Ｐゴシック" pitchFamily="34" charset="-128"/>
              </a:rPr>
              <a:t>t+1</a:t>
            </a:r>
            <a:r>
              <a:rPr lang="fr-CA" altLang="ko-KR" sz="1600" dirty="0">
                <a:ea typeface="ＭＳ Ｐゴシック" pitchFamily="34" charset="-128"/>
              </a:rPr>
              <a:t>, </a:t>
            </a:r>
            <a:r>
              <a:rPr lang="fr-CA" altLang="ko-KR" sz="1600" b="1" dirty="0">
                <a:solidFill>
                  <a:schemeClr val="tx2"/>
                </a:solidFill>
                <a:ea typeface="ＭＳ Ｐゴシック" pitchFamily="34" charset="-128"/>
              </a:rPr>
              <a:t>pondérer</a:t>
            </a:r>
            <a:r>
              <a:rPr lang="fr-CA" altLang="ko-KR" sz="1600" dirty="0">
                <a:ea typeface="ＭＳ Ｐゴシック" pitchFamily="34" charset="-128"/>
              </a:rPr>
              <a:t> chaque particule </a:t>
            </a:r>
            <a:r>
              <a:rPr lang="fr-CA" altLang="ko-KR" sz="1600" i="1" dirty="0">
                <a:ea typeface="ＭＳ Ｐゴシック" pitchFamily="34" charset="-128"/>
              </a:rPr>
              <a:t>x</a:t>
            </a:r>
            <a:r>
              <a:rPr lang="fr-CA" altLang="ko-KR" sz="1600" i="1" baseline="-25000" dirty="0">
                <a:ea typeface="ＭＳ Ｐゴシック" pitchFamily="34" charset="-128"/>
              </a:rPr>
              <a:t>t+1 </a:t>
            </a:r>
            <a:r>
              <a:rPr lang="fr-CA" altLang="ko-KR" sz="1600" dirty="0">
                <a:ea typeface="ＭＳ Ｐゴシック" pitchFamily="34" charset="-128"/>
              </a:rPr>
              <a:t>par </a:t>
            </a:r>
            <a:r>
              <a:rPr lang="fr-CA" altLang="ko-KR" sz="1600" b="1" i="1" dirty="0">
                <a:ea typeface="ＭＳ Ｐゴシック" pitchFamily="34" charset="-128"/>
              </a:rPr>
              <a:t>P</a:t>
            </a:r>
            <a:r>
              <a:rPr lang="fr-CA" altLang="ko-KR" sz="1600" dirty="0">
                <a:ea typeface="ＭＳ Ｐゴシック" pitchFamily="34" charset="-128"/>
              </a:rPr>
              <a:t>(</a:t>
            </a:r>
            <a:r>
              <a:rPr lang="fr-CA" altLang="ko-KR" sz="1600" i="1" dirty="0">
                <a:ea typeface="ＭＳ Ｐゴシック" pitchFamily="34" charset="-128"/>
              </a:rPr>
              <a:t>e</a:t>
            </a:r>
            <a:r>
              <a:rPr lang="fr-CA" altLang="ko-KR" sz="1600" i="1" baseline="-25000" dirty="0">
                <a:ea typeface="ＭＳ Ｐゴシック" pitchFamily="34" charset="-128"/>
              </a:rPr>
              <a:t>t+1 </a:t>
            </a:r>
            <a:r>
              <a:rPr lang="fr-CA" altLang="ko-KR" sz="1600" dirty="0">
                <a:ea typeface="ＭＳ Ｐゴシック" pitchFamily="34" charset="-128"/>
              </a:rPr>
              <a:t>|</a:t>
            </a:r>
            <a:r>
              <a:rPr lang="fr-CA" altLang="ko-KR" sz="1600" i="1" dirty="0">
                <a:ea typeface="ＭＳ Ｐゴシック" pitchFamily="34" charset="-128"/>
              </a:rPr>
              <a:t> x</a:t>
            </a:r>
            <a:r>
              <a:rPr lang="fr-CA" altLang="ko-KR" sz="1600" i="1" baseline="-25000" dirty="0">
                <a:ea typeface="ＭＳ Ｐゴシック" pitchFamily="34" charset="-128"/>
              </a:rPr>
              <a:t>t+1</a:t>
            </a:r>
            <a:r>
              <a:rPr lang="fr-CA" altLang="ko-KR" sz="1600" dirty="0">
                <a:ea typeface="ＭＳ Ｐゴシック" pitchFamily="34" charset="-128"/>
              </a:rPr>
              <a:t>)</a:t>
            </a:r>
          </a:p>
          <a:p>
            <a:pPr marL="865800" lvl="2" indent="-285750">
              <a:spcBef>
                <a:spcPts val="300"/>
              </a:spcBef>
              <a:spcAft>
                <a:spcPts val="1000"/>
              </a:spcAft>
              <a:buFont typeface="Wingdings" panose="05000000000000000000" pitchFamily="2" charset="2"/>
              <a:buChar char="v"/>
            </a:pPr>
            <a:r>
              <a:rPr lang="fr-CA" altLang="ko-KR" dirty="0">
                <a:ea typeface="ＭＳ Ｐゴシック" pitchFamily="34" charset="-128"/>
              </a:rPr>
              <a:t>c.-à-d., pondérer chaque particule par la vraisemblance qu’elle accorde à la nouvelle observation </a:t>
            </a:r>
          </a:p>
          <a:p>
            <a:pPr marL="360000" lvl="1" indent="-180000">
              <a:spcBef>
                <a:spcPts val="1000"/>
              </a:spcBef>
              <a:spcAft>
                <a:spcPts val="1000"/>
              </a:spcAft>
              <a:buFont typeface="+mj-lt"/>
              <a:buAutoNum type="arabicPeriod"/>
            </a:pPr>
            <a:r>
              <a:rPr lang="fr-CA" altLang="ko-KR" sz="1600" b="1" dirty="0">
                <a:solidFill>
                  <a:schemeClr val="tx2"/>
                </a:solidFill>
                <a:ea typeface="ＭＳ Ｐゴシック" pitchFamily="34" charset="-128"/>
              </a:rPr>
              <a:t>Rééchantillonner</a:t>
            </a:r>
            <a:r>
              <a:rPr lang="fr-CA" altLang="ko-KR" sz="1600" dirty="0">
                <a:ea typeface="ＭＳ Ｐゴシック" pitchFamily="34" charset="-128"/>
              </a:rPr>
              <a:t> (avec replacement) la population pour générer N nouveaux particules</a:t>
            </a:r>
          </a:p>
          <a:p>
            <a:pPr marL="865800" lvl="2" indent="-285750">
              <a:spcBef>
                <a:spcPts val="300"/>
              </a:spcBef>
              <a:spcAft>
                <a:spcPts val="1000"/>
              </a:spcAft>
              <a:buFont typeface="Wingdings" panose="05000000000000000000" pitchFamily="2" charset="2"/>
              <a:buChar char="v"/>
            </a:pPr>
            <a:r>
              <a:rPr lang="fr-CA" altLang="ko-KR" dirty="0">
                <a:ea typeface="ＭＳ Ｐゴシック" pitchFamily="34" charset="-128"/>
              </a:rPr>
              <a:t>La probabilité qu’un échantillon particulier soit choisi est proportionnelle à son poids.</a:t>
            </a:r>
          </a:p>
        </p:txBody>
      </p:sp>
      <p:sp>
        <p:nvSpPr>
          <p:cNvPr id="87044"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87045"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dirty="0">
                <a:latin typeface="Calibri" pitchFamily="34" charset="0"/>
              </a:rPr>
              <a:t>Froduald Kabanza</a:t>
            </a:r>
            <a:endParaRPr lang="en-US" altLang="en-US" dirty="0">
              <a:latin typeface="Calibri" pitchFamily="34" charset="0"/>
            </a:endParaRPr>
          </a:p>
        </p:txBody>
      </p:sp>
      <p:sp>
        <p:nvSpPr>
          <p:cNvPr id="87046"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D93C10D5-B852-4F06-A203-78A5B5E84E55}" type="slidenum">
              <a:rPr lang="en-US" altLang="en-US" smtClean="0">
                <a:latin typeface="Calibri" pitchFamily="34" charset="0"/>
              </a:rPr>
              <a:pPr/>
              <a:t>54</a:t>
            </a:fld>
            <a:endParaRPr lang="en-US" altLang="en-US">
              <a:latin typeface="Calibri" pitchFamily="34" charset="0"/>
            </a:endParaRPr>
          </a:p>
        </p:txBody>
      </p:sp>
      <p:grpSp>
        <p:nvGrpSpPr>
          <p:cNvPr id="88" name="Group 87">
            <a:extLst>
              <a:ext uri="{FF2B5EF4-FFF2-40B4-BE49-F238E27FC236}">
                <a16:creationId xmlns:a16="http://schemas.microsoft.com/office/drawing/2014/main" id="{969D97E6-35BB-472F-B1DC-9E9BB0A211E1}"/>
              </a:ext>
            </a:extLst>
          </p:cNvPr>
          <p:cNvGrpSpPr/>
          <p:nvPr/>
        </p:nvGrpSpPr>
        <p:grpSpPr>
          <a:xfrm>
            <a:off x="7615108" y="2545226"/>
            <a:ext cx="846834" cy="434882"/>
            <a:chOff x="5285142" y="3053521"/>
            <a:chExt cx="912483" cy="443753"/>
          </a:xfrm>
        </p:grpSpPr>
        <p:sp>
          <p:nvSpPr>
            <p:cNvPr id="89" name="Oval 12">
              <a:extLst>
                <a:ext uri="{FF2B5EF4-FFF2-40B4-BE49-F238E27FC236}">
                  <a16:creationId xmlns:a16="http://schemas.microsoft.com/office/drawing/2014/main" id="{C4B3B317-E61B-4935-8227-77D786D83D12}"/>
                </a:ext>
              </a:extLst>
            </p:cNvPr>
            <p:cNvSpPr>
              <a:spLocks noChangeArrowheads="1"/>
            </p:cNvSpPr>
            <p:nvPr/>
          </p:nvSpPr>
          <p:spPr bwMode="auto">
            <a:xfrm>
              <a:off x="5285142" y="3053521"/>
              <a:ext cx="912483" cy="443753"/>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sz="1400">
                <a:latin typeface="Times New Roman" pitchFamily="18" charset="0"/>
              </a:endParaRPr>
            </a:p>
          </p:txBody>
        </p:sp>
        <mc:AlternateContent xmlns:mc="http://schemas.openxmlformats.org/markup-compatibility/2006" xmlns:a14="http://schemas.microsoft.com/office/drawing/2010/main">
          <mc:Choice Requires="a14">
            <p:sp>
              <p:nvSpPr>
                <p:cNvPr id="90" name="Object 13">
                  <a:extLst>
                    <a:ext uri="{FF2B5EF4-FFF2-40B4-BE49-F238E27FC236}">
                      <a16:creationId xmlns:a16="http://schemas.microsoft.com/office/drawing/2014/main" id="{E9EC8E4A-6D27-4898-9805-B424692CA863}"/>
                    </a:ext>
                  </a:extLst>
                </p:cNvPr>
                <p:cNvSpPr txBox="1"/>
                <p:nvPr/>
              </p:nvSpPr>
              <p:spPr bwMode="auto">
                <a:xfrm>
                  <a:off x="5285142" y="3097896"/>
                  <a:ext cx="855453" cy="332815"/>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US" sz="1400" i="1">
                            <a:solidFill>
                              <a:srgbClr val="000000"/>
                            </a:solidFill>
                            <a:latin typeface="Cambria Math" panose="02040503050406030204" pitchFamily="18" charset="0"/>
                          </a:rPr>
                          <m:t>𝑅𝑎𝑖</m:t>
                        </m:r>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𝑛</m:t>
                            </m:r>
                          </m:e>
                          <m:sub>
                            <m:r>
                              <a:rPr lang="en-US" sz="1400" i="1">
                                <a:solidFill>
                                  <a:srgbClr val="000000"/>
                                </a:solidFill>
                                <a:latin typeface="Cambria Math" panose="02040503050406030204" pitchFamily="18" charset="0"/>
                              </a:rPr>
                              <m:t>𝑡</m:t>
                            </m:r>
                            <m:r>
                              <a:rPr lang="en-US" sz="1400" i="1">
                                <a:solidFill>
                                  <a:srgbClr val="000000"/>
                                </a:solidFill>
                                <a:latin typeface="Cambria Math" panose="02040503050406030204" pitchFamily="18" charset="0"/>
                              </a:rPr>
                              <m:t>+1</m:t>
                            </m:r>
                          </m:sub>
                        </m:sSub>
                      </m:oMath>
                    </m:oMathPara>
                  </a14:m>
                  <a:endParaRPr lang="en-US" sz="1400"/>
                </a:p>
              </p:txBody>
            </p:sp>
          </mc:Choice>
          <mc:Fallback xmlns="">
            <p:sp>
              <p:nvSpPr>
                <p:cNvPr id="90" name="Object 13">
                  <a:extLst>
                    <a:ext uri="{FF2B5EF4-FFF2-40B4-BE49-F238E27FC236}">
                      <a16:creationId xmlns:a16="http://schemas.microsoft.com/office/drawing/2014/main" id="{E9EC8E4A-6D27-4898-9805-B424692CA863}"/>
                    </a:ext>
                  </a:extLst>
                </p:cNvPr>
                <p:cNvSpPr txBox="1">
                  <a:spLocks noRot="1" noChangeAspect="1" noMove="1" noResize="1" noEditPoints="1" noAdjustHandles="1" noChangeArrowheads="1" noChangeShapeType="1" noTextEdit="1"/>
                </p:cNvSpPr>
                <p:nvPr/>
              </p:nvSpPr>
              <p:spPr bwMode="auto">
                <a:xfrm>
                  <a:off x="5285142" y="3097896"/>
                  <a:ext cx="855453" cy="332815"/>
                </a:xfrm>
                <a:prstGeom prst="rect">
                  <a:avLst/>
                </a:prstGeom>
                <a:blipFill>
                  <a:blip r:embed="rId3"/>
                  <a:stretch>
                    <a:fillRect/>
                  </a:stretch>
                </a:blipFill>
                <a:ln>
                  <a:noFill/>
                </a:ln>
                <a:effectLst/>
              </p:spPr>
              <p:txBody>
                <a:bodyPr/>
                <a:lstStyle/>
                <a:p>
                  <a:r>
                    <a:rPr lang="en-US">
                      <a:noFill/>
                    </a:rPr>
                    <a:t> </a:t>
                  </a:r>
                </a:p>
              </p:txBody>
            </p:sp>
          </mc:Fallback>
        </mc:AlternateContent>
      </p:grpSp>
      <p:grpSp>
        <p:nvGrpSpPr>
          <p:cNvPr id="92" name="Group 91">
            <a:extLst>
              <a:ext uri="{FF2B5EF4-FFF2-40B4-BE49-F238E27FC236}">
                <a16:creationId xmlns:a16="http://schemas.microsoft.com/office/drawing/2014/main" id="{44B003CF-053B-4DAB-A1D7-4F77D46334A3}"/>
              </a:ext>
            </a:extLst>
          </p:cNvPr>
          <p:cNvGrpSpPr/>
          <p:nvPr/>
        </p:nvGrpSpPr>
        <p:grpSpPr>
          <a:xfrm>
            <a:off x="6368447" y="2545226"/>
            <a:ext cx="846834" cy="434882"/>
            <a:chOff x="3838358" y="3074625"/>
            <a:chExt cx="912483" cy="443753"/>
          </a:xfrm>
        </p:grpSpPr>
        <p:sp>
          <p:nvSpPr>
            <p:cNvPr id="93" name="Oval 14">
              <a:extLst>
                <a:ext uri="{FF2B5EF4-FFF2-40B4-BE49-F238E27FC236}">
                  <a16:creationId xmlns:a16="http://schemas.microsoft.com/office/drawing/2014/main" id="{B38D2F70-AE2A-43F0-9876-8FC251C12E21}"/>
                </a:ext>
              </a:extLst>
            </p:cNvPr>
            <p:cNvSpPr>
              <a:spLocks noChangeArrowheads="1"/>
            </p:cNvSpPr>
            <p:nvPr/>
          </p:nvSpPr>
          <p:spPr bwMode="auto">
            <a:xfrm>
              <a:off x="3838358" y="3074625"/>
              <a:ext cx="912483" cy="443753"/>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sz="1400">
                <a:latin typeface="Times New Roman" pitchFamily="18" charset="0"/>
              </a:endParaRPr>
            </a:p>
          </p:txBody>
        </p:sp>
        <mc:AlternateContent xmlns:mc="http://schemas.openxmlformats.org/markup-compatibility/2006" xmlns:a14="http://schemas.microsoft.com/office/drawing/2010/main">
          <mc:Choice Requires="a14">
            <p:sp>
              <p:nvSpPr>
                <p:cNvPr id="94" name="Object 15">
                  <a:extLst>
                    <a:ext uri="{FF2B5EF4-FFF2-40B4-BE49-F238E27FC236}">
                      <a16:creationId xmlns:a16="http://schemas.microsoft.com/office/drawing/2014/main" id="{8300C868-106D-42B5-8B28-3605725D18E2}"/>
                    </a:ext>
                  </a:extLst>
                </p:cNvPr>
                <p:cNvSpPr txBox="1"/>
                <p:nvPr/>
              </p:nvSpPr>
              <p:spPr bwMode="auto">
                <a:xfrm>
                  <a:off x="3921527" y="3119000"/>
                  <a:ext cx="689115" cy="332815"/>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US" sz="1400" i="1">
                            <a:solidFill>
                              <a:srgbClr val="000000"/>
                            </a:solidFill>
                            <a:latin typeface="Cambria Math" panose="02040503050406030204" pitchFamily="18" charset="0"/>
                          </a:rPr>
                          <m:t>𝑅𝑎𝑖</m:t>
                        </m:r>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𝑛</m:t>
                            </m:r>
                          </m:e>
                          <m:sub>
                            <m:r>
                              <a:rPr lang="en-US" sz="1400" i="1">
                                <a:solidFill>
                                  <a:srgbClr val="000000"/>
                                </a:solidFill>
                                <a:latin typeface="Cambria Math" panose="02040503050406030204" pitchFamily="18" charset="0"/>
                              </a:rPr>
                              <m:t>𝑡</m:t>
                            </m:r>
                          </m:sub>
                        </m:sSub>
                      </m:oMath>
                    </m:oMathPara>
                  </a14:m>
                  <a:endParaRPr lang="en-US" sz="1400" dirty="0"/>
                </a:p>
              </p:txBody>
            </p:sp>
          </mc:Choice>
          <mc:Fallback xmlns="">
            <p:sp>
              <p:nvSpPr>
                <p:cNvPr id="94" name="Object 15">
                  <a:extLst>
                    <a:ext uri="{FF2B5EF4-FFF2-40B4-BE49-F238E27FC236}">
                      <a16:creationId xmlns:a16="http://schemas.microsoft.com/office/drawing/2014/main" id="{8300C868-106D-42B5-8B28-3605725D18E2}"/>
                    </a:ext>
                  </a:extLst>
                </p:cNvPr>
                <p:cNvSpPr txBox="1">
                  <a:spLocks noRot="1" noChangeAspect="1" noMove="1" noResize="1" noEditPoints="1" noAdjustHandles="1" noChangeArrowheads="1" noChangeShapeType="1" noTextEdit="1"/>
                </p:cNvSpPr>
                <p:nvPr/>
              </p:nvSpPr>
              <p:spPr bwMode="auto">
                <a:xfrm>
                  <a:off x="3921527" y="3119000"/>
                  <a:ext cx="689115" cy="332815"/>
                </a:xfrm>
                <a:prstGeom prst="rect">
                  <a:avLst/>
                </a:prstGeom>
                <a:blipFill>
                  <a:blip r:embed="rId4"/>
                  <a:stretch>
                    <a:fillRect/>
                  </a:stretch>
                </a:blipFill>
                <a:ln>
                  <a:noFill/>
                </a:ln>
                <a:effectLst/>
              </p:spPr>
              <p:txBody>
                <a:bodyPr/>
                <a:lstStyle/>
                <a:p>
                  <a:r>
                    <a:rPr lang="en-US">
                      <a:noFill/>
                    </a:rPr>
                    <a:t> </a:t>
                  </a:r>
                </a:p>
              </p:txBody>
            </p:sp>
          </mc:Fallback>
        </mc:AlternateContent>
      </p:grpSp>
      <p:sp>
        <p:nvSpPr>
          <p:cNvPr id="95" name="Line 17">
            <a:extLst>
              <a:ext uri="{FF2B5EF4-FFF2-40B4-BE49-F238E27FC236}">
                <a16:creationId xmlns:a16="http://schemas.microsoft.com/office/drawing/2014/main" id="{095839D7-2072-46BD-8CC9-137BD4E73BF8}"/>
              </a:ext>
            </a:extLst>
          </p:cNvPr>
          <p:cNvSpPr>
            <a:spLocks noChangeShapeType="1"/>
          </p:cNvSpPr>
          <p:nvPr/>
        </p:nvSpPr>
        <p:spPr bwMode="auto">
          <a:xfrm>
            <a:off x="6025128" y="2798058"/>
            <a:ext cx="273491" cy="0"/>
          </a:xfrm>
          <a:prstGeom prst="line">
            <a:avLst/>
          </a:prstGeom>
          <a:noFill/>
          <a:ln w="9525">
            <a:solidFill>
              <a:schemeClr val="tx1"/>
            </a:solidFill>
            <a:round/>
            <a:headEnd/>
            <a:tailEnd type="triangle" w="med" len="med"/>
          </a:ln>
        </p:spPr>
        <p:txBody>
          <a:bodyPr/>
          <a:lstStyle/>
          <a:p>
            <a:pPr>
              <a:defRPr/>
            </a:pPr>
            <a:endParaRPr lang="en-CA" sz="1400">
              <a:latin typeface="+mn-lt"/>
              <a:ea typeface="+mn-ea"/>
            </a:endParaRPr>
          </a:p>
        </p:txBody>
      </p:sp>
      <p:grpSp>
        <p:nvGrpSpPr>
          <p:cNvPr id="96" name="Group 95">
            <a:extLst>
              <a:ext uri="{FF2B5EF4-FFF2-40B4-BE49-F238E27FC236}">
                <a16:creationId xmlns:a16="http://schemas.microsoft.com/office/drawing/2014/main" id="{65DEF6FB-257B-4AB5-82C1-34E6B05C8A0B}"/>
              </a:ext>
            </a:extLst>
          </p:cNvPr>
          <p:cNvGrpSpPr/>
          <p:nvPr/>
        </p:nvGrpSpPr>
        <p:grpSpPr>
          <a:xfrm>
            <a:off x="7491303" y="3316799"/>
            <a:ext cx="1227247" cy="478371"/>
            <a:chOff x="5098940" y="3903490"/>
            <a:chExt cx="1322387" cy="488129"/>
          </a:xfrm>
        </p:grpSpPr>
        <p:sp>
          <p:nvSpPr>
            <p:cNvPr id="97" name="Oval 36">
              <a:extLst>
                <a:ext uri="{FF2B5EF4-FFF2-40B4-BE49-F238E27FC236}">
                  <a16:creationId xmlns:a16="http://schemas.microsoft.com/office/drawing/2014/main" id="{B5C37A0A-B05C-466A-A015-B3E30922AE34}"/>
                </a:ext>
              </a:extLst>
            </p:cNvPr>
            <p:cNvSpPr>
              <a:spLocks noChangeArrowheads="1"/>
            </p:cNvSpPr>
            <p:nvPr/>
          </p:nvSpPr>
          <p:spPr bwMode="auto">
            <a:xfrm>
              <a:off x="5098940" y="3903490"/>
              <a:ext cx="1211892" cy="488129"/>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sz="1400">
                <a:latin typeface="Times New Roman" pitchFamily="18" charset="0"/>
              </a:endParaRPr>
            </a:p>
          </p:txBody>
        </p:sp>
        <mc:AlternateContent xmlns:mc="http://schemas.openxmlformats.org/markup-compatibility/2006" xmlns:a14="http://schemas.microsoft.com/office/drawing/2010/main">
          <mc:Choice Requires="a14">
            <p:sp>
              <p:nvSpPr>
                <p:cNvPr id="98" name="Object 37">
                  <a:extLst>
                    <a:ext uri="{FF2B5EF4-FFF2-40B4-BE49-F238E27FC236}">
                      <a16:creationId xmlns:a16="http://schemas.microsoft.com/office/drawing/2014/main" id="{1748C89E-78DE-49FB-833E-2050A2BF9B68}"/>
                    </a:ext>
                  </a:extLst>
                </p:cNvPr>
                <p:cNvSpPr txBox="1"/>
                <p:nvPr/>
              </p:nvSpPr>
              <p:spPr bwMode="auto">
                <a:xfrm>
                  <a:off x="5133396" y="3981147"/>
                  <a:ext cx="1287931" cy="310628"/>
                </a:xfrm>
                <a:prstGeom prst="rect">
                  <a:avLst/>
                </a:prstGeom>
                <a:noFill/>
                <a:ln>
                  <a:noFill/>
                </a:ln>
                <a:effectLst/>
              </p:spPr>
              <p:txBody>
                <a:bodyPr>
                  <a:normAutofit fontScale="92500"/>
                </a:bodyPr>
                <a:lstStyle/>
                <a:p>
                  <a:pPr/>
                  <a14:m>
                    <m:oMathPara xmlns:m="http://schemas.openxmlformats.org/officeDocument/2006/math">
                      <m:oMathParaPr>
                        <m:jc m:val="left"/>
                      </m:oMathParaPr>
                      <m:oMath xmlns:m="http://schemas.openxmlformats.org/officeDocument/2006/math">
                        <m:r>
                          <a:rPr lang="en-US" sz="1400" i="1">
                            <a:solidFill>
                              <a:srgbClr val="000000"/>
                            </a:solidFill>
                            <a:latin typeface="Cambria Math" panose="02040503050406030204" pitchFamily="18" charset="0"/>
                          </a:rPr>
                          <m:t>𝑈𝑚𝑏𝑟𝑒𝑙𝑙</m:t>
                        </m:r>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𝑎</m:t>
                            </m:r>
                          </m:e>
                          <m:sub>
                            <m:r>
                              <a:rPr lang="en-US" sz="1400" i="1">
                                <a:solidFill>
                                  <a:srgbClr val="000000"/>
                                </a:solidFill>
                                <a:latin typeface="Cambria Math" panose="02040503050406030204" pitchFamily="18" charset="0"/>
                              </a:rPr>
                              <m:t>𝑡</m:t>
                            </m:r>
                            <m:r>
                              <a:rPr lang="en-US" sz="1400" i="1">
                                <a:solidFill>
                                  <a:srgbClr val="000000"/>
                                </a:solidFill>
                                <a:latin typeface="Cambria Math" panose="02040503050406030204" pitchFamily="18" charset="0"/>
                              </a:rPr>
                              <m:t>+1</m:t>
                            </m:r>
                          </m:sub>
                        </m:sSub>
                      </m:oMath>
                    </m:oMathPara>
                  </a14:m>
                  <a:endParaRPr lang="en-US" sz="1400" dirty="0"/>
                </a:p>
              </p:txBody>
            </p:sp>
          </mc:Choice>
          <mc:Fallback xmlns="">
            <p:sp>
              <p:nvSpPr>
                <p:cNvPr id="98" name="Object 37">
                  <a:extLst>
                    <a:ext uri="{FF2B5EF4-FFF2-40B4-BE49-F238E27FC236}">
                      <a16:creationId xmlns:a16="http://schemas.microsoft.com/office/drawing/2014/main" id="{1748C89E-78DE-49FB-833E-2050A2BF9B68}"/>
                    </a:ext>
                  </a:extLst>
                </p:cNvPr>
                <p:cNvSpPr txBox="1">
                  <a:spLocks noRot="1" noChangeAspect="1" noMove="1" noResize="1" noEditPoints="1" noAdjustHandles="1" noChangeArrowheads="1" noChangeShapeType="1" noTextEdit="1"/>
                </p:cNvSpPr>
                <p:nvPr/>
              </p:nvSpPr>
              <p:spPr bwMode="auto">
                <a:xfrm>
                  <a:off x="5133396" y="3981147"/>
                  <a:ext cx="1287931" cy="310628"/>
                </a:xfrm>
                <a:prstGeom prst="rect">
                  <a:avLst/>
                </a:prstGeom>
                <a:blipFill>
                  <a:blip r:embed="rId5"/>
                  <a:stretch>
                    <a:fillRect/>
                  </a:stretch>
                </a:blipFill>
                <a:ln>
                  <a:noFill/>
                </a:ln>
                <a:effectLst/>
              </p:spPr>
              <p:txBody>
                <a:bodyPr/>
                <a:lstStyle/>
                <a:p>
                  <a:r>
                    <a:rPr lang="en-US">
                      <a:noFill/>
                    </a:rPr>
                    <a:t> </a:t>
                  </a:r>
                </a:p>
              </p:txBody>
            </p:sp>
          </mc:Fallback>
        </mc:AlternateContent>
      </p:grpSp>
      <p:grpSp>
        <p:nvGrpSpPr>
          <p:cNvPr id="99" name="Group 98">
            <a:extLst>
              <a:ext uri="{FF2B5EF4-FFF2-40B4-BE49-F238E27FC236}">
                <a16:creationId xmlns:a16="http://schemas.microsoft.com/office/drawing/2014/main" id="{B14BBA74-6EDC-46CB-81E8-C018926C088A}"/>
              </a:ext>
            </a:extLst>
          </p:cNvPr>
          <p:cNvGrpSpPr/>
          <p:nvPr/>
        </p:nvGrpSpPr>
        <p:grpSpPr>
          <a:xfrm>
            <a:off x="6316878" y="3316799"/>
            <a:ext cx="1128009" cy="478371"/>
            <a:chOff x="3724392" y="3924594"/>
            <a:chExt cx="1215456" cy="488129"/>
          </a:xfrm>
        </p:grpSpPr>
        <p:sp>
          <p:nvSpPr>
            <p:cNvPr id="100" name="Oval 38">
              <a:extLst>
                <a:ext uri="{FF2B5EF4-FFF2-40B4-BE49-F238E27FC236}">
                  <a16:creationId xmlns:a16="http://schemas.microsoft.com/office/drawing/2014/main" id="{93F9C84A-AD34-4E7B-A767-151AE90F7B22}"/>
                </a:ext>
              </a:extLst>
            </p:cNvPr>
            <p:cNvSpPr>
              <a:spLocks noChangeArrowheads="1"/>
            </p:cNvSpPr>
            <p:nvPr/>
          </p:nvSpPr>
          <p:spPr bwMode="auto">
            <a:xfrm>
              <a:off x="3724392" y="3924594"/>
              <a:ext cx="1104510" cy="488129"/>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sz="1400">
                <a:latin typeface="Times New Roman" pitchFamily="18" charset="0"/>
              </a:endParaRPr>
            </a:p>
          </p:txBody>
        </p:sp>
        <mc:AlternateContent xmlns:mc="http://schemas.openxmlformats.org/markup-compatibility/2006" xmlns:a14="http://schemas.microsoft.com/office/drawing/2010/main">
          <mc:Choice Requires="a14">
            <p:sp>
              <p:nvSpPr>
                <p:cNvPr id="101" name="Object 39">
                  <a:extLst>
                    <a:ext uri="{FF2B5EF4-FFF2-40B4-BE49-F238E27FC236}">
                      <a16:creationId xmlns:a16="http://schemas.microsoft.com/office/drawing/2014/main" id="{198C0CCE-17F5-489F-828E-8432A55D6681}"/>
                    </a:ext>
                  </a:extLst>
                </p:cNvPr>
                <p:cNvSpPr txBox="1"/>
                <p:nvPr/>
              </p:nvSpPr>
              <p:spPr bwMode="auto">
                <a:xfrm>
                  <a:off x="3727956" y="3993931"/>
                  <a:ext cx="1211892" cy="332815"/>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US" sz="1400" i="1">
                            <a:solidFill>
                              <a:srgbClr val="000000"/>
                            </a:solidFill>
                            <a:latin typeface="Cambria Math" panose="02040503050406030204" pitchFamily="18" charset="0"/>
                          </a:rPr>
                          <m:t>𝑈𝑚𝑏𝑟𝑒𝑙𝑙</m:t>
                        </m:r>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𝑎</m:t>
                            </m:r>
                          </m:e>
                          <m:sub>
                            <m:r>
                              <a:rPr lang="en-US" sz="1400" i="1">
                                <a:solidFill>
                                  <a:srgbClr val="000000"/>
                                </a:solidFill>
                                <a:latin typeface="Cambria Math" panose="02040503050406030204" pitchFamily="18" charset="0"/>
                              </a:rPr>
                              <m:t>𝑡</m:t>
                            </m:r>
                          </m:sub>
                        </m:sSub>
                      </m:oMath>
                    </m:oMathPara>
                  </a14:m>
                  <a:endParaRPr lang="en-US" sz="1400"/>
                </a:p>
              </p:txBody>
            </p:sp>
          </mc:Choice>
          <mc:Fallback xmlns="">
            <p:sp>
              <p:nvSpPr>
                <p:cNvPr id="101" name="Object 39">
                  <a:extLst>
                    <a:ext uri="{FF2B5EF4-FFF2-40B4-BE49-F238E27FC236}">
                      <a16:creationId xmlns:a16="http://schemas.microsoft.com/office/drawing/2014/main" id="{198C0CCE-17F5-489F-828E-8432A55D6681}"/>
                    </a:ext>
                  </a:extLst>
                </p:cNvPr>
                <p:cNvSpPr txBox="1">
                  <a:spLocks noRot="1" noChangeAspect="1" noMove="1" noResize="1" noEditPoints="1" noAdjustHandles="1" noChangeArrowheads="1" noChangeShapeType="1" noTextEdit="1"/>
                </p:cNvSpPr>
                <p:nvPr/>
              </p:nvSpPr>
              <p:spPr bwMode="auto">
                <a:xfrm>
                  <a:off x="3727956" y="3993931"/>
                  <a:ext cx="1211892" cy="332815"/>
                </a:xfrm>
                <a:prstGeom prst="rect">
                  <a:avLst/>
                </a:prstGeom>
                <a:blipFill>
                  <a:blip r:embed="rId6"/>
                  <a:stretch>
                    <a:fillRect/>
                  </a:stretch>
                </a:blipFill>
                <a:ln>
                  <a:noFill/>
                </a:ln>
                <a:effectLst/>
              </p:spPr>
              <p:txBody>
                <a:bodyPr/>
                <a:lstStyle/>
                <a:p>
                  <a:r>
                    <a:rPr lang="en-US">
                      <a:noFill/>
                    </a:rPr>
                    <a:t> </a:t>
                  </a:r>
                </a:p>
              </p:txBody>
            </p:sp>
          </mc:Fallback>
        </mc:AlternateContent>
      </p:grpSp>
      <p:graphicFrame>
        <p:nvGraphicFramePr>
          <p:cNvPr id="102" name="Table 101">
            <a:extLst>
              <a:ext uri="{FF2B5EF4-FFF2-40B4-BE49-F238E27FC236}">
                <a16:creationId xmlns:a16="http://schemas.microsoft.com/office/drawing/2014/main" id="{2612225E-B10B-498A-8851-4EDA073B967F}"/>
              </a:ext>
            </a:extLst>
          </p:cNvPr>
          <p:cNvGraphicFramePr>
            <a:graphicFrameLocks noGrp="1"/>
          </p:cNvGraphicFramePr>
          <p:nvPr>
            <p:extLst>
              <p:ext uri="{D42A27DB-BD31-4B8C-83A1-F6EECF244321}">
                <p14:modId xmlns:p14="http://schemas.microsoft.com/office/powerpoint/2010/main" val="3516463500"/>
              </p:ext>
            </p:extLst>
          </p:nvPr>
        </p:nvGraphicFramePr>
        <p:xfrm>
          <a:off x="6078370" y="1435616"/>
          <a:ext cx="1357360" cy="914184"/>
        </p:xfrm>
        <a:graphic>
          <a:graphicData uri="http://schemas.openxmlformats.org/drawingml/2006/table">
            <a:tbl>
              <a:tblPr firstRow="1" bandRow="1">
                <a:tableStyleId>{5C22544A-7EE6-4342-B048-85BDC9FD1C3A}</a:tableStyleId>
              </a:tblPr>
              <a:tblGrid>
                <a:gridCol w="487788">
                  <a:extLst>
                    <a:ext uri="{9D8B030D-6E8A-4147-A177-3AD203B41FA5}">
                      <a16:colId xmlns:a16="http://schemas.microsoft.com/office/drawing/2014/main" val="20000"/>
                    </a:ext>
                  </a:extLst>
                </a:gridCol>
                <a:gridCol w="869572">
                  <a:extLst>
                    <a:ext uri="{9D8B030D-6E8A-4147-A177-3AD203B41FA5}">
                      <a16:colId xmlns:a16="http://schemas.microsoft.com/office/drawing/2014/main" val="20001"/>
                    </a:ext>
                  </a:extLst>
                </a:gridCol>
              </a:tblGrid>
              <a:tr h="277086">
                <a:tc>
                  <a:txBody>
                    <a:bodyPr/>
                    <a:lstStyle/>
                    <a:p>
                      <a:r>
                        <a:rPr lang="en-US" sz="1400" i="1" dirty="0"/>
                        <a:t>R</a:t>
                      </a:r>
                      <a:r>
                        <a:rPr lang="en-US" sz="1400" i="1" baseline="-25000" dirty="0"/>
                        <a:t>t-1</a:t>
                      </a:r>
                    </a:p>
                  </a:txBody>
                  <a:tcPr marL="91453" marR="91453" marT="45684" marB="4568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P(</a:t>
                      </a:r>
                      <a:r>
                        <a:rPr lang="en-US" sz="1400" i="1" dirty="0"/>
                        <a:t>R</a:t>
                      </a:r>
                      <a:r>
                        <a:rPr lang="en-US" sz="1400" baseline="-25000" dirty="0"/>
                        <a:t>t</a:t>
                      </a:r>
                      <a:r>
                        <a:rPr lang="en-US" sz="1400" baseline="0" dirty="0"/>
                        <a:t>|</a:t>
                      </a:r>
                      <a:r>
                        <a:rPr lang="en-US" sz="1400" i="1" dirty="0"/>
                        <a:t>R</a:t>
                      </a:r>
                      <a:r>
                        <a:rPr lang="en-US" sz="1400" i="1" baseline="-25000" dirty="0"/>
                        <a:t>t-1</a:t>
                      </a:r>
                      <a:r>
                        <a:rPr lang="en-US" sz="1400" baseline="0" dirty="0"/>
                        <a:t>)</a:t>
                      </a:r>
                      <a:endParaRPr lang="en-US" sz="1400" baseline="-25000" dirty="0"/>
                    </a:p>
                  </a:txBody>
                  <a:tcPr marL="91453" marR="91453" marT="45684" marB="45684"/>
                </a:tc>
                <a:extLst>
                  <a:ext uri="{0D108BD9-81ED-4DB2-BD59-A6C34878D82A}">
                    <a16:rowId xmlns:a16="http://schemas.microsoft.com/office/drawing/2014/main" val="10000"/>
                  </a:ext>
                </a:extLst>
              </a:tr>
              <a:tr h="277086">
                <a:tc>
                  <a:txBody>
                    <a:bodyPr/>
                    <a:lstStyle/>
                    <a:p>
                      <a:pPr algn="ctr"/>
                      <a:r>
                        <a:rPr lang="en-US" sz="1400" dirty="0"/>
                        <a:t>V</a:t>
                      </a:r>
                    </a:p>
                  </a:txBody>
                  <a:tcPr marL="91453" marR="91453" marT="45684" marB="45684"/>
                </a:tc>
                <a:tc>
                  <a:txBody>
                    <a:bodyPr/>
                    <a:lstStyle/>
                    <a:p>
                      <a:pPr algn="ctr"/>
                      <a:r>
                        <a:rPr lang="en-US" sz="1400" dirty="0"/>
                        <a:t>0.7</a:t>
                      </a:r>
                    </a:p>
                  </a:txBody>
                  <a:tcPr marL="91453" marR="91453" marT="45684" marB="45684"/>
                </a:tc>
                <a:extLst>
                  <a:ext uri="{0D108BD9-81ED-4DB2-BD59-A6C34878D82A}">
                    <a16:rowId xmlns:a16="http://schemas.microsoft.com/office/drawing/2014/main" val="10001"/>
                  </a:ext>
                </a:extLst>
              </a:tr>
              <a:tr h="277086">
                <a:tc>
                  <a:txBody>
                    <a:bodyPr/>
                    <a:lstStyle/>
                    <a:p>
                      <a:pPr algn="ctr"/>
                      <a:r>
                        <a:rPr lang="en-US" sz="1400" dirty="0"/>
                        <a:t>F</a:t>
                      </a:r>
                    </a:p>
                  </a:txBody>
                  <a:tcPr marL="91453" marR="91453" marT="45684" marB="45684"/>
                </a:tc>
                <a:tc>
                  <a:txBody>
                    <a:bodyPr/>
                    <a:lstStyle/>
                    <a:p>
                      <a:pPr algn="ctr"/>
                      <a:r>
                        <a:rPr lang="en-US" sz="1400" dirty="0"/>
                        <a:t>0.3</a:t>
                      </a:r>
                    </a:p>
                  </a:txBody>
                  <a:tcPr marL="91453" marR="91453" marT="45684" marB="45684"/>
                </a:tc>
                <a:extLst>
                  <a:ext uri="{0D108BD9-81ED-4DB2-BD59-A6C34878D82A}">
                    <a16:rowId xmlns:a16="http://schemas.microsoft.com/office/drawing/2014/main" val="10002"/>
                  </a:ext>
                </a:extLst>
              </a:tr>
            </a:tbl>
          </a:graphicData>
        </a:graphic>
      </p:graphicFrame>
      <p:graphicFrame>
        <p:nvGraphicFramePr>
          <p:cNvPr id="103" name="Table 102">
            <a:extLst>
              <a:ext uri="{FF2B5EF4-FFF2-40B4-BE49-F238E27FC236}">
                <a16:creationId xmlns:a16="http://schemas.microsoft.com/office/drawing/2014/main" id="{9DFC14B8-4FC9-46AB-B3E1-C37BD1C1080C}"/>
              </a:ext>
            </a:extLst>
          </p:cNvPr>
          <p:cNvGraphicFramePr>
            <a:graphicFrameLocks noGrp="1"/>
          </p:cNvGraphicFramePr>
          <p:nvPr>
            <p:extLst>
              <p:ext uri="{D42A27DB-BD31-4B8C-83A1-F6EECF244321}">
                <p14:modId xmlns:p14="http://schemas.microsoft.com/office/powerpoint/2010/main" val="1527885816"/>
              </p:ext>
            </p:extLst>
          </p:nvPr>
        </p:nvGraphicFramePr>
        <p:xfrm>
          <a:off x="7528335" y="1417638"/>
          <a:ext cx="1239009" cy="915465"/>
        </p:xfrm>
        <a:graphic>
          <a:graphicData uri="http://schemas.openxmlformats.org/drawingml/2006/table">
            <a:tbl>
              <a:tblPr firstRow="1" bandRow="1">
                <a:tableStyleId>{5C22544A-7EE6-4342-B048-85BDC9FD1C3A}</a:tableStyleId>
              </a:tblPr>
              <a:tblGrid>
                <a:gridCol w="450833">
                  <a:extLst>
                    <a:ext uri="{9D8B030D-6E8A-4147-A177-3AD203B41FA5}">
                      <a16:colId xmlns:a16="http://schemas.microsoft.com/office/drawing/2014/main" val="20000"/>
                    </a:ext>
                  </a:extLst>
                </a:gridCol>
                <a:gridCol w="788176">
                  <a:extLst>
                    <a:ext uri="{9D8B030D-6E8A-4147-A177-3AD203B41FA5}">
                      <a16:colId xmlns:a16="http://schemas.microsoft.com/office/drawing/2014/main" val="20001"/>
                    </a:ext>
                  </a:extLst>
                </a:gridCol>
              </a:tblGrid>
              <a:tr h="305793">
                <a:tc>
                  <a:txBody>
                    <a:bodyPr/>
                    <a:lstStyle/>
                    <a:p>
                      <a:r>
                        <a:rPr lang="en-US" sz="1400" i="1" dirty="0" err="1"/>
                        <a:t>R</a:t>
                      </a:r>
                      <a:r>
                        <a:rPr lang="en-US" sz="1400" i="1" baseline="-25000" dirty="0" err="1"/>
                        <a:t>t</a:t>
                      </a:r>
                      <a:endParaRPr lang="en-US" sz="1400" i="1" baseline="-25000" dirty="0"/>
                    </a:p>
                  </a:txBody>
                  <a:tcPr marL="91469" marR="91469" marT="45738" marB="4573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P(</a:t>
                      </a:r>
                      <a:r>
                        <a:rPr lang="en-US" sz="1400" i="1" dirty="0" err="1"/>
                        <a:t>U</a:t>
                      </a:r>
                      <a:r>
                        <a:rPr lang="en-US" sz="1400" i="1" baseline="-25000" dirty="0" err="1"/>
                        <a:t>t</a:t>
                      </a:r>
                      <a:r>
                        <a:rPr lang="en-US" sz="1400" i="0" baseline="0" dirty="0" err="1"/>
                        <a:t>|</a:t>
                      </a:r>
                      <a:r>
                        <a:rPr lang="en-US" sz="1400" i="1" dirty="0" err="1"/>
                        <a:t>R</a:t>
                      </a:r>
                      <a:r>
                        <a:rPr lang="en-US" sz="1400" i="1" baseline="-25000" dirty="0" err="1"/>
                        <a:t>t</a:t>
                      </a:r>
                      <a:r>
                        <a:rPr lang="en-US" sz="1400" baseline="0" dirty="0"/>
                        <a:t>)</a:t>
                      </a:r>
                      <a:endParaRPr lang="en-US" sz="1400" baseline="-25000" dirty="0"/>
                    </a:p>
                  </a:txBody>
                  <a:tcPr marL="91469" marR="91469" marT="45738" marB="45738"/>
                </a:tc>
                <a:extLst>
                  <a:ext uri="{0D108BD9-81ED-4DB2-BD59-A6C34878D82A}">
                    <a16:rowId xmlns:a16="http://schemas.microsoft.com/office/drawing/2014/main" val="10000"/>
                  </a:ext>
                </a:extLst>
              </a:tr>
              <a:tr h="292087">
                <a:tc>
                  <a:txBody>
                    <a:bodyPr/>
                    <a:lstStyle/>
                    <a:p>
                      <a:pPr algn="ctr"/>
                      <a:r>
                        <a:rPr lang="en-US" sz="1400" dirty="0"/>
                        <a:t>V</a:t>
                      </a:r>
                    </a:p>
                  </a:txBody>
                  <a:tcPr marL="91469" marR="91469" marT="45738" marB="45738"/>
                </a:tc>
                <a:tc>
                  <a:txBody>
                    <a:bodyPr/>
                    <a:lstStyle/>
                    <a:p>
                      <a:pPr algn="ctr"/>
                      <a:r>
                        <a:rPr lang="en-US" sz="1400" dirty="0"/>
                        <a:t>0.9</a:t>
                      </a:r>
                    </a:p>
                  </a:txBody>
                  <a:tcPr marL="91469" marR="91469" marT="45738" marB="45738"/>
                </a:tc>
                <a:extLst>
                  <a:ext uri="{0D108BD9-81ED-4DB2-BD59-A6C34878D82A}">
                    <a16:rowId xmlns:a16="http://schemas.microsoft.com/office/drawing/2014/main" val="10001"/>
                  </a:ext>
                </a:extLst>
              </a:tr>
              <a:tr h="292087">
                <a:tc>
                  <a:txBody>
                    <a:bodyPr/>
                    <a:lstStyle/>
                    <a:p>
                      <a:pPr algn="ctr"/>
                      <a:r>
                        <a:rPr lang="en-US" sz="1400" dirty="0"/>
                        <a:t>F</a:t>
                      </a:r>
                    </a:p>
                  </a:txBody>
                  <a:tcPr marL="91469" marR="91469" marT="45738" marB="45738"/>
                </a:tc>
                <a:tc>
                  <a:txBody>
                    <a:bodyPr/>
                    <a:lstStyle/>
                    <a:p>
                      <a:pPr algn="ctr"/>
                      <a:r>
                        <a:rPr lang="en-US" sz="1400" dirty="0"/>
                        <a:t>0.2</a:t>
                      </a:r>
                    </a:p>
                  </a:txBody>
                  <a:tcPr marL="91469" marR="91469" marT="45738" marB="45738"/>
                </a:tc>
                <a:extLst>
                  <a:ext uri="{0D108BD9-81ED-4DB2-BD59-A6C34878D82A}">
                    <a16:rowId xmlns:a16="http://schemas.microsoft.com/office/drawing/2014/main" val="10002"/>
                  </a:ext>
                </a:extLst>
              </a:tr>
            </a:tbl>
          </a:graphicData>
        </a:graphic>
      </p:graphicFrame>
      <p:sp>
        <p:nvSpPr>
          <p:cNvPr id="104" name="Line 17">
            <a:extLst>
              <a:ext uri="{FF2B5EF4-FFF2-40B4-BE49-F238E27FC236}">
                <a16:creationId xmlns:a16="http://schemas.microsoft.com/office/drawing/2014/main" id="{E15C28F7-E5F1-4CEE-B4E4-6BFF77F024DD}"/>
              </a:ext>
            </a:extLst>
          </p:cNvPr>
          <p:cNvSpPr>
            <a:spLocks noChangeShapeType="1"/>
          </p:cNvSpPr>
          <p:nvPr/>
        </p:nvSpPr>
        <p:spPr bwMode="auto">
          <a:xfrm flipV="1">
            <a:off x="7219058" y="2730325"/>
            <a:ext cx="380076" cy="12920"/>
          </a:xfrm>
          <a:prstGeom prst="line">
            <a:avLst/>
          </a:prstGeom>
          <a:noFill/>
          <a:ln w="9525">
            <a:solidFill>
              <a:schemeClr val="tx1"/>
            </a:solidFill>
            <a:round/>
            <a:headEnd/>
            <a:tailEnd type="triangle" w="med" len="med"/>
          </a:ln>
        </p:spPr>
        <p:txBody>
          <a:bodyPr/>
          <a:lstStyle/>
          <a:p>
            <a:pPr>
              <a:defRPr/>
            </a:pPr>
            <a:endParaRPr lang="en-CA" sz="1400">
              <a:latin typeface="+mn-lt"/>
              <a:ea typeface="+mn-ea"/>
            </a:endParaRPr>
          </a:p>
        </p:txBody>
      </p:sp>
      <p:sp>
        <p:nvSpPr>
          <p:cNvPr id="105" name="Line 53">
            <a:extLst>
              <a:ext uri="{FF2B5EF4-FFF2-40B4-BE49-F238E27FC236}">
                <a16:creationId xmlns:a16="http://schemas.microsoft.com/office/drawing/2014/main" id="{1DE2CCC3-BC32-4F6F-923E-2C4311EBB441}"/>
              </a:ext>
            </a:extLst>
          </p:cNvPr>
          <p:cNvSpPr>
            <a:spLocks noChangeShapeType="1"/>
          </p:cNvSpPr>
          <p:nvPr/>
        </p:nvSpPr>
        <p:spPr bwMode="auto">
          <a:xfrm>
            <a:off x="6824688" y="3004652"/>
            <a:ext cx="0" cy="287603"/>
          </a:xfrm>
          <a:prstGeom prst="line">
            <a:avLst/>
          </a:prstGeom>
          <a:noFill/>
          <a:ln w="9525">
            <a:solidFill>
              <a:schemeClr val="tx1"/>
            </a:solidFill>
            <a:round/>
            <a:headEnd/>
            <a:tailEnd type="triangle" w="med" len="med"/>
          </a:ln>
        </p:spPr>
        <p:txBody>
          <a:bodyPr/>
          <a:lstStyle/>
          <a:p>
            <a:pPr>
              <a:defRPr/>
            </a:pPr>
            <a:endParaRPr lang="en-CA" sz="1400">
              <a:latin typeface="+mn-lt"/>
              <a:ea typeface="+mn-ea"/>
            </a:endParaRPr>
          </a:p>
        </p:txBody>
      </p:sp>
      <p:sp>
        <p:nvSpPr>
          <p:cNvPr id="106" name="Line 53">
            <a:extLst>
              <a:ext uri="{FF2B5EF4-FFF2-40B4-BE49-F238E27FC236}">
                <a16:creationId xmlns:a16="http://schemas.microsoft.com/office/drawing/2014/main" id="{F7420559-3DC9-46DE-94B5-9D2D84849322}"/>
              </a:ext>
            </a:extLst>
          </p:cNvPr>
          <p:cNvSpPr>
            <a:spLocks noChangeShapeType="1"/>
          </p:cNvSpPr>
          <p:nvPr/>
        </p:nvSpPr>
        <p:spPr bwMode="auto">
          <a:xfrm>
            <a:off x="8108107" y="2971658"/>
            <a:ext cx="0" cy="320597"/>
          </a:xfrm>
          <a:prstGeom prst="line">
            <a:avLst/>
          </a:prstGeom>
          <a:noFill/>
          <a:ln w="9525">
            <a:solidFill>
              <a:schemeClr val="tx1"/>
            </a:solidFill>
            <a:round/>
            <a:headEnd/>
            <a:tailEnd type="triangle" w="med" len="med"/>
          </a:ln>
        </p:spPr>
        <p:txBody>
          <a:bodyPr/>
          <a:lstStyle/>
          <a:p>
            <a:pPr>
              <a:defRPr/>
            </a:pPr>
            <a:endParaRPr lang="en-CA" sz="1400">
              <a:latin typeface="+mn-lt"/>
              <a:ea typeface="+mn-ea"/>
            </a:endParaRPr>
          </a:p>
        </p:txBody>
      </p:sp>
      <p:cxnSp>
        <p:nvCxnSpPr>
          <p:cNvPr id="107" name="Straight Arrow Connector 106">
            <a:extLst>
              <a:ext uri="{FF2B5EF4-FFF2-40B4-BE49-F238E27FC236}">
                <a16:creationId xmlns:a16="http://schemas.microsoft.com/office/drawing/2014/main" id="{F40D9C9B-AA02-4DEA-A38E-0A8B05A97D1A}"/>
              </a:ext>
            </a:extLst>
          </p:cNvPr>
          <p:cNvCxnSpPr>
            <a:cxnSpLocks/>
          </p:cNvCxnSpPr>
          <p:nvPr/>
        </p:nvCxnSpPr>
        <p:spPr>
          <a:xfrm>
            <a:off x="7153882" y="2373842"/>
            <a:ext cx="220449" cy="338716"/>
          </a:xfrm>
          <a:prstGeom prst="straightConnector1">
            <a:avLst/>
          </a:prstGeom>
          <a:ln w="6350">
            <a:tailEnd type="triangle"/>
          </a:ln>
        </p:spPr>
        <p:style>
          <a:lnRef idx="2">
            <a:schemeClr val="accent1"/>
          </a:lnRef>
          <a:fillRef idx="0">
            <a:schemeClr val="accent1"/>
          </a:fillRef>
          <a:effectRef idx="1">
            <a:schemeClr val="accent1"/>
          </a:effectRef>
          <a:fontRef idx="minor">
            <a:schemeClr val="tx1"/>
          </a:fontRef>
        </p:style>
      </p:cxnSp>
      <p:cxnSp>
        <p:nvCxnSpPr>
          <p:cNvPr id="108" name="Connector: Curved 107">
            <a:extLst>
              <a:ext uri="{FF2B5EF4-FFF2-40B4-BE49-F238E27FC236}">
                <a16:creationId xmlns:a16="http://schemas.microsoft.com/office/drawing/2014/main" id="{C70745D8-9CE6-4BDC-AC36-9798AA88EA6F}"/>
              </a:ext>
            </a:extLst>
          </p:cNvPr>
          <p:cNvCxnSpPr>
            <a:cxnSpLocks/>
            <a:endCxn id="103" idx="3"/>
          </p:cNvCxnSpPr>
          <p:nvPr/>
        </p:nvCxnSpPr>
        <p:spPr>
          <a:xfrm rot="5400000" flipH="1" flipV="1">
            <a:off x="7819884" y="2188722"/>
            <a:ext cx="1260812" cy="634108"/>
          </a:xfrm>
          <a:prstGeom prst="curvedConnector4">
            <a:avLst>
              <a:gd name="adj1" fmla="val 1226"/>
              <a:gd name="adj2" fmla="val 136051"/>
            </a:avLst>
          </a:prstGeom>
          <a:ln w="6350">
            <a:headEnd type="arrow" w="med" len="med"/>
            <a:tailEnd type="none" w="med" len="med"/>
          </a:ln>
        </p:spPr>
        <p:style>
          <a:lnRef idx="2">
            <a:schemeClr val="accent1"/>
          </a:lnRef>
          <a:fillRef idx="0">
            <a:schemeClr val="accent1"/>
          </a:fillRef>
          <a:effectRef idx="1">
            <a:schemeClr val="accent1"/>
          </a:effectRef>
          <a:fontRef idx="minor">
            <a:schemeClr val="tx1"/>
          </a:fontRef>
        </p:style>
      </p:cxnSp>
      <p:pic>
        <p:nvPicPr>
          <p:cNvPr id="47" name="Picture 46">
            <a:extLst>
              <a:ext uri="{FF2B5EF4-FFF2-40B4-BE49-F238E27FC236}">
                <a16:creationId xmlns:a16="http://schemas.microsoft.com/office/drawing/2014/main" id="{09AA4673-D117-4BF2-9DAB-E41DB8F38474}"/>
              </a:ext>
            </a:extLst>
          </p:cNvPr>
          <p:cNvPicPr>
            <a:picLocks noChangeAspect="1"/>
          </p:cNvPicPr>
          <p:nvPr/>
        </p:nvPicPr>
        <p:blipFill>
          <a:blip r:embed="rId7"/>
          <a:stretch>
            <a:fillRect/>
          </a:stretch>
        </p:blipFill>
        <p:spPr>
          <a:xfrm>
            <a:off x="5235650" y="4197093"/>
            <a:ext cx="3773753" cy="1062513"/>
          </a:xfrm>
          <a:prstGeom prst="rect">
            <a:avLst/>
          </a:prstGeom>
        </p:spPr>
      </p:pic>
      <p:sp>
        <p:nvSpPr>
          <p:cNvPr id="51" name="TextBox 50">
            <a:extLst>
              <a:ext uri="{FF2B5EF4-FFF2-40B4-BE49-F238E27FC236}">
                <a16:creationId xmlns:a16="http://schemas.microsoft.com/office/drawing/2014/main" id="{B562C9D7-74AF-4A81-B071-B530EB2BC548}"/>
              </a:ext>
            </a:extLst>
          </p:cNvPr>
          <p:cNvSpPr txBox="1"/>
          <p:nvPr/>
        </p:nvSpPr>
        <p:spPr>
          <a:xfrm>
            <a:off x="5578251" y="5303909"/>
            <a:ext cx="1256241" cy="338554"/>
          </a:xfrm>
          <a:prstGeom prst="rect">
            <a:avLst/>
          </a:prstGeom>
          <a:noFill/>
        </p:spPr>
        <p:txBody>
          <a:bodyPr wrap="none" rtlCol="0">
            <a:spAutoFit/>
          </a:bodyPr>
          <a:lstStyle/>
          <a:p>
            <a:r>
              <a:rPr lang="en-CA" sz="1600" b="1" dirty="0">
                <a:solidFill>
                  <a:schemeClr val="tx2"/>
                </a:solidFill>
              </a:rPr>
              <a:t>1. Propagate</a:t>
            </a:r>
            <a:endParaRPr lang="en-US" sz="1600" b="1" dirty="0">
              <a:solidFill>
                <a:schemeClr val="tx2"/>
              </a:solidFill>
            </a:endParaRPr>
          </a:p>
        </p:txBody>
      </p:sp>
      <p:sp>
        <p:nvSpPr>
          <p:cNvPr id="111" name="TextBox 110">
            <a:extLst>
              <a:ext uri="{FF2B5EF4-FFF2-40B4-BE49-F238E27FC236}">
                <a16:creationId xmlns:a16="http://schemas.microsoft.com/office/drawing/2014/main" id="{DA01FDCA-220B-47E7-B4F0-E35EAC6390EC}"/>
              </a:ext>
            </a:extLst>
          </p:cNvPr>
          <p:cNvSpPr txBox="1"/>
          <p:nvPr/>
        </p:nvSpPr>
        <p:spPr>
          <a:xfrm>
            <a:off x="7056974" y="5307172"/>
            <a:ext cx="997774" cy="338554"/>
          </a:xfrm>
          <a:prstGeom prst="rect">
            <a:avLst/>
          </a:prstGeom>
          <a:noFill/>
        </p:spPr>
        <p:txBody>
          <a:bodyPr wrap="none" rtlCol="0">
            <a:spAutoFit/>
          </a:bodyPr>
          <a:lstStyle/>
          <a:p>
            <a:r>
              <a:rPr lang="en-CA" sz="1600" b="1" dirty="0">
                <a:solidFill>
                  <a:schemeClr val="tx2"/>
                </a:solidFill>
              </a:rPr>
              <a:t>2. Weight</a:t>
            </a:r>
            <a:endParaRPr lang="en-US" sz="1600" b="1" dirty="0">
              <a:solidFill>
                <a:schemeClr val="tx2"/>
              </a:solidFill>
            </a:endParaRPr>
          </a:p>
        </p:txBody>
      </p:sp>
      <p:sp>
        <p:nvSpPr>
          <p:cNvPr id="112" name="TextBox 111">
            <a:extLst>
              <a:ext uri="{FF2B5EF4-FFF2-40B4-BE49-F238E27FC236}">
                <a16:creationId xmlns:a16="http://schemas.microsoft.com/office/drawing/2014/main" id="{BCDFA58A-3132-4161-9EB4-4B5CBC59A120}"/>
              </a:ext>
            </a:extLst>
          </p:cNvPr>
          <p:cNvSpPr txBox="1"/>
          <p:nvPr/>
        </p:nvSpPr>
        <p:spPr>
          <a:xfrm>
            <a:off x="7985399" y="5303909"/>
            <a:ext cx="1217193" cy="338554"/>
          </a:xfrm>
          <a:prstGeom prst="rect">
            <a:avLst/>
          </a:prstGeom>
          <a:noFill/>
        </p:spPr>
        <p:txBody>
          <a:bodyPr wrap="none" rtlCol="0">
            <a:spAutoFit/>
          </a:bodyPr>
          <a:lstStyle/>
          <a:p>
            <a:r>
              <a:rPr lang="en-CA" sz="1600" b="1" dirty="0">
                <a:solidFill>
                  <a:schemeClr val="tx2"/>
                </a:solidFill>
              </a:rPr>
              <a:t>3. Resample</a:t>
            </a:r>
            <a:endParaRPr lang="en-US" sz="1600" b="1" dirty="0">
              <a:solidFill>
                <a:schemeClr val="tx2"/>
              </a:solidFill>
            </a:endParaRPr>
          </a:p>
        </p:txBody>
      </p:sp>
      <p:sp>
        <p:nvSpPr>
          <p:cNvPr id="54" name="TextBox 53">
            <a:extLst>
              <a:ext uri="{FF2B5EF4-FFF2-40B4-BE49-F238E27FC236}">
                <a16:creationId xmlns:a16="http://schemas.microsoft.com/office/drawing/2014/main" id="{D598C0C9-6AF7-42D4-B075-1EB223871158}"/>
              </a:ext>
            </a:extLst>
          </p:cNvPr>
          <p:cNvSpPr txBox="1"/>
          <p:nvPr/>
        </p:nvSpPr>
        <p:spPr>
          <a:xfrm>
            <a:off x="6482515" y="5724586"/>
            <a:ext cx="2348079" cy="646331"/>
          </a:xfrm>
          <a:prstGeom prst="rect">
            <a:avLst/>
          </a:prstGeom>
          <a:noFill/>
        </p:spPr>
        <p:txBody>
          <a:bodyPr wrap="none" rtlCol="0">
            <a:spAutoFit/>
          </a:bodyPr>
          <a:lstStyle/>
          <a:p>
            <a:r>
              <a:rPr lang="en-CA" dirty="0"/>
              <a:t>Au temps </a:t>
            </a:r>
            <a:r>
              <a:rPr lang="en-CA" i="1" dirty="0"/>
              <a:t>t+1,</a:t>
            </a:r>
          </a:p>
          <a:p>
            <a:r>
              <a:rPr lang="en-CA" i="1" dirty="0"/>
              <a:t>┐Umbrella  </a:t>
            </a:r>
            <a:r>
              <a:rPr lang="en-CA" dirty="0" err="1"/>
              <a:t>est</a:t>
            </a:r>
            <a:r>
              <a:rPr lang="en-CA" dirty="0"/>
              <a:t> </a:t>
            </a:r>
            <a:r>
              <a:rPr lang="en-CA" dirty="0" err="1"/>
              <a:t>observé</a:t>
            </a:r>
            <a:endParaRPr lang="en-US" dirty="0"/>
          </a:p>
        </p:txBody>
      </p:sp>
    </p:spTree>
    <p:extLst>
      <p:ext uri="{BB962C8B-B14F-4D97-AF65-F5344CB8AC3E}">
        <p14:creationId xmlns:p14="http://schemas.microsoft.com/office/powerpoint/2010/main" val="32894699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7043">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7043">
                                            <p:txEl>
                                              <p:pRg st="1" end="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7043">
                                            <p:txEl>
                                              <p:pRg st="2" end="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7043">
                                            <p:txEl>
                                              <p:pRg st="3" end="3"/>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7043">
                                            <p:txEl>
                                              <p:pRg st="4" end="4"/>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7043">
                                            <p:txEl>
                                              <p:pRg st="5" end="5"/>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87043">
                                            <p:txEl>
                                              <p:pRg st="6" end="6"/>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4" grpId="0" animBg="1"/>
      <p:bldP spid="105" grpId="0" animBg="1"/>
      <p:bldP spid="106" grpId="0" animBg="1"/>
      <p:bldP spid="51" grpId="0"/>
      <p:bldP spid="111" grpId="0"/>
      <p:bldP spid="112" grpId="0"/>
      <p:bldP spid="5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05077" y="135835"/>
            <a:ext cx="8229600" cy="928382"/>
          </a:xfrm>
        </p:spPr>
        <p:txBody>
          <a:bodyPr/>
          <a:lstStyle/>
          <a:p>
            <a:pPr eaLnBrk="1" hangingPunct="1"/>
            <a:r>
              <a:rPr lang="fr-CA" altLang="ko-KR" dirty="0">
                <a:latin typeface="Arial" pitchFamily="34" charset="0"/>
                <a:ea typeface="ＭＳ Ｐゴシック" pitchFamily="34" charset="-128"/>
              </a:rPr>
              <a:t>Filtre de particules - Algorithme</a:t>
            </a:r>
          </a:p>
        </p:txBody>
      </p:sp>
      <p:sp>
        <p:nvSpPr>
          <p:cNvPr id="87044"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87045"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dirty="0">
                <a:latin typeface="Calibri" pitchFamily="34" charset="0"/>
              </a:rPr>
              <a:t>Froduald Kabanza</a:t>
            </a:r>
            <a:endParaRPr lang="en-US" altLang="en-US" dirty="0">
              <a:latin typeface="Calibri" pitchFamily="34" charset="0"/>
            </a:endParaRPr>
          </a:p>
        </p:txBody>
      </p:sp>
      <p:sp>
        <p:nvSpPr>
          <p:cNvPr id="87046"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D93C10D5-B852-4F06-A203-78A5B5E84E55}" type="slidenum">
              <a:rPr lang="en-US" altLang="en-US" smtClean="0">
                <a:latin typeface="Calibri" pitchFamily="34" charset="0"/>
              </a:rPr>
              <a:pPr/>
              <a:t>55</a:t>
            </a:fld>
            <a:endParaRPr lang="en-US" altLang="en-US">
              <a:latin typeface="Calibri" pitchFamily="34" charset="0"/>
            </a:endParaRPr>
          </a:p>
        </p:txBody>
      </p:sp>
      <p:pic>
        <p:nvPicPr>
          <p:cNvPr id="4" name="Picture 3">
            <a:extLst>
              <a:ext uri="{FF2B5EF4-FFF2-40B4-BE49-F238E27FC236}">
                <a16:creationId xmlns:a16="http://schemas.microsoft.com/office/drawing/2014/main" id="{8C6CB26A-894F-400E-8170-4A5224C7116F}"/>
              </a:ext>
            </a:extLst>
          </p:cNvPr>
          <p:cNvPicPr>
            <a:picLocks noChangeAspect="1"/>
          </p:cNvPicPr>
          <p:nvPr/>
        </p:nvPicPr>
        <p:blipFill>
          <a:blip r:embed="rId3"/>
          <a:stretch>
            <a:fillRect/>
          </a:stretch>
        </p:blipFill>
        <p:spPr>
          <a:xfrm>
            <a:off x="447537" y="1592768"/>
            <a:ext cx="8149762" cy="3228614"/>
          </a:xfrm>
          <a:prstGeom prst="rect">
            <a:avLst/>
          </a:prstGeom>
        </p:spPr>
      </p:pic>
    </p:spTree>
    <p:extLst>
      <p:ext uri="{BB962C8B-B14F-4D97-AF65-F5344CB8AC3E}">
        <p14:creationId xmlns:p14="http://schemas.microsoft.com/office/powerpoint/2010/main" val="677725290"/>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05077" y="135835"/>
            <a:ext cx="8229600" cy="928382"/>
          </a:xfrm>
        </p:spPr>
        <p:txBody>
          <a:bodyPr/>
          <a:lstStyle/>
          <a:p>
            <a:pPr eaLnBrk="1" hangingPunct="1"/>
            <a:r>
              <a:rPr lang="fr-CA" altLang="ko-KR" dirty="0" err="1">
                <a:latin typeface="Arial" pitchFamily="34" charset="0"/>
                <a:ea typeface="ＭＳ Ｐゴシック" pitchFamily="34" charset="-128"/>
              </a:rPr>
              <a:t>Consistence</a:t>
            </a:r>
            <a:r>
              <a:rPr lang="fr-CA" altLang="ko-KR" dirty="0">
                <a:latin typeface="Arial" pitchFamily="34" charset="0"/>
                <a:ea typeface="ＭＳ Ｐゴシック" pitchFamily="34" charset="-128"/>
              </a:rPr>
              <a:t> de l’algorithme</a:t>
            </a:r>
          </a:p>
        </p:txBody>
      </p:sp>
      <p:sp>
        <p:nvSpPr>
          <p:cNvPr id="87043" name="Rectangle 6"/>
          <p:cNvSpPr>
            <a:spLocks noGrp="1" noChangeArrowheads="1"/>
          </p:cNvSpPr>
          <p:nvPr>
            <p:ph idx="1"/>
          </p:nvPr>
        </p:nvSpPr>
        <p:spPr>
          <a:xfrm>
            <a:off x="441323" y="1235076"/>
            <a:ext cx="7913537" cy="5015412"/>
          </a:xfrm>
        </p:spPr>
        <p:txBody>
          <a:bodyPr/>
          <a:lstStyle/>
          <a:p>
            <a:pPr marL="0" indent="0" eaLnBrk="1" hangingPunct="1">
              <a:spcBef>
                <a:spcPts val="300"/>
              </a:spcBef>
              <a:spcAft>
                <a:spcPts val="300"/>
              </a:spcAft>
              <a:buNone/>
            </a:pPr>
            <a:r>
              <a:rPr lang="fr-CA" dirty="0"/>
              <a:t>On peut prouver (par induction) que l’algorithme est consistent, </a:t>
            </a:r>
            <a:r>
              <a:rPr lang="fr-CA" dirty="0" err="1"/>
              <a:t>c.-à.d</a:t>
            </a:r>
            <a:r>
              <a:rPr lang="fr-CA" dirty="0"/>
              <a:t>-., que lorsque le nombre d’échantillons </a:t>
            </a:r>
            <a:r>
              <a:rPr lang="fr-CA" i="1" dirty="0"/>
              <a:t>N</a:t>
            </a:r>
            <a:r>
              <a:rPr lang="fr-CA" dirty="0"/>
              <a:t> tend vers l’infini, il se rapproche de la probabilité de filtrage. </a:t>
            </a:r>
          </a:p>
          <a:p>
            <a:pPr marL="0" indent="0" eaLnBrk="1" hangingPunct="1">
              <a:spcBef>
                <a:spcPts val="300"/>
              </a:spcBef>
              <a:spcAft>
                <a:spcPts val="300"/>
              </a:spcAft>
              <a:buNone/>
            </a:pPr>
            <a:endParaRPr lang="fr-CA" altLang="ko-KR" dirty="0">
              <a:ea typeface="ＭＳ Ｐゴシック" pitchFamily="34" charset="-128"/>
            </a:endParaRPr>
          </a:p>
          <a:p>
            <a:pPr eaLnBrk="1" hangingPunct="1">
              <a:spcBef>
                <a:spcPts val="300"/>
              </a:spcBef>
              <a:spcAft>
                <a:spcPts val="300"/>
              </a:spcAft>
            </a:pPr>
            <a:r>
              <a:rPr lang="fr-CA" altLang="ko-KR" dirty="0">
                <a:ea typeface="ＭＳ Ｐゴシック" pitchFamily="34" charset="-128"/>
              </a:rPr>
              <a:t>Cas de base: On suppose que la population initiale est consistante avec </a:t>
            </a:r>
            <a:r>
              <a:rPr lang="fr-CA" altLang="ko-KR" i="1" dirty="0">
                <a:ea typeface="ＭＳ Ｐゴシック" pitchFamily="34" charset="-128"/>
              </a:rPr>
              <a:t>P</a:t>
            </a:r>
            <a:r>
              <a:rPr lang="fr-CA" altLang="ko-KR" dirty="0">
                <a:ea typeface="ＭＳ Ｐゴシック" pitchFamily="34" charset="-128"/>
              </a:rPr>
              <a:t>(X</a:t>
            </a:r>
            <a:r>
              <a:rPr lang="fr-CA" altLang="ko-KR" i="1" dirty="0">
                <a:ea typeface="ＭＳ Ｐゴシック" pitchFamily="34" charset="-128"/>
              </a:rPr>
              <a:t>0</a:t>
            </a:r>
            <a:r>
              <a:rPr lang="fr-CA" altLang="ko-KR" dirty="0">
                <a:ea typeface="ＭＳ Ｐゴシック" pitchFamily="34" charset="-128"/>
              </a:rPr>
              <a:t>).</a:t>
            </a:r>
          </a:p>
          <a:p>
            <a:pPr marL="0" indent="0" eaLnBrk="1" hangingPunct="1">
              <a:spcBef>
                <a:spcPts val="300"/>
              </a:spcBef>
              <a:spcAft>
                <a:spcPts val="300"/>
              </a:spcAft>
              <a:buNone/>
            </a:pPr>
            <a:endParaRPr lang="fr-CA" altLang="ko-KR" dirty="0">
              <a:ea typeface="ＭＳ Ｐゴシック" pitchFamily="34" charset="-128"/>
            </a:endParaRPr>
          </a:p>
          <a:p>
            <a:pPr marL="0" indent="0" eaLnBrk="1" hangingPunct="1">
              <a:spcBef>
                <a:spcPts val="300"/>
              </a:spcBef>
              <a:spcAft>
                <a:spcPts val="300"/>
              </a:spcAft>
              <a:buNone/>
            </a:pPr>
            <a:r>
              <a:rPr lang="fr-CA" altLang="ko-KR" dirty="0">
                <a:ea typeface="ＭＳ Ｐゴシック" pitchFamily="34" charset="-128"/>
              </a:rPr>
              <a:t>Notons </a:t>
            </a:r>
            <a:r>
              <a:rPr lang="fr-CA" altLang="ko-KR" i="1" dirty="0">
                <a:ea typeface="ＭＳ Ｐゴシック" pitchFamily="34" charset="-128"/>
              </a:rPr>
              <a:t>N</a:t>
            </a:r>
            <a:r>
              <a:rPr lang="fr-CA" altLang="ko-KR" dirty="0">
                <a:ea typeface="ＭＳ Ｐゴシック" pitchFamily="34" charset="-128"/>
              </a:rPr>
              <a:t>(</a:t>
            </a:r>
            <a:r>
              <a:rPr lang="fr-CA" altLang="ko-KR" i="1" dirty="0">
                <a:ea typeface="ＭＳ Ｐゴシック" pitchFamily="34" charset="-128"/>
              </a:rPr>
              <a:t>x</a:t>
            </a:r>
            <a:r>
              <a:rPr lang="fr-CA" altLang="ko-KR" i="1" baseline="-25000" dirty="0">
                <a:ea typeface="ＭＳ Ｐゴシック" pitchFamily="34" charset="-128"/>
              </a:rPr>
              <a:t>t</a:t>
            </a:r>
            <a:r>
              <a:rPr lang="fr-CA" altLang="ko-KR" dirty="0">
                <a:ea typeface="ＭＳ Ｐゴシック" pitchFamily="34" charset="-128"/>
              </a:rPr>
              <a:t>|</a:t>
            </a:r>
            <a:r>
              <a:rPr lang="fr-CA" altLang="ko-KR" i="1" dirty="0">
                <a:ea typeface="ＭＳ Ｐゴシック" pitchFamily="34" charset="-128"/>
              </a:rPr>
              <a:t>e</a:t>
            </a:r>
            <a:r>
              <a:rPr lang="fr-CA" altLang="ko-KR" i="1" baseline="-25000" dirty="0">
                <a:ea typeface="ＭＳ Ｐゴシック" pitchFamily="34" charset="-128"/>
              </a:rPr>
              <a:t>1:t</a:t>
            </a:r>
            <a:r>
              <a:rPr lang="fr-CA" altLang="ko-KR" dirty="0">
                <a:ea typeface="ＭＳ Ｐゴシック" pitchFamily="34" charset="-128"/>
              </a:rPr>
              <a:t>), le nombre de particules ayant la valeur </a:t>
            </a:r>
            <a:r>
              <a:rPr lang="fr-CA" altLang="ko-KR" dirty="0" err="1">
                <a:ea typeface="ＭＳ Ｐゴシック" pitchFamily="34" charset="-128"/>
              </a:rPr>
              <a:t>x</a:t>
            </a:r>
            <a:r>
              <a:rPr lang="fr-CA" altLang="ko-KR" baseline="-25000" dirty="0" err="1">
                <a:ea typeface="ＭＳ Ｐゴシック" pitchFamily="34" charset="-128"/>
              </a:rPr>
              <a:t>t</a:t>
            </a:r>
            <a:r>
              <a:rPr lang="fr-CA" altLang="ko-KR" dirty="0">
                <a:ea typeface="ＭＳ Ｐゴシック" pitchFamily="34" charset="-128"/>
              </a:rPr>
              <a:t> après avoir observé e</a:t>
            </a:r>
            <a:r>
              <a:rPr lang="fr-CA" altLang="ko-KR" baseline="-25000" dirty="0">
                <a:ea typeface="ＭＳ Ｐゴシック" pitchFamily="34" charset="-128"/>
              </a:rPr>
              <a:t>1:t</a:t>
            </a:r>
            <a:r>
              <a:rPr lang="fr-CA" altLang="ko-KR" dirty="0">
                <a:ea typeface="ＭＳ Ｐゴシック" pitchFamily="34" charset="-128"/>
              </a:rPr>
              <a:t>.</a:t>
            </a:r>
          </a:p>
          <a:p>
            <a:pPr marL="0" indent="0" eaLnBrk="1" hangingPunct="1">
              <a:spcBef>
                <a:spcPts val="300"/>
              </a:spcBef>
              <a:spcAft>
                <a:spcPts val="300"/>
              </a:spcAft>
              <a:buNone/>
            </a:pPr>
            <a:endParaRPr lang="fr-CA" altLang="ko-KR" i="1" dirty="0">
              <a:ea typeface="ＭＳ Ｐゴシック" pitchFamily="34" charset="-128"/>
            </a:endParaRPr>
          </a:p>
          <a:p>
            <a:pPr>
              <a:spcBef>
                <a:spcPts val="300"/>
              </a:spcBef>
              <a:spcAft>
                <a:spcPts val="300"/>
              </a:spcAft>
            </a:pPr>
            <a:r>
              <a:rPr lang="fr-CA" altLang="ko-KR" dirty="0">
                <a:ea typeface="ＭＳ Ｐゴシック" pitchFamily="34" charset="-128"/>
              </a:rPr>
              <a:t>Cas inductif: Supposons que </a:t>
            </a:r>
            <a:r>
              <a:rPr lang="fr-CA" altLang="ko-KR" i="1" dirty="0">
                <a:ea typeface="ＭＳ Ｐゴシック" pitchFamily="34" charset="-128"/>
              </a:rPr>
              <a:t>N</a:t>
            </a:r>
            <a:r>
              <a:rPr lang="fr-CA" altLang="ko-KR" dirty="0">
                <a:ea typeface="ＭＳ Ｐゴシック" pitchFamily="34" charset="-128"/>
              </a:rPr>
              <a:t>(</a:t>
            </a:r>
            <a:r>
              <a:rPr lang="fr-CA" altLang="ko-KR" i="1" dirty="0">
                <a:ea typeface="ＭＳ Ｐゴシック" pitchFamily="34" charset="-128"/>
              </a:rPr>
              <a:t>x</a:t>
            </a:r>
            <a:r>
              <a:rPr lang="fr-CA" altLang="ko-KR" i="1" baseline="-25000" dirty="0">
                <a:ea typeface="ＭＳ Ｐゴシック" pitchFamily="34" charset="-128"/>
              </a:rPr>
              <a:t>t</a:t>
            </a:r>
            <a:r>
              <a:rPr lang="fr-CA" altLang="ko-KR" dirty="0">
                <a:ea typeface="ＭＳ Ｐゴシック" pitchFamily="34" charset="-128"/>
              </a:rPr>
              <a:t>|</a:t>
            </a:r>
            <a:r>
              <a:rPr lang="fr-CA" altLang="ko-KR" i="1" dirty="0">
                <a:ea typeface="ＭＳ Ｐゴシック" pitchFamily="34" charset="-128"/>
              </a:rPr>
              <a:t>e</a:t>
            </a:r>
            <a:r>
              <a:rPr lang="fr-CA" altLang="ko-KR" i="1" baseline="-25000" dirty="0">
                <a:ea typeface="ＭＳ Ｐゴシック" pitchFamily="34" charset="-128"/>
              </a:rPr>
              <a:t>1:t</a:t>
            </a:r>
            <a:r>
              <a:rPr lang="fr-CA" altLang="ko-KR" dirty="0">
                <a:ea typeface="ＭＳ Ｐゴシック" pitchFamily="34" charset="-128"/>
              </a:rPr>
              <a:t>) / N</a:t>
            </a:r>
            <a:r>
              <a:rPr lang="fr-CA" altLang="ko-KR" i="1" dirty="0">
                <a:ea typeface="ＭＳ Ｐゴシック" pitchFamily="34" charset="-128"/>
              </a:rPr>
              <a:t> = P</a:t>
            </a:r>
            <a:r>
              <a:rPr lang="fr-CA" altLang="ko-KR" dirty="0">
                <a:ea typeface="ＭＳ Ｐゴシック" pitchFamily="34" charset="-128"/>
              </a:rPr>
              <a:t>(</a:t>
            </a:r>
            <a:r>
              <a:rPr lang="fr-CA" altLang="ko-KR" i="1" dirty="0">
                <a:ea typeface="ＭＳ Ｐゴシック" pitchFamily="34" charset="-128"/>
              </a:rPr>
              <a:t>x</a:t>
            </a:r>
            <a:r>
              <a:rPr lang="fr-CA" altLang="ko-KR" i="1" baseline="-25000" dirty="0">
                <a:ea typeface="ＭＳ Ｐゴシック" pitchFamily="34" charset="-128"/>
              </a:rPr>
              <a:t>t</a:t>
            </a:r>
            <a:r>
              <a:rPr lang="fr-CA" altLang="ko-KR" dirty="0">
                <a:ea typeface="ＭＳ Ｐゴシック" pitchFamily="34" charset="-128"/>
              </a:rPr>
              <a:t>|</a:t>
            </a:r>
            <a:r>
              <a:rPr lang="fr-CA" altLang="ko-KR" i="1" dirty="0">
                <a:ea typeface="ＭＳ Ｐゴシック" pitchFamily="34" charset="-128"/>
              </a:rPr>
              <a:t>e</a:t>
            </a:r>
            <a:r>
              <a:rPr lang="fr-CA" altLang="ko-KR" i="1" baseline="-25000" dirty="0">
                <a:ea typeface="ＭＳ Ｐゴシック" pitchFamily="34" charset="-128"/>
              </a:rPr>
              <a:t>1:t</a:t>
            </a:r>
            <a:r>
              <a:rPr lang="fr-CA" altLang="ko-KR" dirty="0">
                <a:ea typeface="ＭＳ Ｐゴシック" pitchFamily="34" charset="-128"/>
              </a:rPr>
              <a:t>)</a:t>
            </a:r>
          </a:p>
          <a:p>
            <a:pPr marL="0" indent="0">
              <a:spcBef>
                <a:spcPts val="300"/>
              </a:spcBef>
              <a:spcAft>
                <a:spcPts val="300"/>
              </a:spcAft>
              <a:buNone/>
            </a:pPr>
            <a:r>
              <a:rPr lang="fr-CA" altLang="ko-KR" dirty="0">
                <a:ea typeface="ＭＳ Ｐゴシック" pitchFamily="34" charset="-128"/>
              </a:rPr>
              <a:t>                              Montrons que </a:t>
            </a:r>
            <a:r>
              <a:rPr lang="fr-CA" altLang="ko-KR" i="1" dirty="0">
                <a:ea typeface="ＭＳ Ｐゴシック" pitchFamily="34" charset="-128"/>
              </a:rPr>
              <a:t>N</a:t>
            </a:r>
            <a:r>
              <a:rPr lang="fr-CA" altLang="ko-KR" dirty="0">
                <a:ea typeface="ＭＳ Ｐゴシック" pitchFamily="34" charset="-128"/>
              </a:rPr>
              <a:t>(</a:t>
            </a:r>
            <a:r>
              <a:rPr lang="fr-CA" altLang="ko-KR" i="1" dirty="0">
                <a:ea typeface="ＭＳ Ｐゴシック" pitchFamily="34" charset="-128"/>
              </a:rPr>
              <a:t>x</a:t>
            </a:r>
            <a:r>
              <a:rPr lang="fr-CA" altLang="ko-KR" i="1" baseline="-25000" dirty="0">
                <a:ea typeface="ＭＳ Ｐゴシック" pitchFamily="34" charset="-128"/>
              </a:rPr>
              <a:t>t+1</a:t>
            </a:r>
            <a:r>
              <a:rPr lang="fr-CA" altLang="ko-KR" dirty="0">
                <a:ea typeface="ＭＳ Ｐゴシック" pitchFamily="34" charset="-128"/>
              </a:rPr>
              <a:t>|</a:t>
            </a:r>
            <a:r>
              <a:rPr lang="fr-CA" altLang="ko-KR" i="1" dirty="0">
                <a:ea typeface="ＭＳ Ｐゴシック" pitchFamily="34" charset="-128"/>
              </a:rPr>
              <a:t>e</a:t>
            </a:r>
            <a:r>
              <a:rPr lang="fr-CA" altLang="ko-KR" i="1" baseline="-25000" dirty="0">
                <a:ea typeface="ＭＳ Ｐゴシック" pitchFamily="34" charset="-128"/>
              </a:rPr>
              <a:t>1:t+1</a:t>
            </a:r>
            <a:r>
              <a:rPr lang="fr-CA" altLang="ko-KR" dirty="0">
                <a:ea typeface="ＭＳ Ｐゴシック" pitchFamily="34" charset="-128"/>
              </a:rPr>
              <a:t>) / N</a:t>
            </a:r>
            <a:r>
              <a:rPr lang="fr-CA" altLang="ko-KR" i="1" dirty="0">
                <a:ea typeface="ＭＳ Ｐゴシック" pitchFamily="34" charset="-128"/>
              </a:rPr>
              <a:t> = P</a:t>
            </a:r>
            <a:r>
              <a:rPr lang="fr-CA" altLang="ko-KR" dirty="0">
                <a:ea typeface="ＭＳ Ｐゴシック" pitchFamily="34" charset="-128"/>
              </a:rPr>
              <a:t>(</a:t>
            </a:r>
            <a:r>
              <a:rPr lang="fr-CA" altLang="ko-KR" i="1" dirty="0">
                <a:ea typeface="ＭＳ Ｐゴシック" pitchFamily="34" charset="-128"/>
              </a:rPr>
              <a:t>x</a:t>
            </a:r>
            <a:r>
              <a:rPr lang="fr-CA" altLang="ko-KR" i="1" baseline="-25000" dirty="0">
                <a:ea typeface="ＭＳ Ｐゴシック" pitchFamily="34" charset="-128"/>
              </a:rPr>
              <a:t>t+1</a:t>
            </a:r>
            <a:r>
              <a:rPr lang="fr-CA" altLang="ko-KR" dirty="0">
                <a:ea typeface="ＭＳ Ｐゴシック" pitchFamily="34" charset="-128"/>
              </a:rPr>
              <a:t>|</a:t>
            </a:r>
            <a:r>
              <a:rPr lang="fr-CA" altLang="ko-KR" i="1" dirty="0">
                <a:ea typeface="ＭＳ Ｐゴシック" pitchFamily="34" charset="-128"/>
              </a:rPr>
              <a:t>e</a:t>
            </a:r>
            <a:r>
              <a:rPr lang="fr-CA" altLang="ko-KR" i="1" baseline="-25000" dirty="0">
                <a:ea typeface="ＭＳ Ｐゴシック" pitchFamily="34" charset="-128"/>
              </a:rPr>
              <a:t>1:t+1</a:t>
            </a:r>
            <a:r>
              <a:rPr lang="fr-CA" altLang="ko-KR" dirty="0">
                <a:ea typeface="ＭＳ Ｐゴシック" pitchFamily="34" charset="-128"/>
              </a:rPr>
              <a:t>)</a:t>
            </a:r>
          </a:p>
        </p:txBody>
      </p:sp>
      <p:sp>
        <p:nvSpPr>
          <p:cNvPr id="87044"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87045"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dirty="0">
                <a:latin typeface="Calibri" pitchFamily="34" charset="0"/>
              </a:rPr>
              <a:t>Froduald Kabanza</a:t>
            </a:r>
            <a:endParaRPr lang="en-US" altLang="en-US" dirty="0">
              <a:latin typeface="Calibri" pitchFamily="34" charset="0"/>
            </a:endParaRPr>
          </a:p>
        </p:txBody>
      </p:sp>
      <p:sp>
        <p:nvSpPr>
          <p:cNvPr id="87046"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D93C10D5-B852-4F06-A203-78A5B5E84E55}" type="slidenum">
              <a:rPr lang="en-US" altLang="en-US" smtClean="0">
                <a:latin typeface="Calibri" pitchFamily="34" charset="0"/>
              </a:rPr>
              <a:pPr/>
              <a:t>56</a:t>
            </a:fld>
            <a:endParaRPr lang="en-US" altLang="en-US">
              <a:latin typeface="Calibri" pitchFamily="34" charset="0"/>
            </a:endParaRPr>
          </a:p>
        </p:txBody>
      </p:sp>
    </p:spTree>
    <p:extLst>
      <p:ext uri="{BB962C8B-B14F-4D97-AF65-F5344CB8AC3E}">
        <p14:creationId xmlns:p14="http://schemas.microsoft.com/office/powerpoint/2010/main" val="22018574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70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704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704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70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05077" y="135835"/>
            <a:ext cx="8229600" cy="928382"/>
          </a:xfrm>
        </p:spPr>
        <p:txBody>
          <a:bodyPr/>
          <a:lstStyle/>
          <a:p>
            <a:pPr eaLnBrk="1" hangingPunct="1"/>
            <a:r>
              <a:rPr lang="fr-CA" altLang="ko-KR" dirty="0">
                <a:latin typeface="Arial" pitchFamily="34" charset="0"/>
                <a:ea typeface="ＭＳ Ｐゴシック" pitchFamily="34" charset="-128"/>
              </a:rPr>
              <a:t>Consistance de l’algorithme</a:t>
            </a:r>
          </a:p>
        </p:txBody>
      </p:sp>
      <p:sp>
        <p:nvSpPr>
          <p:cNvPr id="87043" name="Rectangle 6"/>
          <p:cNvSpPr>
            <a:spLocks noGrp="1" noChangeArrowheads="1"/>
          </p:cNvSpPr>
          <p:nvPr>
            <p:ph idx="1"/>
          </p:nvPr>
        </p:nvSpPr>
        <p:spPr>
          <a:xfrm>
            <a:off x="441323" y="1235076"/>
            <a:ext cx="7913537" cy="5015412"/>
          </a:xfrm>
        </p:spPr>
        <p:txBody>
          <a:bodyPr/>
          <a:lstStyle/>
          <a:p>
            <a:pPr eaLnBrk="1" hangingPunct="1">
              <a:spcBef>
                <a:spcPts val="300"/>
              </a:spcBef>
              <a:spcAft>
                <a:spcPts val="300"/>
              </a:spcAft>
            </a:pPr>
            <a:r>
              <a:rPr lang="fr-CA" altLang="ko-KR" dirty="0">
                <a:ea typeface="ＭＳ Ｐゴシック" pitchFamily="34" charset="-128"/>
              </a:rPr>
              <a:t>Se rappeler que </a:t>
            </a:r>
            <a:r>
              <a:rPr lang="fr-CA" altLang="ko-KR" i="1" dirty="0">
                <a:ea typeface="ＭＳ Ｐゴシック" pitchFamily="34" charset="-128"/>
              </a:rPr>
              <a:t>N</a:t>
            </a:r>
            <a:r>
              <a:rPr lang="fr-CA" altLang="ko-KR" dirty="0">
                <a:ea typeface="ＭＳ Ｐゴシック" pitchFamily="34" charset="-128"/>
              </a:rPr>
              <a:t>(</a:t>
            </a:r>
            <a:r>
              <a:rPr lang="fr-CA" altLang="ko-KR" i="1" dirty="0">
                <a:ea typeface="ＭＳ Ｐゴシック" pitchFamily="34" charset="-128"/>
              </a:rPr>
              <a:t>x</a:t>
            </a:r>
            <a:r>
              <a:rPr lang="fr-CA" altLang="ko-KR" i="1" baseline="-25000" dirty="0">
                <a:ea typeface="ＭＳ Ｐゴシック" pitchFamily="34" charset="-128"/>
              </a:rPr>
              <a:t>t</a:t>
            </a:r>
            <a:r>
              <a:rPr lang="fr-CA" altLang="ko-KR" dirty="0">
                <a:ea typeface="ＭＳ Ｐゴシック" pitchFamily="34" charset="-128"/>
              </a:rPr>
              <a:t>|</a:t>
            </a:r>
            <a:r>
              <a:rPr lang="fr-CA" altLang="ko-KR" i="1" dirty="0">
                <a:ea typeface="ＭＳ Ｐゴシック" pitchFamily="34" charset="-128"/>
              </a:rPr>
              <a:t>e</a:t>
            </a:r>
            <a:r>
              <a:rPr lang="fr-CA" altLang="ko-KR" i="1" baseline="-25000" dirty="0">
                <a:ea typeface="ＭＳ Ｐゴシック" pitchFamily="34" charset="-128"/>
              </a:rPr>
              <a:t>1:t</a:t>
            </a:r>
            <a:r>
              <a:rPr lang="fr-CA" altLang="ko-KR" dirty="0">
                <a:ea typeface="ＭＳ Ｐゴシック" pitchFamily="34" charset="-128"/>
              </a:rPr>
              <a:t>) est le nombre de particules ayant la valeur </a:t>
            </a:r>
            <a:r>
              <a:rPr lang="fr-CA" altLang="ko-KR" dirty="0" err="1">
                <a:ea typeface="ＭＳ Ｐゴシック" pitchFamily="34" charset="-128"/>
              </a:rPr>
              <a:t>x</a:t>
            </a:r>
            <a:r>
              <a:rPr lang="fr-CA" altLang="ko-KR" baseline="-25000" dirty="0" err="1">
                <a:ea typeface="ＭＳ Ｐゴシック" pitchFamily="34" charset="-128"/>
              </a:rPr>
              <a:t>t</a:t>
            </a:r>
            <a:r>
              <a:rPr lang="fr-CA" altLang="ko-KR" dirty="0">
                <a:ea typeface="ＭＳ Ｐゴシック" pitchFamily="34" charset="-128"/>
              </a:rPr>
              <a:t> après avoir observé e</a:t>
            </a:r>
            <a:r>
              <a:rPr lang="fr-CA" altLang="ko-KR" baseline="-25000" dirty="0">
                <a:ea typeface="ＭＳ Ｐゴシック" pitchFamily="34" charset="-128"/>
              </a:rPr>
              <a:t>1:t</a:t>
            </a:r>
            <a:r>
              <a:rPr lang="fr-CA" altLang="ko-KR" dirty="0">
                <a:ea typeface="ＭＳ Ｐゴシック" pitchFamily="34" charset="-128"/>
              </a:rPr>
              <a:t>.</a:t>
            </a:r>
            <a:endParaRPr lang="fr-CA" altLang="ko-KR" i="1" dirty="0">
              <a:ea typeface="ＭＳ Ｐゴシック" pitchFamily="34" charset="-128"/>
            </a:endParaRPr>
          </a:p>
          <a:p>
            <a:pPr>
              <a:spcBef>
                <a:spcPts val="300"/>
              </a:spcBef>
              <a:spcAft>
                <a:spcPts val="300"/>
              </a:spcAft>
            </a:pPr>
            <a:r>
              <a:rPr lang="fr-CA" altLang="ko-KR" dirty="0">
                <a:ea typeface="ＭＳ Ｐゴシック" pitchFamily="34" charset="-128"/>
              </a:rPr>
              <a:t>On suppose que </a:t>
            </a:r>
            <a:r>
              <a:rPr lang="fr-CA" altLang="ko-KR" i="1" dirty="0">
                <a:ea typeface="ＭＳ Ｐゴシック" pitchFamily="34" charset="-128"/>
              </a:rPr>
              <a:t>N</a:t>
            </a:r>
            <a:r>
              <a:rPr lang="fr-CA" altLang="ko-KR" dirty="0">
                <a:ea typeface="ＭＳ Ｐゴシック" pitchFamily="34" charset="-128"/>
              </a:rPr>
              <a:t>(</a:t>
            </a:r>
            <a:r>
              <a:rPr lang="fr-CA" altLang="ko-KR" i="1" dirty="0">
                <a:ea typeface="ＭＳ Ｐゴシック" pitchFamily="34" charset="-128"/>
              </a:rPr>
              <a:t>x</a:t>
            </a:r>
            <a:r>
              <a:rPr lang="fr-CA" altLang="ko-KR" i="1" baseline="-25000" dirty="0">
                <a:ea typeface="ＭＳ Ｐゴシック" pitchFamily="34" charset="-128"/>
              </a:rPr>
              <a:t>t</a:t>
            </a:r>
            <a:r>
              <a:rPr lang="fr-CA" altLang="ko-KR" dirty="0">
                <a:ea typeface="ＭＳ Ｐゴシック" pitchFamily="34" charset="-128"/>
              </a:rPr>
              <a:t>|</a:t>
            </a:r>
            <a:r>
              <a:rPr lang="fr-CA" altLang="ko-KR" i="1" dirty="0">
                <a:ea typeface="ＭＳ Ｐゴシック" pitchFamily="34" charset="-128"/>
              </a:rPr>
              <a:t>e</a:t>
            </a:r>
            <a:r>
              <a:rPr lang="fr-CA" altLang="ko-KR" i="1" baseline="-25000" dirty="0">
                <a:ea typeface="ＭＳ Ｐゴシック" pitchFamily="34" charset="-128"/>
              </a:rPr>
              <a:t>1:t</a:t>
            </a:r>
            <a:r>
              <a:rPr lang="fr-CA" altLang="ko-KR" dirty="0">
                <a:ea typeface="ＭＳ Ｐゴシック" pitchFamily="34" charset="-128"/>
              </a:rPr>
              <a:t>) / N</a:t>
            </a:r>
            <a:r>
              <a:rPr lang="fr-CA" altLang="ko-KR" i="1" dirty="0">
                <a:ea typeface="ＭＳ Ｐゴシック" pitchFamily="34" charset="-128"/>
              </a:rPr>
              <a:t> = P</a:t>
            </a:r>
            <a:r>
              <a:rPr lang="fr-CA" altLang="ko-KR" dirty="0">
                <a:ea typeface="ＭＳ Ｐゴシック" pitchFamily="34" charset="-128"/>
              </a:rPr>
              <a:t>(</a:t>
            </a:r>
            <a:r>
              <a:rPr lang="fr-CA" altLang="ko-KR" i="1" dirty="0">
                <a:ea typeface="ＭＳ Ｐゴシック" pitchFamily="34" charset="-128"/>
              </a:rPr>
              <a:t>x</a:t>
            </a:r>
            <a:r>
              <a:rPr lang="fr-CA" altLang="ko-KR" i="1" baseline="-25000" dirty="0">
                <a:ea typeface="ＭＳ Ｐゴシック" pitchFamily="34" charset="-128"/>
              </a:rPr>
              <a:t>t</a:t>
            </a:r>
            <a:r>
              <a:rPr lang="fr-CA" altLang="ko-KR" dirty="0">
                <a:ea typeface="ＭＳ Ｐゴシック" pitchFamily="34" charset="-128"/>
              </a:rPr>
              <a:t>|</a:t>
            </a:r>
            <a:r>
              <a:rPr lang="fr-CA" altLang="ko-KR" i="1" dirty="0">
                <a:ea typeface="ＭＳ Ｐゴシック" pitchFamily="34" charset="-128"/>
              </a:rPr>
              <a:t>e</a:t>
            </a:r>
            <a:r>
              <a:rPr lang="fr-CA" altLang="ko-KR" i="1" baseline="-25000" dirty="0">
                <a:ea typeface="ＭＳ Ｐゴシック" pitchFamily="34" charset="-128"/>
              </a:rPr>
              <a:t>1:t</a:t>
            </a:r>
            <a:r>
              <a:rPr lang="fr-CA" altLang="ko-KR" dirty="0">
                <a:ea typeface="ＭＳ Ｐゴシック" pitchFamily="34" charset="-128"/>
              </a:rPr>
              <a:t>)  -- Notre hypothèse inductive</a:t>
            </a:r>
          </a:p>
          <a:p>
            <a:pPr>
              <a:spcBef>
                <a:spcPts val="300"/>
              </a:spcBef>
              <a:spcAft>
                <a:spcPts val="300"/>
              </a:spcAft>
            </a:pPr>
            <a:r>
              <a:rPr lang="fr-CA" altLang="ko-KR" dirty="0">
                <a:ea typeface="ＭＳ Ｐゴシック" pitchFamily="34" charset="-128"/>
              </a:rPr>
              <a:t>On veut montrer que </a:t>
            </a:r>
            <a:r>
              <a:rPr lang="fr-CA" altLang="ko-KR" i="1" dirty="0">
                <a:ea typeface="ＭＳ Ｐゴシック" pitchFamily="34" charset="-128"/>
              </a:rPr>
              <a:t>N</a:t>
            </a:r>
            <a:r>
              <a:rPr lang="fr-CA" altLang="ko-KR" dirty="0">
                <a:ea typeface="ＭＳ Ｐゴシック" pitchFamily="34" charset="-128"/>
              </a:rPr>
              <a:t>(</a:t>
            </a:r>
            <a:r>
              <a:rPr lang="fr-CA" altLang="ko-KR" i="1" dirty="0">
                <a:ea typeface="ＭＳ Ｐゴシック" pitchFamily="34" charset="-128"/>
              </a:rPr>
              <a:t>x</a:t>
            </a:r>
            <a:r>
              <a:rPr lang="fr-CA" altLang="ko-KR" i="1" baseline="-25000" dirty="0">
                <a:ea typeface="ＭＳ Ｐゴシック" pitchFamily="34" charset="-128"/>
              </a:rPr>
              <a:t>t+1</a:t>
            </a:r>
            <a:r>
              <a:rPr lang="fr-CA" altLang="ko-KR" dirty="0">
                <a:ea typeface="ＭＳ Ｐゴシック" pitchFamily="34" charset="-128"/>
              </a:rPr>
              <a:t>|</a:t>
            </a:r>
            <a:r>
              <a:rPr lang="fr-CA" altLang="ko-KR" i="1" dirty="0">
                <a:ea typeface="ＭＳ Ｐゴシック" pitchFamily="34" charset="-128"/>
              </a:rPr>
              <a:t>e</a:t>
            </a:r>
            <a:r>
              <a:rPr lang="fr-CA" altLang="ko-KR" i="1" baseline="-25000" dirty="0">
                <a:ea typeface="ＭＳ Ｐゴシック" pitchFamily="34" charset="-128"/>
              </a:rPr>
              <a:t>1:t+1</a:t>
            </a:r>
            <a:r>
              <a:rPr lang="fr-CA" altLang="ko-KR" dirty="0">
                <a:ea typeface="ＭＳ Ｐゴシック" pitchFamily="34" charset="-128"/>
              </a:rPr>
              <a:t>) / N</a:t>
            </a:r>
            <a:r>
              <a:rPr lang="fr-CA" altLang="ko-KR" i="1" dirty="0">
                <a:ea typeface="ＭＳ Ｐゴシック" pitchFamily="34" charset="-128"/>
              </a:rPr>
              <a:t> = P</a:t>
            </a:r>
            <a:r>
              <a:rPr lang="fr-CA" altLang="ko-KR" dirty="0">
                <a:ea typeface="ＭＳ Ｐゴシック" pitchFamily="34" charset="-128"/>
              </a:rPr>
              <a:t>(</a:t>
            </a:r>
            <a:r>
              <a:rPr lang="fr-CA" altLang="ko-KR" i="1" dirty="0">
                <a:ea typeface="ＭＳ Ｐゴシック" pitchFamily="34" charset="-128"/>
              </a:rPr>
              <a:t>x</a:t>
            </a:r>
            <a:r>
              <a:rPr lang="fr-CA" altLang="ko-KR" i="1" baseline="-25000" dirty="0">
                <a:ea typeface="ＭＳ Ｐゴシック" pitchFamily="34" charset="-128"/>
              </a:rPr>
              <a:t>t+1</a:t>
            </a:r>
            <a:r>
              <a:rPr lang="fr-CA" altLang="ko-KR" dirty="0">
                <a:ea typeface="ＭＳ Ｐゴシック" pitchFamily="34" charset="-128"/>
              </a:rPr>
              <a:t>|</a:t>
            </a:r>
            <a:r>
              <a:rPr lang="fr-CA" altLang="ko-KR" i="1" dirty="0">
                <a:ea typeface="ＭＳ Ｐゴシック" pitchFamily="34" charset="-128"/>
              </a:rPr>
              <a:t>e</a:t>
            </a:r>
            <a:r>
              <a:rPr lang="fr-CA" altLang="ko-KR" i="1" baseline="-25000" dirty="0">
                <a:ea typeface="ＭＳ Ｐゴシック" pitchFamily="34" charset="-128"/>
              </a:rPr>
              <a:t>1:t+1</a:t>
            </a:r>
            <a:r>
              <a:rPr lang="fr-CA" altLang="ko-KR" dirty="0">
                <a:ea typeface="ＭＳ Ｐゴシック" pitchFamily="34" charset="-128"/>
              </a:rPr>
              <a:t>)</a:t>
            </a:r>
          </a:p>
          <a:p>
            <a:pPr lvl="1">
              <a:spcBef>
                <a:spcPts val="300"/>
              </a:spcBef>
              <a:spcAft>
                <a:spcPts val="300"/>
              </a:spcAft>
            </a:pPr>
            <a:r>
              <a:rPr lang="fr-CA" altLang="ko-KR" sz="2000" dirty="0">
                <a:ea typeface="ＭＳ Ｐゴシック" pitchFamily="34" charset="-128"/>
              </a:rPr>
              <a:t>Partant de </a:t>
            </a:r>
            <a:r>
              <a:rPr lang="fr-CA" altLang="ko-KR" sz="2000" i="1" dirty="0">
                <a:ea typeface="ＭＳ Ｐゴシック" pitchFamily="34" charset="-128"/>
              </a:rPr>
              <a:t>N</a:t>
            </a:r>
            <a:r>
              <a:rPr lang="fr-CA" altLang="ko-KR" sz="2000" dirty="0">
                <a:ea typeface="ＭＳ Ｐゴシック" pitchFamily="34" charset="-128"/>
              </a:rPr>
              <a:t>(</a:t>
            </a:r>
            <a:r>
              <a:rPr lang="fr-CA" altLang="ko-KR" sz="2000" i="1" dirty="0">
                <a:ea typeface="ＭＳ Ｐゴシック" pitchFamily="34" charset="-128"/>
              </a:rPr>
              <a:t>x</a:t>
            </a:r>
            <a:r>
              <a:rPr lang="fr-CA" altLang="ko-KR" sz="2000" i="1" baseline="-25000" dirty="0">
                <a:ea typeface="ＭＳ Ｐゴシック" pitchFamily="34" charset="-128"/>
              </a:rPr>
              <a:t>t</a:t>
            </a:r>
            <a:r>
              <a:rPr lang="fr-CA" altLang="ko-KR" sz="2000" dirty="0">
                <a:ea typeface="ＭＳ Ｐゴシック" pitchFamily="34" charset="-128"/>
              </a:rPr>
              <a:t>|</a:t>
            </a:r>
            <a:r>
              <a:rPr lang="fr-CA" altLang="ko-KR" sz="2000" i="1" dirty="0">
                <a:ea typeface="ＭＳ Ｐゴシック" pitchFamily="34" charset="-128"/>
              </a:rPr>
              <a:t>e</a:t>
            </a:r>
            <a:r>
              <a:rPr lang="fr-CA" altLang="ko-KR" sz="2000" i="1" baseline="-25000" dirty="0">
                <a:ea typeface="ＭＳ Ｐゴシック" pitchFamily="34" charset="-128"/>
              </a:rPr>
              <a:t>1:t</a:t>
            </a:r>
            <a:r>
              <a:rPr lang="fr-CA" altLang="ko-KR" sz="2000" dirty="0">
                <a:ea typeface="ＭＳ Ｐゴシック" pitchFamily="34" charset="-128"/>
              </a:rPr>
              <a:t>) , l’étape de propagation va donner</a:t>
            </a:r>
          </a:p>
          <a:p>
            <a:pPr marL="457200" lvl="1" indent="0">
              <a:spcBef>
                <a:spcPts val="300"/>
              </a:spcBef>
              <a:spcAft>
                <a:spcPts val="300"/>
              </a:spcAft>
              <a:buNone/>
            </a:pPr>
            <a:r>
              <a:rPr lang="fr-CA" altLang="ko-KR" sz="2000" dirty="0">
                <a:ea typeface="ＭＳ Ｐゴシック" pitchFamily="34" charset="-128"/>
              </a:rPr>
              <a:t>          </a:t>
            </a:r>
            <a:r>
              <a:rPr lang="fr-CA" altLang="ko-KR" sz="2000" i="1" dirty="0">
                <a:ea typeface="ＭＳ Ｐゴシック" pitchFamily="34" charset="-128"/>
              </a:rPr>
              <a:t>N</a:t>
            </a:r>
            <a:r>
              <a:rPr lang="fr-CA" altLang="ko-KR" sz="2000" dirty="0">
                <a:ea typeface="ＭＳ Ｐゴシック" pitchFamily="34" charset="-128"/>
              </a:rPr>
              <a:t>(</a:t>
            </a:r>
            <a:r>
              <a:rPr lang="fr-CA" altLang="ko-KR" sz="2000" i="1" dirty="0">
                <a:ea typeface="ＭＳ Ｐゴシック" pitchFamily="34" charset="-128"/>
              </a:rPr>
              <a:t>x</a:t>
            </a:r>
            <a:r>
              <a:rPr lang="fr-CA" altLang="ko-KR" sz="2000" i="1" baseline="-25000" dirty="0">
                <a:ea typeface="ＭＳ Ｐゴシック" pitchFamily="34" charset="-128"/>
              </a:rPr>
              <a:t>t+1</a:t>
            </a:r>
            <a:r>
              <a:rPr lang="fr-CA" altLang="ko-KR" sz="2000" dirty="0">
                <a:ea typeface="ＭＳ Ｐゴシック" pitchFamily="34" charset="-128"/>
              </a:rPr>
              <a:t>|</a:t>
            </a:r>
            <a:r>
              <a:rPr lang="fr-CA" altLang="ko-KR" sz="2000" i="1" dirty="0">
                <a:ea typeface="ＭＳ Ｐゴシック" pitchFamily="34" charset="-128"/>
              </a:rPr>
              <a:t>e</a:t>
            </a:r>
            <a:r>
              <a:rPr lang="fr-CA" altLang="ko-KR" sz="2000" i="1" baseline="-25000" dirty="0">
                <a:ea typeface="ＭＳ Ｐゴシック" pitchFamily="34" charset="-128"/>
              </a:rPr>
              <a:t>1:t</a:t>
            </a:r>
            <a:r>
              <a:rPr lang="fr-CA" altLang="ko-KR" sz="2000" dirty="0">
                <a:ea typeface="ＭＳ Ｐゴシック" pitchFamily="34" charset="-128"/>
              </a:rPr>
              <a:t>) = </a:t>
            </a:r>
            <a:r>
              <a:rPr lang="el-GR" altLang="ko-KR" sz="2000" dirty="0">
                <a:ea typeface="ＭＳ Ｐゴシック" pitchFamily="34" charset="-128"/>
              </a:rPr>
              <a:t>Σ</a:t>
            </a:r>
            <a:r>
              <a:rPr lang="en-CA" altLang="ko-KR" sz="2000" baseline="-25000" dirty="0" err="1">
                <a:ea typeface="ＭＳ Ｐゴシック" pitchFamily="34" charset="-128"/>
              </a:rPr>
              <a:t>xt</a:t>
            </a:r>
            <a:r>
              <a:rPr lang="en-CA" altLang="ko-KR" sz="2000" dirty="0">
                <a:ea typeface="ＭＳ Ｐゴシック" pitchFamily="34" charset="-128"/>
              </a:rPr>
              <a:t> P(x</a:t>
            </a:r>
            <a:r>
              <a:rPr lang="en-CA" altLang="ko-KR" sz="2000" baseline="-25000" dirty="0">
                <a:ea typeface="ＭＳ Ｐゴシック" pitchFamily="34" charset="-128"/>
              </a:rPr>
              <a:t>t+1</a:t>
            </a:r>
            <a:r>
              <a:rPr lang="en-CA" altLang="ko-KR" sz="2000" dirty="0">
                <a:ea typeface="ＭＳ Ｐゴシック" pitchFamily="34" charset="-128"/>
              </a:rPr>
              <a:t>|x</a:t>
            </a:r>
            <a:r>
              <a:rPr lang="en-CA" altLang="ko-KR" sz="2000" baseline="-25000" dirty="0">
                <a:ea typeface="ＭＳ Ｐゴシック" pitchFamily="34" charset="-128"/>
              </a:rPr>
              <a:t>t</a:t>
            </a:r>
            <a:r>
              <a:rPr lang="en-CA" altLang="ko-KR" sz="2000" dirty="0">
                <a:ea typeface="ＭＳ Ｐゴシック" pitchFamily="34" charset="-128"/>
              </a:rPr>
              <a:t>) </a:t>
            </a:r>
            <a:r>
              <a:rPr lang="fr-CA" altLang="ko-KR" sz="2000" i="1" dirty="0">
                <a:ea typeface="ＭＳ Ｐゴシック" pitchFamily="34" charset="-128"/>
              </a:rPr>
              <a:t>N</a:t>
            </a:r>
            <a:r>
              <a:rPr lang="fr-CA" altLang="ko-KR" sz="2000" dirty="0">
                <a:ea typeface="ＭＳ Ｐゴシック" pitchFamily="34" charset="-128"/>
              </a:rPr>
              <a:t>(</a:t>
            </a:r>
            <a:r>
              <a:rPr lang="fr-CA" altLang="ko-KR" sz="2000" i="1" dirty="0">
                <a:ea typeface="ＭＳ Ｐゴシック" pitchFamily="34" charset="-128"/>
              </a:rPr>
              <a:t>x</a:t>
            </a:r>
            <a:r>
              <a:rPr lang="fr-CA" altLang="ko-KR" sz="2000" i="1" baseline="-25000" dirty="0">
                <a:ea typeface="ＭＳ Ｐゴシック" pitchFamily="34" charset="-128"/>
              </a:rPr>
              <a:t>t</a:t>
            </a:r>
            <a:r>
              <a:rPr lang="fr-CA" altLang="ko-KR" sz="2000" dirty="0">
                <a:ea typeface="ＭＳ Ｐゴシック" pitchFamily="34" charset="-128"/>
              </a:rPr>
              <a:t>|</a:t>
            </a:r>
            <a:r>
              <a:rPr lang="fr-CA" altLang="ko-KR" sz="2000" i="1" dirty="0">
                <a:ea typeface="ＭＳ Ｐゴシック" pitchFamily="34" charset="-128"/>
              </a:rPr>
              <a:t>e</a:t>
            </a:r>
            <a:r>
              <a:rPr lang="fr-CA" altLang="ko-KR" sz="2000" i="1" baseline="-25000" dirty="0">
                <a:ea typeface="ＭＳ Ｐゴシック" pitchFamily="34" charset="-128"/>
              </a:rPr>
              <a:t>1:t</a:t>
            </a:r>
            <a:r>
              <a:rPr lang="fr-CA" altLang="ko-KR" sz="2000" dirty="0">
                <a:ea typeface="ＭＳ Ｐゴシック" pitchFamily="34" charset="-128"/>
              </a:rPr>
              <a:t>) </a:t>
            </a:r>
          </a:p>
          <a:p>
            <a:pPr lvl="1">
              <a:spcBef>
                <a:spcPts val="300"/>
              </a:spcBef>
              <a:spcAft>
                <a:spcPts val="300"/>
              </a:spcAft>
            </a:pPr>
            <a:r>
              <a:rPr lang="fr-CA" altLang="ko-KR" sz="2000" dirty="0">
                <a:ea typeface="ＭＳ Ｐゴシック" pitchFamily="34" charset="-128"/>
              </a:rPr>
              <a:t> Après avoir observé </a:t>
            </a:r>
            <a:r>
              <a:rPr lang="fr-CA" altLang="ko-KR" sz="2000" i="1" dirty="0">
                <a:ea typeface="ＭＳ Ｐゴシック" pitchFamily="34" charset="-128"/>
              </a:rPr>
              <a:t>e</a:t>
            </a:r>
            <a:r>
              <a:rPr lang="fr-CA" altLang="ko-KR" sz="2000" i="1" baseline="-25000" dirty="0">
                <a:ea typeface="ＭＳ Ｐゴシック" pitchFamily="34" charset="-128"/>
              </a:rPr>
              <a:t>t+1 </a:t>
            </a:r>
            <a:r>
              <a:rPr lang="fr-CA" altLang="ko-KR" sz="2000" dirty="0">
                <a:ea typeface="ＭＳ Ｐゴシック" pitchFamily="34" charset="-128"/>
              </a:rPr>
              <a:t>l’étape de pondération donne une population de particules dont le poids total est</a:t>
            </a:r>
          </a:p>
          <a:p>
            <a:pPr marL="457200" lvl="1" indent="0">
              <a:spcBef>
                <a:spcPts val="300"/>
              </a:spcBef>
              <a:spcAft>
                <a:spcPts val="300"/>
              </a:spcAft>
              <a:buNone/>
            </a:pPr>
            <a:r>
              <a:rPr lang="fr-CA" altLang="ko-KR" sz="2000" dirty="0">
                <a:ea typeface="ＭＳ Ｐゴシック" pitchFamily="34" charset="-128"/>
              </a:rPr>
              <a:t>                                           </a:t>
            </a:r>
            <a:r>
              <a:rPr lang="fr-CA" altLang="ko-KR" sz="2000" i="1" dirty="0">
                <a:ea typeface="ＭＳ Ｐゴシック" pitchFamily="34" charset="-128"/>
              </a:rPr>
              <a:t>W</a:t>
            </a:r>
            <a:r>
              <a:rPr lang="fr-CA" altLang="ko-KR" sz="2000" dirty="0">
                <a:ea typeface="ＭＳ Ｐゴシック" pitchFamily="34" charset="-128"/>
              </a:rPr>
              <a:t>(</a:t>
            </a:r>
            <a:r>
              <a:rPr lang="fr-CA" altLang="ko-KR" sz="2000" i="1" dirty="0">
                <a:ea typeface="ＭＳ Ｐゴシック" pitchFamily="34" charset="-128"/>
              </a:rPr>
              <a:t>x</a:t>
            </a:r>
            <a:r>
              <a:rPr lang="fr-CA" altLang="ko-KR" sz="2000" i="1" baseline="-25000" dirty="0">
                <a:ea typeface="ＭＳ Ｐゴシック" pitchFamily="34" charset="-128"/>
              </a:rPr>
              <a:t>t+1</a:t>
            </a:r>
            <a:r>
              <a:rPr lang="fr-CA" altLang="ko-KR" sz="2000" dirty="0">
                <a:ea typeface="ＭＳ Ｐゴシック" pitchFamily="34" charset="-128"/>
              </a:rPr>
              <a:t>|</a:t>
            </a:r>
            <a:r>
              <a:rPr lang="fr-CA" altLang="ko-KR" sz="2000" i="1" dirty="0">
                <a:ea typeface="ＭＳ Ｐゴシック" pitchFamily="34" charset="-128"/>
              </a:rPr>
              <a:t>e</a:t>
            </a:r>
            <a:r>
              <a:rPr lang="fr-CA" altLang="ko-KR" sz="2000" i="1" baseline="-25000" dirty="0">
                <a:ea typeface="ＭＳ Ｐゴシック" pitchFamily="34" charset="-128"/>
              </a:rPr>
              <a:t>1:t</a:t>
            </a:r>
            <a:r>
              <a:rPr lang="fr-CA" altLang="ko-KR" sz="2000" dirty="0">
                <a:ea typeface="ＭＳ Ｐゴシック" pitchFamily="34" charset="-128"/>
              </a:rPr>
              <a:t>) = </a:t>
            </a:r>
            <a:r>
              <a:rPr lang="en-CA" altLang="ko-KR" sz="2000" dirty="0">
                <a:ea typeface="ＭＳ Ｐゴシック" pitchFamily="34" charset="-128"/>
              </a:rPr>
              <a:t>P(e</a:t>
            </a:r>
            <a:r>
              <a:rPr lang="en-CA" altLang="ko-KR" sz="2000" baseline="-25000" dirty="0">
                <a:ea typeface="ＭＳ Ｐゴシック" pitchFamily="34" charset="-128"/>
              </a:rPr>
              <a:t>t+1</a:t>
            </a:r>
            <a:r>
              <a:rPr lang="en-CA" altLang="ko-KR" sz="2000" dirty="0">
                <a:ea typeface="ＭＳ Ｐゴシック" pitchFamily="34" charset="-128"/>
              </a:rPr>
              <a:t>|x</a:t>
            </a:r>
            <a:r>
              <a:rPr lang="en-CA" altLang="ko-KR" sz="2000" baseline="-25000" dirty="0">
                <a:ea typeface="ＭＳ Ｐゴシック" pitchFamily="34" charset="-128"/>
              </a:rPr>
              <a:t>t+1</a:t>
            </a:r>
            <a:r>
              <a:rPr lang="en-CA" altLang="ko-KR" sz="2000" dirty="0">
                <a:ea typeface="ＭＳ Ｐゴシック" pitchFamily="34" charset="-128"/>
              </a:rPr>
              <a:t>) </a:t>
            </a:r>
            <a:r>
              <a:rPr lang="fr-CA" altLang="ko-KR" sz="2000" i="1" dirty="0">
                <a:ea typeface="ＭＳ Ｐゴシック" pitchFamily="34" charset="-128"/>
              </a:rPr>
              <a:t>N</a:t>
            </a:r>
            <a:r>
              <a:rPr lang="fr-CA" altLang="ko-KR" sz="2000" dirty="0">
                <a:ea typeface="ＭＳ Ｐゴシック" pitchFamily="34" charset="-128"/>
              </a:rPr>
              <a:t>(</a:t>
            </a:r>
            <a:r>
              <a:rPr lang="fr-CA" altLang="ko-KR" sz="2000" i="1" dirty="0">
                <a:ea typeface="ＭＳ Ｐゴシック" pitchFamily="34" charset="-128"/>
              </a:rPr>
              <a:t>x</a:t>
            </a:r>
            <a:r>
              <a:rPr lang="fr-CA" altLang="ko-KR" sz="2000" i="1" baseline="-25000" dirty="0">
                <a:ea typeface="ＭＳ Ｐゴシック" pitchFamily="34" charset="-128"/>
              </a:rPr>
              <a:t>t+1</a:t>
            </a:r>
            <a:r>
              <a:rPr lang="fr-CA" altLang="ko-KR" sz="2000" dirty="0">
                <a:ea typeface="ＭＳ Ｐゴシック" pitchFamily="34" charset="-128"/>
              </a:rPr>
              <a:t>|</a:t>
            </a:r>
            <a:r>
              <a:rPr lang="fr-CA" altLang="ko-KR" sz="2000" i="1" dirty="0">
                <a:ea typeface="ＭＳ Ｐゴシック" pitchFamily="34" charset="-128"/>
              </a:rPr>
              <a:t>e</a:t>
            </a:r>
            <a:r>
              <a:rPr lang="fr-CA" altLang="ko-KR" sz="2000" i="1" baseline="-25000" dirty="0">
                <a:ea typeface="ＭＳ Ｐゴシック" pitchFamily="34" charset="-128"/>
              </a:rPr>
              <a:t>1:t</a:t>
            </a:r>
            <a:r>
              <a:rPr lang="fr-CA" altLang="ko-KR" sz="2000" dirty="0">
                <a:ea typeface="ＭＳ Ｐゴシック" pitchFamily="34" charset="-128"/>
              </a:rPr>
              <a:t>)</a:t>
            </a:r>
          </a:p>
          <a:p>
            <a:pPr lvl="1">
              <a:spcBef>
                <a:spcPts val="300"/>
              </a:spcBef>
              <a:spcAft>
                <a:spcPts val="300"/>
              </a:spcAft>
            </a:pPr>
            <a:r>
              <a:rPr lang="fr-CA" altLang="ko-KR" sz="2000" dirty="0">
                <a:ea typeface="ＭＳ Ｐゴシック" pitchFamily="34" charset="-128"/>
              </a:rPr>
              <a:t> Après l’étape de rééchantillonnage, vu que chaque échantillon est choisi proportionnellement à son poids, le poids total des échantillons ayant la valeur x</a:t>
            </a:r>
            <a:r>
              <a:rPr lang="fr-CA" altLang="ko-KR" sz="2000" baseline="-25000" dirty="0">
                <a:ea typeface="ＭＳ Ｐゴシック" pitchFamily="34" charset="-128"/>
              </a:rPr>
              <a:t>t+1 </a:t>
            </a:r>
            <a:r>
              <a:rPr lang="fr-CA" altLang="ko-KR" sz="2000" dirty="0">
                <a:ea typeface="ＭＳ Ｐゴシック" pitchFamily="34" charset="-128"/>
              </a:rPr>
              <a:t>est proportionnel à leur poids total avant le rééchantillonnage, c.-à-d.,</a:t>
            </a:r>
          </a:p>
          <a:p>
            <a:pPr marL="457200" lvl="1" indent="0">
              <a:spcBef>
                <a:spcPts val="300"/>
              </a:spcBef>
              <a:spcAft>
                <a:spcPts val="300"/>
              </a:spcAft>
              <a:buNone/>
            </a:pPr>
            <a:r>
              <a:rPr lang="fr-CA" altLang="ko-KR" sz="2000" i="1" dirty="0">
                <a:ea typeface="ＭＳ Ｐゴシック" pitchFamily="34" charset="-128"/>
              </a:rPr>
              <a:t>                                                                    N</a:t>
            </a:r>
            <a:r>
              <a:rPr lang="fr-CA" altLang="ko-KR" sz="2000" dirty="0">
                <a:ea typeface="ＭＳ Ｐゴシック" pitchFamily="34" charset="-128"/>
              </a:rPr>
              <a:t>(</a:t>
            </a:r>
            <a:r>
              <a:rPr lang="fr-CA" altLang="ko-KR" sz="2000" i="1" dirty="0">
                <a:ea typeface="ＭＳ Ｐゴシック" pitchFamily="34" charset="-128"/>
              </a:rPr>
              <a:t>x</a:t>
            </a:r>
            <a:r>
              <a:rPr lang="fr-CA" altLang="ko-KR" sz="2000" i="1" baseline="-25000" dirty="0">
                <a:ea typeface="ＭＳ Ｐゴシック" pitchFamily="34" charset="-128"/>
              </a:rPr>
              <a:t>t+1</a:t>
            </a:r>
            <a:r>
              <a:rPr lang="fr-CA" altLang="ko-KR" sz="2000" dirty="0">
                <a:ea typeface="ＭＳ Ｐゴシック" pitchFamily="34" charset="-128"/>
              </a:rPr>
              <a:t>|</a:t>
            </a:r>
            <a:r>
              <a:rPr lang="fr-CA" altLang="ko-KR" sz="2000" i="1" dirty="0">
                <a:ea typeface="ＭＳ Ｐゴシック" pitchFamily="34" charset="-128"/>
              </a:rPr>
              <a:t>e</a:t>
            </a:r>
            <a:r>
              <a:rPr lang="fr-CA" altLang="ko-KR" sz="2000" i="1" baseline="-25000" dirty="0">
                <a:ea typeface="ＭＳ Ｐゴシック" pitchFamily="34" charset="-128"/>
              </a:rPr>
              <a:t>1:t+1</a:t>
            </a:r>
            <a:r>
              <a:rPr lang="fr-CA" altLang="ko-KR" sz="2000" dirty="0">
                <a:ea typeface="ＭＳ Ｐゴシック" pitchFamily="34" charset="-128"/>
              </a:rPr>
              <a:t>) /N = </a:t>
            </a:r>
            <a:r>
              <a:rPr lang="el-GR" altLang="ko-KR" sz="2000" dirty="0">
                <a:ea typeface="ＭＳ Ｐゴシック" pitchFamily="34" charset="-128"/>
              </a:rPr>
              <a:t>α</a:t>
            </a:r>
            <a:r>
              <a:rPr lang="en-CA" altLang="ko-KR" sz="2000" dirty="0">
                <a:ea typeface="ＭＳ Ｐゴシック" pitchFamily="34" charset="-128"/>
              </a:rPr>
              <a:t> </a:t>
            </a:r>
            <a:r>
              <a:rPr lang="fr-CA" altLang="ko-KR" sz="2000" i="1" dirty="0">
                <a:ea typeface="ＭＳ Ｐゴシック" pitchFamily="34" charset="-128"/>
              </a:rPr>
              <a:t>W</a:t>
            </a:r>
            <a:r>
              <a:rPr lang="fr-CA" altLang="ko-KR" sz="2000" dirty="0">
                <a:ea typeface="ＭＳ Ｐゴシック" pitchFamily="34" charset="-128"/>
              </a:rPr>
              <a:t>(</a:t>
            </a:r>
            <a:r>
              <a:rPr lang="fr-CA" altLang="ko-KR" sz="2000" i="1" dirty="0">
                <a:ea typeface="ＭＳ Ｐゴシック" pitchFamily="34" charset="-128"/>
              </a:rPr>
              <a:t>x</a:t>
            </a:r>
            <a:r>
              <a:rPr lang="fr-CA" altLang="ko-KR" sz="2000" i="1" baseline="-25000" dirty="0">
                <a:ea typeface="ＭＳ Ｐゴシック" pitchFamily="34" charset="-128"/>
              </a:rPr>
              <a:t>t+1</a:t>
            </a:r>
            <a:r>
              <a:rPr lang="fr-CA" altLang="ko-KR" sz="2000" dirty="0">
                <a:ea typeface="ＭＳ Ｐゴシック" pitchFamily="34" charset="-128"/>
              </a:rPr>
              <a:t>|</a:t>
            </a:r>
            <a:r>
              <a:rPr lang="fr-CA" altLang="ko-KR" sz="2000" i="1" dirty="0">
                <a:ea typeface="ＭＳ Ｐゴシック" pitchFamily="34" charset="-128"/>
              </a:rPr>
              <a:t>e</a:t>
            </a:r>
            <a:r>
              <a:rPr lang="fr-CA" altLang="ko-KR" sz="2000" i="1" baseline="-25000" dirty="0">
                <a:ea typeface="ＭＳ Ｐゴシック" pitchFamily="34" charset="-128"/>
              </a:rPr>
              <a:t>1:t</a:t>
            </a:r>
            <a:r>
              <a:rPr lang="fr-CA" altLang="ko-KR" sz="2000" dirty="0">
                <a:ea typeface="ＭＳ Ｐゴシック" pitchFamily="34" charset="-128"/>
              </a:rPr>
              <a:t>)</a:t>
            </a:r>
          </a:p>
          <a:p>
            <a:pPr lvl="1">
              <a:spcBef>
                <a:spcPts val="300"/>
              </a:spcBef>
              <a:spcAft>
                <a:spcPts val="300"/>
              </a:spcAft>
            </a:pPr>
            <a:r>
              <a:rPr lang="fr-CA" altLang="ko-KR" sz="2000" dirty="0">
                <a:ea typeface="ＭＳ Ｐゴシック" pitchFamily="34" charset="-128"/>
              </a:rPr>
              <a:t> </a:t>
            </a:r>
          </a:p>
        </p:txBody>
      </p:sp>
      <p:sp>
        <p:nvSpPr>
          <p:cNvPr id="87044"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87045"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dirty="0">
                <a:latin typeface="Calibri" pitchFamily="34" charset="0"/>
              </a:rPr>
              <a:t>Froduald Kabanza</a:t>
            </a:r>
            <a:endParaRPr lang="en-US" altLang="en-US" dirty="0">
              <a:latin typeface="Calibri" pitchFamily="34" charset="0"/>
            </a:endParaRPr>
          </a:p>
        </p:txBody>
      </p:sp>
      <p:sp>
        <p:nvSpPr>
          <p:cNvPr id="87046"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D93C10D5-B852-4F06-A203-78A5B5E84E55}" type="slidenum">
              <a:rPr lang="en-US" altLang="en-US" smtClean="0">
                <a:latin typeface="Calibri" pitchFamily="34" charset="0"/>
              </a:rPr>
              <a:pPr/>
              <a:t>57</a:t>
            </a:fld>
            <a:endParaRPr lang="en-US" altLang="en-US">
              <a:latin typeface="Calibri" pitchFamily="34" charset="0"/>
            </a:endParaRPr>
          </a:p>
        </p:txBody>
      </p:sp>
    </p:spTree>
    <p:extLst>
      <p:ext uri="{BB962C8B-B14F-4D97-AF65-F5344CB8AC3E}">
        <p14:creationId xmlns:p14="http://schemas.microsoft.com/office/powerpoint/2010/main" val="1416502319"/>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05077" y="135835"/>
            <a:ext cx="8229600" cy="928382"/>
          </a:xfrm>
        </p:spPr>
        <p:txBody>
          <a:bodyPr/>
          <a:lstStyle/>
          <a:p>
            <a:pPr eaLnBrk="1" hangingPunct="1"/>
            <a:r>
              <a:rPr lang="fr-CA" altLang="ko-KR" dirty="0">
                <a:latin typeface="Arial" pitchFamily="34" charset="0"/>
                <a:ea typeface="ＭＳ Ｐゴシック" pitchFamily="34" charset="-128"/>
              </a:rPr>
              <a:t>Consistance de l’algorithme, suite</a:t>
            </a:r>
          </a:p>
        </p:txBody>
      </p:sp>
      <p:sp>
        <p:nvSpPr>
          <p:cNvPr id="87043" name="Rectangle 6"/>
          <p:cNvSpPr>
            <a:spLocks noGrp="1" noChangeArrowheads="1"/>
          </p:cNvSpPr>
          <p:nvPr>
            <p:ph idx="1"/>
          </p:nvPr>
        </p:nvSpPr>
        <p:spPr>
          <a:xfrm>
            <a:off x="441323" y="1235076"/>
            <a:ext cx="7913537" cy="5015412"/>
          </a:xfrm>
        </p:spPr>
        <p:txBody>
          <a:bodyPr/>
          <a:lstStyle/>
          <a:p>
            <a:pPr>
              <a:spcBef>
                <a:spcPts val="300"/>
              </a:spcBef>
              <a:spcAft>
                <a:spcPts val="300"/>
              </a:spcAft>
            </a:pPr>
            <a:r>
              <a:rPr lang="fr-CA" altLang="ko-KR" dirty="0">
                <a:ea typeface="ＭＳ Ｐゴシック" pitchFamily="34" charset="-128"/>
              </a:rPr>
              <a:t>Cas inductif: Supposons que </a:t>
            </a:r>
            <a:r>
              <a:rPr lang="fr-CA" altLang="ko-KR" i="1" dirty="0">
                <a:ea typeface="ＭＳ Ｐゴシック" pitchFamily="34" charset="-128"/>
              </a:rPr>
              <a:t>N</a:t>
            </a:r>
            <a:r>
              <a:rPr lang="fr-CA" altLang="ko-KR" dirty="0">
                <a:ea typeface="ＭＳ Ｐゴシック" pitchFamily="34" charset="-128"/>
              </a:rPr>
              <a:t>(</a:t>
            </a:r>
            <a:r>
              <a:rPr lang="fr-CA" altLang="ko-KR" i="1" dirty="0">
                <a:ea typeface="ＭＳ Ｐゴシック" pitchFamily="34" charset="-128"/>
              </a:rPr>
              <a:t>x</a:t>
            </a:r>
            <a:r>
              <a:rPr lang="fr-CA" altLang="ko-KR" i="1" baseline="-25000" dirty="0">
                <a:ea typeface="ＭＳ Ｐゴシック" pitchFamily="34" charset="-128"/>
              </a:rPr>
              <a:t>t</a:t>
            </a:r>
            <a:r>
              <a:rPr lang="fr-CA" altLang="ko-KR" dirty="0">
                <a:ea typeface="ＭＳ Ｐゴシック" pitchFamily="34" charset="-128"/>
              </a:rPr>
              <a:t>|</a:t>
            </a:r>
            <a:r>
              <a:rPr lang="fr-CA" altLang="ko-KR" i="1" dirty="0">
                <a:ea typeface="ＭＳ Ｐゴシック" pitchFamily="34" charset="-128"/>
              </a:rPr>
              <a:t>e</a:t>
            </a:r>
            <a:r>
              <a:rPr lang="fr-CA" altLang="ko-KR" i="1" baseline="-25000" dirty="0">
                <a:ea typeface="ＭＳ Ｐゴシック" pitchFamily="34" charset="-128"/>
              </a:rPr>
              <a:t>1:t</a:t>
            </a:r>
            <a:r>
              <a:rPr lang="fr-CA" altLang="ko-KR" dirty="0">
                <a:ea typeface="ＭＳ Ｐゴシック" pitchFamily="34" charset="-128"/>
              </a:rPr>
              <a:t>) / N</a:t>
            </a:r>
            <a:r>
              <a:rPr lang="fr-CA" altLang="ko-KR" i="1" dirty="0">
                <a:ea typeface="ＭＳ Ｐゴシック" pitchFamily="34" charset="-128"/>
              </a:rPr>
              <a:t> = P</a:t>
            </a:r>
            <a:r>
              <a:rPr lang="fr-CA" altLang="ko-KR" dirty="0">
                <a:ea typeface="ＭＳ Ｐゴシック" pitchFamily="34" charset="-128"/>
              </a:rPr>
              <a:t>(</a:t>
            </a:r>
            <a:r>
              <a:rPr lang="fr-CA" altLang="ko-KR" i="1" dirty="0">
                <a:ea typeface="ＭＳ Ｐゴシック" pitchFamily="34" charset="-128"/>
              </a:rPr>
              <a:t>x</a:t>
            </a:r>
            <a:r>
              <a:rPr lang="fr-CA" altLang="ko-KR" i="1" baseline="-25000" dirty="0">
                <a:ea typeface="ＭＳ Ｐゴシック" pitchFamily="34" charset="-128"/>
              </a:rPr>
              <a:t>t</a:t>
            </a:r>
            <a:r>
              <a:rPr lang="fr-CA" altLang="ko-KR" dirty="0">
                <a:ea typeface="ＭＳ Ｐゴシック" pitchFamily="34" charset="-128"/>
              </a:rPr>
              <a:t>|</a:t>
            </a:r>
            <a:r>
              <a:rPr lang="fr-CA" altLang="ko-KR" i="1" dirty="0">
                <a:ea typeface="ＭＳ Ｐゴシック" pitchFamily="34" charset="-128"/>
              </a:rPr>
              <a:t>e</a:t>
            </a:r>
            <a:r>
              <a:rPr lang="fr-CA" altLang="ko-KR" i="1" baseline="-25000" dirty="0">
                <a:ea typeface="ＭＳ Ｐゴシック" pitchFamily="34" charset="-128"/>
              </a:rPr>
              <a:t>1:t</a:t>
            </a:r>
            <a:r>
              <a:rPr lang="fr-CA" altLang="ko-KR" dirty="0">
                <a:ea typeface="ＭＳ Ｐゴシック" pitchFamily="34" charset="-128"/>
              </a:rPr>
              <a:t>)</a:t>
            </a:r>
          </a:p>
          <a:p>
            <a:pPr marL="0" indent="0">
              <a:spcBef>
                <a:spcPts val="300"/>
              </a:spcBef>
              <a:spcAft>
                <a:spcPts val="300"/>
              </a:spcAft>
              <a:buNone/>
            </a:pPr>
            <a:r>
              <a:rPr lang="fr-CA" altLang="ko-KR" dirty="0">
                <a:ea typeface="ＭＳ Ｐゴシック" pitchFamily="34" charset="-128"/>
              </a:rPr>
              <a:t>                              Montrons que </a:t>
            </a:r>
            <a:r>
              <a:rPr lang="fr-CA" altLang="ko-KR" i="1" dirty="0">
                <a:ea typeface="ＭＳ Ｐゴシック" pitchFamily="34" charset="-128"/>
              </a:rPr>
              <a:t>N</a:t>
            </a:r>
            <a:r>
              <a:rPr lang="fr-CA" altLang="ko-KR" dirty="0">
                <a:ea typeface="ＭＳ Ｐゴシック" pitchFamily="34" charset="-128"/>
              </a:rPr>
              <a:t>(</a:t>
            </a:r>
            <a:r>
              <a:rPr lang="fr-CA" altLang="ko-KR" i="1" dirty="0">
                <a:ea typeface="ＭＳ Ｐゴシック" pitchFamily="34" charset="-128"/>
              </a:rPr>
              <a:t>x</a:t>
            </a:r>
            <a:r>
              <a:rPr lang="fr-CA" altLang="ko-KR" i="1" baseline="-25000" dirty="0">
                <a:ea typeface="ＭＳ Ｐゴシック" pitchFamily="34" charset="-128"/>
              </a:rPr>
              <a:t>t+1</a:t>
            </a:r>
            <a:r>
              <a:rPr lang="fr-CA" altLang="ko-KR" dirty="0">
                <a:ea typeface="ＭＳ Ｐゴシック" pitchFamily="34" charset="-128"/>
              </a:rPr>
              <a:t>|</a:t>
            </a:r>
            <a:r>
              <a:rPr lang="fr-CA" altLang="ko-KR" i="1" dirty="0">
                <a:ea typeface="ＭＳ Ｐゴシック" pitchFamily="34" charset="-128"/>
              </a:rPr>
              <a:t>e</a:t>
            </a:r>
            <a:r>
              <a:rPr lang="fr-CA" altLang="ko-KR" i="1" baseline="-25000" dirty="0">
                <a:ea typeface="ＭＳ Ｐゴシック" pitchFamily="34" charset="-128"/>
              </a:rPr>
              <a:t>1:t+1</a:t>
            </a:r>
            <a:r>
              <a:rPr lang="fr-CA" altLang="ko-KR" dirty="0">
                <a:ea typeface="ＭＳ Ｐゴシック" pitchFamily="34" charset="-128"/>
              </a:rPr>
              <a:t>) / N</a:t>
            </a:r>
            <a:r>
              <a:rPr lang="fr-CA" altLang="ko-KR" i="1" dirty="0">
                <a:ea typeface="ＭＳ Ｐゴシック" pitchFamily="34" charset="-128"/>
              </a:rPr>
              <a:t> = P</a:t>
            </a:r>
            <a:r>
              <a:rPr lang="fr-CA" altLang="ko-KR" dirty="0">
                <a:ea typeface="ＭＳ Ｐゴシック" pitchFamily="34" charset="-128"/>
              </a:rPr>
              <a:t>(</a:t>
            </a:r>
            <a:r>
              <a:rPr lang="fr-CA" altLang="ko-KR" i="1" dirty="0">
                <a:ea typeface="ＭＳ Ｐゴシック" pitchFamily="34" charset="-128"/>
              </a:rPr>
              <a:t>x</a:t>
            </a:r>
            <a:r>
              <a:rPr lang="fr-CA" altLang="ko-KR" i="1" baseline="-25000" dirty="0">
                <a:ea typeface="ＭＳ Ｐゴシック" pitchFamily="34" charset="-128"/>
              </a:rPr>
              <a:t>t+1</a:t>
            </a:r>
            <a:r>
              <a:rPr lang="fr-CA" altLang="ko-KR" dirty="0">
                <a:ea typeface="ＭＳ Ｐゴシック" pitchFamily="34" charset="-128"/>
              </a:rPr>
              <a:t>|</a:t>
            </a:r>
            <a:r>
              <a:rPr lang="fr-CA" altLang="ko-KR" i="1" dirty="0">
                <a:ea typeface="ＭＳ Ｐゴシック" pitchFamily="34" charset="-128"/>
              </a:rPr>
              <a:t>e</a:t>
            </a:r>
            <a:r>
              <a:rPr lang="fr-CA" altLang="ko-KR" i="1" baseline="-25000" dirty="0">
                <a:ea typeface="ＭＳ Ｐゴシック" pitchFamily="34" charset="-128"/>
              </a:rPr>
              <a:t>1:t+1</a:t>
            </a:r>
            <a:r>
              <a:rPr lang="fr-CA" altLang="ko-KR" dirty="0">
                <a:ea typeface="ＭＳ Ｐゴシック" pitchFamily="34" charset="-128"/>
              </a:rPr>
              <a:t>)</a:t>
            </a:r>
          </a:p>
          <a:p>
            <a:pPr lvl="1">
              <a:spcBef>
                <a:spcPts val="1200"/>
              </a:spcBef>
              <a:spcAft>
                <a:spcPts val="300"/>
              </a:spcAft>
            </a:pPr>
            <a:r>
              <a:rPr lang="fr-CA" altLang="ko-KR" sz="2000" dirty="0">
                <a:ea typeface="ＭＳ Ｐゴシック" pitchFamily="34" charset="-128"/>
              </a:rPr>
              <a:t>Partant de </a:t>
            </a:r>
            <a:r>
              <a:rPr lang="fr-CA" altLang="ko-KR" sz="2000" i="1" dirty="0">
                <a:ea typeface="ＭＳ Ｐゴシック" pitchFamily="34" charset="-128"/>
              </a:rPr>
              <a:t>N</a:t>
            </a:r>
            <a:r>
              <a:rPr lang="fr-CA" altLang="ko-KR" sz="2000" dirty="0">
                <a:ea typeface="ＭＳ Ｐゴシック" pitchFamily="34" charset="-128"/>
              </a:rPr>
              <a:t>(</a:t>
            </a:r>
            <a:r>
              <a:rPr lang="fr-CA" altLang="ko-KR" sz="2000" i="1" dirty="0">
                <a:ea typeface="ＭＳ Ｐゴシック" pitchFamily="34" charset="-128"/>
              </a:rPr>
              <a:t>x</a:t>
            </a:r>
            <a:r>
              <a:rPr lang="fr-CA" altLang="ko-KR" sz="2000" i="1" baseline="-25000" dirty="0">
                <a:ea typeface="ＭＳ Ｐゴシック" pitchFamily="34" charset="-128"/>
              </a:rPr>
              <a:t>t</a:t>
            </a:r>
            <a:r>
              <a:rPr lang="fr-CA" altLang="ko-KR" sz="2000" dirty="0">
                <a:ea typeface="ＭＳ Ｐゴシック" pitchFamily="34" charset="-128"/>
              </a:rPr>
              <a:t>|</a:t>
            </a:r>
            <a:r>
              <a:rPr lang="fr-CA" altLang="ko-KR" sz="2000" i="1" dirty="0">
                <a:ea typeface="ＭＳ Ｐゴシック" pitchFamily="34" charset="-128"/>
              </a:rPr>
              <a:t>e</a:t>
            </a:r>
            <a:r>
              <a:rPr lang="fr-CA" altLang="ko-KR" sz="2000" i="1" baseline="-25000" dirty="0">
                <a:ea typeface="ＭＳ Ｐゴシック" pitchFamily="34" charset="-128"/>
              </a:rPr>
              <a:t>1:t</a:t>
            </a:r>
            <a:r>
              <a:rPr lang="fr-CA" altLang="ko-KR" sz="2000" dirty="0">
                <a:ea typeface="ＭＳ Ｐゴシック" pitchFamily="34" charset="-128"/>
              </a:rPr>
              <a:t>) , l’étape de propagation va donner</a:t>
            </a:r>
          </a:p>
          <a:p>
            <a:pPr marL="457200" lvl="1" indent="0">
              <a:spcBef>
                <a:spcPts val="300"/>
              </a:spcBef>
              <a:spcAft>
                <a:spcPts val="300"/>
              </a:spcAft>
              <a:buNone/>
            </a:pPr>
            <a:r>
              <a:rPr lang="fr-CA" altLang="ko-KR" sz="2000" dirty="0">
                <a:ea typeface="ＭＳ Ｐゴシック" pitchFamily="34" charset="-128"/>
              </a:rPr>
              <a:t>          </a:t>
            </a:r>
            <a:r>
              <a:rPr lang="fr-CA" altLang="ko-KR" sz="2000" i="1" dirty="0">
                <a:ea typeface="ＭＳ Ｐゴシック" pitchFamily="34" charset="-128"/>
              </a:rPr>
              <a:t>N</a:t>
            </a:r>
            <a:r>
              <a:rPr lang="fr-CA" altLang="ko-KR" sz="2000" dirty="0">
                <a:ea typeface="ＭＳ Ｐゴシック" pitchFamily="34" charset="-128"/>
              </a:rPr>
              <a:t>(</a:t>
            </a:r>
            <a:r>
              <a:rPr lang="fr-CA" altLang="ko-KR" sz="2000" i="1" dirty="0">
                <a:ea typeface="ＭＳ Ｐゴシック" pitchFamily="34" charset="-128"/>
              </a:rPr>
              <a:t>x</a:t>
            </a:r>
            <a:r>
              <a:rPr lang="fr-CA" altLang="ko-KR" sz="2000" i="1" baseline="-25000" dirty="0">
                <a:ea typeface="ＭＳ Ｐゴシック" pitchFamily="34" charset="-128"/>
              </a:rPr>
              <a:t>t+1</a:t>
            </a:r>
            <a:r>
              <a:rPr lang="fr-CA" altLang="ko-KR" sz="2000" dirty="0">
                <a:ea typeface="ＭＳ Ｐゴシック" pitchFamily="34" charset="-128"/>
              </a:rPr>
              <a:t>|</a:t>
            </a:r>
            <a:r>
              <a:rPr lang="fr-CA" altLang="ko-KR" sz="2000" i="1" dirty="0">
                <a:ea typeface="ＭＳ Ｐゴシック" pitchFamily="34" charset="-128"/>
              </a:rPr>
              <a:t>e</a:t>
            </a:r>
            <a:r>
              <a:rPr lang="fr-CA" altLang="ko-KR" sz="2000" i="1" baseline="-25000" dirty="0">
                <a:ea typeface="ＭＳ Ｐゴシック" pitchFamily="34" charset="-128"/>
              </a:rPr>
              <a:t>1:t</a:t>
            </a:r>
            <a:r>
              <a:rPr lang="fr-CA" altLang="ko-KR" sz="2000" dirty="0">
                <a:ea typeface="ＭＳ Ｐゴシック" pitchFamily="34" charset="-128"/>
              </a:rPr>
              <a:t>) = </a:t>
            </a:r>
            <a:r>
              <a:rPr lang="el-GR" altLang="ko-KR" sz="2000" dirty="0">
                <a:ea typeface="ＭＳ Ｐゴシック" pitchFamily="34" charset="-128"/>
              </a:rPr>
              <a:t>Σ</a:t>
            </a:r>
            <a:r>
              <a:rPr lang="en-CA" altLang="ko-KR" sz="2000" baseline="-25000" dirty="0" err="1">
                <a:ea typeface="ＭＳ Ｐゴシック" pitchFamily="34" charset="-128"/>
              </a:rPr>
              <a:t>xt</a:t>
            </a:r>
            <a:r>
              <a:rPr lang="en-CA" altLang="ko-KR" sz="2000" dirty="0">
                <a:ea typeface="ＭＳ Ｐゴシック" pitchFamily="34" charset="-128"/>
              </a:rPr>
              <a:t> P(x</a:t>
            </a:r>
            <a:r>
              <a:rPr lang="en-CA" altLang="ko-KR" sz="2000" baseline="-25000" dirty="0">
                <a:ea typeface="ＭＳ Ｐゴシック" pitchFamily="34" charset="-128"/>
              </a:rPr>
              <a:t>t+1</a:t>
            </a:r>
            <a:r>
              <a:rPr lang="en-CA" altLang="ko-KR" sz="2000" dirty="0">
                <a:ea typeface="ＭＳ Ｐゴシック" pitchFamily="34" charset="-128"/>
              </a:rPr>
              <a:t>|x</a:t>
            </a:r>
            <a:r>
              <a:rPr lang="en-CA" altLang="ko-KR" sz="2000" baseline="-25000" dirty="0">
                <a:ea typeface="ＭＳ Ｐゴシック" pitchFamily="34" charset="-128"/>
              </a:rPr>
              <a:t>t</a:t>
            </a:r>
            <a:r>
              <a:rPr lang="en-CA" altLang="ko-KR" sz="2000" dirty="0">
                <a:ea typeface="ＭＳ Ｐゴシック" pitchFamily="34" charset="-128"/>
              </a:rPr>
              <a:t>) </a:t>
            </a:r>
            <a:r>
              <a:rPr lang="fr-CA" altLang="ko-KR" sz="2000" i="1" dirty="0">
                <a:ea typeface="ＭＳ Ｐゴシック" pitchFamily="34" charset="-128"/>
              </a:rPr>
              <a:t>N</a:t>
            </a:r>
            <a:r>
              <a:rPr lang="fr-CA" altLang="ko-KR" sz="2000" dirty="0">
                <a:ea typeface="ＭＳ Ｐゴシック" pitchFamily="34" charset="-128"/>
              </a:rPr>
              <a:t>(</a:t>
            </a:r>
            <a:r>
              <a:rPr lang="fr-CA" altLang="ko-KR" sz="2000" i="1" dirty="0">
                <a:ea typeface="ＭＳ Ｐゴシック" pitchFamily="34" charset="-128"/>
              </a:rPr>
              <a:t>x</a:t>
            </a:r>
            <a:r>
              <a:rPr lang="fr-CA" altLang="ko-KR" sz="2000" i="1" baseline="-25000" dirty="0">
                <a:ea typeface="ＭＳ Ｐゴシック" pitchFamily="34" charset="-128"/>
              </a:rPr>
              <a:t>t</a:t>
            </a:r>
            <a:r>
              <a:rPr lang="fr-CA" altLang="ko-KR" sz="2000" dirty="0">
                <a:ea typeface="ＭＳ Ｐゴシック" pitchFamily="34" charset="-128"/>
              </a:rPr>
              <a:t>|</a:t>
            </a:r>
            <a:r>
              <a:rPr lang="fr-CA" altLang="ko-KR" sz="2000" i="1" dirty="0">
                <a:ea typeface="ＭＳ Ｐゴシック" pitchFamily="34" charset="-128"/>
              </a:rPr>
              <a:t>e</a:t>
            </a:r>
            <a:r>
              <a:rPr lang="fr-CA" altLang="ko-KR" sz="2000" i="1" baseline="-25000" dirty="0">
                <a:ea typeface="ＭＳ Ｐゴシック" pitchFamily="34" charset="-128"/>
              </a:rPr>
              <a:t>1:t</a:t>
            </a:r>
            <a:r>
              <a:rPr lang="fr-CA" altLang="ko-KR" sz="2000" dirty="0">
                <a:ea typeface="ＭＳ Ｐゴシック" pitchFamily="34" charset="-128"/>
              </a:rPr>
              <a:t>) </a:t>
            </a:r>
          </a:p>
          <a:p>
            <a:pPr lvl="1">
              <a:spcBef>
                <a:spcPts val="1200"/>
              </a:spcBef>
              <a:spcAft>
                <a:spcPts val="300"/>
              </a:spcAft>
            </a:pPr>
            <a:r>
              <a:rPr lang="fr-CA" altLang="ko-KR" sz="2000" dirty="0">
                <a:ea typeface="ＭＳ Ｐゴシック" pitchFamily="34" charset="-128"/>
              </a:rPr>
              <a:t> Après avoir observé </a:t>
            </a:r>
            <a:r>
              <a:rPr lang="fr-CA" altLang="ko-KR" sz="2000" i="1" dirty="0">
                <a:ea typeface="ＭＳ Ｐゴシック" pitchFamily="34" charset="-128"/>
              </a:rPr>
              <a:t>e</a:t>
            </a:r>
            <a:r>
              <a:rPr lang="fr-CA" altLang="ko-KR" sz="2000" i="1" baseline="-25000" dirty="0">
                <a:ea typeface="ＭＳ Ｐゴシック" pitchFamily="34" charset="-128"/>
              </a:rPr>
              <a:t>t+1 </a:t>
            </a:r>
            <a:r>
              <a:rPr lang="fr-CA" altLang="ko-KR" sz="2000" dirty="0">
                <a:ea typeface="ＭＳ Ｐゴシック" pitchFamily="34" charset="-128"/>
              </a:rPr>
              <a:t>l’étape de pondération donne que le poids total des particules est</a:t>
            </a:r>
          </a:p>
          <a:p>
            <a:pPr marL="457200" lvl="1" indent="0">
              <a:spcBef>
                <a:spcPts val="300"/>
              </a:spcBef>
              <a:spcAft>
                <a:spcPts val="300"/>
              </a:spcAft>
              <a:buNone/>
            </a:pPr>
            <a:r>
              <a:rPr lang="fr-CA" altLang="ko-KR" sz="2000" dirty="0">
                <a:ea typeface="ＭＳ Ｐゴシック" pitchFamily="34" charset="-128"/>
              </a:rPr>
              <a:t>                                           </a:t>
            </a:r>
            <a:r>
              <a:rPr lang="fr-CA" altLang="ko-KR" sz="2000" i="1" dirty="0">
                <a:ea typeface="ＭＳ Ｐゴシック" pitchFamily="34" charset="-128"/>
              </a:rPr>
              <a:t>W</a:t>
            </a:r>
            <a:r>
              <a:rPr lang="fr-CA" altLang="ko-KR" sz="2000" dirty="0">
                <a:ea typeface="ＭＳ Ｐゴシック" pitchFamily="34" charset="-128"/>
              </a:rPr>
              <a:t>(</a:t>
            </a:r>
            <a:r>
              <a:rPr lang="fr-CA" altLang="ko-KR" sz="2000" i="1" dirty="0">
                <a:ea typeface="ＭＳ Ｐゴシック" pitchFamily="34" charset="-128"/>
              </a:rPr>
              <a:t>x</a:t>
            </a:r>
            <a:r>
              <a:rPr lang="fr-CA" altLang="ko-KR" sz="2000" i="1" baseline="-25000" dirty="0">
                <a:ea typeface="ＭＳ Ｐゴシック" pitchFamily="34" charset="-128"/>
              </a:rPr>
              <a:t>t+1</a:t>
            </a:r>
            <a:r>
              <a:rPr lang="fr-CA" altLang="ko-KR" sz="2000" dirty="0">
                <a:ea typeface="ＭＳ Ｐゴシック" pitchFamily="34" charset="-128"/>
              </a:rPr>
              <a:t>|</a:t>
            </a:r>
            <a:r>
              <a:rPr lang="fr-CA" altLang="ko-KR" sz="2000" i="1" dirty="0">
                <a:ea typeface="ＭＳ Ｐゴシック" pitchFamily="34" charset="-128"/>
              </a:rPr>
              <a:t>e</a:t>
            </a:r>
            <a:r>
              <a:rPr lang="fr-CA" altLang="ko-KR" sz="2000" i="1" baseline="-25000" dirty="0">
                <a:ea typeface="ＭＳ Ｐゴシック" pitchFamily="34" charset="-128"/>
              </a:rPr>
              <a:t>1:t</a:t>
            </a:r>
            <a:r>
              <a:rPr lang="fr-CA" altLang="ko-KR" sz="2000" dirty="0">
                <a:ea typeface="ＭＳ Ｐゴシック" pitchFamily="34" charset="-128"/>
              </a:rPr>
              <a:t>) = </a:t>
            </a:r>
            <a:r>
              <a:rPr lang="en-CA" altLang="ko-KR" sz="2000" dirty="0">
                <a:ea typeface="ＭＳ Ｐゴシック" pitchFamily="34" charset="-128"/>
              </a:rPr>
              <a:t>P(e</a:t>
            </a:r>
            <a:r>
              <a:rPr lang="en-CA" altLang="ko-KR" sz="2000" baseline="-25000" dirty="0">
                <a:ea typeface="ＭＳ Ｐゴシック" pitchFamily="34" charset="-128"/>
              </a:rPr>
              <a:t>t+1</a:t>
            </a:r>
            <a:r>
              <a:rPr lang="en-CA" altLang="ko-KR" sz="2000" dirty="0">
                <a:ea typeface="ＭＳ Ｐゴシック" pitchFamily="34" charset="-128"/>
              </a:rPr>
              <a:t>|x</a:t>
            </a:r>
            <a:r>
              <a:rPr lang="en-CA" altLang="ko-KR" sz="2000" baseline="-25000" dirty="0">
                <a:ea typeface="ＭＳ Ｐゴシック" pitchFamily="34" charset="-128"/>
              </a:rPr>
              <a:t>t+1</a:t>
            </a:r>
            <a:r>
              <a:rPr lang="en-CA" altLang="ko-KR" sz="2000" dirty="0">
                <a:ea typeface="ＭＳ Ｐゴシック" pitchFamily="34" charset="-128"/>
              </a:rPr>
              <a:t>) </a:t>
            </a:r>
            <a:r>
              <a:rPr lang="fr-CA" altLang="ko-KR" sz="2000" i="1" dirty="0">
                <a:ea typeface="ＭＳ Ｐゴシック" pitchFamily="34" charset="-128"/>
              </a:rPr>
              <a:t>N</a:t>
            </a:r>
            <a:r>
              <a:rPr lang="fr-CA" altLang="ko-KR" sz="2000" dirty="0">
                <a:ea typeface="ＭＳ Ｐゴシック" pitchFamily="34" charset="-128"/>
              </a:rPr>
              <a:t>(</a:t>
            </a:r>
            <a:r>
              <a:rPr lang="fr-CA" altLang="ko-KR" sz="2000" i="1" dirty="0">
                <a:ea typeface="ＭＳ Ｐゴシック" pitchFamily="34" charset="-128"/>
              </a:rPr>
              <a:t>x</a:t>
            </a:r>
            <a:r>
              <a:rPr lang="fr-CA" altLang="ko-KR" sz="2000" i="1" baseline="-25000" dirty="0">
                <a:ea typeface="ＭＳ Ｐゴシック" pitchFamily="34" charset="-128"/>
              </a:rPr>
              <a:t>t+1</a:t>
            </a:r>
            <a:r>
              <a:rPr lang="fr-CA" altLang="ko-KR" sz="2000" dirty="0">
                <a:ea typeface="ＭＳ Ｐゴシック" pitchFamily="34" charset="-128"/>
              </a:rPr>
              <a:t>|</a:t>
            </a:r>
            <a:r>
              <a:rPr lang="fr-CA" altLang="ko-KR" sz="2000" i="1" dirty="0">
                <a:ea typeface="ＭＳ Ｐゴシック" pitchFamily="34" charset="-128"/>
              </a:rPr>
              <a:t>e</a:t>
            </a:r>
            <a:r>
              <a:rPr lang="fr-CA" altLang="ko-KR" sz="2000" i="1" baseline="-25000" dirty="0">
                <a:ea typeface="ＭＳ Ｐゴシック" pitchFamily="34" charset="-128"/>
              </a:rPr>
              <a:t>1:t</a:t>
            </a:r>
            <a:r>
              <a:rPr lang="fr-CA" altLang="ko-KR" sz="2000" dirty="0">
                <a:ea typeface="ＭＳ Ｐゴシック" pitchFamily="34" charset="-128"/>
              </a:rPr>
              <a:t>)</a:t>
            </a:r>
          </a:p>
          <a:p>
            <a:pPr lvl="1">
              <a:spcBef>
                <a:spcPts val="1200"/>
              </a:spcBef>
              <a:spcAft>
                <a:spcPts val="300"/>
              </a:spcAft>
            </a:pPr>
            <a:r>
              <a:rPr lang="fr-CA" altLang="ko-KR" sz="2000" dirty="0">
                <a:ea typeface="ＭＳ Ｐゴシック" pitchFamily="34" charset="-128"/>
              </a:rPr>
              <a:t> Après l’étape de rééchantillonnage, vu que chaque échantillon est choisi proportionnellement à son poids, le poids total des échantillons ayant la valeur x</a:t>
            </a:r>
            <a:r>
              <a:rPr lang="fr-CA" altLang="ko-KR" sz="2000" baseline="-25000" dirty="0">
                <a:ea typeface="ＭＳ Ｐゴシック" pitchFamily="34" charset="-128"/>
              </a:rPr>
              <a:t>t+1 </a:t>
            </a:r>
            <a:r>
              <a:rPr lang="fr-CA" altLang="ko-KR" sz="2000" dirty="0">
                <a:ea typeface="ＭＳ Ｐゴシック" pitchFamily="34" charset="-128"/>
              </a:rPr>
              <a:t>est proportionnel à leur poids total avant le rééchantillonnage, c.-à-d.,</a:t>
            </a:r>
          </a:p>
          <a:p>
            <a:pPr marL="457200" lvl="1" indent="0">
              <a:spcBef>
                <a:spcPts val="300"/>
              </a:spcBef>
              <a:spcAft>
                <a:spcPts val="300"/>
              </a:spcAft>
              <a:buNone/>
            </a:pPr>
            <a:r>
              <a:rPr lang="fr-CA" altLang="ko-KR" sz="2000" i="1" dirty="0">
                <a:ea typeface="ＭＳ Ｐゴシック" pitchFamily="34" charset="-128"/>
              </a:rPr>
              <a:t>                                                                    N</a:t>
            </a:r>
            <a:r>
              <a:rPr lang="fr-CA" altLang="ko-KR" sz="2000" dirty="0">
                <a:ea typeface="ＭＳ Ｐゴシック" pitchFamily="34" charset="-128"/>
              </a:rPr>
              <a:t>(</a:t>
            </a:r>
            <a:r>
              <a:rPr lang="fr-CA" altLang="ko-KR" sz="2000" i="1" dirty="0">
                <a:ea typeface="ＭＳ Ｐゴシック" pitchFamily="34" charset="-128"/>
              </a:rPr>
              <a:t>x</a:t>
            </a:r>
            <a:r>
              <a:rPr lang="fr-CA" altLang="ko-KR" sz="2000" i="1" baseline="-25000" dirty="0">
                <a:ea typeface="ＭＳ Ｐゴシック" pitchFamily="34" charset="-128"/>
              </a:rPr>
              <a:t>t+1</a:t>
            </a:r>
            <a:r>
              <a:rPr lang="fr-CA" altLang="ko-KR" sz="2000" dirty="0">
                <a:ea typeface="ＭＳ Ｐゴシック" pitchFamily="34" charset="-128"/>
              </a:rPr>
              <a:t>|</a:t>
            </a:r>
            <a:r>
              <a:rPr lang="fr-CA" altLang="ko-KR" sz="2000" i="1" dirty="0">
                <a:ea typeface="ＭＳ Ｐゴシック" pitchFamily="34" charset="-128"/>
              </a:rPr>
              <a:t>e</a:t>
            </a:r>
            <a:r>
              <a:rPr lang="fr-CA" altLang="ko-KR" sz="2000" i="1" baseline="-25000" dirty="0">
                <a:ea typeface="ＭＳ Ｐゴシック" pitchFamily="34" charset="-128"/>
              </a:rPr>
              <a:t>1:t+1</a:t>
            </a:r>
            <a:r>
              <a:rPr lang="fr-CA" altLang="ko-KR" sz="2000" dirty="0">
                <a:ea typeface="ＭＳ Ｐゴシック" pitchFamily="34" charset="-128"/>
              </a:rPr>
              <a:t>) /N = </a:t>
            </a:r>
            <a:r>
              <a:rPr lang="el-GR" altLang="ko-KR" sz="2000" dirty="0">
                <a:ea typeface="ＭＳ Ｐゴシック" pitchFamily="34" charset="-128"/>
              </a:rPr>
              <a:t>α</a:t>
            </a:r>
            <a:r>
              <a:rPr lang="en-CA" altLang="ko-KR" sz="2000" dirty="0">
                <a:ea typeface="ＭＳ Ｐゴシック" pitchFamily="34" charset="-128"/>
              </a:rPr>
              <a:t> </a:t>
            </a:r>
            <a:r>
              <a:rPr lang="fr-CA" altLang="ko-KR" sz="2000" i="1" dirty="0">
                <a:ea typeface="ＭＳ Ｐゴシック" pitchFamily="34" charset="-128"/>
              </a:rPr>
              <a:t>W</a:t>
            </a:r>
            <a:r>
              <a:rPr lang="fr-CA" altLang="ko-KR" sz="2000" dirty="0">
                <a:ea typeface="ＭＳ Ｐゴシック" pitchFamily="34" charset="-128"/>
              </a:rPr>
              <a:t>(</a:t>
            </a:r>
            <a:r>
              <a:rPr lang="fr-CA" altLang="ko-KR" sz="2000" i="1" dirty="0">
                <a:ea typeface="ＭＳ Ｐゴシック" pitchFamily="34" charset="-128"/>
              </a:rPr>
              <a:t>x</a:t>
            </a:r>
            <a:r>
              <a:rPr lang="fr-CA" altLang="ko-KR" sz="2000" i="1" baseline="-25000" dirty="0">
                <a:ea typeface="ＭＳ Ｐゴシック" pitchFamily="34" charset="-128"/>
              </a:rPr>
              <a:t>t+1</a:t>
            </a:r>
            <a:r>
              <a:rPr lang="fr-CA" altLang="ko-KR" sz="2000" dirty="0">
                <a:ea typeface="ＭＳ Ｐゴシック" pitchFamily="34" charset="-128"/>
              </a:rPr>
              <a:t>|</a:t>
            </a:r>
            <a:r>
              <a:rPr lang="fr-CA" altLang="ko-KR" sz="2000" i="1" dirty="0">
                <a:ea typeface="ＭＳ Ｐゴシック" pitchFamily="34" charset="-128"/>
              </a:rPr>
              <a:t>e</a:t>
            </a:r>
            <a:r>
              <a:rPr lang="fr-CA" altLang="ko-KR" sz="2000" i="1" baseline="-25000" dirty="0">
                <a:ea typeface="ＭＳ Ｐゴシック" pitchFamily="34" charset="-128"/>
              </a:rPr>
              <a:t>1:t</a:t>
            </a:r>
            <a:r>
              <a:rPr lang="fr-CA" altLang="ko-KR" sz="2000" dirty="0">
                <a:ea typeface="ＭＳ Ｐゴシック" pitchFamily="34" charset="-128"/>
              </a:rPr>
              <a:t>)</a:t>
            </a:r>
          </a:p>
          <a:p>
            <a:pPr marL="457200" lvl="1" indent="0">
              <a:spcBef>
                <a:spcPts val="300"/>
              </a:spcBef>
              <a:spcAft>
                <a:spcPts val="300"/>
              </a:spcAft>
              <a:buNone/>
            </a:pPr>
            <a:endParaRPr lang="fr-CA" altLang="ko-KR" sz="2000" dirty="0">
              <a:ea typeface="ＭＳ Ｐゴシック" pitchFamily="34" charset="-128"/>
            </a:endParaRPr>
          </a:p>
        </p:txBody>
      </p:sp>
      <p:sp>
        <p:nvSpPr>
          <p:cNvPr id="87044"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87045"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dirty="0">
                <a:latin typeface="Calibri" pitchFamily="34" charset="0"/>
              </a:rPr>
              <a:t>Froduald Kabanza</a:t>
            </a:r>
            <a:endParaRPr lang="en-US" altLang="en-US" dirty="0">
              <a:latin typeface="Calibri" pitchFamily="34" charset="0"/>
            </a:endParaRPr>
          </a:p>
        </p:txBody>
      </p:sp>
      <p:sp>
        <p:nvSpPr>
          <p:cNvPr id="87046"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D93C10D5-B852-4F06-A203-78A5B5E84E55}" type="slidenum">
              <a:rPr lang="en-US" altLang="en-US" smtClean="0">
                <a:latin typeface="Calibri" pitchFamily="34" charset="0"/>
              </a:rPr>
              <a:pPr/>
              <a:t>58</a:t>
            </a:fld>
            <a:endParaRPr lang="en-US" altLang="en-US">
              <a:latin typeface="Calibri" pitchFamily="34" charset="0"/>
            </a:endParaRPr>
          </a:p>
        </p:txBody>
      </p:sp>
    </p:spTree>
    <p:extLst>
      <p:ext uri="{BB962C8B-B14F-4D97-AF65-F5344CB8AC3E}">
        <p14:creationId xmlns:p14="http://schemas.microsoft.com/office/powerpoint/2010/main" val="20746407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704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704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704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704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704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704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70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05077" y="135835"/>
            <a:ext cx="8229600" cy="928382"/>
          </a:xfrm>
        </p:spPr>
        <p:txBody>
          <a:bodyPr/>
          <a:lstStyle/>
          <a:p>
            <a:pPr eaLnBrk="1" hangingPunct="1"/>
            <a:r>
              <a:rPr lang="fr-CA" altLang="ko-KR" dirty="0">
                <a:latin typeface="Arial" pitchFamily="34" charset="0"/>
                <a:ea typeface="ＭＳ Ｐゴシック" pitchFamily="34" charset="-128"/>
              </a:rPr>
              <a:t>Consistance de l’algorithme, suite …</a:t>
            </a:r>
          </a:p>
        </p:txBody>
      </p:sp>
      <p:sp>
        <p:nvSpPr>
          <p:cNvPr id="87043" name="Rectangle 6"/>
          <p:cNvSpPr>
            <a:spLocks noGrp="1" noChangeArrowheads="1"/>
          </p:cNvSpPr>
          <p:nvPr>
            <p:ph idx="1"/>
          </p:nvPr>
        </p:nvSpPr>
        <p:spPr>
          <a:xfrm>
            <a:off x="441323" y="1064216"/>
            <a:ext cx="8297600" cy="5223849"/>
          </a:xfrm>
        </p:spPr>
        <p:txBody>
          <a:bodyPr/>
          <a:lstStyle/>
          <a:p>
            <a:pPr>
              <a:spcBef>
                <a:spcPts val="300"/>
              </a:spcBef>
              <a:spcAft>
                <a:spcPts val="300"/>
              </a:spcAft>
            </a:pPr>
            <a:r>
              <a:rPr lang="fr-CA" altLang="ko-KR" dirty="0">
                <a:solidFill>
                  <a:schemeClr val="bg1">
                    <a:lumMod val="50000"/>
                  </a:schemeClr>
                </a:solidFill>
                <a:ea typeface="ＭＳ Ｐゴシック" pitchFamily="34" charset="-128"/>
              </a:rPr>
              <a:t>Cas inductif :  En supposant que </a:t>
            </a:r>
            <a:r>
              <a:rPr lang="fr-CA" altLang="ko-KR" i="1" dirty="0">
                <a:solidFill>
                  <a:schemeClr val="bg1">
                    <a:lumMod val="50000"/>
                  </a:schemeClr>
                </a:solidFill>
                <a:ea typeface="ＭＳ Ｐゴシック" pitchFamily="34" charset="-128"/>
              </a:rPr>
              <a:t>N</a:t>
            </a:r>
            <a:r>
              <a:rPr lang="fr-CA" altLang="ko-KR" dirty="0">
                <a:solidFill>
                  <a:schemeClr val="bg1">
                    <a:lumMod val="50000"/>
                  </a:schemeClr>
                </a:solidFill>
                <a:ea typeface="ＭＳ Ｐゴシック" pitchFamily="34" charset="-128"/>
              </a:rPr>
              <a:t>(</a:t>
            </a:r>
            <a:r>
              <a:rPr lang="fr-CA" altLang="ko-KR" i="1" dirty="0">
                <a:solidFill>
                  <a:schemeClr val="bg1">
                    <a:lumMod val="50000"/>
                  </a:schemeClr>
                </a:solidFill>
                <a:ea typeface="ＭＳ Ｐゴシック" pitchFamily="34" charset="-128"/>
              </a:rPr>
              <a:t>x</a:t>
            </a:r>
            <a:r>
              <a:rPr lang="fr-CA" altLang="ko-KR" i="1" baseline="-25000" dirty="0">
                <a:solidFill>
                  <a:schemeClr val="bg1">
                    <a:lumMod val="50000"/>
                  </a:schemeClr>
                </a:solidFill>
                <a:ea typeface="ＭＳ Ｐゴシック" pitchFamily="34" charset="-128"/>
              </a:rPr>
              <a:t>t</a:t>
            </a:r>
            <a:r>
              <a:rPr lang="fr-CA" altLang="ko-KR" dirty="0">
                <a:solidFill>
                  <a:schemeClr val="bg1">
                    <a:lumMod val="50000"/>
                  </a:schemeClr>
                </a:solidFill>
                <a:ea typeface="ＭＳ Ｐゴシック" pitchFamily="34" charset="-128"/>
              </a:rPr>
              <a:t>|</a:t>
            </a:r>
            <a:r>
              <a:rPr lang="fr-CA" altLang="ko-KR" i="1" dirty="0">
                <a:solidFill>
                  <a:schemeClr val="bg1">
                    <a:lumMod val="50000"/>
                  </a:schemeClr>
                </a:solidFill>
                <a:ea typeface="ＭＳ Ｐゴシック" pitchFamily="34" charset="-128"/>
              </a:rPr>
              <a:t>e</a:t>
            </a:r>
            <a:r>
              <a:rPr lang="fr-CA" altLang="ko-KR" i="1" baseline="-25000" dirty="0">
                <a:solidFill>
                  <a:schemeClr val="bg1">
                    <a:lumMod val="50000"/>
                  </a:schemeClr>
                </a:solidFill>
                <a:ea typeface="ＭＳ Ｐゴシック" pitchFamily="34" charset="-128"/>
              </a:rPr>
              <a:t>1:t</a:t>
            </a:r>
            <a:r>
              <a:rPr lang="fr-CA" altLang="ko-KR" dirty="0">
                <a:solidFill>
                  <a:schemeClr val="bg1">
                    <a:lumMod val="50000"/>
                  </a:schemeClr>
                </a:solidFill>
                <a:ea typeface="ＭＳ Ｐゴシック" pitchFamily="34" charset="-128"/>
              </a:rPr>
              <a:t>) / N</a:t>
            </a:r>
            <a:r>
              <a:rPr lang="fr-CA" altLang="ko-KR" i="1" dirty="0">
                <a:solidFill>
                  <a:schemeClr val="bg1">
                    <a:lumMod val="50000"/>
                  </a:schemeClr>
                </a:solidFill>
                <a:ea typeface="ＭＳ Ｐゴシック" pitchFamily="34" charset="-128"/>
              </a:rPr>
              <a:t> = P</a:t>
            </a:r>
            <a:r>
              <a:rPr lang="fr-CA" altLang="ko-KR" dirty="0">
                <a:solidFill>
                  <a:schemeClr val="bg1">
                    <a:lumMod val="50000"/>
                  </a:schemeClr>
                </a:solidFill>
                <a:ea typeface="ＭＳ Ｐゴシック" pitchFamily="34" charset="-128"/>
              </a:rPr>
              <a:t>(</a:t>
            </a:r>
            <a:r>
              <a:rPr lang="fr-CA" altLang="ko-KR" i="1" dirty="0">
                <a:solidFill>
                  <a:schemeClr val="bg1">
                    <a:lumMod val="50000"/>
                  </a:schemeClr>
                </a:solidFill>
                <a:ea typeface="ＭＳ Ｐゴシック" pitchFamily="34" charset="-128"/>
              </a:rPr>
              <a:t>x</a:t>
            </a:r>
            <a:r>
              <a:rPr lang="fr-CA" altLang="ko-KR" i="1" baseline="-25000" dirty="0">
                <a:solidFill>
                  <a:schemeClr val="bg1">
                    <a:lumMod val="50000"/>
                  </a:schemeClr>
                </a:solidFill>
                <a:ea typeface="ＭＳ Ｐゴシック" pitchFamily="34" charset="-128"/>
              </a:rPr>
              <a:t>t</a:t>
            </a:r>
            <a:r>
              <a:rPr lang="fr-CA" altLang="ko-KR" dirty="0">
                <a:solidFill>
                  <a:schemeClr val="bg1">
                    <a:lumMod val="50000"/>
                  </a:schemeClr>
                </a:solidFill>
                <a:ea typeface="ＭＳ Ｐゴシック" pitchFamily="34" charset="-128"/>
              </a:rPr>
              <a:t>|</a:t>
            </a:r>
            <a:r>
              <a:rPr lang="fr-CA" altLang="ko-KR" i="1" dirty="0">
                <a:solidFill>
                  <a:schemeClr val="bg1">
                    <a:lumMod val="50000"/>
                  </a:schemeClr>
                </a:solidFill>
                <a:ea typeface="ＭＳ Ｐゴシック" pitchFamily="34" charset="-128"/>
              </a:rPr>
              <a:t>e</a:t>
            </a:r>
            <a:r>
              <a:rPr lang="fr-CA" altLang="ko-KR" i="1" baseline="-25000" dirty="0">
                <a:solidFill>
                  <a:schemeClr val="bg1">
                    <a:lumMod val="50000"/>
                  </a:schemeClr>
                </a:solidFill>
                <a:ea typeface="ＭＳ Ｐゴシック" pitchFamily="34" charset="-128"/>
              </a:rPr>
              <a:t>1:t</a:t>
            </a:r>
            <a:r>
              <a:rPr lang="fr-CA" altLang="ko-KR" dirty="0">
                <a:solidFill>
                  <a:schemeClr val="bg1">
                    <a:lumMod val="50000"/>
                  </a:schemeClr>
                </a:solidFill>
                <a:ea typeface="ＭＳ Ｐゴシック" pitchFamily="34" charset="-128"/>
              </a:rPr>
              <a:t>)</a:t>
            </a:r>
          </a:p>
          <a:p>
            <a:pPr marL="0" indent="0">
              <a:spcBef>
                <a:spcPts val="300"/>
              </a:spcBef>
              <a:spcAft>
                <a:spcPts val="300"/>
              </a:spcAft>
              <a:buNone/>
            </a:pPr>
            <a:r>
              <a:rPr lang="fr-CA" altLang="ko-KR" dirty="0">
                <a:solidFill>
                  <a:schemeClr val="bg1">
                    <a:lumMod val="50000"/>
                  </a:schemeClr>
                </a:solidFill>
                <a:ea typeface="ＭＳ Ｐゴシック" pitchFamily="34" charset="-128"/>
              </a:rPr>
              <a:t>                               On veut montrer </a:t>
            </a:r>
            <a:r>
              <a:rPr lang="fr-CA" altLang="ko-KR" i="1" dirty="0">
                <a:solidFill>
                  <a:schemeClr val="bg1">
                    <a:lumMod val="50000"/>
                  </a:schemeClr>
                </a:solidFill>
                <a:ea typeface="ＭＳ Ｐゴシック" pitchFamily="34" charset="-128"/>
              </a:rPr>
              <a:t>N</a:t>
            </a:r>
            <a:r>
              <a:rPr lang="fr-CA" altLang="ko-KR" dirty="0">
                <a:solidFill>
                  <a:schemeClr val="bg1">
                    <a:lumMod val="50000"/>
                  </a:schemeClr>
                </a:solidFill>
                <a:ea typeface="ＭＳ Ｐゴシック" pitchFamily="34" charset="-128"/>
              </a:rPr>
              <a:t>(</a:t>
            </a:r>
            <a:r>
              <a:rPr lang="fr-CA" altLang="ko-KR" i="1" dirty="0">
                <a:solidFill>
                  <a:schemeClr val="bg1">
                    <a:lumMod val="50000"/>
                  </a:schemeClr>
                </a:solidFill>
                <a:ea typeface="ＭＳ Ｐゴシック" pitchFamily="34" charset="-128"/>
              </a:rPr>
              <a:t>x</a:t>
            </a:r>
            <a:r>
              <a:rPr lang="fr-CA" altLang="ko-KR" i="1" baseline="-25000" dirty="0">
                <a:solidFill>
                  <a:schemeClr val="bg1">
                    <a:lumMod val="50000"/>
                  </a:schemeClr>
                </a:solidFill>
                <a:ea typeface="ＭＳ Ｐゴシック" pitchFamily="34" charset="-128"/>
              </a:rPr>
              <a:t>t+1</a:t>
            </a:r>
            <a:r>
              <a:rPr lang="fr-CA" altLang="ko-KR" dirty="0">
                <a:solidFill>
                  <a:schemeClr val="bg1">
                    <a:lumMod val="50000"/>
                  </a:schemeClr>
                </a:solidFill>
                <a:ea typeface="ＭＳ Ｐゴシック" pitchFamily="34" charset="-128"/>
              </a:rPr>
              <a:t>|</a:t>
            </a:r>
            <a:r>
              <a:rPr lang="fr-CA" altLang="ko-KR" i="1" dirty="0">
                <a:solidFill>
                  <a:schemeClr val="bg1">
                    <a:lumMod val="50000"/>
                  </a:schemeClr>
                </a:solidFill>
                <a:ea typeface="ＭＳ Ｐゴシック" pitchFamily="34" charset="-128"/>
              </a:rPr>
              <a:t>e</a:t>
            </a:r>
            <a:r>
              <a:rPr lang="fr-CA" altLang="ko-KR" i="1" baseline="-25000" dirty="0">
                <a:solidFill>
                  <a:schemeClr val="bg1">
                    <a:lumMod val="50000"/>
                  </a:schemeClr>
                </a:solidFill>
                <a:ea typeface="ＭＳ Ｐゴシック" pitchFamily="34" charset="-128"/>
              </a:rPr>
              <a:t>1:t+1</a:t>
            </a:r>
            <a:r>
              <a:rPr lang="fr-CA" altLang="ko-KR" dirty="0">
                <a:solidFill>
                  <a:schemeClr val="bg1">
                    <a:lumMod val="50000"/>
                  </a:schemeClr>
                </a:solidFill>
                <a:ea typeface="ＭＳ Ｐゴシック" pitchFamily="34" charset="-128"/>
              </a:rPr>
              <a:t>) / N</a:t>
            </a:r>
            <a:r>
              <a:rPr lang="fr-CA" altLang="ko-KR" i="1" dirty="0">
                <a:solidFill>
                  <a:schemeClr val="bg1">
                    <a:lumMod val="50000"/>
                  </a:schemeClr>
                </a:solidFill>
                <a:ea typeface="ＭＳ Ｐゴシック" pitchFamily="34" charset="-128"/>
              </a:rPr>
              <a:t> = P</a:t>
            </a:r>
            <a:r>
              <a:rPr lang="fr-CA" altLang="ko-KR" dirty="0">
                <a:solidFill>
                  <a:schemeClr val="bg1">
                    <a:lumMod val="50000"/>
                  </a:schemeClr>
                </a:solidFill>
                <a:ea typeface="ＭＳ Ｐゴシック" pitchFamily="34" charset="-128"/>
              </a:rPr>
              <a:t>(</a:t>
            </a:r>
            <a:r>
              <a:rPr lang="fr-CA" altLang="ko-KR" i="1" dirty="0">
                <a:solidFill>
                  <a:schemeClr val="bg1">
                    <a:lumMod val="50000"/>
                  </a:schemeClr>
                </a:solidFill>
                <a:ea typeface="ＭＳ Ｐゴシック" pitchFamily="34" charset="-128"/>
              </a:rPr>
              <a:t>x</a:t>
            </a:r>
            <a:r>
              <a:rPr lang="fr-CA" altLang="ko-KR" i="1" baseline="-25000" dirty="0">
                <a:solidFill>
                  <a:schemeClr val="bg1">
                    <a:lumMod val="50000"/>
                  </a:schemeClr>
                </a:solidFill>
                <a:ea typeface="ＭＳ Ｐゴシック" pitchFamily="34" charset="-128"/>
              </a:rPr>
              <a:t>t+1</a:t>
            </a:r>
            <a:r>
              <a:rPr lang="fr-CA" altLang="ko-KR" dirty="0">
                <a:solidFill>
                  <a:schemeClr val="bg1">
                    <a:lumMod val="50000"/>
                  </a:schemeClr>
                </a:solidFill>
                <a:ea typeface="ＭＳ Ｐゴシック" pitchFamily="34" charset="-128"/>
              </a:rPr>
              <a:t>|</a:t>
            </a:r>
            <a:r>
              <a:rPr lang="fr-CA" altLang="ko-KR" i="1" dirty="0">
                <a:solidFill>
                  <a:schemeClr val="bg1">
                    <a:lumMod val="50000"/>
                  </a:schemeClr>
                </a:solidFill>
                <a:ea typeface="ＭＳ Ｐゴシック" pitchFamily="34" charset="-128"/>
              </a:rPr>
              <a:t>e</a:t>
            </a:r>
            <a:r>
              <a:rPr lang="fr-CA" altLang="ko-KR" i="1" baseline="-25000" dirty="0">
                <a:solidFill>
                  <a:schemeClr val="bg1">
                    <a:lumMod val="50000"/>
                  </a:schemeClr>
                </a:solidFill>
                <a:ea typeface="ＭＳ Ｐゴシック" pitchFamily="34" charset="-128"/>
              </a:rPr>
              <a:t>1:t+1</a:t>
            </a:r>
            <a:r>
              <a:rPr lang="fr-CA" altLang="ko-KR" dirty="0">
                <a:solidFill>
                  <a:schemeClr val="bg1">
                    <a:lumMod val="50000"/>
                  </a:schemeClr>
                </a:solidFill>
                <a:ea typeface="ＭＳ Ｐゴシック" pitchFamily="34" charset="-128"/>
              </a:rPr>
              <a:t>)</a:t>
            </a:r>
          </a:p>
          <a:p>
            <a:pPr lvl="1">
              <a:spcBef>
                <a:spcPts val="1200"/>
              </a:spcBef>
              <a:spcAft>
                <a:spcPts val="300"/>
              </a:spcAft>
            </a:pPr>
            <a:r>
              <a:rPr lang="en-CA" altLang="ko-KR" sz="2000" dirty="0">
                <a:ea typeface="ＭＳ Ｐゴシック" pitchFamily="34" charset="-128"/>
              </a:rPr>
              <a:t>On </a:t>
            </a:r>
            <a:r>
              <a:rPr lang="en-CA" altLang="ko-KR" sz="2000" dirty="0" err="1">
                <a:ea typeface="ＭＳ Ｐゴシック" pitchFamily="34" charset="-128"/>
              </a:rPr>
              <a:t>était</a:t>
            </a:r>
            <a:r>
              <a:rPr lang="en-CA" altLang="ko-KR" sz="2000" dirty="0">
                <a:ea typeface="ＭＳ Ｐゴシック" pitchFamily="34" charset="-128"/>
              </a:rPr>
              <a:t> </a:t>
            </a:r>
            <a:r>
              <a:rPr lang="en-CA" altLang="ko-KR" sz="2000" dirty="0" err="1">
                <a:ea typeface="ＭＳ Ｐゴシック" pitchFamily="34" charset="-128"/>
              </a:rPr>
              <a:t>rendu</a:t>
            </a:r>
            <a:r>
              <a:rPr lang="en-CA" altLang="ko-KR" sz="2000" dirty="0">
                <a:ea typeface="ＭＳ Ｐゴシック" pitchFamily="34" charset="-128"/>
              </a:rPr>
              <a:t> à</a:t>
            </a:r>
            <a:r>
              <a:rPr lang="fr-CA" altLang="ko-KR" sz="2000" i="1" dirty="0">
                <a:ea typeface="ＭＳ Ｐゴシック" pitchFamily="34" charset="-128"/>
              </a:rPr>
              <a:t> N</a:t>
            </a:r>
            <a:r>
              <a:rPr lang="fr-CA" altLang="ko-KR" sz="2000" dirty="0">
                <a:ea typeface="ＭＳ Ｐゴシック" pitchFamily="34" charset="-128"/>
              </a:rPr>
              <a:t>(</a:t>
            </a:r>
            <a:r>
              <a:rPr lang="fr-CA" altLang="ko-KR" sz="2000" i="1" dirty="0">
                <a:ea typeface="ＭＳ Ｐゴシック" pitchFamily="34" charset="-128"/>
              </a:rPr>
              <a:t>x</a:t>
            </a:r>
            <a:r>
              <a:rPr lang="fr-CA" altLang="ko-KR" sz="2000" i="1" baseline="-25000" dirty="0">
                <a:ea typeface="ＭＳ Ｐゴシック" pitchFamily="34" charset="-128"/>
              </a:rPr>
              <a:t>t+1</a:t>
            </a:r>
            <a:r>
              <a:rPr lang="fr-CA" altLang="ko-KR" sz="2000" dirty="0">
                <a:ea typeface="ＭＳ Ｐゴシック" pitchFamily="34" charset="-128"/>
              </a:rPr>
              <a:t>|</a:t>
            </a:r>
            <a:r>
              <a:rPr lang="fr-CA" altLang="ko-KR" sz="2000" i="1" dirty="0">
                <a:ea typeface="ＭＳ Ｐゴシック" pitchFamily="34" charset="-128"/>
              </a:rPr>
              <a:t>e</a:t>
            </a:r>
            <a:r>
              <a:rPr lang="fr-CA" altLang="ko-KR" sz="2000" i="1" baseline="-25000" dirty="0">
                <a:ea typeface="ＭＳ Ｐゴシック" pitchFamily="34" charset="-128"/>
              </a:rPr>
              <a:t>1:t+1</a:t>
            </a:r>
            <a:r>
              <a:rPr lang="fr-CA" altLang="ko-KR" sz="2000" dirty="0">
                <a:ea typeface="ＭＳ Ｐゴシック" pitchFamily="34" charset="-128"/>
              </a:rPr>
              <a:t>) /N = </a:t>
            </a:r>
            <a:r>
              <a:rPr lang="el-GR" altLang="ko-KR" sz="2000" dirty="0">
                <a:ea typeface="ＭＳ Ｐゴシック" pitchFamily="34" charset="-128"/>
              </a:rPr>
              <a:t>α</a:t>
            </a:r>
            <a:r>
              <a:rPr lang="en-CA" altLang="ko-KR" sz="2000" dirty="0">
                <a:ea typeface="ＭＳ Ｐゴシック" pitchFamily="34" charset="-128"/>
              </a:rPr>
              <a:t> </a:t>
            </a:r>
            <a:r>
              <a:rPr lang="fr-CA" altLang="ko-KR" sz="2000" i="1" dirty="0">
                <a:ea typeface="ＭＳ Ｐゴシック" pitchFamily="34" charset="-128"/>
              </a:rPr>
              <a:t>W</a:t>
            </a:r>
            <a:r>
              <a:rPr lang="fr-CA" altLang="ko-KR" sz="2000" dirty="0">
                <a:ea typeface="ＭＳ Ｐゴシック" pitchFamily="34" charset="-128"/>
              </a:rPr>
              <a:t>(</a:t>
            </a:r>
            <a:r>
              <a:rPr lang="fr-CA" altLang="ko-KR" sz="2000" i="1" dirty="0">
                <a:ea typeface="ＭＳ Ｐゴシック" pitchFamily="34" charset="-128"/>
              </a:rPr>
              <a:t>x</a:t>
            </a:r>
            <a:r>
              <a:rPr lang="fr-CA" altLang="ko-KR" sz="2000" i="1" baseline="-25000" dirty="0">
                <a:ea typeface="ＭＳ Ｐゴシック" pitchFamily="34" charset="-128"/>
              </a:rPr>
              <a:t>t+1</a:t>
            </a:r>
            <a:r>
              <a:rPr lang="fr-CA" altLang="ko-KR" sz="2000" dirty="0">
                <a:ea typeface="ＭＳ Ｐゴシック" pitchFamily="34" charset="-128"/>
              </a:rPr>
              <a:t>|</a:t>
            </a:r>
            <a:r>
              <a:rPr lang="fr-CA" altLang="ko-KR" sz="2000" i="1" dirty="0">
                <a:ea typeface="ＭＳ Ｐゴシック" pitchFamily="34" charset="-128"/>
              </a:rPr>
              <a:t>e</a:t>
            </a:r>
            <a:r>
              <a:rPr lang="fr-CA" altLang="ko-KR" sz="2000" i="1" baseline="-25000" dirty="0">
                <a:ea typeface="ＭＳ Ｐゴシック" pitchFamily="34" charset="-128"/>
              </a:rPr>
              <a:t>1:t</a:t>
            </a:r>
            <a:r>
              <a:rPr lang="fr-CA" altLang="ko-KR" sz="2000" dirty="0">
                <a:ea typeface="ＭＳ Ｐゴシック" pitchFamily="34" charset="-128"/>
              </a:rPr>
              <a:t>)</a:t>
            </a:r>
          </a:p>
          <a:p>
            <a:pPr marL="457200" lvl="1" indent="0">
              <a:spcBef>
                <a:spcPts val="300"/>
              </a:spcBef>
              <a:spcAft>
                <a:spcPts val="300"/>
              </a:spcAft>
              <a:buNone/>
            </a:pPr>
            <a:endParaRPr lang="fr-CA" altLang="ko-KR" sz="2000" dirty="0">
              <a:ea typeface="ＭＳ Ｐゴシック" pitchFamily="34" charset="-128"/>
            </a:endParaRPr>
          </a:p>
          <a:p>
            <a:pPr marL="457200" lvl="1" indent="0">
              <a:spcBef>
                <a:spcPts val="300"/>
              </a:spcBef>
              <a:spcAft>
                <a:spcPts val="300"/>
              </a:spcAft>
              <a:buNone/>
            </a:pPr>
            <a:r>
              <a:rPr lang="fr-CA" altLang="ko-KR" sz="2000" i="1" dirty="0">
                <a:ea typeface="ＭＳ Ｐゴシック" pitchFamily="34" charset="-128"/>
              </a:rPr>
              <a:t>       N</a:t>
            </a:r>
            <a:r>
              <a:rPr lang="fr-CA" altLang="ko-KR" sz="2000" dirty="0">
                <a:ea typeface="ＭＳ Ｐゴシック" pitchFamily="34" charset="-128"/>
              </a:rPr>
              <a:t>(</a:t>
            </a:r>
            <a:r>
              <a:rPr lang="fr-CA" altLang="ko-KR" sz="2000" i="1" dirty="0">
                <a:ea typeface="ＭＳ Ｐゴシック" pitchFamily="34" charset="-128"/>
              </a:rPr>
              <a:t>x</a:t>
            </a:r>
            <a:r>
              <a:rPr lang="fr-CA" altLang="ko-KR" sz="2000" i="1" baseline="-25000" dirty="0">
                <a:ea typeface="ＭＳ Ｐゴシック" pitchFamily="34" charset="-128"/>
              </a:rPr>
              <a:t>t+1</a:t>
            </a:r>
            <a:r>
              <a:rPr lang="fr-CA" altLang="ko-KR" sz="2000" dirty="0">
                <a:ea typeface="ＭＳ Ｐゴシック" pitchFamily="34" charset="-128"/>
              </a:rPr>
              <a:t>|</a:t>
            </a:r>
            <a:r>
              <a:rPr lang="fr-CA" altLang="ko-KR" sz="2000" i="1" dirty="0">
                <a:ea typeface="ＭＳ Ｐゴシック" pitchFamily="34" charset="-128"/>
              </a:rPr>
              <a:t>e</a:t>
            </a:r>
            <a:r>
              <a:rPr lang="fr-CA" altLang="ko-KR" sz="2000" i="1" baseline="-25000" dirty="0">
                <a:ea typeface="ＭＳ Ｐゴシック" pitchFamily="34" charset="-128"/>
              </a:rPr>
              <a:t>1:t+1</a:t>
            </a:r>
            <a:r>
              <a:rPr lang="fr-CA" altLang="ko-KR" sz="2000" dirty="0">
                <a:ea typeface="ＭＳ Ｐゴシック" pitchFamily="34" charset="-128"/>
              </a:rPr>
              <a:t>) /N = </a:t>
            </a:r>
            <a:r>
              <a:rPr lang="el-GR" altLang="ko-KR" sz="2000" dirty="0">
                <a:ea typeface="ＭＳ Ｐゴシック" pitchFamily="34" charset="-128"/>
              </a:rPr>
              <a:t>α</a:t>
            </a:r>
            <a:r>
              <a:rPr lang="en-CA" altLang="ko-KR" sz="2000" dirty="0">
                <a:ea typeface="ＭＳ Ｐゴシック" pitchFamily="34" charset="-128"/>
              </a:rPr>
              <a:t> </a:t>
            </a:r>
            <a:r>
              <a:rPr lang="fr-CA" altLang="ko-KR" sz="2000" i="1" dirty="0">
                <a:ea typeface="ＭＳ Ｐゴシック" pitchFamily="34" charset="-128"/>
              </a:rPr>
              <a:t>W</a:t>
            </a:r>
            <a:r>
              <a:rPr lang="fr-CA" altLang="ko-KR" sz="2000" dirty="0">
                <a:ea typeface="ＭＳ Ｐゴシック" pitchFamily="34" charset="-128"/>
              </a:rPr>
              <a:t>(</a:t>
            </a:r>
            <a:r>
              <a:rPr lang="fr-CA" altLang="ko-KR" sz="2000" i="1" dirty="0">
                <a:ea typeface="ＭＳ Ｐゴシック" pitchFamily="34" charset="-128"/>
              </a:rPr>
              <a:t>x</a:t>
            </a:r>
            <a:r>
              <a:rPr lang="fr-CA" altLang="ko-KR" sz="2000" i="1" baseline="-25000" dirty="0">
                <a:ea typeface="ＭＳ Ｐゴシック" pitchFamily="34" charset="-128"/>
              </a:rPr>
              <a:t>t+1</a:t>
            </a:r>
            <a:r>
              <a:rPr lang="fr-CA" altLang="ko-KR" sz="2000" dirty="0">
                <a:ea typeface="ＭＳ Ｐゴシック" pitchFamily="34" charset="-128"/>
              </a:rPr>
              <a:t>|</a:t>
            </a:r>
            <a:r>
              <a:rPr lang="fr-CA" altLang="ko-KR" sz="2000" i="1" dirty="0">
                <a:ea typeface="ＭＳ Ｐゴシック" pitchFamily="34" charset="-128"/>
              </a:rPr>
              <a:t>e</a:t>
            </a:r>
            <a:r>
              <a:rPr lang="fr-CA" altLang="ko-KR" sz="2000" i="1" baseline="-25000" dirty="0">
                <a:ea typeface="ＭＳ Ｐゴシック" pitchFamily="34" charset="-128"/>
              </a:rPr>
              <a:t>1:t</a:t>
            </a:r>
            <a:r>
              <a:rPr lang="fr-CA" altLang="ko-KR" sz="2000" dirty="0">
                <a:ea typeface="ＭＳ Ｐゴシック" pitchFamily="34" charset="-128"/>
              </a:rPr>
              <a:t>)</a:t>
            </a:r>
          </a:p>
          <a:p>
            <a:pPr marL="457200" lvl="1" indent="0">
              <a:spcBef>
                <a:spcPts val="300"/>
              </a:spcBef>
              <a:spcAft>
                <a:spcPts val="300"/>
              </a:spcAft>
              <a:buNone/>
            </a:pPr>
            <a:r>
              <a:rPr lang="fr-CA" altLang="ko-KR" sz="2000" dirty="0">
                <a:ea typeface="ＭＳ Ｐゴシック" pitchFamily="34" charset="-128"/>
              </a:rPr>
              <a:t>                                   = </a:t>
            </a:r>
            <a:r>
              <a:rPr lang="el-GR" altLang="ko-KR" sz="2000" dirty="0">
                <a:ea typeface="ＭＳ Ｐゴシック" pitchFamily="34" charset="-128"/>
              </a:rPr>
              <a:t>α </a:t>
            </a:r>
            <a:r>
              <a:rPr lang="en-CA" altLang="ko-KR" sz="2000" i="1" dirty="0">
                <a:ea typeface="ＭＳ Ｐゴシック" pitchFamily="34" charset="-128"/>
              </a:rPr>
              <a:t>P</a:t>
            </a:r>
            <a:r>
              <a:rPr lang="en-CA" altLang="ko-KR" sz="2000" dirty="0">
                <a:ea typeface="ＭＳ Ｐゴシック" pitchFamily="34" charset="-128"/>
              </a:rPr>
              <a:t>(</a:t>
            </a:r>
            <a:r>
              <a:rPr lang="en-CA" altLang="ko-KR" sz="2000" i="1" dirty="0">
                <a:ea typeface="ＭＳ Ｐゴシック" pitchFamily="34" charset="-128"/>
              </a:rPr>
              <a:t>e</a:t>
            </a:r>
            <a:r>
              <a:rPr lang="en-CA" altLang="ko-KR" sz="2000" i="1" baseline="-25000" dirty="0">
                <a:ea typeface="ＭＳ Ｐゴシック" pitchFamily="34" charset="-128"/>
              </a:rPr>
              <a:t>t+1</a:t>
            </a:r>
            <a:r>
              <a:rPr lang="en-CA" altLang="ko-KR" sz="2000" i="1" dirty="0">
                <a:ea typeface="ＭＳ Ｐゴシック" pitchFamily="34" charset="-128"/>
              </a:rPr>
              <a:t>|x</a:t>
            </a:r>
            <a:r>
              <a:rPr lang="en-CA" altLang="ko-KR" sz="2000" i="1" baseline="-25000" dirty="0">
                <a:ea typeface="ＭＳ Ｐゴシック" pitchFamily="34" charset="-128"/>
              </a:rPr>
              <a:t>t+1</a:t>
            </a:r>
            <a:r>
              <a:rPr lang="en-CA" altLang="ko-KR" sz="2000" dirty="0">
                <a:ea typeface="ＭＳ Ｐゴシック" pitchFamily="34" charset="-128"/>
              </a:rPr>
              <a:t>) </a:t>
            </a:r>
            <a:r>
              <a:rPr lang="fr-CA" altLang="ko-KR" sz="2000" i="1" dirty="0">
                <a:ea typeface="ＭＳ Ｐゴシック" pitchFamily="34" charset="-128"/>
              </a:rPr>
              <a:t>N</a:t>
            </a:r>
            <a:r>
              <a:rPr lang="fr-CA" altLang="ko-KR" sz="2000" dirty="0">
                <a:ea typeface="ＭＳ Ｐゴシック" pitchFamily="34" charset="-128"/>
              </a:rPr>
              <a:t>(</a:t>
            </a:r>
            <a:r>
              <a:rPr lang="fr-CA" altLang="ko-KR" sz="2000" i="1" dirty="0">
                <a:ea typeface="ＭＳ Ｐゴシック" pitchFamily="34" charset="-128"/>
              </a:rPr>
              <a:t>x</a:t>
            </a:r>
            <a:r>
              <a:rPr lang="fr-CA" altLang="ko-KR" sz="2000" i="1" baseline="-25000" dirty="0">
                <a:ea typeface="ＭＳ Ｐゴシック" pitchFamily="34" charset="-128"/>
              </a:rPr>
              <a:t>t+1</a:t>
            </a:r>
            <a:r>
              <a:rPr lang="fr-CA" altLang="ko-KR" sz="2000" dirty="0">
                <a:ea typeface="ＭＳ Ｐゴシック" pitchFamily="34" charset="-128"/>
              </a:rPr>
              <a:t>|</a:t>
            </a:r>
            <a:r>
              <a:rPr lang="fr-CA" altLang="ko-KR" sz="2000" i="1" dirty="0">
                <a:ea typeface="ＭＳ Ｐゴシック" pitchFamily="34" charset="-128"/>
              </a:rPr>
              <a:t>e</a:t>
            </a:r>
            <a:r>
              <a:rPr lang="fr-CA" altLang="ko-KR" sz="2000" i="1" baseline="-25000" dirty="0">
                <a:ea typeface="ＭＳ Ｐゴシック" pitchFamily="34" charset="-128"/>
              </a:rPr>
              <a:t>1:t</a:t>
            </a:r>
            <a:r>
              <a:rPr lang="fr-CA" altLang="ko-KR" sz="2000" dirty="0">
                <a:ea typeface="ＭＳ Ｐゴシック" pitchFamily="34" charset="-128"/>
              </a:rPr>
              <a:t>)  </a:t>
            </a:r>
            <a:r>
              <a:rPr lang="fr-CA" altLang="ko-KR" sz="1600" dirty="0">
                <a:ea typeface="ＭＳ Ｐゴシック" pitchFamily="34" charset="-128"/>
              </a:rPr>
              <a:t>-- selon la définition de W</a:t>
            </a:r>
          </a:p>
          <a:p>
            <a:pPr marL="457200" lvl="1" indent="0">
              <a:spcBef>
                <a:spcPts val="300"/>
              </a:spcBef>
              <a:spcAft>
                <a:spcPts val="300"/>
              </a:spcAft>
              <a:buNone/>
            </a:pPr>
            <a:r>
              <a:rPr lang="fr-CA" altLang="ko-KR" sz="2000" dirty="0">
                <a:ea typeface="ＭＳ Ｐゴシック" pitchFamily="34" charset="-128"/>
              </a:rPr>
              <a:t>                                   = </a:t>
            </a:r>
            <a:r>
              <a:rPr lang="el-GR" altLang="ko-KR" sz="2000" dirty="0">
                <a:ea typeface="ＭＳ Ｐゴシック" pitchFamily="34" charset="-128"/>
              </a:rPr>
              <a:t>α </a:t>
            </a:r>
            <a:r>
              <a:rPr lang="en-CA" altLang="ko-KR" sz="2000" i="1" dirty="0">
                <a:ea typeface="ＭＳ Ｐゴシック" pitchFamily="34" charset="-128"/>
              </a:rPr>
              <a:t>P</a:t>
            </a:r>
            <a:r>
              <a:rPr lang="en-CA" altLang="ko-KR" sz="2000" dirty="0">
                <a:ea typeface="ＭＳ Ｐゴシック" pitchFamily="34" charset="-128"/>
              </a:rPr>
              <a:t>(</a:t>
            </a:r>
            <a:r>
              <a:rPr lang="en-CA" altLang="ko-KR" sz="2000" i="1" dirty="0">
                <a:ea typeface="ＭＳ Ｐゴシック" pitchFamily="34" charset="-128"/>
              </a:rPr>
              <a:t>e</a:t>
            </a:r>
            <a:r>
              <a:rPr lang="en-CA" altLang="ko-KR" sz="2000" i="1" baseline="-25000" dirty="0">
                <a:ea typeface="ＭＳ Ｐゴシック" pitchFamily="34" charset="-128"/>
              </a:rPr>
              <a:t>t+1</a:t>
            </a:r>
            <a:r>
              <a:rPr lang="en-CA" altLang="ko-KR" sz="2000" dirty="0">
                <a:ea typeface="ＭＳ Ｐゴシック" pitchFamily="34" charset="-128"/>
              </a:rPr>
              <a:t>|</a:t>
            </a:r>
            <a:r>
              <a:rPr lang="en-CA" altLang="ko-KR" sz="2000" i="1" dirty="0">
                <a:ea typeface="ＭＳ Ｐゴシック" pitchFamily="34" charset="-128"/>
              </a:rPr>
              <a:t>x</a:t>
            </a:r>
            <a:r>
              <a:rPr lang="en-CA" altLang="ko-KR" sz="2000" i="1" baseline="-25000" dirty="0">
                <a:ea typeface="ＭＳ Ｐゴシック" pitchFamily="34" charset="-128"/>
              </a:rPr>
              <a:t>t+1</a:t>
            </a:r>
            <a:r>
              <a:rPr lang="en-CA" altLang="ko-KR" sz="2000" dirty="0">
                <a:ea typeface="ＭＳ Ｐゴシック" pitchFamily="34" charset="-128"/>
              </a:rPr>
              <a:t>) </a:t>
            </a:r>
            <a:r>
              <a:rPr lang="el-GR" altLang="ko-KR" sz="2000" dirty="0">
                <a:ea typeface="ＭＳ Ｐゴシック" pitchFamily="34" charset="-128"/>
              </a:rPr>
              <a:t>Σ</a:t>
            </a:r>
            <a:r>
              <a:rPr lang="en-CA" altLang="ko-KR" sz="2000" baseline="-25000" dirty="0" err="1">
                <a:ea typeface="ＭＳ Ｐゴシック" pitchFamily="34" charset="-128"/>
              </a:rPr>
              <a:t>xt</a:t>
            </a:r>
            <a:r>
              <a:rPr lang="en-CA" altLang="ko-KR" sz="2000" dirty="0">
                <a:ea typeface="ＭＳ Ｐゴシック" pitchFamily="34" charset="-128"/>
              </a:rPr>
              <a:t> </a:t>
            </a:r>
            <a:r>
              <a:rPr lang="en-CA" altLang="ko-KR" sz="2000" i="1" dirty="0">
                <a:ea typeface="ＭＳ Ｐゴシック" pitchFamily="34" charset="-128"/>
              </a:rPr>
              <a:t>P</a:t>
            </a:r>
            <a:r>
              <a:rPr lang="en-CA" altLang="ko-KR" sz="2000" dirty="0">
                <a:ea typeface="ＭＳ Ｐゴシック" pitchFamily="34" charset="-128"/>
              </a:rPr>
              <a:t>(x</a:t>
            </a:r>
            <a:r>
              <a:rPr lang="en-CA" altLang="ko-KR" sz="2000" baseline="-25000" dirty="0">
                <a:ea typeface="ＭＳ Ｐゴシック" pitchFamily="34" charset="-128"/>
              </a:rPr>
              <a:t>t+1</a:t>
            </a:r>
            <a:r>
              <a:rPr lang="en-CA" altLang="ko-KR" sz="2000" dirty="0">
                <a:ea typeface="ＭＳ Ｐゴシック" pitchFamily="34" charset="-128"/>
              </a:rPr>
              <a:t>|x</a:t>
            </a:r>
            <a:r>
              <a:rPr lang="en-CA" altLang="ko-KR" sz="2000" baseline="-25000" dirty="0">
                <a:ea typeface="ＭＳ Ｐゴシック" pitchFamily="34" charset="-128"/>
              </a:rPr>
              <a:t>t</a:t>
            </a:r>
            <a:r>
              <a:rPr lang="en-CA" altLang="ko-KR" sz="2000" dirty="0">
                <a:ea typeface="ＭＳ Ｐゴシック" pitchFamily="34" charset="-128"/>
              </a:rPr>
              <a:t>) </a:t>
            </a:r>
            <a:r>
              <a:rPr lang="fr-CA" altLang="ko-KR" sz="2000" i="1" dirty="0">
                <a:ea typeface="ＭＳ Ｐゴシック" pitchFamily="34" charset="-128"/>
              </a:rPr>
              <a:t>N</a:t>
            </a:r>
            <a:r>
              <a:rPr lang="fr-CA" altLang="ko-KR" sz="2000" dirty="0">
                <a:ea typeface="ＭＳ Ｐゴシック" pitchFamily="34" charset="-128"/>
              </a:rPr>
              <a:t>(</a:t>
            </a:r>
            <a:r>
              <a:rPr lang="fr-CA" altLang="ko-KR" sz="2000" i="1" dirty="0">
                <a:ea typeface="ＭＳ Ｐゴシック" pitchFamily="34" charset="-128"/>
              </a:rPr>
              <a:t>x</a:t>
            </a:r>
            <a:r>
              <a:rPr lang="fr-CA" altLang="ko-KR" sz="2000" i="1" baseline="-25000" dirty="0">
                <a:ea typeface="ＭＳ Ｐゴシック" pitchFamily="34" charset="-128"/>
              </a:rPr>
              <a:t>t</a:t>
            </a:r>
            <a:r>
              <a:rPr lang="fr-CA" altLang="ko-KR" sz="2000" dirty="0">
                <a:ea typeface="ＭＳ Ｐゴシック" pitchFamily="34" charset="-128"/>
              </a:rPr>
              <a:t>|</a:t>
            </a:r>
            <a:r>
              <a:rPr lang="fr-CA" altLang="ko-KR" sz="2000" i="1" dirty="0">
                <a:ea typeface="ＭＳ Ｐゴシック" pitchFamily="34" charset="-128"/>
              </a:rPr>
              <a:t>e</a:t>
            </a:r>
            <a:r>
              <a:rPr lang="fr-CA" altLang="ko-KR" sz="2000" i="1" baseline="-25000" dirty="0">
                <a:ea typeface="ＭＳ Ｐゴシック" pitchFamily="34" charset="-128"/>
              </a:rPr>
              <a:t>1:t</a:t>
            </a:r>
            <a:r>
              <a:rPr lang="fr-CA" altLang="ko-KR" sz="2000" dirty="0">
                <a:ea typeface="ＭＳ Ｐゴシック" pitchFamily="34" charset="-128"/>
              </a:rPr>
              <a:t>)</a:t>
            </a:r>
          </a:p>
          <a:p>
            <a:pPr marL="457200" lvl="1" indent="0">
              <a:spcBef>
                <a:spcPts val="300"/>
              </a:spcBef>
              <a:spcAft>
                <a:spcPts val="300"/>
              </a:spcAft>
              <a:buNone/>
            </a:pPr>
            <a:r>
              <a:rPr lang="fr-CA" altLang="ko-KR" sz="2000" dirty="0">
                <a:ea typeface="ＭＳ Ｐゴシック" pitchFamily="34" charset="-128"/>
              </a:rPr>
              <a:t>                                                        </a:t>
            </a:r>
            <a:r>
              <a:rPr lang="fr-CA" altLang="ko-KR" sz="1600" dirty="0">
                <a:ea typeface="ＭＳ Ｐゴシック" pitchFamily="34" charset="-128"/>
              </a:rPr>
              <a:t>selon l’équation de </a:t>
            </a:r>
            <a:r>
              <a:rPr lang="fr-CA" altLang="ko-KR" sz="1600" i="1" dirty="0">
                <a:ea typeface="ＭＳ Ｐゴシック" pitchFamily="34" charset="-128"/>
              </a:rPr>
              <a:t>N</a:t>
            </a:r>
            <a:r>
              <a:rPr lang="fr-CA" altLang="ko-KR" sz="1600" dirty="0">
                <a:ea typeface="ＭＳ Ｐゴシック" pitchFamily="34" charset="-128"/>
              </a:rPr>
              <a:t>(</a:t>
            </a:r>
            <a:r>
              <a:rPr lang="fr-CA" altLang="ko-KR" sz="1600" i="1" dirty="0">
                <a:ea typeface="ＭＳ Ｐゴシック" pitchFamily="34" charset="-128"/>
              </a:rPr>
              <a:t>x</a:t>
            </a:r>
            <a:r>
              <a:rPr lang="fr-CA" altLang="ko-KR" sz="1600" i="1" baseline="-25000" dirty="0">
                <a:ea typeface="ＭＳ Ｐゴシック" pitchFamily="34" charset="-128"/>
              </a:rPr>
              <a:t>t+1</a:t>
            </a:r>
            <a:r>
              <a:rPr lang="fr-CA" altLang="ko-KR" sz="1600" dirty="0">
                <a:ea typeface="ＭＳ Ｐゴシック" pitchFamily="34" charset="-128"/>
              </a:rPr>
              <a:t>|</a:t>
            </a:r>
            <a:r>
              <a:rPr lang="fr-CA" altLang="ko-KR" sz="1600" i="1" dirty="0">
                <a:ea typeface="ＭＳ Ｐゴシック" pitchFamily="34" charset="-128"/>
              </a:rPr>
              <a:t>e</a:t>
            </a:r>
            <a:r>
              <a:rPr lang="fr-CA" altLang="ko-KR" sz="1600" i="1" baseline="-25000" dirty="0">
                <a:ea typeface="ＭＳ Ｐゴシック" pitchFamily="34" charset="-128"/>
              </a:rPr>
              <a:t>1:t</a:t>
            </a:r>
            <a:r>
              <a:rPr lang="fr-CA" altLang="ko-KR" sz="1600" dirty="0">
                <a:ea typeface="ＭＳ Ｐゴシック" pitchFamily="34" charset="-128"/>
              </a:rPr>
              <a:t>) à la slide précédente</a:t>
            </a:r>
          </a:p>
          <a:p>
            <a:pPr marL="457200" lvl="1" indent="0">
              <a:spcBef>
                <a:spcPts val="300"/>
              </a:spcBef>
              <a:spcAft>
                <a:spcPts val="300"/>
              </a:spcAft>
              <a:buNone/>
            </a:pPr>
            <a:r>
              <a:rPr lang="fr-CA" altLang="ko-KR" sz="2000" dirty="0">
                <a:ea typeface="ＭＳ Ｐゴシック" pitchFamily="34" charset="-128"/>
              </a:rPr>
              <a:t>                                   = </a:t>
            </a:r>
            <a:r>
              <a:rPr lang="el-GR" altLang="ko-KR" sz="2000" dirty="0">
                <a:ea typeface="ＭＳ Ｐゴシック" pitchFamily="34" charset="-128"/>
              </a:rPr>
              <a:t>α</a:t>
            </a:r>
            <a:r>
              <a:rPr lang="en-US" altLang="ko-KR" sz="2000" dirty="0">
                <a:ea typeface="ＭＳ Ｐゴシック" pitchFamily="34" charset="-128"/>
              </a:rPr>
              <a:t>*</a:t>
            </a:r>
            <a:r>
              <a:rPr lang="en-CA" altLang="ko-KR" sz="2000" dirty="0">
                <a:ea typeface="ＭＳ Ｐゴシック" pitchFamily="34" charset="-128"/>
              </a:rPr>
              <a:t>N*</a:t>
            </a:r>
            <a:r>
              <a:rPr lang="en-CA" altLang="ko-KR" sz="2000" i="1" dirty="0">
                <a:ea typeface="ＭＳ Ｐゴシック" pitchFamily="34" charset="-128"/>
              </a:rPr>
              <a:t>P</a:t>
            </a:r>
            <a:r>
              <a:rPr lang="en-CA" altLang="ko-KR" sz="2000" dirty="0">
                <a:ea typeface="ＭＳ Ｐゴシック" pitchFamily="34" charset="-128"/>
              </a:rPr>
              <a:t>(e</a:t>
            </a:r>
            <a:r>
              <a:rPr lang="en-CA" altLang="ko-KR" sz="2000" baseline="-25000" dirty="0">
                <a:ea typeface="ＭＳ Ｐゴシック" pitchFamily="34" charset="-128"/>
              </a:rPr>
              <a:t>t+1</a:t>
            </a:r>
            <a:r>
              <a:rPr lang="en-CA" altLang="ko-KR" sz="2000" dirty="0">
                <a:ea typeface="ＭＳ Ｐゴシック" pitchFamily="34" charset="-128"/>
              </a:rPr>
              <a:t>|x</a:t>
            </a:r>
            <a:r>
              <a:rPr lang="en-CA" altLang="ko-KR" sz="2000" baseline="-25000" dirty="0">
                <a:ea typeface="ＭＳ Ｐゴシック" pitchFamily="34" charset="-128"/>
              </a:rPr>
              <a:t>t+1</a:t>
            </a:r>
            <a:r>
              <a:rPr lang="en-CA" altLang="ko-KR" sz="2000" dirty="0">
                <a:ea typeface="ＭＳ Ｐゴシック" pitchFamily="34" charset="-128"/>
              </a:rPr>
              <a:t>) </a:t>
            </a:r>
            <a:r>
              <a:rPr lang="el-GR" altLang="ko-KR" sz="2000" dirty="0">
                <a:ea typeface="ＭＳ Ｐゴシック" pitchFamily="34" charset="-128"/>
              </a:rPr>
              <a:t>Σ</a:t>
            </a:r>
            <a:r>
              <a:rPr lang="en-CA" altLang="ko-KR" sz="2000" baseline="-25000" dirty="0" err="1">
                <a:ea typeface="ＭＳ Ｐゴシック" pitchFamily="34" charset="-128"/>
              </a:rPr>
              <a:t>xt</a:t>
            </a:r>
            <a:r>
              <a:rPr lang="en-CA" altLang="ko-KR" sz="2000" dirty="0">
                <a:ea typeface="ＭＳ Ｐゴシック" pitchFamily="34" charset="-128"/>
              </a:rPr>
              <a:t> </a:t>
            </a:r>
            <a:r>
              <a:rPr lang="en-CA" altLang="ko-KR" sz="2000" i="1" dirty="0">
                <a:ea typeface="ＭＳ Ｐゴシック" pitchFamily="34" charset="-128"/>
              </a:rPr>
              <a:t>P</a:t>
            </a:r>
            <a:r>
              <a:rPr lang="en-CA" altLang="ko-KR" sz="2000" dirty="0">
                <a:ea typeface="ＭＳ Ｐゴシック" pitchFamily="34" charset="-128"/>
              </a:rPr>
              <a:t>(</a:t>
            </a:r>
            <a:r>
              <a:rPr lang="en-CA" altLang="ko-KR" sz="2000" i="1" dirty="0">
                <a:ea typeface="ＭＳ Ｐゴシック" pitchFamily="34" charset="-128"/>
              </a:rPr>
              <a:t>x</a:t>
            </a:r>
            <a:r>
              <a:rPr lang="en-CA" altLang="ko-KR" sz="2000" i="1" baseline="-25000" dirty="0">
                <a:ea typeface="ＭＳ Ｐゴシック" pitchFamily="34" charset="-128"/>
              </a:rPr>
              <a:t>t+1</a:t>
            </a:r>
            <a:r>
              <a:rPr lang="en-CA" altLang="ko-KR" sz="2000" dirty="0">
                <a:ea typeface="ＭＳ Ｐゴシック" pitchFamily="34" charset="-128"/>
              </a:rPr>
              <a:t>|x</a:t>
            </a:r>
            <a:r>
              <a:rPr lang="en-CA" altLang="ko-KR" sz="2000" baseline="-25000" dirty="0">
                <a:ea typeface="ＭＳ Ｐゴシック" pitchFamily="34" charset="-128"/>
              </a:rPr>
              <a:t>t</a:t>
            </a:r>
            <a:r>
              <a:rPr lang="en-CA" altLang="ko-KR" sz="2000" dirty="0">
                <a:ea typeface="ＭＳ Ｐゴシック" pitchFamily="34" charset="-128"/>
              </a:rPr>
              <a:t>) </a:t>
            </a:r>
            <a:r>
              <a:rPr lang="fr-CA" altLang="ko-KR" sz="2000" i="1" dirty="0">
                <a:ea typeface="ＭＳ Ｐゴシック" pitchFamily="34" charset="-128"/>
              </a:rPr>
              <a:t>P</a:t>
            </a:r>
            <a:r>
              <a:rPr lang="fr-CA" altLang="ko-KR" sz="2000" dirty="0">
                <a:ea typeface="ＭＳ Ｐゴシック" pitchFamily="34" charset="-128"/>
              </a:rPr>
              <a:t>(</a:t>
            </a:r>
            <a:r>
              <a:rPr lang="fr-CA" altLang="ko-KR" sz="2000" i="1" dirty="0">
                <a:ea typeface="ＭＳ Ｐゴシック" pitchFamily="34" charset="-128"/>
              </a:rPr>
              <a:t>x</a:t>
            </a:r>
            <a:r>
              <a:rPr lang="fr-CA" altLang="ko-KR" sz="2000" i="1" baseline="-25000" dirty="0">
                <a:ea typeface="ＭＳ Ｐゴシック" pitchFamily="34" charset="-128"/>
              </a:rPr>
              <a:t>t</a:t>
            </a:r>
            <a:r>
              <a:rPr lang="fr-CA" altLang="ko-KR" sz="2000" dirty="0">
                <a:ea typeface="ＭＳ Ｐゴシック" pitchFamily="34" charset="-128"/>
              </a:rPr>
              <a:t>|</a:t>
            </a:r>
            <a:r>
              <a:rPr lang="fr-CA" altLang="ko-KR" sz="2000" i="1" dirty="0">
                <a:ea typeface="ＭＳ Ｐゴシック" pitchFamily="34" charset="-128"/>
              </a:rPr>
              <a:t>e</a:t>
            </a:r>
            <a:r>
              <a:rPr lang="fr-CA" altLang="ko-KR" sz="2000" i="1" baseline="-25000" dirty="0">
                <a:ea typeface="ＭＳ Ｐゴシック" pitchFamily="34" charset="-128"/>
              </a:rPr>
              <a:t>1:t</a:t>
            </a:r>
            <a:r>
              <a:rPr lang="fr-CA" altLang="ko-KR" sz="2000" dirty="0">
                <a:ea typeface="ＭＳ Ｐゴシック" pitchFamily="34" charset="-128"/>
              </a:rPr>
              <a:t>)</a:t>
            </a:r>
          </a:p>
          <a:p>
            <a:pPr marL="457200" lvl="1" indent="0">
              <a:spcBef>
                <a:spcPts val="0"/>
              </a:spcBef>
              <a:spcAft>
                <a:spcPts val="0"/>
              </a:spcAft>
              <a:buNone/>
            </a:pPr>
            <a:r>
              <a:rPr lang="fr-CA" altLang="ko-KR" sz="2000" dirty="0">
                <a:ea typeface="ＭＳ Ｐゴシック" pitchFamily="34" charset="-128"/>
              </a:rPr>
              <a:t>                                                 </a:t>
            </a:r>
            <a:r>
              <a:rPr lang="fr-CA" altLang="ko-KR" sz="1600" dirty="0">
                <a:ea typeface="ＭＳ Ｐゴシック" pitchFamily="34" charset="-128"/>
              </a:rPr>
              <a:t>Par hypothèse inductive :  </a:t>
            </a:r>
            <a:r>
              <a:rPr lang="fr-CA" altLang="ko-KR" sz="1600" i="1" dirty="0">
                <a:ea typeface="ＭＳ Ｐゴシック" pitchFamily="34" charset="-128"/>
              </a:rPr>
              <a:t>N</a:t>
            </a:r>
            <a:r>
              <a:rPr lang="fr-CA" altLang="ko-KR" sz="1600" dirty="0">
                <a:ea typeface="ＭＳ Ｐゴシック" pitchFamily="34" charset="-128"/>
              </a:rPr>
              <a:t>(</a:t>
            </a:r>
            <a:r>
              <a:rPr lang="fr-CA" altLang="ko-KR" sz="1600" i="1" dirty="0">
                <a:ea typeface="ＭＳ Ｐゴシック" pitchFamily="34" charset="-128"/>
              </a:rPr>
              <a:t>x</a:t>
            </a:r>
            <a:r>
              <a:rPr lang="fr-CA" altLang="ko-KR" sz="1600" i="1" baseline="-25000" dirty="0">
                <a:ea typeface="ＭＳ Ｐゴシック" pitchFamily="34" charset="-128"/>
              </a:rPr>
              <a:t>t</a:t>
            </a:r>
            <a:r>
              <a:rPr lang="fr-CA" altLang="ko-KR" sz="1600" dirty="0">
                <a:ea typeface="ＭＳ Ｐゴシック" pitchFamily="34" charset="-128"/>
              </a:rPr>
              <a:t>|</a:t>
            </a:r>
            <a:r>
              <a:rPr lang="fr-CA" altLang="ko-KR" sz="1600" i="1" dirty="0">
                <a:ea typeface="ＭＳ Ｐゴシック" pitchFamily="34" charset="-128"/>
              </a:rPr>
              <a:t>e</a:t>
            </a:r>
            <a:r>
              <a:rPr lang="fr-CA" altLang="ko-KR" sz="1600" i="1" baseline="-25000" dirty="0">
                <a:ea typeface="ＭＳ Ｐゴシック" pitchFamily="34" charset="-128"/>
              </a:rPr>
              <a:t>1:t</a:t>
            </a:r>
            <a:r>
              <a:rPr lang="fr-CA" altLang="ko-KR" sz="1600" dirty="0">
                <a:ea typeface="ＭＳ Ｐゴシック" pitchFamily="34" charset="-128"/>
              </a:rPr>
              <a:t>) / N</a:t>
            </a:r>
            <a:r>
              <a:rPr lang="fr-CA" altLang="ko-KR" sz="1600" i="1" dirty="0">
                <a:ea typeface="ＭＳ Ｐゴシック" pitchFamily="34" charset="-128"/>
              </a:rPr>
              <a:t> = P</a:t>
            </a:r>
            <a:r>
              <a:rPr lang="fr-CA" altLang="ko-KR" sz="1600" dirty="0">
                <a:ea typeface="ＭＳ Ｐゴシック" pitchFamily="34" charset="-128"/>
              </a:rPr>
              <a:t>(</a:t>
            </a:r>
            <a:r>
              <a:rPr lang="fr-CA" altLang="ko-KR" sz="1600" i="1" dirty="0">
                <a:ea typeface="ＭＳ Ｐゴシック" pitchFamily="34" charset="-128"/>
              </a:rPr>
              <a:t>x</a:t>
            </a:r>
            <a:r>
              <a:rPr lang="fr-CA" altLang="ko-KR" sz="1600" i="1" baseline="-25000" dirty="0">
                <a:ea typeface="ＭＳ Ｐゴシック" pitchFamily="34" charset="-128"/>
              </a:rPr>
              <a:t>t</a:t>
            </a:r>
            <a:r>
              <a:rPr lang="fr-CA" altLang="ko-KR" sz="1600" dirty="0">
                <a:ea typeface="ＭＳ Ｐゴシック" pitchFamily="34" charset="-128"/>
              </a:rPr>
              <a:t>|</a:t>
            </a:r>
            <a:r>
              <a:rPr lang="fr-CA" altLang="ko-KR" sz="1600" i="1" dirty="0">
                <a:ea typeface="ＭＳ Ｐゴシック" pitchFamily="34" charset="-128"/>
              </a:rPr>
              <a:t>e</a:t>
            </a:r>
            <a:r>
              <a:rPr lang="fr-CA" altLang="ko-KR" sz="1600" i="1" baseline="-25000" dirty="0">
                <a:ea typeface="ＭＳ Ｐゴシック" pitchFamily="34" charset="-128"/>
              </a:rPr>
              <a:t>1:t</a:t>
            </a:r>
            <a:r>
              <a:rPr lang="fr-CA" altLang="ko-KR" sz="1600" dirty="0">
                <a:ea typeface="ＭＳ Ｐゴシック" pitchFamily="34" charset="-128"/>
              </a:rPr>
              <a:t>)</a:t>
            </a:r>
          </a:p>
          <a:p>
            <a:pPr marL="457200" lvl="1" indent="0">
              <a:spcBef>
                <a:spcPts val="300"/>
              </a:spcBef>
              <a:spcAft>
                <a:spcPts val="300"/>
              </a:spcAft>
              <a:buNone/>
            </a:pPr>
            <a:r>
              <a:rPr lang="fr-CA" altLang="ko-KR" sz="2000" dirty="0">
                <a:ea typeface="ＭＳ Ｐゴシック" pitchFamily="34" charset="-128"/>
              </a:rPr>
              <a:t>                                   = </a:t>
            </a:r>
            <a:r>
              <a:rPr lang="el-GR" altLang="ko-KR" sz="2000" dirty="0">
                <a:ea typeface="ＭＳ Ｐゴシック" pitchFamily="34" charset="-128"/>
              </a:rPr>
              <a:t>α</a:t>
            </a:r>
            <a:r>
              <a:rPr lang="en-CA" altLang="ko-KR" sz="2000" dirty="0">
                <a:ea typeface="ＭＳ Ｐゴシック" pitchFamily="34" charset="-128"/>
              </a:rPr>
              <a:t>’</a:t>
            </a:r>
            <a:r>
              <a:rPr lang="en-CA" altLang="ko-KR" sz="2000" i="1" dirty="0">
                <a:ea typeface="ＭＳ Ｐゴシック" pitchFamily="34" charset="-128"/>
              </a:rPr>
              <a:t>P</a:t>
            </a:r>
            <a:r>
              <a:rPr lang="en-CA" altLang="ko-KR" sz="2000" dirty="0">
                <a:ea typeface="ＭＳ Ｐゴシック" pitchFamily="34" charset="-128"/>
              </a:rPr>
              <a:t>(</a:t>
            </a:r>
            <a:r>
              <a:rPr lang="en-CA" altLang="ko-KR" sz="2000" i="1" dirty="0">
                <a:ea typeface="ＭＳ Ｐゴシック" pitchFamily="34" charset="-128"/>
              </a:rPr>
              <a:t>e</a:t>
            </a:r>
            <a:r>
              <a:rPr lang="en-CA" altLang="ko-KR" sz="2000" i="1" baseline="-25000" dirty="0">
                <a:ea typeface="ＭＳ Ｐゴシック" pitchFamily="34" charset="-128"/>
              </a:rPr>
              <a:t>t+1</a:t>
            </a:r>
            <a:r>
              <a:rPr lang="en-CA" altLang="ko-KR" sz="2000" dirty="0">
                <a:ea typeface="ＭＳ Ｐゴシック" pitchFamily="34" charset="-128"/>
              </a:rPr>
              <a:t>|x</a:t>
            </a:r>
            <a:r>
              <a:rPr lang="en-CA" altLang="ko-KR" sz="2000" baseline="-25000" dirty="0">
                <a:ea typeface="ＭＳ Ｐゴシック" pitchFamily="34" charset="-128"/>
              </a:rPr>
              <a:t>t+1</a:t>
            </a:r>
            <a:r>
              <a:rPr lang="en-CA" altLang="ko-KR" sz="2000" dirty="0">
                <a:ea typeface="ＭＳ Ｐゴシック" pitchFamily="34" charset="-128"/>
              </a:rPr>
              <a:t>) </a:t>
            </a:r>
            <a:r>
              <a:rPr lang="el-GR" altLang="ko-KR" sz="2000" dirty="0">
                <a:ea typeface="ＭＳ Ｐゴシック" pitchFamily="34" charset="-128"/>
              </a:rPr>
              <a:t>Σ</a:t>
            </a:r>
            <a:r>
              <a:rPr lang="en-CA" altLang="ko-KR" sz="2000" baseline="-25000" dirty="0" err="1">
                <a:ea typeface="ＭＳ Ｐゴシック" pitchFamily="34" charset="-128"/>
              </a:rPr>
              <a:t>xt</a:t>
            </a:r>
            <a:r>
              <a:rPr lang="en-CA" altLang="ko-KR" sz="2000" dirty="0">
                <a:ea typeface="ＭＳ Ｐゴシック" pitchFamily="34" charset="-128"/>
              </a:rPr>
              <a:t> P(</a:t>
            </a:r>
            <a:r>
              <a:rPr lang="en-CA" altLang="ko-KR" sz="2000" i="1" dirty="0">
                <a:ea typeface="ＭＳ Ｐゴシック" pitchFamily="34" charset="-128"/>
              </a:rPr>
              <a:t>x</a:t>
            </a:r>
            <a:r>
              <a:rPr lang="en-CA" altLang="ko-KR" sz="2000" i="1" baseline="-25000" dirty="0">
                <a:ea typeface="ＭＳ Ｐゴシック" pitchFamily="34" charset="-128"/>
              </a:rPr>
              <a:t>t+1</a:t>
            </a:r>
            <a:r>
              <a:rPr lang="en-CA" altLang="ko-KR" sz="2000" dirty="0">
                <a:ea typeface="ＭＳ Ｐゴシック" pitchFamily="34" charset="-128"/>
              </a:rPr>
              <a:t>|x</a:t>
            </a:r>
            <a:r>
              <a:rPr lang="en-CA" altLang="ko-KR" sz="2000" baseline="-25000" dirty="0">
                <a:ea typeface="ＭＳ Ｐゴシック" pitchFamily="34" charset="-128"/>
              </a:rPr>
              <a:t>t</a:t>
            </a:r>
            <a:r>
              <a:rPr lang="en-CA" altLang="ko-KR" sz="2000" dirty="0">
                <a:ea typeface="ＭＳ Ｐゴシック" pitchFamily="34" charset="-128"/>
              </a:rPr>
              <a:t>) </a:t>
            </a:r>
            <a:r>
              <a:rPr lang="fr-CA" altLang="ko-KR" sz="2000" i="1" dirty="0">
                <a:ea typeface="ＭＳ Ｐゴシック" pitchFamily="34" charset="-128"/>
              </a:rPr>
              <a:t>P</a:t>
            </a:r>
            <a:r>
              <a:rPr lang="fr-CA" altLang="ko-KR" sz="2000" dirty="0">
                <a:ea typeface="ＭＳ Ｐゴシック" pitchFamily="34" charset="-128"/>
              </a:rPr>
              <a:t>(</a:t>
            </a:r>
            <a:r>
              <a:rPr lang="fr-CA" altLang="ko-KR" sz="2000" i="1" dirty="0">
                <a:ea typeface="ＭＳ Ｐゴシック" pitchFamily="34" charset="-128"/>
              </a:rPr>
              <a:t>x</a:t>
            </a:r>
            <a:r>
              <a:rPr lang="fr-CA" altLang="ko-KR" sz="2000" i="1" baseline="-25000" dirty="0">
                <a:ea typeface="ＭＳ Ｐゴシック" pitchFamily="34" charset="-128"/>
              </a:rPr>
              <a:t>t</a:t>
            </a:r>
            <a:r>
              <a:rPr lang="fr-CA" altLang="ko-KR" sz="2000" dirty="0">
                <a:ea typeface="ＭＳ Ｐゴシック" pitchFamily="34" charset="-128"/>
              </a:rPr>
              <a:t>|</a:t>
            </a:r>
            <a:r>
              <a:rPr lang="fr-CA" altLang="ko-KR" sz="2000" i="1" dirty="0">
                <a:ea typeface="ＭＳ Ｐゴシック" pitchFamily="34" charset="-128"/>
              </a:rPr>
              <a:t>e</a:t>
            </a:r>
            <a:r>
              <a:rPr lang="fr-CA" altLang="ko-KR" sz="2000" i="1" baseline="-25000" dirty="0">
                <a:ea typeface="ＭＳ Ｐゴシック" pitchFamily="34" charset="-128"/>
              </a:rPr>
              <a:t>1:t</a:t>
            </a:r>
            <a:r>
              <a:rPr lang="fr-CA" altLang="ko-KR" sz="2000" dirty="0">
                <a:ea typeface="ＭＳ Ｐゴシック" pitchFamily="34" charset="-128"/>
              </a:rPr>
              <a:t>) – </a:t>
            </a:r>
            <a:r>
              <a:rPr lang="fr-CA" altLang="ko-KR" sz="1600" dirty="0">
                <a:ea typeface="ＭＳ Ｐゴシック" pitchFamily="34" charset="-128"/>
              </a:rPr>
              <a:t>en posant </a:t>
            </a:r>
            <a:r>
              <a:rPr lang="el-GR" altLang="ko-KR" sz="1600" dirty="0">
                <a:ea typeface="ＭＳ Ｐゴシック" pitchFamily="34" charset="-128"/>
              </a:rPr>
              <a:t>α</a:t>
            </a:r>
            <a:r>
              <a:rPr lang="en-CA" altLang="ko-KR" sz="1600" dirty="0">
                <a:ea typeface="ＭＳ Ｐゴシック" pitchFamily="34" charset="-128"/>
              </a:rPr>
              <a:t>’=</a:t>
            </a:r>
            <a:r>
              <a:rPr lang="el-GR" altLang="ko-KR" sz="1600" dirty="0">
                <a:ea typeface="ＭＳ Ｐゴシック" pitchFamily="34" charset="-128"/>
              </a:rPr>
              <a:t> α</a:t>
            </a:r>
            <a:r>
              <a:rPr lang="en-US" altLang="ko-KR" sz="1600" dirty="0">
                <a:ea typeface="ＭＳ Ｐゴシック" pitchFamily="34" charset="-128"/>
              </a:rPr>
              <a:t>*</a:t>
            </a:r>
            <a:r>
              <a:rPr lang="en-CA" altLang="ko-KR" sz="1600" dirty="0">
                <a:ea typeface="ＭＳ Ｐゴシック" pitchFamily="34" charset="-128"/>
              </a:rPr>
              <a:t>N</a:t>
            </a:r>
            <a:endParaRPr lang="fr-CA" altLang="ko-KR" sz="1600" dirty="0">
              <a:ea typeface="ＭＳ Ｐゴシック" pitchFamily="34" charset="-128"/>
            </a:endParaRPr>
          </a:p>
          <a:p>
            <a:pPr marL="457200" lvl="1" indent="0">
              <a:spcBef>
                <a:spcPts val="300"/>
              </a:spcBef>
              <a:spcAft>
                <a:spcPts val="300"/>
              </a:spcAft>
              <a:buNone/>
            </a:pPr>
            <a:r>
              <a:rPr lang="fr-CA" altLang="ko-KR" sz="2000" dirty="0">
                <a:ea typeface="ＭＳ Ｐゴシック" pitchFamily="34" charset="-128"/>
              </a:rPr>
              <a:t>                                   = P(</a:t>
            </a:r>
            <a:r>
              <a:rPr lang="fr-CA" altLang="ko-KR" sz="2000" i="1" dirty="0">
                <a:ea typeface="ＭＳ Ｐゴシック" pitchFamily="34" charset="-128"/>
              </a:rPr>
              <a:t>x</a:t>
            </a:r>
            <a:r>
              <a:rPr lang="fr-CA" altLang="ko-KR" sz="2000" i="1" baseline="-25000" dirty="0">
                <a:ea typeface="ＭＳ Ｐゴシック" pitchFamily="34" charset="-128"/>
              </a:rPr>
              <a:t>t+1</a:t>
            </a:r>
            <a:r>
              <a:rPr lang="fr-CA" altLang="ko-KR" sz="2000" dirty="0">
                <a:ea typeface="ＭＳ Ｐゴシック" pitchFamily="34" charset="-128"/>
              </a:rPr>
              <a:t>|</a:t>
            </a:r>
            <a:r>
              <a:rPr lang="fr-CA" altLang="ko-KR" sz="2000" i="1" dirty="0">
                <a:ea typeface="ＭＳ Ｐゴシック" pitchFamily="34" charset="-128"/>
              </a:rPr>
              <a:t>e</a:t>
            </a:r>
            <a:r>
              <a:rPr lang="fr-CA" altLang="ko-KR" sz="2000" i="1" baseline="-25000" dirty="0">
                <a:ea typeface="ＭＳ Ｐゴシック" pitchFamily="34" charset="-128"/>
              </a:rPr>
              <a:t>t+1</a:t>
            </a:r>
            <a:r>
              <a:rPr lang="fr-CA" altLang="ko-KR" sz="2000" dirty="0">
                <a:ea typeface="ＭＳ Ｐゴシック" pitchFamily="34" charset="-128"/>
              </a:rPr>
              <a:t>)      </a:t>
            </a:r>
          </a:p>
          <a:p>
            <a:pPr marL="457200" lvl="1" indent="0">
              <a:spcBef>
                <a:spcPts val="300"/>
              </a:spcBef>
              <a:spcAft>
                <a:spcPts val="300"/>
              </a:spcAft>
              <a:buNone/>
            </a:pPr>
            <a:r>
              <a:rPr lang="fr-CA" altLang="ko-KR" sz="2000" dirty="0">
                <a:ea typeface="ＭＳ Ｐゴシック" pitchFamily="34" charset="-128"/>
              </a:rPr>
              <a:t>                                         </a:t>
            </a:r>
            <a:r>
              <a:rPr lang="fr-CA" altLang="ko-KR" sz="1600" dirty="0">
                <a:ea typeface="ＭＳ Ｐゴシック" pitchFamily="34" charset="-128"/>
              </a:rPr>
              <a:t>Selon l’équation de programmation dynamique pour le filtrage</a:t>
            </a:r>
          </a:p>
          <a:p>
            <a:pPr lvl="1">
              <a:spcBef>
                <a:spcPts val="300"/>
              </a:spcBef>
              <a:spcAft>
                <a:spcPts val="300"/>
              </a:spcAft>
            </a:pPr>
            <a:r>
              <a:rPr lang="en-CA" altLang="ko-KR" sz="2000" dirty="0">
                <a:ea typeface="ＭＳ Ｐゴシック" pitchFamily="34" charset="-128"/>
              </a:rPr>
              <a:t>CQFD</a:t>
            </a:r>
            <a:endParaRPr lang="fr-CA" altLang="ko-KR" sz="2000" dirty="0">
              <a:ea typeface="ＭＳ Ｐゴシック" pitchFamily="34" charset="-128"/>
            </a:endParaRPr>
          </a:p>
          <a:p>
            <a:pPr marL="457200" lvl="1" indent="0">
              <a:spcBef>
                <a:spcPts val="300"/>
              </a:spcBef>
              <a:spcAft>
                <a:spcPts val="300"/>
              </a:spcAft>
              <a:buNone/>
            </a:pPr>
            <a:endParaRPr lang="fr-CA" altLang="ko-KR" sz="2000" dirty="0">
              <a:ea typeface="ＭＳ Ｐゴシック" pitchFamily="34" charset="-128"/>
            </a:endParaRPr>
          </a:p>
          <a:p>
            <a:pPr marL="457200" lvl="1" indent="0">
              <a:spcBef>
                <a:spcPts val="300"/>
              </a:spcBef>
              <a:spcAft>
                <a:spcPts val="300"/>
              </a:spcAft>
              <a:buNone/>
            </a:pPr>
            <a:endParaRPr lang="fr-CA" altLang="ko-KR" sz="2000" dirty="0">
              <a:ea typeface="ＭＳ Ｐゴシック" pitchFamily="34" charset="-128"/>
            </a:endParaRPr>
          </a:p>
          <a:p>
            <a:pPr marL="457200" lvl="1" indent="0">
              <a:spcBef>
                <a:spcPts val="300"/>
              </a:spcBef>
              <a:spcAft>
                <a:spcPts val="300"/>
              </a:spcAft>
              <a:buNone/>
            </a:pPr>
            <a:endParaRPr lang="fr-CA" altLang="ko-KR" sz="2000" dirty="0">
              <a:ea typeface="ＭＳ Ｐゴシック" pitchFamily="34" charset="-128"/>
            </a:endParaRPr>
          </a:p>
          <a:p>
            <a:pPr marL="457200" lvl="1" indent="0">
              <a:spcBef>
                <a:spcPts val="300"/>
              </a:spcBef>
              <a:spcAft>
                <a:spcPts val="300"/>
              </a:spcAft>
              <a:buNone/>
            </a:pPr>
            <a:endParaRPr lang="fr-CA" altLang="ko-KR" sz="2000" dirty="0">
              <a:ea typeface="ＭＳ Ｐゴシック" pitchFamily="34" charset="-128"/>
            </a:endParaRPr>
          </a:p>
          <a:p>
            <a:pPr lvl="1">
              <a:spcBef>
                <a:spcPts val="300"/>
              </a:spcBef>
              <a:spcAft>
                <a:spcPts val="300"/>
              </a:spcAft>
            </a:pPr>
            <a:r>
              <a:rPr lang="fr-CA" altLang="ko-KR" sz="2000" dirty="0">
                <a:ea typeface="ＭＳ Ｐゴシック" pitchFamily="34" charset="-128"/>
              </a:rPr>
              <a:t> </a:t>
            </a:r>
          </a:p>
        </p:txBody>
      </p:sp>
      <p:sp>
        <p:nvSpPr>
          <p:cNvPr id="87044"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87045"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dirty="0">
                <a:latin typeface="Calibri" pitchFamily="34" charset="0"/>
              </a:rPr>
              <a:t>Froduald Kabanza</a:t>
            </a:r>
            <a:endParaRPr lang="en-US" altLang="en-US" dirty="0">
              <a:latin typeface="Calibri" pitchFamily="34" charset="0"/>
            </a:endParaRPr>
          </a:p>
        </p:txBody>
      </p:sp>
      <p:sp>
        <p:nvSpPr>
          <p:cNvPr id="87046"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D93C10D5-B852-4F06-A203-78A5B5E84E55}" type="slidenum">
              <a:rPr lang="en-US" altLang="en-US" smtClean="0">
                <a:latin typeface="Calibri" pitchFamily="34" charset="0"/>
              </a:rPr>
              <a:pPr/>
              <a:t>59</a:t>
            </a:fld>
            <a:endParaRPr lang="en-US" altLang="en-US">
              <a:latin typeface="Calibri" pitchFamily="34" charset="0"/>
            </a:endParaRPr>
          </a:p>
        </p:txBody>
      </p:sp>
      <mc:AlternateContent xmlns:mc="http://schemas.openxmlformats.org/markup-compatibility/2006" xmlns:pslz="http://schemas.microsoft.com/office/powerpoint/2016/slidezoom">
        <mc:Choice Requires="pslz">
          <p:graphicFrame>
            <p:nvGraphicFramePr>
              <p:cNvPr id="3" name="Slide Zoom 2">
                <a:extLst>
                  <a:ext uri="{FF2B5EF4-FFF2-40B4-BE49-F238E27FC236}">
                    <a16:creationId xmlns:a16="http://schemas.microsoft.com/office/drawing/2014/main" id="{D315E0C1-6C1C-49D4-A148-EB4875FEC361}"/>
                  </a:ext>
                </a:extLst>
              </p:cNvPr>
              <p:cNvGraphicFramePr>
                <a:graphicFrameLocks noChangeAspect="1"/>
              </p:cNvGraphicFramePr>
              <p:nvPr>
                <p:extLst>
                  <p:ext uri="{D42A27DB-BD31-4B8C-83A1-F6EECF244321}">
                    <p14:modId xmlns:p14="http://schemas.microsoft.com/office/powerpoint/2010/main" val="1283553110"/>
                  </p:ext>
                </p:extLst>
              </p:nvPr>
            </p:nvGraphicFramePr>
            <p:xfrm>
              <a:off x="8097101" y="3479900"/>
              <a:ext cx="362211" cy="271658"/>
            </p:xfrm>
            <a:graphic>
              <a:graphicData uri="http://schemas.microsoft.com/office/powerpoint/2016/slidezoom">
                <pslz:sldZm>
                  <pslz:sldZmObj sldId="712" cId="1416502319">
                    <pslz:zmPr id="{28EADA1F-FA1B-4077-BC7A-A011F91CEDB0}" returnToParent="0" transitionDur="1000">
                      <p166:blipFill xmlns:p166="http://schemas.microsoft.com/office/powerpoint/2016/6/main">
                        <a:blip r:embed="rId3"/>
                        <a:stretch>
                          <a:fillRect/>
                        </a:stretch>
                      </p166:blipFill>
                      <p166:spPr xmlns:p166="http://schemas.microsoft.com/office/powerpoint/2016/6/main">
                        <a:xfrm>
                          <a:off x="0" y="0"/>
                          <a:ext cx="362211" cy="271658"/>
                        </a:xfrm>
                        <a:prstGeom prst="rect">
                          <a:avLst/>
                        </a:prstGeom>
                        <a:ln w="3175">
                          <a:solidFill>
                            <a:prstClr val="ltGray"/>
                          </a:solidFill>
                        </a:ln>
                      </p166:spPr>
                    </pslz:zmPr>
                  </pslz:sldZmObj>
                </pslz:sldZm>
              </a:graphicData>
            </a:graphic>
          </p:graphicFrame>
        </mc:Choice>
        <mc:Fallback xmlns="">
          <p:pic>
            <p:nvPicPr>
              <p:cNvPr id="3" name="Slide Zoom 2">
                <a:extLst>
                  <a:ext uri="{FF2B5EF4-FFF2-40B4-BE49-F238E27FC236}">
                    <a16:creationId xmlns:a16="http://schemas.microsoft.com/office/drawing/2014/main" id="{D315E0C1-6C1C-49D4-A148-EB4875FEC361}"/>
                  </a:ext>
                </a:extLst>
              </p:cNvPr>
              <p:cNvPicPr>
                <a:picLocks noGrp="1" noRot="1" noChangeAspect="1" noMove="1" noResize="1" noEditPoints="1" noAdjustHandles="1" noChangeArrowheads="1" noChangeShapeType="1"/>
              </p:cNvPicPr>
              <p:nvPr/>
            </p:nvPicPr>
            <p:blipFill>
              <a:blip r:embed="rId4"/>
              <a:stretch>
                <a:fillRect/>
              </a:stretch>
            </p:blipFill>
            <p:spPr>
              <a:xfrm>
                <a:off x="8097101" y="3479900"/>
                <a:ext cx="362211" cy="271658"/>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57B8782F-FBE1-4C51-BAEF-1D26A4E28993}"/>
                  </a:ext>
                </a:extLst>
              </p:cNvPr>
              <p:cNvGraphicFramePr>
                <a:graphicFrameLocks noChangeAspect="1"/>
              </p:cNvGraphicFramePr>
              <p:nvPr>
                <p:extLst>
                  <p:ext uri="{D42A27DB-BD31-4B8C-83A1-F6EECF244321}">
                    <p14:modId xmlns:p14="http://schemas.microsoft.com/office/powerpoint/2010/main" val="2956592276"/>
                  </p:ext>
                </p:extLst>
              </p:nvPr>
            </p:nvGraphicFramePr>
            <p:xfrm>
              <a:off x="8278206" y="5377580"/>
              <a:ext cx="312106" cy="234080"/>
            </p:xfrm>
            <a:graphic>
              <a:graphicData uri="http://schemas.microsoft.com/office/powerpoint/2016/slidezoom">
                <pslz:sldZm>
                  <pslz:sldZmObj sldId="405" cId="404981859">
                    <pslz:zmPr id="{42C677A2-59DD-4DD9-AC4E-04B0E7C18F17}" returnToParent="0" transitionDur="1000">
                      <p166:blipFill xmlns:p166="http://schemas.microsoft.com/office/powerpoint/2016/6/main">
                        <a:blip r:embed="rId5"/>
                        <a:stretch>
                          <a:fillRect/>
                        </a:stretch>
                      </p166:blipFill>
                      <p166:spPr xmlns:p166="http://schemas.microsoft.com/office/powerpoint/2016/6/main">
                        <a:xfrm>
                          <a:off x="0" y="0"/>
                          <a:ext cx="312106" cy="234080"/>
                        </a:xfrm>
                        <a:prstGeom prst="rect">
                          <a:avLst/>
                        </a:prstGeom>
                        <a:ln w="3175">
                          <a:solidFill>
                            <a:prstClr val="ltGray"/>
                          </a:solidFill>
                        </a:ln>
                      </p166:spPr>
                    </pslz:zmPr>
                  </pslz:sldZmObj>
                </pslz:sldZm>
              </a:graphicData>
            </a:graphic>
          </p:graphicFrame>
        </mc:Choice>
        <mc:Fallback xmlns="">
          <p:pic>
            <p:nvPicPr>
              <p:cNvPr id="5" name="Slide Zoom 4">
                <a:extLst>
                  <a:ext uri="{FF2B5EF4-FFF2-40B4-BE49-F238E27FC236}">
                    <a16:creationId xmlns:a16="http://schemas.microsoft.com/office/drawing/2014/main" id="{57B8782F-FBE1-4C51-BAEF-1D26A4E28993}"/>
                  </a:ext>
                </a:extLst>
              </p:cNvPr>
              <p:cNvPicPr>
                <a:picLocks noGrp="1" noRot="1" noChangeAspect="1" noMove="1" noResize="1" noEditPoints="1" noAdjustHandles="1" noChangeArrowheads="1" noChangeShapeType="1"/>
              </p:cNvPicPr>
              <p:nvPr/>
            </p:nvPicPr>
            <p:blipFill>
              <a:blip r:embed="rId6"/>
              <a:stretch>
                <a:fillRect/>
              </a:stretch>
            </p:blipFill>
            <p:spPr>
              <a:xfrm>
                <a:off x="8278206" y="5377580"/>
                <a:ext cx="312106" cy="234080"/>
              </a:xfrm>
              <a:prstGeom prst="rect">
                <a:avLst/>
              </a:prstGeom>
              <a:ln w="3175">
                <a:solidFill>
                  <a:prstClr val="ltGray"/>
                </a:solidFill>
              </a:ln>
            </p:spPr>
          </p:pic>
        </mc:Fallback>
      </mc:AlternateContent>
    </p:spTree>
    <p:extLst>
      <p:ext uri="{BB962C8B-B14F-4D97-AF65-F5344CB8AC3E}">
        <p14:creationId xmlns:p14="http://schemas.microsoft.com/office/powerpoint/2010/main" val="3572495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704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70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704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704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704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704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704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704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704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7043">
                                            <p:txEl>
                                              <p:pRg st="11" end="1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7043">
                                            <p:txEl>
                                              <p:pRg st="12" end="1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704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5"/>
          <p:cNvSpPr>
            <a:spLocks noGrp="1" noChangeArrowheads="1"/>
          </p:cNvSpPr>
          <p:nvPr>
            <p:ph type="title"/>
          </p:nvPr>
        </p:nvSpPr>
        <p:spPr/>
        <p:txBody>
          <a:bodyPr/>
          <a:lstStyle/>
          <a:p>
            <a:pPr eaLnBrk="1" hangingPunct="1"/>
            <a:r>
              <a:rPr lang="fr-CA" altLang="en-US">
                <a:latin typeface="Arial" pitchFamily="34" charset="0"/>
                <a:ea typeface="ＭＳ Ｐゴシック" pitchFamily="34" charset="-128"/>
              </a:rPr>
              <a:t>Représentation dans un RBD</a:t>
            </a:r>
          </a:p>
        </p:txBody>
      </p:sp>
      <p:sp>
        <p:nvSpPr>
          <p:cNvPr id="11267" name="Rectangle 3"/>
          <p:cNvSpPr>
            <a:spLocks noGrp="1" noChangeArrowheads="1"/>
          </p:cNvSpPr>
          <p:nvPr>
            <p:ph idx="1"/>
          </p:nvPr>
        </p:nvSpPr>
        <p:spPr>
          <a:xfrm>
            <a:off x="457200" y="1600200"/>
            <a:ext cx="8453336" cy="4838700"/>
          </a:xfrm>
        </p:spPr>
        <p:txBody>
          <a:bodyPr/>
          <a:lstStyle/>
          <a:p>
            <a:pPr eaLnBrk="1" hangingPunct="1"/>
            <a:r>
              <a:rPr lang="fr-CA" altLang="en-US" dirty="0">
                <a:ea typeface="ＭＳ Ｐゴシック" pitchFamily="34" charset="-128"/>
              </a:rPr>
              <a:t>Problème:</a:t>
            </a:r>
          </a:p>
          <a:p>
            <a:pPr lvl="1" eaLnBrk="1" hangingPunct="1"/>
            <a:r>
              <a:rPr lang="fr-CA" altLang="en-US" dirty="0">
                <a:ea typeface="ＭＳ Ｐゴシック" pitchFamily="34" charset="-128"/>
              </a:rPr>
              <a:t>il faudrait spécifier un grand nombre (même infini) de tables de probabilités conditionnelles, c.-à-d. une pour chaque temps </a:t>
            </a:r>
            <a:r>
              <a:rPr lang="fr-CA" altLang="en-US" i="1" dirty="0">
                <a:ea typeface="ＭＳ Ｐゴシック" pitchFamily="34" charset="-128"/>
              </a:rPr>
              <a:t>t</a:t>
            </a:r>
            <a:endParaRPr lang="fr-CA" altLang="en-US" dirty="0">
              <a:ea typeface="ＭＳ Ｐゴシック" pitchFamily="34" charset="-128"/>
            </a:endParaRPr>
          </a:p>
          <a:p>
            <a:pPr lvl="1" eaLnBrk="1" hangingPunct="1"/>
            <a:r>
              <a:rPr lang="fr-CA" altLang="en-US" dirty="0">
                <a:ea typeface="ＭＳ Ｐゴシック" pitchFamily="34" charset="-128"/>
              </a:rPr>
              <a:t>chaque table pourrait impliquer un nombre infini de parents</a:t>
            </a:r>
          </a:p>
          <a:p>
            <a:pPr eaLnBrk="1" hangingPunct="1"/>
            <a:r>
              <a:rPr lang="fr-CA" altLang="en-US" dirty="0">
                <a:ea typeface="ＭＳ Ｐゴシック" pitchFamily="34" charset="-128"/>
              </a:rPr>
              <a:t>Solution:</a:t>
            </a:r>
          </a:p>
          <a:p>
            <a:pPr lvl="1" eaLnBrk="1" hangingPunct="1">
              <a:buFont typeface="Calibri" pitchFamily="34" charset="0"/>
              <a:buAutoNum type="arabicPeriod"/>
            </a:pPr>
            <a:r>
              <a:rPr lang="fr-CA" altLang="en-US" dirty="0">
                <a:ea typeface="ＭＳ Ｐゴシック" pitchFamily="34" charset="-128"/>
              </a:rPr>
              <a:t>supposer que les changements dynamiques sont causés par un </a:t>
            </a:r>
            <a:r>
              <a:rPr lang="fr-CA" altLang="en-US" b="1" dirty="0">
                <a:ea typeface="ＭＳ Ｐゴシック" pitchFamily="34" charset="-128"/>
              </a:rPr>
              <a:t>processus homogène dans le temps </a:t>
            </a:r>
            <a:r>
              <a:rPr lang="fr-CA" altLang="en-US" dirty="0">
                <a:ea typeface="ＭＳ Ｐゴシック" pitchFamily="34" charset="-128"/>
              </a:rPr>
              <a:t>- les probabilités ne changent pas dans le temps:  </a:t>
            </a:r>
            <a:br>
              <a:rPr lang="fr-CA" altLang="en-US" dirty="0">
                <a:ea typeface="ＭＳ Ｐゴシック" pitchFamily="34" charset="-128"/>
              </a:rPr>
            </a:br>
            <a:r>
              <a:rPr lang="fr-CA" altLang="en-US" b="1" dirty="0">
                <a:ea typeface="ＭＳ Ｐゴシック" pitchFamily="34" charset="-128"/>
              </a:rPr>
              <a:t>P</a:t>
            </a:r>
            <a:r>
              <a:rPr lang="fr-CA" altLang="en-US" dirty="0">
                <a:ea typeface="ＭＳ Ｐゴシック" pitchFamily="34" charset="-128"/>
              </a:rPr>
              <a:t>(</a:t>
            </a:r>
            <a:r>
              <a:rPr lang="fr-CA" altLang="en-US" i="1" dirty="0" err="1">
                <a:ea typeface="ＭＳ Ｐゴシック" pitchFamily="34" charset="-128"/>
              </a:rPr>
              <a:t>X</a:t>
            </a:r>
            <a:r>
              <a:rPr lang="fr-CA" altLang="en-US" i="1" baseline="-25000" dirty="0" err="1">
                <a:ea typeface="ＭＳ Ｐゴシック" pitchFamily="34" charset="-128"/>
              </a:rPr>
              <a:t>t</a:t>
            </a:r>
            <a:r>
              <a:rPr lang="fr-CA" altLang="en-US" dirty="0">
                <a:ea typeface="ＭＳ Ｐゴシック" pitchFamily="34" charset="-128"/>
              </a:rPr>
              <a:t> | </a:t>
            </a:r>
            <a:r>
              <a:rPr lang="fr-CA" altLang="en-US" i="1" dirty="0">
                <a:ea typeface="ＭＳ Ｐゴシック" pitchFamily="34" charset="-128"/>
              </a:rPr>
              <a:t>Parent</a:t>
            </a:r>
            <a:r>
              <a:rPr lang="fr-CA" altLang="en-US" dirty="0">
                <a:ea typeface="ＭＳ Ｐゴシック" pitchFamily="34" charset="-128"/>
              </a:rPr>
              <a:t>(</a:t>
            </a:r>
            <a:r>
              <a:rPr lang="fr-CA" altLang="en-US" i="1" dirty="0" err="1">
                <a:ea typeface="ＭＳ Ｐゴシック" pitchFamily="34" charset="-128"/>
              </a:rPr>
              <a:t>X</a:t>
            </a:r>
            <a:r>
              <a:rPr lang="fr-CA" altLang="en-US" i="1" baseline="-25000" dirty="0" err="1">
                <a:ea typeface="ＭＳ Ｐゴシック" pitchFamily="34" charset="-128"/>
              </a:rPr>
              <a:t>t</a:t>
            </a:r>
            <a:r>
              <a:rPr lang="fr-CA" altLang="en-US" dirty="0">
                <a:ea typeface="ＭＳ Ｐゴシック" pitchFamily="34" charset="-128"/>
              </a:rPr>
              <a:t>)) </a:t>
            </a:r>
            <a:r>
              <a:rPr lang="fr-CA" altLang="en-US" b="1" dirty="0">
                <a:ea typeface="ＭＳ Ｐゴシック" pitchFamily="34" charset="-128"/>
              </a:rPr>
              <a:t>est la même </a:t>
            </a:r>
            <a:r>
              <a:rPr lang="fr-CA" altLang="en-US" dirty="0">
                <a:ea typeface="ＭＳ Ｐゴシック" pitchFamily="34" charset="-128"/>
              </a:rPr>
              <a:t>pour tous les </a:t>
            </a:r>
            <a:r>
              <a:rPr lang="fr-CA" altLang="en-US" i="1" dirty="0">
                <a:ea typeface="ＭＳ Ｐゴシック" pitchFamily="34" charset="-128"/>
              </a:rPr>
              <a:t>t</a:t>
            </a:r>
          </a:p>
          <a:p>
            <a:pPr lvl="1" eaLnBrk="1" hangingPunct="1">
              <a:buFont typeface="Calibri" pitchFamily="34" charset="0"/>
              <a:buAutoNum type="arabicPeriod"/>
            </a:pPr>
            <a:r>
              <a:rPr lang="fr-CA" altLang="en-US" dirty="0">
                <a:ea typeface="ＭＳ Ｐゴシック" pitchFamily="34" charset="-128"/>
              </a:rPr>
              <a:t>supposer des </a:t>
            </a:r>
            <a:r>
              <a:rPr lang="fr-CA" altLang="en-US" b="1" dirty="0">
                <a:ea typeface="ＭＳ Ｐゴシック" pitchFamily="34" charset="-128"/>
              </a:rPr>
              <a:t>changements d’états markovien </a:t>
            </a:r>
            <a:r>
              <a:rPr lang="fr-CA" altLang="en-US" dirty="0">
                <a:ea typeface="ＭＳ Ｐゴシック" pitchFamily="34" charset="-128"/>
              </a:rPr>
              <a:t>– l</a:t>
            </a:r>
            <a:r>
              <a:rPr lang="fr-CA" altLang="fr-FR" dirty="0">
                <a:ea typeface="ＭＳ Ｐゴシック" pitchFamily="34" charset="-128"/>
              </a:rPr>
              <a:t>’</a:t>
            </a:r>
            <a:r>
              <a:rPr lang="fr-CA" altLang="en-US" dirty="0">
                <a:ea typeface="ＭＳ Ｐゴシック" pitchFamily="34" charset="-128"/>
              </a:rPr>
              <a:t>état courant dépend seulement d</a:t>
            </a:r>
            <a:r>
              <a:rPr lang="fr-CA" altLang="fr-FR" dirty="0">
                <a:ea typeface="ＭＳ Ｐゴシック" pitchFamily="34" charset="-128"/>
              </a:rPr>
              <a:t>’</a:t>
            </a:r>
            <a:r>
              <a:rPr lang="fr-CA" altLang="en-US" dirty="0">
                <a:ea typeface="ＭＳ Ｐゴシック" pitchFamily="34" charset="-128"/>
              </a:rPr>
              <a:t>un nombre fini d</a:t>
            </a:r>
            <a:r>
              <a:rPr lang="fr-CA" altLang="fr-FR" dirty="0">
                <a:ea typeface="ＭＳ Ｐゴシック" pitchFamily="34" charset="-128"/>
              </a:rPr>
              <a:t>’</a:t>
            </a:r>
            <a:r>
              <a:rPr lang="fr-CA" altLang="en-US" dirty="0">
                <a:ea typeface="ＭＳ Ｐゴシック" pitchFamily="34" charset="-128"/>
              </a:rPr>
              <a:t>états précédents</a:t>
            </a:r>
          </a:p>
          <a:p>
            <a:pPr lvl="2" eaLnBrk="1" hangingPunct="1"/>
            <a:r>
              <a:rPr lang="fr-CA" altLang="en-US" dirty="0">
                <a:ea typeface="ＭＳ Ｐゴシック" pitchFamily="34" charset="-128"/>
              </a:rPr>
              <a:t>ex.: processus markoviens </a:t>
            </a:r>
            <a:r>
              <a:rPr lang="fr-CA" altLang="en-US" b="1" dirty="0">
                <a:ea typeface="ＭＳ Ｐゴシック" pitchFamily="34" charset="-128"/>
              </a:rPr>
              <a:t>du premier ordre</a:t>
            </a:r>
            <a:r>
              <a:rPr lang="fr-CA" altLang="en-US" dirty="0">
                <a:ea typeface="ＭＳ Ｐゴシック" pitchFamily="34" charset="-128"/>
              </a:rPr>
              <a:t>:</a:t>
            </a:r>
          </a:p>
          <a:p>
            <a:pPr lvl="3" eaLnBrk="1" hangingPunct="1"/>
            <a:r>
              <a:rPr lang="fr-CA" altLang="en-US" b="1" dirty="0">
                <a:ea typeface="ＭＳ Ｐゴシック" pitchFamily="34" charset="-128"/>
              </a:rPr>
              <a:t>P</a:t>
            </a:r>
            <a:r>
              <a:rPr lang="fr-CA" altLang="en-US" dirty="0">
                <a:ea typeface="ＭＳ Ｐゴシック" pitchFamily="34" charset="-128"/>
              </a:rPr>
              <a:t>(</a:t>
            </a:r>
            <a:r>
              <a:rPr lang="fr-CA" altLang="en-US" i="1" dirty="0" err="1">
                <a:ea typeface="ＭＳ Ｐゴシック" pitchFamily="34" charset="-128"/>
              </a:rPr>
              <a:t>X</a:t>
            </a:r>
            <a:r>
              <a:rPr lang="fr-CA" altLang="en-US" i="1" baseline="-25000" dirty="0" err="1">
                <a:ea typeface="ＭＳ Ｐゴシック" pitchFamily="34" charset="-128"/>
              </a:rPr>
              <a:t>t</a:t>
            </a:r>
            <a:r>
              <a:rPr lang="fr-CA" altLang="en-US" dirty="0">
                <a:ea typeface="ＭＳ Ｐゴシック" pitchFamily="34" charset="-128"/>
              </a:rPr>
              <a:t> </a:t>
            </a:r>
            <a:r>
              <a:rPr lang="en-CA" altLang="en-US" dirty="0">
                <a:ea typeface="ＭＳ Ｐゴシック" pitchFamily="34" charset="-128"/>
              </a:rPr>
              <a:t>| </a:t>
            </a:r>
            <a:r>
              <a:rPr lang="fr-CA" altLang="en-US" i="1" dirty="0">
                <a:ea typeface="ＭＳ Ｐゴシック" pitchFamily="34" charset="-128"/>
              </a:rPr>
              <a:t>X</a:t>
            </a:r>
            <a:r>
              <a:rPr lang="fr-CA" altLang="en-US" i="1" baseline="-25000" dirty="0">
                <a:ea typeface="ＭＳ Ｐゴシック" pitchFamily="34" charset="-128"/>
              </a:rPr>
              <a:t>0:t-1</a:t>
            </a:r>
            <a:r>
              <a:rPr lang="fr-CA" altLang="en-US" dirty="0">
                <a:ea typeface="ＭＳ Ｐゴシック" pitchFamily="34" charset="-128"/>
              </a:rPr>
              <a:t>) = </a:t>
            </a:r>
            <a:r>
              <a:rPr lang="fr-CA" altLang="en-US" b="1" dirty="0">
                <a:ea typeface="ＭＳ Ｐゴシック" pitchFamily="34" charset="-128"/>
              </a:rPr>
              <a:t>P</a:t>
            </a:r>
            <a:r>
              <a:rPr lang="fr-CA" altLang="en-US" dirty="0">
                <a:ea typeface="ＭＳ Ｐゴシック" pitchFamily="34" charset="-128"/>
              </a:rPr>
              <a:t>(</a:t>
            </a:r>
            <a:r>
              <a:rPr lang="fr-CA" altLang="en-US" i="1" dirty="0" err="1">
                <a:ea typeface="ＭＳ Ｐゴシック" pitchFamily="34" charset="-128"/>
              </a:rPr>
              <a:t>X</a:t>
            </a:r>
            <a:r>
              <a:rPr lang="fr-CA" altLang="en-US" i="1" baseline="-25000" dirty="0" err="1">
                <a:ea typeface="ＭＳ Ｐゴシック" pitchFamily="34" charset="-128"/>
              </a:rPr>
              <a:t>t</a:t>
            </a:r>
            <a:r>
              <a:rPr lang="fr-CA" altLang="en-US" dirty="0">
                <a:ea typeface="ＭＳ Ｐゴシック" pitchFamily="34" charset="-128"/>
              </a:rPr>
              <a:t> </a:t>
            </a:r>
            <a:r>
              <a:rPr lang="en-CA" altLang="en-US" dirty="0">
                <a:ea typeface="ＭＳ Ｐゴシック" pitchFamily="34" charset="-128"/>
              </a:rPr>
              <a:t>| </a:t>
            </a:r>
            <a:r>
              <a:rPr lang="fr-CA" altLang="en-US" i="1" dirty="0">
                <a:ea typeface="ＭＳ Ｐゴシック" pitchFamily="34" charset="-128"/>
              </a:rPr>
              <a:t>X</a:t>
            </a:r>
            <a:r>
              <a:rPr lang="fr-CA" altLang="en-US" i="1" baseline="-25000" dirty="0">
                <a:ea typeface="ＭＳ Ｐゴシック" pitchFamily="34" charset="-128"/>
              </a:rPr>
              <a:t>t-1</a:t>
            </a:r>
            <a:r>
              <a:rPr lang="fr-CA" altLang="en-US" dirty="0">
                <a:ea typeface="ＭＳ Ｐゴシック" pitchFamily="34" charset="-128"/>
              </a:rPr>
              <a:t>)               modèle pour les transitions</a:t>
            </a:r>
          </a:p>
          <a:p>
            <a:pPr lvl="1" eaLnBrk="1" hangingPunct="1">
              <a:buFont typeface="Calibri" pitchFamily="34" charset="0"/>
              <a:buAutoNum type="arabicPeriod"/>
            </a:pPr>
            <a:r>
              <a:rPr lang="fr-CA" altLang="en-US" dirty="0">
                <a:ea typeface="ＭＳ Ｐゴシック" pitchFamily="34" charset="-128"/>
              </a:rPr>
              <a:t>supposer des </a:t>
            </a:r>
            <a:r>
              <a:rPr lang="fr-CA" altLang="en-US" b="1" dirty="0">
                <a:ea typeface="ＭＳ Ｐゴシック" pitchFamily="34" charset="-128"/>
              </a:rPr>
              <a:t>capteurs markoviens : </a:t>
            </a:r>
            <a:r>
              <a:rPr lang="fr-CA" altLang="en-US" dirty="0">
                <a:ea typeface="ＭＳ Ｐゴシック" pitchFamily="34" charset="-128"/>
              </a:rPr>
              <a:t>l</a:t>
            </a:r>
            <a:r>
              <a:rPr lang="fr-CA" altLang="fr-FR" dirty="0">
                <a:ea typeface="ＭＳ Ｐゴシック" pitchFamily="34" charset="-128"/>
              </a:rPr>
              <a:t>’</a:t>
            </a:r>
            <a:r>
              <a:rPr lang="fr-CA" altLang="en-US" dirty="0">
                <a:ea typeface="ＭＳ Ｐゴシック" pitchFamily="34" charset="-128"/>
              </a:rPr>
              <a:t>observation </a:t>
            </a:r>
            <a:r>
              <a:rPr lang="fr-CA" altLang="en-US" b="1" dirty="0">
                <a:ea typeface="ＭＳ Ｐゴシック" pitchFamily="34" charset="-128"/>
              </a:rPr>
              <a:t>dépend uniquement de l</a:t>
            </a:r>
            <a:r>
              <a:rPr lang="fr-CA" altLang="fr-FR" b="1" dirty="0">
                <a:ea typeface="ＭＳ Ｐゴシック" pitchFamily="34" charset="-128"/>
              </a:rPr>
              <a:t>’</a:t>
            </a:r>
            <a:r>
              <a:rPr lang="fr-CA" altLang="en-US" b="1" dirty="0">
                <a:ea typeface="ＭＳ Ｐゴシック" pitchFamily="34" charset="-128"/>
              </a:rPr>
              <a:t>état courant</a:t>
            </a:r>
          </a:p>
          <a:p>
            <a:pPr lvl="3" eaLnBrk="1" hangingPunct="1"/>
            <a:r>
              <a:rPr lang="fr-CA" altLang="en-US" b="1" dirty="0">
                <a:ea typeface="ＭＳ Ｐゴシック" pitchFamily="34" charset="-128"/>
              </a:rPr>
              <a:t>P</a:t>
            </a:r>
            <a:r>
              <a:rPr lang="fr-CA" altLang="en-US" dirty="0">
                <a:ea typeface="ＭＳ Ｐゴシック" pitchFamily="34" charset="-128"/>
              </a:rPr>
              <a:t>(</a:t>
            </a:r>
            <a:r>
              <a:rPr lang="fr-CA" altLang="en-US" i="1" dirty="0">
                <a:ea typeface="ＭＳ Ｐゴシック" pitchFamily="34" charset="-128"/>
              </a:rPr>
              <a:t>E</a:t>
            </a:r>
            <a:r>
              <a:rPr lang="fr-CA" altLang="en-US" i="1" baseline="-25000" dirty="0">
                <a:ea typeface="ＭＳ Ｐゴシック" pitchFamily="34" charset="-128"/>
              </a:rPr>
              <a:t>t</a:t>
            </a:r>
            <a:r>
              <a:rPr lang="fr-CA" altLang="en-US" dirty="0">
                <a:ea typeface="ＭＳ Ｐゴシック" pitchFamily="34" charset="-128"/>
              </a:rPr>
              <a:t> </a:t>
            </a:r>
            <a:r>
              <a:rPr lang="en-CA" altLang="en-US" dirty="0">
                <a:ea typeface="ＭＳ Ｐゴシック" pitchFamily="34" charset="-128"/>
              </a:rPr>
              <a:t>| </a:t>
            </a:r>
            <a:r>
              <a:rPr lang="fr-CA" altLang="en-US" i="1" dirty="0">
                <a:ea typeface="ＭＳ Ｐゴシック" pitchFamily="34" charset="-128"/>
              </a:rPr>
              <a:t>X</a:t>
            </a:r>
            <a:r>
              <a:rPr lang="fr-CA" altLang="en-US" i="1" baseline="-25000" dirty="0">
                <a:ea typeface="ＭＳ Ｐゴシック" pitchFamily="34" charset="-128"/>
              </a:rPr>
              <a:t>0:t</a:t>
            </a:r>
            <a:r>
              <a:rPr lang="fr-CA" altLang="en-US" i="1" dirty="0">
                <a:ea typeface="ＭＳ Ｐゴシック" pitchFamily="34" charset="-128"/>
              </a:rPr>
              <a:t> </a:t>
            </a:r>
            <a:r>
              <a:rPr lang="fr-CA" altLang="en-US" dirty="0">
                <a:ea typeface="ＭＳ Ｐゴシック" pitchFamily="34" charset="-128"/>
              </a:rPr>
              <a:t>,</a:t>
            </a:r>
            <a:r>
              <a:rPr lang="fr-CA" altLang="en-US" i="1" dirty="0">
                <a:ea typeface="ＭＳ Ｐゴシック" pitchFamily="34" charset="-128"/>
              </a:rPr>
              <a:t>E</a:t>
            </a:r>
            <a:r>
              <a:rPr lang="fr-CA" altLang="en-US" i="1" baseline="-25000" dirty="0">
                <a:ea typeface="ＭＳ Ｐゴシック" pitchFamily="34" charset="-128"/>
              </a:rPr>
              <a:t>0:t-1</a:t>
            </a:r>
            <a:r>
              <a:rPr lang="fr-CA" altLang="en-US" dirty="0">
                <a:ea typeface="ＭＳ Ｐゴシック" pitchFamily="34" charset="-128"/>
              </a:rPr>
              <a:t>) = </a:t>
            </a:r>
            <a:r>
              <a:rPr lang="fr-CA" altLang="en-US" b="1" dirty="0">
                <a:ea typeface="ＭＳ Ｐゴシック" pitchFamily="34" charset="-128"/>
              </a:rPr>
              <a:t>P</a:t>
            </a:r>
            <a:r>
              <a:rPr lang="fr-CA" altLang="en-US" dirty="0">
                <a:ea typeface="ＭＳ Ｐゴシック" pitchFamily="34" charset="-128"/>
              </a:rPr>
              <a:t>(</a:t>
            </a:r>
            <a:r>
              <a:rPr lang="fr-CA" altLang="en-US" i="1" dirty="0">
                <a:ea typeface="ＭＳ Ｐゴシック" pitchFamily="34" charset="-128"/>
              </a:rPr>
              <a:t>E</a:t>
            </a:r>
            <a:r>
              <a:rPr lang="fr-CA" altLang="en-US" i="1" baseline="-25000" dirty="0">
                <a:ea typeface="ＭＳ Ｐゴシック" pitchFamily="34" charset="-128"/>
              </a:rPr>
              <a:t>t</a:t>
            </a:r>
            <a:r>
              <a:rPr lang="fr-CA" altLang="en-US" dirty="0">
                <a:ea typeface="ＭＳ Ｐゴシック" pitchFamily="34" charset="-128"/>
              </a:rPr>
              <a:t> </a:t>
            </a:r>
            <a:r>
              <a:rPr lang="en-CA" altLang="en-US" dirty="0">
                <a:ea typeface="ＭＳ Ｐゴシック" pitchFamily="34" charset="-128"/>
              </a:rPr>
              <a:t>| </a:t>
            </a:r>
            <a:r>
              <a:rPr lang="fr-CA" altLang="en-US" i="1" dirty="0" err="1">
                <a:ea typeface="ＭＳ Ｐゴシック" pitchFamily="34" charset="-128"/>
              </a:rPr>
              <a:t>X</a:t>
            </a:r>
            <a:r>
              <a:rPr lang="fr-CA" altLang="en-US" i="1" baseline="-25000" dirty="0" err="1">
                <a:ea typeface="ＭＳ Ｐゴシック" pitchFamily="34" charset="-128"/>
              </a:rPr>
              <a:t>t</a:t>
            </a:r>
            <a:r>
              <a:rPr lang="fr-CA" altLang="en-US" dirty="0">
                <a:ea typeface="ＭＳ Ｐゴシック" pitchFamily="34" charset="-128"/>
              </a:rPr>
              <a:t>)          modèle pour les observations</a:t>
            </a:r>
            <a:r>
              <a:rPr lang="en-CA" altLang="en-US" dirty="0">
                <a:ea typeface="ＭＳ Ｐゴシック" pitchFamily="34" charset="-128"/>
              </a:rPr>
              <a:t>/</a:t>
            </a:r>
            <a:r>
              <a:rPr lang="fr-CA" altLang="en-US" dirty="0">
                <a:ea typeface="ＭＳ Ｐゴシック" pitchFamily="34" charset="-128"/>
              </a:rPr>
              <a:t>capteurs</a:t>
            </a:r>
          </a:p>
          <a:p>
            <a:pPr lvl="1" eaLnBrk="1" hangingPunct="1"/>
            <a:endParaRPr lang="fr-CA" altLang="en-US" dirty="0">
              <a:ea typeface="ＭＳ Ｐゴシック" pitchFamily="34" charset="-128"/>
            </a:endParaRPr>
          </a:p>
          <a:p>
            <a:pPr eaLnBrk="1" hangingPunct="1"/>
            <a:endParaRPr lang="fr-CA" altLang="en-US" dirty="0">
              <a:ea typeface="ＭＳ Ｐゴシック" pitchFamily="34" charset="-128"/>
            </a:endParaRPr>
          </a:p>
          <a:p>
            <a:pPr eaLnBrk="1" hangingPunct="1"/>
            <a:endParaRPr lang="fr-CA" altLang="en-US" dirty="0">
              <a:ea typeface="ＭＳ Ｐゴシック" pitchFamily="34" charset="-128"/>
            </a:endParaRPr>
          </a:p>
        </p:txBody>
      </p:sp>
      <p:sp>
        <p:nvSpPr>
          <p:cNvPr id="11268" name="Espace réservé de la date 6"/>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11269" name="Espace réservé du pied de page 7"/>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11270" name="Espace réservé du numéro de diapositive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A8873D75-8CB7-4F0E-B99B-EAFE9D2A2ADB}" type="slidenum">
              <a:rPr lang="en-US" altLang="en-US" smtClean="0">
                <a:latin typeface="Calibri" pitchFamily="34" charset="0"/>
              </a:rPr>
              <a:pPr/>
              <a:t>6</a:t>
            </a:fld>
            <a:endParaRPr lang="en-US" altLang="en-US">
              <a:latin typeface="Calibri" pitchFamily="34" charset="0"/>
            </a:endParaRP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31E39-2B95-4887-A2C0-888D53D5DF9B}"/>
              </a:ext>
            </a:extLst>
          </p:cNvPr>
          <p:cNvSpPr>
            <a:spLocks noGrp="1"/>
          </p:cNvSpPr>
          <p:nvPr>
            <p:ph type="title"/>
          </p:nvPr>
        </p:nvSpPr>
        <p:spPr/>
        <p:txBody>
          <a:bodyPr/>
          <a:lstStyle/>
          <a:p>
            <a:r>
              <a:rPr lang="en-CA" dirty="0" err="1"/>
              <a:t>Filtre</a:t>
            </a:r>
            <a:r>
              <a:rPr lang="en-CA" dirty="0"/>
              <a:t> de </a:t>
            </a:r>
            <a:r>
              <a:rPr lang="en-CA" dirty="0" err="1"/>
              <a:t>particules</a:t>
            </a:r>
            <a:r>
              <a:rPr lang="en-CA" dirty="0"/>
              <a:t> - </a:t>
            </a:r>
            <a:r>
              <a:rPr lang="en-CA" dirty="0" err="1"/>
              <a:t>Exemple</a:t>
            </a:r>
            <a:endParaRPr lang="en-US" dirty="0"/>
          </a:p>
        </p:txBody>
      </p:sp>
      <p:pic>
        <p:nvPicPr>
          <p:cNvPr id="8" name="Content Placeholder 7" descr="Qr code&#10;&#10;Description automatically generated">
            <a:extLst>
              <a:ext uri="{FF2B5EF4-FFF2-40B4-BE49-F238E27FC236}">
                <a16:creationId xmlns:a16="http://schemas.microsoft.com/office/drawing/2014/main" id="{5FF35717-62F3-4662-A13D-4782A99EE25A}"/>
              </a:ext>
            </a:extLst>
          </p:cNvPr>
          <p:cNvPicPr>
            <a:picLocks noGrp="1" noChangeAspect="1"/>
          </p:cNvPicPr>
          <p:nvPr>
            <p:ph idx="1"/>
          </p:nvPr>
        </p:nvPicPr>
        <p:blipFill>
          <a:blip r:embed="rId3"/>
          <a:stretch>
            <a:fillRect/>
          </a:stretch>
        </p:blipFill>
        <p:spPr>
          <a:xfrm>
            <a:off x="2047875" y="1996281"/>
            <a:ext cx="5048250" cy="3733800"/>
          </a:xfrm>
        </p:spPr>
      </p:pic>
      <p:sp>
        <p:nvSpPr>
          <p:cNvPr id="4" name="Date Placeholder 3">
            <a:extLst>
              <a:ext uri="{FF2B5EF4-FFF2-40B4-BE49-F238E27FC236}">
                <a16:creationId xmlns:a16="http://schemas.microsoft.com/office/drawing/2014/main" id="{4A232690-1CEA-48B3-ADA5-313048DAE953}"/>
              </a:ext>
            </a:extLst>
          </p:cNvPr>
          <p:cNvSpPr>
            <a:spLocks noGrp="1"/>
          </p:cNvSpPr>
          <p:nvPr>
            <p:ph type="dt" sz="half" idx="10"/>
          </p:nvPr>
        </p:nvSpPr>
        <p:spPr/>
        <p:txBody>
          <a:bodyPr/>
          <a:lstStyle/>
          <a:p>
            <a:pPr>
              <a:defRPr/>
            </a:pPr>
            <a:r>
              <a:rPr lang="fr-FR"/>
              <a:t>IFT615</a:t>
            </a:r>
            <a:endParaRPr lang="fr-CA"/>
          </a:p>
        </p:txBody>
      </p:sp>
      <p:sp>
        <p:nvSpPr>
          <p:cNvPr id="5" name="Footer Placeholder 4">
            <a:extLst>
              <a:ext uri="{FF2B5EF4-FFF2-40B4-BE49-F238E27FC236}">
                <a16:creationId xmlns:a16="http://schemas.microsoft.com/office/drawing/2014/main" id="{7E842B56-1AB0-4617-AB57-FA9426A993E2}"/>
              </a:ext>
            </a:extLst>
          </p:cNvPr>
          <p:cNvSpPr>
            <a:spLocks noGrp="1"/>
          </p:cNvSpPr>
          <p:nvPr>
            <p:ph type="ftr" sz="quarter" idx="11"/>
          </p:nvPr>
        </p:nvSpPr>
        <p:spPr/>
        <p:txBody>
          <a:bodyPr/>
          <a:lstStyle/>
          <a:p>
            <a:pPr>
              <a:defRPr/>
            </a:pPr>
            <a:r>
              <a:rPr lang="de-DE"/>
              <a:t>Froduald Kabanza</a:t>
            </a:r>
            <a:endParaRPr lang="fr-CA"/>
          </a:p>
        </p:txBody>
      </p:sp>
      <p:sp>
        <p:nvSpPr>
          <p:cNvPr id="6" name="Slide Number Placeholder 5">
            <a:extLst>
              <a:ext uri="{FF2B5EF4-FFF2-40B4-BE49-F238E27FC236}">
                <a16:creationId xmlns:a16="http://schemas.microsoft.com/office/drawing/2014/main" id="{041BE408-A7E1-4A65-A39B-EE71929E91A0}"/>
              </a:ext>
            </a:extLst>
          </p:cNvPr>
          <p:cNvSpPr>
            <a:spLocks noGrp="1"/>
          </p:cNvSpPr>
          <p:nvPr>
            <p:ph type="sldNum" sz="quarter" idx="12"/>
          </p:nvPr>
        </p:nvSpPr>
        <p:spPr/>
        <p:txBody>
          <a:bodyPr/>
          <a:lstStyle/>
          <a:p>
            <a:pPr>
              <a:defRPr/>
            </a:pPr>
            <a:fld id="{C05DAEF3-86EE-1147-AFD2-CF8585D7B3D9}" type="slidenum">
              <a:rPr lang="fr-CA" smtClean="0"/>
              <a:pPr>
                <a:defRPr/>
              </a:pPr>
              <a:t>60</a:t>
            </a:fld>
            <a:endParaRPr lang="fr-CA"/>
          </a:p>
        </p:txBody>
      </p:sp>
      <p:sp>
        <p:nvSpPr>
          <p:cNvPr id="3" name="TextBox 2">
            <a:extLst>
              <a:ext uri="{FF2B5EF4-FFF2-40B4-BE49-F238E27FC236}">
                <a16:creationId xmlns:a16="http://schemas.microsoft.com/office/drawing/2014/main" id="{6E5777D7-C4B2-4721-8010-77816892ADC7}"/>
              </a:ext>
            </a:extLst>
          </p:cNvPr>
          <p:cNvSpPr txBox="1"/>
          <p:nvPr/>
        </p:nvSpPr>
        <p:spPr>
          <a:xfrm>
            <a:off x="2041208" y="5807491"/>
            <a:ext cx="1354217" cy="276999"/>
          </a:xfrm>
          <a:prstGeom prst="rect">
            <a:avLst/>
          </a:prstGeom>
          <a:noFill/>
        </p:spPr>
        <p:txBody>
          <a:bodyPr wrap="none" rtlCol="0">
            <a:spAutoFit/>
          </a:bodyPr>
          <a:lstStyle/>
          <a:p>
            <a:r>
              <a:rPr lang="en-CA" sz="1200" dirty="0"/>
              <a:t>Source: </a:t>
            </a:r>
            <a:r>
              <a:rPr lang="en-CA" sz="1200" dirty="0">
                <a:hlinkClick r:id="rId4"/>
              </a:rPr>
              <a:t>Wikimedia</a:t>
            </a:r>
            <a:endParaRPr lang="en-US" sz="1200" dirty="0"/>
          </a:p>
        </p:txBody>
      </p:sp>
    </p:spTree>
    <p:extLst>
      <p:ext uri="{BB962C8B-B14F-4D97-AF65-F5344CB8AC3E}">
        <p14:creationId xmlns:p14="http://schemas.microsoft.com/office/powerpoint/2010/main" val="22990196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fr-CA" altLang="ko-KR" dirty="0">
                <a:latin typeface="Arial" pitchFamily="34" charset="0"/>
                <a:ea typeface="ＭＳ Ｐゴシック" pitchFamily="34" charset="-128"/>
              </a:rPr>
              <a:t>Filtre de </a:t>
            </a:r>
            <a:r>
              <a:rPr lang="fr-CA" altLang="ko-KR" dirty="0" err="1">
                <a:latin typeface="Arial" pitchFamily="34" charset="0"/>
                <a:ea typeface="ＭＳ Ｐゴシック" pitchFamily="34" charset="-128"/>
              </a:rPr>
              <a:t>Kalman</a:t>
            </a:r>
            <a:endParaRPr lang="fr-CA" altLang="ko-KR" dirty="0">
              <a:latin typeface="Arial" pitchFamily="34" charset="0"/>
              <a:ea typeface="ＭＳ Ｐゴシック" pitchFamily="34" charset="-128"/>
            </a:endParaRPr>
          </a:p>
        </p:txBody>
      </p:sp>
      <p:sp>
        <p:nvSpPr>
          <p:cNvPr id="87043" name="Rectangle 6"/>
          <p:cNvSpPr>
            <a:spLocks noGrp="1" noChangeArrowheads="1"/>
          </p:cNvSpPr>
          <p:nvPr>
            <p:ph idx="1"/>
          </p:nvPr>
        </p:nvSpPr>
        <p:spPr>
          <a:xfrm>
            <a:off x="457200" y="1600200"/>
            <a:ext cx="8261350" cy="4838700"/>
          </a:xfrm>
        </p:spPr>
        <p:txBody>
          <a:bodyPr/>
          <a:lstStyle/>
          <a:p>
            <a:pPr eaLnBrk="1" hangingPunct="1"/>
            <a:r>
              <a:rPr lang="fr-CA" altLang="ko-KR" b="1" dirty="0">
                <a:ea typeface="ＭＳ Ｐゴシック" pitchFamily="34" charset="-128"/>
              </a:rPr>
              <a:t>Dans un HMM, </a:t>
            </a:r>
            <a:r>
              <a:rPr lang="fr-CA" altLang="ko-KR" dirty="0">
                <a:ea typeface="ＭＳ Ｐゴシック" pitchFamily="34" charset="-128"/>
              </a:rPr>
              <a:t>la variable  cachée est discrète et change dynamiquement ses valeurs en suivant une chaîne de Markov et sa distribution de probabilité conditionnelle  (modèle dynamique)</a:t>
            </a:r>
          </a:p>
          <a:p>
            <a:endParaRPr lang="fr-CA" altLang="ko-KR" dirty="0">
              <a:ea typeface="ＭＳ Ｐゴシック" pitchFamily="34" charset="-128"/>
            </a:endParaRPr>
          </a:p>
          <a:p>
            <a:r>
              <a:rPr lang="fr-CA" altLang="ko-KR" dirty="0">
                <a:ea typeface="ＭＳ Ｐゴシック" pitchFamily="34" charset="-128"/>
              </a:rPr>
              <a:t>Un </a:t>
            </a:r>
            <a:r>
              <a:rPr lang="fr-CA" altLang="ko-KR" b="1" dirty="0">
                <a:ea typeface="ＭＳ Ｐゴシック" pitchFamily="34" charset="-128"/>
              </a:rPr>
              <a:t>Filtre de </a:t>
            </a:r>
            <a:r>
              <a:rPr lang="fr-CA" altLang="ko-KR" b="1" dirty="0" err="1">
                <a:ea typeface="ＭＳ Ｐゴシック" pitchFamily="34" charset="-128"/>
              </a:rPr>
              <a:t>Kalman</a:t>
            </a:r>
            <a:r>
              <a:rPr lang="fr-CA" altLang="ko-KR" b="1" dirty="0">
                <a:ea typeface="ＭＳ Ｐゴシック" pitchFamily="34" charset="-128"/>
              </a:rPr>
              <a:t> </a:t>
            </a:r>
            <a:r>
              <a:rPr lang="fr-CA" altLang="ko-KR" dirty="0">
                <a:ea typeface="ＭＳ Ｐゴシック" pitchFamily="34" charset="-128"/>
              </a:rPr>
              <a:t>est</a:t>
            </a:r>
            <a:r>
              <a:rPr lang="fr-CA" altLang="ko-KR" b="1" dirty="0">
                <a:ea typeface="ＭＳ Ｐゴシック" pitchFamily="34" charset="-128"/>
              </a:rPr>
              <a:t> </a:t>
            </a:r>
            <a:r>
              <a:rPr lang="fr-CA" altLang="ko-KR" dirty="0">
                <a:ea typeface="ＭＳ Ｐゴシック" pitchFamily="34" charset="-128"/>
              </a:rPr>
              <a:t> la version continue d’un HMM. La variable est continue, avec une distribution gaussienne. </a:t>
            </a:r>
          </a:p>
          <a:p>
            <a:endParaRPr lang="fr-CA" altLang="ko-KR" dirty="0">
              <a:ea typeface="ＭＳ Ｐゴシック" pitchFamily="34" charset="-128"/>
            </a:endParaRPr>
          </a:p>
          <a:p>
            <a:r>
              <a:rPr lang="fr-CA" altLang="ko-KR" dirty="0">
                <a:ea typeface="ＭＳ Ｐゴシック" pitchFamily="34" charset="-128"/>
              </a:rPr>
              <a:t>La méthode est utilisée pour le suivi d’objets (</a:t>
            </a:r>
            <a:r>
              <a:rPr lang="fr-CA" altLang="ko-KR" i="1" dirty="0" err="1">
                <a:ea typeface="ＭＳ Ｐゴシック" pitchFamily="34" charset="-128"/>
              </a:rPr>
              <a:t>tracking</a:t>
            </a:r>
            <a:r>
              <a:rPr lang="fr-CA" altLang="ko-KR" dirty="0">
                <a:ea typeface="ＭＳ Ｐゴシック" pitchFamily="34" charset="-128"/>
              </a:rPr>
              <a:t>).</a:t>
            </a:r>
          </a:p>
          <a:p>
            <a:endParaRPr lang="fr-CA" altLang="ko-KR" dirty="0">
              <a:ea typeface="ＭＳ Ｐゴシック" pitchFamily="34" charset="-128"/>
            </a:endParaRPr>
          </a:p>
          <a:p>
            <a:r>
              <a:rPr lang="fr-CA" altLang="ko-KR" dirty="0">
                <a:ea typeface="ＭＳ Ｐゴシック" pitchFamily="34" charset="-128"/>
              </a:rPr>
              <a:t>Pas couverte dans ce cours. Voir section 14.4.</a:t>
            </a:r>
          </a:p>
        </p:txBody>
      </p:sp>
      <p:sp>
        <p:nvSpPr>
          <p:cNvPr id="87044"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87045"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87046"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D93C10D5-B852-4F06-A203-78A5B5E84E55}" type="slidenum">
              <a:rPr lang="en-US" altLang="en-US" smtClean="0">
                <a:latin typeface="Calibri" pitchFamily="34" charset="0"/>
              </a:rPr>
              <a:pPr/>
              <a:t>61</a:t>
            </a:fld>
            <a:endParaRPr lang="en-US" altLang="en-US">
              <a:latin typeface="Calibri" pitchFamily="34" charset="0"/>
            </a:endParaRPr>
          </a:p>
        </p:txBody>
      </p:sp>
    </p:spTree>
    <p:extLst>
      <p:ext uri="{BB962C8B-B14F-4D97-AF65-F5344CB8AC3E}">
        <p14:creationId xmlns:p14="http://schemas.microsoft.com/office/powerpoint/2010/main" val="3050930556"/>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en-US" altLang="ko-KR">
                <a:latin typeface="Arial" pitchFamily="34" charset="0"/>
                <a:ea typeface="ＭＳ Ｐゴシック" pitchFamily="34" charset="-128"/>
              </a:rPr>
              <a:t>Résumé</a:t>
            </a:r>
          </a:p>
        </p:txBody>
      </p:sp>
      <p:sp>
        <p:nvSpPr>
          <p:cNvPr id="98307" name="Rectangle 3"/>
          <p:cNvSpPr>
            <a:spLocks noGrp="1" noChangeArrowheads="1"/>
          </p:cNvSpPr>
          <p:nvPr>
            <p:ph idx="1"/>
          </p:nvPr>
        </p:nvSpPr>
        <p:spPr>
          <a:xfrm>
            <a:off x="457200" y="1600200"/>
            <a:ext cx="8229600" cy="4838700"/>
          </a:xfrm>
        </p:spPr>
        <p:txBody>
          <a:bodyPr/>
          <a:lstStyle/>
          <a:p>
            <a:pPr eaLnBrk="1" hangingPunct="1"/>
            <a:r>
              <a:rPr lang="fr-CA" altLang="ko-KR" dirty="0">
                <a:ea typeface="ＭＳ Ｐゴシック" pitchFamily="34" charset="-128"/>
              </a:rPr>
              <a:t>Un </a:t>
            </a:r>
            <a:r>
              <a:rPr lang="fr-CA" altLang="ko-KR" b="1" dirty="0">
                <a:ea typeface="ＭＳ Ｐゴシック" pitchFamily="34" charset="-128"/>
              </a:rPr>
              <a:t>réseau bayésien dynamique </a:t>
            </a:r>
            <a:r>
              <a:rPr lang="fr-CA" altLang="ko-KR" dirty="0">
                <a:ea typeface="ＭＳ Ｐゴシック" pitchFamily="34" charset="-128"/>
              </a:rPr>
              <a:t>(RBD) permet de tenir compte de la nature séquentielle d’un environnement</a:t>
            </a:r>
          </a:p>
          <a:p>
            <a:pPr eaLnBrk="1" hangingPunct="1"/>
            <a:endParaRPr lang="fr-CA" altLang="ko-KR" dirty="0">
              <a:ea typeface="ＭＳ Ｐゴシック" pitchFamily="34" charset="-128"/>
            </a:endParaRPr>
          </a:p>
          <a:p>
            <a:pPr eaLnBrk="1" hangingPunct="1"/>
            <a:r>
              <a:rPr lang="fr-CA" altLang="ko-KR" dirty="0">
                <a:ea typeface="ＭＳ Ｐゴシック" pitchFamily="34" charset="-128"/>
              </a:rPr>
              <a:t>Un</a:t>
            </a:r>
            <a:r>
              <a:rPr lang="fr-CA" altLang="ko-KR" b="1" dirty="0">
                <a:ea typeface="ＭＳ Ｐゴシック" pitchFamily="34" charset="-128"/>
              </a:rPr>
              <a:t> modèle de Markov caché </a:t>
            </a:r>
            <a:r>
              <a:rPr lang="fr-CA" altLang="ko-KR" dirty="0">
                <a:ea typeface="ＭＳ Ｐゴシック" pitchFamily="34" charset="-128"/>
              </a:rPr>
              <a:t>(HMM) est un cas particulier de RBD avec</a:t>
            </a:r>
          </a:p>
          <a:p>
            <a:pPr lvl="1" eaLnBrk="1" hangingPunct="1"/>
            <a:r>
              <a:rPr lang="fr-CA" altLang="ko-KR" dirty="0">
                <a:ea typeface="ＭＳ Ｐゴシック" pitchFamily="34" charset="-128"/>
              </a:rPr>
              <a:t>une seule variable cachée </a:t>
            </a:r>
            <a:r>
              <a:rPr lang="fr-CA" altLang="ko-KR" i="1" dirty="0" err="1">
                <a:ea typeface="ＭＳ Ｐゴシック" pitchFamily="34" charset="-128"/>
              </a:rPr>
              <a:t>X</a:t>
            </a:r>
            <a:r>
              <a:rPr lang="fr-CA" altLang="ko-KR" baseline="-25000" dirty="0" err="1">
                <a:ea typeface="ＭＳ Ｐゴシック" pitchFamily="34" charset="-128"/>
              </a:rPr>
              <a:t>t</a:t>
            </a:r>
            <a:r>
              <a:rPr lang="fr-CA" altLang="ko-KR" dirty="0">
                <a:ea typeface="ＭＳ Ｐゴシック" pitchFamily="34" charset="-128"/>
              </a:rPr>
              <a:t> = {</a:t>
            </a:r>
            <a:r>
              <a:rPr lang="fr-CA" altLang="ko-KR" i="1" dirty="0" err="1">
                <a:ea typeface="ＭＳ Ｐゴシック" pitchFamily="34" charset="-128"/>
              </a:rPr>
              <a:t>H</a:t>
            </a:r>
            <a:r>
              <a:rPr lang="fr-CA" altLang="ko-KR" i="1" baseline="-25000" dirty="0" err="1">
                <a:ea typeface="ＭＳ Ｐゴシック" pitchFamily="34" charset="-128"/>
              </a:rPr>
              <a:t>t</a:t>
            </a:r>
            <a:r>
              <a:rPr lang="fr-CA" altLang="ko-KR" dirty="0">
                <a:ea typeface="ＭＳ Ｐゴシック" pitchFamily="34" charset="-128"/>
              </a:rPr>
              <a:t>}</a:t>
            </a:r>
            <a:r>
              <a:rPr lang="fr-CA" altLang="ko-KR" i="1" dirty="0">
                <a:ea typeface="ＭＳ Ｐゴシック" pitchFamily="34" charset="-128"/>
              </a:rPr>
              <a:t> </a:t>
            </a:r>
            <a:r>
              <a:rPr lang="fr-CA" altLang="ko-KR" dirty="0">
                <a:ea typeface="ＭＳ Ｐゴシック" pitchFamily="34" charset="-128"/>
              </a:rPr>
              <a:t>et une seule variable observée </a:t>
            </a:r>
            <a:r>
              <a:rPr lang="fr-CA" altLang="ko-KR" i="1" dirty="0">
                <a:ea typeface="ＭＳ Ｐゴシック" pitchFamily="34" charset="-128"/>
              </a:rPr>
              <a:t>E</a:t>
            </a:r>
            <a:r>
              <a:rPr lang="fr-CA" altLang="ko-KR" baseline="-25000" dirty="0">
                <a:ea typeface="ＭＳ Ｐゴシック" pitchFamily="34" charset="-128"/>
              </a:rPr>
              <a:t>t</a:t>
            </a:r>
            <a:r>
              <a:rPr lang="fr-CA" altLang="ko-KR" dirty="0">
                <a:ea typeface="ＭＳ Ｐゴシック" pitchFamily="34" charset="-128"/>
              </a:rPr>
              <a:t> = {</a:t>
            </a:r>
            <a:r>
              <a:rPr lang="fr-CA" altLang="ko-KR" i="1" dirty="0">
                <a:ea typeface="ＭＳ Ｐゴシック" pitchFamily="34" charset="-128"/>
              </a:rPr>
              <a:t>S</a:t>
            </a:r>
            <a:r>
              <a:rPr lang="fr-CA" altLang="ko-KR" i="1" baseline="-25000" dirty="0">
                <a:ea typeface="ＭＳ Ｐゴシック" pitchFamily="34" charset="-128"/>
              </a:rPr>
              <a:t>t</a:t>
            </a:r>
            <a:r>
              <a:rPr lang="fr-CA" altLang="ko-KR" dirty="0">
                <a:ea typeface="ＭＳ Ｐゴシック" pitchFamily="34" charset="-128"/>
              </a:rPr>
              <a:t>}</a:t>
            </a:r>
          </a:p>
          <a:p>
            <a:pPr lvl="1" eaLnBrk="1" hangingPunct="1"/>
            <a:r>
              <a:rPr lang="fr-CA" altLang="ko-KR" dirty="0">
                <a:ea typeface="ＭＳ Ｐゴシック" pitchFamily="34" charset="-128"/>
              </a:rPr>
              <a:t>les variables </a:t>
            </a:r>
            <a:r>
              <a:rPr lang="fr-CA" altLang="ko-KR" i="1" dirty="0" err="1">
                <a:ea typeface="ＭＳ Ｐゴシック" pitchFamily="34" charset="-128"/>
              </a:rPr>
              <a:t>H</a:t>
            </a:r>
            <a:r>
              <a:rPr lang="fr-CA" altLang="ko-KR" i="1" baseline="-25000" dirty="0" err="1">
                <a:ea typeface="ＭＳ Ｐゴシック" pitchFamily="34" charset="-128"/>
              </a:rPr>
              <a:t>t</a:t>
            </a:r>
            <a:r>
              <a:rPr lang="fr-CA" altLang="ko-KR" i="1" baseline="-25000" dirty="0">
                <a:ea typeface="ＭＳ Ｐゴシック" pitchFamily="34" charset="-128"/>
              </a:rPr>
              <a:t> </a:t>
            </a:r>
            <a:r>
              <a:rPr lang="fr-CA" altLang="ko-KR" dirty="0">
                <a:ea typeface="ＭＳ Ｐゴシック" pitchFamily="34" charset="-128"/>
              </a:rPr>
              <a:t>et </a:t>
            </a:r>
            <a:r>
              <a:rPr lang="fr-CA" altLang="ko-KR" i="1" dirty="0">
                <a:ea typeface="ＭＳ Ｐゴシック" pitchFamily="34" charset="-128"/>
              </a:rPr>
              <a:t>S</a:t>
            </a:r>
            <a:r>
              <a:rPr lang="fr-CA" altLang="ko-KR" i="1" baseline="-25000" dirty="0">
                <a:ea typeface="ＭＳ Ｐゴシック" pitchFamily="34" charset="-128"/>
              </a:rPr>
              <a:t>t</a:t>
            </a:r>
            <a:r>
              <a:rPr lang="fr-CA" altLang="ko-KR" dirty="0">
                <a:ea typeface="ＭＳ Ｐゴシック" pitchFamily="34" charset="-128"/>
              </a:rPr>
              <a:t> sont discrètes</a:t>
            </a:r>
          </a:p>
          <a:p>
            <a:pPr eaLnBrk="1" hangingPunct="1"/>
            <a:endParaRPr lang="fr-CA" altLang="ko-KR" dirty="0">
              <a:ea typeface="ＭＳ Ｐゴシック" pitchFamily="34" charset="-128"/>
            </a:endParaRPr>
          </a:p>
          <a:p>
            <a:pPr eaLnBrk="1" hangingPunct="1"/>
            <a:r>
              <a:rPr lang="fr-CA" altLang="ko-KR" dirty="0">
                <a:ea typeface="ＭＳ Ｐゴシック" pitchFamily="34" charset="-128"/>
              </a:rPr>
              <a:t>Il existe des procédures de programmation dynamique efficaces dans un HMM pour faire de l’inférence : </a:t>
            </a:r>
            <a:r>
              <a:rPr lang="fr-CA" altLang="ko-KR" b="1" dirty="0">
                <a:ea typeface="ＭＳ Ｐゴシック" pitchFamily="34" charset="-128"/>
              </a:rPr>
              <a:t>filtrage, </a:t>
            </a:r>
            <a:r>
              <a:rPr lang="fr-CA" altLang="ko-KR" dirty="0">
                <a:ea typeface="ＭＳ Ｐゴシック" pitchFamily="34" charset="-128"/>
              </a:rPr>
              <a:t> </a:t>
            </a:r>
            <a:r>
              <a:rPr lang="fr-CA" altLang="ko-KR" b="1" dirty="0">
                <a:ea typeface="ＭＳ Ｐゴシック" pitchFamily="34" charset="-128"/>
              </a:rPr>
              <a:t>prédiction</a:t>
            </a:r>
            <a:r>
              <a:rPr lang="fr-CA" altLang="ko-KR" dirty="0">
                <a:ea typeface="ＭＳ Ｐゴシック" pitchFamily="34" charset="-128"/>
              </a:rPr>
              <a:t>, </a:t>
            </a:r>
            <a:r>
              <a:rPr lang="fr-CA" altLang="ko-KR" b="1" dirty="0">
                <a:ea typeface="ＭＳ Ｐゴシック" pitchFamily="34" charset="-128"/>
              </a:rPr>
              <a:t>lissage</a:t>
            </a:r>
            <a:r>
              <a:rPr lang="fr-CA" altLang="ko-KR" dirty="0">
                <a:ea typeface="ＭＳ Ｐゴシック" pitchFamily="34" charset="-128"/>
              </a:rPr>
              <a:t>, </a:t>
            </a:r>
            <a:r>
              <a:rPr lang="fr-CA" altLang="ko-KR" b="1" dirty="0">
                <a:ea typeface="ＭＳ Ｐゴシック" pitchFamily="34" charset="-128"/>
              </a:rPr>
              <a:t>explication la plus plausible. </a:t>
            </a:r>
            <a:r>
              <a:rPr lang="fr-CA" altLang="ko-KR" dirty="0">
                <a:ea typeface="ＭＳ Ｐゴシック" pitchFamily="34" charset="-128"/>
              </a:rPr>
              <a:t>Le cours couvre seulement le filtrage.</a:t>
            </a:r>
          </a:p>
          <a:p>
            <a:pPr eaLnBrk="1" hangingPunct="1"/>
            <a:endParaRPr lang="fr-CA" altLang="ko-KR" b="1" dirty="0">
              <a:ea typeface="ＭＳ Ｐゴシック" pitchFamily="34" charset="-128"/>
            </a:endParaRPr>
          </a:p>
          <a:p>
            <a:pPr eaLnBrk="1" hangingPunct="1"/>
            <a:r>
              <a:rPr lang="fr-CA" altLang="ko-KR" dirty="0">
                <a:ea typeface="ＭＳ Ｐゴシック" pitchFamily="34" charset="-128"/>
              </a:rPr>
              <a:t>Un filtre de particule est une méthode approximative de filtrage pour un RBD. Très utilisée pour le suivi des objets en mouvement.</a:t>
            </a:r>
          </a:p>
        </p:txBody>
      </p:sp>
      <p:sp>
        <p:nvSpPr>
          <p:cNvPr id="98308"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98309"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98310"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A18CDC93-7E3C-4F9F-85FC-B5E6F3D465CB}" type="slidenum">
              <a:rPr lang="en-US" altLang="en-US" smtClean="0">
                <a:latin typeface="Calibri" pitchFamily="34" charset="0"/>
              </a:rPr>
              <a:pPr/>
              <a:t>62</a:t>
            </a:fld>
            <a:endParaRPr lang="en-US" altLang="en-US">
              <a:latin typeface="Calibri" pitchFamily="34" charset="0"/>
            </a:endParaRP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re 6"/>
          <p:cNvSpPr>
            <a:spLocks noGrp="1"/>
          </p:cNvSpPr>
          <p:nvPr>
            <p:ph type="title"/>
          </p:nvPr>
        </p:nvSpPr>
        <p:spPr/>
        <p:txBody>
          <a:bodyPr/>
          <a:lstStyle/>
          <a:p>
            <a:r>
              <a:rPr lang="fr-CA" dirty="0">
                <a:latin typeface="Arial" charset="0"/>
              </a:rPr>
              <a:t>Raisonnement probabiliste pour quel type d’agents?</a:t>
            </a:r>
          </a:p>
        </p:txBody>
      </p:sp>
      <p:sp>
        <p:nvSpPr>
          <p:cNvPr id="72706" name="Espace réservé de la date 3"/>
          <p:cNvSpPr>
            <a:spLocks noGrp="1"/>
          </p:cNvSpPr>
          <p:nvPr>
            <p:ph type="dt"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eaLnBrk="1" hangingPunct="1"/>
            <a:r>
              <a:rPr lang="fr-CA" sz="1400">
                <a:latin typeface="Calibri" charset="0"/>
                <a:ea typeface="ＭＳ Ｐゴシック" charset="0"/>
                <a:cs typeface="ＭＳ Ｐゴシック" charset="0"/>
              </a:rPr>
              <a:t>IFT615</a:t>
            </a:r>
          </a:p>
        </p:txBody>
      </p:sp>
      <p:sp>
        <p:nvSpPr>
          <p:cNvPr id="72707" name="Espace réservé du pied de page 4"/>
          <p:cNvSpPr>
            <a:spLocks noGrp="1"/>
          </p:cNvSpPr>
          <p:nvPr>
            <p:ph type="ftr"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eaLnBrk="1" hangingPunct="1"/>
            <a:r>
              <a:rPr lang="de-DE" sz="1400">
                <a:latin typeface="Calibri" charset="0"/>
                <a:ea typeface="ＭＳ Ｐゴシック" charset="0"/>
                <a:cs typeface="ＭＳ Ｐゴシック" charset="0"/>
              </a:rPr>
              <a:t>Hugo Larochelle</a:t>
            </a:r>
            <a:endParaRPr lang="fr-CA" sz="1400">
              <a:latin typeface="Calibri" charset="0"/>
              <a:ea typeface="ＭＳ Ｐゴシック" charset="0"/>
              <a:cs typeface="ＭＳ Ｐゴシック" charset="0"/>
            </a:endParaRPr>
          </a:p>
        </p:txBody>
      </p:sp>
      <p:sp>
        <p:nvSpPr>
          <p:cNvPr id="72708" name="Espace réservé du numéro de diapositive 5"/>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eaLnBrk="1" hangingPunct="1"/>
            <a:fld id="{5BFE5584-F8D1-8846-B4E5-B1283EACE69B}" type="slidenum">
              <a:rPr lang="fr-CA" sz="1400">
                <a:latin typeface="Calibri" charset="0"/>
                <a:ea typeface="ＭＳ Ｐゴシック" charset="0"/>
                <a:cs typeface="ＭＳ Ｐゴシック" charset="0"/>
              </a:rPr>
              <a:pPr eaLnBrk="1" hangingPunct="1"/>
              <a:t>63</a:t>
            </a:fld>
            <a:endParaRPr lang="fr-CA" sz="1400">
              <a:latin typeface="Calibri" charset="0"/>
              <a:ea typeface="ＭＳ Ｐゴシック" charset="0"/>
              <a:cs typeface="ＭＳ Ｐゴシック" charset="0"/>
            </a:endParaRPr>
          </a:p>
        </p:txBody>
      </p:sp>
      <p:sp>
        <p:nvSpPr>
          <p:cNvPr id="72713" name="Rectangle 11"/>
          <p:cNvSpPr>
            <a:spLocks noChangeArrowheads="1"/>
          </p:cNvSpPr>
          <p:nvPr/>
        </p:nvSpPr>
        <p:spPr bwMode="auto">
          <a:xfrm>
            <a:off x="1708150" y="1431925"/>
            <a:ext cx="15748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fr-CA" sz="2000" b="1">
                <a:latin typeface="Calibri" charset="0"/>
              </a:rPr>
              <a:t>Simple reflex</a:t>
            </a:r>
            <a:endParaRPr lang="fr-FR" sz="2000" b="1"/>
          </a:p>
        </p:txBody>
      </p:sp>
      <p:sp>
        <p:nvSpPr>
          <p:cNvPr id="72714" name="Rectangle 12"/>
          <p:cNvSpPr>
            <a:spLocks noChangeArrowheads="1"/>
          </p:cNvSpPr>
          <p:nvPr/>
        </p:nvSpPr>
        <p:spPr bwMode="auto">
          <a:xfrm>
            <a:off x="5537200" y="1446213"/>
            <a:ext cx="2255838"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fr-CA" sz="2000" b="1">
                <a:latin typeface="Calibri" charset="0"/>
              </a:rPr>
              <a:t>Model-based reflex</a:t>
            </a:r>
            <a:endParaRPr lang="fr-FR" sz="2000" b="1"/>
          </a:p>
        </p:txBody>
      </p:sp>
      <p:sp>
        <p:nvSpPr>
          <p:cNvPr id="72715" name="Rectangle 13"/>
          <p:cNvSpPr>
            <a:spLocks noChangeArrowheads="1"/>
          </p:cNvSpPr>
          <p:nvPr/>
        </p:nvSpPr>
        <p:spPr bwMode="auto">
          <a:xfrm>
            <a:off x="1774825" y="3898900"/>
            <a:ext cx="138747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fr-CA" sz="2000" b="1">
                <a:latin typeface="Calibri" charset="0"/>
              </a:rPr>
              <a:t>Goal-based</a:t>
            </a:r>
            <a:endParaRPr lang="fr-FR" sz="2000" b="1"/>
          </a:p>
        </p:txBody>
      </p:sp>
      <p:sp>
        <p:nvSpPr>
          <p:cNvPr id="72716" name="Rectangle 14"/>
          <p:cNvSpPr>
            <a:spLocks noChangeArrowheads="1"/>
          </p:cNvSpPr>
          <p:nvPr/>
        </p:nvSpPr>
        <p:spPr bwMode="auto">
          <a:xfrm>
            <a:off x="5897563" y="3925888"/>
            <a:ext cx="146208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fr-CA" sz="2000" b="1">
                <a:latin typeface="Calibri" charset="0"/>
              </a:rPr>
              <a:t>Utiliy-based</a:t>
            </a:r>
            <a:endParaRPr lang="fr-FR" sz="2000" b="1"/>
          </a:p>
        </p:txBody>
      </p:sp>
      <p:sp>
        <p:nvSpPr>
          <p:cNvPr id="17" name="Rectangle à coins arrondis 16"/>
          <p:cNvSpPr/>
          <p:nvPr/>
        </p:nvSpPr>
        <p:spPr bwMode="auto">
          <a:xfrm>
            <a:off x="4933200" y="1455154"/>
            <a:ext cx="3508375" cy="2411412"/>
          </a:xfrm>
          <a:prstGeom prst="round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pic>
        <p:nvPicPr>
          <p:cNvPr id="18" name="Picture 17">
            <a:extLst>
              <a:ext uri="{FF2B5EF4-FFF2-40B4-BE49-F238E27FC236}">
                <a16:creationId xmlns:a16="http://schemas.microsoft.com/office/drawing/2014/main" id="{E0D2AD47-36E6-4A62-8B03-F8229CE525D6}"/>
              </a:ext>
            </a:extLst>
          </p:cNvPr>
          <p:cNvPicPr>
            <a:picLocks noChangeAspect="1"/>
          </p:cNvPicPr>
          <p:nvPr/>
        </p:nvPicPr>
        <p:blipFill>
          <a:blip r:embed="rId2"/>
          <a:stretch>
            <a:fillRect/>
          </a:stretch>
        </p:blipFill>
        <p:spPr>
          <a:xfrm>
            <a:off x="938566" y="1758950"/>
            <a:ext cx="3113967" cy="1964418"/>
          </a:xfrm>
          <a:prstGeom prst="rect">
            <a:avLst/>
          </a:prstGeom>
        </p:spPr>
      </p:pic>
      <p:pic>
        <p:nvPicPr>
          <p:cNvPr id="19" name="Picture 18">
            <a:extLst>
              <a:ext uri="{FF2B5EF4-FFF2-40B4-BE49-F238E27FC236}">
                <a16:creationId xmlns:a16="http://schemas.microsoft.com/office/drawing/2014/main" id="{0FB63B32-CA87-471F-9889-6A7D18CAE7CD}"/>
              </a:ext>
            </a:extLst>
          </p:cNvPr>
          <p:cNvPicPr>
            <a:picLocks noChangeAspect="1"/>
          </p:cNvPicPr>
          <p:nvPr/>
        </p:nvPicPr>
        <p:blipFill>
          <a:blip r:embed="rId3"/>
          <a:stretch>
            <a:fillRect/>
          </a:stretch>
        </p:blipFill>
        <p:spPr>
          <a:xfrm>
            <a:off x="5196501" y="1855204"/>
            <a:ext cx="2937236" cy="1849370"/>
          </a:xfrm>
          <a:prstGeom prst="rect">
            <a:avLst/>
          </a:prstGeom>
        </p:spPr>
      </p:pic>
      <p:pic>
        <p:nvPicPr>
          <p:cNvPr id="20" name="Picture 19">
            <a:extLst>
              <a:ext uri="{FF2B5EF4-FFF2-40B4-BE49-F238E27FC236}">
                <a16:creationId xmlns:a16="http://schemas.microsoft.com/office/drawing/2014/main" id="{04A73333-0969-4F40-9A40-2B989F80C168}"/>
              </a:ext>
            </a:extLst>
          </p:cNvPr>
          <p:cNvPicPr>
            <a:picLocks noChangeAspect="1"/>
          </p:cNvPicPr>
          <p:nvPr/>
        </p:nvPicPr>
        <p:blipFill>
          <a:blip r:embed="rId4"/>
          <a:stretch>
            <a:fillRect/>
          </a:stretch>
        </p:blipFill>
        <p:spPr>
          <a:xfrm>
            <a:off x="1051798" y="4432951"/>
            <a:ext cx="3262154" cy="2061499"/>
          </a:xfrm>
          <a:prstGeom prst="rect">
            <a:avLst/>
          </a:prstGeom>
        </p:spPr>
      </p:pic>
      <p:pic>
        <p:nvPicPr>
          <p:cNvPr id="21" name="Picture 20">
            <a:extLst>
              <a:ext uri="{FF2B5EF4-FFF2-40B4-BE49-F238E27FC236}">
                <a16:creationId xmlns:a16="http://schemas.microsoft.com/office/drawing/2014/main" id="{64048CCC-011D-4BFE-851F-5664F64AB1F1}"/>
              </a:ext>
            </a:extLst>
          </p:cNvPr>
          <p:cNvPicPr>
            <a:picLocks noChangeAspect="1"/>
          </p:cNvPicPr>
          <p:nvPr/>
        </p:nvPicPr>
        <p:blipFill>
          <a:blip r:embed="rId5"/>
          <a:stretch>
            <a:fillRect/>
          </a:stretch>
        </p:blipFill>
        <p:spPr>
          <a:xfrm>
            <a:off x="5196501" y="4385260"/>
            <a:ext cx="3095976" cy="1974769"/>
          </a:xfrm>
          <a:prstGeom prst="rect">
            <a:avLst/>
          </a:prstGeom>
        </p:spPr>
      </p:pic>
    </p:spTree>
    <p:extLst>
      <p:ext uri="{BB962C8B-B14F-4D97-AF65-F5344CB8AC3E}">
        <p14:creationId xmlns:p14="http://schemas.microsoft.com/office/powerpoint/2010/main" val="25084126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3"/>
          <p:cNvSpPr>
            <a:spLocks noGrp="1" noChangeArrowheads="1"/>
          </p:cNvSpPr>
          <p:nvPr>
            <p:ph type="title"/>
          </p:nvPr>
        </p:nvSpPr>
        <p:spPr>
          <a:xfrm>
            <a:off x="227012" y="394693"/>
            <a:ext cx="8683625" cy="704601"/>
          </a:xfrm>
        </p:spPr>
        <p:txBody>
          <a:bodyPr/>
          <a:lstStyle/>
          <a:p>
            <a:pPr eaLnBrk="1" hangingPunct="1"/>
            <a:r>
              <a:rPr lang="fr-CA" altLang="en-US" dirty="0">
                <a:latin typeface="Arial" pitchFamily="34" charset="0"/>
                <a:ea typeface="ＭＳ Ｐゴシック" pitchFamily="34" charset="-128"/>
              </a:rPr>
              <a:t>Sujets couverts par le cours</a:t>
            </a:r>
          </a:p>
        </p:txBody>
      </p:sp>
      <p:sp>
        <p:nvSpPr>
          <p:cNvPr id="22533" name="Espace réservé du pied de page 13"/>
          <p:cNvSpPr>
            <a:spLocks noGrp="1"/>
          </p:cNvSpPr>
          <p:nvPr>
            <p:ph type="ftr" sz="quarter" idx="10"/>
          </p:nvPr>
        </p:nvSpPr>
        <p:spPr bwMode="auto">
          <a:xfrm>
            <a:off x="3695679" y="6350985"/>
            <a:ext cx="31582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dirty="0">
                <a:latin typeface="Calibri" pitchFamily="34" charset="0"/>
              </a:rPr>
              <a:t> Froduald Kabanza Froduald Kabanza</a:t>
            </a:r>
            <a:endParaRPr lang="en-US" altLang="en-US" dirty="0">
              <a:latin typeface="Calibri" pitchFamily="34" charset="0"/>
            </a:endParaRPr>
          </a:p>
        </p:txBody>
      </p:sp>
      <p:sp>
        <p:nvSpPr>
          <p:cNvPr id="22534" name="Espace réservé du numéro de diapositive 14"/>
          <p:cNvSpPr>
            <a:spLocks noGrp="1"/>
          </p:cNvSpPr>
          <p:nvPr>
            <p:ph type="sldNum" sz="quarter" idx="11"/>
          </p:nvPr>
        </p:nvSpPr>
        <p:spPr bwMode="auto">
          <a:xfrm>
            <a:off x="7920037" y="6452325"/>
            <a:ext cx="744676" cy="23997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33ECBA33-07FD-491C-887E-917C796CBFBD}" type="slidenum">
              <a:rPr lang="en-US" altLang="en-US" smtClean="0">
                <a:latin typeface="Calibri" pitchFamily="34" charset="0"/>
              </a:rPr>
              <a:pPr/>
              <a:t>64</a:t>
            </a:fld>
            <a:endParaRPr lang="en-US" altLang="en-US" dirty="0">
              <a:latin typeface="Calibri" pitchFamily="34" charset="0"/>
            </a:endParaRPr>
          </a:p>
        </p:txBody>
      </p:sp>
      <p:sp>
        <p:nvSpPr>
          <p:cNvPr id="22532" name="Espace réservé de la date 12"/>
          <p:cNvSpPr>
            <a:spLocks noGrp="1"/>
          </p:cNvSpPr>
          <p:nvPr>
            <p:ph type="dt" sz="half" idx="12"/>
          </p:nvPr>
        </p:nvSpPr>
        <p:spPr bwMode="auto">
          <a:xfrm>
            <a:off x="315771" y="6396939"/>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l"/>
            <a:r>
              <a:rPr lang="fr-CA" altLang="en-US">
                <a:latin typeface="Calibri" pitchFamily="34" charset="0"/>
              </a:rPr>
              <a:t>IFT 615</a:t>
            </a:r>
            <a:endParaRPr lang="en-US" altLang="en-US">
              <a:latin typeface="Calibri" pitchFamily="34" charset="0"/>
            </a:endParaRPr>
          </a:p>
        </p:txBody>
      </p:sp>
      <p:cxnSp>
        <p:nvCxnSpPr>
          <p:cNvPr id="24" name="Connecteur droit avec flèche 23"/>
          <p:cNvCxnSpPr>
            <a:cxnSpLocks noChangeShapeType="1"/>
            <a:stCxn id="9" idx="0"/>
          </p:cNvCxnSpPr>
          <p:nvPr/>
        </p:nvCxnSpPr>
        <p:spPr bwMode="auto">
          <a:xfrm flipV="1">
            <a:off x="4283732" y="3933600"/>
            <a:ext cx="179193" cy="400801"/>
          </a:xfrm>
          <a:prstGeom prst="straightConnector1">
            <a:avLst/>
          </a:prstGeom>
          <a:noFill/>
          <a:ln w="25400">
            <a:solidFill>
              <a:srgbClr val="800000"/>
            </a:solidFill>
            <a:round/>
            <a:headEnd/>
            <a:tailEnd type="arrow" w="med" len="med"/>
          </a:ln>
          <a:effectLst>
            <a:outerShdw blurRad="50800" dist="38100" dir="5400000" algn="t" rotWithShape="0">
              <a:srgbClr val="808080">
                <a:alpha val="39999"/>
              </a:srgbClr>
            </a:outerShdw>
          </a:effectLst>
        </p:spPr>
      </p:cxnSp>
      <p:cxnSp>
        <p:nvCxnSpPr>
          <p:cNvPr id="47" name="Connecteur droit avec flèche 46"/>
          <p:cNvCxnSpPr>
            <a:cxnSpLocks noChangeShapeType="1"/>
            <a:endCxn id="8" idx="2"/>
          </p:cNvCxnSpPr>
          <p:nvPr/>
        </p:nvCxnSpPr>
        <p:spPr bwMode="auto">
          <a:xfrm flipH="1" flipV="1">
            <a:off x="3129838" y="3909716"/>
            <a:ext cx="770044" cy="410290"/>
          </a:xfrm>
          <a:prstGeom prst="straightConnector1">
            <a:avLst/>
          </a:prstGeom>
          <a:noFill/>
          <a:ln w="25400">
            <a:solidFill>
              <a:srgbClr val="800000"/>
            </a:solidFill>
            <a:round/>
            <a:headEnd/>
            <a:tailEnd type="arrow" w="med" len="med"/>
          </a:ln>
          <a:effectLst>
            <a:outerShdw blurRad="50800" dist="38100" dir="5400000" algn="t" rotWithShape="0">
              <a:srgbClr val="808080">
                <a:alpha val="39999"/>
              </a:srgbClr>
            </a:outerShdw>
          </a:effectLst>
        </p:spPr>
      </p:cxnSp>
      <p:sp>
        <p:nvSpPr>
          <p:cNvPr id="9" name="Rectangle 8"/>
          <p:cNvSpPr>
            <a:spLocks noChangeArrowheads="1"/>
          </p:cNvSpPr>
          <p:nvPr/>
        </p:nvSpPr>
        <p:spPr bwMode="auto">
          <a:xfrm>
            <a:off x="3735216" y="4334401"/>
            <a:ext cx="1097031" cy="584775"/>
          </a:xfrm>
          <a:prstGeom prst="rect">
            <a:avLst/>
          </a:prstGeom>
          <a:solidFill>
            <a:schemeClr val="bg1"/>
          </a:solidFill>
          <a:ln w="25400">
            <a:solidFill>
              <a:srgbClr val="000090"/>
            </a:solidFill>
            <a:miter lim="800000"/>
            <a:headEnd/>
            <a:tailEnd/>
          </a:ln>
          <a:effectLst>
            <a:outerShdw blurRad="50800" dist="38100" dir="5400000" algn="t" rotWithShape="0">
              <a:srgbClr val="808080">
                <a:alpha val="39999"/>
              </a:srgbClr>
            </a:outerShdw>
          </a:effectLst>
        </p:spPr>
        <p:txBody>
          <a:bodyPr wrap="none">
            <a:spAutoFit/>
          </a:bodyPr>
          <a:lstStyle/>
          <a:p>
            <a:pPr algn="ctr">
              <a:defRPr/>
            </a:pPr>
            <a:r>
              <a:rPr lang="fr-CA" altLang="ko-KR" sz="1600" dirty="0">
                <a:latin typeface="Calibri" charset="0"/>
                <a:ea typeface="+mn-ea"/>
              </a:rPr>
              <a:t>agents </a:t>
            </a:r>
          </a:p>
          <a:p>
            <a:pPr algn="ctr">
              <a:defRPr/>
            </a:pPr>
            <a:r>
              <a:rPr lang="fr-CA" altLang="ko-KR" sz="1600" dirty="0">
                <a:latin typeface="Calibri" charset="0"/>
                <a:ea typeface="+mn-ea"/>
              </a:rPr>
              <a:t>intelligents</a:t>
            </a:r>
            <a:endParaRPr lang="fr-FR" sz="1600" dirty="0">
              <a:latin typeface="+mn-lt"/>
              <a:ea typeface="+mn-ea"/>
            </a:endParaRPr>
          </a:p>
        </p:txBody>
      </p:sp>
      <p:sp>
        <p:nvSpPr>
          <p:cNvPr id="2" name="Rectangle 1"/>
          <p:cNvSpPr>
            <a:spLocks noChangeArrowheads="1"/>
          </p:cNvSpPr>
          <p:nvPr/>
        </p:nvSpPr>
        <p:spPr bwMode="auto">
          <a:xfrm>
            <a:off x="5586947" y="3393821"/>
            <a:ext cx="1434688" cy="584775"/>
          </a:xfrm>
          <a:prstGeom prst="rect">
            <a:avLst/>
          </a:prstGeom>
          <a:solidFill>
            <a:schemeClr val="bg1"/>
          </a:solidFill>
          <a:ln w="25400">
            <a:solidFill>
              <a:srgbClr val="800000"/>
            </a:solidFill>
            <a:miter lim="800000"/>
            <a:headEnd/>
            <a:tailEnd/>
          </a:ln>
          <a:effectLst>
            <a:outerShdw blurRad="50800" dist="38100" dir="5400000" algn="t" rotWithShape="0">
              <a:srgbClr val="808080">
                <a:alpha val="39999"/>
              </a:srgbClr>
            </a:outerShdw>
          </a:effectLst>
        </p:spPr>
        <p:txBody>
          <a:bodyPr wrap="none">
            <a:spAutoFit/>
          </a:bodyPr>
          <a:lstStyle/>
          <a:p>
            <a:pPr algn="ctr">
              <a:defRPr/>
            </a:pPr>
            <a:r>
              <a:rPr lang="fr-CA" altLang="ko-KR" sz="1600" dirty="0">
                <a:solidFill>
                  <a:schemeClr val="bg1">
                    <a:lumMod val="65000"/>
                  </a:schemeClr>
                </a:solidFill>
                <a:latin typeface="Calibri" charset="0"/>
                <a:ea typeface="+mn-ea"/>
              </a:rPr>
              <a:t>Raisonnement </a:t>
            </a:r>
          </a:p>
          <a:p>
            <a:pPr algn="ctr">
              <a:defRPr/>
            </a:pPr>
            <a:r>
              <a:rPr lang="fr-CA" altLang="ko-KR" sz="1600" dirty="0">
                <a:solidFill>
                  <a:schemeClr val="bg1">
                    <a:lumMod val="65000"/>
                  </a:schemeClr>
                </a:solidFill>
                <a:latin typeface="Calibri" charset="0"/>
                <a:ea typeface="+mn-ea"/>
              </a:rPr>
              <a:t>logique</a:t>
            </a:r>
            <a:endParaRPr lang="fr-FR" sz="1600" dirty="0">
              <a:solidFill>
                <a:schemeClr val="bg1">
                  <a:lumMod val="65000"/>
                </a:schemeClr>
              </a:solidFill>
              <a:latin typeface="+mn-lt"/>
              <a:ea typeface="+mn-ea"/>
            </a:endParaRPr>
          </a:p>
        </p:txBody>
      </p:sp>
      <p:sp>
        <p:nvSpPr>
          <p:cNvPr id="8" name="Rectangle 7"/>
          <p:cNvSpPr>
            <a:spLocks noChangeArrowheads="1"/>
          </p:cNvSpPr>
          <p:nvPr/>
        </p:nvSpPr>
        <p:spPr bwMode="auto">
          <a:xfrm>
            <a:off x="2423523" y="3324941"/>
            <a:ext cx="1412630" cy="584775"/>
          </a:xfrm>
          <a:prstGeom prst="rect">
            <a:avLst/>
          </a:prstGeom>
          <a:solidFill>
            <a:schemeClr val="bg1"/>
          </a:solidFill>
          <a:ln w="25400">
            <a:solidFill>
              <a:schemeClr val="tx1"/>
            </a:solidFill>
            <a:miter lim="800000"/>
            <a:headEnd/>
            <a:tailEnd/>
          </a:ln>
          <a:effectLst>
            <a:outerShdw blurRad="50800" dist="38100" dir="5400000" algn="t" rotWithShape="0">
              <a:srgbClr val="808080">
                <a:alpha val="39999"/>
              </a:srgbClr>
            </a:outerShdw>
          </a:effectLst>
        </p:spPr>
        <p:txBody>
          <a:bodyPr wrap="none">
            <a:spAutoFit/>
          </a:bodyPr>
          <a:lstStyle/>
          <a:p>
            <a:pPr algn="ctr">
              <a:defRPr/>
            </a:pPr>
            <a:r>
              <a:rPr lang="fr-CA" altLang="ko-KR" sz="1600" dirty="0">
                <a:latin typeface="Calibri" charset="0"/>
                <a:ea typeface="+mn-ea"/>
              </a:rPr>
              <a:t>Apprentissage </a:t>
            </a:r>
          </a:p>
          <a:p>
            <a:pPr algn="ctr">
              <a:defRPr/>
            </a:pPr>
            <a:r>
              <a:rPr lang="fr-CA" sz="1600" dirty="0">
                <a:latin typeface="Calibri" charset="0"/>
                <a:ea typeface="+mn-ea"/>
              </a:rPr>
              <a:t>automatique</a:t>
            </a:r>
            <a:endParaRPr lang="fr-FR" sz="1600" dirty="0">
              <a:latin typeface="+mn-lt"/>
              <a:ea typeface="+mn-ea"/>
            </a:endParaRPr>
          </a:p>
        </p:txBody>
      </p:sp>
      <p:sp>
        <p:nvSpPr>
          <p:cNvPr id="10" name="Rectangle 9"/>
          <p:cNvSpPr>
            <a:spLocks noChangeArrowheads="1"/>
          </p:cNvSpPr>
          <p:nvPr/>
        </p:nvSpPr>
        <p:spPr bwMode="auto">
          <a:xfrm>
            <a:off x="1547445" y="5524806"/>
            <a:ext cx="2010250" cy="584775"/>
          </a:xfrm>
          <a:prstGeom prst="rect">
            <a:avLst/>
          </a:prstGeom>
          <a:solidFill>
            <a:schemeClr val="bg1"/>
          </a:solidFill>
          <a:ln w="25400">
            <a:solidFill>
              <a:srgbClr val="800000"/>
            </a:solidFill>
            <a:miter lim="800000"/>
            <a:headEnd/>
            <a:tailEnd/>
          </a:ln>
          <a:effectLst>
            <a:outerShdw blurRad="50800" dist="38100" dir="5400000" algn="t" rotWithShape="0">
              <a:srgbClr val="808080">
                <a:alpha val="39999"/>
              </a:srgbClr>
            </a:outerShdw>
          </a:effectLst>
        </p:spPr>
        <p:txBody>
          <a:bodyPr wrap="square">
            <a:spAutoFit/>
          </a:bodyPr>
          <a:lstStyle/>
          <a:p>
            <a:pPr algn="ctr">
              <a:defRPr/>
            </a:pPr>
            <a:r>
              <a:rPr lang="fr-CA" altLang="ko-KR" sz="1600" dirty="0">
                <a:solidFill>
                  <a:schemeClr val="bg1">
                    <a:lumMod val="65000"/>
                  </a:schemeClr>
                </a:solidFill>
                <a:latin typeface="Calibri" pitchFamily="34" charset="0"/>
                <a:ea typeface="Malgun Gothic" pitchFamily="34" charset="-127"/>
              </a:rPr>
              <a:t>Processus de décision </a:t>
            </a:r>
          </a:p>
          <a:p>
            <a:pPr algn="ctr">
              <a:defRPr/>
            </a:pPr>
            <a:r>
              <a:rPr lang="fr-CA" altLang="ko-KR" sz="1600" dirty="0">
                <a:solidFill>
                  <a:schemeClr val="bg1">
                    <a:lumMod val="65000"/>
                  </a:schemeClr>
                </a:solidFill>
                <a:latin typeface="Calibri" pitchFamily="34" charset="0"/>
                <a:ea typeface="Malgun Gothic" pitchFamily="34" charset="-127"/>
              </a:rPr>
              <a:t>de </a:t>
            </a:r>
            <a:r>
              <a:rPr lang="fr-CA" sz="1600" dirty="0">
                <a:solidFill>
                  <a:schemeClr val="bg1">
                    <a:lumMod val="65000"/>
                  </a:schemeClr>
                </a:solidFill>
                <a:latin typeface="Calibri" pitchFamily="34" charset="0"/>
                <a:ea typeface="Malgun Gothic" pitchFamily="34" charset="-127"/>
              </a:rPr>
              <a:t>Markov</a:t>
            </a:r>
            <a:endParaRPr lang="fr-FR" sz="1600" dirty="0">
              <a:solidFill>
                <a:schemeClr val="bg1">
                  <a:lumMod val="65000"/>
                </a:schemeClr>
              </a:solidFill>
              <a:latin typeface="Calibri" pitchFamily="34" charset="0"/>
            </a:endParaRPr>
          </a:p>
        </p:txBody>
      </p:sp>
      <p:sp>
        <p:nvSpPr>
          <p:cNvPr id="12" name="Rectangle 11"/>
          <p:cNvSpPr>
            <a:spLocks noChangeArrowheads="1"/>
          </p:cNvSpPr>
          <p:nvPr/>
        </p:nvSpPr>
        <p:spPr bwMode="auto">
          <a:xfrm>
            <a:off x="1642655" y="4320005"/>
            <a:ext cx="1473545" cy="584775"/>
          </a:xfrm>
          <a:prstGeom prst="rect">
            <a:avLst/>
          </a:prstGeom>
          <a:solidFill>
            <a:schemeClr val="bg1"/>
          </a:solidFill>
          <a:ln w="25400">
            <a:solidFill>
              <a:srgbClr val="800000"/>
            </a:solidFill>
            <a:miter lim="800000"/>
            <a:headEnd/>
            <a:tailEnd/>
          </a:ln>
          <a:effectLst>
            <a:outerShdw blurRad="50800" dist="38100" dir="5400000" algn="t" rotWithShape="0">
              <a:srgbClr val="808080">
                <a:alpha val="39999"/>
              </a:srgbClr>
            </a:outerShdw>
          </a:effectLst>
        </p:spPr>
        <p:txBody>
          <a:bodyPr wrap="none">
            <a:spAutoFit/>
          </a:bodyPr>
          <a:lstStyle/>
          <a:p>
            <a:pPr algn="ctr">
              <a:defRPr/>
            </a:pPr>
            <a:r>
              <a:rPr lang="fr-CA" altLang="ko-KR" sz="1600" dirty="0">
                <a:solidFill>
                  <a:schemeClr val="bg1">
                    <a:lumMod val="65000"/>
                  </a:schemeClr>
                </a:solidFill>
                <a:latin typeface="Calibri" charset="0"/>
                <a:ea typeface="+mn-ea"/>
              </a:rPr>
              <a:t>Planification et </a:t>
            </a:r>
          </a:p>
          <a:p>
            <a:pPr algn="ctr">
              <a:defRPr/>
            </a:pPr>
            <a:r>
              <a:rPr lang="fr-CA" altLang="ko-KR" sz="1600" dirty="0">
                <a:solidFill>
                  <a:schemeClr val="bg1">
                    <a:lumMod val="65000"/>
                  </a:schemeClr>
                </a:solidFill>
                <a:latin typeface="Calibri" charset="0"/>
                <a:ea typeface="+mn-ea"/>
              </a:rPr>
              <a:t>jeu compétitifs</a:t>
            </a:r>
            <a:endParaRPr lang="fr-FR" sz="1600" dirty="0">
              <a:solidFill>
                <a:schemeClr val="bg1">
                  <a:lumMod val="65000"/>
                </a:schemeClr>
              </a:solidFill>
              <a:latin typeface="+mn-lt"/>
              <a:ea typeface="+mn-ea"/>
            </a:endParaRPr>
          </a:p>
        </p:txBody>
      </p:sp>
      <p:sp>
        <p:nvSpPr>
          <p:cNvPr id="13" name="Rectangle 12"/>
          <p:cNvSpPr>
            <a:spLocks noChangeArrowheads="1"/>
          </p:cNvSpPr>
          <p:nvPr/>
        </p:nvSpPr>
        <p:spPr bwMode="auto">
          <a:xfrm>
            <a:off x="5492690" y="5324099"/>
            <a:ext cx="1681511" cy="584775"/>
          </a:xfrm>
          <a:prstGeom prst="rect">
            <a:avLst/>
          </a:prstGeom>
          <a:solidFill>
            <a:schemeClr val="bg1"/>
          </a:solidFill>
          <a:ln w="25400">
            <a:solidFill>
              <a:srgbClr val="800000"/>
            </a:solidFill>
            <a:miter lim="800000"/>
            <a:headEnd/>
            <a:tailEnd/>
          </a:ln>
          <a:effectLst>
            <a:outerShdw blurRad="50800" dist="38100" dir="5400000" algn="t" rotWithShape="0">
              <a:srgbClr val="808080">
                <a:alpha val="39999"/>
              </a:srgbClr>
            </a:outerShdw>
          </a:effectLst>
        </p:spPr>
        <p:txBody>
          <a:bodyPr wrap="square">
            <a:spAutoFit/>
          </a:bodyPr>
          <a:lstStyle/>
          <a:p>
            <a:pPr algn="ctr">
              <a:defRPr/>
            </a:pPr>
            <a:r>
              <a:rPr lang="fr-CA" altLang="ko-KR" sz="1600" dirty="0">
                <a:solidFill>
                  <a:schemeClr val="bg1">
                    <a:lumMod val="65000"/>
                  </a:schemeClr>
                </a:solidFill>
                <a:latin typeface="Calibri" charset="0"/>
                <a:ea typeface="+mn-ea"/>
              </a:rPr>
              <a:t>Recherche heuristique locale</a:t>
            </a:r>
            <a:endParaRPr lang="fr-FR" sz="1600" dirty="0">
              <a:solidFill>
                <a:schemeClr val="bg1">
                  <a:lumMod val="65000"/>
                </a:schemeClr>
              </a:solidFill>
              <a:latin typeface="+mn-lt"/>
              <a:ea typeface="+mn-ea"/>
            </a:endParaRPr>
          </a:p>
        </p:txBody>
      </p:sp>
      <p:sp>
        <p:nvSpPr>
          <p:cNvPr id="14" name="Rectangle 13"/>
          <p:cNvSpPr>
            <a:spLocks noChangeArrowheads="1"/>
          </p:cNvSpPr>
          <p:nvPr/>
        </p:nvSpPr>
        <p:spPr bwMode="auto">
          <a:xfrm>
            <a:off x="5323675" y="4393951"/>
            <a:ext cx="1850526" cy="584775"/>
          </a:xfrm>
          <a:prstGeom prst="rect">
            <a:avLst/>
          </a:prstGeom>
          <a:solidFill>
            <a:schemeClr val="bg1"/>
          </a:solidFill>
          <a:ln w="25400">
            <a:solidFill>
              <a:srgbClr val="800000"/>
            </a:solidFill>
            <a:miter lim="800000"/>
            <a:headEnd/>
            <a:tailEnd/>
          </a:ln>
          <a:effectLst>
            <a:outerShdw blurRad="50800" dist="38100" dir="5400000" algn="t" rotWithShape="0">
              <a:srgbClr val="808080">
                <a:alpha val="39999"/>
              </a:srgbClr>
            </a:outerShdw>
          </a:effectLst>
        </p:spPr>
        <p:txBody>
          <a:bodyPr wrap="square">
            <a:spAutoFit/>
          </a:bodyPr>
          <a:lstStyle/>
          <a:p>
            <a:pPr algn="ctr">
              <a:defRPr/>
            </a:pPr>
            <a:r>
              <a:rPr lang="fr-CA" altLang="ko-KR" sz="1600" dirty="0">
                <a:solidFill>
                  <a:schemeClr val="bg1">
                    <a:lumMod val="65000"/>
                  </a:schemeClr>
                </a:solidFill>
                <a:latin typeface="Calibri" pitchFamily="34" charset="0"/>
                <a:ea typeface="Malgun Gothic" pitchFamily="34" charset="-127"/>
              </a:rPr>
              <a:t>Recherche heuristique globale</a:t>
            </a:r>
            <a:endParaRPr lang="fr-FR" sz="1600" dirty="0">
              <a:solidFill>
                <a:schemeClr val="bg1">
                  <a:lumMod val="65000"/>
                </a:schemeClr>
              </a:solidFill>
              <a:latin typeface="Calibri" pitchFamily="34" charset="0"/>
            </a:endParaRPr>
          </a:p>
        </p:txBody>
      </p:sp>
      <p:sp>
        <p:nvSpPr>
          <p:cNvPr id="15" name="Rectangle 14"/>
          <p:cNvSpPr>
            <a:spLocks noChangeArrowheads="1"/>
          </p:cNvSpPr>
          <p:nvPr/>
        </p:nvSpPr>
        <p:spPr bwMode="auto">
          <a:xfrm>
            <a:off x="3868712" y="5922460"/>
            <a:ext cx="1256754" cy="338554"/>
          </a:xfrm>
          <a:prstGeom prst="rect">
            <a:avLst/>
          </a:prstGeom>
          <a:solidFill>
            <a:schemeClr val="bg1"/>
          </a:solidFill>
          <a:ln w="25400">
            <a:solidFill>
              <a:schemeClr val="tx1"/>
            </a:solidFill>
            <a:miter lim="800000"/>
            <a:headEnd/>
            <a:tailEnd/>
          </a:ln>
          <a:effectLst>
            <a:outerShdw blurRad="50800" dist="38100" dir="5400000" algn="t" rotWithShape="0">
              <a:srgbClr val="808080">
                <a:alpha val="39999"/>
              </a:srgbClr>
            </a:outerShdw>
          </a:effectLst>
        </p:spPr>
        <p:txBody>
          <a:bodyPr wrap="none">
            <a:spAutoFit/>
          </a:bodyPr>
          <a:lstStyle/>
          <a:p>
            <a:pPr algn="ctr">
              <a:defRPr/>
            </a:pPr>
            <a:r>
              <a:rPr lang="fr-CA" altLang="ko-KR" sz="1600" dirty="0">
                <a:latin typeface="Calibri" charset="0"/>
                <a:ea typeface="+mn-ea"/>
              </a:rPr>
              <a:t>Éthique et IA</a:t>
            </a:r>
            <a:endParaRPr lang="fr-FR" sz="1600" dirty="0">
              <a:latin typeface="+mn-lt"/>
              <a:ea typeface="+mn-ea"/>
            </a:endParaRPr>
          </a:p>
        </p:txBody>
      </p:sp>
      <p:sp>
        <p:nvSpPr>
          <p:cNvPr id="16" name="Rectangle 15"/>
          <p:cNvSpPr>
            <a:spLocks noChangeArrowheads="1"/>
          </p:cNvSpPr>
          <p:nvPr/>
        </p:nvSpPr>
        <p:spPr bwMode="auto">
          <a:xfrm>
            <a:off x="3954532" y="3339515"/>
            <a:ext cx="1388201" cy="584775"/>
          </a:xfrm>
          <a:prstGeom prst="rect">
            <a:avLst/>
          </a:prstGeom>
          <a:solidFill>
            <a:schemeClr val="bg1"/>
          </a:solidFill>
          <a:ln w="25400">
            <a:solidFill>
              <a:schemeClr val="tx2">
                <a:lumMod val="60000"/>
                <a:lumOff val="40000"/>
              </a:schemeClr>
            </a:solidFill>
            <a:miter lim="800000"/>
            <a:headEnd/>
            <a:tailEnd/>
          </a:ln>
          <a:effectLst>
            <a:outerShdw blurRad="50800" dist="38100" dir="5400000" algn="t" rotWithShape="0">
              <a:srgbClr val="808080">
                <a:alpha val="39999"/>
              </a:srgbClr>
            </a:outerShdw>
          </a:effectLst>
        </p:spPr>
        <p:txBody>
          <a:bodyPr wrap="none">
            <a:spAutoFit/>
          </a:bodyPr>
          <a:lstStyle/>
          <a:p>
            <a:pPr algn="ctr">
              <a:defRPr/>
            </a:pPr>
            <a:r>
              <a:rPr lang="fr-CA" altLang="ko-KR" sz="1600" dirty="0">
                <a:latin typeface="Calibri" charset="0"/>
                <a:ea typeface="+mn-ea"/>
              </a:rPr>
              <a:t>Raisonnement</a:t>
            </a:r>
          </a:p>
          <a:p>
            <a:pPr algn="ctr">
              <a:defRPr/>
            </a:pPr>
            <a:r>
              <a:rPr lang="fr-CA" sz="1600" dirty="0">
                <a:latin typeface="Calibri" charset="0"/>
                <a:ea typeface="+mn-ea"/>
              </a:rPr>
              <a:t>probabiliste</a:t>
            </a:r>
            <a:endParaRPr lang="fr-FR" sz="1600" dirty="0">
              <a:latin typeface="+mn-lt"/>
              <a:ea typeface="+mn-ea"/>
            </a:endParaRPr>
          </a:p>
        </p:txBody>
      </p:sp>
      <p:cxnSp>
        <p:nvCxnSpPr>
          <p:cNvPr id="27" name="Connecteur droit avec flèche 26"/>
          <p:cNvCxnSpPr>
            <a:cxnSpLocks noChangeShapeType="1"/>
            <a:stCxn id="9" idx="3"/>
            <a:endCxn id="14" idx="1"/>
          </p:cNvCxnSpPr>
          <p:nvPr/>
        </p:nvCxnSpPr>
        <p:spPr bwMode="auto">
          <a:xfrm>
            <a:off x="4832247" y="4626789"/>
            <a:ext cx="491428" cy="59550"/>
          </a:xfrm>
          <a:prstGeom prst="straightConnector1">
            <a:avLst/>
          </a:prstGeom>
          <a:noFill/>
          <a:ln w="25400">
            <a:solidFill>
              <a:srgbClr val="800000"/>
            </a:solidFill>
            <a:round/>
            <a:headEnd/>
            <a:tailEnd type="arrow" w="med" len="med"/>
          </a:ln>
          <a:effectLst>
            <a:outerShdw blurRad="50800" dist="38100" dir="5400000" algn="t" rotWithShape="0">
              <a:srgbClr val="808080">
                <a:alpha val="39999"/>
              </a:srgbClr>
            </a:outerShdw>
          </a:effectLst>
        </p:spPr>
      </p:cxnSp>
      <p:cxnSp>
        <p:nvCxnSpPr>
          <p:cNvPr id="30" name="Connecteur droit avec flèche 29"/>
          <p:cNvCxnSpPr>
            <a:cxnSpLocks noChangeShapeType="1"/>
            <a:endCxn id="13" idx="1"/>
          </p:cNvCxnSpPr>
          <p:nvPr/>
        </p:nvCxnSpPr>
        <p:spPr bwMode="auto">
          <a:xfrm>
            <a:off x="4758243" y="4980513"/>
            <a:ext cx="734447" cy="635974"/>
          </a:xfrm>
          <a:prstGeom prst="straightConnector1">
            <a:avLst/>
          </a:prstGeom>
          <a:noFill/>
          <a:ln w="25400">
            <a:solidFill>
              <a:srgbClr val="800000"/>
            </a:solidFill>
            <a:round/>
            <a:headEnd/>
            <a:tailEnd type="arrow" w="med" len="med"/>
          </a:ln>
          <a:effectLst>
            <a:outerShdw blurRad="50800" dist="38100" dir="5400000" algn="t" rotWithShape="0">
              <a:srgbClr val="808080">
                <a:alpha val="39999"/>
              </a:srgbClr>
            </a:outerShdw>
          </a:effectLst>
        </p:spPr>
      </p:cxnSp>
      <p:cxnSp>
        <p:nvCxnSpPr>
          <p:cNvPr id="33" name="Connecteur droit avec flèche 32"/>
          <p:cNvCxnSpPr>
            <a:cxnSpLocks noChangeShapeType="1"/>
            <a:stCxn id="9" idx="2"/>
          </p:cNvCxnSpPr>
          <p:nvPr/>
        </p:nvCxnSpPr>
        <p:spPr bwMode="auto">
          <a:xfrm>
            <a:off x="4283732" y="4919176"/>
            <a:ext cx="102026" cy="970481"/>
          </a:xfrm>
          <a:prstGeom prst="straightConnector1">
            <a:avLst/>
          </a:prstGeom>
          <a:noFill/>
          <a:ln w="25400">
            <a:solidFill>
              <a:srgbClr val="800000"/>
            </a:solidFill>
            <a:round/>
            <a:headEnd/>
            <a:tailEnd type="arrow" w="med" len="med"/>
          </a:ln>
          <a:effectLst>
            <a:outerShdw blurRad="50800" dist="38100" dir="5400000" algn="t" rotWithShape="0">
              <a:srgbClr val="808080">
                <a:alpha val="39999"/>
              </a:srgbClr>
            </a:outerShdw>
          </a:effectLst>
        </p:spPr>
      </p:cxnSp>
      <p:cxnSp>
        <p:nvCxnSpPr>
          <p:cNvPr id="41" name="Connecteur droit avec flèche 40"/>
          <p:cNvCxnSpPr>
            <a:cxnSpLocks noChangeShapeType="1"/>
            <a:stCxn id="9" idx="1"/>
            <a:endCxn id="12" idx="3"/>
          </p:cNvCxnSpPr>
          <p:nvPr/>
        </p:nvCxnSpPr>
        <p:spPr bwMode="auto">
          <a:xfrm flipH="1" flipV="1">
            <a:off x="3116200" y="4612393"/>
            <a:ext cx="619016" cy="14396"/>
          </a:xfrm>
          <a:prstGeom prst="straightConnector1">
            <a:avLst/>
          </a:prstGeom>
          <a:noFill/>
          <a:ln w="25400">
            <a:solidFill>
              <a:srgbClr val="800000"/>
            </a:solidFill>
            <a:round/>
            <a:headEnd/>
            <a:tailEnd type="arrow" w="med" len="med"/>
          </a:ln>
          <a:effectLst>
            <a:outerShdw blurRad="50800" dist="38100" dir="5400000" algn="t" rotWithShape="0">
              <a:srgbClr val="808080">
                <a:alpha val="39999"/>
              </a:srgbClr>
            </a:outerShdw>
          </a:effectLst>
        </p:spPr>
      </p:cxnSp>
      <p:cxnSp>
        <p:nvCxnSpPr>
          <p:cNvPr id="44" name="Connecteur droit avec flèche 43"/>
          <p:cNvCxnSpPr>
            <a:cxnSpLocks noChangeShapeType="1"/>
          </p:cNvCxnSpPr>
          <p:nvPr/>
        </p:nvCxnSpPr>
        <p:spPr bwMode="auto">
          <a:xfrm flipH="1">
            <a:off x="3544762" y="4891385"/>
            <a:ext cx="498629" cy="784854"/>
          </a:xfrm>
          <a:prstGeom prst="straightConnector1">
            <a:avLst/>
          </a:prstGeom>
          <a:noFill/>
          <a:ln w="25400">
            <a:solidFill>
              <a:srgbClr val="800000"/>
            </a:solidFill>
            <a:round/>
            <a:headEnd/>
            <a:tailEnd type="arrow" w="med" len="med"/>
          </a:ln>
          <a:effectLst>
            <a:outerShdw blurRad="50800" dist="38100" dir="5400000" algn="t" rotWithShape="0">
              <a:srgbClr val="808080">
                <a:alpha val="39999"/>
              </a:srgbClr>
            </a:outerShdw>
          </a:effectLst>
        </p:spPr>
      </p:cxnSp>
      <p:cxnSp>
        <p:nvCxnSpPr>
          <p:cNvPr id="88" name="Connecteur droit avec flèche 87"/>
          <p:cNvCxnSpPr>
            <a:cxnSpLocks noChangeShapeType="1"/>
          </p:cNvCxnSpPr>
          <p:nvPr/>
        </p:nvCxnSpPr>
        <p:spPr bwMode="auto">
          <a:xfrm flipV="1">
            <a:off x="4817071" y="3959538"/>
            <a:ext cx="813386" cy="393065"/>
          </a:xfrm>
          <a:prstGeom prst="straightConnector1">
            <a:avLst/>
          </a:prstGeom>
          <a:noFill/>
          <a:ln w="25400">
            <a:solidFill>
              <a:srgbClr val="800000"/>
            </a:solidFill>
            <a:round/>
            <a:headEnd/>
            <a:tailEnd type="arrow" w="med" len="med"/>
          </a:ln>
          <a:effectLst>
            <a:outerShdw blurRad="50800" dist="38100" dir="5400000" algn="t" rotWithShape="0">
              <a:srgbClr val="808080">
                <a:alpha val="39999"/>
              </a:srgbClr>
            </a:outerShdw>
          </a:effectLst>
        </p:spPr>
      </p:cxnSp>
      <p:sp>
        <p:nvSpPr>
          <p:cNvPr id="48" name="Rectangle 96">
            <a:extLst>
              <a:ext uri="{FF2B5EF4-FFF2-40B4-BE49-F238E27FC236}">
                <a16:creationId xmlns:a16="http://schemas.microsoft.com/office/drawing/2014/main" id="{BFB80F63-8F2A-4533-97C3-E8A2F92798B9}"/>
              </a:ext>
            </a:extLst>
          </p:cNvPr>
          <p:cNvSpPr>
            <a:spLocks noChangeArrowheads="1"/>
          </p:cNvSpPr>
          <p:nvPr/>
        </p:nvSpPr>
        <p:spPr bwMode="auto">
          <a:xfrm>
            <a:off x="7121559" y="1241513"/>
            <a:ext cx="1767217" cy="46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굴림" panose="020B0600000101010101" pitchFamily="34" charset="-127"/>
              </a:defRPr>
            </a:lvl1pPr>
            <a:lvl2pPr marL="742950" indent="-285750" eaLnBrk="0" hangingPunct="0">
              <a:defRPr sz="2400">
                <a:solidFill>
                  <a:schemeClr val="tx1"/>
                </a:solidFill>
                <a:latin typeface="Times New Roman" panose="02020603050405020304" pitchFamily="18" charset="0"/>
                <a:ea typeface="굴림" panose="020B0600000101010101" pitchFamily="34" charset="-127"/>
              </a:defRPr>
            </a:lvl2pPr>
            <a:lvl3pPr marL="1143000" indent="-228600" eaLnBrk="0" hangingPunct="0">
              <a:defRPr sz="2400">
                <a:solidFill>
                  <a:schemeClr val="tx1"/>
                </a:solidFill>
                <a:latin typeface="Times New Roman" panose="02020603050405020304" pitchFamily="18" charset="0"/>
                <a:ea typeface="굴림" panose="020B0600000101010101" pitchFamily="34" charset="-127"/>
              </a:defRPr>
            </a:lvl3pPr>
            <a:lvl4pPr marL="1600200" indent="-228600" eaLnBrk="0" hangingPunct="0">
              <a:defRPr sz="2400">
                <a:solidFill>
                  <a:schemeClr val="tx1"/>
                </a:solidFill>
                <a:latin typeface="Times New Roman" panose="02020603050405020304" pitchFamily="18" charset="0"/>
                <a:ea typeface="굴림" panose="020B0600000101010101" pitchFamily="34" charset="-127"/>
              </a:defRPr>
            </a:lvl4pPr>
            <a:lvl5pPr marL="2057400" indent="-228600" eaLnBrk="0" hangingPunct="0">
              <a:defRPr sz="2400">
                <a:solidFill>
                  <a:schemeClr val="tx1"/>
                </a:solidFill>
                <a:latin typeface="Times New Roman" panose="02020603050405020304" pitchFamily="18" charset="0"/>
                <a:ea typeface="굴림" panose="020B0600000101010101" pitchFamily="34" charset="-127"/>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9pPr>
          </a:lstStyle>
          <a:p>
            <a:pPr eaLnBrk="1" hangingPunct="1"/>
            <a:r>
              <a:rPr lang="fr-CA" altLang="ko-KR" b="1" dirty="0">
                <a:solidFill>
                  <a:srgbClr val="FF6600"/>
                </a:solidFill>
                <a:latin typeface="Calibri" panose="020F0502020204030204" pitchFamily="34" charset="0"/>
              </a:rPr>
              <a:t>Applications</a:t>
            </a:r>
            <a:endParaRPr lang="fr-FR" altLang="en-US" b="1" dirty="0">
              <a:solidFill>
                <a:srgbClr val="FF6600"/>
              </a:solidFill>
            </a:endParaRPr>
          </a:p>
        </p:txBody>
      </p:sp>
      <p:sp>
        <p:nvSpPr>
          <p:cNvPr id="49" name="Rectangle 96">
            <a:extLst>
              <a:ext uri="{FF2B5EF4-FFF2-40B4-BE49-F238E27FC236}">
                <a16:creationId xmlns:a16="http://schemas.microsoft.com/office/drawing/2014/main" id="{6263D7BB-937B-4ED3-AE74-64C49812CF55}"/>
              </a:ext>
            </a:extLst>
          </p:cNvPr>
          <p:cNvSpPr>
            <a:spLocks noChangeArrowheads="1"/>
          </p:cNvSpPr>
          <p:nvPr/>
        </p:nvSpPr>
        <p:spPr bwMode="auto">
          <a:xfrm>
            <a:off x="3735216" y="968343"/>
            <a:ext cx="32769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굴림" panose="020B0600000101010101" pitchFamily="34" charset="-127"/>
              </a:defRPr>
            </a:lvl1pPr>
            <a:lvl2pPr marL="742950" indent="-285750" eaLnBrk="0" hangingPunct="0">
              <a:defRPr sz="2400">
                <a:solidFill>
                  <a:schemeClr val="tx1"/>
                </a:solidFill>
                <a:latin typeface="Times New Roman" panose="02020603050405020304" pitchFamily="18" charset="0"/>
                <a:ea typeface="굴림" panose="020B0600000101010101" pitchFamily="34" charset="-127"/>
              </a:defRPr>
            </a:lvl2pPr>
            <a:lvl3pPr marL="1143000" indent="-228600" eaLnBrk="0" hangingPunct="0">
              <a:defRPr sz="2400">
                <a:solidFill>
                  <a:schemeClr val="tx1"/>
                </a:solidFill>
                <a:latin typeface="Times New Roman" panose="02020603050405020304" pitchFamily="18" charset="0"/>
                <a:ea typeface="굴림" panose="020B0600000101010101" pitchFamily="34" charset="-127"/>
              </a:defRPr>
            </a:lvl3pPr>
            <a:lvl4pPr marL="1600200" indent="-228600" eaLnBrk="0" hangingPunct="0">
              <a:defRPr sz="2400">
                <a:solidFill>
                  <a:schemeClr val="tx1"/>
                </a:solidFill>
                <a:latin typeface="Times New Roman" panose="02020603050405020304" pitchFamily="18" charset="0"/>
                <a:ea typeface="굴림" panose="020B0600000101010101" pitchFamily="34" charset="-127"/>
              </a:defRPr>
            </a:lvl4pPr>
            <a:lvl5pPr marL="2057400" indent="-228600" eaLnBrk="0" hangingPunct="0">
              <a:defRPr sz="2400">
                <a:solidFill>
                  <a:schemeClr val="tx1"/>
                </a:solidFill>
                <a:latin typeface="Times New Roman" panose="02020603050405020304" pitchFamily="18" charset="0"/>
                <a:ea typeface="굴림" panose="020B0600000101010101" pitchFamily="34" charset="-127"/>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9pPr>
          </a:lstStyle>
          <a:p>
            <a:pPr eaLnBrk="1" hangingPunct="1"/>
            <a:r>
              <a:rPr lang="fr-CA" altLang="ko-KR" b="1" dirty="0">
                <a:solidFill>
                  <a:schemeClr val="accent1"/>
                </a:solidFill>
                <a:latin typeface="Calibri" panose="020F0502020204030204" pitchFamily="34" charset="0"/>
              </a:rPr>
              <a:t>Concepts et algorithmes</a:t>
            </a:r>
            <a:endParaRPr lang="fr-FR" altLang="en-US" b="1" dirty="0">
              <a:solidFill>
                <a:schemeClr val="accent1"/>
              </a:solidFill>
            </a:endParaRPr>
          </a:p>
        </p:txBody>
      </p:sp>
      <p:grpSp>
        <p:nvGrpSpPr>
          <p:cNvPr id="39" name="Group 38">
            <a:extLst>
              <a:ext uri="{FF2B5EF4-FFF2-40B4-BE49-F238E27FC236}">
                <a16:creationId xmlns:a16="http://schemas.microsoft.com/office/drawing/2014/main" id="{4FAB8FEE-ABF2-4A01-B9AE-1C57245F009D}"/>
              </a:ext>
            </a:extLst>
          </p:cNvPr>
          <p:cNvGrpSpPr/>
          <p:nvPr/>
        </p:nvGrpSpPr>
        <p:grpSpPr>
          <a:xfrm>
            <a:off x="3695678" y="2015628"/>
            <a:ext cx="4758865" cy="1309312"/>
            <a:chOff x="2355239" y="2015627"/>
            <a:chExt cx="6099303" cy="1336751"/>
          </a:xfrm>
        </p:grpSpPr>
        <p:sp>
          <p:nvSpPr>
            <p:cNvPr id="45" name="Rectangle 44">
              <a:extLst>
                <a:ext uri="{FF2B5EF4-FFF2-40B4-BE49-F238E27FC236}">
                  <a16:creationId xmlns:a16="http://schemas.microsoft.com/office/drawing/2014/main" id="{19F5C7C8-A155-4511-99B5-F0C7044B8112}"/>
                </a:ext>
              </a:extLst>
            </p:cNvPr>
            <p:cNvSpPr>
              <a:spLocks noChangeArrowheads="1"/>
            </p:cNvSpPr>
            <p:nvPr/>
          </p:nvSpPr>
          <p:spPr bwMode="auto">
            <a:xfrm>
              <a:off x="7385531" y="2015628"/>
              <a:ext cx="1069011" cy="584775"/>
            </a:xfrm>
            <a:prstGeom prst="rect">
              <a:avLst/>
            </a:prstGeom>
            <a:solidFill>
              <a:schemeClr val="bg1"/>
            </a:solidFill>
            <a:ln w="25400">
              <a:solidFill>
                <a:srgbClr val="FF6600"/>
              </a:solidFill>
              <a:miter lim="800000"/>
              <a:headEnd/>
              <a:tailEnd/>
            </a:ln>
            <a:effectLst>
              <a:outerShdw blurRad="50800" dist="38100" dir="5400000" algn="t" rotWithShape="0">
                <a:srgbClr val="808080">
                  <a:alpha val="39999"/>
                </a:srgbClr>
              </a:outerShdw>
            </a:effectLst>
          </p:spPr>
          <p:txBody>
            <a:bodyPr wrap="none">
              <a:spAutoFit/>
            </a:bodyPr>
            <a:lstStyle/>
            <a:p>
              <a:pPr algn="ctr">
                <a:defRPr/>
              </a:pPr>
              <a:r>
                <a:rPr lang="fr-CA" altLang="ko-KR" sz="1600" dirty="0">
                  <a:latin typeface="Calibri" charset="0"/>
                </a:rPr>
                <a:t>V</a:t>
              </a:r>
              <a:r>
                <a:rPr lang="fr-CA" altLang="ko-KR" sz="1600" dirty="0">
                  <a:latin typeface="Calibri" charset="0"/>
                  <a:ea typeface="+mn-ea"/>
                </a:rPr>
                <a:t>ision par </a:t>
              </a:r>
            </a:p>
            <a:p>
              <a:pPr algn="ctr">
                <a:defRPr/>
              </a:pPr>
              <a:r>
                <a:rPr lang="fr-CA" altLang="ko-KR" sz="1600" dirty="0">
                  <a:latin typeface="Calibri" charset="0"/>
                  <a:ea typeface="+mn-ea"/>
                </a:rPr>
                <a:t>ordinateur</a:t>
              </a:r>
              <a:endParaRPr lang="fr-FR" sz="1600" dirty="0">
                <a:latin typeface="+mn-lt"/>
                <a:ea typeface="+mn-ea"/>
              </a:endParaRPr>
            </a:p>
          </p:txBody>
        </p:sp>
        <p:cxnSp>
          <p:nvCxnSpPr>
            <p:cNvPr id="36" name="Connector: Curved 35">
              <a:extLst>
                <a:ext uri="{FF2B5EF4-FFF2-40B4-BE49-F238E27FC236}">
                  <a16:creationId xmlns:a16="http://schemas.microsoft.com/office/drawing/2014/main" id="{190EDA56-222D-419F-BA7A-13282E10550F}"/>
                </a:ext>
              </a:extLst>
            </p:cNvPr>
            <p:cNvCxnSpPr>
              <a:cxnSpLocks/>
              <a:stCxn id="8" idx="0"/>
              <a:endCxn id="45" idx="0"/>
            </p:cNvCxnSpPr>
            <p:nvPr/>
          </p:nvCxnSpPr>
          <p:spPr>
            <a:xfrm rot="5400000" flipH="1" flipV="1">
              <a:off x="4469262" y="-98396"/>
              <a:ext cx="1336751" cy="5564798"/>
            </a:xfrm>
            <a:prstGeom prst="curvedConnector3">
              <a:avLst>
                <a:gd name="adj1" fmla="val 117460"/>
              </a:avLst>
            </a:prstGeom>
            <a:ln>
              <a:tailEnd type="triangle"/>
            </a:ln>
          </p:spPr>
          <p:style>
            <a:lnRef idx="1">
              <a:schemeClr val="accent6"/>
            </a:lnRef>
            <a:fillRef idx="0">
              <a:schemeClr val="accent6"/>
            </a:fillRef>
            <a:effectRef idx="0">
              <a:schemeClr val="accent6"/>
            </a:effectRef>
            <a:fontRef idx="minor">
              <a:schemeClr val="tx1"/>
            </a:fontRef>
          </p:style>
        </p:cxnSp>
      </p:grpSp>
      <p:sp>
        <p:nvSpPr>
          <p:cNvPr id="29" name="Rectangle 28">
            <a:extLst>
              <a:ext uri="{FF2B5EF4-FFF2-40B4-BE49-F238E27FC236}">
                <a16:creationId xmlns:a16="http://schemas.microsoft.com/office/drawing/2014/main" id="{30C3C5B1-5776-4650-8EF8-E56C7045F286}"/>
              </a:ext>
            </a:extLst>
          </p:cNvPr>
          <p:cNvSpPr>
            <a:spLocks noChangeArrowheads="1"/>
          </p:cNvSpPr>
          <p:nvPr/>
        </p:nvSpPr>
        <p:spPr bwMode="auto">
          <a:xfrm>
            <a:off x="7347748" y="3157044"/>
            <a:ext cx="1508233" cy="584775"/>
          </a:xfrm>
          <a:prstGeom prst="rect">
            <a:avLst/>
          </a:prstGeom>
          <a:solidFill>
            <a:schemeClr val="bg1"/>
          </a:solidFill>
          <a:ln w="25400">
            <a:solidFill>
              <a:srgbClr val="FF6600"/>
            </a:solidFill>
            <a:miter lim="800000"/>
            <a:headEnd/>
            <a:tailEnd/>
          </a:ln>
          <a:effectLst>
            <a:outerShdw blurRad="50800" dist="38100" dir="5400000" algn="t" rotWithShape="0">
              <a:srgbClr val="808080">
                <a:alpha val="39999"/>
              </a:srgbClr>
            </a:outerShdw>
          </a:effectLst>
        </p:spPr>
        <p:txBody>
          <a:bodyPr wrap="none">
            <a:spAutoFit/>
          </a:bodyPr>
          <a:lstStyle/>
          <a:p>
            <a:pPr algn="ctr">
              <a:defRPr/>
            </a:pPr>
            <a:r>
              <a:rPr lang="fr-CA" altLang="ko-KR" sz="1600" dirty="0" err="1">
                <a:latin typeface="Calibri" charset="0"/>
              </a:rPr>
              <a:t>Traitemen</a:t>
            </a:r>
            <a:r>
              <a:rPr lang="fr-FR" altLang="ko-KR" sz="1600" dirty="0"/>
              <a:t>t du</a:t>
            </a:r>
          </a:p>
          <a:p>
            <a:pPr algn="ctr">
              <a:defRPr/>
            </a:pPr>
            <a:r>
              <a:rPr lang="fr-FR" altLang="ko-KR" sz="1600" dirty="0">
                <a:latin typeface="Calibri" charset="0"/>
              </a:rPr>
              <a:t>Langage naturel</a:t>
            </a:r>
          </a:p>
        </p:txBody>
      </p:sp>
      <p:cxnSp>
        <p:nvCxnSpPr>
          <p:cNvPr id="31" name="Connector: Curved 30">
            <a:extLst>
              <a:ext uri="{FF2B5EF4-FFF2-40B4-BE49-F238E27FC236}">
                <a16:creationId xmlns:a16="http://schemas.microsoft.com/office/drawing/2014/main" id="{C0636592-C669-454E-BACB-0C0B57088A92}"/>
              </a:ext>
            </a:extLst>
          </p:cNvPr>
          <p:cNvCxnSpPr>
            <a:cxnSpLocks/>
            <a:endCxn id="29" idx="1"/>
          </p:cNvCxnSpPr>
          <p:nvPr/>
        </p:nvCxnSpPr>
        <p:spPr>
          <a:xfrm rot="16200000" flipH="1">
            <a:off x="6373609" y="2475292"/>
            <a:ext cx="1591419" cy="356859"/>
          </a:xfrm>
          <a:prstGeom prst="curvedConnector2">
            <a:avLst/>
          </a:prstGeom>
          <a:ln>
            <a:tailEnd type="triangle"/>
          </a:ln>
        </p:spPr>
        <p:style>
          <a:lnRef idx="1">
            <a:schemeClr val="accent6"/>
          </a:lnRef>
          <a:fillRef idx="0">
            <a:schemeClr val="accent6"/>
          </a:fillRef>
          <a:effectRef idx="0">
            <a:schemeClr val="accent6"/>
          </a:effectRef>
          <a:fontRef idx="minor">
            <a:schemeClr val="tx1"/>
          </a:fontRef>
        </p:style>
      </p:cxnSp>
      <p:sp>
        <p:nvSpPr>
          <p:cNvPr id="3" name="TextBox 2">
            <a:extLst>
              <a:ext uri="{FF2B5EF4-FFF2-40B4-BE49-F238E27FC236}">
                <a16:creationId xmlns:a16="http://schemas.microsoft.com/office/drawing/2014/main" id="{36253E61-5A40-41FD-92D0-C00B4013A4B5}"/>
              </a:ext>
            </a:extLst>
          </p:cNvPr>
          <p:cNvSpPr txBox="1"/>
          <p:nvPr/>
        </p:nvSpPr>
        <p:spPr>
          <a:xfrm>
            <a:off x="403032" y="1114287"/>
            <a:ext cx="3005182" cy="2031325"/>
          </a:xfrm>
          <a:prstGeom prst="rect">
            <a:avLst/>
          </a:prstGeom>
          <a:noFill/>
          <a:ln w="19050">
            <a:solidFill>
              <a:schemeClr val="accent1"/>
            </a:solidFill>
          </a:ln>
        </p:spPr>
        <p:txBody>
          <a:bodyPr wrap="none" rtlCol="0">
            <a:spAutoFit/>
          </a:bodyPr>
          <a:lstStyle/>
          <a:p>
            <a:r>
              <a:rPr lang="fr-CA"/>
              <a:t>- Classifieur bayésien naïf</a:t>
            </a:r>
          </a:p>
          <a:p>
            <a:r>
              <a:rPr lang="fr-CA"/>
              <a:t>- Réseau bayésien</a:t>
            </a:r>
          </a:p>
          <a:p>
            <a:r>
              <a:rPr lang="fr-CA"/>
              <a:t>- Types d’inference</a:t>
            </a:r>
          </a:p>
          <a:p>
            <a:r>
              <a:rPr lang="fr-CA"/>
              <a:t>- Réseau bayésien dynamique</a:t>
            </a:r>
          </a:p>
          <a:p>
            <a:r>
              <a:rPr lang="fr-CA"/>
              <a:t>- Châine de Markov</a:t>
            </a:r>
          </a:p>
          <a:p>
            <a:r>
              <a:rPr lang="fr-CA"/>
              <a:t>- Châine de Markov chachée</a:t>
            </a:r>
          </a:p>
          <a:p>
            <a:r>
              <a:rPr lang="fr-CA"/>
              <a:t>- Filtre de particule</a:t>
            </a:r>
          </a:p>
        </p:txBody>
      </p:sp>
      <p:cxnSp>
        <p:nvCxnSpPr>
          <p:cNvPr id="7" name="Connector: Curved 6">
            <a:extLst>
              <a:ext uri="{FF2B5EF4-FFF2-40B4-BE49-F238E27FC236}">
                <a16:creationId xmlns:a16="http://schemas.microsoft.com/office/drawing/2014/main" id="{120F8457-23DB-42D2-ACD3-C9355AD6FD58}"/>
              </a:ext>
            </a:extLst>
          </p:cNvPr>
          <p:cNvCxnSpPr>
            <a:cxnSpLocks/>
            <a:stCxn id="16" idx="0"/>
          </p:cNvCxnSpPr>
          <p:nvPr/>
        </p:nvCxnSpPr>
        <p:spPr>
          <a:xfrm rot="16200000" flipV="1">
            <a:off x="3824467" y="2515348"/>
            <a:ext cx="590034" cy="1058299"/>
          </a:xfrm>
          <a:prstGeom prst="curvedConnector2">
            <a:avLst/>
          </a:prstGeom>
          <a:ln>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transition advClick="0"/>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p:cNvSpPr>
            <a:spLocks noGrp="1" noChangeArrowheads="1"/>
          </p:cNvSpPr>
          <p:nvPr>
            <p:ph type="title"/>
          </p:nvPr>
        </p:nvSpPr>
        <p:spPr/>
        <p:txBody>
          <a:bodyPr/>
          <a:lstStyle/>
          <a:p>
            <a:pPr eaLnBrk="1" hangingPunct="1"/>
            <a:r>
              <a:rPr lang="fr-CA" altLang="en-US">
                <a:latin typeface="Arial" pitchFamily="34" charset="0"/>
                <a:ea typeface="ＭＳ Ｐゴシック" pitchFamily="34" charset="-128"/>
              </a:rPr>
              <a:t>Vous devriez être capable de...</a:t>
            </a:r>
          </a:p>
        </p:txBody>
      </p:sp>
      <p:sp>
        <p:nvSpPr>
          <p:cNvPr id="102403" name="Rectangle 2"/>
          <p:cNvSpPr>
            <a:spLocks noGrp="1" noChangeArrowheads="1"/>
          </p:cNvSpPr>
          <p:nvPr>
            <p:ph idx="1"/>
          </p:nvPr>
        </p:nvSpPr>
        <p:spPr>
          <a:xfrm>
            <a:off x="457199" y="1500188"/>
            <a:ext cx="8283575" cy="4938712"/>
          </a:xfrm>
        </p:spPr>
        <p:txBody>
          <a:bodyPr/>
          <a:lstStyle/>
          <a:p>
            <a:pPr eaLnBrk="1" hangingPunct="1"/>
            <a:r>
              <a:rPr lang="fr-CA" altLang="en-US" dirty="0">
                <a:ea typeface="ＭＳ Ｐゴシック" pitchFamily="34" charset="-128"/>
              </a:rPr>
              <a:t>Distinguer les différents types d</a:t>
            </a:r>
            <a:r>
              <a:rPr lang="fr-CA" altLang="fr-FR" dirty="0">
                <a:ea typeface="ＭＳ Ｐゴシック" pitchFamily="34" charset="-128"/>
              </a:rPr>
              <a:t>’</a:t>
            </a:r>
            <a:r>
              <a:rPr lang="fr-CA" altLang="en-US" dirty="0">
                <a:ea typeface="ＭＳ Ｐゴシック" pitchFamily="34" charset="-128"/>
              </a:rPr>
              <a:t>inférence probabiliste temporelle:</a:t>
            </a:r>
          </a:p>
          <a:p>
            <a:pPr lvl="1" eaLnBrk="1" hangingPunct="1"/>
            <a:r>
              <a:rPr lang="fr-CA" altLang="en-US" dirty="0">
                <a:ea typeface="ＭＳ Ｐゴシック" pitchFamily="34" charset="-128"/>
              </a:rPr>
              <a:t>filtrage</a:t>
            </a:r>
          </a:p>
          <a:p>
            <a:pPr lvl="1" eaLnBrk="1" hangingPunct="1"/>
            <a:r>
              <a:rPr lang="fr-CA" altLang="en-US" dirty="0">
                <a:ea typeface="ＭＳ Ｐゴシック" pitchFamily="34" charset="-128"/>
              </a:rPr>
              <a:t>prédiction</a:t>
            </a:r>
          </a:p>
          <a:p>
            <a:pPr lvl="1" eaLnBrk="1" hangingPunct="1"/>
            <a:r>
              <a:rPr lang="fr-CA" altLang="en-US" dirty="0">
                <a:ea typeface="ＭＳ Ｐゴシック" pitchFamily="34" charset="-128"/>
              </a:rPr>
              <a:t>lissage</a:t>
            </a:r>
          </a:p>
          <a:p>
            <a:pPr lvl="1" eaLnBrk="1" hangingPunct="1"/>
            <a:r>
              <a:rPr lang="fr-CA" altLang="en-US" dirty="0">
                <a:ea typeface="ＭＳ Ｐゴシック" pitchFamily="34" charset="-128"/>
              </a:rPr>
              <a:t>explication la plus plausible</a:t>
            </a:r>
          </a:p>
          <a:p>
            <a:pPr eaLnBrk="1" hangingPunct="1"/>
            <a:endParaRPr lang="fr-CA" altLang="en-US" dirty="0">
              <a:ea typeface="ＭＳ Ｐゴシック" pitchFamily="34" charset="-128"/>
            </a:endParaRPr>
          </a:p>
          <a:p>
            <a:pPr eaLnBrk="1" hangingPunct="1"/>
            <a:r>
              <a:rPr lang="fr-CA" altLang="en-US" dirty="0">
                <a:ea typeface="ＭＳ Ｐゴシック" pitchFamily="34" charset="-128"/>
              </a:rPr>
              <a:t>Décrire ce qu</a:t>
            </a:r>
            <a:r>
              <a:rPr lang="fr-CA" altLang="fr-FR" dirty="0">
                <a:ea typeface="ＭＳ Ｐゴシック" pitchFamily="34" charset="-128"/>
              </a:rPr>
              <a:t>’</a:t>
            </a:r>
            <a:r>
              <a:rPr lang="fr-CA" altLang="en-US" dirty="0">
                <a:ea typeface="ＭＳ Ｐゴシック" pitchFamily="34" charset="-128"/>
              </a:rPr>
              <a:t>est un modèle de Markov caché</a:t>
            </a:r>
          </a:p>
          <a:p>
            <a:pPr lvl="1" eaLnBrk="1" hangingPunct="1"/>
            <a:r>
              <a:rPr lang="fr-CA" altLang="en-US" dirty="0">
                <a:ea typeface="ＭＳ Ｐゴシック" pitchFamily="34" charset="-128"/>
              </a:rPr>
              <a:t>Définir et calculer le tableau α par la programmation dynamique avant</a:t>
            </a:r>
          </a:p>
          <a:p>
            <a:pPr lvl="1" eaLnBrk="1" hangingPunct="1"/>
            <a:r>
              <a:rPr lang="fr-CA" altLang="en-US" dirty="0">
                <a:ea typeface="ＭＳ Ｐゴシック" pitchFamily="34" charset="-128"/>
              </a:rPr>
              <a:t>Appliquer le tableau α pour le filtrage et le calcul d’une séquence visible</a:t>
            </a:r>
          </a:p>
          <a:p>
            <a:pPr marL="457200" lvl="1" indent="0" eaLnBrk="1" hangingPunct="1">
              <a:buNone/>
            </a:pPr>
            <a:endParaRPr lang="fr-CA" altLang="en-US" dirty="0">
              <a:ea typeface="ＭＳ Ｐゴシック" pitchFamily="34" charset="-128"/>
            </a:endParaRPr>
          </a:p>
          <a:p>
            <a:r>
              <a:rPr lang="fr-CA" altLang="en-US" dirty="0">
                <a:ea typeface="ＭＳ Ｐゴシック" pitchFamily="34" charset="-128"/>
              </a:rPr>
              <a:t>Décrire et appliquer un filtre de particules</a:t>
            </a:r>
          </a:p>
          <a:p>
            <a:pPr marL="0" indent="0">
              <a:buNone/>
            </a:pPr>
            <a:endParaRPr lang="fr-CA" altLang="en-US" dirty="0">
              <a:ea typeface="ＭＳ Ｐゴシック" pitchFamily="34" charset="-128"/>
            </a:endParaRPr>
          </a:p>
          <a:p>
            <a:pPr eaLnBrk="1" hangingPunct="1"/>
            <a:r>
              <a:rPr lang="fr-CA" altLang="en-US" dirty="0">
                <a:ea typeface="ＭＳ Ｐゴシック" pitchFamily="34" charset="-128"/>
              </a:rPr>
              <a:t>Note: TP #3 porte sur ces sujets.</a:t>
            </a:r>
          </a:p>
        </p:txBody>
      </p:sp>
      <p:sp>
        <p:nvSpPr>
          <p:cNvPr id="102404" name="Espace réservé de la date 1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102405" name="Espace réservé du pied de page 1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102406" name="Espace réservé du numéro de diapositive 1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89342B11-1910-48FF-BBC1-5A0449F2A42B}" type="slidenum">
              <a:rPr lang="en-US" altLang="en-US" smtClean="0">
                <a:latin typeface="Calibri" pitchFamily="34" charset="0"/>
              </a:rPr>
              <a:pPr/>
              <a:t>65</a:t>
            </a:fld>
            <a:endParaRPr lang="en-US" altLang="en-US">
              <a:latin typeface="Calibri"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E3A7A-660F-D77A-5112-45457B37AEC4}"/>
              </a:ext>
            </a:extLst>
          </p:cNvPr>
          <p:cNvSpPr>
            <a:spLocks noGrp="1"/>
          </p:cNvSpPr>
          <p:nvPr>
            <p:ph type="ctrTitle"/>
          </p:nvPr>
        </p:nvSpPr>
        <p:spPr/>
        <p:txBody>
          <a:bodyPr/>
          <a:lstStyle/>
          <a:p>
            <a:r>
              <a:rPr lang="en-CA" dirty="0"/>
              <a:t>LA PARTIE SUIVANTE N’EST PAS COUVERTE PAR LES EXAMENS</a:t>
            </a:r>
            <a:endParaRPr lang="en-US" dirty="0"/>
          </a:p>
        </p:txBody>
      </p:sp>
    </p:spTree>
    <p:extLst>
      <p:ext uri="{BB962C8B-B14F-4D97-AF65-F5344CB8AC3E}">
        <p14:creationId xmlns:p14="http://schemas.microsoft.com/office/powerpoint/2010/main" val="13239701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fr-CA" altLang="ko-KR" dirty="0">
                <a:latin typeface="Arial" pitchFamily="34" charset="0"/>
                <a:ea typeface="ＭＳ Ｐゴシック" pitchFamily="34" charset="-128"/>
              </a:rPr>
              <a:t>Prédiction avec un HMM</a:t>
            </a:r>
          </a:p>
        </p:txBody>
      </p:sp>
      <p:sp>
        <p:nvSpPr>
          <p:cNvPr id="168966" name="Rectangle 6"/>
          <p:cNvSpPr>
            <a:spLocks noGrp="1" noChangeArrowheads="1"/>
          </p:cNvSpPr>
          <p:nvPr>
            <p:ph idx="1"/>
          </p:nvPr>
        </p:nvSpPr>
        <p:spPr/>
        <p:txBody>
          <a:bodyPr/>
          <a:lstStyle/>
          <a:p>
            <a:pPr eaLnBrk="1" hangingPunct="1"/>
            <a:r>
              <a:rPr lang="fr-CA" altLang="ko-KR" dirty="0">
                <a:ea typeface="ＭＳ Ｐゴシック" pitchFamily="34" charset="-128"/>
              </a:rPr>
              <a:t>α(</a:t>
            </a:r>
            <a:r>
              <a:rPr lang="fr-CA" altLang="ko-KR" dirty="0" err="1">
                <a:ea typeface="ＭＳ Ｐゴシック" pitchFamily="34" charset="-128"/>
              </a:rPr>
              <a:t>i,t</a:t>
            </a:r>
            <a:r>
              <a:rPr lang="fr-CA" altLang="ko-KR" dirty="0">
                <a:ea typeface="ＭＳ Ｐゴシック" pitchFamily="34" charset="-128"/>
              </a:rPr>
              <a:t>) peut être utilisé pour i</a:t>
            </a:r>
            <a:r>
              <a:rPr lang="fr-CA" altLang="en-US" dirty="0">
                <a:ea typeface="ＭＳ Ｐゴシック" pitchFamily="34" charset="-128"/>
              </a:rPr>
              <a:t>nférer la distribution de prédiction </a:t>
            </a:r>
            <a:r>
              <a:rPr lang="fr-CA" altLang="en-US" b="1" dirty="0">
                <a:ea typeface="ＭＳ Ｐゴシック" pitchFamily="34" charset="-128"/>
              </a:rPr>
              <a:t>P</a:t>
            </a:r>
            <a:r>
              <a:rPr lang="fr-CA" altLang="en-US" dirty="0">
                <a:ea typeface="ＭＳ Ｐゴシック" pitchFamily="34" charset="-128"/>
              </a:rPr>
              <a:t>(</a:t>
            </a:r>
            <a:r>
              <a:rPr lang="fr-CA" altLang="en-US" i="1" dirty="0">
                <a:ea typeface="ＭＳ Ｐゴシック" pitchFamily="34" charset="-128"/>
              </a:rPr>
              <a:t>H</a:t>
            </a:r>
            <a:r>
              <a:rPr lang="fr-CA" altLang="en-US" i="1" baseline="-25000" dirty="0">
                <a:ea typeface="ＭＳ Ｐゴシック" pitchFamily="34" charset="-128"/>
              </a:rPr>
              <a:t>t+k</a:t>
            </a:r>
            <a:r>
              <a:rPr lang="fr-CA" altLang="en-US" dirty="0">
                <a:ea typeface="ＭＳ Ｐゴシック" pitchFamily="34" charset="-128"/>
              </a:rPr>
              <a:t>|</a:t>
            </a:r>
            <a:r>
              <a:rPr lang="fr-CA" altLang="en-US" i="1" dirty="0">
                <a:ea typeface="ＭＳ Ｐゴシック" pitchFamily="34" charset="-128"/>
              </a:rPr>
              <a:t>s</a:t>
            </a:r>
            <a:r>
              <a:rPr lang="fr-CA" altLang="en-US" i="1" baseline="-25000" dirty="0">
                <a:ea typeface="ＭＳ Ｐゴシック" pitchFamily="34" charset="-128"/>
              </a:rPr>
              <a:t>1:t</a:t>
            </a:r>
            <a:r>
              <a:rPr lang="fr-CA" altLang="en-US" i="1" dirty="0">
                <a:ea typeface="ＭＳ Ｐゴシック" pitchFamily="34" charset="-128"/>
              </a:rPr>
              <a:t>)</a:t>
            </a:r>
          </a:p>
          <a:p>
            <a:pPr eaLnBrk="1" hangingPunct="1"/>
            <a:r>
              <a:rPr lang="fr-CA" altLang="ko-KR" dirty="0">
                <a:ea typeface="ＭＳ Ｐゴシック" pitchFamily="34" charset="-128"/>
              </a:rPr>
              <a:t>On utilise également un programme dynamique</a:t>
            </a:r>
            <a:endParaRPr lang="fr-CA" altLang="ko-KR" b="1" dirty="0">
              <a:ea typeface="ＭＳ Ｐゴシック" pitchFamily="34" charset="-128"/>
            </a:endParaRPr>
          </a:p>
          <a:p>
            <a:pPr lvl="1" eaLnBrk="1" hangingPunct="1"/>
            <a:r>
              <a:rPr lang="fr-CA" altLang="ko-KR" dirty="0">
                <a:ea typeface="ＭＳ Ｐゴシック" pitchFamily="34" charset="-128"/>
              </a:rPr>
              <a:t>Notons π(</a:t>
            </a:r>
            <a:r>
              <a:rPr lang="fr-CA" altLang="ko-KR" dirty="0" err="1">
                <a:ea typeface="ＭＳ Ｐゴシック" pitchFamily="34" charset="-128"/>
              </a:rPr>
              <a:t>i,k</a:t>
            </a:r>
            <a:r>
              <a:rPr lang="fr-CA" altLang="ko-KR" dirty="0">
                <a:ea typeface="ＭＳ Ｐゴシック" pitchFamily="34" charset="-128"/>
              </a:rPr>
              <a:t>) = </a:t>
            </a:r>
            <a:r>
              <a:rPr lang="fr-CA" altLang="ko-KR" i="1" dirty="0">
                <a:ea typeface="ＭＳ Ｐゴシック" pitchFamily="34" charset="-128"/>
              </a:rPr>
              <a:t>P</a:t>
            </a:r>
            <a:r>
              <a:rPr lang="fr-CA" altLang="ko-KR" dirty="0">
                <a:ea typeface="ＭＳ Ｐゴシック" pitchFamily="34" charset="-128"/>
              </a:rPr>
              <a:t>(</a:t>
            </a:r>
            <a:r>
              <a:rPr lang="fr-CA" altLang="ko-KR" i="1" dirty="0" err="1">
                <a:ea typeface="ＭＳ Ｐゴシック" pitchFamily="34" charset="-128"/>
              </a:rPr>
              <a:t>H</a:t>
            </a:r>
            <a:r>
              <a:rPr lang="fr-CA" altLang="ko-KR" i="1" baseline="-25000" dirty="0" err="1">
                <a:ea typeface="ＭＳ Ｐゴシック" pitchFamily="34" charset="-128"/>
              </a:rPr>
              <a:t>t+k</a:t>
            </a:r>
            <a:r>
              <a:rPr lang="fr-CA" altLang="ko-KR" dirty="0">
                <a:ea typeface="ＭＳ Ｐゴシック" pitchFamily="34" charset="-128"/>
              </a:rPr>
              <a:t> = </a:t>
            </a:r>
            <a:r>
              <a:rPr lang="fr-CA" altLang="ko-KR" i="1" dirty="0">
                <a:ea typeface="ＭＳ Ｐゴシック" pitchFamily="34" charset="-128"/>
              </a:rPr>
              <a:t>i</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a:t>
            </a:r>
            <a:r>
              <a:rPr lang="fr-CA" altLang="ko-KR" dirty="0">
                <a:ea typeface="ＭＳ Ｐゴシック" pitchFamily="34" charset="-128"/>
              </a:rPr>
              <a:t>)</a:t>
            </a:r>
          </a:p>
          <a:p>
            <a:pPr lvl="1" eaLnBrk="1" hangingPunct="1"/>
            <a:r>
              <a:rPr lang="fr-CA" altLang="ko-KR" dirty="0">
                <a:ea typeface="ＭＳ Ｐゴシック" pitchFamily="34" charset="-128"/>
              </a:rPr>
              <a:t>Récursivement:</a:t>
            </a:r>
            <a:br>
              <a:rPr lang="fr-CA" altLang="ko-KR" dirty="0">
                <a:ea typeface="ＭＳ Ｐゴシック" pitchFamily="34" charset="-128"/>
              </a:rPr>
            </a:br>
            <a:r>
              <a:rPr lang="fr-CA" altLang="ko-KR" dirty="0">
                <a:ea typeface="ＭＳ Ｐゴシック" pitchFamily="34" charset="-128"/>
              </a:rPr>
              <a:t>π(i,k+1) =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H</a:t>
            </a:r>
            <a:r>
              <a:rPr lang="fr-CA" altLang="ko-KR" i="1" baseline="-25000" dirty="0">
                <a:ea typeface="ＭＳ Ｐゴシック" pitchFamily="34" charset="-128"/>
              </a:rPr>
              <a:t>t+k+1</a:t>
            </a:r>
            <a:r>
              <a:rPr lang="fr-CA" altLang="ko-KR" dirty="0">
                <a:ea typeface="ＭＳ Ｐゴシック" pitchFamily="34" charset="-128"/>
              </a:rPr>
              <a:t> = </a:t>
            </a:r>
            <a:r>
              <a:rPr lang="fr-CA" altLang="ko-KR" i="1" dirty="0">
                <a:ea typeface="ＭＳ Ｐゴシック" pitchFamily="34" charset="-128"/>
              </a:rPr>
              <a:t>i</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a:t>
            </a:r>
            <a:r>
              <a:rPr lang="fr-CA" altLang="ko-KR" i="1" baseline="-25000" dirty="0">
                <a:ea typeface="ＭＳ Ｐゴシック" pitchFamily="34" charset="-128"/>
              </a:rPr>
              <a:t>t</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a:t>
            </a:r>
            <a:r>
              <a:rPr lang="fr-CA" altLang="ko-KR" i="1" baseline="-25000" dirty="0">
                <a:ea typeface="ＭＳ Ｐゴシック" pitchFamily="34" charset="-128"/>
              </a:rPr>
              <a:t>t</a:t>
            </a:r>
            <a:r>
              <a:rPr lang="fr-CA" altLang="ko-KR" dirty="0">
                <a:ea typeface="ＭＳ Ｐゴシック" pitchFamily="34" charset="-128"/>
              </a:rPr>
              <a:t>)</a:t>
            </a:r>
            <a:br>
              <a:rPr lang="fr-CA" altLang="ko-KR" dirty="0">
                <a:ea typeface="ＭＳ Ｐゴシック" pitchFamily="34" charset="-128"/>
              </a:rPr>
            </a:br>
            <a:r>
              <a:rPr lang="fr-CA" altLang="ko-KR" dirty="0">
                <a:ea typeface="ＭＳ Ｐゴシック" pitchFamily="34" charset="-128"/>
              </a:rPr>
              <a:t>              = </a:t>
            </a:r>
            <a:r>
              <a:rPr lang="fr-CA" altLang="en-US" dirty="0">
                <a:ea typeface="ＭＳ Ｐゴシック" pitchFamily="34" charset="-128"/>
                <a:sym typeface="Symbol" pitchFamily="18" charset="2"/>
              </a:rPr>
              <a:t></a:t>
            </a:r>
            <a:r>
              <a:rPr lang="fr-CA" altLang="en-US" i="1" baseline="-25000" dirty="0">
                <a:ea typeface="ＭＳ Ｐゴシック" pitchFamily="34" charset="-128"/>
                <a:sym typeface="Symbol" pitchFamily="18" charset="2"/>
              </a:rPr>
              <a:t>s</a:t>
            </a:r>
            <a:r>
              <a:rPr lang="fr-CA" altLang="en-US" dirty="0">
                <a:ea typeface="ＭＳ Ｐゴシック" pitchFamily="34" charset="-128"/>
              </a:rPr>
              <a:t> </a:t>
            </a:r>
            <a:r>
              <a:rPr lang="fr-CA" altLang="en-US" dirty="0">
                <a:ea typeface="ＭＳ Ｐゴシック" pitchFamily="34" charset="-128"/>
                <a:sym typeface="Symbol" pitchFamily="18" charset="2"/>
              </a:rPr>
              <a:t></a:t>
            </a:r>
            <a:r>
              <a:rPr lang="fr-CA" altLang="en-US" i="1" baseline="-25000" dirty="0">
                <a:ea typeface="ＭＳ Ｐゴシック" pitchFamily="34" charset="-128"/>
                <a:sym typeface="Symbol" pitchFamily="18" charset="2"/>
              </a:rPr>
              <a:t>j</a:t>
            </a:r>
            <a:r>
              <a:rPr lang="fr-CA" altLang="en-US" dirty="0">
                <a:ea typeface="ＭＳ Ｐゴシック" pitchFamily="34" charset="-128"/>
              </a:rPr>
              <a:t>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H</a:t>
            </a:r>
            <a:r>
              <a:rPr lang="fr-CA" altLang="ko-KR" i="1" baseline="-25000" dirty="0">
                <a:ea typeface="ＭＳ Ｐゴシック" pitchFamily="34" charset="-128"/>
              </a:rPr>
              <a:t>t+k+1</a:t>
            </a:r>
            <a:r>
              <a:rPr lang="fr-CA" altLang="ko-KR" dirty="0">
                <a:ea typeface="ＭＳ Ｐゴシック" pitchFamily="34" charset="-128"/>
              </a:rPr>
              <a:t> = </a:t>
            </a:r>
            <a:r>
              <a:rPr lang="fr-CA" altLang="ko-KR" i="1" dirty="0">
                <a:ea typeface="ＭＳ Ｐゴシック" pitchFamily="34" charset="-128"/>
              </a:rPr>
              <a:t>i</a:t>
            </a:r>
            <a:r>
              <a:rPr lang="fr-CA" altLang="ko-KR" dirty="0">
                <a:ea typeface="ＭＳ Ｐゴシック" pitchFamily="34" charset="-128"/>
              </a:rPr>
              <a:t>,</a:t>
            </a:r>
            <a:r>
              <a:rPr lang="fr-CA" altLang="ko-KR" i="1" dirty="0">
                <a:ea typeface="ＭＳ Ｐゴシック" pitchFamily="34" charset="-128"/>
              </a:rPr>
              <a:t> </a:t>
            </a:r>
            <a:r>
              <a:rPr lang="fr-CA" altLang="ko-KR" i="1" dirty="0" err="1">
                <a:ea typeface="ＭＳ Ｐゴシック" pitchFamily="34" charset="-128"/>
              </a:rPr>
              <a:t>H</a:t>
            </a:r>
            <a:r>
              <a:rPr lang="fr-CA" altLang="ko-KR" i="1" baseline="-25000" dirty="0" err="1">
                <a:ea typeface="ＭＳ Ｐゴシック" pitchFamily="34" charset="-128"/>
              </a:rPr>
              <a:t>t+k</a:t>
            </a:r>
            <a:r>
              <a:rPr lang="fr-CA" altLang="ko-KR" i="1" baseline="-25000" dirty="0">
                <a:ea typeface="ＭＳ Ｐゴシック" pitchFamily="34" charset="-128"/>
              </a:rPr>
              <a:t> </a:t>
            </a:r>
            <a:r>
              <a:rPr lang="fr-CA" altLang="ko-KR" i="1" dirty="0">
                <a:ea typeface="ＭＳ Ｐゴシック" pitchFamily="34" charset="-128"/>
              </a:rPr>
              <a:t>= j, </a:t>
            </a:r>
            <a:r>
              <a:rPr lang="fr-CA" altLang="ko-KR" i="1" dirty="0" err="1">
                <a:ea typeface="ＭＳ Ｐゴシック" pitchFamily="34" charset="-128"/>
              </a:rPr>
              <a:t>S</a:t>
            </a:r>
            <a:r>
              <a:rPr lang="fr-CA" altLang="ko-KR" i="1" baseline="-25000" dirty="0" err="1">
                <a:ea typeface="ＭＳ Ｐゴシック" pitchFamily="34" charset="-128"/>
              </a:rPr>
              <a:t>t+k</a:t>
            </a:r>
            <a:r>
              <a:rPr lang="fr-CA" altLang="ko-KR" i="1" dirty="0">
                <a:ea typeface="ＭＳ Ｐゴシック" pitchFamily="34" charset="-128"/>
              </a:rPr>
              <a:t>=s</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a:t>
            </a:r>
            <a:r>
              <a:rPr lang="fr-CA" altLang="ko-KR" i="1" baseline="-25000" dirty="0">
                <a:ea typeface="ＭＳ Ｐゴシック" pitchFamily="34" charset="-128"/>
              </a:rPr>
              <a:t>t</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a:t>
            </a:r>
            <a:r>
              <a:rPr lang="fr-CA" altLang="ko-KR" i="1" baseline="-25000" dirty="0">
                <a:ea typeface="ＭＳ Ｐゴシック" pitchFamily="34" charset="-128"/>
              </a:rPr>
              <a:t>t</a:t>
            </a:r>
            <a:r>
              <a:rPr lang="fr-CA" altLang="ko-KR" dirty="0">
                <a:ea typeface="ＭＳ Ｐゴシック" pitchFamily="34" charset="-128"/>
              </a:rPr>
              <a:t>)</a:t>
            </a:r>
            <a:br>
              <a:rPr lang="fr-CA" altLang="ko-KR" dirty="0">
                <a:ea typeface="ＭＳ Ｐゴシック" pitchFamily="34" charset="-128"/>
              </a:rPr>
            </a:br>
            <a:r>
              <a:rPr lang="fr-CA" altLang="ko-KR" dirty="0">
                <a:ea typeface="ＭＳ Ｐゴシック" pitchFamily="34" charset="-128"/>
              </a:rPr>
              <a:t>              = </a:t>
            </a:r>
            <a:r>
              <a:rPr lang="fr-CA" altLang="en-US" dirty="0">
                <a:ea typeface="ＭＳ Ｐゴシック" pitchFamily="34" charset="-128"/>
                <a:sym typeface="Symbol" pitchFamily="18" charset="2"/>
              </a:rPr>
              <a:t></a:t>
            </a:r>
            <a:r>
              <a:rPr lang="fr-CA" altLang="en-US" i="1" baseline="-25000" dirty="0">
                <a:ea typeface="ＭＳ Ｐゴシック" pitchFamily="34" charset="-128"/>
                <a:sym typeface="Symbol" pitchFamily="18" charset="2"/>
              </a:rPr>
              <a:t>s </a:t>
            </a:r>
            <a:r>
              <a:rPr lang="fr-CA" altLang="en-US" dirty="0">
                <a:ea typeface="ＭＳ Ｐゴシック" pitchFamily="34" charset="-128"/>
                <a:sym typeface="Symbol" pitchFamily="18" charset="2"/>
              </a:rPr>
              <a:t></a:t>
            </a:r>
            <a:r>
              <a:rPr lang="fr-CA" altLang="en-US" i="1" baseline="-25000" dirty="0">
                <a:ea typeface="ＭＳ Ｐゴシック" pitchFamily="34" charset="-128"/>
                <a:sym typeface="Symbol" pitchFamily="18" charset="2"/>
              </a:rPr>
              <a:t>j</a:t>
            </a:r>
            <a:r>
              <a:rPr lang="fr-CA" altLang="en-US" dirty="0">
                <a:ea typeface="ＭＳ Ｐゴシック" pitchFamily="34" charset="-128"/>
              </a:rPr>
              <a:t> </a:t>
            </a:r>
            <a:r>
              <a:rPr lang="fr-CA" altLang="en-US" i="1" dirty="0">
                <a:ea typeface="ＭＳ Ｐゴシック" pitchFamily="34" charset="-128"/>
              </a:rPr>
              <a:t>P</a:t>
            </a:r>
            <a:r>
              <a:rPr lang="fr-CA" altLang="en-US" dirty="0">
                <a:ea typeface="ＭＳ Ｐゴシック" pitchFamily="34" charset="-128"/>
              </a:rPr>
              <a:t>(</a:t>
            </a:r>
            <a:r>
              <a:rPr lang="fr-CA" altLang="en-US" i="1" dirty="0" err="1">
                <a:ea typeface="ＭＳ Ｐゴシック" pitchFamily="34" charset="-128"/>
              </a:rPr>
              <a:t>S</a:t>
            </a:r>
            <a:r>
              <a:rPr lang="fr-CA" altLang="en-US" i="1" baseline="-25000" dirty="0" err="1">
                <a:ea typeface="ＭＳ Ｐゴシック" pitchFamily="34" charset="-128"/>
              </a:rPr>
              <a:t>t+k</a:t>
            </a:r>
            <a:r>
              <a:rPr lang="fr-CA" altLang="en-US" dirty="0">
                <a:ea typeface="ＭＳ Ｐゴシック" pitchFamily="34" charset="-128"/>
              </a:rPr>
              <a:t>= </a:t>
            </a:r>
            <a:r>
              <a:rPr lang="fr-CA" altLang="en-US" dirty="0" err="1">
                <a:ea typeface="ＭＳ Ｐゴシック" pitchFamily="34" charset="-128"/>
              </a:rPr>
              <a:t>s</a:t>
            </a:r>
            <a:r>
              <a:rPr lang="fr-CA" altLang="ko-KR" dirty="0" err="1">
                <a:ea typeface="ＭＳ Ｐゴシック" pitchFamily="34" charset="-128"/>
              </a:rPr>
              <a:t>|</a:t>
            </a:r>
            <a:r>
              <a:rPr lang="fr-CA" altLang="ko-KR" i="1" dirty="0" err="1">
                <a:ea typeface="ＭＳ Ｐゴシック" pitchFamily="34" charset="-128"/>
              </a:rPr>
              <a:t>H</a:t>
            </a:r>
            <a:r>
              <a:rPr lang="fr-CA" altLang="ko-KR" i="1" baseline="-25000" dirty="0" err="1">
                <a:ea typeface="ＭＳ Ｐゴシック" pitchFamily="34" charset="-128"/>
              </a:rPr>
              <a:t>t+k</a:t>
            </a:r>
            <a:r>
              <a:rPr lang="fr-CA" altLang="ko-KR" baseline="-25000" dirty="0">
                <a:ea typeface="ＭＳ Ｐゴシック" pitchFamily="34" charset="-128"/>
              </a:rPr>
              <a:t> </a:t>
            </a:r>
            <a:r>
              <a:rPr lang="fr-CA" altLang="ko-KR" dirty="0">
                <a:ea typeface="ＭＳ Ｐゴシック" pitchFamily="34" charset="-128"/>
              </a:rPr>
              <a:t>= </a:t>
            </a:r>
            <a:r>
              <a:rPr lang="fr-CA" altLang="ko-KR" i="1" dirty="0">
                <a:ea typeface="ＭＳ Ｐゴシック" pitchFamily="34" charset="-128"/>
              </a:rPr>
              <a:t>j</a:t>
            </a:r>
            <a:r>
              <a:rPr lang="fr-CA" altLang="ko-KR" dirty="0">
                <a:ea typeface="ＭＳ Ｐゴシック" pitchFamily="34" charset="-128"/>
              </a:rPr>
              <a:t>)</a:t>
            </a:r>
            <a:r>
              <a:rPr lang="fr-CA" altLang="en-US" dirty="0">
                <a:ea typeface="ＭＳ Ｐゴシック" pitchFamily="34" charset="-128"/>
              </a:rPr>
              <a:t> </a:t>
            </a:r>
            <a:r>
              <a:rPr lang="fr-CA" altLang="en-US" i="1" dirty="0">
                <a:ea typeface="ＭＳ Ｐゴシック" pitchFamily="34" charset="-128"/>
              </a:rPr>
              <a:t>P</a:t>
            </a:r>
            <a:r>
              <a:rPr lang="fr-CA" altLang="en-US" dirty="0">
                <a:ea typeface="ＭＳ Ｐゴシック" pitchFamily="34" charset="-128"/>
              </a:rPr>
              <a:t>(</a:t>
            </a:r>
            <a:r>
              <a:rPr lang="fr-CA" altLang="en-US" i="1" dirty="0">
                <a:ea typeface="ＭＳ Ｐゴシック" pitchFamily="34" charset="-128"/>
              </a:rPr>
              <a:t>H</a:t>
            </a:r>
            <a:r>
              <a:rPr lang="fr-CA" altLang="ko-KR" i="1" baseline="-25000" dirty="0">
                <a:ea typeface="ＭＳ Ｐゴシック" pitchFamily="34" charset="-128"/>
              </a:rPr>
              <a:t>t+k+1</a:t>
            </a:r>
            <a:r>
              <a:rPr lang="fr-CA" altLang="ko-KR" dirty="0">
                <a:ea typeface="ＭＳ Ｐゴシック" pitchFamily="34" charset="-128"/>
              </a:rPr>
              <a:t> = </a:t>
            </a:r>
            <a:r>
              <a:rPr lang="fr-CA" altLang="ko-KR" i="1" dirty="0" err="1">
                <a:ea typeface="ＭＳ Ｐゴシック" pitchFamily="34" charset="-128"/>
              </a:rPr>
              <a:t>i</a:t>
            </a:r>
            <a:r>
              <a:rPr lang="fr-CA" altLang="ko-KR" dirty="0" err="1">
                <a:ea typeface="ＭＳ Ｐゴシック" pitchFamily="34" charset="-128"/>
              </a:rPr>
              <a:t>|</a:t>
            </a:r>
            <a:r>
              <a:rPr lang="fr-CA" altLang="ko-KR" i="1" dirty="0" err="1">
                <a:ea typeface="ＭＳ Ｐゴシック" pitchFamily="34" charset="-128"/>
              </a:rPr>
              <a:t>H</a:t>
            </a:r>
            <a:r>
              <a:rPr lang="fr-CA" altLang="ko-KR" baseline="-25000" dirty="0" err="1">
                <a:ea typeface="ＭＳ Ｐゴシック" pitchFamily="34" charset="-128"/>
              </a:rPr>
              <a:t>t+k</a:t>
            </a:r>
            <a:r>
              <a:rPr lang="fr-CA" altLang="ko-KR" baseline="-25000" dirty="0">
                <a:ea typeface="ＭＳ Ｐゴシック" pitchFamily="34" charset="-128"/>
              </a:rPr>
              <a:t> </a:t>
            </a:r>
            <a:r>
              <a:rPr lang="fr-CA" altLang="ko-KR" dirty="0">
                <a:ea typeface="ＭＳ Ｐゴシック" pitchFamily="34" charset="-128"/>
              </a:rPr>
              <a:t>= </a:t>
            </a:r>
            <a:r>
              <a:rPr lang="fr-CA" altLang="ko-KR" i="1" dirty="0">
                <a:ea typeface="ＭＳ Ｐゴシック" pitchFamily="34" charset="-128"/>
              </a:rPr>
              <a:t>j</a:t>
            </a:r>
            <a:r>
              <a:rPr lang="fr-CA" altLang="ko-KR" dirty="0">
                <a:ea typeface="ＭＳ Ｐゴシック" pitchFamily="34" charset="-128"/>
              </a:rPr>
              <a:t>)</a:t>
            </a:r>
            <a:r>
              <a:rPr lang="fr-CA" altLang="en-US" dirty="0">
                <a:ea typeface="ＭＳ Ｐゴシック" pitchFamily="34" charset="-128"/>
              </a:rPr>
              <a:t> </a:t>
            </a:r>
            <a:r>
              <a:rPr lang="fr-CA" altLang="ko-KR" i="1" dirty="0">
                <a:ea typeface="ＭＳ Ｐゴシック" pitchFamily="34" charset="-128"/>
              </a:rPr>
              <a:t>P</a:t>
            </a:r>
            <a:r>
              <a:rPr lang="fr-CA" altLang="ko-KR" dirty="0">
                <a:ea typeface="ＭＳ Ｐゴシック" pitchFamily="34" charset="-128"/>
              </a:rPr>
              <a:t>(</a:t>
            </a:r>
            <a:r>
              <a:rPr lang="fr-CA" altLang="ko-KR" i="1" dirty="0" err="1">
                <a:ea typeface="ＭＳ Ｐゴシック" pitchFamily="34" charset="-128"/>
              </a:rPr>
              <a:t>H</a:t>
            </a:r>
            <a:r>
              <a:rPr lang="fr-CA" altLang="ko-KR" i="1" baseline="-25000" dirty="0" err="1">
                <a:ea typeface="ＭＳ Ｐゴシック" pitchFamily="34" charset="-128"/>
              </a:rPr>
              <a:t>t+k</a:t>
            </a:r>
            <a:r>
              <a:rPr lang="fr-CA" altLang="ko-KR" dirty="0">
                <a:ea typeface="ＭＳ Ｐゴシック" pitchFamily="34" charset="-128"/>
              </a:rPr>
              <a:t> = </a:t>
            </a:r>
            <a:r>
              <a:rPr lang="fr-CA" altLang="ko-KR" i="1" dirty="0">
                <a:ea typeface="ＭＳ Ｐゴシック" pitchFamily="34" charset="-128"/>
              </a:rPr>
              <a:t>j</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a:t>
            </a:r>
            <a:r>
              <a:rPr lang="fr-CA" altLang="ko-KR" i="1" baseline="-25000" dirty="0">
                <a:ea typeface="ＭＳ Ｐゴシック" pitchFamily="34" charset="-128"/>
              </a:rPr>
              <a:t>t</a:t>
            </a:r>
            <a:r>
              <a:rPr lang="fr-CA" altLang="ko-KR" dirty="0">
                <a:ea typeface="ＭＳ Ｐゴシック" pitchFamily="34" charset="-128"/>
              </a:rPr>
              <a:t>) </a:t>
            </a:r>
            <a:br>
              <a:rPr lang="fr-CA" altLang="ko-KR" dirty="0">
                <a:ea typeface="ＭＳ Ｐゴシック" pitchFamily="34" charset="-128"/>
              </a:rPr>
            </a:br>
            <a:r>
              <a:rPr lang="fr-CA" altLang="ko-KR" dirty="0">
                <a:ea typeface="ＭＳ Ｐゴシック" pitchFamily="34" charset="-128"/>
              </a:rPr>
              <a:t>              = </a:t>
            </a:r>
            <a:r>
              <a:rPr lang="fr-CA" altLang="en-US" dirty="0">
                <a:ea typeface="ＭＳ Ｐゴシック" pitchFamily="34" charset="-128"/>
                <a:sym typeface="Symbol" pitchFamily="18" charset="2"/>
              </a:rPr>
              <a:t></a:t>
            </a:r>
            <a:r>
              <a:rPr lang="fr-CA" altLang="en-US" i="1" baseline="-25000" dirty="0">
                <a:ea typeface="ＭＳ Ｐゴシック" pitchFamily="34" charset="-128"/>
                <a:sym typeface="Symbol" pitchFamily="18" charset="2"/>
              </a:rPr>
              <a:t>j</a:t>
            </a:r>
            <a:r>
              <a:rPr lang="fr-CA" altLang="en-US" dirty="0">
                <a:ea typeface="ＭＳ Ｐゴシック" pitchFamily="34" charset="-128"/>
              </a:rPr>
              <a:t> </a:t>
            </a:r>
            <a:r>
              <a:rPr lang="fr-CA" altLang="en-US" i="1" dirty="0">
                <a:ea typeface="ＭＳ Ｐゴシック" pitchFamily="34" charset="-128"/>
              </a:rPr>
              <a:t>P</a:t>
            </a:r>
            <a:r>
              <a:rPr lang="fr-CA" altLang="en-US" dirty="0">
                <a:ea typeface="ＭＳ Ｐゴシック" pitchFamily="34" charset="-128"/>
              </a:rPr>
              <a:t>(</a:t>
            </a:r>
            <a:r>
              <a:rPr lang="fr-CA" altLang="en-US" i="1" dirty="0">
                <a:ea typeface="ＭＳ Ｐゴシック" pitchFamily="34" charset="-128"/>
              </a:rPr>
              <a:t>H</a:t>
            </a:r>
            <a:r>
              <a:rPr lang="fr-CA" altLang="ko-KR" i="1" baseline="-25000" dirty="0">
                <a:ea typeface="ＭＳ Ｐゴシック" pitchFamily="34" charset="-128"/>
              </a:rPr>
              <a:t>t+k+1</a:t>
            </a:r>
            <a:r>
              <a:rPr lang="fr-CA" altLang="ko-KR" dirty="0">
                <a:ea typeface="ＭＳ Ｐゴシック" pitchFamily="34" charset="-128"/>
              </a:rPr>
              <a:t> = </a:t>
            </a:r>
            <a:r>
              <a:rPr lang="fr-CA" altLang="ko-KR" i="1" dirty="0" err="1">
                <a:ea typeface="ＭＳ Ｐゴシック" pitchFamily="34" charset="-128"/>
              </a:rPr>
              <a:t>i</a:t>
            </a:r>
            <a:r>
              <a:rPr lang="fr-CA" altLang="ko-KR" dirty="0" err="1">
                <a:ea typeface="ＭＳ Ｐゴシック" pitchFamily="34" charset="-128"/>
              </a:rPr>
              <a:t>|</a:t>
            </a:r>
            <a:r>
              <a:rPr lang="fr-CA" altLang="ko-KR" i="1" dirty="0" err="1">
                <a:ea typeface="ＭＳ Ｐゴシック" pitchFamily="34" charset="-128"/>
              </a:rPr>
              <a:t>H</a:t>
            </a:r>
            <a:r>
              <a:rPr lang="fr-CA" altLang="ko-KR" i="1" baseline="-25000" dirty="0" err="1">
                <a:ea typeface="ＭＳ Ｐゴシック" pitchFamily="34" charset="-128"/>
              </a:rPr>
              <a:t>t+k</a:t>
            </a:r>
            <a:r>
              <a:rPr lang="fr-CA" altLang="ko-KR" baseline="-25000" dirty="0">
                <a:ea typeface="ＭＳ Ｐゴシック" pitchFamily="34" charset="-128"/>
              </a:rPr>
              <a:t> </a:t>
            </a:r>
            <a:r>
              <a:rPr lang="fr-CA" altLang="ko-KR" dirty="0">
                <a:ea typeface="ＭＳ Ｐゴシック" pitchFamily="34" charset="-128"/>
              </a:rPr>
              <a:t>= </a:t>
            </a:r>
            <a:r>
              <a:rPr lang="fr-CA" altLang="ko-KR" i="1" dirty="0">
                <a:ea typeface="ＭＳ Ｐゴシック" pitchFamily="34" charset="-128"/>
              </a:rPr>
              <a:t>j</a:t>
            </a:r>
            <a:r>
              <a:rPr lang="fr-CA" altLang="ko-KR" dirty="0">
                <a:ea typeface="ＭＳ Ｐゴシック" pitchFamily="34" charset="-128"/>
              </a:rPr>
              <a:t>)</a:t>
            </a:r>
            <a:r>
              <a:rPr lang="fr-CA" altLang="en-US" dirty="0">
                <a:ea typeface="ＭＳ Ｐゴシック" pitchFamily="34" charset="-128"/>
              </a:rPr>
              <a:t> </a:t>
            </a:r>
            <a:r>
              <a:rPr lang="fr-CA" altLang="ko-KR" i="1" dirty="0">
                <a:ea typeface="ＭＳ Ｐゴシック" pitchFamily="34" charset="-128"/>
              </a:rPr>
              <a:t>P</a:t>
            </a:r>
            <a:r>
              <a:rPr lang="fr-CA" altLang="ko-KR" dirty="0">
                <a:ea typeface="ＭＳ Ｐゴシック" pitchFamily="34" charset="-128"/>
              </a:rPr>
              <a:t>(</a:t>
            </a:r>
            <a:r>
              <a:rPr lang="fr-CA" altLang="ko-KR" i="1" dirty="0" err="1">
                <a:ea typeface="ＭＳ Ｐゴシック" pitchFamily="34" charset="-128"/>
              </a:rPr>
              <a:t>H</a:t>
            </a:r>
            <a:r>
              <a:rPr lang="fr-CA" altLang="ko-KR" i="1" baseline="-25000" dirty="0" err="1">
                <a:ea typeface="ＭＳ Ｐゴシック" pitchFamily="34" charset="-128"/>
              </a:rPr>
              <a:t>t+k</a:t>
            </a:r>
            <a:r>
              <a:rPr lang="fr-CA" altLang="ko-KR" dirty="0">
                <a:ea typeface="ＭＳ Ｐゴシック" pitchFamily="34" charset="-128"/>
              </a:rPr>
              <a:t> = </a:t>
            </a:r>
            <a:r>
              <a:rPr lang="fr-CA" altLang="ko-KR" i="1" dirty="0">
                <a:ea typeface="ＭＳ Ｐゴシック" pitchFamily="34" charset="-128"/>
              </a:rPr>
              <a:t>j</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a:t>
            </a:r>
            <a:r>
              <a:rPr lang="fr-CA" altLang="ko-KR" i="1" baseline="-25000" dirty="0">
                <a:ea typeface="ＭＳ Ｐゴシック" pitchFamily="34" charset="-128"/>
              </a:rPr>
              <a:t>t</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a:t>
            </a:r>
            <a:r>
              <a:rPr lang="fr-CA" altLang="ko-KR" i="1" baseline="-25000" dirty="0">
                <a:ea typeface="ＭＳ Ｐゴシック" pitchFamily="34" charset="-128"/>
              </a:rPr>
              <a:t>t</a:t>
            </a:r>
            <a:r>
              <a:rPr lang="fr-CA" altLang="ko-KR" dirty="0">
                <a:ea typeface="ＭＳ Ｐゴシック" pitchFamily="34" charset="-128"/>
              </a:rPr>
              <a:t>)</a:t>
            </a:r>
            <a:r>
              <a:rPr lang="fr-CA" altLang="en-US" dirty="0">
                <a:ea typeface="ＭＳ Ｐゴシック" pitchFamily="34" charset="-128"/>
                <a:sym typeface="Symbol" pitchFamily="18" charset="2"/>
              </a:rPr>
              <a:t> </a:t>
            </a:r>
            <a:r>
              <a:rPr lang="fr-CA" altLang="en-US" i="1" baseline="-25000" dirty="0">
                <a:ea typeface="ＭＳ Ｐゴシック" pitchFamily="34" charset="-128"/>
                <a:sym typeface="Symbol" pitchFamily="18" charset="2"/>
              </a:rPr>
              <a:t>s </a:t>
            </a:r>
            <a:r>
              <a:rPr lang="fr-CA" altLang="en-US" i="1" dirty="0">
                <a:ea typeface="ＭＳ Ｐゴシック" pitchFamily="34" charset="-128"/>
              </a:rPr>
              <a:t>P</a:t>
            </a:r>
            <a:r>
              <a:rPr lang="fr-CA" altLang="en-US" dirty="0">
                <a:ea typeface="ＭＳ Ｐゴシック" pitchFamily="34" charset="-128"/>
              </a:rPr>
              <a:t>(</a:t>
            </a:r>
            <a:r>
              <a:rPr lang="fr-CA" altLang="en-US" i="1" dirty="0" err="1">
                <a:ea typeface="ＭＳ Ｐゴシック" pitchFamily="34" charset="-128"/>
              </a:rPr>
              <a:t>S</a:t>
            </a:r>
            <a:r>
              <a:rPr lang="fr-CA" altLang="en-US" i="1" baseline="-25000" dirty="0" err="1">
                <a:ea typeface="ＭＳ Ｐゴシック" pitchFamily="34" charset="-128"/>
              </a:rPr>
              <a:t>t</a:t>
            </a:r>
            <a:r>
              <a:rPr lang="fr-CA" altLang="en-US" baseline="-25000" dirty="0" err="1">
                <a:ea typeface="ＭＳ Ｐゴシック" pitchFamily="34" charset="-128"/>
              </a:rPr>
              <a:t>+k</a:t>
            </a:r>
            <a:r>
              <a:rPr lang="fr-CA" altLang="en-US" dirty="0">
                <a:ea typeface="ＭＳ Ｐゴシック" pitchFamily="34" charset="-128"/>
              </a:rPr>
              <a:t>= </a:t>
            </a:r>
            <a:r>
              <a:rPr lang="fr-CA" altLang="en-US" dirty="0" err="1">
                <a:ea typeface="ＭＳ Ｐゴシック" pitchFamily="34" charset="-128"/>
              </a:rPr>
              <a:t>s</a:t>
            </a:r>
            <a:r>
              <a:rPr lang="fr-CA" altLang="ko-KR" dirty="0" err="1">
                <a:ea typeface="ＭＳ Ｐゴシック" pitchFamily="34" charset="-128"/>
              </a:rPr>
              <a:t>|</a:t>
            </a:r>
            <a:r>
              <a:rPr lang="fr-CA" altLang="ko-KR" i="1" dirty="0" err="1">
                <a:ea typeface="ＭＳ Ｐゴシック" pitchFamily="34" charset="-128"/>
              </a:rPr>
              <a:t>H</a:t>
            </a:r>
            <a:r>
              <a:rPr lang="fr-CA" altLang="ko-KR" i="1" baseline="-25000" dirty="0" err="1">
                <a:ea typeface="ＭＳ Ｐゴシック" pitchFamily="34" charset="-128"/>
              </a:rPr>
              <a:t>t+k</a:t>
            </a:r>
            <a:r>
              <a:rPr lang="fr-CA" altLang="ko-KR" baseline="-25000" dirty="0">
                <a:ea typeface="ＭＳ Ｐゴシック" pitchFamily="34" charset="-128"/>
              </a:rPr>
              <a:t> </a:t>
            </a:r>
            <a:r>
              <a:rPr lang="fr-CA" altLang="ko-KR" dirty="0">
                <a:ea typeface="ＭＳ Ｐゴシック" pitchFamily="34" charset="-128"/>
              </a:rPr>
              <a:t>= </a:t>
            </a:r>
            <a:r>
              <a:rPr lang="fr-CA" altLang="ko-KR" i="1" dirty="0">
                <a:ea typeface="ＭＳ Ｐゴシック" pitchFamily="34" charset="-128"/>
              </a:rPr>
              <a:t>j</a:t>
            </a:r>
            <a:r>
              <a:rPr lang="fr-CA" altLang="ko-KR" dirty="0">
                <a:ea typeface="ＭＳ Ｐゴシック" pitchFamily="34" charset="-128"/>
              </a:rPr>
              <a:t>)</a:t>
            </a:r>
            <a:r>
              <a:rPr lang="fr-CA" altLang="en-US" dirty="0">
                <a:ea typeface="ＭＳ Ｐゴシック" pitchFamily="34" charset="-128"/>
              </a:rPr>
              <a:t> </a:t>
            </a:r>
            <a:br>
              <a:rPr lang="fr-CA" altLang="en-US" dirty="0">
                <a:ea typeface="ＭＳ Ｐゴシック" pitchFamily="34" charset="-128"/>
              </a:rPr>
            </a:br>
            <a:r>
              <a:rPr lang="fr-CA" altLang="en-US" dirty="0">
                <a:ea typeface="ＭＳ Ｐゴシック" pitchFamily="34" charset="-128"/>
              </a:rPr>
              <a:t>              = </a:t>
            </a:r>
            <a:r>
              <a:rPr lang="fr-CA" altLang="en-US" dirty="0">
                <a:ea typeface="ＭＳ Ｐゴシック" pitchFamily="34" charset="-128"/>
                <a:sym typeface="Symbol" pitchFamily="18" charset="2"/>
              </a:rPr>
              <a:t></a:t>
            </a:r>
            <a:r>
              <a:rPr lang="fr-CA" altLang="en-US" i="1" baseline="-25000" dirty="0">
                <a:ea typeface="ＭＳ Ｐゴシック" pitchFamily="34" charset="-128"/>
                <a:sym typeface="Symbol" pitchFamily="18" charset="2"/>
              </a:rPr>
              <a:t>j</a:t>
            </a:r>
            <a:r>
              <a:rPr lang="fr-CA" altLang="en-US" dirty="0">
                <a:ea typeface="ＭＳ Ｐゴシック" pitchFamily="34" charset="-128"/>
              </a:rPr>
              <a:t> </a:t>
            </a:r>
            <a:r>
              <a:rPr lang="fr-CA" altLang="en-US" i="1" dirty="0">
                <a:ea typeface="ＭＳ Ｐゴシック" pitchFamily="34" charset="-128"/>
              </a:rPr>
              <a:t>P</a:t>
            </a:r>
            <a:r>
              <a:rPr lang="fr-CA" altLang="en-US" dirty="0">
                <a:ea typeface="ＭＳ Ｐゴシック" pitchFamily="34" charset="-128"/>
              </a:rPr>
              <a:t>(</a:t>
            </a:r>
            <a:r>
              <a:rPr lang="fr-CA" altLang="en-US" i="1" dirty="0">
                <a:ea typeface="ＭＳ Ｐゴシック" pitchFamily="34" charset="-128"/>
              </a:rPr>
              <a:t>H</a:t>
            </a:r>
            <a:r>
              <a:rPr lang="fr-CA" altLang="ko-KR" i="1" baseline="-25000" dirty="0">
                <a:ea typeface="ＭＳ Ｐゴシック" pitchFamily="34" charset="-128"/>
              </a:rPr>
              <a:t>t+k+1</a:t>
            </a:r>
            <a:r>
              <a:rPr lang="fr-CA" altLang="ko-KR" dirty="0">
                <a:ea typeface="ＭＳ Ｐゴシック" pitchFamily="34" charset="-128"/>
              </a:rPr>
              <a:t> = </a:t>
            </a:r>
            <a:r>
              <a:rPr lang="fr-CA" altLang="ko-KR" i="1" dirty="0" err="1">
                <a:ea typeface="ＭＳ Ｐゴシック" pitchFamily="34" charset="-128"/>
              </a:rPr>
              <a:t>i</a:t>
            </a:r>
            <a:r>
              <a:rPr lang="fr-CA" altLang="ko-KR" dirty="0" err="1">
                <a:ea typeface="ＭＳ Ｐゴシック" pitchFamily="34" charset="-128"/>
              </a:rPr>
              <a:t>|</a:t>
            </a:r>
            <a:r>
              <a:rPr lang="fr-CA" altLang="ko-KR" i="1" dirty="0" err="1">
                <a:ea typeface="ＭＳ Ｐゴシック" pitchFamily="34" charset="-128"/>
              </a:rPr>
              <a:t>H</a:t>
            </a:r>
            <a:r>
              <a:rPr lang="fr-CA" altLang="ko-KR" i="1" baseline="-25000" dirty="0" err="1">
                <a:ea typeface="ＭＳ Ｐゴシック" pitchFamily="34" charset="-128"/>
              </a:rPr>
              <a:t>t+k</a:t>
            </a:r>
            <a:r>
              <a:rPr lang="fr-CA" altLang="ko-KR" baseline="-25000" dirty="0">
                <a:ea typeface="ＭＳ Ｐゴシック" pitchFamily="34" charset="-128"/>
              </a:rPr>
              <a:t> </a:t>
            </a:r>
            <a:r>
              <a:rPr lang="fr-CA" altLang="ko-KR" dirty="0">
                <a:ea typeface="ＭＳ Ｐゴシック" pitchFamily="34" charset="-128"/>
              </a:rPr>
              <a:t>= </a:t>
            </a:r>
            <a:r>
              <a:rPr lang="fr-CA" altLang="ko-KR" i="1" dirty="0">
                <a:ea typeface="ＭＳ Ｐゴシック" pitchFamily="34" charset="-128"/>
              </a:rPr>
              <a:t>j</a:t>
            </a:r>
            <a:r>
              <a:rPr lang="fr-CA" altLang="ko-KR" dirty="0">
                <a:ea typeface="ＭＳ Ｐゴシック" pitchFamily="34" charset="-128"/>
              </a:rPr>
              <a:t>)</a:t>
            </a:r>
            <a:r>
              <a:rPr lang="fr-CA" altLang="en-US" dirty="0">
                <a:ea typeface="ＭＳ Ｐゴシック" pitchFamily="34" charset="-128"/>
              </a:rPr>
              <a:t> </a:t>
            </a:r>
            <a:r>
              <a:rPr lang="fr-CA" altLang="ko-KR" dirty="0">
                <a:ea typeface="ＭＳ Ｐゴシック" pitchFamily="34" charset="-128"/>
              </a:rPr>
              <a:t>π(</a:t>
            </a:r>
            <a:r>
              <a:rPr lang="fr-CA" altLang="ko-KR" dirty="0" err="1">
                <a:ea typeface="ＭＳ Ｐゴシック" pitchFamily="34" charset="-128"/>
              </a:rPr>
              <a:t>j,k</a:t>
            </a:r>
            <a:r>
              <a:rPr lang="fr-CA" altLang="ko-KR" dirty="0">
                <a:ea typeface="ＭＳ Ｐゴシック" pitchFamily="34" charset="-128"/>
              </a:rPr>
              <a:t>)</a:t>
            </a:r>
          </a:p>
          <a:p>
            <a:pPr lvl="1" eaLnBrk="1" hangingPunct="1"/>
            <a:r>
              <a:rPr lang="fr-CA" altLang="ko-KR" dirty="0">
                <a:ea typeface="ＭＳ Ｐゴシック" pitchFamily="34" charset="-128"/>
              </a:rPr>
              <a:t>On a les valeurs initiales</a:t>
            </a:r>
            <a:br>
              <a:rPr lang="fr-CA" altLang="ko-KR" dirty="0">
                <a:ea typeface="ＭＳ Ｐゴシック" pitchFamily="34" charset="-128"/>
              </a:rPr>
            </a:br>
            <a:r>
              <a:rPr lang="fr-CA" altLang="ko-KR" dirty="0">
                <a:ea typeface="ＭＳ Ｐゴシック" pitchFamily="34" charset="-128"/>
              </a:rPr>
              <a:t>π(i,0) = </a:t>
            </a:r>
            <a:r>
              <a:rPr lang="fr-CA" altLang="en-US" i="1" dirty="0">
                <a:ea typeface="ＭＳ Ｐゴシック" pitchFamily="34" charset="-128"/>
              </a:rPr>
              <a:t>P</a:t>
            </a:r>
            <a:r>
              <a:rPr lang="fr-CA" altLang="en-US" dirty="0">
                <a:ea typeface="ＭＳ Ｐゴシック" pitchFamily="34" charset="-128"/>
              </a:rPr>
              <a:t>(</a:t>
            </a:r>
            <a:r>
              <a:rPr lang="fr-CA" altLang="en-US" i="1" dirty="0" err="1">
                <a:ea typeface="ＭＳ Ｐゴシック" pitchFamily="34" charset="-128"/>
              </a:rPr>
              <a:t>H</a:t>
            </a:r>
            <a:r>
              <a:rPr lang="fr-CA" altLang="en-US" i="1" baseline="-25000" dirty="0" err="1">
                <a:ea typeface="ＭＳ Ｐゴシック" pitchFamily="34" charset="-128"/>
              </a:rPr>
              <a:t>t</a:t>
            </a:r>
            <a:r>
              <a:rPr lang="fr-CA" altLang="en-US" i="1" baseline="-25000" dirty="0">
                <a:ea typeface="ＭＳ Ｐゴシック" pitchFamily="34" charset="-128"/>
              </a:rPr>
              <a:t> </a:t>
            </a:r>
            <a:r>
              <a:rPr lang="fr-CA" altLang="en-US" dirty="0">
                <a:ea typeface="ＭＳ Ｐゴシック" pitchFamily="34" charset="-128"/>
              </a:rPr>
              <a:t>= </a:t>
            </a:r>
            <a:r>
              <a:rPr lang="fr-CA" altLang="en-US" i="1" dirty="0">
                <a:ea typeface="ＭＳ Ｐゴシック" pitchFamily="34" charset="-128"/>
              </a:rPr>
              <a:t>i</a:t>
            </a:r>
            <a:r>
              <a:rPr lang="fr-CA" altLang="en-US" dirty="0">
                <a:ea typeface="ＭＳ Ｐゴシック" pitchFamily="34" charset="-128"/>
              </a:rPr>
              <a:t>|</a:t>
            </a:r>
            <a:r>
              <a:rPr lang="fr-CA" altLang="en-US" i="1" dirty="0">
                <a:ea typeface="ＭＳ Ｐゴシック" pitchFamily="34" charset="-128"/>
              </a:rPr>
              <a:t>s</a:t>
            </a:r>
            <a:r>
              <a:rPr lang="fr-CA" altLang="en-US" i="1" baseline="-25000" dirty="0">
                <a:ea typeface="ＭＳ Ｐゴシック" pitchFamily="34" charset="-128"/>
              </a:rPr>
              <a:t>1:t</a:t>
            </a:r>
            <a:r>
              <a:rPr lang="fr-CA" altLang="en-US" i="1" dirty="0">
                <a:ea typeface="ＭＳ Ｐゴシック" pitchFamily="34" charset="-128"/>
              </a:rPr>
              <a:t>) =</a:t>
            </a:r>
            <a:r>
              <a:rPr lang="fr-CA" altLang="ko-KR" dirty="0">
                <a:ea typeface="ＭＳ Ｐゴシック" pitchFamily="34" charset="-128"/>
              </a:rPr>
              <a:t> α(</a:t>
            </a:r>
            <a:r>
              <a:rPr lang="fr-CA" altLang="ko-KR" dirty="0" err="1">
                <a:ea typeface="ＭＳ Ｐゴシック" pitchFamily="34" charset="-128"/>
              </a:rPr>
              <a:t>i,t</a:t>
            </a:r>
            <a:r>
              <a:rPr lang="fr-CA" altLang="ko-KR" dirty="0">
                <a:ea typeface="ＭＳ Ｐゴシック" pitchFamily="34" charset="-128"/>
              </a:rPr>
              <a:t>) / </a:t>
            </a:r>
            <a:r>
              <a:rPr lang="fr-CA" altLang="en-US" dirty="0">
                <a:ea typeface="ＭＳ Ｐゴシック" pitchFamily="34" charset="-128"/>
                <a:sym typeface="Symbol" pitchFamily="18" charset="2"/>
              </a:rPr>
              <a:t></a:t>
            </a:r>
            <a:r>
              <a:rPr lang="fr-CA" altLang="en-US" baseline="-25000" dirty="0">
                <a:ea typeface="ＭＳ Ｐゴシック" pitchFamily="34" charset="-128"/>
                <a:sym typeface="Symbol" pitchFamily="18" charset="2"/>
              </a:rPr>
              <a:t>j</a:t>
            </a:r>
            <a:r>
              <a:rPr lang="fr-CA" altLang="en-US" i="1" baseline="-25000" dirty="0">
                <a:ea typeface="ＭＳ Ｐゴシック" pitchFamily="34" charset="-128"/>
                <a:sym typeface="Symbol" pitchFamily="18" charset="2"/>
              </a:rPr>
              <a:t> </a:t>
            </a:r>
            <a:r>
              <a:rPr lang="fr-CA" altLang="ko-KR" dirty="0">
                <a:ea typeface="ＭＳ Ｐゴシック" pitchFamily="34" charset="-128"/>
              </a:rPr>
              <a:t>α(</a:t>
            </a:r>
            <a:r>
              <a:rPr lang="fr-CA" altLang="ko-KR" dirty="0" err="1">
                <a:ea typeface="ＭＳ Ｐゴシック" pitchFamily="34" charset="-128"/>
              </a:rPr>
              <a:t>j,t</a:t>
            </a:r>
            <a:r>
              <a:rPr lang="fr-CA" altLang="ko-KR" dirty="0">
                <a:ea typeface="ＭＳ Ｐゴシック" pitchFamily="34" charset="-128"/>
              </a:rPr>
              <a:t>)    </a:t>
            </a:r>
            <a:r>
              <a:rPr lang="fr-CA" altLang="en-US" dirty="0">
                <a:ea typeface="ＭＳ Ｐゴシック" pitchFamily="34" charset="-128"/>
                <a:sym typeface="Symbol" pitchFamily="18" charset="2"/>
              </a:rPr>
              <a:t></a:t>
            </a:r>
            <a:r>
              <a:rPr lang="fr-CA" altLang="en-US" i="1" dirty="0">
                <a:ea typeface="ＭＳ Ｐゴシック" pitchFamily="34" charset="-128"/>
                <a:sym typeface="Symbol" pitchFamily="18" charset="2"/>
              </a:rPr>
              <a:t>i</a:t>
            </a:r>
            <a:endParaRPr lang="fr-CA" altLang="en-US" dirty="0">
              <a:ea typeface="ＭＳ Ｐゴシック" pitchFamily="34" charset="-128"/>
              <a:sym typeface="Symbol" pitchFamily="18" charset="2"/>
            </a:endParaRPr>
          </a:p>
          <a:p>
            <a:pPr eaLnBrk="1" hangingPunct="1"/>
            <a:r>
              <a:rPr lang="fr-CA" altLang="ko-KR" dirty="0">
                <a:ea typeface="ＭＳ Ｐゴシック" pitchFamily="34" charset="-128"/>
                <a:sym typeface="Symbol" pitchFamily="18" charset="2"/>
              </a:rPr>
              <a:t>On pourrait également faire une prédiction de </a:t>
            </a:r>
            <a:r>
              <a:rPr lang="fr-CA" altLang="ko-KR" i="1" dirty="0" err="1">
                <a:ea typeface="ＭＳ Ｐゴシック" pitchFamily="34" charset="-128"/>
                <a:sym typeface="Symbol" pitchFamily="18" charset="2"/>
              </a:rPr>
              <a:t>S</a:t>
            </a:r>
            <a:r>
              <a:rPr lang="fr-CA" altLang="ko-KR" i="1" baseline="-25000" dirty="0" err="1">
                <a:ea typeface="ＭＳ Ｐゴシック" pitchFamily="34" charset="-128"/>
                <a:sym typeface="Symbol" pitchFamily="18" charset="2"/>
              </a:rPr>
              <a:t>t+k</a:t>
            </a:r>
            <a:endParaRPr lang="fr-CA" altLang="ko-KR" i="1" baseline="-25000" dirty="0">
              <a:ea typeface="ＭＳ Ｐゴシック" pitchFamily="34" charset="-128"/>
              <a:sym typeface="Symbol" pitchFamily="18" charset="2"/>
            </a:endParaRPr>
          </a:p>
          <a:p>
            <a:pPr lvl="1" eaLnBrk="1" hangingPunct="1"/>
            <a:r>
              <a:rPr lang="fr-CA" altLang="ko-KR" i="1" dirty="0">
                <a:ea typeface="ＭＳ Ｐゴシック" pitchFamily="34" charset="-128"/>
              </a:rPr>
              <a:t>P</a:t>
            </a:r>
            <a:r>
              <a:rPr lang="fr-CA" altLang="ko-KR" dirty="0">
                <a:ea typeface="ＭＳ Ｐゴシック" pitchFamily="34" charset="-128"/>
              </a:rPr>
              <a:t>(</a:t>
            </a:r>
            <a:r>
              <a:rPr lang="fr-CA" altLang="ko-KR" dirty="0" err="1">
                <a:ea typeface="ＭＳ Ｐゴシック" pitchFamily="34" charset="-128"/>
              </a:rPr>
              <a:t>S</a:t>
            </a:r>
            <a:r>
              <a:rPr lang="fr-CA" altLang="ko-KR" i="1" baseline="-25000" dirty="0" err="1">
                <a:ea typeface="ＭＳ Ｐゴシック" pitchFamily="34" charset="-128"/>
              </a:rPr>
              <a:t>t+k</a:t>
            </a:r>
            <a:r>
              <a:rPr lang="fr-CA" altLang="ko-KR" dirty="0">
                <a:ea typeface="ＭＳ Ｐゴシック" pitchFamily="34" charset="-128"/>
              </a:rPr>
              <a:t> = s|</a:t>
            </a:r>
            <a:r>
              <a:rPr lang="fr-CA" altLang="ko-KR" i="1" dirty="0">
                <a:ea typeface="ＭＳ Ｐゴシック" pitchFamily="34" charset="-128"/>
              </a:rPr>
              <a:t>S</a:t>
            </a:r>
            <a:r>
              <a:rPr lang="fr-CA" altLang="ko-KR" baseline="-25000" dirty="0">
                <a:ea typeface="ＭＳ Ｐゴシック" pitchFamily="34" charset="-128"/>
              </a:rPr>
              <a:t>1:t</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a:t>
            </a:r>
            <a:r>
              <a:rPr lang="fr-CA" altLang="ko-KR" dirty="0">
                <a:ea typeface="ＭＳ Ｐゴシック" pitchFamily="34" charset="-128"/>
              </a:rPr>
              <a:t>) = </a:t>
            </a:r>
            <a:r>
              <a:rPr lang="fr-CA" altLang="en-US" dirty="0">
                <a:ea typeface="ＭＳ Ｐゴシック" pitchFamily="34" charset="-128"/>
                <a:sym typeface="Symbol" pitchFamily="18" charset="2"/>
              </a:rPr>
              <a:t></a:t>
            </a:r>
            <a:r>
              <a:rPr lang="fr-CA" altLang="en-US" i="1" baseline="-25000" dirty="0">
                <a:ea typeface="ＭＳ Ｐゴシック" pitchFamily="34" charset="-128"/>
                <a:sym typeface="Symbol" pitchFamily="18" charset="2"/>
              </a:rPr>
              <a:t>j</a:t>
            </a:r>
            <a:r>
              <a:rPr lang="fr-CA" altLang="en-US" dirty="0">
                <a:ea typeface="ＭＳ Ｐゴシック" pitchFamily="34" charset="-128"/>
                <a:sym typeface="Symbol" pitchFamily="18" charset="2"/>
              </a:rPr>
              <a:t> </a:t>
            </a:r>
            <a:r>
              <a:rPr lang="fr-CA" altLang="en-US" i="1" dirty="0">
                <a:ea typeface="ＭＳ Ｐゴシック" pitchFamily="34" charset="-128"/>
              </a:rPr>
              <a:t>P</a:t>
            </a:r>
            <a:r>
              <a:rPr lang="fr-CA" altLang="en-US" dirty="0">
                <a:ea typeface="ＭＳ Ｐゴシック" pitchFamily="34" charset="-128"/>
              </a:rPr>
              <a:t>(</a:t>
            </a:r>
            <a:r>
              <a:rPr lang="fr-CA" altLang="en-US" i="1" dirty="0" err="1">
                <a:ea typeface="ＭＳ Ｐゴシック" pitchFamily="34" charset="-128"/>
              </a:rPr>
              <a:t>S</a:t>
            </a:r>
            <a:r>
              <a:rPr lang="fr-CA" altLang="en-US" i="1" baseline="-25000" dirty="0" err="1">
                <a:ea typeface="ＭＳ Ｐゴシック" pitchFamily="34" charset="-128"/>
              </a:rPr>
              <a:t>t</a:t>
            </a:r>
            <a:r>
              <a:rPr lang="fr-CA" altLang="en-US" baseline="-25000" dirty="0" err="1">
                <a:ea typeface="ＭＳ Ｐゴシック" pitchFamily="34" charset="-128"/>
              </a:rPr>
              <a:t>+k</a:t>
            </a:r>
            <a:r>
              <a:rPr lang="fr-CA" altLang="en-US" dirty="0">
                <a:ea typeface="ＭＳ Ｐゴシック" pitchFamily="34" charset="-128"/>
              </a:rPr>
              <a:t>= </a:t>
            </a:r>
            <a:r>
              <a:rPr lang="fr-CA" altLang="en-US" dirty="0" err="1">
                <a:ea typeface="ＭＳ Ｐゴシック" pitchFamily="34" charset="-128"/>
              </a:rPr>
              <a:t>s</a:t>
            </a:r>
            <a:r>
              <a:rPr lang="fr-CA" altLang="ko-KR" dirty="0" err="1">
                <a:ea typeface="ＭＳ Ｐゴシック" pitchFamily="34" charset="-128"/>
              </a:rPr>
              <a:t>|</a:t>
            </a:r>
            <a:r>
              <a:rPr lang="fr-CA" altLang="ko-KR" i="1" dirty="0" err="1">
                <a:ea typeface="ＭＳ Ｐゴシック" pitchFamily="34" charset="-128"/>
              </a:rPr>
              <a:t>H</a:t>
            </a:r>
            <a:r>
              <a:rPr lang="fr-CA" altLang="ko-KR" baseline="-25000" dirty="0" err="1">
                <a:ea typeface="ＭＳ Ｐゴシック" pitchFamily="34" charset="-128"/>
              </a:rPr>
              <a:t>t+k</a:t>
            </a:r>
            <a:r>
              <a:rPr lang="fr-CA" altLang="ko-KR" baseline="-25000" dirty="0">
                <a:ea typeface="ＭＳ Ｐゴシック" pitchFamily="34" charset="-128"/>
              </a:rPr>
              <a:t> </a:t>
            </a:r>
            <a:r>
              <a:rPr lang="fr-CA" altLang="ko-KR" dirty="0">
                <a:ea typeface="ＭＳ Ｐゴシック" pitchFamily="34" charset="-128"/>
              </a:rPr>
              <a:t>= </a:t>
            </a:r>
            <a:r>
              <a:rPr lang="fr-CA" altLang="ko-KR" i="1" dirty="0">
                <a:ea typeface="ＭＳ Ｐゴシック" pitchFamily="34" charset="-128"/>
              </a:rPr>
              <a:t>j</a:t>
            </a:r>
            <a:r>
              <a:rPr lang="fr-CA" altLang="ko-KR" dirty="0">
                <a:ea typeface="ＭＳ Ｐゴシック" pitchFamily="34" charset="-128"/>
              </a:rPr>
              <a:t>)</a:t>
            </a:r>
            <a:r>
              <a:rPr lang="fr-CA" altLang="en-US" dirty="0">
                <a:ea typeface="ＭＳ Ｐゴシック" pitchFamily="34" charset="-128"/>
              </a:rPr>
              <a:t> </a:t>
            </a:r>
            <a:r>
              <a:rPr lang="fr-CA" altLang="ko-KR" i="1" dirty="0">
                <a:ea typeface="ＭＳ Ｐゴシック" pitchFamily="34" charset="-128"/>
              </a:rPr>
              <a:t>P</a:t>
            </a:r>
            <a:r>
              <a:rPr lang="fr-CA" altLang="ko-KR" dirty="0">
                <a:ea typeface="ＭＳ Ｐゴシック" pitchFamily="34" charset="-128"/>
              </a:rPr>
              <a:t>(</a:t>
            </a:r>
            <a:r>
              <a:rPr lang="fr-CA" altLang="ko-KR" i="1" dirty="0" err="1">
                <a:ea typeface="ＭＳ Ｐゴシック" pitchFamily="34" charset="-128"/>
              </a:rPr>
              <a:t>H</a:t>
            </a:r>
            <a:r>
              <a:rPr lang="fr-CA" altLang="ko-KR" i="1" baseline="-25000" dirty="0" err="1">
                <a:ea typeface="ＭＳ Ｐゴシック" pitchFamily="34" charset="-128"/>
              </a:rPr>
              <a:t>t+k</a:t>
            </a:r>
            <a:r>
              <a:rPr lang="fr-CA" altLang="ko-KR" dirty="0">
                <a:ea typeface="ＭＳ Ｐゴシック" pitchFamily="34" charset="-128"/>
              </a:rPr>
              <a:t> = </a:t>
            </a:r>
            <a:r>
              <a:rPr lang="fr-CA" altLang="ko-KR" i="1" dirty="0">
                <a:ea typeface="ＭＳ Ｐゴシック" pitchFamily="34" charset="-128"/>
              </a:rPr>
              <a:t>j</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1:t</a:t>
            </a:r>
            <a:r>
              <a:rPr lang="fr-CA" altLang="ko-KR" dirty="0">
                <a:ea typeface="ＭＳ Ｐゴシック" pitchFamily="34" charset="-128"/>
              </a:rPr>
              <a:t>)</a:t>
            </a:r>
            <a:br>
              <a:rPr lang="fr-CA" altLang="ko-KR" dirty="0">
                <a:ea typeface="ＭＳ Ｐゴシック" pitchFamily="34" charset="-128"/>
              </a:rPr>
            </a:br>
            <a:r>
              <a:rPr lang="fr-CA" altLang="ko-KR" dirty="0">
                <a:ea typeface="ＭＳ Ｐゴシック" pitchFamily="34" charset="-128"/>
              </a:rPr>
              <a:t>                                 = </a:t>
            </a:r>
            <a:r>
              <a:rPr lang="fr-CA" altLang="en-US" dirty="0">
                <a:ea typeface="ＭＳ Ｐゴシック" pitchFamily="34" charset="-128"/>
                <a:sym typeface="Symbol" pitchFamily="18" charset="2"/>
              </a:rPr>
              <a:t></a:t>
            </a:r>
            <a:r>
              <a:rPr lang="fr-CA" altLang="en-US" i="1" baseline="-25000" dirty="0">
                <a:ea typeface="ＭＳ Ｐゴシック" pitchFamily="34" charset="-128"/>
                <a:sym typeface="Symbol" pitchFamily="18" charset="2"/>
              </a:rPr>
              <a:t>j</a:t>
            </a:r>
            <a:r>
              <a:rPr lang="fr-CA" altLang="en-US" dirty="0">
                <a:ea typeface="ＭＳ Ｐゴシック" pitchFamily="34" charset="-128"/>
                <a:sym typeface="Symbol" pitchFamily="18" charset="2"/>
              </a:rPr>
              <a:t> </a:t>
            </a:r>
            <a:r>
              <a:rPr lang="fr-CA" altLang="en-US" i="1" dirty="0">
                <a:ea typeface="ＭＳ Ｐゴシック" pitchFamily="34" charset="-128"/>
              </a:rPr>
              <a:t>P</a:t>
            </a:r>
            <a:r>
              <a:rPr lang="fr-CA" altLang="en-US" dirty="0">
                <a:ea typeface="ＭＳ Ｐゴシック" pitchFamily="34" charset="-128"/>
              </a:rPr>
              <a:t>(</a:t>
            </a:r>
            <a:r>
              <a:rPr lang="fr-CA" altLang="en-US" i="1" dirty="0" err="1">
                <a:ea typeface="ＭＳ Ｐゴシック" pitchFamily="34" charset="-128"/>
              </a:rPr>
              <a:t>S</a:t>
            </a:r>
            <a:r>
              <a:rPr lang="fr-CA" altLang="en-US" i="1" baseline="-25000" dirty="0" err="1">
                <a:ea typeface="ＭＳ Ｐゴシック" pitchFamily="34" charset="-128"/>
              </a:rPr>
              <a:t>t</a:t>
            </a:r>
            <a:r>
              <a:rPr lang="fr-CA" altLang="en-US" baseline="-25000" dirty="0" err="1">
                <a:ea typeface="ＭＳ Ｐゴシック" pitchFamily="34" charset="-128"/>
              </a:rPr>
              <a:t>+k</a:t>
            </a:r>
            <a:r>
              <a:rPr lang="fr-CA" altLang="en-US" dirty="0">
                <a:ea typeface="ＭＳ Ｐゴシック" pitchFamily="34" charset="-128"/>
              </a:rPr>
              <a:t>= </a:t>
            </a:r>
            <a:r>
              <a:rPr lang="fr-CA" altLang="en-US" dirty="0" err="1">
                <a:ea typeface="ＭＳ Ｐゴシック" pitchFamily="34" charset="-128"/>
              </a:rPr>
              <a:t>s</a:t>
            </a:r>
            <a:r>
              <a:rPr lang="fr-CA" altLang="ko-KR" dirty="0" err="1">
                <a:ea typeface="ＭＳ Ｐゴシック" pitchFamily="34" charset="-128"/>
              </a:rPr>
              <a:t>|</a:t>
            </a:r>
            <a:r>
              <a:rPr lang="fr-CA" altLang="ko-KR" i="1" dirty="0" err="1">
                <a:ea typeface="ＭＳ Ｐゴシック" pitchFamily="34" charset="-128"/>
              </a:rPr>
              <a:t>H</a:t>
            </a:r>
            <a:r>
              <a:rPr lang="fr-CA" altLang="ko-KR" baseline="-25000" dirty="0" err="1">
                <a:ea typeface="ＭＳ Ｐゴシック" pitchFamily="34" charset="-128"/>
              </a:rPr>
              <a:t>t+k</a:t>
            </a:r>
            <a:r>
              <a:rPr lang="fr-CA" altLang="ko-KR" baseline="-25000" dirty="0">
                <a:ea typeface="ＭＳ Ｐゴシック" pitchFamily="34" charset="-128"/>
              </a:rPr>
              <a:t> </a:t>
            </a:r>
            <a:r>
              <a:rPr lang="fr-CA" altLang="ko-KR" dirty="0">
                <a:ea typeface="ＭＳ Ｐゴシック" pitchFamily="34" charset="-128"/>
              </a:rPr>
              <a:t>= </a:t>
            </a:r>
            <a:r>
              <a:rPr lang="fr-CA" altLang="ko-KR" i="1" dirty="0">
                <a:ea typeface="ＭＳ Ｐゴシック" pitchFamily="34" charset="-128"/>
              </a:rPr>
              <a:t>j</a:t>
            </a:r>
            <a:r>
              <a:rPr lang="fr-CA" altLang="ko-KR" dirty="0">
                <a:ea typeface="ＭＳ Ｐゴシック" pitchFamily="34" charset="-128"/>
              </a:rPr>
              <a:t>)</a:t>
            </a:r>
            <a:r>
              <a:rPr lang="fr-CA" altLang="en-US" dirty="0">
                <a:ea typeface="ＭＳ Ｐゴシック" pitchFamily="34" charset="-128"/>
              </a:rPr>
              <a:t> </a:t>
            </a:r>
            <a:r>
              <a:rPr lang="fr-CA" altLang="ko-KR" dirty="0">
                <a:ea typeface="ＭＳ Ｐゴシック" pitchFamily="34" charset="-128"/>
              </a:rPr>
              <a:t>π(</a:t>
            </a:r>
            <a:r>
              <a:rPr lang="fr-CA" altLang="ko-KR" dirty="0" err="1">
                <a:ea typeface="ＭＳ Ｐゴシック" pitchFamily="34" charset="-128"/>
              </a:rPr>
              <a:t>j,k</a:t>
            </a:r>
            <a:r>
              <a:rPr lang="fr-CA" altLang="ko-KR" dirty="0">
                <a:ea typeface="ＭＳ Ｐゴシック" pitchFamily="34" charset="-128"/>
              </a:rPr>
              <a:t>)</a:t>
            </a:r>
            <a:endParaRPr lang="fr-CA" altLang="ko-KR" dirty="0">
              <a:ea typeface="ＭＳ Ｐゴシック" pitchFamily="34" charset="-128"/>
              <a:sym typeface="Symbol" pitchFamily="18" charset="2"/>
            </a:endParaRPr>
          </a:p>
          <a:p>
            <a:pPr lvl="1" eaLnBrk="1" hangingPunct="1"/>
            <a:endParaRPr lang="fr-CA" altLang="ko-KR" i="1" baseline="-25000" dirty="0">
              <a:ea typeface="ＭＳ Ｐゴシック" pitchFamily="34" charset="-128"/>
            </a:endParaRPr>
          </a:p>
        </p:txBody>
      </p:sp>
      <p:sp>
        <p:nvSpPr>
          <p:cNvPr id="54276"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54277"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54278"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AD62C2EB-5B82-4FBD-98C2-3D8201CB6E0A}" type="slidenum">
              <a:rPr lang="en-US" altLang="en-US" smtClean="0">
                <a:latin typeface="Calibri" pitchFamily="34" charset="0"/>
              </a:rPr>
              <a:pPr/>
              <a:t>67</a:t>
            </a:fld>
            <a:endParaRPr lang="en-US" altLang="en-US">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8966">
                                            <p:txEl>
                                              <p:pRg st="2" end="2"/>
                                            </p:txEl>
                                          </p:spTgt>
                                        </p:tgtEl>
                                        <p:attrNameLst>
                                          <p:attrName>style.visibility</p:attrName>
                                        </p:attrNameLst>
                                      </p:cBhvr>
                                      <p:to>
                                        <p:strVal val="visible"/>
                                      </p:to>
                                    </p:set>
                                    <p:animEffect transition="in" filter="fade">
                                      <p:cBhvr>
                                        <p:cTn id="7" dur="500"/>
                                        <p:tgtEl>
                                          <p:spTgt spid="168966">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68966">
                                            <p:txEl>
                                              <p:pRg st="3" end="3"/>
                                            </p:txEl>
                                          </p:spTgt>
                                        </p:tgtEl>
                                        <p:attrNameLst>
                                          <p:attrName>style.visibility</p:attrName>
                                        </p:attrNameLst>
                                      </p:cBhvr>
                                      <p:to>
                                        <p:strVal val="visible"/>
                                      </p:to>
                                    </p:set>
                                    <p:animEffect transition="in" filter="fade">
                                      <p:cBhvr>
                                        <p:cTn id="12" dur="500"/>
                                        <p:tgtEl>
                                          <p:spTgt spid="168966">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68966">
                                            <p:txEl>
                                              <p:pRg st="4" end="4"/>
                                            </p:txEl>
                                          </p:spTgt>
                                        </p:tgtEl>
                                        <p:attrNameLst>
                                          <p:attrName>style.visibility</p:attrName>
                                        </p:attrNameLst>
                                      </p:cBhvr>
                                      <p:to>
                                        <p:strVal val="visible"/>
                                      </p:to>
                                    </p:set>
                                    <p:animEffect transition="in" filter="fade">
                                      <p:cBhvr>
                                        <p:cTn id="17" dur="500"/>
                                        <p:tgtEl>
                                          <p:spTgt spid="168966">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68966">
                                            <p:txEl>
                                              <p:pRg st="5" end="5"/>
                                            </p:txEl>
                                          </p:spTgt>
                                        </p:tgtEl>
                                        <p:attrNameLst>
                                          <p:attrName>style.visibility</p:attrName>
                                        </p:attrNameLst>
                                      </p:cBhvr>
                                      <p:to>
                                        <p:strVal val="visible"/>
                                      </p:to>
                                    </p:set>
                                    <p:animEffect transition="in" filter="fade">
                                      <p:cBhvr>
                                        <p:cTn id="22" dur="500"/>
                                        <p:tgtEl>
                                          <p:spTgt spid="168966">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68966">
                                            <p:txEl>
                                              <p:pRg st="6" end="6"/>
                                            </p:txEl>
                                          </p:spTgt>
                                        </p:tgtEl>
                                        <p:attrNameLst>
                                          <p:attrName>style.visibility</p:attrName>
                                        </p:attrNameLst>
                                      </p:cBhvr>
                                      <p:to>
                                        <p:strVal val="visible"/>
                                      </p:to>
                                    </p:set>
                                    <p:animEffect transition="in" filter="fade">
                                      <p:cBhvr>
                                        <p:cTn id="25" dur="500"/>
                                        <p:tgtEl>
                                          <p:spTgt spid="16896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fr-FR" altLang="ko-KR" dirty="0">
                <a:latin typeface="Arial" pitchFamily="34" charset="0"/>
                <a:ea typeface="ＭＳ Ｐゴシック" pitchFamily="34" charset="-128"/>
              </a:rPr>
              <a:t>Exemple - Prédiction avec un HMM</a:t>
            </a:r>
            <a:endParaRPr lang="fr-CA" altLang="ko-KR" dirty="0">
              <a:latin typeface="Arial" pitchFamily="34" charset="0"/>
              <a:ea typeface="ＭＳ Ｐゴシック" pitchFamily="34" charset="-128"/>
            </a:endParaRPr>
          </a:p>
        </p:txBody>
      </p:sp>
      <p:sp>
        <p:nvSpPr>
          <p:cNvPr id="55299" name="Rectangle 6"/>
          <p:cNvSpPr>
            <a:spLocks noGrp="1" noChangeArrowheads="1"/>
          </p:cNvSpPr>
          <p:nvPr>
            <p:ph idx="1"/>
          </p:nvPr>
        </p:nvSpPr>
        <p:spPr>
          <a:xfrm>
            <a:off x="468313" y="1600200"/>
            <a:ext cx="8224750" cy="4725444"/>
          </a:xfrm>
        </p:spPr>
        <p:txBody>
          <a:bodyPr/>
          <a:lstStyle/>
          <a:p>
            <a:pPr eaLnBrk="1" hangingPunct="1"/>
            <a:r>
              <a:rPr lang="fr-CA" altLang="ko-KR" dirty="0">
                <a:ea typeface="ＭＳ Ｐゴシック" pitchFamily="34" charset="-128"/>
              </a:rPr>
              <a:t>Décoder un message binaire avec canal bruité (T=4)</a:t>
            </a:r>
          </a:p>
          <a:p>
            <a:pPr lvl="1" eaLnBrk="1" hangingPunct="1"/>
            <a:r>
              <a:rPr lang="fr-CA" altLang="ko-KR" dirty="0">
                <a:ea typeface="ＭＳ Ｐゴシック" pitchFamily="34" charset="-128"/>
              </a:rPr>
              <a:t>on souhaite calculer la distribution de prédiction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H</a:t>
            </a:r>
            <a:r>
              <a:rPr lang="fr-CA" altLang="ko-KR" baseline="-25000" dirty="0">
                <a:ea typeface="ＭＳ Ｐゴシック" pitchFamily="34" charset="-128"/>
              </a:rPr>
              <a:t>6</a:t>
            </a:r>
            <a:r>
              <a:rPr lang="fr-CA" altLang="ko-KR" dirty="0">
                <a:ea typeface="ＭＳ Ｐゴシック" pitchFamily="34" charset="-128"/>
              </a:rPr>
              <a:t>=0 | </a:t>
            </a:r>
            <a:r>
              <a:rPr lang="fr-CA" altLang="ko-KR" i="1" dirty="0">
                <a:ea typeface="ＭＳ Ｐゴシック" pitchFamily="34" charset="-128"/>
              </a:rPr>
              <a:t>S</a:t>
            </a:r>
            <a:r>
              <a:rPr lang="fr-CA" altLang="ko-KR" baseline="-25000" dirty="0">
                <a:ea typeface="ＭＳ Ｐゴシック" pitchFamily="34" charset="-128"/>
              </a:rPr>
              <a:t>1</a:t>
            </a:r>
            <a:r>
              <a:rPr lang="fr-CA" altLang="ko-KR" dirty="0">
                <a:ea typeface="ＭＳ Ｐゴシック" pitchFamily="34" charset="-128"/>
              </a:rPr>
              <a:t>=0,</a:t>
            </a:r>
            <a:r>
              <a:rPr lang="fr-CA" altLang="ko-KR" i="1" dirty="0">
                <a:ea typeface="ＭＳ Ｐゴシック" pitchFamily="34" charset="-128"/>
              </a:rPr>
              <a:t>S</a:t>
            </a:r>
            <a:r>
              <a:rPr lang="fr-CA" altLang="ko-KR" baseline="-25000" dirty="0">
                <a:ea typeface="ＭＳ Ｐゴシック" pitchFamily="34" charset="-128"/>
              </a:rPr>
              <a:t>2</a:t>
            </a:r>
            <a:r>
              <a:rPr lang="fr-CA" altLang="ko-KR" dirty="0">
                <a:ea typeface="ＭＳ Ｐゴシック" pitchFamily="34" charset="-128"/>
              </a:rPr>
              <a:t>=1,</a:t>
            </a:r>
            <a:r>
              <a:rPr lang="fr-CA" altLang="ko-KR" i="1" dirty="0">
                <a:ea typeface="ＭＳ Ｐゴシック" pitchFamily="34" charset="-128"/>
              </a:rPr>
              <a:t>S</a:t>
            </a:r>
            <a:r>
              <a:rPr lang="fr-CA" altLang="ko-KR" baseline="-25000" dirty="0">
                <a:ea typeface="ＭＳ Ｐゴシック" pitchFamily="34" charset="-128"/>
              </a:rPr>
              <a:t>3</a:t>
            </a:r>
            <a:r>
              <a:rPr lang="fr-CA" altLang="ko-KR" dirty="0">
                <a:ea typeface="ＭＳ Ｐゴシック" pitchFamily="34" charset="-128"/>
              </a:rPr>
              <a:t>=0,</a:t>
            </a:r>
            <a:r>
              <a:rPr lang="fr-CA" altLang="ko-KR" i="1" dirty="0">
                <a:ea typeface="ＭＳ Ｐゴシック" pitchFamily="34" charset="-128"/>
              </a:rPr>
              <a:t>S</a:t>
            </a:r>
            <a:r>
              <a:rPr lang="fr-CA" altLang="ko-KR" baseline="-25000" dirty="0">
                <a:ea typeface="ＭＳ Ｐゴシック" pitchFamily="34" charset="-128"/>
              </a:rPr>
              <a:t>4</a:t>
            </a:r>
            <a:r>
              <a:rPr lang="fr-CA" altLang="ko-KR" dirty="0">
                <a:ea typeface="ＭＳ Ｐゴシック" pitchFamily="34" charset="-128"/>
              </a:rPr>
              <a:t>=0) </a:t>
            </a: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eaLnBrk="1" hangingPunct="1"/>
            <a:r>
              <a:rPr lang="fr-CA" altLang="ko-KR" b="1" dirty="0">
                <a:solidFill>
                  <a:srgbClr val="000099"/>
                </a:solidFill>
                <a:ea typeface="ＭＳ Ｐゴシック" pitchFamily="34" charset="-128"/>
              </a:rPr>
              <a:t>Voir la suite dans les diapos en ligne (cachés)</a:t>
            </a:r>
          </a:p>
        </p:txBody>
      </p:sp>
      <p:sp>
        <p:nvSpPr>
          <p:cNvPr id="55300"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55301"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55302"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1A600A99-4DBD-4DFE-9344-1A4A0611646E}" type="slidenum">
              <a:rPr lang="en-US" altLang="en-US" smtClean="0">
                <a:latin typeface="Calibri" pitchFamily="34" charset="0"/>
              </a:rPr>
              <a:pPr/>
              <a:t>68</a:t>
            </a:fld>
            <a:endParaRPr lang="en-US" altLang="en-US">
              <a:latin typeface="Calibri" pitchFamily="34" charset="0"/>
            </a:endParaRPr>
          </a:p>
        </p:txBody>
      </p:sp>
      <p:graphicFrame>
        <p:nvGraphicFramePr>
          <p:cNvPr id="4" name="Tableau 3"/>
          <p:cNvGraphicFramePr>
            <a:graphicFrameLocks noGrp="1"/>
          </p:cNvGraphicFramePr>
          <p:nvPr/>
        </p:nvGraphicFramePr>
        <p:xfrm>
          <a:off x="681038" y="2921000"/>
          <a:ext cx="2273300" cy="1155699"/>
        </p:xfrm>
        <a:graphic>
          <a:graphicData uri="http://schemas.openxmlformats.org/drawingml/2006/table">
            <a:tbl>
              <a:tblPr firstRow="1" bandRow="1">
                <a:tableStyleId>{5C22544A-7EE6-4342-B048-85BDC9FD1C3A}</a:tableStyleId>
              </a:tblPr>
              <a:tblGrid>
                <a:gridCol w="1109906">
                  <a:extLst>
                    <a:ext uri="{9D8B030D-6E8A-4147-A177-3AD203B41FA5}">
                      <a16:colId xmlns:a16="http://schemas.microsoft.com/office/drawing/2014/main" val="20000"/>
                    </a:ext>
                  </a:extLst>
                </a:gridCol>
                <a:gridCol w="561639">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385233">
                <a:tc>
                  <a:txBody>
                    <a:bodyPr/>
                    <a:lstStyle/>
                    <a:p>
                      <a:endParaRPr lang="fr-FR" sz="1100" dirty="0"/>
                    </a:p>
                  </a:txBody>
                  <a:tcPr marL="91467" marR="91467" marT="30398" marB="30398"/>
                </a:tc>
                <a:tc>
                  <a:txBody>
                    <a:bodyPr/>
                    <a:lstStyle/>
                    <a:p>
                      <a:r>
                        <a:rPr lang="fr-FR" sz="1100" i="1" dirty="0" err="1"/>
                        <a:t>H</a:t>
                      </a:r>
                      <a:r>
                        <a:rPr lang="fr-FR" sz="1100" baseline="-25000" dirty="0" err="1"/>
                        <a:t>t</a:t>
                      </a:r>
                      <a:r>
                        <a:rPr lang="fr-FR" sz="1100" dirty="0"/>
                        <a:t>=0</a:t>
                      </a:r>
                    </a:p>
                  </a:txBody>
                  <a:tcPr marL="91467" marR="91467" marT="30398" marB="30398"/>
                </a:tc>
                <a:tc>
                  <a:txBody>
                    <a:bodyPr/>
                    <a:lstStyle/>
                    <a:p>
                      <a:r>
                        <a:rPr lang="fr-FR" sz="1100" i="1" dirty="0" err="1"/>
                        <a:t>H</a:t>
                      </a:r>
                      <a:r>
                        <a:rPr lang="fr-FR" sz="1100" baseline="-25000" dirty="0" err="1"/>
                        <a:t>t</a:t>
                      </a:r>
                      <a:r>
                        <a:rPr lang="fr-FR" sz="1100" dirty="0"/>
                        <a:t>=1</a:t>
                      </a:r>
                    </a:p>
                  </a:txBody>
                  <a:tcPr marL="91467" marR="91467" marT="30398" marB="30398"/>
                </a:tc>
                <a:extLst>
                  <a:ext uri="{0D108BD9-81ED-4DB2-BD59-A6C34878D82A}">
                    <a16:rowId xmlns:a16="http://schemas.microsoft.com/office/drawing/2014/main" val="10000"/>
                  </a:ext>
                </a:extLst>
              </a:tr>
              <a:tr h="385233">
                <a:tc>
                  <a:txBody>
                    <a:bodyPr/>
                    <a:lstStyle/>
                    <a:p>
                      <a:r>
                        <a:rPr lang="fr-FR" sz="1100" i="1" dirty="0"/>
                        <a:t>P</a:t>
                      </a:r>
                      <a:r>
                        <a:rPr lang="fr-FR" sz="1100" dirty="0"/>
                        <a:t>(</a:t>
                      </a:r>
                      <a:r>
                        <a:rPr lang="fr-FR" sz="1100" i="1" dirty="0"/>
                        <a:t>S</a:t>
                      </a:r>
                      <a:r>
                        <a:rPr lang="fr-FR" sz="1100" baseline="-25000" dirty="0"/>
                        <a:t>t</a:t>
                      </a:r>
                      <a:r>
                        <a:rPr lang="fr-FR" sz="1100" dirty="0"/>
                        <a:t>=0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0.9</a:t>
                      </a:r>
                    </a:p>
                  </a:txBody>
                  <a:tcPr marL="91467" marR="91467" marT="30398" marB="30398"/>
                </a:tc>
                <a:tc>
                  <a:txBody>
                    <a:bodyPr/>
                    <a:lstStyle/>
                    <a:p>
                      <a:r>
                        <a:rPr lang="fr-FR" sz="1100" dirty="0"/>
                        <a:t>0.2</a:t>
                      </a:r>
                    </a:p>
                  </a:txBody>
                  <a:tcPr marL="91467" marR="91467" marT="30398" marB="30398"/>
                </a:tc>
                <a:extLst>
                  <a:ext uri="{0D108BD9-81ED-4DB2-BD59-A6C34878D82A}">
                    <a16:rowId xmlns:a16="http://schemas.microsoft.com/office/drawing/2014/main" val="10001"/>
                  </a:ext>
                </a:extLst>
              </a:tr>
              <a:tr h="385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100" i="1" dirty="0"/>
                        <a:t>P</a:t>
                      </a:r>
                      <a:r>
                        <a:rPr lang="fr-FR" sz="1100" dirty="0"/>
                        <a:t>(</a:t>
                      </a:r>
                      <a:r>
                        <a:rPr lang="fr-FR" sz="1100" i="1" dirty="0"/>
                        <a:t>S</a:t>
                      </a:r>
                      <a:r>
                        <a:rPr lang="fr-FR" sz="1100" baseline="-25000" dirty="0"/>
                        <a:t>t</a:t>
                      </a:r>
                      <a:r>
                        <a:rPr lang="fr-FR" sz="1100" dirty="0"/>
                        <a:t>=1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0.1</a:t>
                      </a:r>
                    </a:p>
                  </a:txBody>
                  <a:tcPr marL="91467" marR="91467" marT="30398" marB="30398"/>
                </a:tc>
                <a:tc>
                  <a:txBody>
                    <a:bodyPr/>
                    <a:lstStyle/>
                    <a:p>
                      <a:r>
                        <a:rPr lang="fr-FR" sz="1100" dirty="0"/>
                        <a:t>0.8</a:t>
                      </a:r>
                    </a:p>
                  </a:txBody>
                  <a:tcPr marL="91467" marR="91467" marT="30398" marB="30398"/>
                </a:tc>
                <a:extLst>
                  <a:ext uri="{0D108BD9-81ED-4DB2-BD59-A6C34878D82A}">
                    <a16:rowId xmlns:a16="http://schemas.microsoft.com/office/drawing/2014/main" val="10002"/>
                  </a:ext>
                </a:extLst>
              </a:tr>
            </a:tbl>
          </a:graphicData>
        </a:graphic>
      </p:graphicFrame>
      <p:graphicFrame>
        <p:nvGraphicFramePr>
          <p:cNvPr id="11" name="Tableau 10"/>
          <p:cNvGraphicFramePr>
            <a:graphicFrameLocks noGrp="1"/>
          </p:cNvGraphicFramePr>
          <p:nvPr/>
        </p:nvGraphicFramePr>
        <p:xfrm>
          <a:off x="3681413" y="2925763"/>
          <a:ext cx="2708275" cy="1157287"/>
        </p:xfrm>
        <a:graphic>
          <a:graphicData uri="http://schemas.openxmlformats.org/drawingml/2006/table">
            <a:tbl>
              <a:tblPr firstRow="1" bandRow="1">
                <a:tableStyleId>{5C22544A-7EE6-4342-B048-85BDC9FD1C3A}</a:tableStyleId>
              </a:tblPr>
              <a:tblGrid>
                <a:gridCol w="1260892">
                  <a:extLst>
                    <a:ext uri="{9D8B030D-6E8A-4147-A177-3AD203B41FA5}">
                      <a16:colId xmlns:a16="http://schemas.microsoft.com/office/drawing/2014/main" val="20000"/>
                    </a:ext>
                  </a:extLst>
                </a:gridCol>
                <a:gridCol w="712164">
                  <a:extLst>
                    <a:ext uri="{9D8B030D-6E8A-4147-A177-3AD203B41FA5}">
                      <a16:colId xmlns:a16="http://schemas.microsoft.com/office/drawing/2014/main" val="20001"/>
                    </a:ext>
                  </a:extLst>
                </a:gridCol>
                <a:gridCol w="735219">
                  <a:extLst>
                    <a:ext uri="{9D8B030D-6E8A-4147-A177-3AD203B41FA5}">
                      <a16:colId xmlns:a16="http://schemas.microsoft.com/office/drawing/2014/main" val="20002"/>
                    </a:ext>
                  </a:extLst>
                </a:gridCol>
              </a:tblGrid>
              <a:tr h="408062">
                <a:tc>
                  <a:txBody>
                    <a:bodyPr/>
                    <a:lstStyle/>
                    <a:p>
                      <a:endParaRPr lang="fr-FR" sz="1600" dirty="0"/>
                    </a:p>
                  </a:txBody>
                  <a:tcPr marL="91434" marR="91434" marT="45756" marB="45756"/>
                </a:tc>
                <a:tc>
                  <a:txBody>
                    <a:bodyPr/>
                    <a:lstStyle/>
                    <a:p>
                      <a:r>
                        <a:rPr lang="fr-FR" sz="1600" i="1" dirty="0"/>
                        <a:t>H</a:t>
                      </a:r>
                      <a:r>
                        <a:rPr lang="fr-FR" sz="1600" baseline="-25000" dirty="0"/>
                        <a:t>t-1</a:t>
                      </a:r>
                      <a:r>
                        <a:rPr lang="fr-FR" sz="1600" dirty="0"/>
                        <a:t>=0</a:t>
                      </a:r>
                    </a:p>
                  </a:txBody>
                  <a:tcPr marL="91434" marR="91434" marT="45756" marB="45756"/>
                </a:tc>
                <a:tc>
                  <a:txBody>
                    <a:bodyPr/>
                    <a:lstStyle/>
                    <a:p>
                      <a:r>
                        <a:rPr lang="fr-FR" sz="1600" i="1" dirty="0"/>
                        <a:t>H</a:t>
                      </a:r>
                      <a:r>
                        <a:rPr lang="fr-FR" sz="1600" baseline="-25000" dirty="0"/>
                        <a:t>t-1</a:t>
                      </a:r>
                      <a:r>
                        <a:rPr lang="fr-FR" sz="1600" dirty="0"/>
                        <a:t>=1</a:t>
                      </a:r>
                    </a:p>
                  </a:txBody>
                  <a:tcPr marL="91434" marR="91434" marT="45756" marB="45756"/>
                </a:tc>
                <a:extLst>
                  <a:ext uri="{0D108BD9-81ED-4DB2-BD59-A6C34878D82A}">
                    <a16:rowId xmlns:a16="http://schemas.microsoft.com/office/drawing/2014/main" val="10000"/>
                  </a:ext>
                </a:extLst>
              </a:tr>
              <a:tr h="387992">
                <a:tc>
                  <a:txBody>
                    <a:bodyPr/>
                    <a:lstStyle/>
                    <a:p>
                      <a:r>
                        <a:rPr lang="fr-FR" sz="1600" i="1" dirty="0"/>
                        <a:t>P</a:t>
                      </a:r>
                      <a:r>
                        <a:rPr lang="fr-FR" sz="1600" dirty="0"/>
                        <a:t>(</a:t>
                      </a:r>
                      <a:r>
                        <a:rPr lang="fr-FR" sz="1600" i="1" dirty="0" err="1"/>
                        <a:t>H</a:t>
                      </a:r>
                      <a:r>
                        <a:rPr lang="fr-FR" sz="1600" baseline="-25000" dirty="0" err="1"/>
                        <a:t>t</a:t>
                      </a:r>
                      <a:r>
                        <a:rPr lang="fr-FR" sz="1600" dirty="0"/>
                        <a:t>=0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0.3</a:t>
                      </a:r>
                    </a:p>
                  </a:txBody>
                  <a:tcPr marL="91434" marR="91434" marT="45756" marB="45756"/>
                </a:tc>
                <a:tc>
                  <a:txBody>
                    <a:bodyPr/>
                    <a:lstStyle/>
                    <a:p>
                      <a:pPr algn="ctr"/>
                      <a:r>
                        <a:rPr lang="fr-FR" sz="1600" dirty="0"/>
                        <a:t>0.4</a:t>
                      </a:r>
                    </a:p>
                  </a:txBody>
                  <a:tcPr marL="91434" marR="91434" marT="45756" marB="45756"/>
                </a:tc>
                <a:extLst>
                  <a:ext uri="{0D108BD9-81ED-4DB2-BD59-A6C34878D82A}">
                    <a16:rowId xmlns:a16="http://schemas.microsoft.com/office/drawing/2014/main" val="10001"/>
                  </a:ext>
                </a:extLst>
              </a:tr>
              <a:tr h="361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i="1" dirty="0"/>
                        <a:t>P</a:t>
                      </a:r>
                      <a:r>
                        <a:rPr lang="fr-FR" sz="1600" dirty="0"/>
                        <a:t>(</a:t>
                      </a:r>
                      <a:r>
                        <a:rPr lang="fr-FR" sz="1600" i="1" dirty="0" err="1"/>
                        <a:t>H</a:t>
                      </a:r>
                      <a:r>
                        <a:rPr lang="fr-FR" sz="1600" i="1" baseline="-25000" dirty="0" err="1"/>
                        <a:t>t</a:t>
                      </a:r>
                      <a:r>
                        <a:rPr lang="fr-FR" sz="1600" dirty="0"/>
                        <a:t>=1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0.7</a:t>
                      </a:r>
                    </a:p>
                  </a:txBody>
                  <a:tcPr marL="91434" marR="91434" marT="45756" marB="45756"/>
                </a:tc>
                <a:tc>
                  <a:txBody>
                    <a:bodyPr/>
                    <a:lstStyle/>
                    <a:p>
                      <a:pPr algn="ctr"/>
                      <a:r>
                        <a:rPr lang="fr-FR" sz="1600" dirty="0"/>
                        <a:t>0.6</a:t>
                      </a:r>
                    </a:p>
                  </a:txBody>
                  <a:tcPr marL="91434" marR="91434" marT="45756" marB="45756"/>
                </a:tc>
                <a:extLst>
                  <a:ext uri="{0D108BD9-81ED-4DB2-BD59-A6C34878D82A}">
                    <a16:rowId xmlns:a16="http://schemas.microsoft.com/office/drawing/2014/main" val="10002"/>
                  </a:ext>
                </a:extLst>
              </a:tr>
            </a:tbl>
          </a:graphicData>
        </a:graphic>
      </p:graphicFrame>
      <p:graphicFrame>
        <p:nvGraphicFramePr>
          <p:cNvPr id="5" name="Tableau 4"/>
          <p:cNvGraphicFramePr>
            <a:graphicFrameLocks noGrp="1"/>
          </p:cNvGraphicFramePr>
          <p:nvPr/>
        </p:nvGraphicFramePr>
        <p:xfrm>
          <a:off x="4237038" y="4511675"/>
          <a:ext cx="4310064" cy="1112838"/>
        </p:xfrm>
        <a:graphic>
          <a:graphicData uri="http://schemas.openxmlformats.org/drawingml/2006/table">
            <a:tbl>
              <a:tblPr firstRow="1" bandRow="1">
                <a:tableStyleId>{5C22544A-7EE6-4342-B048-85BDC9FD1C3A}</a:tableStyleId>
              </a:tblPr>
              <a:tblGrid>
                <a:gridCol w="1077516">
                  <a:extLst>
                    <a:ext uri="{9D8B030D-6E8A-4147-A177-3AD203B41FA5}">
                      <a16:colId xmlns:a16="http://schemas.microsoft.com/office/drawing/2014/main" val="20000"/>
                    </a:ext>
                  </a:extLst>
                </a:gridCol>
                <a:gridCol w="1077516">
                  <a:extLst>
                    <a:ext uri="{9D8B030D-6E8A-4147-A177-3AD203B41FA5}">
                      <a16:colId xmlns:a16="http://schemas.microsoft.com/office/drawing/2014/main" val="20001"/>
                    </a:ext>
                  </a:extLst>
                </a:gridCol>
                <a:gridCol w="1077516">
                  <a:extLst>
                    <a:ext uri="{9D8B030D-6E8A-4147-A177-3AD203B41FA5}">
                      <a16:colId xmlns:a16="http://schemas.microsoft.com/office/drawing/2014/main" val="20002"/>
                    </a:ext>
                  </a:extLst>
                </a:gridCol>
                <a:gridCol w="1077516">
                  <a:extLst>
                    <a:ext uri="{9D8B030D-6E8A-4147-A177-3AD203B41FA5}">
                      <a16:colId xmlns:a16="http://schemas.microsoft.com/office/drawing/2014/main" val="20003"/>
                    </a:ext>
                  </a:extLst>
                </a:gridCol>
              </a:tblGrid>
              <a:tr h="370946">
                <a:tc>
                  <a:txBody>
                    <a:bodyPr/>
                    <a:lstStyle/>
                    <a:p>
                      <a:r>
                        <a:rPr lang="fr-FR" sz="1800" dirty="0"/>
                        <a:t>i</a:t>
                      </a:r>
                    </a:p>
                  </a:txBody>
                  <a:tcPr marL="91442" marR="91442" marT="45733" marB="45733"/>
                </a:tc>
                <a:tc>
                  <a:txBody>
                    <a:bodyPr/>
                    <a:lstStyle/>
                    <a:p>
                      <a:pPr algn="r"/>
                      <a:r>
                        <a:rPr lang="fr-FR" sz="1800" dirty="0"/>
                        <a:t>0</a:t>
                      </a:r>
                    </a:p>
                  </a:txBody>
                  <a:tcPr marL="91442" marR="91442" marT="45733" marB="45733"/>
                </a:tc>
                <a:tc>
                  <a:txBody>
                    <a:bodyPr/>
                    <a:lstStyle/>
                    <a:p>
                      <a:pPr algn="r"/>
                      <a:r>
                        <a:rPr lang="fr-FR" sz="1800" dirty="0"/>
                        <a:t>1</a:t>
                      </a:r>
                    </a:p>
                  </a:txBody>
                  <a:tcPr marL="91442" marR="91442" marT="45733" marB="45733"/>
                </a:tc>
                <a:tc>
                  <a:txBody>
                    <a:bodyPr/>
                    <a:lstStyle/>
                    <a:p>
                      <a:pPr algn="r"/>
                      <a:r>
                        <a:rPr lang="fr-FR" sz="1800" dirty="0"/>
                        <a:t>2</a:t>
                      </a:r>
                    </a:p>
                  </a:txBody>
                  <a:tcPr marL="91442" marR="91442" marT="45733" marB="45733"/>
                </a:tc>
                <a:extLst>
                  <a:ext uri="{0D108BD9-81ED-4DB2-BD59-A6C34878D82A}">
                    <a16:rowId xmlns:a16="http://schemas.microsoft.com/office/drawing/2014/main" val="10000"/>
                  </a:ext>
                </a:extLst>
              </a:tr>
              <a:tr h="370946">
                <a:tc>
                  <a:txBody>
                    <a:bodyPr/>
                    <a:lstStyle/>
                    <a:p>
                      <a:r>
                        <a:rPr lang="fr-FR" sz="1800" dirty="0"/>
                        <a:t>0</a:t>
                      </a:r>
                    </a:p>
                  </a:txBody>
                  <a:tcPr marL="91442" marR="91442" marT="45733" marB="45733"/>
                </a:tc>
                <a:tc>
                  <a:txBody>
                    <a:bodyPr/>
                    <a:lstStyle/>
                    <a:p>
                      <a:endParaRPr lang="fr-FR" sz="1800" dirty="0"/>
                    </a:p>
                  </a:txBody>
                  <a:tcPr marL="91442" marR="91442" marT="45733" marB="45733">
                    <a:solidFill>
                      <a:srgbClr val="FF0000"/>
                    </a:solidFill>
                  </a:tcPr>
                </a:tc>
                <a:tc>
                  <a:txBody>
                    <a:bodyPr/>
                    <a:lstStyle/>
                    <a:p>
                      <a:endParaRPr lang="fr-FR" sz="1800"/>
                    </a:p>
                  </a:txBody>
                  <a:tcPr marL="91442" marR="91442" marT="45733" marB="45733"/>
                </a:tc>
                <a:tc>
                  <a:txBody>
                    <a:bodyPr/>
                    <a:lstStyle/>
                    <a:p>
                      <a:endParaRPr lang="fr-FR" sz="1800"/>
                    </a:p>
                  </a:txBody>
                  <a:tcPr marL="91442" marR="91442" marT="45733" marB="45733"/>
                </a:tc>
                <a:extLst>
                  <a:ext uri="{0D108BD9-81ED-4DB2-BD59-A6C34878D82A}">
                    <a16:rowId xmlns:a16="http://schemas.microsoft.com/office/drawing/2014/main" val="10001"/>
                  </a:ext>
                </a:extLst>
              </a:tr>
              <a:tr h="370946">
                <a:tc>
                  <a:txBody>
                    <a:bodyPr/>
                    <a:lstStyle/>
                    <a:p>
                      <a:r>
                        <a:rPr lang="fr-FR" sz="1800" dirty="0"/>
                        <a:t>1</a:t>
                      </a:r>
                    </a:p>
                  </a:txBody>
                  <a:tcPr marL="91442" marR="91442" marT="45733" marB="45733"/>
                </a:tc>
                <a:tc>
                  <a:txBody>
                    <a:bodyPr/>
                    <a:lstStyle/>
                    <a:p>
                      <a:endParaRPr lang="fr-FR" sz="1800" dirty="0"/>
                    </a:p>
                  </a:txBody>
                  <a:tcPr marL="91442" marR="91442" marT="45733" marB="45733">
                    <a:solidFill>
                      <a:srgbClr val="FF0000"/>
                    </a:solidFill>
                  </a:tcPr>
                </a:tc>
                <a:tc>
                  <a:txBody>
                    <a:bodyPr/>
                    <a:lstStyle/>
                    <a:p>
                      <a:endParaRPr lang="fr-FR" sz="1800"/>
                    </a:p>
                  </a:txBody>
                  <a:tcPr marL="91442" marR="91442" marT="45733" marB="45733"/>
                </a:tc>
                <a:tc>
                  <a:txBody>
                    <a:bodyPr/>
                    <a:lstStyle/>
                    <a:p>
                      <a:endParaRPr lang="fr-FR" sz="1800" dirty="0"/>
                    </a:p>
                  </a:txBody>
                  <a:tcPr marL="91442" marR="91442" marT="45733" marB="45733"/>
                </a:tc>
                <a:extLst>
                  <a:ext uri="{0D108BD9-81ED-4DB2-BD59-A6C34878D82A}">
                    <a16:rowId xmlns:a16="http://schemas.microsoft.com/office/drawing/2014/main" val="10002"/>
                  </a:ext>
                </a:extLst>
              </a:tr>
            </a:tbl>
          </a:graphicData>
        </a:graphic>
      </p:graphicFrame>
      <p:sp>
        <p:nvSpPr>
          <p:cNvPr id="55361" name="Text Box 43"/>
          <p:cNvSpPr txBox="1">
            <a:spLocks noChangeArrowheads="1"/>
          </p:cNvSpPr>
          <p:nvPr/>
        </p:nvSpPr>
        <p:spPr bwMode="auto">
          <a:xfrm>
            <a:off x="787400" y="2565400"/>
            <a:ext cx="2197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d'observation</a:t>
            </a:r>
            <a:endParaRPr lang="fr-CA" altLang="en-US" sz="1600" b="1">
              <a:solidFill>
                <a:srgbClr val="000000"/>
              </a:solidFill>
              <a:latin typeface="Calibri" pitchFamily="34" charset="0"/>
            </a:endParaRPr>
          </a:p>
        </p:txBody>
      </p:sp>
      <p:sp>
        <p:nvSpPr>
          <p:cNvPr id="55362" name="Text Box 43"/>
          <p:cNvSpPr txBox="1">
            <a:spLocks noChangeArrowheads="1"/>
          </p:cNvSpPr>
          <p:nvPr/>
        </p:nvSpPr>
        <p:spPr bwMode="auto">
          <a:xfrm>
            <a:off x="3906838" y="2571750"/>
            <a:ext cx="2443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de transition</a:t>
            </a:r>
            <a:endParaRPr lang="fr-CA" altLang="en-US" sz="1600" b="1">
              <a:solidFill>
                <a:srgbClr val="000000"/>
              </a:solidFill>
              <a:latin typeface="Calibri" pitchFamily="34" charset="0"/>
            </a:endParaRPr>
          </a:p>
        </p:txBody>
      </p:sp>
      <p:sp>
        <p:nvSpPr>
          <p:cNvPr id="18" name="Text Box 43"/>
          <p:cNvSpPr txBox="1">
            <a:spLocks noChangeArrowheads="1"/>
          </p:cNvSpPr>
          <p:nvPr/>
        </p:nvSpPr>
        <p:spPr bwMode="auto">
          <a:xfrm>
            <a:off x="7000875" y="2589213"/>
            <a:ext cx="24431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a:solidFill>
                  <a:srgbClr val="000000"/>
                </a:solidFill>
                <a:latin typeface="+mn-lt"/>
              </a:rPr>
              <a:t>Distribution initiale</a:t>
            </a:r>
          </a:p>
        </p:txBody>
      </p:sp>
      <p:sp>
        <p:nvSpPr>
          <p:cNvPr id="55364" name="Text Box 43"/>
          <p:cNvSpPr txBox="1">
            <a:spLocks noChangeArrowheads="1"/>
          </p:cNvSpPr>
          <p:nvPr/>
        </p:nvSpPr>
        <p:spPr bwMode="auto">
          <a:xfrm rot="-5400000">
            <a:off x="3663951" y="4933950"/>
            <a:ext cx="666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CA" altLang="en-US" sz="1600" b="1">
                <a:solidFill>
                  <a:srgbClr val="000000"/>
                </a:solidFill>
                <a:latin typeface="Calibri" pitchFamily="34" charset="0"/>
              </a:rPr>
              <a:t>π(i,k)</a:t>
            </a:r>
          </a:p>
        </p:txBody>
      </p:sp>
      <p:cxnSp>
        <p:nvCxnSpPr>
          <p:cNvPr id="9" name="Connecteur droit 8"/>
          <p:cNvCxnSpPr>
            <a:cxnSpLocks noChangeShapeType="1"/>
          </p:cNvCxnSpPr>
          <p:nvPr/>
        </p:nvCxnSpPr>
        <p:spPr bwMode="auto">
          <a:xfrm>
            <a:off x="4224338" y="4518025"/>
            <a:ext cx="1082675" cy="334963"/>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2" name="Text Box 43"/>
          <p:cNvSpPr txBox="1">
            <a:spLocks noChangeArrowheads="1"/>
          </p:cNvSpPr>
          <p:nvPr/>
        </p:nvSpPr>
        <p:spPr bwMode="auto">
          <a:xfrm>
            <a:off x="5037138" y="4468813"/>
            <a:ext cx="269875" cy="3397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err="1">
                <a:solidFill>
                  <a:schemeClr val="bg1"/>
                </a:solidFill>
                <a:latin typeface="+mn-lt"/>
              </a:rPr>
              <a:t>k</a:t>
            </a:r>
            <a:endParaRPr lang="fr-CA" sz="1600" b="1" dirty="0">
              <a:solidFill>
                <a:schemeClr val="bg1"/>
              </a:solidFill>
              <a:latin typeface="+mn-lt"/>
            </a:endParaRPr>
          </a:p>
        </p:txBody>
      </p:sp>
      <p:graphicFrame>
        <p:nvGraphicFramePr>
          <p:cNvPr id="23" name="Tableau 22"/>
          <p:cNvGraphicFramePr>
            <a:graphicFrameLocks noGrp="1"/>
          </p:cNvGraphicFramePr>
          <p:nvPr/>
        </p:nvGraphicFramePr>
        <p:xfrm>
          <a:off x="6675438" y="2925763"/>
          <a:ext cx="2273300" cy="795337"/>
        </p:xfrm>
        <a:graphic>
          <a:graphicData uri="http://schemas.openxmlformats.org/drawingml/2006/table">
            <a:tbl>
              <a:tblPr firstRow="1" bandRow="1">
                <a:tableStyleId>{5C22544A-7EE6-4342-B048-85BDC9FD1C3A}</a:tableStyleId>
              </a:tblPr>
              <a:tblGrid>
                <a:gridCol w="1037694">
                  <a:extLst>
                    <a:ext uri="{9D8B030D-6E8A-4147-A177-3AD203B41FA5}">
                      <a16:colId xmlns:a16="http://schemas.microsoft.com/office/drawing/2014/main" val="20000"/>
                    </a:ext>
                  </a:extLst>
                </a:gridCol>
                <a:gridCol w="633851">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407694">
                <a:tc>
                  <a:txBody>
                    <a:bodyPr/>
                    <a:lstStyle/>
                    <a:p>
                      <a:endParaRPr lang="fr-FR" sz="1600" dirty="0"/>
                    </a:p>
                  </a:txBody>
                  <a:tcPr marL="91467" marR="91467" marT="45715" marB="45715"/>
                </a:tc>
                <a:tc>
                  <a:txBody>
                    <a:bodyPr/>
                    <a:lstStyle/>
                    <a:p>
                      <a:r>
                        <a:rPr lang="fr-FR" sz="1600" i="1" dirty="0"/>
                        <a:t>H</a:t>
                      </a:r>
                      <a:r>
                        <a:rPr lang="fr-FR" sz="1600" i="0" baseline="-25000" dirty="0"/>
                        <a:t>1</a:t>
                      </a:r>
                      <a:r>
                        <a:rPr lang="fr-FR" sz="1600" dirty="0"/>
                        <a:t>=0</a:t>
                      </a:r>
                    </a:p>
                  </a:txBody>
                  <a:tcPr marL="91467" marR="91467" marT="45715" marB="45715"/>
                </a:tc>
                <a:tc>
                  <a:txBody>
                    <a:bodyPr/>
                    <a:lstStyle/>
                    <a:p>
                      <a:r>
                        <a:rPr lang="fr-FR" sz="1600" i="1" dirty="0"/>
                        <a:t>H</a:t>
                      </a:r>
                      <a:r>
                        <a:rPr lang="fr-FR" sz="1600" i="0" baseline="-25000" dirty="0"/>
                        <a:t>1</a:t>
                      </a:r>
                      <a:r>
                        <a:rPr lang="fr-FR" sz="1600" dirty="0"/>
                        <a:t>=1</a:t>
                      </a:r>
                    </a:p>
                  </a:txBody>
                  <a:tcPr marL="91467" marR="91467" marT="45715" marB="45715"/>
                </a:tc>
                <a:extLst>
                  <a:ext uri="{0D108BD9-81ED-4DB2-BD59-A6C34878D82A}">
                    <a16:rowId xmlns:a16="http://schemas.microsoft.com/office/drawing/2014/main" val="10000"/>
                  </a:ext>
                </a:extLst>
              </a:tr>
              <a:tr h="387643">
                <a:tc>
                  <a:txBody>
                    <a:bodyPr/>
                    <a:lstStyle/>
                    <a:p>
                      <a:r>
                        <a:rPr lang="fr-FR" sz="1600" i="1" dirty="0"/>
                        <a:t>P</a:t>
                      </a:r>
                      <a:r>
                        <a:rPr lang="fr-FR" sz="1600" dirty="0"/>
                        <a:t>(</a:t>
                      </a:r>
                      <a:r>
                        <a:rPr lang="fr-FR" sz="1600" i="1" dirty="0"/>
                        <a:t>H</a:t>
                      </a:r>
                      <a:r>
                        <a:rPr lang="fr-FR" sz="1600" i="0" baseline="-25000" dirty="0"/>
                        <a:t>1</a:t>
                      </a:r>
                      <a:r>
                        <a:rPr lang="fr-FR" sz="1600" dirty="0"/>
                        <a:t>)</a:t>
                      </a:r>
                    </a:p>
                  </a:txBody>
                  <a:tcPr marL="91467" marR="91467" marT="45715" marB="45715"/>
                </a:tc>
                <a:tc>
                  <a:txBody>
                    <a:bodyPr/>
                    <a:lstStyle/>
                    <a:p>
                      <a:r>
                        <a:rPr lang="fr-FR" sz="1600" dirty="0"/>
                        <a:t>0.5</a:t>
                      </a:r>
                    </a:p>
                  </a:txBody>
                  <a:tcPr marL="91467" marR="91467" marT="45715" marB="45715"/>
                </a:tc>
                <a:tc>
                  <a:txBody>
                    <a:bodyPr/>
                    <a:lstStyle/>
                    <a:p>
                      <a:r>
                        <a:rPr lang="fr-FR" sz="1600" dirty="0"/>
                        <a:t>0.5</a:t>
                      </a:r>
                    </a:p>
                  </a:txBody>
                  <a:tcPr marL="91467" marR="91467" marT="45715" marB="45715"/>
                </a:tc>
                <a:extLst>
                  <a:ext uri="{0D108BD9-81ED-4DB2-BD59-A6C34878D82A}">
                    <a16:rowId xmlns:a16="http://schemas.microsoft.com/office/drawing/2014/main" val="10001"/>
                  </a:ext>
                </a:extLst>
              </a:tr>
            </a:tbl>
          </a:graphicData>
        </a:graphic>
      </p:graphicFrame>
      <p:graphicFrame>
        <p:nvGraphicFramePr>
          <p:cNvPr id="20" name="Tableau 19"/>
          <p:cNvGraphicFramePr>
            <a:graphicFrameLocks noGrp="1"/>
          </p:cNvGraphicFramePr>
          <p:nvPr/>
        </p:nvGraphicFramePr>
        <p:xfrm>
          <a:off x="708025" y="4511675"/>
          <a:ext cx="2446337" cy="1112838"/>
        </p:xfrm>
        <a:graphic>
          <a:graphicData uri="http://schemas.openxmlformats.org/drawingml/2006/table">
            <a:tbl>
              <a:tblPr firstRow="1" bandRow="1">
                <a:tableStyleId>{5C22544A-7EE6-4342-B048-85BDC9FD1C3A}</a:tableStyleId>
              </a:tblPr>
              <a:tblGrid>
                <a:gridCol w="1077477">
                  <a:extLst>
                    <a:ext uri="{9D8B030D-6E8A-4147-A177-3AD203B41FA5}">
                      <a16:colId xmlns:a16="http://schemas.microsoft.com/office/drawing/2014/main" val="20000"/>
                    </a:ext>
                  </a:extLst>
                </a:gridCol>
                <a:gridCol w="406350">
                  <a:extLst>
                    <a:ext uri="{9D8B030D-6E8A-4147-A177-3AD203B41FA5}">
                      <a16:colId xmlns:a16="http://schemas.microsoft.com/office/drawing/2014/main" val="20001"/>
                    </a:ext>
                  </a:extLst>
                </a:gridCol>
                <a:gridCol w="962510">
                  <a:extLst>
                    <a:ext uri="{9D8B030D-6E8A-4147-A177-3AD203B41FA5}">
                      <a16:colId xmlns:a16="http://schemas.microsoft.com/office/drawing/2014/main" val="20002"/>
                    </a:ext>
                  </a:extLst>
                </a:gridCol>
              </a:tblGrid>
              <a:tr h="370946">
                <a:tc>
                  <a:txBody>
                    <a:bodyPr/>
                    <a:lstStyle/>
                    <a:p>
                      <a:r>
                        <a:rPr lang="fr-FR" sz="1800" dirty="0"/>
                        <a:t>i</a:t>
                      </a:r>
                    </a:p>
                  </a:txBody>
                  <a:tcPr marL="91439" marR="91439" marT="45733" marB="45733"/>
                </a:tc>
                <a:tc>
                  <a:txBody>
                    <a:bodyPr/>
                    <a:lstStyle/>
                    <a:p>
                      <a:pPr algn="r"/>
                      <a:r>
                        <a:rPr lang="fr-FR" sz="1800" dirty="0"/>
                        <a:t>...</a:t>
                      </a:r>
                    </a:p>
                  </a:txBody>
                  <a:tcPr marL="91439" marR="91439" marT="45733" marB="45733"/>
                </a:tc>
                <a:tc>
                  <a:txBody>
                    <a:bodyPr/>
                    <a:lstStyle/>
                    <a:p>
                      <a:pPr algn="r"/>
                      <a:r>
                        <a:rPr lang="fr-FR" sz="1800" dirty="0"/>
                        <a:t>4</a:t>
                      </a:r>
                    </a:p>
                  </a:txBody>
                  <a:tcPr marL="91439" marR="91439" marT="45733" marB="45733"/>
                </a:tc>
                <a:extLst>
                  <a:ext uri="{0D108BD9-81ED-4DB2-BD59-A6C34878D82A}">
                    <a16:rowId xmlns:a16="http://schemas.microsoft.com/office/drawing/2014/main" val="10000"/>
                  </a:ext>
                </a:extLst>
              </a:tr>
              <a:tr h="370946">
                <a:tc>
                  <a:txBody>
                    <a:bodyPr/>
                    <a:lstStyle/>
                    <a:p>
                      <a:r>
                        <a:rPr lang="fr-FR" sz="1800" dirty="0"/>
                        <a:t>0</a:t>
                      </a:r>
                    </a:p>
                  </a:txBody>
                  <a:tcPr marL="91439" marR="91439" marT="45733" marB="45733"/>
                </a:tc>
                <a:tc>
                  <a:txBody>
                    <a:bodyPr/>
                    <a:lstStyle/>
                    <a:p>
                      <a:pPr algn="r"/>
                      <a:r>
                        <a:rPr lang="fr-FR" sz="1800" dirty="0"/>
                        <a:t>...</a:t>
                      </a:r>
                    </a:p>
                  </a:txBody>
                  <a:tcPr marL="91439" marR="91439" marT="45733" marB="45733"/>
                </a:tc>
                <a:tc>
                  <a:txBody>
                    <a:bodyPr/>
                    <a:lstStyle/>
                    <a:p>
                      <a:pPr algn="r"/>
                      <a:r>
                        <a:rPr lang="fr-FR" sz="1800" dirty="0"/>
                        <a:t>0.04427</a:t>
                      </a:r>
                    </a:p>
                  </a:txBody>
                  <a:tcPr marL="91439" marR="91439" marT="45733" marB="45733"/>
                </a:tc>
                <a:extLst>
                  <a:ext uri="{0D108BD9-81ED-4DB2-BD59-A6C34878D82A}">
                    <a16:rowId xmlns:a16="http://schemas.microsoft.com/office/drawing/2014/main" val="10001"/>
                  </a:ext>
                </a:extLst>
              </a:tr>
              <a:tr h="370946">
                <a:tc>
                  <a:txBody>
                    <a:bodyPr/>
                    <a:lstStyle/>
                    <a:p>
                      <a:r>
                        <a:rPr lang="fr-FR" sz="1800" dirty="0"/>
                        <a:t>1</a:t>
                      </a:r>
                    </a:p>
                  </a:txBody>
                  <a:tcPr marL="91439" marR="91439" marT="45733" marB="45733"/>
                </a:tc>
                <a:tc>
                  <a:txBody>
                    <a:bodyPr/>
                    <a:lstStyle/>
                    <a:p>
                      <a:pPr algn="r"/>
                      <a:r>
                        <a:rPr lang="fr-FR" sz="1800" dirty="0"/>
                        <a:t>...</a:t>
                      </a:r>
                    </a:p>
                  </a:txBody>
                  <a:tcPr marL="91439" marR="91439" marT="45733" marB="45733"/>
                </a:tc>
                <a:tc>
                  <a:txBody>
                    <a:bodyPr/>
                    <a:lstStyle/>
                    <a:p>
                      <a:pPr algn="r"/>
                      <a:r>
                        <a:rPr lang="fr-FR" sz="1800" dirty="0"/>
                        <a:t>0.02039</a:t>
                      </a:r>
                    </a:p>
                  </a:txBody>
                  <a:tcPr marL="91439" marR="91439" marT="45733" marB="45733"/>
                </a:tc>
                <a:extLst>
                  <a:ext uri="{0D108BD9-81ED-4DB2-BD59-A6C34878D82A}">
                    <a16:rowId xmlns:a16="http://schemas.microsoft.com/office/drawing/2014/main" val="10002"/>
                  </a:ext>
                </a:extLst>
              </a:tr>
            </a:tbl>
          </a:graphicData>
        </a:graphic>
      </p:graphicFrame>
      <p:sp>
        <p:nvSpPr>
          <p:cNvPr id="55399" name="Text Box 43"/>
          <p:cNvSpPr txBox="1">
            <a:spLocks noChangeArrowheads="1"/>
          </p:cNvSpPr>
          <p:nvPr/>
        </p:nvSpPr>
        <p:spPr bwMode="auto">
          <a:xfrm rot="-5400000">
            <a:off x="134938" y="4933950"/>
            <a:ext cx="666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CA" altLang="en-US" sz="1600" b="1">
                <a:solidFill>
                  <a:srgbClr val="000000"/>
                </a:solidFill>
                <a:latin typeface="Calibri" pitchFamily="34" charset="0"/>
              </a:rPr>
              <a:t>α(i,t)</a:t>
            </a:r>
          </a:p>
        </p:txBody>
      </p:sp>
      <p:cxnSp>
        <p:nvCxnSpPr>
          <p:cNvPr id="24" name="Connecteur droit 23"/>
          <p:cNvCxnSpPr>
            <a:cxnSpLocks noChangeShapeType="1"/>
          </p:cNvCxnSpPr>
          <p:nvPr/>
        </p:nvCxnSpPr>
        <p:spPr bwMode="auto">
          <a:xfrm>
            <a:off x="695325" y="4518025"/>
            <a:ext cx="1082675" cy="334963"/>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5" name="Text Box 43"/>
          <p:cNvSpPr txBox="1">
            <a:spLocks noChangeArrowheads="1"/>
          </p:cNvSpPr>
          <p:nvPr/>
        </p:nvSpPr>
        <p:spPr bwMode="auto">
          <a:xfrm>
            <a:off x="1508125" y="4468813"/>
            <a:ext cx="269875" cy="3397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err="1">
                <a:solidFill>
                  <a:schemeClr val="bg1"/>
                </a:solidFill>
                <a:latin typeface="+mn-lt"/>
              </a:rPr>
              <a:t>t</a:t>
            </a:r>
            <a:endParaRPr lang="fr-CA" sz="1600" b="1" dirty="0">
              <a:solidFill>
                <a:schemeClr val="bg1"/>
              </a:solidFill>
              <a:latin typeface="+mn-lt"/>
            </a:endParaRPr>
          </a:p>
        </p:txBody>
      </p:sp>
      <p:sp>
        <p:nvSpPr>
          <p:cNvPr id="2" name="Forme libre 1"/>
          <p:cNvSpPr>
            <a:spLocks/>
          </p:cNvSpPr>
          <p:nvPr/>
        </p:nvSpPr>
        <p:spPr bwMode="auto">
          <a:xfrm>
            <a:off x="3101975" y="4745038"/>
            <a:ext cx="2365375" cy="241300"/>
          </a:xfrm>
          <a:custGeom>
            <a:avLst/>
            <a:gdLst>
              <a:gd name="T0" fmla="*/ 0 w 2366210"/>
              <a:gd name="T1" fmla="*/ 214503 h 240763"/>
              <a:gd name="T2" fmla="*/ 494456 w 2366210"/>
              <a:gd name="T3" fmla="*/ 131 h 240763"/>
              <a:gd name="T4" fmla="*/ 2365375 w 2366210"/>
              <a:gd name="T5" fmla="*/ 241300 h 240763"/>
              <a:gd name="T6" fmla="*/ 0 60000 65536"/>
              <a:gd name="T7" fmla="*/ 0 60000 65536"/>
              <a:gd name="T8" fmla="*/ 0 60000 65536"/>
            </a:gdLst>
            <a:ahLst/>
            <a:cxnLst>
              <a:cxn ang="T6">
                <a:pos x="T0" y="T1"/>
              </a:cxn>
              <a:cxn ang="T7">
                <a:pos x="T2" y="T3"/>
              </a:cxn>
              <a:cxn ang="T8">
                <a:pos x="T4" y="T5"/>
              </a:cxn>
            </a:cxnLst>
            <a:rect l="0" t="0" r="r" b="b"/>
            <a:pathLst>
              <a:path w="2366210" h="240763">
                <a:moveTo>
                  <a:pt x="0" y="214026"/>
                </a:moveTo>
                <a:cubicBezTo>
                  <a:pt x="50131" y="104850"/>
                  <a:pt x="100263" y="-4325"/>
                  <a:pt x="494631" y="131"/>
                </a:cubicBezTo>
                <a:cubicBezTo>
                  <a:pt x="888999" y="4587"/>
                  <a:pt x="2366210" y="240763"/>
                  <a:pt x="2366210" y="240763"/>
                </a:cubicBezTo>
              </a:path>
            </a:pathLst>
          </a:custGeom>
          <a:noFill/>
          <a:ln w="25400" cap="flat" cmpd="sng">
            <a:solidFill>
              <a:srgbClr val="000000"/>
            </a:solidFill>
            <a:prstDash val="solid"/>
            <a:round/>
            <a:headEnd type="none"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defRPr/>
            </a:pPr>
            <a:endParaRPr lang="en-CA"/>
          </a:p>
        </p:txBody>
      </p:sp>
      <p:sp>
        <p:nvSpPr>
          <p:cNvPr id="3" name="Forme libre 2"/>
          <p:cNvSpPr>
            <a:spLocks/>
          </p:cNvSpPr>
          <p:nvPr/>
        </p:nvSpPr>
        <p:spPr bwMode="auto">
          <a:xfrm>
            <a:off x="3074988" y="5106988"/>
            <a:ext cx="2339975" cy="527050"/>
          </a:xfrm>
          <a:custGeom>
            <a:avLst/>
            <a:gdLst>
              <a:gd name="T0" fmla="*/ 0 w 2339474"/>
              <a:gd name="T1" fmla="*/ 0 h 527077"/>
              <a:gd name="T2" fmla="*/ 842390 w 2339474"/>
              <a:gd name="T3" fmla="*/ 507974 h 527077"/>
              <a:gd name="T4" fmla="*/ 2339975 w 2339474"/>
              <a:gd name="T5" fmla="*/ 427767 h 527077"/>
              <a:gd name="T6" fmla="*/ 0 60000 65536"/>
              <a:gd name="T7" fmla="*/ 0 60000 65536"/>
              <a:gd name="T8" fmla="*/ 0 60000 65536"/>
            </a:gdLst>
            <a:ahLst/>
            <a:cxnLst>
              <a:cxn ang="T6">
                <a:pos x="T0" y="T1"/>
              </a:cxn>
              <a:cxn ang="T7">
                <a:pos x="T2" y="T3"/>
              </a:cxn>
              <a:cxn ang="T8">
                <a:pos x="T4" y="T5"/>
              </a:cxn>
            </a:cxnLst>
            <a:rect l="0" t="0" r="r" b="b"/>
            <a:pathLst>
              <a:path w="2339474" h="527077">
                <a:moveTo>
                  <a:pt x="0" y="0"/>
                </a:moveTo>
                <a:cubicBezTo>
                  <a:pt x="226149" y="218351"/>
                  <a:pt x="452298" y="436702"/>
                  <a:pt x="842210" y="508000"/>
                </a:cubicBezTo>
                <a:cubicBezTo>
                  <a:pt x="1232122" y="579298"/>
                  <a:pt x="2339474" y="427789"/>
                  <a:pt x="2339474" y="427789"/>
                </a:cubicBezTo>
              </a:path>
            </a:pathLst>
          </a:custGeom>
          <a:noFill/>
          <a:ln w="25400" cap="flat" cmpd="sng">
            <a:solidFill>
              <a:srgbClr val="000000"/>
            </a:solidFill>
            <a:prstDash val="solid"/>
            <a:round/>
            <a:headEnd type="none"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defRPr/>
            </a:pPr>
            <a:endParaRPr lang="en-CA"/>
          </a:p>
        </p:txBody>
      </p:sp>
      <p:grpSp>
        <p:nvGrpSpPr>
          <p:cNvPr id="6" name="Grouper 5"/>
          <p:cNvGrpSpPr/>
          <p:nvPr/>
        </p:nvGrpSpPr>
        <p:grpSpPr>
          <a:xfrm>
            <a:off x="3093457" y="4857954"/>
            <a:ext cx="2392947" cy="888156"/>
            <a:chOff x="3227137" y="4898058"/>
            <a:chExt cx="2392947" cy="888156"/>
          </a:xfrm>
          <a:scene3d>
            <a:camera prst="orthographicFront">
              <a:rot lat="10800000" lon="0" rev="0"/>
            </a:camera>
            <a:lightRig rig="threePt" dir="t"/>
          </a:scene3d>
        </p:grpSpPr>
        <p:sp>
          <p:nvSpPr>
            <p:cNvPr id="26" name="Forme libre 25"/>
            <p:cNvSpPr/>
            <p:nvPr/>
          </p:nvSpPr>
          <p:spPr>
            <a:xfrm>
              <a:off x="3253874" y="4898058"/>
              <a:ext cx="2366210" cy="240763"/>
            </a:xfrm>
            <a:custGeom>
              <a:avLst/>
              <a:gdLst>
                <a:gd name="connsiteX0" fmla="*/ 0 w 2366210"/>
                <a:gd name="connsiteY0" fmla="*/ 214026 h 240763"/>
                <a:gd name="connsiteX1" fmla="*/ 494631 w 2366210"/>
                <a:gd name="connsiteY1" fmla="*/ 131 h 240763"/>
                <a:gd name="connsiteX2" fmla="*/ 2366210 w 2366210"/>
                <a:gd name="connsiteY2" fmla="*/ 240763 h 240763"/>
              </a:gdLst>
              <a:ahLst/>
              <a:cxnLst>
                <a:cxn ang="0">
                  <a:pos x="connsiteX0" y="connsiteY0"/>
                </a:cxn>
                <a:cxn ang="0">
                  <a:pos x="connsiteX1" y="connsiteY1"/>
                </a:cxn>
                <a:cxn ang="0">
                  <a:pos x="connsiteX2" y="connsiteY2"/>
                </a:cxn>
              </a:cxnLst>
              <a:rect l="l" t="t" r="r" b="b"/>
              <a:pathLst>
                <a:path w="2366210" h="240763">
                  <a:moveTo>
                    <a:pt x="0" y="214026"/>
                  </a:moveTo>
                  <a:cubicBezTo>
                    <a:pt x="50131" y="104850"/>
                    <a:pt x="100263" y="-4325"/>
                    <a:pt x="494631" y="131"/>
                  </a:cubicBezTo>
                  <a:cubicBezTo>
                    <a:pt x="888999" y="4587"/>
                    <a:pt x="2366210" y="240763"/>
                    <a:pt x="2366210" y="240763"/>
                  </a:cubicBezTo>
                </a:path>
              </a:pathLst>
            </a:custGeom>
            <a:ln>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fr-FR"/>
            </a:p>
          </p:txBody>
        </p:sp>
        <p:sp>
          <p:nvSpPr>
            <p:cNvPr id="27" name="Forme libre 26"/>
            <p:cNvSpPr/>
            <p:nvPr/>
          </p:nvSpPr>
          <p:spPr>
            <a:xfrm>
              <a:off x="3227137" y="5259137"/>
              <a:ext cx="2339474" cy="527077"/>
            </a:xfrm>
            <a:custGeom>
              <a:avLst/>
              <a:gdLst>
                <a:gd name="connsiteX0" fmla="*/ 0 w 2339474"/>
                <a:gd name="connsiteY0" fmla="*/ 0 h 527077"/>
                <a:gd name="connsiteX1" fmla="*/ 842210 w 2339474"/>
                <a:gd name="connsiteY1" fmla="*/ 508000 h 527077"/>
                <a:gd name="connsiteX2" fmla="*/ 2339474 w 2339474"/>
                <a:gd name="connsiteY2" fmla="*/ 427789 h 527077"/>
              </a:gdLst>
              <a:ahLst/>
              <a:cxnLst>
                <a:cxn ang="0">
                  <a:pos x="connsiteX0" y="connsiteY0"/>
                </a:cxn>
                <a:cxn ang="0">
                  <a:pos x="connsiteX1" y="connsiteY1"/>
                </a:cxn>
                <a:cxn ang="0">
                  <a:pos x="connsiteX2" y="connsiteY2"/>
                </a:cxn>
              </a:cxnLst>
              <a:rect l="l" t="t" r="r" b="b"/>
              <a:pathLst>
                <a:path w="2339474" h="527077">
                  <a:moveTo>
                    <a:pt x="0" y="0"/>
                  </a:moveTo>
                  <a:cubicBezTo>
                    <a:pt x="226149" y="218351"/>
                    <a:pt x="452298" y="436702"/>
                    <a:pt x="842210" y="508000"/>
                  </a:cubicBezTo>
                  <a:cubicBezTo>
                    <a:pt x="1232122" y="579298"/>
                    <a:pt x="2339474" y="427789"/>
                    <a:pt x="2339474" y="427789"/>
                  </a:cubicBezTo>
                </a:path>
              </a:pathLst>
            </a:custGeom>
            <a:ln>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fr-FR"/>
            </a:p>
          </p:txBody>
        </p:sp>
      </p:gr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fr-FR" altLang="ko-KR" dirty="0">
                <a:latin typeface="Arial" pitchFamily="34" charset="0"/>
                <a:ea typeface="ＭＳ Ｐゴシック" pitchFamily="34" charset="-128"/>
              </a:rPr>
              <a:t>Exemple - Prédiction avec un HMM</a:t>
            </a:r>
            <a:endParaRPr lang="fr-CA" altLang="ko-KR" dirty="0">
              <a:latin typeface="Arial" pitchFamily="34" charset="0"/>
              <a:ea typeface="ＭＳ Ｐゴシック" pitchFamily="34" charset="-128"/>
            </a:endParaRPr>
          </a:p>
        </p:txBody>
      </p:sp>
      <p:sp>
        <p:nvSpPr>
          <p:cNvPr id="55299" name="Rectangle 6"/>
          <p:cNvSpPr>
            <a:spLocks noGrp="1" noChangeArrowheads="1"/>
          </p:cNvSpPr>
          <p:nvPr>
            <p:ph idx="1"/>
          </p:nvPr>
        </p:nvSpPr>
        <p:spPr/>
        <p:txBody>
          <a:bodyPr/>
          <a:lstStyle/>
          <a:p>
            <a:pPr eaLnBrk="1" hangingPunct="1"/>
            <a:r>
              <a:rPr lang="fr-CA" altLang="ko-KR" dirty="0">
                <a:ea typeface="ＭＳ Ｐゴシック" pitchFamily="34" charset="-128"/>
              </a:rPr>
              <a:t>Décoder un message binaire avec canal bruité (T=4)</a:t>
            </a:r>
          </a:p>
          <a:p>
            <a:pPr lvl="1" eaLnBrk="1" hangingPunct="1"/>
            <a:r>
              <a:rPr lang="fr-CA" altLang="ko-KR" dirty="0">
                <a:ea typeface="ＭＳ Ｐゴシック" pitchFamily="34" charset="-128"/>
              </a:rPr>
              <a:t>on souhaite calculer la distribution de prédiction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H</a:t>
            </a:r>
            <a:r>
              <a:rPr lang="fr-CA" altLang="ko-KR" baseline="-25000" dirty="0">
                <a:ea typeface="ＭＳ Ｐゴシック" pitchFamily="34" charset="-128"/>
              </a:rPr>
              <a:t>6</a:t>
            </a:r>
            <a:r>
              <a:rPr lang="fr-CA" altLang="ko-KR" dirty="0">
                <a:ea typeface="ＭＳ Ｐゴシック" pitchFamily="34" charset="-128"/>
              </a:rPr>
              <a:t>=0 | </a:t>
            </a:r>
            <a:r>
              <a:rPr lang="fr-CA" altLang="ko-KR" i="1" dirty="0">
                <a:ea typeface="ＭＳ Ｐゴシック" pitchFamily="34" charset="-128"/>
              </a:rPr>
              <a:t>S</a:t>
            </a:r>
            <a:r>
              <a:rPr lang="fr-CA" altLang="ko-KR" baseline="-25000" dirty="0">
                <a:ea typeface="ＭＳ Ｐゴシック" pitchFamily="34" charset="-128"/>
              </a:rPr>
              <a:t>1</a:t>
            </a:r>
            <a:r>
              <a:rPr lang="fr-CA" altLang="ko-KR" dirty="0">
                <a:ea typeface="ＭＳ Ｐゴシック" pitchFamily="34" charset="-128"/>
              </a:rPr>
              <a:t>=0,</a:t>
            </a:r>
            <a:r>
              <a:rPr lang="fr-CA" altLang="ko-KR" i="1" dirty="0">
                <a:ea typeface="ＭＳ Ｐゴシック" pitchFamily="34" charset="-128"/>
              </a:rPr>
              <a:t>S</a:t>
            </a:r>
            <a:r>
              <a:rPr lang="fr-CA" altLang="ko-KR" baseline="-25000" dirty="0">
                <a:ea typeface="ＭＳ Ｐゴシック" pitchFamily="34" charset="-128"/>
              </a:rPr>
              <a:t>2</a:t>
            </a:r>
            <a:r>
              <a:rPr lang="fr-CA" altLang="ko-KR" dirty="0">
                <a:ea typeface="ＭＳ Ｐゴシック" pitchFamily="34" charset="-128"/>
              </a:rPr>
              <a:t>=1,</a:t>
            </a:r>
            <a:r>
              <a:rPr lang="fr-CA" altLang="ko-KR" i="1" dirty="0">
                <a:ea typeface="ＭＳ Ｐゴシック" pitchFamily="34" charset="-128"/>
              </a:rPr>
              <a:t>S</a:t>
            </a:r>
            <a:r>
              <a:rPr lang="fr-CA" altLang="ko-KR" baseline="-25000" dirty="0">
                <a:ea typeface="ＭＳ Ｐゴシック" pitchFamily="34" charset="-128"/>
              </a:rPr>
              <a:t>3</a:t>
            </a:r>
            <a:r>
              <a:rPr lang="fr-CA" altLang="ko-KR" dirty="0">
                <a:ea typeface="ＭＳ Ｐゴシック" pitchFamily="34" charset="-128"/>
              </a:rPr>
              <a:t>=0,</a:t>
            </a:r>
            <a:r>
              <a:rPr lang="fr-CA" altLang="ko-KR" i="1" dirty="0">
                <a:ea typeface="ＭＳ Ｐゴシック" pitchFamily="34" charset="-128"/>
              </a:rPr>
              <a:t>S</a:t>
            </a:r>
            <a:r>
              <a:rPr lang="fr-CA" altLang="ko-KR" baseline="-25000" dirty="0">
                <a:ea typeface="ＭＳ Ｐゴシック" pitchFamily="34" charset="-128"/>
              </a:rPr>
              <a:t>4</a:t>
            </a:r>
            <a:r>
              <a:rPr lang="fr-CA" altLang="ko-KR" dirty="0">
                <a:ea typeface="ＭＳ Ｐゴシック" pitchFamily="34" charset="-128"/>
              </a:rPr>
              <a:t>=0) </a:t>
            </a: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r>
              <a:rPr lang="fr-CA" altLang="ko-KR" dirty="0">
                <a:ea typeface="ＭＳ Ｐゴシック" pitchFamily="34" charset="-128"/>
              </a:rPr>
              <a:t>initialisation: π(i,0) = α(</a:t>
            </a:r>
            <a:r>
              <a:rPr lang="fr-CA" altLang="ko-KR" dirty="0" err="1">
                <a:ea typeface="ＭＳ Ｐゴシック" pitchFamily="34" charset="-128"/>
              </a:rPr>
              <a:t>i,t</a:t>
            </a:r>
            <a:r>
              <a:rPr lang="fr-CA" altLang="ko-KR" dirty="0">
                <a:ea typeface="ＭＳ Ｐゴシック" pitchFamily="34" charset="-128"/>
              </a:rPr>
              <a:t>) / </a:t>
            </a:r>
            <a:r>
              <a:rPr lang="fr-CA" altLang="en-US" dirty="0">
                <a:ea typeface="ＭＳ Ｐゴシック" pitchFamily="34" charset="-128"/>
                <a:sym typeface="Symbol" pitchFamily="18" charset="2"/>
              </a:rPr>
              <a:t></a:t>
            </a:r>
            <a:r>
              <a:rPr lang="fr-CA" altLang="en-US" baseline="-25000" dirty="0">
                <a:ea typeface="ＭＳ Ｐゴシック" pitchFamily="34" charset="-128"/>
                <a:sym typeface="Symbol" pitchFamily="18" charset="2"/>
              </a:rPr>
              <a:t>j</a:t>
            </a:r>
            <a:r>
              <a:rPr lang="fr-CA" altLang="en-US" i="1" baseline="-25000" dirty="0">
                <a:ea typeface="ＭＳ Ｐゴシック" pitchFamily="34" charset="-128"/>
                <a:sym typeface="Symbol" pitchFamily="18" charset="2"/>
              </a:rPr>
              <a:t> </a:t>
            </a:r>
            <a:r>
              <a:rPr lang="fr-CA" altLang="ko-KR" dirty="0">
                <a:ea typeface="ＭＳ Ｐゴシック" pitchFamily="34" charset="-128"/>
              </a:rPr>
              <a:t>α(</a:t>
            </a:r>
            <a:r>
              <a:rPr lang="fr-CA" altLang="ko-KR" dirty="0" err="1">
                <a:ea typeface="ＭＳ Ｐゴシック" pitchFamily="34" charset="-128"/>
              </a:rPr>
              <a:t>j,t</a:t>
            </a:r>
            <a:r>
              <a:rPr lang="fr-CA" altLang="ko-KR" dirty="0">
                <a:ea typeface="ＭＳ Ｐゴシック" pitchFamily="34" charset="-128"/>
              </a:rPr>
              <a:t>) </a:t>
            </a:r>
          </a:p>
        </p:txBody>
      </p:sp>
      <p:sp>
        <p:nvSpPr>
          <p:cNvPr id="55300"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55301"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55302"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1A600A99-4DBD-4DFE-9344-1A4A0611646E}" type="slidenum">
              <a:rPr lang="en-US" altLang="en-US" smtClean="0">
                <a:latin typeface="Calibri" pitchFamily="34" charset="0"/>
              </a:rPr>
              <a:pPr/>
              <a:t>69</a:t>
            </a:fld>
            <a:endParaRPr lang="en-US" altLang="en-US">
              <a:latin typeface="Calibri" pitchFamily="34" charset="0"/>
            </a:endParaRPr>
          </a:p>
        </p:txBody>
      </p:sp>
      <p:graphicFrame>
        <p:nvGraphicFramePr>
          <p:cNvPr id="4" name="Tableau 3"/>
          <p:cNvGraphicFramePr>
            <a:graphicFrameLocks noGrp="1"/>
          </p:cNvGraphicFramePr>
          <p:nvPr/>
        </p:nvGraphicFramePr>
        <p:xfrm>
          <a:off x="681038" y="2921000"/>
          <a:ext cx="2273300" cy="1155699"/>
        </p:xfrm>
        <a:graphic>
          <a:graphicData uri="http://schemas.openxmlformats.org/drawingml/2006/table">
            <a:tbl>
              <a:tblPr firstRow="1" bandRow="1">
                <a:tableStyleId>{5C22544A-7EE6-4342-B048-85BDC9FD1C3A}</a:tableStyleId>
              </a:tblPr>
              <a:tblGrid>
                <a:gridCol w="1109906">
                  <a:extLst>
                    <a:ext uri="{9D8B030D-6E8A-4147-A177-3AD203B41FA5}">
                      <a16:colId xmlns:a16="http://schemas.microsoft.com/office/drawing/2014/main" val="20000"/>
                    </a:ext>
                  </a:extLst>
                </a:gridCol>
                <a:gridCol w="561639">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385233">
                <a:tc>
                  <a:txBody>
                    <a:bodyPr/>
                    <a:lstStyle/>
                    <a:p>
                      <a:endParaRPr lang="fr-FR" sz="1100" dirty="0"/>
                    </a:p>
                  </a:txBody>
                  <a:tcPr marL="91467" marR="91467" marT="30398" marB="30398"/>
                </a:tc>
                <a:tc>
                  <a:txBody>
                    <a:bodyPr/>
                    <a:lstStyle/>
                    <a:p>
                      <a:r>
                        <a:rPr lang="fr-FR" sz="1100" i="1" dirty="0" err="1"/>
                        <a:t>H</a:t>
                      </a:r>
                      <a:r>
                        <a:rPr lang="fr-FR" sz="1100" baseline="-25000" dirty="0" err="1"/>
                        <a:t>t</a:t>
                      </a:r>
                      <a:r>
                        <a:rPr lang="fr-FR" sz="1100" dirty="0"/>
                        <a:t>=0</a:t>
                      </a:r>
                    </a:p>
                  </a:txBody>
                  <a:tcPr marL="91467" marR="91467" marT="30398" marB="30398"/>
                </a:tc>
                <a:tc>
                  <a:txBody>
                    <a:bodyPr/>
                    <a:lstStyle/>
                    <a:p>
                      <a:r>
                        <a:rPr lang="fr-FR" sz="1100" i="1" dirty="0" err="1"/>
                        <a:t>H</a:t>
                      </a:r>
                      <a:r>
                        <a:rPr lang="fr-FR" sz="1100" baseline="-25000" dirty="0" err="1"/>
                        <a:t>t</a:t>
                      </a:r>
                      <a:r>
                        <a:rPr lang="fr-FR" sz="1100" dirty="0"/>
                        <a:t>=1</a:t>
                      </a:r>
                    </a:p>
                  </a:txBody>
                  <a:tcPr marL="91467" marR="91467" marT="30398" marB="30398"/>
                </a:tc>
                <a:extLst>
                  <a:ext uri="{0D108BD9-81ED-4DB2-BD59-A6C34878D82A}">
                    <a16:rowId xmlns:a16="http://schemas.microsoft.com/office/drawing/2014/main" val="10000"/>
                  </a:ext>
                </a:extLst>
              </a:tr>
              <a:tr h="385233">
                <a:tc>
                  <a:txBody>
                    <a:bodyPr/>
                    <a:lstStyle/>
                    <a:p>
                      <a:r>
                        <a:rPr lang="fr-FR" sz="1100" i="1" dirty="0"/>
                        <a:t>P</a:t>
                      </a:r>
                      <a:r>
                        <a:rPr lang="fr-FR" sz="1100" dirty="0"/>
                        <a:t>(</a:t>
                      </a:r>
                      <a:r>
                        <a:rPr lang="fr-FR" sz="1100" i="1" dirty="0"/>
                        <a:t>S</a:t>
                      </a:r>
                      <a:r>
                        <a:rPr lang="fr-FR" sz="1100" baseline="-25000" dirty="0"/>
                        <a:t>t</a:t>
                      </a:r>
                      <a:r>
                        <a:rPr lang="fr-FR" sz="1100" dirty="0"/>
                        <a:t>=0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0.9</a:t>
                      </a:r>
                    </a:p>
                  </a:txBody>
                  <a:tcPr marL="91467" marR="91467" marT="30398" marB="30398"/>
                </a:tc>
                <a:tc>
                  <a:txBody>
                    <a:bodyPr/>
                    <a:lstStyle/>
                    <a:p>
                      <a:r>
                        <a:rPr lang="fr-FR" sz="1100" dirty="0"/>
                        <a:t>0.2</a:t>
                      </a:r>
                    </a:p>
                  </a:txBody>
                  <a:tcPr marL="91467" marR="91467" marT="30398" marB="30398"/>
                </a:tc>
                <a:extLst>
                  <a:ext uri="{0D108BD9-81ED-4DB2-BD59-A6C34878D82A}">
                    <a16:rowId xmlns:a16="http://schemas.microsoft.com/office/drawing/2014/main" val="10001"/>
                  </a:ext>
                </a:extLst>
              </a:tr>
              <a:tr h="385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100" i="1" dirty="0"/>
                        <a:t>P</a:t>
                      </a:r>
                      <a:r>
                        <a:rPr lang="fr-FR" sz="1100" dirty="0"/>
                        <a:t>(</a:t>
                      </a:r>
                      <a:r>
                        <a:rPr lang="fr-FR" sz="1100" i="1" dirty="0"/>
                        <a:t>S</a:t>
                      </a:r>
                      <a:r>
                        <a:rPr lang="fr-FR" sz="1100" baseline="-25000" dirty="0"/>
                        <a:t>t</a:t>
                      </a:r>
                      <a:r>
                        <a:rPr lang="fr-FR" sz="1100" dirty="0"/>
                        <a:t>=1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0.1</a:t>
                      </a:r>
                    </a:p>
                  </a:txBody>
                  <a:tcPr marL="91467" marR="91467" marT="30398" marB="30398"/>
                </a:tc>
                <a:tc>
                  <a:txBody>
                    <a:bodyPr/>
                    <a:lstStyle/>
                    <a:p>
                      <a:r>
                        <a:rPr lang="fr-FR" sz="1100" dirty="0"/>
                        <a:t>0.8</a:t>
                      </a:r>
                    </a:p>
                  </a:txBody>
                  <a:tcPr marL="91467" marR="91467" marT="30398" marB="30398"/>
                </a:tc>
                <a:extLst>
                  <a:ext uri="{0D108BD9-81ED-4DB2-BD59-A6C34878D82A}">
                    <a16:rowId xmlns:a16="http://schemas.microsoft.com/office/drawing/2014/main" val="10002"/>
                  </a:ext>
                </a:extLst>
              </a:tr>
            </a:tbl>
          </a:graphicData>
        </a:graphic>
      </p:graphicFrame>
      <p:graphicFrame>
        <p:nvGraphicFramePr>
          <p:cNvPr id="11" name="Tableau 10"/>
          <p:cNvGraphicFramePr>
            <a:graphicFrameLocks noGrp="1"/>
          </p:cNvGraphicFramePr>
          <p:nvPr/>
        </p:nvGraphicFramePr>
        <p:xfrm>
          <a:off x="3681413" y="2925763"/>
          <a:ext cx="2708275" cy="1157287"/>
        </p:xfrm>
        <a:graphic>
          <a:graphicData uri="http://schemas.openxmlformats.org/drawingml/2006/table">
            <a:tbl>
              <a:tblPr firstRow="1" bandRow="1">
                <a:tableStyleId>{5C22544A-7EE6-4342-B048-85BDC9FD1C3A}</a:tableStyleId>
              </a:tblPr>
              <a:tblGrid>
                <a:gridCol w="1260892">
                  <a:extLst>
                    <a:ext uri="{9D8B030D-6E8A-4147-A177-3AD203B41FA5}">
                      <a16:colId xmlns:a16="http://schemas.microsoft.com/office/drawing/2014/main" val="20000"/>
                    </a:ext>
                  </a:extLst>
                </a:gridCol>
                <a:gridCol w="712164">
                  <a:extLst>
                    <a:ext uri="{9D8B030D-6E8A-4147-A177-3AD203B41FA5}">
                      <a16:colId xmlns:a16="http://schemas.microsoft.com/office/drawing/2014/main" val="20001"/>
                    </a:ext>
                  </a:extLst>
                </a:gridCol>
                <a:gridCol w="735219">
                  <a:extLst>
                    <a:ext uri="{9D8B030D-6E8A-4147-A177-3AD203B41FA5}">
                      <a16:colId xmlns:a16="http://schemas.microsoft.com/office/drawing/2014/main" val="20002"/>
                    </a:ext>
                  </a:extLst>
                </a:gridCol>
              </a:tblGrid>
              <a:tr h="408062">
                <a:tc>
                  <a:txBody>
                    <a:bodyPr/>
                    <a:lstStyle/>
                    <a:p>
                      <a:endParaRPr lang="fr-FR" sz="1600" dirty="0"/>
                    </a:p>
                  </a:txBody>
                  <a:tcPr marL="91434" marR="91434" marT="45756" marB="45756"/>
                </a:tc>
                <a:tc>
                  <a:txBody>
                    <a:bodyPr/>
                    <a:lstStyle/>
                    <a:p>
                      <a:r>
                        <a:rPr lang="fr-FR" sz="1600" i="1" dirty="0"/>
                        <a:t>H</a:t>
                      </a:r>
                      <a:r>
                        <a:rPr lang="fr-FR" sz="1600" baseline="-25000" dirty="0"/>
                        <a:t>t-1</a:t>
                      </a:r>
                      <a:r>
                        <a:rPr lang="fr-FR" sz="1600" dirty="0"/>
                        <a:t>=0</a:t>
                      </a:r>
                    </a:p>
                  </a:txBody>
                  <a:tcPr marL="91434" marR="91434" marT="45756" marB="45756"/>
                </a:tc>
                <a:tc>
                  <a:txBody>
                    <a:bodyPr/>
                    <a:lstStyle/>
                    <a:p>
                      <a:r>
                        <a:rPr lang="fr-FR" sz="1600" i="1" dirty="0"/>
                        <a:t>H</a:t>
                      </a:r>
                      <a:r>
                        <a:rPr lang="fr-FR" sz="1600" baseline="-25000" dirty="0"/>
                        <a:t>t-1</a:t>
                      </a:r>
                      <a:r>
                        <a:rPr lang="fr-FR" sz="1600" dirty="0"/>
                        <a:t>=1</a:t>
                      </a:r>
                    </a:p>
                  </a:txBody>
                  <a:tcPr marL="91434" marR="91434" marT="45756" marB="45756"/>
                </a:tc>
                <a:extLst>
                  <a:ext uri="{0D108BD9-81ED-4DB2-BD59-A6C34878D82A}">
                    <a16:rowId xmlns:a16="http://schemas.microsoft.com/office/drawing/2014/main" val="10000"/>
                  </a:ext>
                </a:extLst>
              </a:tr>
              <a:tr h="387992">
                <a:tc>
                  <a:txBody>
                    <a:bodyPr/>
                    <a:lstStyle/>
                    <a:p>
                      <a:r>
                        <a:rPr lang="fr-FR" sz="1600" i="1" dirty="0"/>
                        <a:t>P</a:t>
                      </a:r>
                      <a:r>
                        <a:rPr lang="fr-FR" sz="1600" dirty="0"/>
                        <a:t>(</a:t>
                      </a:r>
                      <a:r>
                        <a:rPr lang="fr-FR" sz="1600" i="1" dirty="0" err="1"/>
                        <a:t>H</a:t>
                      </a:r>
                      <a:r>
                        <a:rPr lang="fr-FR" sz="1600" baseline="-25000" dirty="0" err="1"/>
                        <a:t>t</a:t>
                      </a:r>
                      <a:r>
                        <a:rPr lang="fr-FR" sz="1600" dirty="0"/>
                        <a:t>=0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0.3</a:t>
                      </a:r>
                    </a:p>
                  </a:txBody>
                  <a:tcPr marL="91434" marR="91434" marT="45756" marB="45756"/>
                </a:tc>
                <a:tc>
                  <a:txBody>
                    <a:bodyPr/>
                    <a:lstStyle/>
                    <a:p>
                      <a:pPr algn="ctr"/>
                      <a:r>
                        <a:rPr lang="fr-FR" sz="1600" dirty="0"/>
                        <a:t>0.4</a:t>
                      </a:r>
                    </a:p>
                  </a:txBody>
                  <a:tcPr marL="91434" marR="91434" marT="45756" marB="45756"/>
                </a:tc>
                <a:extLst>
                  <a:ext uri="{0D108BD9-81ED-4DB2-BD59-A6C34878D82A}">
                    <a16:rowId xmlns:a16="http://schemas.microsoft.com/office/drawing/2014/main" val="10001"/>
                  </a:ext>
                </a:extLst>
              </a:tr>
              <a:tr h="361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i="1" dirty="0"/>
                        <a:t>P</a:t>
                      </a:r>
                      <a:r>
                        <a:rPr lang="fr-FR" sz="1600" dirty="0"/>
                        <a:t>(</a:t>
                      </a:r>
                      <a:r>
                        <a:rPr lang="fr-FR" sz="1600" i="1" dirty="0" err="1"/>
                        <a:t>H</a:t>
                      </a:r>
                      <a:r>
                        <a:rPr lang="fr-FR" sz="1600" i="1" baseline="-25000" dirty="0" err="1"/>
                        <a:t>t</a:t>
                      </a:r>
                      <a:r>
                        <a:rPr lang="fr-FR" sz="1600" dirty="0"/>
                        <a:t>=1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0.7</a:t>
                      </a:r>
                    </a:p>
                  </a:txBody>
                  <a:tcPr marL="91434" marR="91434" marT="45756" marB="45756"/>
                </a:tc>
                <a:tc>
                  <a:txBody>
                    <a:bodyPr/>
                    <a:lstStyle/>
                    <a:p>
                      <a:pPr algn="ctr"/>
                      <a:r>
                        <a:rPr lang="fr-FR" sz="1600" dirty="0"/>
                        <a:t>0.6</a:t>
                      </a:r>
                    </a:p>
                  </a:txBody>
                  <a:tcPr marL="91434" marR="91434" marT="45756" marB="45756"/>
                </a:tc>
                <a:extLst>
                  <a:ext uri="{0D108BD9-81ED-4DB2-BD59-A6C34878D82A}">
                    <a16:rowId xmlns:a16="http://schemas.microsoft.com/office/drawing/2014/main" val="10002"/>
                  </a:ext>
                </a:extLst>
              </a:tr>
            </a:tbl>
          </a:graphicData>
        </a:graphic>
      </p:graphicFrame>
      <p:graphicFrame>
        <p:nvGraphicFramePr>
          <p:cNvPr id="5" name="Tableau 4"/>
          <p:cNvGraphicFramePr>
            <a:graphicFrameLocks noGrp="1"/>
          </p:cNvGraphicFramePr>
          <p:nvPr/>
        </p:nvGraphicFramePr>
        <p:xfrm>
          <a:off x="4237038" y="4511675"/>
          <a:ext cx="4310064" cy="1112838"/>
        </p:xfrm>
        <a:graphic>
          <a:graphicData uri="http://schemas.openxmlformats.org/drawingml/2006/table">
            <a:tbl>
              <a:tblPr firstRow="1" bandRow="1">
                <a:tableStyleId>{5C22544A-7EE6-4342-B048-85BDC9FD1C3A}</a:tableStyleId>
              </a:tblPr>
              <a:tblGrid>
                <a:gridCol w="1077516">
                  <a:extLst>
                    <a:ext uri="{9D8B030D-6E8A-4147-A177-3AD203B41FA5}">
                      <a16:colId xmlns:a16="http://schemas.microsoft.com/office/drawing/2014/main" val="20000"/>
                    </a:ext>
                  </a:extLst>
                </a:gridCol>
                <a:gridCol w="1077516">
                  <a:extLst>
                    <a:ext uri="{9D8B030D-6E8A-4147-A177-3AD203B41FA5}">
                      <a16:colId xmlns:a16="http://schemas.microsoft.com/office/drawing/2014/main" val="20001"/>
                    </a:ext>
                  </a:extLst>
                </a:gridCol>
                <a:gridCol w="1077516">
                  <a:extLst>
                    <a:ext uri="{9D8B030D-6E8A-4147-A177-3AD203B41FA5}">
                      <a16:colId xmlns:a16="http://schemas.microsoft.com/office/drawing/2014/main" val="20002"/>
                    </a:ext>
                  </a:extLst>
                </a:gridCol>
                <a:gridCol w="1077516">
                  <a:extLst>
                    <a:ext uri="{9D8B030D-6E8A-4147-A177-3AD203B41FA5}">
                      <a16:colId xmlns:a16="http://schemas.microsoft.com/office/drawing/2014/main" val="20003"/>
                    </a:ext>
                  </a:extLst>
                </a:gridCol>
              </a:tblGrid>
              <a:tr h="370946">
                <a:tc>
                  <a:txBody>
                    <a:bodyPr/>
                    <a:lstStyle/>
                    <a:p>
                      <a:r>
                        <a:rPr lang="fr-FR" sz="1800" dirty="0"/>
                        <a:t>i</a:t>
                      </a:r>
                    </a:p>
                  </a:txBody>
                  <a:tcPr marL="91442" marR="91442" marT="45733" marB="45733"/>
                </a:tc>
                <a:tc>
                  <a:txBody>
                    <a:bodyPr/>
                    <a:lstStyle/>
                    <a:p>
                      <a:pPr algn="r"/>
                      <a:r>
                        <a:rPr lang="fr-FR" sz="1800" dirty="0"/>
                        <a:t>0</a:t>
                      </a:r>
                    </a:p>
                  </a:txBody>
                  <a:tcPr marL="91442" marR="91442" marT="45733" marB="45733"/>
                </a:tc>
                <a:tc>
                  <a:txBody>
                    <a:bodyPr/>
                    <a:lstStyle/>
                    <a:p>
                      <a:pPr algn="r"/>
                      <a:r>
                        <a:rPr lang="fr-FR" sz="1800" dirty="0"/>
                        <a:t>1</a:t>
                      </a:r>
                    </a:p>
                  </a:txBody>
                  <a:tcPr marL="91442" marR="91442" marT="45733" marB="45733"/>
                </a:tc>
                <a:tc>
                  <a:txBody>
                    <a:bodyPr/>
                    <a:lstStyle/>
                    <a:p>
                      <a:pPr algn="r"/>
                      <a:r>
                        <a:rPr lang="fr-FR" sz="1800" dirty="0"/>
                        <a:t>2</a:t>
                      </a:r>
                    </a:p>
                  </a:txBody>
                  <a:tcPr marL="91442" marR="91442" marT="45733" marB="45733"/>
                </a:tc>
                <a:extLst>
                  <a:ext uri="{0D108BD9-81ED-4DB2-BD59-A6C34878D82A}">
                    <a16:rowId xmlns:a16="http://schemas.microsoft.com/office/drawing/2014/main" val="10000"/>
                  </a:ext>
                </a:extLst>
              </a:tr>
              <a:tr h="370946">
                <a:tc>
                  <a:txBody>
                    <a:bodyPr/>
                    <a:lstStyle/>
                    <a:p>
                      <a:r>
                        <a:rPr lang="fr-FR" sz="1800" dirty="0"/>
                        <a:t>0</a:t>
                      </a:r>
                    </a:p>
                  </a:txBody>
                  <a:tcPr marL="91442" marR="91442" marT="45733" marB="45733"/>
                </a:tc>
                <a:tc>
                  <a:txBody>
                    <a:bodyPr/>
                    <a:lstStyle/>
                    <a:p>
                      <a:endParaRPr lang="fr-FR" sz="1800" dirty="0"/>
                    </a:p>
                  </a:txBody>
                  <a:tcPr marL="91442" marR="91442" marT="45733" marB="45733">
                    <a:solidFill>
                      <a:srgbClr val="FF0000"/>
                    </a:solidFill>
                  </a:tcPr>
                </a:tc>
                <a:tc>
                  <a:txBody>
                    <a:bodyPr/>
                    <a:lstStyle/>
                    <a:p>
                      <a:endParaRPr lang="fr-FR" sz="1800"/>
                    </a:p>
                  </a:txBody>
                  <a:tcPr marL="91442" marR="91442" marT="45733" marB="45733"/>
                </a:tc>
                <a:tc>
                  <a:txBody>
                    <a:bodyPr/>
                    <a:lstStyle/>
                    <a:p>
                      <a:endParaRPr lang="fr-FR" sz="1800"/>
                    </a:p>
                  </a:txBody>
                  <a:tcPr marL="91442" marR="91442" marT="45733" marB="45733"/>
                </a:tc>
                <a:extLst>
                  <a:ext uri="{0D108BD9-81ED-4DB2-BD59-A6C34878D82A}">
                    <a16:rowId xmlns:a16="http://schemas.microsoft.com/office/drawing/2014/main" val="10001"/>
                  </a:ext>
                </a:extLst>
              </a:tr>
              <a:tr h="370946">
                <a:tc>
                  <a:txBody>
                    <a:bodyPr/>
                    <a:lstStyle/>
                    <a:p>
                      <a:r>
                        <a:rPr lang="fr-FR" sz="1800" dirty="0"/>
                        <a:t>1</a:t>
                      </a:r>
                    </a:p>
                  </a:txBody>
                  <a:tcPr marL="91442" marR="91442" marT="45733" marB="45733"/>
                </a:tc>
                <a:tc>
                  <a:txBody>
                    <a:bodyPr/>
                    <a:lstStyle/>
                    <a:p>
                      <a:endParaRPr lang="fr-FR" sz="1800" dirty="0"/>
                    </a:p>
                  </a:txBody>
                  <a:tcPr marL="91442" marR="91442" marT="45733" marB="45733">
                    <a:solidFill>
                      <a:srgbClr val="FF0000"/>
                    </a:solidFill>
                  </a:tcPr>
                </a:tc>
                <a:tc>
                  <a:txBody>
                    <a:bodyPr/>
                    <a:lstStyle/>
                    <a:p>
                      <a:endParaRPr lang="fr-FR" sz="1800"/>
                    </a:p>
                  </a:txBody>
                  <a:tcPr marL="91442" marR="91442" marT="45733" marB="45733"/>
                </a:tc>
                <a:tc>
                  <a:txBody>
                    <a:bodyPr/>
                    <a:lstStyle/>
                    <a:p>
                      <a:endParaRPr lang="fr-FR" sz="1800" dirty="0"/>
                    </a:p>
                  </a:txBody>
                  <a:tcPr marL="91442" marR="91442" marT="45733" marB="45733"/>
                </a:tc>
                <a:extLst>
                  <a:ext uri="{0D108BD9-81ED-4DB2-BD59-A6C34878D82A}">
                    <a16:rowId xmlns:a16="http://schemas.microsoft.com/office/drawing/2014/main" val="10002"/>
                  </a:ext>
                </a:extLst>
              </a:tr>
            </a:tbl>
          </a:graphicData>
        </a:graphic>
      </p:graphicFrame>
      <p:sp>
        <p:nvSpPr>
          <p:cNvPr id="55361" name="Text Box 43"/>
          <p:cNvSpPr txBox="1">
            <a:spLocks noChangeArrowheads="1"/>
          </p:cNvSpPr>
          <p:nvPr/>
        </p:nvSpPr>
        <p:spPr bwMode="auto">
          <a:xfrm>
            <a:off x="787400" y="2565400"/>
            <a:ext cx="2197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d'observation</a:t>
            </a:r>
            <a:endParaRPr lang="fr-CA" altLang="en-US" sz="1600" b="1">
              <a:solidFill>
                <a:srgbClr val="000000"/>
              </a:solidFill>
              <a:latin typeface="Calibri" pitchFamily="34" charset="0"/>
            </a:endParaRPr>
          </a:p>
        </p:txBody>
      </p:sp>
      <p:sp>
        <p:nvSpPr>
          <p:cNvPr id="55362" name="Text Box 43"/>
          <p:cNvSpPr txBox="1">
            <a:spLocks noChangeArrowheads="1"/>
          </p:cNvSpPr>
          <p:nvPr/>
        </p:nvSpPr>
        <p:spPr bwMode="auto">
          <a:xfrm>
            <a:off x="3906838" y="2571750"/>
            <a:ext cx="2443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de transition</a:t>
            </a:r>
            <a:endParaRPr lang="fr-CA" altLang="en-US" sz="1600" b="1">
              <a:solidFill>
                <a:srgbClr val="000000"/>
              </a:solidFill>
              <a:latin typeface="Calibri" pitchFamily="34" charset="0"/>
            </a:endParaRPr>
          </a:p>
        </p:txBody>
      </p:sp>
      <p:sp>
        <p:nvSpPr>
          <p:cNvPr id="18" name="Text Box 43"/>
          <p:cNvSpPr txBox="1">
            <a:spLocks noChangeArrowheads="1"/>
          </p:cNvSpPr>
          <p:nvPr/>
        </p:nvSpPr>
        <p:spPr bwMode="auto">
          <a:xfrm>
            <a:off x="7000875" y="2589213"/>
            <a:ext cx="24431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a:solidFill>
                  <a:srgbClr val="000000"/>
                </a:solidFill>
                <a:latin typeface="+mn-lt"/>
              </a:rPr>
              <a:t>Distribution initiale</a:t>
            </a:r>
          </a:p>
        </p:txBody>
      </p:sp>
      <p:sp>
        <p:nvSpPr>
          <p:cNvPr id="55364" name="Text Box 43"/>
          <p:cNvSpPr txBox="1">
            <a:spLocks noChangeArrowheads="1"/>
          </p:cNvSpPr>
          <p:nvPr/>
        </p:nvSpPr>
        <p:spPr bwMode="auto">
          <a:xfrm rot="-5400000">
            <a:off x="3663951" y="4933950"/>
            <a:ext cx="666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CA" altLang="en-US" sz="1600" b="1">
                <a:solidFill>
                  <a:srgbClr val="000000"/>
                </a:solidFill>
                <a:latin typeface="Calibri" pitchFamily="34" charset="0"/>
              </a:rPr>
              <a:t>π(i,k)</a:t>
            </a:r>
          </a:p>
        </p:txBody>
      </p:sp>
      <p:cxnSp>
        <p:nvCxnSpPr>
          <p:cNvPr id="9" name="Connecteur droit 8"/>
          <p:cNvCxnSpPr>
            <a:cxnSpLocks noChangeShapeType="1"/>
          </p:cNvCxnSpPr>
          <p:nvPr/>
        </p:nvCxnSpPr>
        <p:spPr bwMode="auto">
          <a:xfrm>
            <a:off x="4224338" y="4518025"/>
            <a:ext cx="1082675" cy="334963"/>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2" name="Text Box 43"/>
          <p:cNvSpPr txBox="1">
            <a:spLocks noChangeArrowheads="1"/>
          </p:cNvSpPr>
          <p:nvPr/>
        </p:nvSpPr>
        <p:spPr bwMode="auto">
          <a:xfrm>
            <a:off x="5037138" y="4468813"/>
            <a:ext cx="269875" cy="3397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err="1">
                <a:solidFill>
                  <a:schemeClr val="bg1"/>
                </a:solidFill>
                <a:latin typeface="+mn-lt"/>
              </a:rPr>
              <a:t>k</a:t>
            </a:r>
            <a:endParaRPr lang="fr-CA" sz="1600" b="1" dirty="0">
              <a:solidFill>
                <a:schemeClr val="bg1"/>
              </a:solidFill>
              <a:latin typeface="+mn-lt"/>
            </a:endParaRPr>
          </a:p>
        </p:txBody>
      </p:sp>
      <p:graphicFrame>
        <p:nvGraphicFramePr>
          <p:cNvPr id="23" name="Tableau 22"/>
          <p:cNvGraphicFramePr>
            <a:graphicFrameLocks noGrp="1"/>
          </p:cNvGraphicFramePr>
          <p:nvPr/>
        </p:nvGraphicFramePr>
        <p:xfrm>
          <a:off x="6675438" y="2925763"/>
          <a:ext cx="2273300" cy="795337"/>
        </p:xfrm>
        <a:graphic>
          <a:graphicData uri="http://schemas.openxmlformats.org/drawingml/2006/table">
            <a:tbl>
              <a:tblPr firstRow="1" bandRow="1">
                <a:tableStyleId>{5C22544A-7EE6-4342-B048-85BDC9FD1C3A}</a:tableStyleId>
              </a:tblPr>
              <a:tblGrid>
                <a:gridCol w="1037694">
                  <a:extLst>
                    <a:ext uri="{9D8B030D-6E8A-4147-A177-3AD203B41FA5}">
                      <a16:colId xmlns:a16="http://schemas.microsoft.com/office/drawing/2014/main" val="20000"/>
                    </a:ext>
                  </a:extLst>
                </a:gridCol>
                <a:gridCol w="633851">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407694">
                <a:tc>
                  <a:txBody>
                    <a:bodyPr/>
                    <a:lstStyle/>
                    <a:p>
                      <a:endParaRPr lang="fr-FR" sz="1600" dirty="0"/>
                    </a:p>
                  </a:txBody>
                  <a:tcPr marL="91467" marR="91467" marT="45715" marB="45715"/>
                </a:tc>
                <a:tc>
                  <a:txBody>
                    <a:bodyPr/>
                    <a:lstStyle/>
                    <a:p>
                      <a:r>
                        <a:rPr lang="fr-FR" sz="1600" i="1" dirty="0"/>
                        <a:t>H</a:t>
                      </a:r>
                      <a:r>
                        <a:rPr lang="fr-FR" sz="1600" i="0" baseline="-25000" dirty="0"/>
                        <a:t>1</a:t>
                      </a:r>
                      <a:r>
                        <a:rPr lang="fr-FR" sz="1600" dirty="0"/>
                        <a:t>=0</a:t>
                      </a:r>
                    </a:p>
                  </a:txBody>
                  <a:tcPr marL="91467" marR="91467" marT="45715" marB="45715"/>
                </a:tc>
                <a:tc>
                  <a:txBody>
                    <a:bodyPr/>
                    <a:lstStyle/>
                    <a:p>
                      <a:r>
                        <a:rPr lang="fr-FR" sz="1600" i="1" dirty="0"/>
                        <a:t>H</a:t>
                      </a:r>
                      <a:r>
                        <a:rPr lang="fr-FR" sz="1600" i="0" baseline="-25000" dirty="0"/>
                        <a:t>1</a:t>
                      </a:r>
                      <a:r>
                        <a:rPr lang="fr-FR" sz="1600" dirty="0"/>
                        <a:t>=1</a:t>
                      </a:r>
                    </a:p>
                  </a:txBody>
                  <a:tcPr marL="91467" marR="91467" marT="45715" marB="45715"/>
                </a:tc>
                <a:extLst>
                  <a:ext uri="{0D108BD9-81ED-4DB2-BD59-A6C34878D82A}">
                    <a16:rowId xmlns:a16="http://schemas.microsoft.com/office/drawing/2014/main" val="10000"/>
                  </a:ext>
                </a:extLst>
              </a:tr>
              <a:tr h="387643">
                <a:tc>
                  <a:txBody>
                    <a:bodyPr/>
                    <a:lstStyle/>
                    <a:p>
                      <a:r>
                        <a:rPr lang="fr-FR" sz="1600" i="1" dirty="0"/>
                        <a:t>P</a:t>
                      </a:r>
                      <a:r>
                        <a:rPr lang="fr-FR" sz="1600" dirty="0"/>
                        <a:t>(</a:t>
                      </a:r>
                      <a:r>
                        <a:rPr lang="fr-FR" sz="1600" i="1" dirty="0"/>
                        <a:t>H</a:t>
                      </a:r>
                      <a:r>
                        <a:rPr lang="fr-FR" sz="1600" i="0" baseline="-25000" dirty="0"/>
                        <a:t>1</a:t>
                      </a:r>
                      <a:r>
                        <a:rPr lang="fr-FR" sz="1600" dirty="0"/>
                        <a:t>)</a:t>
                      </a:r>
                    </a:p>
                  </a:txBody>
                  <a:tcPr marL="91467" marR="91467" marT="45715" marB="45715"/>
                </a:tc>
                <a:tc>
                  <a:txBody>
                    <a:bodyPr/>
                    <a:lstStyle/>
                    <a:p>
                      <a:r>
                        <a:rPr lang="fr-FR" sz="1600" dirty="0"/>
                        <a:t>0.5</a:t>
                      </a:r>
                    </a:p>
                  </a:txBody>
                  <a:tcPr marL="91467" marR="91467" marT="45715" marB="45715"/>
                </a:tc>
                <a:tc>
                  <a:txBody>
                    <a:bodyPr/>
                    <a:lstStyle/>
                    <a:p>
                      <a:r>
                        <a:rPr lang="fr-FR" sz="1600" dirty="0"/>
                        <a:t>0.5</a:t>
                      </a:r>
                    </a:p>
                  </a:txBody>
                  <a:tcPr marL="91467" marR="91467" marT="45715" marB="45715"/>
                </a:tc>
                <a:extLst>
                  <a:ext uri="{0D108BD9-81ED-4DB2-BD59-A6C34878D82A}">
                    <a16:rowId xmlns:a16="http://schemas.microsoft.com/office/drawing/2014/main" val="10001"/>
                  </a:ext>
                </a:extLst>
              </a:tr>
            </a:tbl>
          </a:graphicData>
        </a:graphic>
      </p:graphicFrame>
      <p:graphicFrame>
        <p:nvGraphicFramePr>
          <p:cNvPr id="20" name="Tableau 19"/>
          <p:cNvGraphicFramePr>
            <a:graphicFrameLocks noGrp="1"/>
          </p:cNvGraphicFramePr>
          <p:nvPr/>
        </p:nvGraphicFramePr>
        <p:xfrm>
          <a:off x="708025" y="4511675"/>
          <a:ext cx="2446337" cy="1112838"/>
        </p:xfrm>
        <a:graphic>
          <a:graphicData uri="http://schemas.openxmlformats.org/drawingml/2006/table">
            <a:tbl>
              <a:tblPr firstRow="1" bandRow="1">
                <a:tableStyleId>{5C22544A-7EE6-4342-B048-85BDC9FD1C3A}</a:tableStyleId>
              </a:tblPr>
              <a:tblGrid>
                <a:gridCol w="1077477">
                  <a:extLst>
                    <a:ext uri="{9D8B030D-6E8A-4147-A177-3AD203B41FA5}">
                      <a16:colId xmlns:a16="http://schemas.microsoft.com/office/drawing/2014/main" val="20000"/>
                    </a:ext>
                  </a:extLst>
                </a:gridCol>
                <a:gridCol w="406350">
                  <a:extLst>
                    <a:ext uri="{9D8B030D-6E8A-4147-A177-3AD203B41FA5}">
                      <a16:colId xmlns:a16="http://schemas.microsoft.com/office/drawing/2014/main" val="20001"/>
                    </a:ext>
                  </a:extLst>
                </a:gridCol>
                <a:gridCol w="962510">
                  <a:extLst>
                    <a:ext uri="{9D8B030D-6E8A-4147-A177-3AD203B41FA5}">
                      <a16:colId xmlns:a16="http://schemas.microsoft.com/office/drawing/2014/main" val="20002"/>
                    </a:ext>
                  </a:extLst>
                </a:gridCol>
              </a:tblGrid>
              <a:tr h="370946">
                <a:tc>
                  <a:txBody>
                    <a:bodyPr/>
                    <a:lstStyle/>
                    <a:p>
                      <a:r>
                        <a:rPr lang="fr-FR" sz="1800" dirty="0"/>
                        <a:t>i</a:t>
                      </a:r>
                    </a:p>
                  </a:txBody>
                  <a:tcPr marL="91439" marR="91439" marT="45733" marB="45733"/>
                </a:tc>
                <a:tc>
                  <a:txBody>
                    <a:bodyPr/>
                    <a:lstStyle/>
                    <a:p>
                      <a:pPr algn="r"/>
                      <a:r>
                        <a:rPr lang="fr-FR" sz="1800" dirty="0"/>
                        <a:t>...</a:t>
                      </a:r>
                    </a:p>
                  </a:txBody>
                  <a:tcPr marL="91439" marR="91439" marT="45733" marB="45733"/>
                </a:tc>
                <a:tc>
                  <a:txBody>
                    <a:bodyPr/>
                    <a:lstStyle/>
                    <a:p>
                      <a:pPr algn="r"/>
                      <a:r>
                        <a:rPr lang="fr-FR" sz="1800" dirty="0"/>
                        <a:t>4</a:t>
                      </a:r>
                    </a:p>
                  </a:txBody>
                  <a:tcPr marL="91439" marR="91439" marT="45733" marB="45733"/>
                </a:tc>
                <a:extLst>
                  <a:ext uri="{0D108BD9-81ED-4DB2-BD59-A6C34878D82A}">
                    <a16:rowId xmlns:a16="http://schemas.microsoft.com/office/drawing/2014/main" val="10000"/>
                  </a:ext>
                </a:extLst>
              </a:tr>
              <a:tr h="370946">
                <a:tc>
                  <a:txBody>
                    <a:bodyPr/>
                    <a:lstStyle/>
                    <a:p>
                      <a:r>
                        <a:rPr lang="fr-FR" sz="1800" dirty="0"/>
                        <a:t>0</a:t>
                      </a:r>
                    </a:p>
                  </a:txBody>
                  <a:tcPr marL="91439" marR="91439" marT="45733" marB="45733"/>
                </a:tc>
                <a:tc>
                  <a:txBody>
                    <a:bodyPr/>
                    <a:lstStyle/>
                    <a:p>
                      <a:pPr algn="r"/>
                      <a:r>
                        <a:rPr lang="fr-FR" sz="1800" dirty="0"/>
                        <a:t>...</a:t>
                      </a:r>
                    </a:p>
                  </a:txBody>
                  <a:tcPr marL="91439" marR="91439" marT="45733" marB="45733"/>
                </a:tc>
                <a:tc>
                  <a:txBody>
                    <a:bodyPr/>
                    <a:lstStyle/>
                    <a:p>
                      <a:pPr algn="r"/>
                      <a:r>
                        <a:rPr lang="fr-FR" sz="1800" dirty="0"/>
                        <a:t>0.04427</a:t>
                      </a:r>
                    </a:p>
                  </a:txBody>
                  <a:tcPr marL="91439" marR="91439" marT="45733" marB="45733"/>
                </a:tc>
                <a:extLst>
                  <a:ext uri="{0D108BD9-81ED-4DB2-BD59-A6C34878D82A}">
                    <a16:rowId xmlns:a16="http://schemas.microsoft.com/office/drawing/2014/main" val="10001"/>
                  </a:ext>
                </a:extLst>
              </a:tr>
              <a:tr h="370946">
                <a:tc>
                  <a:txBody>
                    <a:bodyPr/>
                    <a:lstStyle/>
                    <a:p>
                      <a:r>
                        <a:rPr lang="fr-FR" sz="1800" dirty="0"/>
                        <a:t>1</a:t>
                      </a:r>
                    </a:p>
                  </a:txBody>
                  <a:tcPr marL="91439" marR="91439" marT="45733" marB="45733"/>
                </a:tc>
                <a:tc>
                  <a:txBody>
                    <a:bodyPr/>
                    <a:lstStyle/>
                    <a:p>
                      <a:pPr algn="r"/>
                      <a:r>
                        <a:rPr lang="fr-FR" sz="1800" dirty="0"/>
                        <a:t>...</a:t>
                      </a:r>
                    </a:p>
                  </a:txBody>
                  <a:tcPr marL="91439" marR="91439" marT="45733" marB="45733"/>
                </a:tc>
                <a:tc>
                  <a:txBody>
                    <a:bodyPr/>
                    <a:lstStyle/>
                    <a:p>
                      <a:pPr algn="r"/>
                      <a:r>
                        <a:rPr lang="fr-FR" sz="1800" dirty="0"/>
                        <a:t>0.02039</a:t>
                      </a:r>
                    </a:p>
                  </a:txBody>
                  <a:tcPr marL="91439" marR="91439" marT="45733" marB="45733"/>
                </a:tc>
                <a:extLst>
                  <a:ext uri="{0D108BD9-81ED-4DB2-BD59-A6C34878D82A}">
                    <a16:rowId xmlns:a16="http://schemas.microsoft.com/office/drawing/2014/main" val="10002"/>
                  </a:ext>
                </a:extLst>
              </a:tr>
            </a:tbl>
          </a:graphicData>
        </a:graphic>
      </p:graphicFrame>
      <p:sp>
        <p:nvSpPr>
          <p:cNvPr id="55399" name="Text Box 43"/>
          <p:cNvSpPr txBox="1">
            <a:spLocks noChangeArrowheads="1"/>
          </p:cNvSpPr>
          <p:nvPr/>
        </p:nvSpPr>
        <p:spPr bwMode="auto">
          <a:xfrm rot="-5400000">
            <a:off x="134938" y="4933950"/>
            <a:ext cx="666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CA" altLang="en-US" sz="1600" b="1">
                <a:solidFill>
                  <a:srgbClr val="000000"/>
                </a:solidFill>
                <a:latin typeface="Calibri" pitchFamily="34" charset="0"/>
              </a:rPr>
              <a:t>α(i,t)</a:t>
            </a:r>
          </a:p>
        </p:txBody>
      </p:sp>
      <p:cxnSp>
        <p:nvCxnSpPr>
          <p:cNvPr id="24" name="Connecteur droit 23"/>
          <p:cNvCxnSpPr>
            <a:cxnSpLocks noChangeShapeType="1"/>
          </p:cNvCxnSpPr>
          <p:nvPr/>
        </p:nvCxnSpPr>
        <p:spPr bwMode="auto">
          <a:xfrm>
            <a:off x="695325" y="4518025"/>
            <a:ext cx="1082675" cy="334963"/>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5" name="Text Box 43"/>
          <p:cNvSpPr txBox="1">
            <a:spLocks noChangeArrowheads="1"/>
          </p:cNvSpPr>
          <p:nvPr/>
        </p:nvSpPr>
        <p:spPr bwMode="auto">
          <a:xfrm>
            <a:off x="1508125" y="4468813"/>
            <a:ext cx="269875" cy="3397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err="1">
                <a:solidFill>
                  <a:schemeClr val="bg1"/>
                </a:solidFill>
                <a:latin typeface="+mn-lt"/>
              </a:rPr>
              <a:t>t</a:t>
            </a:r>
            <a:endParaRPr lang="fr-CA" sz="1600" b="1" dirty="0">
              <a:solidFill>
                <a:schemeClr val="bg1"/>
              </a:solidFill>
              <a:latin typeface="+mn-lt"/>
            </a:endParaRPr>
          </a:p>
        </p:txBody>
      </p:sp>
      <p:sp>
        <p:nvSpPr>
          <p:cNvPr id="2" name="Forme libre 1"/>
          <p:cNvSpPr>
            <a:spLocks/>
          </p:cNvSpPr>
          <p:nvPr/>
        </p:nvSpPr>
        <p:spPr bwMode="auto">
          <a:xfrm>
            <a:off x="3101975" y="4745038"/>
            <a:ext cx="2365375" cy="241300"/>
          </a:xfrm>
          <a:custGeom>
            <a:avLst/>
            <a:gdLst>
              <a:gd name="T0" fmla="*/ 0 w 2366210"/>
              <a:gd name="T1" fmla="*/ 214503 h 240763"/>
              <a:gd name="T2" fmla="*/ 494456 w 2366210"/>
              <a:gd name="T3" fmla="*/ 131 h 240763"/>
              <a:gd name="T4" fmla="*/ 2365375 w 2366210"/>
              <a:gd name="T5" fmla="*/ 241300 h 240763"/>
              <a:gd name="T6" fmla="*/ 0 60000 65536"/>
              <a:gd name="T7" fmla="*/ 0 60000 65536"/>
              <a:gd name="T8" fmla="*/ 0 60000 65536"/>
            </a:gdLst>
            <a:ahLst/>
            <a:cxnLst>
              <a:cxn ang="T6">
                <a:pos x="T0" y="T1"/>
              </a:cxn>
              <a:cxn ang="T7">
                <a:pos x="T2" y="T3"/>
              </a:cxn>
              <a:cxn ang="T8">
                <a:pos x="T4" y="T5"/>
              </a:cxn>
            </a:cxnLst>
            <a:rect l="0" t="0" r="r" b="b"/>
            <a:pathLst>
              <a:path w="2366210" h="240763">
                <a:moveTo>
                  <a:pt x="0" y="214026"/>
                </a:moveTo>
                <a:cubicBezTo>
                  <a:pt x="50131" y="104850"/>
                  <a:pt x="100263" y="-4325"/>
                  <a:pt x="494631" y="131"/>
                </a:cubicBezTo>
                <a:cubicBezTo>
                  <a:pt x="888999" y="4587"/>
                  <a:pt x="2366210" y="240763"/>
                  <a:pt x="2366210" y="240763"/>
                </a:cubicBezTo>
              </a:path>
            </a:pathLst>
          </a:custGeom>
          <a:noFill/>
          <a:ln w="25400" cap="flat" cmpd="sng">
            <a:solidFill>
              <a:srgbClr val="000000"/>
            </a:solidFill>
            <a:prstDash val="solid"/>
            <a:round/>
            <a:headEnd type="none"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defRPr/>
            </a:pPr>
            <a:endParaRPr lang="en-CA"/>
          </a:p>
        </p:txBody>
      </p:sp>
      <p:sp>
        <p:nvSpPr>
          <p:cNvPr id="3" name="Forme libre 2"/>
          <p:cNvSpPr>
            <a:spLocks/>
          </p:cNvSpPr>
          <p:nvPr/>
        </p:nvSpPr>
        <p:spPr bwMode="auto">
          <a:xfrm>
            <a:off x="3074988" y="5106988"/>
            <a:ext cx="2339975" cy="527050"/>
          </a:xfrm>
          <a:custGeom>
            <a:avLst/>
            <a:gdLst>
              <a:gd name="T0" fmla="*/ 0 w 2339474"/>
              <a:gd name="T1" fmla="*/ 0 h 527077"/>
              <a:gd name="T2" fmla="*/ 842390 w 2339474"/>
              <a:gd name="T3" fmla="*/ 507974 h 527077"/>
              <a:gd name="T4" fmla="*/ 2339975 w 2339474"/>
              <a:gd name="T5" fmla="*/ 427767 h 527077"/>
              <a:gd name="T6" fmla="*/ 0 60000 65536"/>
              <a:gd name="T7" fmla="*/ 0 60000 65536"/>
              <a:gd name="T8" fmla="*/ 0 60000 65536"/>
            </a:gdLst>
            <a:ahLst/>
            <a:cxnLst>
              <a:cxn ang="T6">
                <a:pos x="T0" y="T1"/>
              </a:cxn>
              <a:cxn ang="T7">
                <a:pos x="T2" y="T3"/>
              </a:cxn>
              <a:cxn ang="T8">
                <a:pos x="T4" y="T5"/>
              </a:cxn>
            </a:cxnLst>
            <a:rect l="0" t="0" r="r" b="b"/>
            <a:pathLst>
              <a:path w="2339474" h="527077">
                <a:moveTo>
                  <a:pt x="0" y="0"/>
                </a:moveTo>
                <a:cubicBezTo>
                  <a:pt x="226149" y="218351"/>
                  <a:pt x="452298" y="436702"/>
                  <a:pt x="842210" y="508000"/>
                </a:cubicBezTo>
                <a:cubicBezTo>
                  <a:pt x="1232122" y="579298"/>
                  <a:pt x="2339474" y="427789"/>
                  <a:pt x="2339474" y="427789"/>
                </a:cubicBezTo>
              </a:path>
            </a:pathLst>
          </a:custGeom>
          <a:noFill/>
          <a:ln w="25400" cap="flat" cmpd="sng">
            <a:solidFill>
              <a:srgbClr val="000000"/>
            </a:solidFill>
            <a:prstDash val="solid"/>
            <a:round/>
            <a:headEnd type="none"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defRPr/>
            </a:pPr>
            <a:endParaRPr lang="en-CA"/>
          </a:p>
        </p:txBody>
      </p:sp>
      <p:grpSp>
        <p:nvGrpSpPr>
          <p:cNvPr id="6" name="Grouper 5"/>
          <p:cNvGrpSpPr/>
          <p:nvPr/>
        </p:nvGrpSpPr>
        <p:grpSpPr>
          <a:xfrm>
            <a:off x="3093457" y="4857954"/>
            <a:ext cx="2392947" cy="888156"/>
            <a:chOff x="3227137" y="4898058"/>
            <a:chExt cx="2392947" cy="888156"/>
          </a:xfrm>
          <a:scene3d>
            <a:camera prst="orthographicFront">
              <a:rot lat="10800000" lon="0" rev="0"/>
            </a:camera>
            <a:lightRig rig="threePt" dir="t"/>
          </a:scene3d>
        </p:grpSpPr>
        <p:sp>
          <p:nvSpPr>
            <p:cNvPr id="26" name="Forme libre 25"/>
            <p:cNvSpPr/>
            <p:nvPr/>
          </p:nvSpPr>
          <p:spPr>
            <a:xfrm>
              <a:off x="3253874" y="4898058"/>
              <a:ext cx="2366210" cy="240763"/>
            </a:xfrm>
            <a:custGeom>
              <a:avLst/>
              <a:gdLst>
                <a:gd name="connsiteX0" fmla="*/ 0 w 2366210"/>
                <a:gd name="connsiteY0" fmla="*/ 214026 h 240763"/>
                <a:gd name="connsiteX1" fmla="*/ 494631 w 2366210"/>
                <a:gd name="connsiteY1" fmla="*/ 131 h 240763"/>
                <a:gd name="connsiteX2" fmla="*/ 2366210 w 2366210"/>
                <a:gd name="connsiteY2" fmla="*/ 240763 h 240763"/>
              </a:gdLst>
              <a:ahLst/>
              <a:cxnLst>
                <a:cxn ang="0">
                  <a:pos x="connsiteX0" y="connsiteY0"/>
                </a:cxn>
                <a:cxn ang="0">
                  <a:pos x="connsiteX1" y="connsiteY1"/>
                </a:cxn>
                <a:cxn ang="0">
                  <a:pos x="connsiteX2" y="connsiteY2"/>
                </a:cxn>
              </a:cxnLst>
              <a:rect l="l" t="t" r="r" b="b"/>
              <a:pathLst>
                <a:path w="2366210" h="240763">
                  <a:moveTo>
                    <a:pt x="0" y="214026"/>
                  </a:moveTo>
                  <a:cubicBezTo>
                    <a:pt x="50131" y="104850"/>
                    <a:pt x="100263" y="-4325"/>
                    <a:pt x="494631" y="131"/>
                  </a:cubicBezTo>
                  <a:cubicBezTo>
                    <a:pt x="888999" y="4587"/>
                    <a:pt x="2366210" y="240763"/>
                    <a:pt x="2366210" y="240763"/>
                  </a:cubicBezTo>
                </a:path>
              </a:pathLst>
            </a:custGeom>
            <a:ln>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fr-FR"/>
            </a:p>
          </p:txBody>
        </p:sp>
        <p:sp>
          <p:nvSpPr>
            <p:cNvPr id="27" name="Forme libre 26"/>
            <p:cNvSpPr/>
            <p:nvPr/>
          </p:nvSpPr>
          <p:spPr>
            <a:xfrm>
              <a:off x="3227137" y="5259137"/>
              <a:ext cx="2339474" cy="527077"/>
            </a:xfrm>
            <a:custGeom>
              <a:avLst/>
              <a:gdLst>
                <a:gd name="connsiteX0" fmla="*/ 0 w 2339474"/>
                <a:gd name="connsiteY0" fmla="*/ 0 h 527077"/>
                <a:gd name="connsiteX1" fmla="*/ 842210 w 2339474"/>
                <a:gd name="connsiteY1" fmla="*/ 508000 h 527077"/>
                <a:gd name="connsiteX2" fmla="*/ 2339474 w 2339474"/>
                <a:gd name="connsiteY2" fmla="*/ 427789 h 527077"/>
              </a:gdLst>
              <a:ahLst/>
              <a:cxnLst>
                <a:cxn ang="0">
                  <a:pos x="connsiteX0" y="connsiteY0"/>
                </a:cxn>
                <a:cxn ang="0">
                  <a:pos x="connsiteX1" y="connsiteY1"/>
                </a:cxn>
                <a:cxn ang="0">
                  <a:pos x="connsiteX2" y="connsiteY2"/>
                </a:cxn>
              </a:cxnLst>
              <a:rect l="l" t="t" r="r" b="b"/>
              <a:pathLst>
                <a:path w="2339474" h="527077">
                  <a:moveTo>
                    <a:pt x="0" y="0"/>
                  </a:moveTo>
                  <a:cubicBezTo>
                    <a:pt x="226149" y="218351"/>
                    <a:pt x="452298" y="436702"/>
                    <a:pt x="842210" y="508000"/>
                  </a:cubicBezTo>
                  <a:cubicBezTo>
                    <a:pt x="1232122" y="579298"/>
                    <a:pt x="2339474" y="427789"/>
                    <a:pt x="2339474" y="427789"/>
                  </a:cubicBezTo>
                </a:path>
              </a:pathLst>
            </a:custGeom>
            <a:ln>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fr-FR"/>
            </a:p>
          </p:txBody>
        </p:sp>
      </p:grpSp>
    </p:spTree>
    <p:extLst>
      <p:ext uri="{BB962C8B-B14F-4D97-AF65-F5344CB8AC3E}">
        <p14:creationId xmlns:p14="http://schemas.microsoft.com/office/powerpoint/2010/main" val="224076712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p:txBody>
          <a:bodyPr/>
          <a:lstStyle/>
          <a:p>
            <a:pPr eaLnBrk="1" hangingPunct="1"/>
            <a:r>
              <a:rPr lang="fr-CA" altLang="en-US">
                <a:latin typeface="Arial" pitchFamily="34" charset="0"/>
                <a:ea typeface="ＭＳ Ｐゴシック" pitchFamily="34" charset="-128"/>
              </a:rPr>
              <a:t>Exemple</a:t>
            </a:r>
          </a:p>
        </p:txBody>
      </p:sp>
      <p:sp>
        <p:nvSpPr>
          <p:cNvPr id="13315" name="Rectangle 3"/>
          <p:cNvSpPr>
            <a:spLocks noGrp="1" noChangeArrowheads="1"/>
          </p:cNvSpPr>
          <p:nvPr>
            <p:ph idx="1"/>
          </p:nvPr>
        </p:nvSpPr>
        <p:spPr>
          <a:xfrm>
            <a:off x="443446" y="1416357"/>
            <a:ext cx="8229600" cy="4525963"/>
          </a:xfrm>
        </p:spPr>
        <p:txBody>
          <a:bodyPr/>
          <a:lstStyle/>
          <a:p>
            <a:pPr eaLnBrk="1" hangingPunct="1"/>
            <a:r>
              <a:rPr lang="fr-CA" altLang="en-US" dirty="0">
                <a:ea typeface="ＭＳ Ｐゴシック" pitchFamily="34" charset="-128"/>
              </a:rPr>
              <a:t>« Un gardien de sécurité passe un mois dans un édifice sous-terrain, sans sortir. Chaque jour, son directeur arrive avec ou sans parapluie. Le gardien veut inférer la possibilité qu</a:t>
            </a:r>
            <a:r>
              <a:rPr lang="fr-CA" altLang="fr-FR" dirty="0">
                <a:ea typeface="ＭＳ Ｐゴシック" pitchFamily="34" charset="-128"/>
              </a:rPr>
              <a:t>’</a:t>
            </a:r>
            <a:r>
              <a:rPr lang="fr-CA" altLang="en-US" dirty="0">
                <a:ea typeface="ＭＳ Ｐゴシック" pitchFamily="34" charset="-128"/>
              </a:rPr>
              <a:t>il ait plu ou non en fonction des séquences d</a:t>
            </a:r>
            <a:r>
              <a:rPr lang="fr-CA" altLang="fr-FR" dirty="0">
                <a:ea typeface="ＭＳ Ｐゴシック" pitchFamily="34" charset="-128"/>
              </a:rPr>
              <a:t>’</a:t>
            </a:r>
            <a:r>
              <a:rPr lang="fr-CA" altLang="en-US" dirty="0">
                <a:ea typeface="ＭＳ Ｐゴシック" pitchFamily="34" charset="-128"/>
              </a:rPr>
              <a:t>observation du parapluie. »</a:t>
            </a:r>
          </a:p>
          <a:p>
            <a:pPr eaLnBrk="1" hangingPunct="1"/>
            <a:r>
              <a:rPr lang="fr-CA" altLang="en-US" dirty="0">
                <a:ea typeface="ＭＳ Ｐゴシック" pitchFamily="34" charset="-128"/>
              </a:rPr>
              <a:t>Modélisation:</a:t>
            </a:r>
          </a:p>
          <a:p>
            <a:pPr lvl="1" eaLnBrk="1" hangingPunct="1"/>
            <a:r>
              <a:rPr lang="fr-CA" altLang="en-US" dirty="0">
                <a:ea typeface="ＭＳ Ｐゴシック" pitchFamily="34" charset="-128"/>
              </a:rPr>
              <a:t>Variables: </a:t>
            </a:r>
            <a:r>
              <a:rPr lang="fr-CA" altLang="en-US" i="1" dirty="0" err="1">
                <a:ea typeface="ＭＳ Ｐゴシック" pitchFamily="34" charset="-128"/>
              </a:rPr>
              <a:t>X</a:t>
            </a:r>
            <a:r>
              <a:rPr lang="fr-CA" altLang="en-US" i="1" baseline="-25000" dirty="0" err="1">
                <a:ea typeface="ＭＳ Ｐゴシック" pitchFamily="34" charset="-128"/>
              </a:rPr>
              <a:t>t</a:t>
            </a:r>
            <a:r>
              <a:rPr lang="fr-CA" altLang="en-US" dirty="0">
                <a:ea typeface="ＭＳ Ｐゴシック" pitchFamily="34" charset="-128"/>
              </a:rPr>
              <a:t> = {</a:t>
            </a:r>
            <a:r>
              <a:rPr lang="fr-CA" altLang="en-US" i="1" dirty="0" err="1">
                <a:ea typeface="ＭＳ Ｐゴシック" pitchFamily="34" charset="-128"/>
              </a:rPr>
              <a:t>R</a:t>
            </a:r>
            <a:r>
              <a:rPr lang="fr-CA" altLang="en-US" i="1" baseline="-25000" dirty="0" err="1">
                <a:ea typeface="ＭＳ Ｐゴシック" pitchFamily="34" charset="-128"/>
              </a:rPr>
              <a:t>t</a:t>
            </a:r>
            <a:r>
              <a:rPr lang="fr-CA" altLang="en-US" dirty="0">
                <a:ea typeface="ＭＳ Ｐゴシック" pitchFamily="34" charset="-128"/>
              </a:rPr>
              <a:t>} (pour « </a:t>
            </a:r>
            <a:r>
              <a:rPr lang="fr-CA" altLang="en-US" i="1" dirty="0">
                <a:ea typeface="ＭＳ Ｐゴシック" pitchFamily="34" charset="-128"/>
              </a:rPr>
              <a:t>Rain</a:t>
            </a:r>
            <a:r>
              <a:rPr lang="fr-CA" altLang="en-US" dirty="0">
                <a:ea typeface="ＭＳ Ｐゴシック" pitchFamily="34" charset="-128"/>
              </a:rPr>
              <a:t> ») et </a:t>
            </a:r>
            <a:r>
              <a:rPr lang="fr-CA" altLang="en-US" i="1" dirty="0" err="1">
                <a:ea typeface="ＭＳ Ｐゴシック" pitchFamily="34" charset="-128"/>
              </a:rPr>
              <a:t>E</a:t>
            </a:r>
            <a:r>
              <a:rPr lang="fr-CA" altLang="en-US" i="1" baseline="-25000" dirty="0" err="1">
                <a:ea typeface="ＭＳ Ｐゴシック" pitchFamily="34" charset="-128"/>
              </a:rPr>
              <a:t>t</a:t>
            </a:r>
            <a:r>
              <a:rPr lang="fr-CA" altLang="en-US" i="1" baseline="-25000" dirty="0">
                <a:ea typeface="ＭＳ Ｐゴシック" pitchFamily="34" charset="-128"/>
              </a:rPr>
              <a:t> </a:t>
            </a:r>
            <a:r>
              <a:rPr lang="fr-CA" altLang="en-US" dirty="0">
                <a:ea typeface="ＭＳ Ｐゴシック" pitchFamily="34" charset="-128"/>
              </a:rPr>
              <a:t>= {</a:t>
            </a:r>
            <a:r>
              <a:rPr lang="fr-CA" altLang="en-US" i="1" dirty="0">
                <a:ea typeface="ＭＳ Ｐゴシック" pitchFamily="34" charset="-128"/>
              </a:rPr>
              <a:t>U</a:t>
            </a:r>
            <a:r>
              <a:rPr lang="fr-CA" altLang="en-US" i="1" baseline="-25000" dirty="0">
                <a:ea typeface="ＭＳ Ｐゴシック" pitchFamily="34" charset="-128"/>
              </a:rPr>
              <a:t>t</a:t>
            </a:r>
            <a:r>
              <a:rPr lang="fr-CA" altLang="en-US" dirty="0">
                <a:ea typeface="ＭＳ Ｐゴシック" pitchFamily="34" charset="-128"/>
              </a:rPr>
              <a:t>} (pour « </a:t>
            </a:r>
            <a:r>
              <a:rPr lang="fr-CA" altLang="en-US" i="1" dirty="0" err="1">
                <a:ea typeface="ＭＳ Ｐゴシック" pitchFamily="34" charset="-128"/>
              </a:rPr>
              <a:t>Umbrella</a:t>
            </a:r>
            <a:r>
              <a:rPr lang="fr-CA" altLang="en-US" dirty="0">
                <a:ea typeface="ＭＳ Ｐゴシック" pitchFamily="34" charset="-128"/>
              </a:rPr>
              <a:t> »).</a:t>
            </a:r>
          </a:p>
          <a:p>
            <a:pPr lvl="1" eaLnBrk="1" hangingPunct="1"/>
            <a:r>
              <a:rPr lang="fr-CA" altLang="en-US" dirty="0">
                <a:ea typeface="ＭＳ Ｐゴシック" pitchFamily="34" charset="-128"/>
              </a:rPr>
              <a:t>Dépendances entre les variables (</a:t>
            </a:r>
            <a:r>
              <a:rPr lang="fr-CA" altLang="en-US" dirty="0" err="1">
                <a:ea typeface="ＭＳ Ｐゴシック" pitchFamily="34" charset="-128"/>
              </a:rPr>
              <a:t>c-.à-d</a:t>
            </a:r>
            <a:r>
              <a:rPr lang="fr-CA" altLang="en-US" dirty="0">
                <a:ea typeface="ＭＳ Ｐゴシック" pitchFamily="34" charset="-128"/>
              </a:rPr>
              <a:t>., le </a:t>
            </a:r>
            <a:r>
              <a:rPr lang="fr-FR" altLang="en-US" dirty="0">
                <a:ea typeface="ＭＳ Ｐゴシック" pitchFamily="34" charset="-128"/>
              </a:rPr>
              <a:t>RBD</a:t>
            </a:r>
            <a:r>
              <a:rPr lang="fr-CA" altLang="en-US" dirty="0">
                <a:ea typeface="ＭＳ Ｐゴシック" pitchFamily="34" charset="-128"/>
              </a:rPr>
              <a:t>):</a:t>
            </a:r>
          </a:p>
          <a:p>
            <a:pPr marL="457200" lvl="1" indent="0" eaLnBrk="1" hangingPunct="1">
              <a:buNone/>
            </a:pPr>
            <a:endParaRPr lang="fr-CA" altLang="en-US" dirty="0">
              <a:ea typeface="ＭＳ Ｐゴシック" pitchFamily="34" charset="-128"/>
            </a:endParaRPr>
          </a:p>
          <a:p>
            <a:pPr lvl="1" eaLnBrk="1" hangingPunct="1"/>
            <a:endParaRPr lang="fr-CA" altLang="en-US" dirty="0">
              <a:ea typeface="ＭＳ Ｐゴシック" pitchFamily="34" charset="-128"/>
            </a:endParaRPr>
          </a:p>
          <a:p>
            <a:pPr lvl="1" eaLnBrk="1" hangingPunct="1"/>
            <a:endParaRPr lang="fr-CA" altLang="en-US" dirty="0">
              <a:ea typeface="ＭＳ Ｐゴシック" pitchFamily="34" charset="-128"/>
            </a:endParaRPr>
          </a:p>
          <a:p>
            <a:pPr lvl="1" eaLnBrk="1" hangingPunct="1"/>
            <a:endParaRPr lang="fr-CA" altLang="en-US" dirty="0">
              <a:ea typeface="ＭＳ Ｐゴシック" pitchFamily="34" charset="-128"/>
            </a:endParaRPr>
          </a:p>
          <a:p>
            <a:pPr lvl="1" eaLnBrk="1" hangingPunct="1"/>
            <a:endParaRPr lang="fr-CA" altLang="en-US" dirty="0">
              <a:ea typeface="ＭＳ Ｐゴシック" pitchFamily="34" charset="-128"/>
            </a:endParaRPr>
          </a:p>
          <a:p>
            <a:pPr lvl="1" eaLnBrk="1" hangingPunct="1"/>
            <a:endParaRPr lang="fr-CA" altLang="en-US" dirty="0">
              <a:ea typeface="ＭＳ Ｐゴシック" pitchFamily="34" charset="-128"/>
            </a:endParaRPr>
          </a:p>
          <a:p>
            <a:pPr lvl="1" eaLnBrk="1" hangingPunct="1"/>
            <a:endParaRPr lang="fr-CA" altLang="en-US" dirty="0">
              <a:ea typeface="ＭＳ Ｐゴシック" pitchFamily="34" charset="-128"/>
            </a:endParaRPr>
          </a:p>
          <a:p>
            <a:pPr lvl="1" eaLnBrk="1" hangingPunct="1"/>
            <a:r>
              <a:rPr lang="fr-CA" altLang="en-US" dirty="0">
                <a:ea typeface="ＭＳ Ｐゴシック" pitchFamily="34" charset="-128"/>
              </a:rPr>
              <a:t>Modèle des transitions:</a:t>
            </a:r>
            <a:r>
              <a:rPr lang="fr-CA" altLang="en-US" dirty="0">
                <a:solidFill>
                  <a:srgbClr val="000000"/>
                </a:solidFill>
                <a:ea typeface="ＭＳ Ｐゴシック" pitchFamily="34" charset="-128"/>
              </a:rPr>
              <a:t> </a:t>
            </a:r>
            <a:r>
              <a:rPr lang="fr-CA" altLang="en-US" b="1" dirty="0">
                <a:solidFill>
                  <a:srgbClr val="000000"/>
                </a:solidFill>
                <a:ea typeface="ＭＳ Ｐゴシック" pitchFamily="34" charset="-128"/>
              </a:rPr>
              <a:t>P</a:t>
            </a:r>
            <a:r>
              <a:rPr lang="fr-CA" altLang="en-US" dirty="0">
                <a:solidFill>
                  <a:srgbClr val="000000"/>
                </a:solidFill>
                <a:ea typeface="ＭＳ Ｐゴシック" pitchFamily="34" charset="-128"/>
              </a:rPr>
              <a:t>(</a:t>
            </a:r>
            <a:r>
              <a:rPr lang="fr-CA" altLang="en-US" i="1" dirty="0" err="1">
                <a:solidFill>
                  <a:srgbClr val="000000"/>
                </a:solidFill>
                <a:ea typeface="ＭＳ Ｐゴシック" pitchFamily="34" charset="-128"/>
              </a:rPr>
              <a:t>R</a:t>
            </a:r>
            <a:r>
              <a:rPr lang="fr-CA" altLang="en-US" i="1" baseline="-25000" dirty="0" err="1">
                <a:solidFill>
                  <a:srgbClr val="000000"/>
                </a:solidFill>
                <a:ea typeface="ＭＳ Ｐゴシック" pitchFamily="34" charset="-128"/>
              </a:rPr>
              <a:t>t</a:t>
            </a:r>
            <a:r>
              <a:rPr lang="fr-CA" altLang="en-US" dirty="0">
                <a:solidFill>
                  <a:srgbClr val="000000"/>
                </a:solidFill>
                <a:ea typeface="ＭＳ Ｐゴシック" pitchFamily="34" charset="-128"/>
              </a:rPr>
              <a:t> | </a:t>
            </a:r>
            <a:r>
              <a:rPr lang="fr-CA" altLang="en-US" i="1" dirty="0">
                <a:solidFill>
                  <a:srgbClr val="000000"/>
                </a:solidFill>
                <a:ea typeface="ＭＳ Ｐゴシック" pitchFamily="34" charset="-128"/>
              </a:rPr>
              <a:t>R</a:t>
            </a:r>
            <a:r>
              <a:rPr lang="fr-CA" altLang="en-US" i="1" baseline="-25000" dirty="0">
                <a:solidFill>
                  <a:srgbClr val="000000"/>
                </a:solidFill>
                <a:ea typeface="ＭＳ Ｐゴシック" pitchFamily="34" charset="-128"/>
              </a:rPr>
              <a:t>t-1</a:t>
            </a:r>
            <a:r>
              <a:rPr lang="fr-CA" altLang="en-US" dirty="0">
                <a:solidFill>
                  <a:srgbClr val="000000"/>
                </a:solidFill>
                <a:ea typeface="ＭＳ Ｐゴシック" pitchFamily="34" charset="-128"/>
              </a:rPr>
              <a:t>). Modèle d</a:t>
            </a:r>
            <a:r>
              <a:rPr lang="fr-CA" altLang="fr-FR" dirty="0">
                <a:solidFill>
                  <a:srgbClr val="000000"/>
                </a:solidFill>
                <a:ea typeface="ＭＳ Ｐゴシック" pitchFamily="34" charset="-128"/>
              </a:rPr>
              <a:t>’</a:t>
            </a:r>
            <a:r>
              <a:rPr lang="fr-CA" altLang="en-US" dirty="0">
                <a:solidFill>
                  <a:srgbClr val="000000"/>
                </a:solidFill>
                <a:ea typeface="ＭＳ Ｐゴシック" pitchFamily="34" charset="-128"/>
              </a:rPr>
              <a:t>observation: </a:t>
            </a:r>
            <a:r>
              <a:rPr lang="fr-CA" altLang="en-US" b="1" dirty="0">
                <a:solidFill>
                  <a:srgbClr val="000000"/>
                </a:solidFill>
                <a:ea typeface="ＭＳ Ｐゴシック" pitchFamily="34" charset="-128"/>
              </a:rPr>
              <a:t>P</a:t>
            </a:r>
            <a:r>
              <a:rPr lang="fr-CA" altLang="en-US" dirty="0">
                <a:solidFill>
                  <a:srgbClr val="000000"/>
                </a:solidFill>
                <a:ea typeface="ＭＳ Ｐゴシック" pitchFamily="34" charset="-128"/>
              </a:rPr>
              <a:t>(</a:t>
            </a:r>
            <a:r>
              <a:rPr lang="fr-CA" altLang="en-US" i="1" dirty="0">
                <a:solidFill>
                  <a:srgbClr val="000000"/>
                </a:solidFill>
                <a:ea typeface="ＭＳ Ｐゴシック" pitchFamily="34" charset="-128"/>
              </a:rPr>
              <a:t>U</a:t>
            </a:r>
            <a:r>
              <a:rPr lang="fr-CA" altLang="en-US" i="1" baseline="-25000" dirty="0">
                <a:solidFill>
                  <a:srgbClr val="000000"/>
                </a:solidFill>
                <a:ea typeface="ＭＳ Ｐゴシック" pitchFamily="34" charset="-128"/>
              </a:rPr>
              <a:t>t</a:t>
            </a:r>
            <a:r>
              <a:rPr lang="fr-CA" altLang="en-US" dirty="0">
                <a:solidFill>
                  <a:srgbClr val="000000"/>
                </a:solidFill>
                <a:ea typeface="ＭＳ Ｐゴシック" pitchFamily="34" charset="-128"/>
              </a:rPr>
              <a:t> | </a:t>
            </a:r>
            <a:r>
              <a:rPr lang="fr-CA" altLang="en-US" i="1" dirty="0" err="1">
                <a:solidFill>
                  <a:srgbClr val="000000"/>
                </a:solidFill>
                <a:ea typeface="ＭＳ Ｐゴシック" pitchFamily="34" charset="-128"/>
              </a:rPr>
              <a:t>R</a:t>
            </a:r>
            <a:r>
              <a:rPr lang="fr-CA" altLang="en-US" i="1" baseline="-25000" dirty="0" err="1">
                <a:solidFill>
                  <a:srgbClr val="000000"/>
                </a:solidFill>
                <a:ea typeface="ＭＳ Ｐゴシック" pitchFamily="34" charset="-128"/>
              </a:rPr>
              <a:t>t</a:t>
            </a:r>
            <a:r>
              <a:rPr lang="fr-CA" altLang="en-US" dirty="0">
                <a:solidFill>
                  <a:srgbClr val="000000"/>
                </a:solidFill>
                <a:ea typeface="ＭＳ Ｐゴシック" pitchFamily="34" charset="-128"/>
              </a:rPr>
              <a:t>)</a:t>
            </a:r>
          </a:p>
          <a:p>
            <a:pPr lvl="1" eaLnBrk="1" hangingPunct="1">
              <a:buFont typeface="Wingdings" pitchFamily="2" charset="2"/>
              <a:buNone/>
            </a:pPr>
            <a:endParaRPr lang="fr-CA" altLang="en-US" dirty="0">
              <a:solidFill>
                <a:srgbClr val="000000"/>
              </a:solidFill>
              <a:ea typeface="ＭＳ Ｐゴシック" pitchFamily="34" charset="-128"/>
            </a:endParaRPr>
          </a:p>
          <a:p>
            <a:pPr eaLnBrk="1" hangingPunct="1"/>
            <a:endParaRPr lang="fr-CA" altLang="en-US" dirty="0">
              <a:solidFill>
                <a:srgbClr val="000000"/>
              </a:solidFill>
              <a:ea typeface="ＭＳ Ｐゴシック" pitchFamily="34" charset="-128"/>
            </a:endParaRPr>
          </a:p>
          <a:p>
            <a:pPr eaLnBrk="1" hangingPunct="1"/>
            <a:endParaRPr lang="fr-CA" altLang="en-US" dirty="0">
              <a:solidFill>
                <a:srgbClr val="000000"/>
              </a:solidFill>
              <a:ea typeface="ＭＳ Ｐゴシック" pitchFamily="34" charset="-128"/>
            </a:endParaRPr>
          </a:p>
          <a:p>
            <a:pPr eaLnBrk="1" hangingPunct="1"/>
            <a:endParaRPr lang="fr-CA" altLang="en-US" dirty="0">
              <a:solidFill>
                <a:srgbClr val="000000"/>
              </a:solidFill>
              <a:ea typeface="ＭＳ Ｐゴシック" pitchFamily="34" charset="-128"/>
            </a:endParaRPr>
          </a:p>
          <a:p>
            <a:pPr eaLnBrk="1" hangingPunct="1"/>
            <a:endParaRPr lang="fr-CA" altLang="en-US" dirty="0">
              <a:solidFill>
                <a:srgbClr val="000000"/>
              </a:solidFill>
              <a:ea typeface="ＭＳ Ｐゴシック" pitchFamily="34" charset="-128"/>
            </a:endParaRPr>
          </a:p>
          <a:p>
            <a:pPr eaLnBrk="1" hangingPunct="1"/>
            <a:endParaRPr lang="fr-CA" altLang="en-US" dirty="0">
              <a:solidFill>
                <a:srgbClr val="000000"/>
              </a:solidFill>
              <a:ea typeface="ＭＳ Ｐゴシック" pitchFamily="34" charset="-128"/>
            </a:endParaRPr>
          </a:p>
          <a:p>
            <a:pPr eaLnBrk="1" hangingPunct="1"/>
            <a:endParaRPr lang="fr-CA" altLang="en-US" dirty="0">
              <a:solidFill>
                <a:srgbClr val="000000"/>
              </a:solidFill>
              <a:ea typeface="ＭＳ Ｐゴシック" pitchFamily="34" charset="-128"/>
            </a:endParaRPr>
          </a:p>
        </p:txBody>
      </p:sp>
      <p:grpSp>
        <p:nvGrpSpPr>
          <p:cNvPr id="13316" name="Group 67"/>
          <p:cNvGrpSpPr>
            <a:grpSpLocks/>
          </p:cNvGrpSpPr>
          <p:nvPr/>
        </p:nvGrpSpPr>
        <p:grpSpPr bwMode="auto">
          <a:xfrm>
            <a:off x="1565275" y="4014788"/>
            <a:ext cx="6034088" cy="1803400"/>
            <a:chOff x="480" y="1536"/>
            <a:chExt cx="4512" cy="1719"/>
          </a:xfrm>
        </p:grpSpPr>
        <p:grpSp>
          <p:nvGrpSpPr>
            <p:cNvPr id="13320" name="Group 59"/>
            <p:cNvGrpSpPr>
              <a:grpSpLocks/>
            </p:cNvGrpSpPr>
            <p:nvPr/>
          </p:nvGrpSpPr>
          <p:grpSpPr bwMode="auto">
            <a:xfrm>
              <a:off x="3792" y="1536"/>
              <a:ext cx="768" cy="480"/>
              <a:chOff x="3792" y="1872"/>
              <a:chExt cx="768" cy="480"/>
            </a:xfrm>
          </p:grpSpPr>
          <p:sp>
            <p:nvSpPr>
              <p:cNvPr id="13343" name="Oval 12"/>
              <p:cNvSpPr>
                <a:spLocks noChangeArrowheads="1"/>
              </p:cNvSpPr>
              <p:nvPr/>
            </p:nvSpPr>
            <p:spPr bwMode="auto">
              <a:xfrm>
                <a:off x="3792" y="1872"/>
                <a:ext cx="768" cy="48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a:latin typeface="Times New Roman" pitchFamily="18" charset="0"/>
                </a:endParaRPr>
              </a:p>
            </p:txBody>
          </p:sp>
          <mc:AlternateContent xmlns:mc="http://schemas.openxmlformats.org/markup-compatibility/2006" xmlns:a14="http://schemas.microsoft.com/office/drawing/2010/main">
            <mc:Choice Requires="a14">
              <p:sp>
                <p:nvSpPr>
                  <p:cNvPr id="13344" name="Object 13"/>
                  <p:cNvSpPr txBox="1"/>
                  <p:nvPr/>
                </p:nvSpPr>
                <p:spPr bwMode="auto">
                  <a:xfrm>
                    <a:off x="3792" y="1920"/>
                    <a:ext cx="720" cy="36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𝑅𝑎𝑖</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𝑛</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oMath>
                      </m:oMathPara>
                    </a14:m>
                    <a:endParaRPr lang="en-US"/>
                  </a:p>
                </p:txBody>
              </p:sp>
            </mc:Choice>
            <mc:Fallback xmlns="">
              <p:sp>
                <p:nvSpPr>
                  <p:cNvPr id="13344" name="Object 13"/>
                  <p:cNvSpPr txBox="1">
                    <a:spLocks noRot="1" noChangeAspect="1" noMove="1" noResize="1" noEditPoints="1" noAdjustHandles="1" noChangeArrowheads="1" noChangeShapeType="1" noTextEdit="1"/>
                  </p:cNvSpPr>
                  <p:nvPr/>
                </p:nvSpPr>
                <p:spPr bwMode="auto">
                  <a:xfrm>
                    <a:off x="3792" y="1920"/>
                    <a:ext cx="720" cy="360"/>
                  </a:xfrm>
                  <a:prstGeom prst="rect">
                    <a:avLst/>
                  </a:prstGeom>
                  <a:blipFill>
                    <a:blip r:embed="rId3"/>
                    <a:stretch>
                      <a:fillRect/>
                    </a:stretch>
                  </a:blipFill>
                  <a:ln>
                    <a:noFill/>
                  </a:ln>
                  <a:effectLst/>
                </p:spPr>
                <p:txBody>
                  <a:bodyPr/>
                  <a:lstStyle/>
                  <a:p>
                    <a:r>
                      <a:rPr lang="en-US">
                        <a:noFill/>
                      </a:rPr>
                      <a:t> </a:t>
                    </a:r>
                  </a:p>
                </p:txBody>
              </p:sp>
            </mc:Fallback>
          </mc:AlternateContent>
        </p:grpSp>
        <p:grpSp>
          <p:nvGrpSpPr>
            <p:cNvPr id="13321" name="Group 60"/>
            <p:cNvGrpSpPr>
              <a:grpSpLocks/>
            </p:cNvGrpSpPr>
            <p:nvPr/>
          </p:nvGrpSpPr>
          <p:grpSpPr bwMode="auto">
            <a:xfrm>
              <a:off x="2334" y="1536"/>
              <a:ext cx="768" cy="480"/>
              <a:chOff x="2334" y="1872"/>
              <a:chExt cx="768" cy="480"/>
            </a:xfrm>
          </p:grpSpPr>
          <p:sp>
            <p:nvSpPr>
              <p:cNvPr id="13341" name="Oval 14"/>
              <p:cNvSpPr>
                <a:spLocks noChangeArrowheads="1"/>
              </p:cNvSpPr>
              <p:nvPr/>
            </p:nvSpPr>
            <p:spPr bwMode="auto">
              <a:xfrm>
                <a:off x="2334" y="1872"/>
                <a:ext cx="768" cy="48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a:latin typeface="Times New Roman" pitchFamily="18" charset="0"/>
                </a:endParaRPr>
              </a:p>
            </p:txBody>
          </p:sp>
          <mc:AlternateContent xmlns:mc="http://schemas.openxmlformats.org/markup-compatibility/2006" xmlns:a14="http://schemas.microsoft.com/office/drawing/2010/main">
            <mc:Choice Requires="a14">
              <p:sp>
                <p:nvSpPr>
                  <p:cNvPr id="13342" name="Object 15"/>
                  <p:cNvSpPr txBox="1"/>
                  <p:nvPr/>
                </p:nvSpPr>
                <p:spPr bwMode="auto">
                  <a:xfrm>
                    <a:off x="2404" y="1920"/>
                    <a:ext cx="580" cy="36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𝑅𝑎𝑖</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𝑛</m:t>
                              </m:r>
                            </m:e>
                            <m:sub>
                              <m:r>
                                <a:rPr lang="en-US" i="1">
                                  <a:solidFill>
                                    <a:srgbClr val="000000"/>
                                  </a:solidFill>
                                  <a:latin typeface="Cambria Math" panose="02040503050406030204" pitchFamily="18" charset="0"/>
                                </a:rPr>
                                <m:t>𝑡</m:t>
                              </m:r>
                            </m:sub>
                          </m:sSub>
                        </m:oMath>
                      </m:oMathPara>
                    </a14:m>
                    <a:endParaRPr lang="en-US"/>
                  </a:p>
                </p:txBody>
              </p:sp>
            </mc:Choice>
            <mc:Fallback xmlns="">
              <p:sp>
                <p:nvSpPr>
                  <p:cNvPr id="13342" name="Object 15"/>
                  <p:cNvSpPr txBox="1">
                    <a:spLocks noRot="1" noChangeAspect="1" noMove="1" noResize="1" noEditPoints="1" noAdjustHandles="1" noChangeArrowheads="1" noChangeShapeType="1" noTextEdit="1"/>
                  </p:cNvSpPr>
                  <p:nvPr/>
                </p:nvSpPr>
                <p:spPr bwMode="auto">
                  <a:xfrm>
                    <a:off x="2404" y="1920"/>
                    <a:ext cx="580" cy="360"/>
                  </a:xfrm>
                  <a:prstGeom prst="rect">
                    <a:avLst/>
                  </a:prstGeom>
                  <a:blipFill>
                    <a:blip r:embed="rId4"/>
                    <a:stretch>
                      <a:fillRect/>
                    </a:stretch>
                  </a:blipFill>
                  <a:ln>
                    <a:noFill/>
                  </a:ln>
                  <a:effectLst/>
                </p:spPr>
                <p:txBody>
                  <a:bodyPr/>
                  <a:lstStyle/>
                  <a:p>
                    <a:r>
                      <a:rPr lang="en-US">
                        <a:noFill/>
                      </a:rPr>
                      <a:t> </a:t>
                    </a:r>
                  </a:p>
                </p:txBody>
              </p:sp>
            </mc:Fallback>
          </mc:AlternateContent>
        </p:grpSp>
        <p:sp>
          <p:nvSpPr>
            <p:cNvPr id="11" name="Line 16"/>
            <p:cNvSpPr>
              <a:spLocks noChangeShapeType="1"/>
            </p:cNvSpPr>
            <p:nvPr/>
          </p:nvSpPr>
          <p:spPr bwMode="auto">
            <a:xfrm>
              <a:off x="480" y="1777"/>
              <a:ext cx="432" cy="0"/>
            </a:xfrm>
            <a:prstGeom prst="line">
              <a:avLst/>
            </a:prstGeom>
            <a:noFill/>
            <a:ln w="9525">
              <a:solidFill>
                <a:schemeClr val="tx1"/>
              </a:solidFill>
              <a:round/>
              <a:headEnd/>
              <a:tailEnd type="triangle" w="med" len="med"/>
            </a:ln>
          </p:spPr>
          <p:txBody>
            <a:bodyPr/>
            <a:lstStyle/>
            <a:p>
              <a:pPr>
                <a:defRPr/>
              </a:pPr>
              <a:endParaRPr lang="en-CA">
                <a:latin typeface="+mn-lt"/>
                <a:ea typeface="+mn-ea"/>
              </a:endParaRPr>
            </a:p>
          </p:txBody>
        </p:sp>
        <p:sp>
          <p:nvSpPr>
            <p:cNvPr id="12" name="Line 17"/>
            <p:cNvSpPr>
              <a:spLocks noChangeShapeType="1"/>
            </p:cNvSpPr>
            <p:nvPr/>
          </p:nvSpPr>
          <p:spPr bwMode="auto">
            <a:xfrm>
              <a:off x="1680" y="1777"/>
              <a:ext cx="672" cy="0"/>
            </a:xfrm>
            <a:prstGeom prst="line">
              <a:avLst/>
            </a:prstGeom>
            <a:noFill/>
            <a:ln w="9525">
              <a:solidFill>
                <a:schemeClr val="tx1"/>
              </a:solidFill>
              <a:round/>
              <a:headEnd/>
              <a:tailEnd type="triangle" w="med" len="med"/>
            </a:ln>
          </p:spPr>
          <p:txBody>
            <a:bodyPr/>
            <a:lstStyle/>
            <a:p>
              <a:pPr>
                <a:defRPr/>
              </a:pPr>
              <a:endParaRPr lang="en-CA">
                <a:latin typeface="+mn-lt"/>
                <a:ea typeface="+mn-ea"/>
              </a:endParaRPr>
            </a:p>
          </p:txBody>
        </p:sp>
        <p:sp>
          <p:nvSpPr>
            <p:cNvPr id="13" name="Line 18"/>
            <p:cNvSpPr>
              <a:spLocks noChangeShapeType="1"/>
            </p:cNvSpPr>
            <p:nvPr/>
          </p:nvSpPr>
          <p:spPr bwMode="auto">
            <a:xfrm>
              <a:off x="3120" y="1777"/>
              <a:ext cx="672" cy="0"/>
            </a:xfrm>
            <a:prstGeom prst="line">
              <a:avLst/>
            </a:prstGeom>
            <a:noFill/>
            <a:ln w="9525">
              <a:solidFill>
                <a:schemeClr val="tx1"/>
              </a:solidFill>
              <a:round/>
              <a:headEnd/>
              <a:tailEnd type="triangle" w="med" len="med"/>
            </a:ln>
          </p:spPr>
          <p:txBody>
            <a:bodyPr/>
            <a:lstStyle/>
            <a:p>
              <a:pPr>
                <a:defRPr/>
              </a:pPr>
              <a:endParaRPr lang="en-CA">
                <a:latin typeface="+mn-lt"/>
                <a:ea typeface="+mn-ea"/>
              </a:endParaRPr>
            </a:p>
          </p:txBody>
        </p:sp>
        <p:sp>
          <p:nvSpPr>
            <p:cNvPr id="14" name="Line 19"/>
            <p:cNvSpPr>
              <a:spLocks noChangeShapeType="1"/>
            </p:cNvSpPr>
            <p:nvPr/>
          </p:nvSpPr>
          <p:spPr bwMode="auto">
            <a:xfrm>
              <a:off x="4560" y="1777"/>
              <a:ext cx="432" cy="0"/>
            </a:xfrm>
            <a:prstGeom prst="line">
              <a:avLst/>
            </a:prstGeom>
            <a:noFill/>
            <a:ln w="9525">
              <a:solidFill>
                <a:schemeClr val="tx1"/>
              </a:solidFill>
              <a:round/>
              <a:headEnd/>
              <a:tailEnd type="triangle" w="med" len="med"/>
            </a:ln>
          </p:spPr>
          <p:txBody>
            <a:bodyPr/>
            <a:lstStyle/>
            <a:p>
              <a:pPr>
                <a:defRPr/>
              </a:pPr>
              <a:endParaRPr lang="en-CA">
                <a:latin typeface="+mn-lt"/>
                <a:ea typeface="+mn-ea"/>
              </a:endParaRPr>
            </a:p>
          </p:txBody>
        </p:sp>
        <p:grpSp>
          <p:nvGrpSpPr>
            <p:cNvPr id="13326" name="Group 61"/>
            <p:cNvGrpSpPr>
              <a:grpSpLocks/>
            </p:cNvGrpSpPr>
            <p:nvPr/>
          </p:nvGrpSpPr>
          <p:grpSpPr bwMode="auto">
            <a:xfrm>
              <a:off x="912" y="1536"/>
              <a:ext cx="768" cy="480"/>
              <a:chOff x="912" y="1872"/>
              <a:chExt cx="768" cy="480"/>
            </a:xfrm>
          </p:grpSpPr>
          <p:sp>
            <p:nvSpPr>
              <p:cNvPr id="13339" name="Oval 6"/>
              <p:cNvSpPr>
                <a:spLocks noChangeArrowheads="1"/>
              </p:cNvSpPr>
              <p:nvPr/>
            </p:nvSpPr>
            <p:spPr bwMode="auto">
              <a:xfrm>
                <a:off x="912" y="1872"/>
                <a:ext cx="768" cy="48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a:latin typeface="Times New Roman" pitchFamily="18" charset="0"/>
                </a:endParaRPr>
              </a:p>
            </p:txBody>
          </p:sp>
          <mc:AlternateContent xmlns:mc="http://schemas.openxmlformats.org/markup-compatibility/2006" xmlns:a14="http://schemas.microsoft.com/office/drawing/2010/main">
            <mc:Choice Requires="a14">
              <p:sp>
                <p:nvSpPr>
                  <p:cNvPr id="13340" name="Object 28"/>
                  <p:cNvSpPr txBox="1"/>
                  <p:nvPr/>
                </p:nvSpPr>
                <p:spPr bwMode="auto">
                  <a:xfrm>
                    <a:off x="960" y="1968"/>
                    <a:ext cx="650" cy="325"/>
                  </a:xfrm>
                  <a:prstGeom prst="rect">
                    <a:avLst/>
                  </a:prstGeom>
                  <a:noFill/>
                  <a:ln>
                    <a:noFill/>
                  </a:ln>
                  <a:effectLst/>
                </p:spPr>
                <p:txBody>
                  <a:bodyPr>
                    <a:normAutofit fontScale="85000" lnSpcReduction="1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𝑅𝑎𝑖</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𝑛</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oMath>
                      </m:oMathPara>
                    </a14:m>
                    <a:endParaRPr lang="en-US"/>
                  </a:p>
                </p:txBody>
              </p:sp>
            </mc:Choice>
            <mc:Fallback xmlns="">
              <p:sp>
                <p:nvSpPr>
                  <p:cNvPr id="13340" name="Object 28"/>
                  <p:cNvSpPr txBox="1">
                    <a:spLocks noRot="1" noChangeAspect="1" noMove="1" noResize="1" noEditPoints="1" noAdjustHandles="1" noChangeArrowheads="1" noChangeShapeType="1" noTextEdit="1"/>
                  </p:cNvSpPr>
                  <p:nvPr/>
                </p:nvSpPr>
                <p:spPr bwMode="auto">
                  <a:xfrm>
                    <a:off x="960" y="1968"/>
                    <a:ext cx="650" cy="325"/>
                  </a:xfrm>
                  <a:prstGeom prst="rect">
                    <a:avLst/>
                  </a:prstGeom>
                  <a:blipFill>
                    <a:blip r:embed="rId5"/>
                    <a:stretch>
                      <a:fillRect/>
                    </a:stretch>
                  </a:blipFill>
                  <a:ln>
                    <a:noFill/>
                  </a:ln>
                  <a:effectLst/>
                </p:spPr>
                <p:txBody>
                  <a:bodyPr/>
                  <a:lstStyle/>
                  <a:p>
                    <a:r>
                      <a:rPr lang="en-US">
                        <a:noFill/>
                      </a:rPr>
                      <a:t> </a:t>
                    </a:r>
                  </a:p>
                </p:txBody>
              </p:sp>
            </mc:Fallback>
          </mc:AlternateContent>
        </p:grpSp>
        <p:grpSp>
          <p:nvGrpSpPr>
            <p:cNvPr id="13327" name="Group 58"/>
            <p:cNvGrpSpPr>
              <a:grpSpLocks/>
            </p:cNvGrpSpPr>
            <p:nvPr/>
          </p:nvGrpSpPr>
          <p:grpSpPr bwMode="auto">
            <a:xfrm>
              <a:off x="3612" y="2727"/>
              <a:ext cx="1113" cy="528"/>
              <a:chOff x="3612" y="3063"/>
              <a:chExt cx="1113" cy="528"/>
            </a:xfrm>
          </p:grpSpPr>
          <p:sp>
            <p:nvSpPr>
              <p:cNvPr id="13337" name="Oval 36"/>
              <p:cNvSpPr>
                <a:spLocks noChangeArrowheads="1"/>
              </p:cNvSpPr>
              <p:nvPr/>
            </p:nvSpPr>
            <p:spPr bwMode="auto">
              <a:xfrm>
                <a:off x="3612" y="3063"/>
                <a:ext cx="1106" cy="528"/>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a:latin typeface="Times New Roman" pitchFamily="18" charset="0"/>
                </a:endParaRPr>
              </a:p>
            </p:txBody>
          </p:sp>
          <mc:AlternateContent xmlns:mc="http://schemas.openxmlformats.org/markup-compatibility/2006" xmlns:a14="http://schemas.microsoft.com/office/drawing/2010/main">
            <mc:Choice Requires="a14">
              <p:sp>
                <p:nvSpPr>
                  <p:cNvPr id="13338" name="Object 37"/>
                  <p:cNvSpPr txBox="1"/>
                  <p:nvPr/>
                </p:nvSpPr>
                <p:spPr bwMode="auto">
                  <a:xfrm>
                    <a:off x="3641" y="3147"/>
                    <a:ext cx="1084" cy="336"/>
                  </a:xfrm>
                  <a:prstGeom prst="rect">
                    <a:avLst/>
                  </a:prstGeom>
                  <a:noFill/>
                  <a:ln>
                    <a:noFill/>
                  </a:ln>
                  <a:effectLst/>
                </p:spPr>
                <p:txBody>
                  <a:bodyPr>
                    <a:normAutofit fontScale="925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𝑈𝑚𝑏𝑟𝑒𝑙𝑙</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𝑎</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oMath>
                      </m:oMathPara>
                    </a14:m>
                    <a:endParaRPr lang="en-US"/>
                  </a:p>
                </p:txBody>
              </p:sp>
            </mc:Choice>
            <mc:Fallback xmlns="">
              <p:sp>
                <p:nvSpPr>
                  <p:cNvPr id="13338" name="Object 37"/>
                  <p:cNvSpPr txBox="1">
                    <a:spLocks noRot="1" noChangeAspect="1" noMove="1" noResize="1" noEditPoints="1" noAdjustHandles="1" noChangeArrowheads="1" noChangeShapeType="1" noTextEdit="1"/>
                  </p:cNvSpPr>
                  <p:nvPr/>
                </p:nvSpPr>
                <p:spPr bwMode="auto">
                  <a:xfrm>
                    <a:off x="3641" y="3147"/>
                    <a:ext cx="1084" cy="336"/>
                  </a:xfrm>
                  <a:prstGeom prst="rect">
                    <a:avLst/>
                  </a:prstGeom>
                  <a:blipFill>
                    <a:blip r:embed="rId6"/>
                    <a:stretch>
                      <a:fillRect/>
                    </a:stretch>
                  </a:blipFill>
                  <a:ln>
                    <a:noFill/>
                  </a:ln>
                  <a:effectLst/>
                </p:spPr>
                <p:txBody>
                  <a:bodyPr/>
                  <a:lstStyle/>
                  <a:p>
                    <a:r>
                      <a:rPr lang="en-US">
                        <a:noFill/>
                      </a:rPr>
                      <a:t> </a:t>
                    </a:r>
                  </a:p>
                </p:txBody>
              </p:sp>
            </mc:Fallback>
          </mc:AlternateContent>
        </p:grpSp>
        <p:grpSp>
          <p:nvGrpSpPr>
            <p:cNvPr id="13328" name="Group 57"/>
            <p:cNvGrpSpPr>
              <a:grpSpLocks/>
            </p:cNvGrpSpPr>
            <p:nvPr/>
          </p:nvGrpSpPr>
          <p:grpSpPr bwMode="auto">
            <a:xfrm>
              <a:off x="2208" y="2727"/>
              <a:ext cx="1023" cy="528"/>
              <a:chOff x="2208" y="3063"/>
              <a:chExt cx="1023" cy="528"/>
            </a:xfrm>
          </p:grpSpPr>
          <p:sp>
            <p:nvSpPr>
              <p:cNvPr id="13335" name="Oval 38"/>
              <p:cNvSpPr>
                <a:spLocks noChangeArrowheads="1"/>
              </p:cNvSpPr>
              <p:nvPr/>
            </p:nvSpPr>
            <p:spPr bwMode="auto">
              <a:xfrm>
                <a:off x="2208" y="3063"/>
                <a:ext cx="1008" cy="528"/>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a:latin typeface="Times New Roman" pitchFamily="18" charset="0"/>
                </a:endParaRPr>
              </a:p>
            </p:txBody>
          </p:sp>
          <mc:AlternateContent xmlns:mc="http://schemas.openxmlformats.org/markup-compatibility/2006" xmlns:a14="http://schemas.microsoft.com/office/drawing/2010/main">
            <mc:Choice Requires="a14">
              <p:sp>
                <p:nvSpPr>
                  <p:cNvPr id="13336" name="Object 39"/>
                  <p:cNvSpPr txBox="1"/>
                  <p:nvPr/>
                </p:nvSpPr>
                <p:spPr bwMode="auto">
                  <a:xfrm>
                    <a:off x="2211" y="3138"/>
                    <a:ext cx="1020" cy="36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𝑈𝑚𝑏𝑟𝑒𝑙𝑙</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𝑎</m:t>
                              </m:r>
                            </m:e>
                            <m:sub>
                              <m:r>
                                <a:rPr lang="en-US" i="1">
                                  <a:solidFill>
                                    <a:srgbClr val="000000"/>
                                  </a:solidFill>
                                  <a:latin typeface="Cambria Math" panose="02040503050406030204" pitchFamily="18" charset="0"/>
                                </a:rPr>
                                <m:t>𝑡</m:t>
                              </m:r>
                            </m:sub>
                          </m:sSub>
                        </m:oMath>
                      </m:oMathPara>
                    </a14:m>
                    <a:endParaRPr lang="en-US"/>
                  </a:p>
                </p:txBody>
              </p:sp>
            </mc:Choice>
            <mc:Fallback xmlns="">
              <p:sp>
                <p:nvSpPr>
                  <p:cNvPr id="13336" name="Object 39"/>
                  <p:cNvSpPr txBox="1">
                    <a:spLocks noRot="1" noChangeAspect="1" noMove="1" noResize="1" noEditPoints="1" noAdjustHandles="1" noChangeArrowheads="1" noChangeShapeType="1" noTextEdit="1"/>
                  </p:cNvSpPr>
                  <p:nvPr/>
                </p:nvSpPr>
                <p:spPr bwMode="auto">
                  <a:xfrm>
                    <a:off x="2211" y="3138"/>
                    <a:ext cx="1020" cy="360"/>
                  </a:xfrm>
                  <a:prstGeom prst="rect">
                    <a:avLst/>
                  </a:prstGeom>
                  <a:blipFill>
                    <a:blip r:embed="rId7"/>
                    <a:stretch>
                      <a:fillRect/>
                    </a:stretch>
                  </a:blipFill>
                  <a:ln>
                    <a:noFill/>
                  </a:ln>
                  <a:effectLst/>
                </p:spPr>
                <p:txBody>
                  <a:bodyPr/>
                  <a:lstStyle/>
                  <a:p>
                    <a:r>
                      <a:rPr lang="en-US">
                        <a:noFill/>
                      </a:rPr>
                      <a:t> </a:t>
                    </a:r>
                  </a:p>
                </p:txBody>
              </p:sp>
            </mc:Fallback>
          </mc:AlternateContent>
        </p:grpSp>
        <p:grpSp>
          <p:nvGrpSpPr>
            <p:cNvPr id="13329" name="Group 56"/>
            <p:cNvGrpSpPr>
              <a:grpSpLocks/>
            </p:cNvGrpSpPr>
            <p:nvPr/>
          </p:nvGrpSpPr>
          <p:grpSpPr bwMode="auto">
            <a:xfrm>
              <a:off x="816" y="2727"/>
              <a:ext cx="978" cy="528"/>
              <a:chOff x="816" y="3063"/>
              <a:chExt cx="978" cy="528"/>
            </a:xfrm>
          </p:grpSpPr>
          <p:sp>
            <p:nvSpPr>
              <p:cNvPr id="13333" name="Oval 35"/>
              <p:cNvSpPr>
                <a:spLocks noChangeArrowheads="1"/>
              </p:cNvSpPr>
              <p:nvPr/>
            </p:nvSpPr>
            <p:spPr bwMode="auto">
              <a:xfrm>
                <a:off x="816" y="3063"/>
                <a:ext cx="956" cy="528"/>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a:latin typeface="Times New Roman" pitchFamily="18" charset="0"/>
                </a:endParaRPr>
              </a:p>
            </p:txBody>
          </p:sp>
          <mc:AlternateContent xmlns:mc="http://schemas.openxmlformats.org/markup-compatibility/2006" xmlns:a14="http://schemas.microsoft.com/office/drawing/2010/main">
            <mc:Choice Requires="a14">
              <p:sp>
                <p:nvSpPr>
                  <p:cNvPr id="13334" name="Object 44"/>
                  <p:cNvSpPr txBox="1"/>
                  <p:nvPr/>
                </p:nvSpPr>
                <p:spPr bwMode="auto">
                  <a:xfrm>
                    <a:off x="834" y="3168"/>
                    <a:ext cx="960" cy="298"/>
                  </a:xfrm>
                  <a:prstGeom prst="rect">
                    <a:avLst/>
                  </a:prstGeom>
                  <a:noFill/>
                  <a:ln>
                    <a:noFill/>
                  </a:ln>
                  <a:effectLst/>
                </p:spPr>
                <p:txBody>
                  <a:bodyPr>
                    <a:normAutofit fontScale="775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𝑈𝑚𝑏𝑟𝑒𝑙𝑙</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𝑎</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oMath>
                      </m:oMathPara>
                    </a14:m>
                    <a:endParaRPr lang="en-US"/>
                  </a:p>
                </p:txBody>
              </p:sp>
            </mc:Choice>
            <mc:Fallback xmlns="">
              <p:sp>
                <p:nvSpPr>
                  <p:cNvPr id="13334" name="Object 44"/>
                  <p:cNvSpPr txBox="1">
                    <a:spLocks noRot="1" noChangeAspect="1" noMove="1" noResize="1" noEditPoints="1" noAdjustHandles="1" noChangeArrowheads="1" noChangeShapeType="1" noTextEdit="1"/>
                  </p:cNvSpPr>
                  <p:nvPr/>
                </p:nvSpPr>
                <p:spPr bwMode="auto">
                  <a:xfrm>
                    <a:off x="834" y="3168"/>
                    <a:ext cx="960" cy="298"/>
                  </a:xfrm>
                  <a:prstGeom prst="rect">
                    <a:avLst/>
                  </a:prstGeom>
                  <a:blipFill>
                    <a:blip r:embed="rId8"/>
                    <a:stretch>
                      <a:fillRect/>
                    </a:stretch>
                  </a:blipFill>
                  <a:ln>
                    <a:noFill/>
                  </a:ln>
                  <a:effectLst/>
                </p:spPr>
                <p:txBody>
                  <a:bodyPr/>
                  <a:lstStyle/>
                  <a:p>
                    <a:r>
                      <a:rPr lang="en-US">
                        <a:noFill/>
                      </a:rPr>
                      <a:t> </a:t>
                    </a:r>
                  </a:p>
                </p:txBody>
              </p:sp>
            </mc:Fallback>
          </mc:AlternateContent>
        </p:grpSp>
        <p:sp>
          <p:nvSpPr>
            <p:cNvPr id="19" name="Line 53"/>
            <p:cNvSpPr>
              <a:spLocks noChangeShapeType="1"/>
            </p:cNvSpPr>
            <p:nvPr/>
          </p:nvSpPr>
          <p:spPr bwMode="auto">
            <a:xfrm>
              <a:off x="1296" y="2016"/>
              <a:ext cx="0" cy="720"/>
            </a:xfrm>
            <a:prstGeom prst="line">
              <a:avLst/>
            </a:prstGeom>
            <a:noFill/>
            <a:ln w="9525">
              <a:solidFill>
                <a:schemeClr val="tx1"/>
              </a:solidFill>
              <a:round/>
              <a:headEnd/>
              <a:tailEnd type="triangle" w="med" len="med"/>
            </a:ln>
          </p:spPr>
          <p:txBody>
            <a:bodyPr/>
            <a:lstStyle/>
            <a:p>
              <a:pPr>
                <a:defRPr/>
              </a:pPr>
              <a:endParaRPr lang="en-CA">
                <a:latin typeface="+mn-lt"/>
                <a:ea typeface="+mn-ea"/>
              </a:endParaRPr>
            </a:p>
          </p:txBody>
        </p:sp>
        <p:sp>
          <p:nvSpPr>
            <p:cNvPr id="20" name="Line 54"/>
            <p:cNvSpPr>
              <a:spLocks noChangeShapeType="1"/>
            </p:cNvSpPr>
            <p:nvPr/>
          </p:nvSpPr>
          <p:spPr bwMode="auto">
            <a:xfrm>
              <a:off x="2688" y="2016"/>
              <a:ext cx="0" cy="720"/>
            </a:xfrm>
            <a:prstGeom prst="line">
              <a:avLst/>
            </a:prstGeom>
            <a:noFill/>
            <a:ln w="9525">
              <a:solidFill>
                <a:schemeClr val="tx1"/>
              </a:solidFill>
              <a:round/>
              <a:headEnd/>
              <a:tailEnd type="triangle" w="med" len="med"/>
            </a:ln>
          </p:spPr>
          <p:txBody>
            <a:bodyPr/>
            <a:lstStyle/>
            <a:p>
              <a:pPr>
                <a:defRPr/>
              </a:pPr>
              <a:endParaRPr lang="en-CA">
                <a:latin typeface="+mn-lt"/>
                <a:ea typeface="+mn-ea"/>
              </a:endParaRPr>
            </a:p>
          </p:txBody>
        </p:sp>
        <p:sp>
          <p:nvSpPr>
            <p:cNvPr id="21" name="Line 55"/>
            <p:cNvSpPr>
              <a:spLocks noChangeShapeType="1"/>
            </p:cNvSpPr>
            <p:nvPr/>
          </p:nvSpPr>
          <p:spPr bwMode="auto">
            <a:xfrm>
              <a:off x="4176" y="2016"/>
              <a:ext cx="0" cy="720"/>
            </a:xfrm>
            <a:prstGeom prst="line">
              <a:avLst/>
            </a:prstGeom>
            <a:noFill/>
            <a:ln w="9525">
              <a:solidFill>
                <a:schemeClr val="tx1"/>
              </a:solidFill>
              <a:round/>
              <a:headEnd/>
              <a:tailEnd type="triangle" w="med" len="med"/>
            </a:ln>
          </p:spPr>
          <p:txBody>
            <a:bodyPr/>
            <a:lstStyle/>
            <a:p>
              <a:pPr>
                <a:defRPr/>
              </a:pPr>
              <a:endParaRPr lang="en-CA">
                <a:latin typeface="+mn-lt"/>
                <a:ea typeface="+mn-ea"/>
              </a:endParaRPr>
            </a:p>
          </p:txBody>
        </p:sp>
      </p:grpSp>
      <p:sp>
        <p:nvSpPr>
          <p:cNvPr id="13317" name="Espace réservé de la date 6"/>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13318" name="Espace réservé du pied de page 7"/>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13319" name="Espace réservé du numéro de diapositive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1A3FC476-487A-4A54-8FF9-E252630051F7}" type="slidenum">
              <a:rPr lang="en-US" altLang="en-US" smtClean="0">
                <a:latin typeface="Calibri" pitchFamily="34" charset="0"/>
              </a:rPr>
              <a:pPr/>
              <a:t>7</a:t>
            </a:fld>
            <a:endParaRPr lang="en-US" altLang="en-US">
              <a:latin typeface="Calibri" pitchFamily="34" charset="0"/>
            </a:endParaRPr>
          </a:p>
        </p:txBody>
      </p:sp>
      <p:graphicFrame>
        <p:nvGraphicFramePr>
          <p:cNvPr id="2" name="Table 1">
            <a:extLst>
              <a:ext uri="{FF2B5EF4-FFF2-40B4-BE49-F238E27FC236}">
                <a16:creationId xmlns:a16="http://schemas.microsoft.com/office/drawing/2014/main" id="{3C920005-E46C-1422-8427-6727946E2D82}"/>
              </a:ext>
            </a:extLst>
          </p:cNvPr>
          <p:cNvGraphicFramePr>
            <a:graphicFrameLocks noGrp="1"/>
          </p:cNvGraphicFramePr>
          <p:nvPr>
            <p:extLst>
              <p:ext uri="{D42A27DB-BD31-4B8C-83A1-F6EECF244321}">
                <p14:modId xmlns:p14="http://schemas.microsoft.com/office/powerpoint/2010/main" val="3786507156"/>
              </p:ext>
            </p:extLst>
          </p:nvPr>
        </p:nvGraphicFramePr>
        <p:xfrm>
          <a:off x="171777" y="4378033"/>
          <a:ext cx="1459799" cy="1001713"/>
        </p:xfrm>
        <a:graphic>
          <a:graphicData uri="http://schemas.openxmlformats.org/drawingml/2006/table">
            <a:tbl>
              <a:tblPr firstRow="1" bandRow="1">
                <a:tableStyleId>{5C22544A-7EE6-4342-B048-85BDC9FD1C3A}</a:tableStyleId>
              </a:tblPr>
              <a:tblGrid>
                <a:gridCol w="524601">
                  <a:extLst>
                    <a:ext uri="{9D8B030D-6E8A-4147-A177-3AD203B41FA5}">
                      <a16:colId xmlns:a16="http://schemas.microsoft.com/office/drawing/2014/main" val="20000"/>
                    </a:ext>
                  </a:extLst>
                </a:gridCol>
                <a:gridCol w="935198">
                  <a:extLst>
                    <a:ext uri="{9D8B030D-6E8A-4147-A177-3AD203B41FA5}">
                      <a16:colId xmlns:a16="http://schemas.microsoft.com/office/drawing/2014/main" val="20001"/>
                    </a:ext>
                  </a:extLst>
                </a:gridCol>
              </a:tblGrid>
              <a:tr h="392257">
                <a:tc>
                  <a:txBody>
                    <a:bodyPr/>
                    <a:lstStyle/>
                    <a:p>
                      <a:r>
                        <a:rPr lang="en-US" sz="1400" i="1" dirty="0"/>
                        <a:t>R</a:t>
                      </a:r>
                      <a:r>
                        <a:rPr lang="en-US" sz="1400" i="1" baseline="-25000" dirty="0"/>
                        <a:t>t-1</a:t>
                      </a:r>
                    </a:p>
                  </a:txBody>
                  <a:tcPr marL="91453" marR="91453" marT="45684" marB="4568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P(</a:t>
                      </a:r>
                      <a:r>
                        <a:rPr lang="en-US" sz="1400" i="1" dirty="0"/>
                        <a:t>R</a:t>
                      </a:r>
                      <a:r>
                        <a:rPr lang="en-US" sz="1400" baseline="-25000" dirty="0"/>
                        <a:t>t</a:t>
                      </a:r>
                      <a:r>
                        <a:rPr lang="en-US" sz="1400" baseline="0" dirty="0"/>
                        <a:t>|</a:t>
                      </a:r>
                      <a:r>
                        <a:rPr lang="en-US" sz="1400" i="1" dirty="0"/>
                        <a:t>R</a:t>
                      </a:r>
                      <a:r>
                        <a:rPr lang="en-US" sz="1400" i="1" baseline="-25000" dirty="0"/>
                        <a:t>t-1</a:t>
                      </a:r>
                      <a:r>
                        <a:rPr lang="en-US" sz="1400" baseline="0" dirty="0"/>
                        <a:t>)</a:t>
                      </a:r>
                      <a:endParaRPr lang="en-US" sz="1400" baseline="-25000" dirty="0"/>
                    </a:p>
                  </a:txBody>
                  <a:tcPr marL="91453" marR="91453" marT="45684" marB="45684"/>
                </a:tc>
                <a:extLst>
                  <a:ext uri="{0D108BD9-81ED-4DB2-BD59-A6C34878D82A}">
                    <a16:rowId xmlns:a16="http://schemas.microsoft.com/office/drawing/2014/main" val="10000"/>
                  </a:ext>
                </a:extLst>
              </a:tr>
              <a:tr h="304728">
                <a:tc>
                  <a:txBody>
                    <a:bodyPr/>
                    <a:lstStyle/>
                    <a:p>
                      <a:pPr algn="ctr"/>
                      <a:r>
                        <a:rPr lang="en-US" sz="1400" dirty="0"/>
                        <a:t>V</a:t>
                      </a:r>
                    </a:p>
                  </a:txBody>
                  <a:tcPr marL="91453" marR="91453" marT="45684" marB="45684"/>
                </a:tc>
                <a:tc>
                  <a:txBody>
                    <a:bodyPr/>
                    <a:lstStyle/>
                    <a:p>
                      <a:pPr algn="ctr"/>
                      <a:r>
                        <a:rPr lang="en-US" sz="1400" dirty="0"/>
                        <a:t>0.7</a:t>
                      </a:r>
                    </a:p>
                  </a:txBody>
                  <a:tcPr marL="91453" marR="91453" marT="45684" marB="45684"/>
                </a:tc>
                <a:extLst>
                  <a:ext uri="{0D108BD9-81ED-4DB2-BD59-A6C34878D82A}">
                    <a16:rowId xmlns:a16="http://schemas.microsoft.com/office/drawing/2014/main" val="10001"/>
                  </a:ext>
                </a:extLst>
              </a:tr>
              <a:tr h="304728">
                <a:tc>
                  <a:txBody>
                    <a:bodyPr/>
                    <a:lstStyle/>
                    <a:p>
                      <a:pPr algn="ctr"/>
                      <a:r>
                        <a:rPr lang="en-US" sz="1400" dirty="0"/>
                        <a:t>F</a:t>
                      </a:r>
                    </a:p>
                  </a:txBody>
                  <a:tcPr marL="91453" marR="91453" marT="45684" marB="45684"/>
                </a:tc>
                <a:tc>
                  <a:txBody>
                    <a:bodyPr/>
                    <a:lstStyle/>
                    <a:p>
                      <a:pPr algn="ctr"/>
                      <a:r>
                        <a:rPr lang="en-US" sz="1400" dirty="0"/>
                        <a:t>0.3</a:t>
                      </a:r>
                    </a:p>
                  </a:txBody>
                  <a:tcPr marL="91453" marR="91453" marT="45684" marB="45684"/>
                </a:tc>
                <a:extLst>
                  <a:ext uri="{0D108BD9-81ED-4DB2-BD59-A6C34878D82A}">
                    <a16:rowId xmlns:a16="http://schemas.microsoft.com/office/drawing/2014/main" val="10002"/>
                  </a:ext>
                </a:extLst>
              </a:tr>
            </a:tbl>
          </a:graphicData>
        </a:graphic>
      </p:graphicFrame>
      <p:graphicFrame>
        <p:nvGraphicFramePr>
          <p:cNvPr id="3" name="Table 2">
            <a:extLst>
              <a:ext uri="{FF2B5EF4-FFF2-40B4-BE49-F238E27FC236}">
                <a16:creationId xmlns:a16="http://schemas.microsoft.com/office/drawing/2014/main" id="{70098271-E04C-3805-3BDE-15EA14BF4828}"/>
              </a:ext>
            </a:extLst>
          </p:cNvPr>
          <p:cNvGraphicFramePr>
            <a:graphicFrameLocks noGrp="1"/>
          </p:cNvGraphicFramePr>
          <p:nvPr>
            <p:extLst>
              <p:ext uri="{D42A27DB-BD31-4B8C-83A1-F6EECF244321}">
                <p14:modId xmlns:p14="http://schemas.microsoft.com/office/powerpoint/2010/main" val="3065538975"/>
              </p:ext>
            </p:extLst>
          </p:nvPr>
        </p:nvGraphicFramePr>
        <p:xfrm>
          <a:off x="7404842" y="4387270"/>
          <a:ext cx="1322387" cy="955676"/>
        </p:xfrm>
        <a:graphic>
          <a:graphicData uri="http://schemas.openxmlformats.org/drawingml/2006/table">
            <a:tbl>
              <a:tblPr firstRow="1" bandRow="1">
                <a:tableStyleId>{5C22544A-7EE6-4342-B048-85BDC9FD1C3A}</a:tableStyleId>
              </a:tblPr>
              <a:tblGrid>
                <a:gridCol w="481172">
                  <a:extLst>
                    <a:ext uri="{9D8B030D-6E8A-4147-A177-3AD203B41FA5}">
                      <a16:colId xmlns:a16="http://schemas.microsoft.com/office/drawing/2014/main" val="20000"/>
                    </a:ext>
                  </a:extLst>
                </a:gridCol>
                <a:gridCol w="841215">
                  <a:extLst>
                    <a:ext uri="{9D8B030D-6E8A-4147-A177-3AD203B41FA5}">
                      <a16:colId xmlns:a16="http://schemas.microsoft.com/office/drawing/2014/main" val="20001"/>
                    </a:ext>
                  </a:extLst>
                </a:gridCol>
              </a:tblGrid>
              <a:tr h="345840">
                <a:tc>
                  <a:txBody>
                    <a:bodyPr/>
                    <a:lstStyle/>
                    <a:p>
                      <a:r>
                        <a:rPr lang="en-US" sz="1400" i="1" dirty="0" err="1"/>
                        <a:t>R</a:t>
                      </a:r>
                      <a:r>
                        <a:rPr lang="en-US" sz="1400" i="1" baseline="-25000" dirty="0" err="1"/>
                        <a:t>t</a:t>
                      </a:r>
                      <a:endParaRPr lang="en-US" sz="1400" i="1" baseline="-25000" dirty="0"/>
                    </a:p>
                  </a:txBody>
                  <a:tcPr marL="91469" marR="91469" marT="45738" marB="4573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P(</a:t>
                      </a:r>
                      <a:r>
                        <a:rPr lang="en-US" sz="1400" i="1" dirty="0" err="1"/>
                        <a:t>U</a:t>
                      </a:r>
                      <a:r>
                        <a:rPr lang="en-US" sz="1400" i="1" baseline="-25000" dirty="0" err="1"/>
                        <a:t>t</a:t>
                      </a:r>
                      <a:r>
                        <a:rPr lang="en-US" sz="1400" i="0" baseline="0" dirty="0" err="1"/>
                        <a:t>|</a:t>
                      </a:r>
                      <a:r>
                        <a:rPr lang="en-US" sz="1400" i="1" dirty="0" err="1"/>
                        <a:t>R</a:t>
                      </a:r>
                      <a:r>
                        <a:rPr lang="en-US" sz="1400" i="1" baseline="-25000" dirty="0" err="1"/>
                        <a:t>t</a:t>
                      </a:r>
                      <a:r>
                        <a:rPr lang="en-US" sz="1400" baseline="0" dirty="0"/>
                        <a:t>)</a:t>
                      </a:r>
                      <a:endParaRPr lang="en-US" sz="1400" baseline="-25000" dirty="0"/>
                    </a:p>
                  </a:txBody>
                  <a:tcPr marL="91469" marR="91469" marT="45738" marB="45738"/>
                </a:tc>
                <a:extLst>
                  <a:ext uri="{0D108BD9-81ED-4DB2-BD59-A6C34878D82A}">
                    <a16:rowId xmlns:a16="http://schemas.microsoft.com/office/drawing/2014/main" val="10000"/>
                  </a:ext>
                </a:extLst>
              </a:tr>
              <a:tr h="304918">
                <a:tc>
                  <a:txBody>
                    <a:bodyPr/>
                    <a:lstStyle/>
                    <a:p>
                      <a:pPr algn="ctr"/>
                      <a:r>
                        <a:rPr lang="en-US" sz="1400" dirty="0"/>
                        <a:t>V</a:t>
                      </a:r>
                    </a:p>
                  </a:txBody>
                  <a:tcPr marL="91469" marR="91469" marT="45738" marB="45738"/>
                </a:tc>
                <a:tc>
                  <a:txBody>
                    <a:bodyPr/>
                    <a:lstStyle/>
                    <a:p>
                      <a:pPr algn="ctr"/>
                      <a:r>
                        <a:rPr lang="en-US" sz="1400" dirty="0"/>
                        <a:t>0.9</a:t>
                      </a:r>
                    </a:p>
                  </a:txBody>
                  <a:tcPr marL="91469" marR="91469" marT="45738" marB="45738"/>
                </a:tc>
                <a:extLst>
                  <a:ext uri="{0D108BD9-81ED-4DB2-BD59-A6C34878D82A}">
                    <a16:rowId xmlns:a16="http://schemas.microsoft.com/office/drawing/2014/main" val="10001"/>
                  </a:ext>
                </a:extLst>
              </a:tr>
              <a:tr h="304918">
                <a:tc>
                  <a:txBody>
                    <a:bodyPr/>
                    <a:lstStyle/>
                    <a:p>
                      <a:pPr algn="ctr"/>
                      <a:r>
                        <a:rPr lang="en-US" sz="1400" dirty="0"/>
                        <a:t>F</a:t>
                      </a:r>
                    </a:p>
                  </a:txBody>
                  <a:tcPr marL="91469" marR="91469" marT="45738" marB="45738"/>
                </a:tc>
                <a:tc>
                  <a:txBody>
                    <a:bodyPr/>
                    <a:lstStyle/>
                    <a:p>
                      <a:pPr algn="ctr"/>
                      <a:r>
                        <a:rPr lang="en-US" sz="1400" dirty="0"/>
                        <a:t>0.2</a:t>
                      </a:r>
                    </a:p>
                  </a:txBody>
                  <a:tcPr marL="91469" marR="91469" marT="45738" marB="45738"/>
                </a:tc>
                <a:extLst>
                  <a:ext uri="{0D108BD9-81ED-4DB2-BD59-A6C34878D82A}">
                    <a16:rowId xmlns:a16="http://schemas.microsoft.com/office/drawing/2014/main" val="10002"/>
                  </a:ext>
                </a:extLst>
              </a:tr>
            </a:tbl>
          </a:graphicData>
        </a:graphic>
      </p:graphicFrame>
      <p:cxnSp>
        <p:nvCxnSpPr>
          <p:cNvPr id="4" name="Straight Arrow Connector 3">
            <a:extLst>
              <a:ext uri="{FF2B5EF4-FFF2-40B4-BE49-F238E27FC236}">
                <a16:creationId xmlns:a16="http://schemas.microsoft.com/office/drawing/2014/main" id="{6EED6C9E-5E33-27A9-AE1E-80ED462C9888}"/>
              </a:ext>
            </a:extLst>
          </p:cNvPr>
          <p:cNvCxnSpPr>
            <a:cxnSpLocks/>
          </p:cNvCxnSpPr>
          <p:nvPr/>
        </p:nvCxnSpPr>
        <p:spPr>
          <a:xfrm flipH="1" flipV="1">
            <a:off x="6508092" y="4824534"/>
            <a:ext cx="842567" cy="8760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 name="Connector: Curved 4">
            <a:extLst>
              <a:ext uri="{FF2B5EF4-FFF2-40B4-BE49-F238E27FC236}">
                <a16:creationId xmlns:a16="http://schemas.microsoft.com/office/drawing/2014/main" id="{96D52EE8-FEC8-3348-4A36-80EAE038981D}"/>
              </a:ext>
            </a:extLst>
          </p:cNvPr>
          <p:cNvCxnSpPr>
            <a:cxnSpLocks/>
            <a:stCxn id="2" idx="3"/>
          </p:cNvCxnSpPr>
          <p:nvPr/>
        </p:nvCxnSpPr>
        <p:spPr>
          <a:xfrm flipV="1">
            <a:off x="1631576" y="4284213"/>
            <a:ext cx="2043985" cy="594676"/>
          </a:xfrm>
          <a:prstGeom prst="curvedConnector3">
            <a:avLst>
              <a:gd name="adj1" fmla="val 97974"/>
            </a:avLst>
          </a:prstGeom>
          <a:ln>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fr-FR" altLang="ko-KR" dirty="0">
                <a:latin typeface="Arial" pitchFamily="34" charset="0"/>
                <a:ea typeface="ＭＳ Ｐゴシック" pitchFamily="34" charset="-128"/>
              </a:rPr>
              <a:t>Exemple - Prédiction avec un HMM</a:t>
            </a:r>
            <a:endParaRPr lang="fr-CA" altLang="ko-KR" dirty="0">
              <a:latin typeface="Arial" pitchFamily="34" charset="0"/>
              <a:ea typeface="ＭＳ Ｐゴシック" pitchFamily="34" charset="-128"/>
            </a:endParaRPr>
          </a:p>
        </p:txBody>
      </p:sp>
      <p:sp>
        <p:nvSpPr>
          <p:cNvPr id="56323" name="Rectangle 6"/>
          <p:cNvSpPr>
            <a:spLocks noGrp="1" noChangeArrowheads="1"/>
          </p:cNvSpPr>
          <p:nvPr>
            <p:ph idx="1"/>
          </p:nvPr>
        </p:nvSpPr>
        <p:spPr/>
        <p:txBody>
          <a:bodyPr/>
          <a:lstStyle/>
          <a:p>
            <a:pPr eaLnBrk="1" hangingPunct="1"/>
            <a:r>
              <a:rPr lang="fr-CA" altLang="ko-KR" dirty="0">
                <a:ea typeface="ＭＳ Ｐゴシック" pitchFamily="34" charset="-128"/>
              </a:rPr>
              <a:t>Décoder un message binaire avec canal bruité (T=4)</a:t>
            </a:r>
          </a:p>
          <a:p>
            <a:pPr lvl="1" eaLnBrk="1" hangingPunct="1"/>
            <a:r>
              <a:rPr lang="fr-CA" altLang="ko-KR" dirty="0">
                <a:ea typeface="ＭＳ Ｐゴシック" pitchFamily="34" charset="-128"/>
              </a:rPr>
              <a:t>on souhaite calculer la distribution de prédiction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H</a:t>
            </a:r>
            <a:r>
              <a:rPr lang="fr-CA" altLang="ko-KR" baseline="-25000" dirty="0">
                <a:ea typeface="ＭＳ Ｐゴシック" pitchFamily="34" charset="-128"/>
              </a:rPr>
              <a:t>6</a:t>
            </a:r>
            <a:r>
              <a:rPr lang="fr-CA" altLang="ko-KR" dirty="0">
                <a:ea typeface="ＭＳ Ｐゴシック" pitchFamily="34" charset="-128"/>
              </a:rPr>
              <a:t>=0 | </a:t>
            </a:r>
            <a:r>
              <a:rPr lang="fr-CA" altLang="ko-KR" i="1" dirty="0">
                <a:ea typeface="ＭＳ Ｐゴシック" pitchFamily="34" charset="-128"/>
              </a:rPr>
              <a:t>S</a:t>
            </a:r>
            <a:r>
              <a:rPr lang="fr-CA" altLang="ko-KR" baseline="-25000" dirty="0">
                <a:ea typeface="ＭＳ Ｐゴシック" pitchFamily="34" charset="-128"/>
              </a:rPr>
              <a:t>1</a:t>
            </a:r>
            <a:r>
              <a:rPr lang="fr-CA" altLang="ko-KR" dirty="0">
                <a:ea typeface="ＭＳ Ｐゴシック" pitchFamily="34" charset="-128"/>
              </a:rPr>
              <a:t>=0,</a:t>
            </a:r>
            <a:r>
              <a:rPr lang="fr-CA" altLang="ko-KR" i="1" dirty="0">
                <a:ea typeface="ＭＳ Ｐゴシック" pitchFamily="34" charset="-128"/>
              </a:rPr>
              <a:t>S</a:t>
            </a:r>
            <a:r>
              <a:rPr lang="fr-CA" altLang="ko-KR" baseline="-25000" dirty="0">
                <a:ea typeface="ＭＳ Ｐゴシック" pitchFamily="34" charset="-128"/>
              </a:rPr>
              <a:t>2</a:t>
            </a:r>
            <a:r>
              <a:rPr lang="fr-CA" altLang="ko-KR" dirty="0">
                <a:ea typeface="ＭＳ Ｐゴシック" pitchFamily="34" charset="-128"/>
              </a:rPr>
              <a:t>=1,</a:t>
            </a:r>
            <a:r>
              <a:rPr lang="fr-CA" altLang="ko-KR" i="1" dirty="0">
                <a:ea typeface="ＭＳ Ｐゴシック" pitchFamily="34" charset="-128"/>
              </a:rPr>
              <a:t>S</a:t>
            </a:r>
            <a:r>
              <a:rPr lang="fr-CA" altLang="ko-KR" baseline="-25000" dirty="0">
                <a:ea typeface="ＭＳ Ｐゴシック" pitchFamily="34" charset="-128"/>
              </a:rPr>
              <a:t>3</a:t>
            </a:r>
            <a:r>
              <a:rPr lang="fr-CA" altLang="ko-KR" dirty="0">
                <a:ea typeface="ＭＳ Ｐゴシック" pitchFamily="34" charset="-128"/>
              </a:rPr>
              <a:t>=0,</a:t>
            </a:r>
            <a:r>
              <a:rPr lang="fr-CA" altLang="ko-KR" i="1" dirty="0">
                <a:ea typeface="ＭＳ Ｐゴシック" pitchFamily="34" charset="-128"/>
              </a:rPr>
              <a:t>S</a:t>
            </a:r>
            <a:r>
              <a:rPr lang="fr-CA" altLang="ko-KR" baseline="-25000" dirty="0">
                <a:ea typeface="ＭＳ Ｐゴシック" pitchFamily="34" charset="-128"/>
              </a:rPr>
              <a:t>4</a:t>
            </a:r>
            <a:r>
              <a:rPr lang="fr-CA" altLang="ko-KR" dirty="0">
                <a:ea typeface="ＭＳ Ｐゴシック" pitchFamily="34" charset="-128"/>
              </a:rPr>
              <a:t>=0) </a:t>
            </a: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r>
              <a:rPr lang="fr-CA" altLang="ko-KR" dirty="0">
                <a:ea typeface="ＭＳ Ｐゴシック" pitchFamily="34" charset="-128"/>
              </a:rPr>
              <a:t>initialisation: π(0,0) = </a:t>
            </a:r>
            <a:r>
              <a:rPr lang="fr-CA" altLang="en-US" dirty="0">
                <a:solidFill>
                  <a:srgbClr val="000000"/>
                </a:solidFill>
                <a:ea typeface="ＭＳ Ｐゴシック" pitchFamily="34" charset="-128"/>
              </a:rPr>
              <a:t>α(0,4) / ( α(0,4) + α(1,4) )</a:t>
            </a:r>
          </a:p>
        </p:txBody>
      </p:sp>
      <p:sp>
        <p:nvSpPr>
          <p:cNvPr id="56324"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56325"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56326"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D033AE07-0A5F-4613-820C-3F6DF8FB0DA7}" type="slidenum">
              <a:rPr lang="en-US" altLang="en-US" smtClean="0">
                <a:latin typeface="Calibri" pitchFamily="34" charset="0"/>
              </a:rPr>
              <a:pPr/>
              <a:t>70</a:t>
            </a:fld>
            <a:endParaRPr lang="en-US" altLang="en-US">
              <a:latin typeface="Calibri" pitchFamily="34" charset="0"/>
            </a:endParaRPr>
          </a:p>
        </p:txBody>
      </p:sp>
      <p:graphicFrame>
        <p:nvGraphicFramePr>
          <p:cNvPr id="4" name="Tableau 3"/>
          <p:cNvGraphicFramePr>
            <a:graphicFrameLocks noGrp="1"/>
          </p:cNvGraphicFramePr>
          <p:nvPr/>
        </p:nvGraphicFramePr>
        <p:xfrm>
          <a:off x="681038" y="2921000"/>
          <a:ext cx="2273300" cy="1155699"/>
        </p:xfrm>
        <a:graphic>
          <a:graphicData uri="http://schemas.openxmlformats.org/drawingml/2006/table">
            <a:tbl>
              <a:tblPr firstRow="1" bandRow="1">
                <a:tableStyleId>{5C22544A-7EE6-4342-B048-85BDC9FD1C3A}</a:tableStyleId>
              </a:tblPr>
              <a:tblGrid>
                <a:gridCol w="1109906">
                  <a:extLst>
                    <a:ext uri="{9D8B030D-6E8A-4147-A177-3AD203B41FA5}">
                      <a16:colId xmlns:a16="http://schemas.microsoft.com/office/drawing/2014/main" val="20000"/>
                    </a:ext>
                  </a:extLst>
                </a:gridCol>
                <a:gridCol w="561639">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385233">
                <a:tc>
                  <a:txBody>
                    <a:bodyPr/>
                    <a:lstStyle/>
                    <a:p>
                      <a:endParaRPr lang="fr-FR" sz="1100" dirty="0"/>
                    </a:p>
                  </a:txBody>
                  <a:tcPr marL="91467" marR="91467" marT="30398" marB="30398"/>
                </a:tc>
                <a:tc>
                  <a:txBody>
                    <a:bodyPr/>
                    <a:lstStyle/>
                    <a:p>
                      <a:r>
                        <a:rPr lang="fr-FR" sz="1100" i="1" dirty="0" err="1"/>
                        <a:t>H</a:t>
                      </a:r>
                      <a:r>
                        <a:rPr lang="fr-FR" sz="1100" baseline="-25000" dirty="0" err="1"/>
                        <a:t>t</a:t>
                      </a:r>
                      <a:r>
                        <a:rPr lang="fr-FR" sz="1100" dirty="0"/>
                        <a:t>=0</a:t>
                      </a:r>
                    </a:p>
                  </a:txBody>
                  <a:tcPr marL="91467" marR="91467" marT="30398" marB="30398"/>
                </a:tc>
                <a:tc>
                  <a:txBody>
                    <a:bodyPr/>
                    <a:lstStyle/>
                    <a:p>
                      <a:r>
                        <a:rPr lang="fr-FR" sz="1100" i="1" dirty="0" err="1"/>
                        <a:t>H</a:t>
                      </a:r>
                      <a:r>
                        <a:rPr lang="fr-FR" sz="1100" baseline="-25000" dirty="0" err="1"/>
                        <a:t>t</a:t>
                      </a:r>
                      <a:r>
                        <a:rPr lang="fr-FR" sz="1100" dirty="0"/>
                        <a:t>=1</a:t>
                      </a:r>
                    </a:p>
                  </a:txBody>
                  <a:tcPr marL="91467" marR="91467" marT="30398" marB="30398"/>
                </a:tc>
                <a:extLst>
                  <a:ext uri="{0D108BD9-81ED-4DB2-BD59-A6C34878D82A}">
                    <a16:rowId xmlns:a16="http://schemas.microsoft.com/office/drawing/2014/main" val="10000"/>
                  </a:ext>
                </a:extLst>
              </a:tr>
              <a:tr h="385233">
                <a:tc>
                  <a:txBody>
                    <a:bodyPr/>
                    <a:lstStyle/>
                    <a:p>
                      <a:r>
                        <a:rPr lang="fr-FR" sz="1100" i="1" dirty="0"/>
                        <a:t>P</a:t>
                      </a:r>
                      <a:r>
                        <a:rPr lang="fr-FR" sz="1100" dirty="0"/>
                        <a:t>(</a:t>
                      </a:r>
                      <a:r>
                        <a:rPr lang="fr-FR" sz="1100" i="1" dirty="0"/>
                        <a:t>S</a:t>
                      </a:r>
                      <a:r>
                        <a:rPr lang="fr-FR" sz="1100" baseline="-25000" dirty="0"/>
                        <a:t>t</a:t>
                      </a:r>
                      <a:r>
                        <a:rPr lang="fr-FR" sz="1100" dirty="0"/>
                        <a:t>=0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0.9</a:t>
                      </a:r>
                    </a:p>
                  </a:txBody>
                  <a:tcPr marL="91467" marR="91467" marT="30398" marB="30398"/>
                </a:tc>
                <a:tc>
                  <a:txBody>
                    <a:bodyPr/>
                    <a:lstStyle/>
                    <a:p>
                      <a:r>
                        <a:rPr lang="fr-FR" sz="1100" dirty="0"/>
                        <a:t>0.2</a:t>
                      </a:r>
                    </a:p>
                  </a:txBody>
                  <a:tcPr marL="91467" marR="91467" marT="30398" marB="30398"/>
                </a:tc>
                <a:extLst>
                  <a:ext uri="{0D108BD9-81ED-4DB2-BD59-A6C34878D82A}">
                    <a16:rowId xmlns:a16="http://schemas.microsoft.com/office/drawing/2014/main" val="10001"/>
                  </a:ext>
                </a:extLst>
              </a:tr>
              <a:tr h="385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100" i="1" dirty="0"/>
                        <a:t>P</a:t>
                      </a:r>
                      <a:r>
                        <a:rPr lang="fr-FR" sz="1100" dirty="0"/>
                        <a:t>(</a:t>
                      </a:r>
                      <a:r>
                        <a:rPr lang="fr-FR" sz="1100" i="1" dirty="0"/>
                        <a:t>S</a:t>
                      </a:r>
                      <a:r>
                        <a:rPr lang="fr-FR" sz="1100" baseline="-25000" dirty="0"/>
                        <a:t>t</a:t>
                      </a:r>
                      <a:r>
                        <a:rPr lang="fr-FR" sz="1100" dirty="0"/>
                        <a:t>=1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0.1</a:t>
                      </a:r>
                    </a:p>
                  </a:txBody>
                  <a:tcPr marL="91467" marR="91467" marT="30398" marB="30398"/>
                </a:tc>
                <a:tc>
                  <a:txBody>
                    <a:bodyPr/>
                    <a:lstStyle/>
                    <a:p>
                      <a:r>
                        <a:rPr lang="fr-FR" sz="1100" dirty="0"/>
                        <a:t>0.8</a:t>
                      </a:r>
                    </a:p>
                  </a:txBody>
                  <a:tcPr marL="91467" marR="91467" marT="30398" marB="30398"/>
                </a:tc>
                <a:extLst>
                  <a:ext uri="{0D108BD9-81ED-4DB2-BD59-A6C34878D82A}">
                    <a16:rowId xmlns:a16="http://schemas.microsoft.com/office/drawing/2014/main" val="10002"/>
                  </a:ext>
                </a:extLst>
              </a:tr>
            </a:tbl>
          </a:graphicData>
        </a:graphic>
      </p:graphicFrame>
      <p:graphicFrame>
        <p:nvGraphicFramePr>
          <p:cNvPr id="11" name="Tableau 10"/>
          <p:cNvGraphicFramePr>
            <a:graphicFrameLocks noGrp="1"/>
          </p:cNvGraphicFramePr>
          <p:nvPr/>
        </p:nvGraphicFramePr>
        <p:xfrm>
          <a:off x="3681413" y="2925763"/>
          <a:ext cx="2708275" cy="1157287"/>
        </p:xfrm>
        <a:graphic>
          <a:graphicData uri="http://schemas.openxmlformats.org/drawingml/2006/table">
            <a:tbl>
              <a:tblPr firstRow="1" bandRow="1">
                <a:tableStyleId>{5C22544A-7EE6-4342-B048-85BDC9FD1C3A}</a:tableStyleId>
              </a:tblPr>
              <a:tblGrid>
                <a:gridCol w="1260892">
                  <a:extLst>
                    <a:ext uri="{9D8B030D-6E8A-4147-A177-3AD203B41FA5}">
                      <a16:colId xmlns:a16="http://schemas.microsoft.com/office/drawing/2014/main" val="20000"/>
                    </a:ext>
                  </a:extLst>
                </a:gridCol>
                <a:gridCol w="712164">
                  <a:extLst>
                    <a:ext uri="{9D8B030D-6E8A-4147-A177-3AD203B41FA5}">
                      <a16:colId xmlns:a16="http://schemas.microsoft.com/office/drawing/2014/main" val="20001"/>
                    </a:ext>
                  </a:extLst>
                </a:gridCol>
                <a:gridCol w="735219">
                  <a:extLst>
                    <a:ext uri="{9D8B030D-6E8A-4147-A177-3AD203B41FA5}">
                      <a16:colId xmlns:a16="http://schemas.microsoft.com/office/drawing/2014/main" val="20002"/>
                    </a:ext>
                  </a:extLst>
                </a:gridCol>
              </a:tblGrid>
              <a:tr h="408062">
                <a:tc>
                  <a:txBody>
                    <a:bodyPr/>
                    <a:lstStyle/>
                    <a:p>
                      <a:endParaRPr lang="fr-FR" sz="1600" dirty="0"/>
                    </a:p>
                  </a:txBody>
                  <a:tcPr marL="91434" marR="91434" marT="45756" marB="45756"/>
                </a:tc>
                <a:tc>
                  <a:txBody>
                    <a:bodyPr/>
                    <a:lstStyle/>
                    <a:p>
                      <a:r>
                        <a:rPr lang="fr-FR" sz="1600" i="1" dirty="0"/>
                        <a:t>H</a:t>
                      </a:r>
                      <a:r>
                        <a:rPr lang="fr-FR" sz="1600" baseline="-25000" dirty="0"/>
                        <a:t>t-1</a:t>
                      </a:r>
                      <a:r>
                        <a:rPr lang="fr-FR" sz="1600" dirty="0"/>
                        <a:t>=0</a:t>
                      </a:r>
                    </a:p>
                  </a:txBody>
                  <a:tcPr marL="91434" marR="91434" marT="45756" marB="45756"/>
                </a:tc>
                <a:tc>
                  <a:txBody>
                    <a:bodyPr/>
                    <a:lstStyle/>
                    <a:p>
                      <a:r>
                        <a:rPr lang="fr-FR" sz="1600" i="1" dirty="0"/>
                        <a:t>H</a:t>
                      </a:r>
                      <a:r>
                        <a:rPr lang="fr-FR" sz="1600" baseline="-25000" dirty="0"/>
                        <a:t>t-1</a:t>
                      </a:r>
                      <a:r>
                        <a:rPr lang="fr-FR" sz="1600" dirty="0"/>
                        <a:t>=1</a:t>
                      </a:r>
                    </a:p>
                  </a:txBody>
                  <a:tcPr marL="91434" marR="91434" marT="45756" marB="45756"/>
                </a:tc>
                <a:extLst>
                  <a:ext uri="{0D108BD9-81ED-4DB2-BD59-A6C34878D82A}">
                    <a16:rowId xmlns:a16="http://schemas.microsoft.com/office/drawing/2014/main" val="10000"/>
                  </a:ext>
                </a:extLst>
              </a:tr>
              <a:tr h="387992">
                <a:tc>
                  <a:txBody>
                    <a:bodyPr/>
                    <a:lstStyle/>
                    <a:p>
                      <a:r>
                        <a:rPr lang="fr-FR" sz="1600" i="1" dirty="0"/>
                        <a:t>P</a:t>
                      </a:r>
                      <a:r>
                        <a:rPr lang="fr-FR" sz="1600" dirty="0"/>
                        <a:t>(</a:t>
                      </a:r>
                      <a:r>
                        <a:rPr lang="fr-FR" sz="1600" i="1" dirty="0" err="1"/>
                        <a:t>H</a:t>
                      </a:r>
                      <a:r>
                        <a:rPr lang="fr-FR" sz="1600" baseline="-25000" dirty="0" err="1"/>
                        <a:t>t</a:t>
                      </a:r>
                      <a:r>
                        <a:rPr lang="fr-FR" sz="1600" dirty="0"/>
                        <a:t>=0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0.3</a:t>
                      </a:r>
                    </a:p>
                  </a:txBody>
                  <a:tcPr marL="91434" marR="91434" marT="45756" marB="45756"/>
                </a:tc>
                <a:tc>
                  <a:txBody>
                    <a:bodyPr/>
                    <a:lstStyle/>
                    <a:p>
                      <a:pPr algn="ctr"/>
                      <a:r>
                        <a:rPr lang="fr-FR" sz="1600" dirty="0"/>
                        <a:t>0.4</a:t>
                      </a:r>
                    </a:p>
                  </a:txBody>
                  <a:tcPr marL="91434" marR="91434" marT="45756" marB="45756"/>
                </a:tc>
                <a:extLst>
                  <a:ext uri="{0D108BD9-81ED-4DB2-BD59-A6C34878D82A}">
                    <a16:rowId xmlns:a16="http://schemas.microsoft.com/office/drawing/2014/main" val="10001"/>
                  </a:ext>
                </a:extLst>
              </a:tr>
              <a:tr h="361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i="1" dirty="0"/>
                        <a:t>P</a:t>
                      </a:r>
                      <a:r>
                        <a:rPr lang="fr-FR" sz="1600" dirty="0"/>
                        <a:t>(</a:t>
                      </a:r>
                      <a:r>
                        <a:rPr lang="fr-FR" sz="1600" i="1" dirty="0" err="1"/>
                        <a:t>H</a:t>
                      </a:r>
                      <a:r>
                        <a:rPr lang="fr-FR" sz="1600" i="1" baseline="-25000" dirty="0" err="1"/>
                        <a:t>t</a:t>
                      </a:r>
                      <a:r>
                        <a:rPr lang="fr-FR" sz="1600" dirty="0"/>
                        <a:t>=1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0.7</a:t>
                      </a:r>
                    </a:p>
                  </a:txBody>
                  <a:tcPr marL="91434" marR="91434" marT="45756" marB="45756"/>
                </a:tc>
                <a:tc>
                  <a:txBody>
                    <a:bodyPr/>
                    <a:lstStyle/>
                    <a:p>
                      <a:pPr algn="ctr"/>
                      <a:r>
                        <a:rPr lang="fr-FR" sz="1600" dirty="0"/>
                        <a:t>0.6</a:t>
                      </a:r>
                    </a:p>
                  </a:txBody>
                  <a:tcPr marL="91434" marR="91434" marT="45756" marB="45756"/>
                </a:tc>
                <a:extLst>
                  <a:ext uri="{0D108BD9-81ED-4DB2-BD59-A6C34878D82A}">
                    <a16:rowId xmlns:a16="http://schemas.microsoft.com/office/drawing/2014/main" val="10002"/>
                  </a:ext>
                </a:extLst>
              </a:tr>
            </a:tbl>
          </a:graphicData>
        </a:graphic>
      </p:graphicFrame>
      <p:graphicFrame>
        <p:nvGraphicFramePr>
          <p:cNvPr id="5" name="Tableau 4"/>
          <p:cNvGraphicFramePr>
            <a:graphicFrameLocks noGrp="1"/>
          </p:cNvGraphicFramePr>
          <p:nvPr/>
        </p:nvGraphicFramePr>
        <p:xfrm>
          <a:off x="4237038" y="4511675"/>
          <a:ext cx="4310064" cy="1112838"/>
        </p:xfrm>
        <a:graphic>
          <a:graphicData uri="http://schemas.openxmlformats.org/drawingml/2006/table">
            <a:tbl>
              <a:tblPr firstRow="1" bandRow="1">
                <a:tableStyleId>{5C22544A-7EE6-4342-B048-85BDC9FD1C3A}</a:tableStyleId>
              </a:tblPr>
              <a:tblGrid>
                <a:gridCol w="1077516">
                  <a:extLst>
                    <a:ext uri="{9D8B030D-6E8A-4147-A177-3AD203B41FA5}">
                      <a16:colId xmlns:a16="http://schemas.microsoft.com/office/drawing/2014/main" val="20000"/>
                    </a:ext>
                  </a:extLst>
                </a:gridCol>
                <a:gridCol w="1077516">
                  <a:extLst>
                    <a:ext uri="{9D8B030D-6E8A-4147-A177-3AD203B41FA5}">
                      <a16:colId xmlns:a16="http://schemas.microsoft.com/office/drawing/2014/main" val="20001"/>
                    </a:ext>
                  </a:extLst>
                </a:gridCol>
                <a:gridCol w="1077516">
                  <a:extLst>
                    <a:ext uri="{9D8B030D-6E8A-4147-A177-3AD203B41FA5}">
                      <a16:colId xmlns:a16="http://schemas.microsoft.com/office/drawing/2014/main" val="20002"/>
                    </a:ext>
                  </a:extLst>
                </a:gridCol>
                <a:gridCol w="1077516">
                  <a:extLst>
                    <a:ext uri="{9D8B030D-6E8A-4147-A177-3AD203B41FA5}">
                      <a16:colId xmlns:a16="http://schemas.microsoft.com/office/drawing/2014/main" val="20003"/>
                    </a:ext>
                  </a:extLst>
                </a:gridCol>
              </a:tblGrid>
              <a:tr h="370946">
                <a:tc>
                  <a:txBody>
                    <a:bodyPr/>
                    <a:lstStyle/>
                    <a:p>
                      <a:r>
                        <a:rPr lang="fr-FR" sz="1800" dirty="0"/>
                        <a:t>i</a:t>
                      </a:r>
                    </a:p>
                  </a:txBody>
                  <a:tcPr marL="91442" marR="91442" marT="45733" marB="45733"/>
                </a:tc>
                <a:tc>
                  <a:txBody>
                    <a:bodyPr/>
                    <a:lstStyle/>
                    <a:p>
                      <a:pPr algn="r"/>
                      <a:r>
                        <a:rPr lang="fr-FR" sz="1800" dirty="0"/>
                        <a:t>0</a:t>
                      </a:r>
                    </a:p>
                  </a:txBody>
                  <a:tcPr marL="91442" marR="91442" marT="45733" marB="45733"/>
                </a:tc>
                <a:tc>
                  <a:txBody>
                    <a:bodyPr/>
                    <a:lstStyle/>
                    <a:p>
                      <a:pPr algn="r"/>
                      <a:r>
                        <a:rPr lang="fr-FR" sz="1800" dirty="0"/>
                        <a:t>1</a:t>
                      </a:r>
                    </a:p>
                  </a:txBody>
                  <a:tcPr marL="91442" marR="91442" marT="45733" marB="45733"/>
                </a:tc>
                <a:tc>
                  <a:txBody>
                    <a:bodyPr/>
                    <a:lstStyle/>
                    <a:p>
                      <a:pPr algn="r"/>
                      <a:r>
                        <a:rPr lang="fr-FR" sz="1800" dirty="0"/>
                        <a:t>2</a:t>
                      </a:r>
                    </a:p>
                  </a:txBody>
                  <a:tcPr marL="91442" marR="91442" marT="45733" marB="45733"/>
                </a:tc>
                <a:extLst>
                  <a:ext uri="{0D108BD9-81ED-4DB2-BD59-A6C34878D82A}">
                    <a16:rowId xmlns:a16="http://schemas.microsoft.com/office/drawing/2014/main" val="10000"/>
                  </a:ext>
                </a:extLst>
              </a:tr>
              <a:tr h="370946">
                <a:tc>
                  <a:txBody>
                    <a:bodyPr/>
                    <a:lstStyle/>
                    <a:p>
                      <a:r>
                        <a:rPr lang="fr-FR" sz="1800" dirty="0"/>
                        <a:t>0</a:t>
                      </a:r>
                    </a:p>
                  </a:txBody>
                  <a:tcPr marL="91442" marR="91442" marT="45733" marB="45733"/>
                </a:tc>
                <a:tc>
                  <a:txBody>
                    <a:bodyPr/>
                    <a:lstStyle/>
                    <a:p>
                      <a:endParaRPr lang="fr-FR" sz="1800" dirty="0"/>
                    </a:p>
                  </a:txBody>
                  <a:tcPr marL="91442" marR="91442" marT="45733" marB="45733"/>
                </a:tc>
                <a:tc>
                  <a:txBody>
                    <a:bodyPr/>
                    <a:lstStyle/>
                    <a:p>
                      <a:endParaRPr lang="fr-FR" sz="1800"/>
                    </a:p>
                  </a:txBody>
                  <a:tcPr marL="91442" marR="91442" marT="45733" marB="45733"/>
                </a:tc>
                <a:tc>
                  <a:txBody>
                    <a:bodyPr/>
                    <a:lstStyle/>
                    <a:p>
                      <a:endParaRPr lang="fr-FR" sz="1800"/>
                    </a:p>
                  </a:txBody>
                  <a:tcPr marL="91442" marR="91442" marT="45733" marB="45733"/>
                </a:tc>
                <a:extLst>
                  <a:ext uri="{0D108BD9-81ED-4DB2-BD59-A6C34878D82A}">
                    <a16:rowId xmlns:a16="http://schemas.microsoft.com/office/drawing/2014/main" val="10001"/>
                  </a:ext>
                </a:extLst>
              </a:tr>
              <a:tr h="370946">
                <a:tc>
                  <a:txBody>
                    <a:bodyPr/>
                    <a:lstStyle/>
                    <a:p>
                      <a:r>
                        <a:rPr lang="fr-FR" sz="1800" dirty="0"/>
                        <a:t>1</a:t>
                      </a:r>
                    </a:p>
                  </a:txBody>
                  <a:tcPr marL="91442" marR="91442" marT="45733" marB="45733"/>
                </a:tc>
                <a:tc>
                  <a:txBody>
                    <a:bodyPr/>
                    <a:lstStyle/>
                    <a:p>
                      <a:endParaRPr lang="fr-FR" sz="1800" dirty="0"/>
                    </a:p>
                  </a:txBody>
                  <a:tcPr marL="91442" marR="91442" marT="45733" marB="45733"/>
                </a:tc>
                <a:tc>
                  <a:txBody>
                    <a:bodyPr/>
                    <a:lstStyle/>
                    <a:p>
                      <a:endParaRPr lang="fr-FR" sz="1800"/>
                    </a:p>
                  </a:txBody>
                  <a:tcPr marL="91442" marR="91442" marT="45733" marB="45733"/>
                </a:tc>
                <a:tc>
                  <a:txBody>
                    <a:bodyPr/>
                    <a:lstStyle/>
                    <a:p>
                      <a:endParaRPr lang="fr-FR" sz="1800" dirty="0"/>
                    </a:p>
                  </a:txBody>
                  <a:tcPr marL="91442" marR="91442" marT="45733" marB="45733"/>
                </a:tc>
                <a:extLst>
                  <a:ext uri="{0D108BD9-81ED-4DB2-BD59-A6C34878D82A}">
                    <a16:rowId xmlns:a16="http://schemas.microsoft.com/office/drawing/2014/main" val="10002"/>
                  </a:ext>
                </a:extLst>
              </a:tr>
            </a:tbl>
          </a:graphicData>
        </a:graphic>
      </p:graphicFrame>
      <p:sp>
        <p:nvSpPr>
          <p:cNvPr id="56385" name="Text Box 43"/>
          <p:cNvSpPr txBox="1">
            <a:spLocks noChangeArrowheads="1"/>
          </p:cNvSpPr>
          <p:nvPr/>
        </p:nvSpPr>
        <p:spPr bwMode="auto">
          <a:xfrm>
            <a:off x="787400" y="2565400"/>
            <a:ext cx="2197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d'observation</a:t>
            </a:r>
            <a:endParaRPr lang="fr-CA" altLang="en-US" sz="1600" b="1">
              <a:solidFill>
                <a:srgbClr val="000000"/>
              </a:solidFill>
              <a:latin typeface="Calibri" pitchFamily="34" charset="0"/>
            </a:endParaRPr>
          </a:p>
        </p:txBody>
      </p:sp>
      <p:sp>
        <p:nvSpPr>
          <p:cNvPr id="56386" name="Text Box 43"/>
          <p:cNvSpPr txBox="1">
            <a:spLocks noChangeArrowheads="1"/>
          </p:cNvSpPr>
          <p:nvPr/>
        </p:nvSpPr>
        <p:spPr bwMode="auto">
          <a:xfrm>
            <a:off x="3906838" y="2571750"/>
            <a:ext cx="2443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de transition</a:t>
            </a:r>
            <a:endParaRPr lang="fr-CA" altLang="en-US" sz="1600" b="1">
              <a:solidFill>
                <a:srgbClr val="000000"/>
              </a:solidFill>
              <a:latin typeface="Calibri" pitchFamily="34" charset="0"/>
            </a:endParaRPr>
          </a:p>
        </p:txBody>
      </p:sp>
      <p:sp>
        <p:nvSpPr>
          <p:cNvPr id="18" name="Text Box 43"/>
          <p:cNvSpPr txBox="1">
            <a:spLocks noChangeArrowheads="1"/>
          </p:cNvSpPr>
          <p:nvPr/>
        </p:nvSpPr>
        <p:spPr bwMode="auto">
          <a:xfrm>
            <a:off x="7000875" y="2589213"/>
            <a:ext cx="24431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a:solidFill>
                  <a:srgbClr val="000000"/>
                </a:solidFill>
                <a:latin typeface="+mn-lt"/>
              </a:rPr>
              <a:t>Distribution initiale</a:t>
            </a:r>
          </a:p>
        </p:txBody>
      </p:sp>
      <p:sp>
        <p:nvSpPr>
          <p:cNvPr id="56388" name="Text Box 43"/>
          <p:cNvSpPr txBox="1">
            <a:spLocks noChangeArrowheads="1"/>
          </p:cNvSpPr>
          <p:nvPr/>
        </p:nvSpPr>
        <p:spPr bwMode="auto">
          <a:xfrm rot="-5400000">
            <a:off x="3663951" y="4933950"/>
            <a:ext cx="666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CA" altLang="en-US" sz="1600" b="1">
                <a:solidFill>
                  <a:srgbClr val="000000"/>
                </a:solidFill>
                <a:latin typeface="Calibri" pitchFamily="34" charset="0"/>
              </a:rPr>
              <a:t>π(i,k)</a:t>
            </a:r>
          </a:p>
        </p:txBody>
      </p:sp>
      <p:cxnSp>
        <p:nvCxnSpPr>
          <p:cNvPr id="9" name="Connecteur droit 8"/>
          <p:cNvCxnSpPr>
            <a:cxnSpLocks noChangeShapeType="1"/>
          </p:cNvCxnSpPr>
          <p:nvPr/>
        </p:nvCxnSpPr>
        <p:spPr bwMode="auto">
          <a:xfrm>
            <a:off x="4224338" y="4518025"/>
            <a:ext cx="1082675" cy="334963"/>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2" name="Text Box 43"/>
          <p:cNvSpPr txBox="1">
            <a:spLocks noChangeArrowheads="1"/>
          </p:cNvSpPr>
          <p:nvPr/>
        </p:nvSpPr>
        <p:spPr bwMode="auto">
          <a:xfrm>
            <a:off x="5037138" y="4468813"/>
            <a:ext cx="269875" cy="3397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err="1">
                <a:solidFill>
                  <a:schemeClr val="bg1"/>
                </a:solidFill>
                <a:latin typeface="+mn-lt"/>
              </a:rPr>
              <a:t>k</a:t>
            </a:r>
            <a:endParaRPr lang="fr-CA" sz="1600" b="1" dirty="0">
              <a:solidFill>
                <a:schemeClr val="bg1"/>
              </a:solidFill>
              <a:latin typeface="+mn-lt"/>
            </a:endParaRPr>
          </a:p>
        </p:txBody>
      </p:sp>
      <p:graphicFrame>
        <p:nvGraphicFramePr>
          <p:cNvPr id="23" name="Tableau 22"/>
          <p:cNvGraphicFramePr>
            <a:graphicFrameLocks noGrp="1"/>
          </p:cNvGraphicFramePr>
          <p:nvPr/>
        </p:nvGraphicFramePr>
        <p:xfrm>
          <a:off x="6675438" y="2925763"/>
          <a:ext cx="2273300" cy="795337"/>
        </p:xfrm>
        <a:graphic>
          <a:graphicData uri="http://schemas.openxmlformats.org/drawingml/2006/table">
            <a:tbl>
              <a:tblPr firstRow="1" bandRow="1">
                <a:tableStyleId>{5C22544A-7EE6-4342-B048-85BDC9FD1C3A}</a:tableStyleId>
              </a:tblPr>
              <a:tblGrid>
                <a:gridCol w="1037694">
                  <a:extLst>
                    <a:ext uri="{9D8B030D-6E8A-4147-A177-3AD203B41FA5}">
                      <a16:colId xmlns:a16="http://schemas.microsoft.com/office/drawing/2014/main" val="20000"/>
                    </a:ext>
                  </a:extLst>
                </a:gridCol>
                <a:gridCol w="633851">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407694">
                <a:tc>
                  <a:txBody>
                    <a:bodyPr/>
                    <a:lstStyle/>
                    <a:p>
                      <a:endParaRPr lang="fr-FR" sz="1600" dirty="0"/>
                    </a:p>
                  </a:txBody>
                  <a:tcPr marL="91467" marR="91467" marT="45715" marB="45715"/>
                </a:tc>
                <a:tc>
                  <a:txBody>
                    <a:bodyPr/>
                    <a:lstStyle/>
                    <a:p>
                      <a:r>
                        <a:rPr lang="fr-FR" sz="1600" i="1" dirty="0"/>
                        <a:t>H</a:t>
                      </a:r>
                      <a:r>
                        <a:rPr lang="fr-FR" sz="1600" i="0" baseline="-25000" dirty="0"/>
                        <a:t>1</a:t>
                      </a:r>
                      <a:r>
                        <a:rPr lang="fr-FR" sz="1600" dirty="0"/>
                        <a:t>=0</a:t>
                      </a:r>
                    </a:p>
                  </a:txBody>
                  <a:tcPr marL="91467" marR="91467" marT="45715" marB="45715"/>
                </a:tc>
                <a:tc>
                  <a:txBody>
                    <a:bodyPr/>
                    <a:lstStyle/>
                    <a:p>
                      <a:r>
                        <a:rPr lang="fr-FR" sz="1600" i="1" dirty="0"/>
                        <a:t>H</a:t>
                      </a:r>
                      <a:r>
                        <a:rPr lang="fr-FR" sz="1600" i="0" baseline="-25000" dirty="0"/>
                        <a:t>1</a:t>
                      </a:r>
                      <a:r>
                        <a:rPr lang="fr-FR" sz="1600" dirty="0"/>
                        <a:t>=1</a:t>
                      </a:r>
                    </a:p>
                  </a:txBody>
                  <a:tcPr marL="91467" marR="91467" marT="45715" marB="45715"/>
                </a:tc>
                <a:extLst>
                  <a:ext uri="{0D108BD9-81ED-4DB2-BD59-A6C34878D82A}">
                    <a16:rowId xmlns:a16="http://schemas.microsoft.com/office/drawing/2014/main" val="10000"/>
                  </a:ext>
                </a:extLst>
              </a:tr>
              <a:tr h="387643">
                <a:tc>
                  <a:txBody>
                    <a:bodyPr/>
                    <a:lstStyle/>
                    <a:p>
                      <a:r>
                        <a:rPr lang="fr-FR" sz="1600" i="1" dirty="0"/>
                        <a:t>P</a:t>
                      </a:r>
                      <a:r>
                        <a:rPr lang="fr-FR" sz="1600" dirty="0"/>
                        <a:t>(</a:t>
                      </a:r>
                      <a:r>
                        <a:rPr lang="fr-FR" sz="1600" i="1" dirty="0"/>
                        <a:t>H</a:t>
                      </a:r>
                      <a:r>
                        <a:rPr lang="fr-FR" sz="1600" i="0" baseline="-25000" dirty="0"/>
                        <a:t>1</a:t>
                      </a:r>
                      <a:r>
                        <a:rPr lang="fr-FR" sz="1600" dirty="0"/>
                        <a:t>)</a:t>
                      </a:r>
                    </a:p>
                  </a:txBody>
                  <a:tcPr marL="91467" marR="91467" marT="45715" marB="45715"/>
                </a:tc>
                <a:tc>
                  <a:txBody>
                    <a:bodyPr/>
                    <a:lstStyle/>
                    <a:p>
                      <a:r>
                        <a:rPr lang="fr-FR" sz="1600" dirty="0"/>
                        <a:t>0.5</a:t>
                      </a:r>
                    </a:p>
                  </a:txBody>
                  <a:tcPr marL="91467" marR="91467" marT="45715" marB="45715"/>
                </a:tc>
                <a:tc>
                  <a:txBody>
                    <a:bodyPr/>
                    <a:lstStyle/>
                    <a:p>
                      <a:r>
                        <a:rPr lang="fr-FR" sz="1600" dirty="0"/>
                        <a:t>0.5</a:t>
                      </a:r>
                    </a:p>
                  </a:txBody>
                  <a:tcPr marL="91467" marR="91467" marT="45715" marB="45715"/>
                </a:tc>
                <a:extLst>
                  <a:ext uri="{0D108BD9-81ED-4DB2-BD59-A6C34878D82A}">
                    <a16:rowId xmlns:a16="http://schemas.microsoft.com/office/drawing/2014/main" val="10001"/>
                  </a:ext>
                </a:extLst>
              </a:tr>
            </a:tbl>
          </a:graphicData>
        </a:graphic>
      </p:graphicFrame>
      <p:graphicFrame>
        <p:nvGraphicFramePr>
          <p:cNvPr id="30" name="Tableau 29"/>
          <p:cNvGraphicFramePr>
            <a:graphicFrameLocks noGrp="1"/>
          </p:cNvGraphicFramePr>
          <p:nvPr/>
        </p:nvGraphicFramePr>
        <p:xfrm>
          <a:off x="708025" y="4511675"/>
          <a:ext cx="2446337" cy="1112838"/>
        </p:xfrm>
        <a:graphic>
          <a:graphicData uri="http://schemas.openxmlformats.org/drawingml/2006/table">
            <a:tbl>
              <a:tblPr firstRow="1" bandRow="1">
                <a:tableStyleId>{5C22544A-7EE6-4342-B048-85BDC9FD1C3A}</a:tableStyleId>
              </a:tblPr>
              <a:tblGrid>
                <a:gridCol w="1077477">
                  <a:extLst>
                    <a:ext uri="{9D8B030D-6E8A-4147-A177-3AD203B41FA5}">
                      <a16:colId xmlns:a16="http://schemas.microsoft.com/office/drawing/2014/main" val="20000"/>
                    </a:ext>
                  </a:extLst>
                </a:gridCol>
                <a:gridCol w="406350">
                  <a:extLst>
                    <a:ext uri="{9D8B030D-6E8A-4147-A177-3AD203B41FA5}">
                      <a16:colId xmlns:a16="http://schemas.microsoft.com/office/drawing/2014/main" val="20001"/>
                    </a:ext>
                  </a:extLst>
                </a:gridCol>
                <a:gridCol w="962510">
                  <a:extLst>
                    <a:ext uri="{9D8B030D-6E8A-4147-A177-3AD203B41FA5}">
                      <a16:colId xmlns:a16="http://schemas.microsoft.com/office/drawing/2014/main" val="20002"/>
                    </a:ext>
                  </a:extLst>
                </a:gridCol>
              </a:tblGrid>
              <a:tr h="370946">
                <a:tc>
                  <a:txBody>
                    <a:bodyPr/>
                    <a:lstStyle/>
                    <a:p>
                      <a:r>
                        <a:rPr lang="fr-FR" sz="1800" dirty="0"/>
                        <a:t>i</a:t>
                      </a:r>
                    </a:p>
                  </a:txBody>
                  <a:tcPr marL="91439" marR="91439" marT="45733" marB="45733"/>
                </a:tc>
                <a:tc>
                  <a:txBody>
                    <a:bodyPr/>
                    <a:lstStyle/>
                    <a:p>
                      <a:pPr algn="r"/>
                      <a:r>
                        <a:rPr lang="fr-FR" sz="1800" dirty="0"/>
                        <a:t>...</a:t>
                      </a:r>
                    </a:p>
                  </a:txBody>
                  <a:tcPr marL="91439" marR="91439" marT="45733" marB="45733"/>
                </a:tc>
                <a:tc>
                  <a:txBody>
                    <a:bodyPr/>
                    <a:lstStyle/>
                    <a:p>
                      <a:pPr algn="r"/>
                      <a:r>
                        <a:rPr lang="fr-FR" sz="1800" dirty="0"/>
                        <a:t>4</a:t>
                      </a:r>
                    </a:p>
                  </a:txBody>
                  <a:tcPr marL="91439" marR="91439" marT="45733" marB="45733"/>
                </a:tc>
                <a:extLst>
                  <a:ext uri="{0D108BD9-81ED-4DB2-BD59-A6C34878D82A}">
                    <a16:rowId xmlns:a16="http://schemas.microsoft.com/office/drawing/2014/main" val="10000"/>
                  </a:ext>
                </a:extLst>
              </a:tr>
              <a:tr h="370946">
                <a:tc>
                  <a:txBody>
                    <a:bodyPr/>
                    <a:lstStyle/>
                    <a:p>
                      <a:r>
                        <a:rPr lang="fr-FR" sz="1800" dirty="0"/>
                        <a:t>0</a:t>
                      </a:r>
                    </a:p>
                  </a:txBody>
                  <a:tcPr marL="91439" marR="91439" marT="45733" marB="45733"/>
                </a:tc>
                <a:tc>
                  <a:txBody>
                    <a:bodyPr/>
                    <a:lstStyle/>
                    <a:p>
                      <a:pPr algn="r"/>
                      <a:r>
                        <a:rPr lang="fr-FR" sz="1800" dirty="0"/>
                        <a:t>...</a:t>
                      </a:r>
                    </a:p>
                  </a:txBody>
                  <a:tcPr marL="91439" marR="91439" marT="45733" marB="45733"/>
                </a:tc>
                <a:tc>
                  <a:txBody>
                    <a:bodyPr/>
                    <a:lstStyle/>
                    <a:p>
                      <a:pPr algn="r"/>
                      <a:r>
                        <a:rPr lang="fr-FR" sz="1800" dirty="0"/>
                        <a:t>0.04427</a:t>
                      </a:r>
                    </a:p>
                  </a:txBody>
                  <a:tcPr marL="91439" marR="91439" marT="45733" marB="45733"/>
                </a:tc>
                <a:extLst>
                  <a:ext uri="{0D108BD9-81ED-4DB2-BD59-A6C34878D82A}">
                    <a16:rowId xmlns:a16="http://schemas.microsoft.com/office/drawing/2014/main" val="10001"/>
                  </a:ext>
                </a:extLst>
              </a:tr>
              <a:tr h="370946">
                <a:tc>
                  <a:txBody>
                    <a:bodyPr/>
                    <a:lstStyle/>
                    <a:p>
                      <a:r>
                        <a:rPr lang="fr-FR" sz="1800" dirty="0"/>
                        <a:t>1</a:t>
                      </a:r>
                    </a:p>
                  </a:txBody>
                  <a:tcPr marL="91439" marR="91439" marT="45733" marB="45733"/>
                </a:tc>
                <a:tc>
                  <a:txBody>
                    <a:bodyPr/>
                    <a:lstStyle/>
                    <a:p>
                      <a:pPr algn="r"/>
                      <a:r>
                        <a:rPr lang="fr-FR" sz="1800" dirty="0"/>
                        <a:t>...</a:t>
                      </a:r>
                    </a:p>
                  </a:txBody>
                  <a:tcPr marL="91439" marR="91439" marT="45733" marB="45733"/>
                </a:tc>
                <a:tc>
                  <a:txBody>
                    <a:bodyPr/>
                    <a:lstStyle/>
                    <a:p>
                      <a:pPr algn="r"/>
                      <a:r>
                        <a:rPr lang="fr-FR" sz="1800" dirty="0"/>
                        <a:t>0.02039</a:t>
                      </a:r>
                    </a:p>
                  </a:txBody>
                  <a:tcPr marL="91439" marR="91439" marT="45733" marB="45733"/>
                </a:tc>
                <a:extLst>
                  <a:ext uri="{0D108BD9-81ED-4DB2-BD59-A6C34878D82A}">
                    <a16:rowId xmlns:a16="http://schemas.microsoft.com/office/drawing/2014/main" val="10002"/>
                  </a:ext>
                </a:extLst>
              </a:tr>
            </a:tbl>
          </a:graphicData>
        </a:graphic>
      </p:graphicFrame>
      <p:sp>
        <p:nvSpPr>
          <p:cNvPr id="56423" name="Text Box 43"/>
          <p:cNvSpPr txBox="1">
            <a:spLocks noChangeArrowheads="1"/>
          </p:cNvSpPr>
          <p:nvPr/>
        </p:nvSpPr>
        <p:spPr bwMode="auto">
          <a:xfrm rot="-5400000">
            <a:off x="134938" y="4933950"/>
            <a:ext cx="666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CA" altLang="en-US" sz="1600" b="1">
                <a:solidFill>
                  <a:srgbClr val="000000"/>
                </a:solidFill>
                <a:latin typeface="Calibri" pitchFamily="34" charset="0"/>
              </a:rPr>
              <a:t>α(i,t)</a:t>
            </a:r>
          </a:p>
        </p:txBody>
      </p:sp>
      <p:cxnSp>
        <p:nvCxnSpPr>
          <p:cNvPr id="32" name="Connecteur droit 31"/>
          <p:cNvCxnSpPr>
            <a:cxnSpLocks noChangeShapeType="1"/>
          </p:cNvCxnSpPr>
          <p:nvPr/>
        </p:nvCxnSpPr>
        <p:spPr bwMode="auto">
          <a:xfrm>
            <a:off x="695325" y="4518025"/>
            <a:ext cx="1082675" cy="334963"/>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3" name="Text Box 43"/>
          <p:cNvSpPr txBox="1">
            <a:spLocks noChangeArrowheads="1"/>
          </p:cNvSpPr>
          <p:nvPr/>
        </p:nvSpPr>
        <p:spPr bwMode="auto">
          <a:xfrm>
            <a:off x="1508125" y="4468813"/>
            <a:ext cx="269875" cy="3397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err="1">
                <a:solidFill>
                  <a:schemeClr val="bg1"/>
                </a:solidFill>
                <a:latin typeface="+mn-lt"/>
              </a:rPr>
              <a:t>t</a:t>
            </a:r>
            <a:endParaRPr lang="fr-CA" sz="1600" b="1" dirty="0">
              <a:solidFill>
                <a:schemeClr val="bg1"/>
              </a:solidFill>
              <a:latin typeface="+mn-lt"/>
            </a:endParaRP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fr-FR" altLang="ko-KR" dirty="0">
                <a:latin typeface="Arial" pitchFamily="34" charset="0"/>
                <a:ea typeface="ＭＳ Ｐゴシック" pitchFamily="34" charset="-128"/>
              </a:rPr>
              <a:t>Exemple - Prédiction avec un HMM</a:t>
            </a:r>
            <a:endParaRPr lang="fr-CA" altLang="ko-KR" dirty="0">
              <a:latin typeface="Arial" pitchFamily="34" charset="0"/>
              <a:ea typeface="ＭＳ Ｐゴシック" pitchFamily="34" charset="-128"/>
            </a:endParaRPr>
          </a:p>
        </p:txBody>
      </p:sp>
      <p:sp>
        <p:nvSpPr>
          <p:cNvPr id="57347" name="Rectangle 6"/>
          <p:cNvSpPr>
            <a:spLocks noGrp="1" noChangeArrowheads="1"/>
          </p:cNvSpPr>
          <p:nvPr>
            <p:ph idx="1"/>
          </p:nvPr>
        </p:nvSpPr>
        <p:spPr/>
        <p:txBody>
          <a:bodyPr/>
          <a:lstStyle/>
          <a:p>
            <a:pPr eaLnBrk="1" hangingPunct="1"/>
            <a:r>
              <a:rPr lang="fr-CA" altLang="ko-KR" dirty="0">
                <a:ea typeface="ＭＳ Ｐゴシック" pitchFamily="34" charset="-128"/>
              </a:rPr>
              <a:t>Décoder un message binaire avec canal bruité (T=4)</a:t>
            </a:r>
          </a:p>
          <a:p>
            <a:pPr lvl="1" eaLnBrk="1" hangingPunct="1"/>
            <a:r>
              <a:rPr lang="fr-CA" altLang="ko-KR" dirty="0">
                <a:ea typeface="ＭＳ Ｐゴシック" pitchFamily="34" charset="-128"/>
              </a:rPr>
              <a:t>on souhaite calculer la distribution de prédiction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H</a:t>
            </a:r>
            <a:r>
              <a:rPr lang="fr-CA" altLang="ko-KR" baseline="-25000" dirty="0">
                <a:ea typeface="ＭＳ Ｐゴシック" pitchFamily="34" charset="-128"/>
              </a:rPr>
              <a:t>6</a:t>
            </a:r>
            <a:r>
              <a:rPr lang="fr-CA" altLang="ko-KR" dirty="0">
                <a:ea typeface="ＭＳ Ｐゴシック" pitchFamily="34" charset="-128"/>
              </a:rPr>
              <a:t>=0 | </a:t>
            </a:r>
            <a:r>
              <a:rPr lang="fr-CA" altLang="ko-KR" i="1" dirty="0">
                <a:ea typeface="ＭＳ Ｐゴシック" pitchFamily="34" charset="-128"/>
              </a:rPr>
              <a:t>S</a:t>
            </a:r>
            <a:r>
              <a:rPr lang="fr-CA" altLang="ko-KR" baseline="-25000" dirty="0">
                <a:ea typeface="ＭＳ Ｐゴシック" pitchFamily="34" charset="-128"/>
              </a:rPr>
              <a:t>1</a:t>
            </a:r>
            <a:r>
              <a:rPr lang="fr-CA" altLang="ko-KR" dirty="0">
                <a:ea typeface="ＭＳ Ｐゴシック" pitchFamily="34" charset="-128"/>
              </a:rPr>
              <a:t>=0,</a:t>
            </a:r>
            <a:r>
              <a:rPr lang="fr-CA" altLang="ko-KR" i="1" dirty="0">
                <a:ea typeface="ＭＳ Ｐゴシック" pitchFamily="34" charset="-128"/>
              </a:rPr>
              <a:t>S</a:t>
            </a:r>
            <a:r>
              <a:rPr lang="fr-CA" altLang="ko-KR" baseline="-25000" dirty="0">
                <a:ea typeface="ＭＳ Ｐゴシック" pitchFamily="34" charset="-128"/>
              </a:rPr>
              <a:t>2</a:t>
            </a:r>
            <a:r>
              <a:rPr lang="fr-CA" altLang="ko-KR" dirty="0">
                <a:ea typeface="ＭＳ Ｐゴシック" pitchFamily="34" charset="-128"/>
              </a:rPr>
              <a:t>=1,</a:t>
            </a:r>
            <a:r>
              <a:rPr lang="fr-CA" altLang="ko-KR" i="1" dirty="0">
                <a:ea typeface="ＭＳ Ｐゴシック" pitchFamily="34" charset="-128"/>
              </a:rPr>
              <a:t>S</a:t>
            </a:r>
            <a:r>
              <a:rPr lang="fr-CA" altLang="ko-KR" baseline="-25000" dirty="0">
                <a:ea typeface="ＭＳ Ｐゴシック" pitchFamily="34" charset="-128"/>
              </a:rPr>
              <a:t>3</a:t>
            </a:r>
            <a:r>
              <a:rPr lang="fr-CA" altLang="ko-KR" dirty="0">
                <a:ea typeface="ＭＳ Ｐゴシック" pitchFamily="34" charset="-128"/>
              </a:rPr>
              <a:t>=0,</a:t>
            </a:r>
            <a:r>
              <a:rPr lang="fr-CA" altLang="ko-KR" i="1" dirty="0">
                <a:ea typeface="ＭＳ Ｐゴシック" pitchFamily="34" charset="-128"/>
              </a:rPr>
              <a:t>S</a:t>
            </a:r>
            <a:r>
              <a:rPr lang="fr-CA" altLang="ko-KR" baseline="-25000" dirty="0">
                <a:ea typeface="ＭＳ Ｐゴシック" pitchFamily="34" charset="-128"/>
              </a:rPr>
              <a:t>4</a:t>
            </a:r>
            <a:r>
              <a:rPr lang="fr-CA" altLang="ko-KR" dirty="0">
                <a:ea typeface="ＭＳ Ｐゴシック" pitchFamily="34" charset="-128"/>
              </a:rPr>
              <a:t>=0) </a:t>
            </a: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r>
              <a:rPr lang="fr-CA" altLang="ko-KR" dirty="0">
                <a:ea typeface="ＭＳ Ｐゴシック" pitchFamily="34" charset="-128"/>
              </a:rPr>
              <a:t>initialisation: π(0,0) </a:t>
            </a:r>
            <a:r>
              <a:rPr lang="fr-CA" altLang="en-US" dirty="0">
                <a:solidFill>
                  <a:srgbClr val="000000"/>
                </a:solidFill>
                <a:ea typeface="ＭＳ Ｐゴシック" pitchFamily="34" charset="-128"/>
              </a:rPr>
              <a:t>= </a:t>
            </a:r>
            <a:r>
              <a:rPr lang="fr-FR" altLang="en-US" dirty="0">
                <a:ea typeface="ＭＳ Ｐゴシック" pitchFamily="34" charset="-128"/>
              </a:rPr>
              <a:t>0.04427 </a:t>
            </a:r>
            <a:r>
              <a:rPr lang="fr-FR" altLang="ko-KR" dirty="0">
                <a:ea typeface="ＭＳ Ｐゴシック" pitchFamily="34" charset="-128"/>
              </a:rPr>
              <a:t>/ (</a:t>
            </a:r>
            <a:r>
              <a:rPr lang="fr-FR" altLang="en-US" dirty="0">
                <a:ea typeface="ＭＳ Ｐゴシック" pitchFamily="34" charset="-128"/>
              </a:rPr>
              <a:t>0.04427</a:t>
            </a:r>
            <a:r>
              <a:rPr lang="fr-FR" altLang="ko-KR" dirty="0">
                <a:ea typeface="ＭＳ Ｐゴシック" pitchFamily="34" charset="-128"/>
              </a:rPr>
              <a:t> + </a:t>
            </a:r>
            <a:r>
              <a:rPr lang="fr-FR" altLang="en-US" dirty="0">
                <a:ea typeface="ＭＳ Ｐゴシック" pitchFamily="34" charset="-128"/>
              </a:rPr>
              <a:t>0.02039) = 0.68466</a:t>
            </a:r>
            <a:endParaRPr lang="fr-CA" altLang="en-US" dirty="0">
              <a:solidFill>
                <a:srgbClr val="000000"/>
              </a:solidFill>
              <a:ea typeface="ＭＳ Ｐゴシック" pitchFamily="34" charset="-128"/>
            </a:endParaRPr>
          </a:p>
        </p:txBody>
      </p:sp>
      <p:sp>
        <p:nvSpPr>
          <p:cNvPr id="57348"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57349"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57350"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22B12620-3D96-46D4-9F50-2957609BE334}" type="slidenum">
              <a:rPr lang="en-US" altLang="en-US" smtClean="0">
                <a:latin typeface="Calibri" pitchFamily="34" charset="0"/>
              </a:rPr>
              <a:pPr/>
              <a:t>71</a:t>
            </a:fld>
            <a:endParaRPr lang="en-US" altLang="en-US">
              <a:latin typeface="Calibri" pitchFamily="34" charset="0"/>
            </a:endParaRPr>
          </a:p>
        </p:txBody>
      </p:sp>
      <p:graphicFrame>
        <p:nvGraphicFramePr>
          <p:cNvPr id="4" name="Tableau 3"/>
          <p:cNvGraphicFramePr>
            <a:graphicFrameLocks noGrp="1"/>
          </p:cNvGraphicFramePr>
          <p:nvPr/>
        </p:nvGraphicFramePr>
        <p:xfrm>
          <a:off x="681038" y="2921000"/>
          <a:ext cx="2273300" cy="1155699"/>
        </p:xfrm>
        <a:graphic>
          <a:graphicData uri="http://schemas.openxmlformats.org/drawingml/2006/table">
            <a:tbl>
              <a:tblPr firstRow="1" bandRow="1">
                <a:tableStyleId>{5C22544A-7EE6-4342-B048-85BDC9FD1C3A}</a:tableStyleId>
              </a:tblPr>
              <a:tblGrid>
                <a:gridCol w="1109906">
                  <a:extLst>
                    <a:ext uri="{9D8B030D-6E8A-4147-A177-3AD203B41FA5}">
                      <a16:colId xmlns:a16="http://schemas.microsoft.com/office/drawing/2014/main" val="20000"/>
                    </a:ext>
                  </a:extLst>
                </a:gridCol>
                <a:gridCol w="561639">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385233">
                <a:tc>
                  <a:txBody>
                    <a:bodyPr/>
                    <a:lstStyle/>
                    <a:p>
                      <a:endParaRPr lang="fr-FR" sz="1100" dirty="0"/>
                    </a:p>
                  </a:txBody>
                  <a:tcPr marL="91467" marR="91467" marT="30398" marB="30398"/>
                </a:tc>
                <a:tc>
                  <a:txBody>
                    <a:bodyPr/>
                    <a:lstStyle/>
                    <a:p>
                      <a:r>
                        <a:rPr lang="fr-FR" sz="1100" i="1" dirty="0" err="1"/>
                        <a:t>H</a:t>
                      </a:r>
                      <a:r>
                        <a:rPr lang="fr-FR" sz="1100" baseline="-25000" dirty="0" err="1"/>
                        <a:t>t</a:t>
                      </a:r>
                      <a:r>
                        <a:rPr lang="fr-FR" sz="1100" dirty="0"/>
                        <a:t>=0</a:t>
                      </a:r>
                    </a:p>
                  </a:txBody>
                  <a:tcPr marL="91467" marR="91467" marT="30398" marB="30398"/>
                </a:tc>
                <a:tc>
                  <a:txBody>
                    <a:bodyPr/>
                    <a:lstStyle/>
                    <a:p>
                      <a:r>
                        <a:rPr lang="fr-FR" sz="1100" i="1" dirty="0" err="1"/>
                        <a:t>H</a:t>
                      </a:r>
                      <a:r>
                        <a:rPr lang="fr-FR" sz="1100" baseline="-25000" dirty="0" err="1"/>
                        <a:t>t</a:t>
                      </a:r>
                      <a:r>
                        <a:rPr lang="fr-FR" sz="1100" dirty="0"/>
                        <a:t>=1</a:t>
                      </a:r>
                    </a:p>
                  </a:txBody>
                  <a:tcPr marL="91467" marR="91467" marT="30398" marB="30398"/>
                </a:tc>
                <a:extLst>
                  <a:ext uri="{0D108BD9-81ED-4DB2-BD59-A6C34878D82A}">
                    <a16:rowId xmlns:a16="http://schemas.microsoft.com/office/drawing/2014/main" val="10000"/>
                  </a:ext>
                </a:extLst>
              </a:tr>
              <a:tr h="385233">
                <a:tc>
                  <a:txBody>
                    <a:bodyPr/>
                    <a:lstStyle/>
                    <a:p>
                      <a:r>
                        <a:rPr lang="fr-FR" sz="1100" i="1" dirty="0"/>
                        <a:t>P</a:t>
                      </a:r>
                      <a:r>
                        <a:rPr lang="fr-FR" sz="1100" dirty="0"/>
                        <a:t>(</a:t>
                      </a:r>
                      <a:r>
                        <a:rPr lang="fr-FR" sz="1100" i="1" dirty="0"/>
                        <a:t>S</a:t>
                      </a:r>
                      <a:r>
                        <a:rPr lang="fr-FR" sz="1100" baseline="-25000" dirty="0"/>
                        <a:t>t</a:t>
                      </a:r>
                      <a:r>
                        <a:rPr lang="fr-FR" sz="1100" dirty="0"/>
                        <a:t>=0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0.9</a:t>
                      </a:r>
                    </a:p>
                  </a:txBody>
                  <a:tcPr marL="91467" marR="91467" marT="30398" marB="30398"/>
                </a:tc>
                <a:tc>
                  <a:txBody>
                    <a:bodyPr/>
                    <a:lstStyle/>
                    <a:p>
                      <a:r>
                        <a:rPr lang="fr-FR" sz="1100" dirty="0"/>
                        <a:t>0.2</a:t>
                      </a:r>
                    </a:p>
                  </a:txBody>
                  <a:tcPr marL="91467" marR="91467" marT="30398" marB="30398"/>
                </a:tc>
                <a:extLst>
                  <a:ext uri="{0D108BD9-81ED-4DB2-BD59-A6C34878D82A}">
                    <a16:rowId xmlns:a16="http://schemas.microsoft.com/office/drawing/2014/main" val="10001"/>
                  </a:ext>
                </a:extLst>
              </a:tr>
              <a:tr h="385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100" i="1" dirty="0"/>
                        <a:t>P</a:t>
                      </a:r>
                      <a:r>
                        <a:rPr lang="fr-FR" sz="1100" dirty="0"/>
                        <a:t>(</a:t>
                      </a:r>
                      <a:r>
                        <a:rPr lang="fr-FR" sz="1100" i="1" dirty="0"/>
                        <a:t>S</a:t>
                      </a:r>
                      <a:r>
                        <a:rPr lang="fr-FR" sz="1100" baseline="-25000" dirty="0"/>
                        <a:t>t</a:t>
                      </a:r>
                      <a:r>
                        <a:rPr lang="fr-FR" sz="1100" dirty="0"/>
                        <a:t>=1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0.1</a:t>
                      </a:r>
                    </a:p>
                  </a:txBody>
                  <a:tcPr marL="91467" marR="91467" marT="30398" marB="30398"/>
                </a:tc>
                <a:tc>
                  <a:txBody>
                    <a:bodyPr/>
                    <a:lstStyle/>
                    <a:p>
                      <a:r>
                        <a:rPr lang="fr-FR" sz="1100" dirty="0"/>
                        <a:t>0.8</a:t>
                      </a:r>
                    </a:p>
                  </a:txBody>
                  <a:tcPr marL="91467" marR="91467" marT="30398" marB="30398"/>
                </a:tc>
                <a:extLst>
                  <a:ext uri="{0D108BD9-81ED-4DB2-BD59-A6C34878D82A}">
                    <a16:rowId xmlns:a16="http://schemas.microsoft.com/office/drawing/2014/main" val="10002"/>
                  </a:ext>
                </a:extLst>
              </a:tr>
            </a:tbl>
          </a:graphicData>
        </a:graphic>
      </p:graphicFrame>
      <p:graphicFrame>
        <p:nvGraphicFramePr>
          <p:cNvPr id="11" name="Tableau 10"/>
          <p:cNvGraphicFramePr>
            <a:graphicFrameLocks noGrp="1"/>
          </p:cNvGraphicFramePr>
          <p:nvPr/>
        </p:nvGraphicFramePr>
        <p:xfrm>
          <a:off x="3681413" y="2925763"/>
          <a:ext cx="2708275" cy="1157287"/>
        </p:xfrm>
        <a:graphic>
          <a:graphicData uri="http://schemas.openxmlformats.org/drawingml/2006/table">
            <a:tbl>
              <a:tblPr firstRow="1" bandRow="1">
                <a:tableStyleId>{5C22544A-7EE6-4342-B048-85BDC9FD1C3A}</a:tableStyleId>
              </a:tblPr>
              <a:tblGrid>
                <a:gridCol w="1260892">
                  <a:extLst>
                    <a:ext uri="{9D8B030D-6E8A-4147-A177-3AD203B41FA5}">
                      <a16:colId xmlns:a16="http://schemas.microsoft.com/office/drawing/2014/main" val="20000"/>
                    </a:ext>
                  </a:extLst>
                </a:gridCol>
                <a:gridCol w="712164">
                  <a:extLst>
                    <a:ext uri="{9D8B030D-6E8A-4147-A177-3AD203B41FA5}">
                      <a16:colId xmlns:a16="http://schemas.microsoft.com/office/drawing/2014/main" val="20001"/>
                    </a:ext>
                  </a:extLst>
                </a:gridCol>
                <a:gridCol w="735219">
                  <a:extLst>
                    <a:ext uri="{9D8B030D-6E8A-4147-A177-3AD203B41FA5}">
                      <a16:colId xmlns:a16="http://schemas.microsoft.com/office/drawing/2014/main" val="20002"/>
                    </a:ext>
                  </a:extLst>
                </a:gridCol>
              </a:tblGrid>
              <a:tr h="408062">
                <a:tc>
                  <a:txBody>
                    <a:bodyPr/>
                    <a:lstStyle/>
                    <a:p>
                      <a:endParaRPr lang="fr-FR" sz="1600" dirty="0"/>
                    </a:p>
                  </a:txBody>
                  <a:tcPr marL="91434" marR="91434" marT="45756" marB="45756"/>
                </a:tc>
                <a:tc>
                  <a:txBody>
                    <a:bodyPr/>
                    <a:lstStyle/>
                    <a:p>
                      <a:r>
                        <a:rPr lang="fr-FR" sz="1600" i="1" dirty="0"/>
                        <a:t>H</a:t>
                      </a:r>
                      <a:r>
                        <a:rPr lang="fr-FR" sz="1600" baseline="-25000" dirty="0"/>
                        <a:t>t-1</a:t>
                      </a:r>
                      <a:r>
                        <a:rPr lang="fr-FR" sz="1600" dirty="0"/>
                        <a:t>=0</a:t>
                      </a:r>
                    </a:p>
                  </a:txBody>
                  <a:tcPr marL="91434" marR="91434" marT="45756" marB="45756"/>
                </a:tc>
                <a:tc>
                  <a:txBody>
                    <a:bodyPr/>
                    <a:lstStyle/>
                    <a:p>
                      <a:r>
                        <a:rPr lang="fr-FR" sz="1600" i="1" dirty="0"/>
                        <a:t>H</a:t>
                      </a:r>
                      <a:r>
                        <a:rPr lang="fr-FR" sz="1600" baseline="-25000" dirty="0"/>
                        <a:t>t-1</a:t>
                      </a:r>
                      <a:r>
                        <a:rPr lang="fr-FR" sz="1600" dirty="0"/>
                        <a:t>=1</a:t>
                      </a:r>
                    </a:p>
                  </a:txBody>
                  <a:tcPr marL="91434" marR="91434" marT="45756" marB="45756"/>
                </a:tc>
                <a:extLst>
                  <a:ext uri="{0D108BD9-81ED-4DB2-BD59-A6C34878D82A}">
                    <a16:rowId xmlns:a16="http://schemas.microsoft.com/office/drawing/2014/main" val="10000"/>
                  </a:ext>
                </a:extLst>
              </a:tr>
              <a:tr h="387992">
                <a:tc>
                  <a:txBody>
                    <a:bodyPr/>
                    <a:lstStyle/>
                    <a:p>
                      <a:r>
                        <a:rPr lang="fr-FR" sz="1600" i="1" dirty="0"/>
                        <a:t>P</a:t>
                      </a:r>
                      <a:r>
                        <a:rPr lang="fr-FR" sz="1600" dirty="0"/>
                        <a:t>(</a:t>
                      </a:r>
                      <a:r>
                        <a:rPr lang="fr-FR" sz="1600" i="1" dirty="0" err="1"/>
                        <a:t>H</a:t>
                      </a:r>
                      <a:r>
                        <a:rPr lang="fr-FR" sz="1600" baseline="-25000" dirty="0" err="1"/>
                        <a:t>t</a:t>
                      </a:r>
                      <a:r>
                        <a:rPr lang="fr-FR" sz="1600" dirty="0"/>
                        <a:t>=0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0.3</a:t>
                      </a:r>
                    </a:p>
                  </a:txBody>
                  <a:tcPr marL="91434" marR="91434" marT="45756" marB="45756"/>
                </a:tc>
                <a:tc>
                  <a:txBody>
                    <a:bodyPr/>
                    <a:lstStyle/>
                    <a:p>
                      <a:pPr algn="ctr"/>
                      <a:r>
                        <a:rPr lang="fr-FR" sz="1600" dirty="0"/>
                        <a:t>0.4</a:t>
                      </a:r>
                    </a:p>
                  </a:txBody>
                  <a:tcPr marL="91434" marR="91434" marT="45756" marB="45756"/>
                </a:tc>
                <a:extLst>
                  <a:ext uri="{0D108BD9-81ED-4DB2-BD59-A6C34878D82A}">
                    <a16:rowId xmlns:a16="http://schemas.microsoft.com/office/drawing/2014/main" val="10001"/>
                  </a:ext>
                </a:extLst>
              </a:tr>
              <a:tr h="361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i="1" dirty="0"/>
                        <a:t>P</a:t>
                      </a:r>
                      <a:r>
                        <a:rPr lang="fr-FR" sz="1600" dirty="0"/>
                        <a:t>(</a:t>
                      </a:r>
                      <a:r>
                        <a:rPr lang="fr-FR" sz="1600" i="1" dirty="0" err="1"/>
                        <a:t>H</a:t>
                      </a:r>
                      <a:r>
                        <a:rPr lang="fr-FR" sz="1600" i="1" baseline="-25000" dirty="0" err="1"/>
                        <a:t>t</a:t>
                      </a:r>
                      <a:r>
                        <a:rPr lang="fr-FR" sz="1600" dirty="0"/>
                        <a:t>=1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0.7</a:t>
                      </a:r>
                    </a:p>
                  </a:txBody>
                  <a:tcPr marL="91434" marR="91434" marT="45756" marB="45756"/>
                </a:tc>
                <a:tc>
                  <a:txBody>
                    <a:bodyPr/>
                    <a:lstStyle/>
                    <a:p>
                      <a:pPr algn="ctr"/>
                      <a:r>
                        <a:rPr lang="fr-FR" sz="1600" dirty="0"/>
                        <a:t>0.6</a:t>
                      </a:r>
                    </a:p>
                  </a:txBody>
                  <a:tcPr marL="91434" marR="91434" marT="45756" marB="45756"/>
                </a:tc>
                <a:extLst>
                  <a:ext uri="{0D108BD9-81ED-4DB2-BD59-A6C34878D82A}">
                    <a16:rowId xmlns:a16="http://schemas.microsoft.com/office/drawing/2014/main" val="10002"/>
                  </a:ext>
                </a:extLst>
              </a:tr>
            </a:tbl>
          </a:graphicData>
        </a:graphic>
      </p:graphicFrame>
      <p:graphicFrame>
        <p:nvGraphicFramePr>
          <p:cNvPr id="5" name="Tableau 4"/>
          <p:cNvGraphicFramePr>
            <a:graphicFrameLocks noGrp="1"/>
          </p:cNvGraphicFramePr>
          <p:nvPr/>
        </p:nvGraphicFramePr>
        <p:xfrm>
          <a:off x="4237038" y="4511675"/>
          <a:ext cx="4310064" cy="1112838"/>
        </p:xfrm>
        <a:graphic>
          <a:graphicData uri="http://schemas.openxmlformats.org/drawingml/2006/table">
            <a:tbl>
              <a:tblPr firstRow="1" bandRow="1">
                <a:tableStyleId>{5C22544A-7EE6-4342-B048-85BDC9FD1C3A}</a:tableStyleId>
              </a:tblPr>
              <a:tblGrid>
                <a:gridCol w="1077516">
                  <a:extLst>
                    <a:ext uri="{9D8B030D-6E8A-4147-A177-3AD203B41FA5}">
                      <a16:colId xmlns:a16="http://schemas.microsoft.com/office/drawing/2014/main" val="20000"/>
                    </a:ext>
                  </a:extLst>
                </a:gridCol>
                <a:gridCol w="1077516">
                  <a:extLst>
                    <a:ext uri="{9D8B030D-6E8A-4147-A177-3AD203B41FA5}">
                      <a16:colId xmlns:a16="http://schemas.microsoft.com/office/drawing/2014/main" val="20001"/>
                    </a:ext>
                  </a:extLst>
                </a:gridCol>
                <a:gridCol w="1077516">
                  <a:extLst>
                    <a:ext uri="{9D8B030D-6E8A-4147-A177-3AD203B41FA5}">
                      <a16:colId xmlns:a16="http://schemas.microsoft.com/office/drawing/2014/main" val="20002"/>
                    </a:ext>
                  </a:extLst>
                </a:gridCol>
                <a:gridCol w="1077516">
                  <a:extLst>
                    <a:ext uri="{9D8B030D-6E8A-4147-A177-3AD203B41FA5}">
                      <a16:colId xmlns:a16="http://schemas.microsoft.com/office/drawing/2014/main" val="20003"/>
                    </a:ext>
                  </a:extLst>
                </a:gridCol>
              </a:tblGrid>
              <a:tr h="370946">
                <a:tc>
                  <a:txBody>
                    <a:bodyPr/>
                    <a:lstStyle/>
                    <a:p>
                      <a:r>
                        <a:rPr lang="fr-FR" sz="1800" dirty="0"/>
                        <a:t>i</a:t>
                      </a:r>
                    </a:p>
                  </a:txBody>
                  <a:tcPr marL="91442" marR="91442" marT="45733" marB="45733"/>
                </a:tc>
                <a:tc>
                  <a:txBody>
                    <a:bodyPr/>
                    <a:lstStyle/>
                    <a:p>
                      <a:pPr algn="r"/>
                      <a:r>
                        <a:rPr lang="fr-FR" sz="1800" dirty="0"/>
                        <a:t>0</a:t>
                      </a:r>
                    </a:p>
                  </a:txBody>
                  <a:tcPr marL="91442" marR="91442" marT="45733" marB="45733"/>
                </a:tc>
                <a:tc>
                  <a:txBody>
                    <a:bodyPr/>
                    <a:lstStyle/>
                    <a:p>
                      <a:pPr algn="r"/>
                      <a:r>
                        <a:rPr lang="fr-FR" sz="1800" dirty="0"/>
                        <a:t>1</a:t>
                      </a:r>
                    </a:p>
                  </a:txBody>
                  <a:tcPr marL="91442" marR="91442" marT="45733" marB="45733"/>
                </a:tc>
                <a:tc>
                  <a:txBody>
                    <a:bodyPr/>
                    <a:lstStyle/>
                    <a:p>
                      <a:pPr algn="r"/>
                      <a:r>
                        <a:rPr lang="fr-FR" sz="1800" dirty="0"/>
                        <a:t>2</a:t>
                      </a:r>
                    </a:p>
                  </a:txBody>
                  <a:tcPr marL="91442" marR="91442" marT="45733" marB="45733"/>
                </a:tc>
                <a:extLst>
                  <a:ext uri="{0D108BD9-81ED-4DB2-BD59-A6C34878D82A}">
                    <a16:rowId xmlns:a16="http://schemas.microsoft.com/office/drawing/2014/main" val="10000"/>
                  </a:ext>
                </a:extLst>
              </a:tr>
              <a:tr h="370946">
                <a:tc>
                  <a:txBody>
                    <a:bodyPr/>
                    <a:lstStyle/>
                    <a:p>
                      <a:r>
                        <a:rPr lang="fr-FR" sz="1800" dirty="0"/>
                        <a:t>0</a:t>
                      </a:r>
                    </a:p>
                  </a:txBody>
                  <a:tcPr marL="91442" marR="91442" marT="45733" marB="45733"/>
                </a:tc>
                <a:tc>
                  <a:txBody>
                    <a:bodyPr/>
                    <a:lstStyle/>
                    <a:p>
                      <a:pPr marL="0" marR="0" lvl="1" indent="0" algn="r" defTabSz="457200" rtl="0" eaLnBrk="1" fontAlgn="auto" latinLnBrk="0" hangingPunct="1">
                        <a:lnSpc>
                          <a:spcPct val="100000"/>
                        </a:lnSpc>
                        <a:spcBef>
                          <a:spcPts val="0"/>
                        </a:spcBef>
                        <a:spcAft>
                          <a:spcPts val="0"/>
                        </a:spcAft>
                        <a:buClrTx/>
                        <a:buSzTx/>
                        <a:buFontTx/>
                        <a:buNone/>
                        <a:tabLst/>
                        <a:defRPr/>
                      </a:pPr>
                      <a:r>
                        <a:rPr lang="fr-FR" sz="1800" dirty="0"/>
                        <a:t>0.68466</a:t>
                      </a:r>
                      <a:endParaRPr lang="fr-CA" sz="1800" dirty="0">
                        <a:solidFill>
                          <a:srgbClr val="000000"/>
                        </a:solidFill>
                      </a:endParaRPr>
                    </a:p>
                  </a:txBody>
                  <a:tcPr marL="91442" marR="91442" marT="45733" marB="45733"/>
                </a:tc>
                <a:tc>
                  <a:txBody>
                    <a:bodyPr/>
                    <a:lstStyle/>
                    <a:p>
                      <a:pPr algn="r"/>
                      <a:endParaRPr lang="fr-FR" sz="1800" dirty="0"/>
                    </a:p>
                  </a:txBody>
                  <a:tcPr marL="91442" marR="91442" marT="45733" marB="45733"/>
                </a:tc>
                <a:tc>
                  <a:txBody>
                    <a:bodyPr/>
                    <a:lstStyle/>
                    <a:p>
                      <a:pPr algn="r"/>
                      <a:endParaRPr lang="fr-FR" sz="1800" dirty="0"/>
                    </a:p>
                  </a:txBody>
                  <a:tcPr marL="91442" marR="91442" marT="45733" marB="45733"/>
                </a:tc>
                <a:extLst>
                  <a:ext uri="{0D108BD9-81ED-4DB2-BD59-A6C34878D82A}">
                    <a16:rowId xmlns:a16="http://schemas.microsoft.com/office/drawing/2014/main" val="10001"/>
                  </a:ext>
                </a:extLst>
              </a:tr>
              <a:tr h="370946">
                <a:tc>
                  <a:txBody>
                    <a:bodyPr/>
                    <a:lstStyle/>
                    <a:p>
                      <a:r>
                        <a:rPr lang="fr-FR" sz="1800" dirty="0"/>
                        <a:t>1</a:t>
                      </a:r>
                    </a:p>
                  </a:txBody>
                  <a:tcPr marL="91442" marR="91442" marT="45733" marB="45733"/>
                </a:tc>
                <a:tc>
                  <a:txBody>
                    <a:bodyPr/>
                    <a:lstStyle/>
                    <a:p>
                      <a:pPr algn="r"/>
                      <a:endParaRPr lang="fr-FR" sz="1800" dirty="0"/>
                    </a:p>
                  </a:txBody>
                  <a:tcPr marL="91442" marR="91442" marT="45733" marB="45733"/>
                </a:tc>
                <a:tc>
                  <a:txBody>
                    <a:bodyPr/>
                    <a:lstStyle/>
                    <a:p>
                      <a:pPr algn="r"/>
                      <a:endParaRPr lang="fr-FR" sz="1800"/>
                    </a:p>
                  </a:txBody>
                  <a:tcPr marL="91442" marR="91442" marT="45733" marB="45733"/>
                </a:tc>
                <a:tc>
                  <a:txBody>
                    <a:bodyPr/>
                    <a:lstStyle/>
                    <a:p>
                      <a:pPr algn="r"/>
                      <a:endParaRPr lang="fr-FR" sz="1800" dirty="0"/>
                    </a:p>
                  </a:txBody>
                  <a:tcPr marL="91442" marR="91442" marT="45733" marB="45733"/>
                </a:tc>
                <a:extLst>
                  <a:ext uri="{0D108BD9-81ED-4DB2-BD59-A6C34878D82A}">
                    <a16:rowId xmlns:a16="http://schemas.microsoft.com/office/drawing/2014/main" val="10002"/>
                  </a:ext>
                </a:extLst>
              </a:tr>
            </a:tbl>
          </a:graphicData>
        </a:graphic>
      </p:graphicFrame>
      <p:sp>
        <p:nvSpPr>
          <p:cNvPr id="57409" name="Text Box 43"/>
          <p:cNvSpPr txBox="1">
            <a:spLocks noChangeArrowheads="1"/>
          </p:cNvSpPr>
          <p:nvPr/>
        </p:nvSpPr>
        <p:spPr bwMode="auto">
          <a:xfrm>
            <a:off x="787400" y="2565400"/>
            <a:ext cx="2197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d'observation</a:t>
            </a:r>
            <a:endParaRPr lang="fr-CA" altLang="en-US" sz="1600" b="1">
              <a:solidFill>
                <a:srgbClr val="000000"/>
              </a:solidFill>
              <a:latin typeface="Calibri" pitchFamily="34" charset="0"/>
            </a:endParaRPr>
          </a:p>
        </p:txBody>
      </p:sp>
      <p:sp>
        <p:nvSpPr>
          <p:cNvPr id="57410" name="Text Box 43"/>
          <p:cNvSpPr txBox="1">
            <a:spLocks noChangeArrowheads="1"/>
          </p:cNvSpPr>
          <p:nvPr/>
        </p:nvSpPr>
        <p:spPr bwMode="auto">
          <a:xfrm>
            <a:off x="3906838" y="2571750"/>
            <a:ext cx="2443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de transition</a:t>
            </a:r>
            <a:endParaRPr lang="fr-CA" altLang="en-US" sz="1600" b="1">
              <a:solidFill>
                <a:srgbClr val="000000"/>
              </a:solidFill>
              <a:latin typeface="Calibri" pitchFamily="34" charset="0"/>
            </a:endParaRPr>
          </a:p>
        </p:txBody>
      </p:sp>
      <p:sp>
        <p:nvSpPr>
          <p:cNvPr id="18" name="Text Box 43"/>
          <p:cNvSpPr txBox="1">
            <a:spLocks noChangeArrowheads="1"/>
          </p:cNvSpPr>
          <p:nvPr/>
        </p:nvSpPr>
        <p:spPr bwMode="auto">
          <a:xfrm>
            <a:off x="7000875" y="2589213"/>
            <a:ext cx="24431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a:solidFill>
                  <a:srgbClr val="000000"/>
                </a:solidFill>
                <a:latin typeface="+mn-lt"/>
              </a:rPr>
              <a:t>Distribution initiale</a:t>
            </a:r>
          </a:p>
        </p:txBody>
      </p:sp>
      <p:sp>
        <p:nvSpPr>
          <p:cNvPr id="57412" name="Text Box 43"/>
          <p:cNvSpPr txBox="1">
            <a:spLocks noChangeArrowheads="1"/>
          </p:cNvSpPr>
          <p:nvPr/>
        </p:nvSpPr>
        <p:spPr bwMode="auto">
          <a:xfrm rot="-5400000">
            <a:off x="3663951" y="4933950"/>
            <a:ext cx="666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CA" altLang="en-US" sz="1600" b="1">
                <a:solidFill>
                  <a:srgbClr val="000000"/>
                </a:solidFill>
                <a:latin typeface="Calibri" pitchFamily="34" charset="0"/>
              </a:rPr>
              <a:t>π(i,k)</a:t>
            </a:r>
          </a:p>
        </p:txBody>
      </p:sp>
      <p:cxnSp>
        <p:nvCxnSpPr>
          <p:cNvPr id="9" name="Connecteur droit 8"/>
          <p:cNvCxnSpPr>
            <a:cxnSpLocks noChangeShapeType="1"/>
          </p:cNvCxnSpPr>
          <p:nvPr/>
        </p:nvCxnSpPr>
        <p:spPr bwMode="auto">
          <a:xfrm>
            <a:off x="4224338" y="4518025"/>
            <a:ext cx="1082675" cy="334963"/>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2" name="Text Box 43"/>
          <p:cNvSpPr txBox="1">
            <a:spLocks noChangeArrowheads="1"/>
          </p:cNvSpPr>
          <p:nvPr/>
        </p:nvSpPr>
        <p:spPr bwMode="auto">
          <a:xfrm>
            <a:off x="5037138" y="4468813"/>
            <a:ext cx="269875" cy="3397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err="1">
                <a:solidFill>
                  <a:schemeClr val="bg1"/>
                </a:solidFill>
                <a:latin typeface="+mn-lt"/>
              </a:rPr>
              <a:t>k</a:t>
            </a:r>
            <a:endParaRPr lang="fr-CA" sz="1600" b="1" dirty="0">
              <a:solidFill>
                <a:schemeClr val="bg1"/>
              </a:solidFill>
              <a:latin typeface="+mn-lt"/>
            </a:endParaRPr>
          </a:p>
        </p:txBody>
      </p:sp>
      <p:graphicFrame>
        <p:nvGraphicFramePr>
          <p:cNvPr id="23" name="Tableau 22"/>
          <p:cNvGraphicFramePr>
            <a:graphicFrameLocks noGrp="1"/>
          </p:cNvGraphicFramePr>
          <p:nvPr/>
        </p:nvGraphicFramePr>
        <p:xfrm>
          <a:off x="6675438" y="2925763"/>
          <a:ext cx="2273300" cy="795337"/>
        </p:xfrm>
        <a:graphic>
          <a:graphicData uri="http://schemas.openxmlformats.org/drawingml/2006/table">
            <a:tbl>
              <a:tblPr firstRow="1" bandRow="1">
                <a:tableStyleId>{5C22544A-7EE6-4342-B048-85BDC9FD1C3A}</a:tableStyleId>
              </a:tblPr>
              <a:tblGrid>
                <a:gridCol w="1037694">
                  <a:extLst>
                    <a:ext uri="{9D8B030D-6E8A-4147-A177-3AD203B41FA5}">
                      <a16:colId xmlns:a16="http://schemas.microsoft.com/office/drawing/2014/main" val="20000"/>
                    </a:ext>
                  </a:extLst>
                </a:gridCol>
                <a:gridCol w="633851">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407694">
                <a:tc>
                  <a:txBody>
                    <a:bodyPr/>
                    <a:lstStyle/>
                    <a:p>
                      <a:endParaRPr lang="fr-FR" sz="1600" dirty="0"/>
                    </a:p>
                  </a:txBody>
                  <a:tcPr marL="91467" marR="91467" marT="45715" marB="45715"/>
                </a:tc>
                <a:tc>
                  <a:txBody>
                    <a:bodyPr/>
                    <a:lstStyle/>
                    <a:p>
                      <a:r>
                        <a:rPr lang="fr-FR" sz="1600" i="1" dirty="0"/>
                        <a:t>H</a:t>
                      </a:r>
                      <a:r>
                        <a:rPr lang="fr-FR" sz="1600" i="0" baseline="-25000" dirty="0"/>
                        <a:t>1</a:t>
                      </a:r>
                      <a:r>
                        <a:rPr lang="fr-FR" sz="1600" dirty="0"/>
                        <a:t>=0</a:t>
                      </a:r>
                    </a:p>
                  </a:txBody>
                  <a:tcPr marL="91467" marR="91467" marT="45715" marB="45715"/>
                </a:tc>
                <a:tc>
                  <a:txBody>
                    <a:bodyPr/>
                    <a:lstStyle/>
                    <a:p>
                      <a:r>
                        <a:rPr lang="fr-FR" sz="1600" i="1" dirty="0"/>
                        <a:t>H</a:t>
                      </a:r>
                      <a:r>
                        <a:rPr lang="fr-FR" sz="1600" i="0" baseline="-25000" dirty="0"/>
                        <a:t>1</a:t>
                      </a:r>
                      <a:r>
                        <a:rPr lang="fr-FR" sz="1600" dirty="0"/>
                        <a:t>=1</a:t>
                      </a:r>
                    </a:p>
                  </a:txBody>
                  <a:tcPr marL="91467" marR="91467" marT="45715" marB="45715"/>
                </a:tc>
                <a:extLst>
                  <a:ext uri="{0D108BD9-81ED-4DB2-BD59-A6C34878D82A}">
                    <a16:rowId xmlns:a16="http://schemas.microsoft.com/office/drawing/2014/main" val="10000"/>
                  </a:ext>
                </a:extLst>
              </a:tr>
              <a:tr h="387643">
                <a:tc>
                  <a:txBody>
                    <a:bodyPr/>
                    <a:lstStyle/>
                    <a:p>
                      <a:r>
                        <a:rPr lang="fr-FR" sz="1600" i="1" dirty="0"/>
                        <a:t>P</a:t>
                      </a:r>
                      <a:r>
                        <a:rPr lang="fr-FR" sz="1600" dirty="0"/>
                        <a:t>(</a:t>
                      </a:r>
                      <a:r>
                        <a:rPr lang="fr-FR" sz="1600" i="1" dirty="0"/>
                        <a:t>H</a:t>
                      </a:r>
                      <a:r>
                        <a:rPr lang="fr-FR" sz="1600" i="0" baseline="-25000" dirty="0"/>
                        <a:t>1</a:t>
                      </a:r>
                      <a:r>
                        <a:rPr lang="fr-FR" sz="1600" dirty="0"/>
                        <a:t>)</a:t>
                      </a:r>
                    </a:p>
                  </a:txBody>
                  <a:tcPr marL="91467" marR="91467" marT="45715" marB="45715"/>
                </a:tc>
                <a:tc>
                  <a:txBody>
                    <a:bodyPr/>
                    <a:lstStyle/>
                    <a:p>
                      <a:r>
                        <a:rPr lang="fr-FR" sz="1600" dirty="0"/>
                        <a:t>0.5</a:t>
                      </a:r>
                    </a:p>
                  </a:txBody>
                  <a:tcPr marL="91467" marR="91467" marT="45715" marB="45715"/>
                </a:tc>
                <a:tc>
                  <a:txBody>
                    <a:bodyPr/>
                    <a:lstStyle/>
                    <a:p>
                      <a:r>
                        <a:rPr lang="fr-FR" sz="1600" dirty="0"/>
                        <a:t>0.5</a:t>
                      </a:r>
                    </a:p>
                  </a:txBody>
                  <a:tcPr marL="91467" marR="91467" marT="45715" marB="45715"/>
                </a:tc>
                <a:extLst>
                  <a:ext uri="{0D108BD9-81ED-4DB2-BD59-A6C34878D82A}">
                    <a16:rowId xmlns:a16="http://schemas.microsoft.com/office/drawing/2014/main" val="10001"/>
                  </a:ext>
                </a:extLst>
              </a:tr>
            </a:tbl>
          </a:graphicData>
        </a:graphic>
      </p:graphicFrame>
      <p:graphicFrame>
        <p:nvGraphicFramePr>
          <p:cNvPr id="26" name="Tableau 25"/>
          <p:cNvGraphicFramePr>
            <a:graphicFrameLocks noGrp="1"/>
          </p:cNvGraphicFramePr>
          <p:nvPr/>
        </p:nvGraphicFramePr>
        <p:xfrm>
          <a:off x="708025" y="4511675"/>
          <a:ext cx="2446337" cy="1112838"/>
        </p:xfrm>
        <a:graphic>
          <a:graphicData uri="http://schemas.openxmlformats.org/drawingml/2006/table">
            <a:tbl>
              <a:tblPr firstRow="1" bandRow="1">
                <a:tableStyleId>{5C22544A-7EE6-4342-B048-85BDC9FD1C3A}</a:tableStyleId>
              </a:tblPr>
              <a:tblGrid>
                <a:gridCol w="1077477">
                  <a:extLst>
                    <a:ext uri="{9D8B030D-6E8A-4147-A177-3AD203B41FA5}">
                      <a16:colId xmlns:a16="http://schemas.microsoft.com/office/drawing/2014/main" val="20000"/>
                    </a:ext>
                  </a:extLst>
                </a:gridCol>
                <a:gridCol w="406350">
                  <a:extLst>
                    <a:ext uri="{9D8B030D-6E8A-4147-A177-3AD203B41FA5}">
                      <a16:colId xmlns:a16="http://schemas.microsoft.com/office/drawing/2014/main" val="20001"/>
                    </a:ext>
                  </a:extLst>
                </a:gridCol>
                <a:gridCol w="962510">
                  <a:extLst>
                    <a:ext uri="{9D8B030D-6E8A-4147-A177-3AD203B41FA5}">
                      <a16:colId xmlns:a16="http://schemas.microsoft.com/office/drawing/2014/main" val="20002"/>
                    </a:ext>
                  </a:extLst>
                </a:gridCol>
              </a:tblGrid>
              <a:tr h="370946">
                <a:tc>
                  <a:txBody>
                    <a:bodyPr/>
                    <a:lstStyle/>
                    <a:p>
                      <a:r>
                        <a:rPr lang="fr-FR" sz="1800" dirty="0"/>
                        <a:t>i</a:t>
                      </a:r>
                    </a:p>
                  </a:txBody>
                  <a:tcPr marL="91439" marR="91439" marT="45733" marB="45733"/>
                </a:tc>
                <a:tc>
                  <a:txBody>
                    <a:bodyPr/>
                    <a:lstStyle/>
                    <a:p>
                      <a:pPr algn="r"/>
                      <a:r>
                        <a:rPr lang="fr-FR" sz="1800" dirty="0"/>
                        <a:t>...</a:t>
                      </a:r>
                    </a:p>
                  </a:txBody>
                  <a:tcPr marL="91439" marR="91439" marT="45733" marB="45733"/>
                </a:tc>
                <a:tc>
                  <a:txBody>
                    <a:bodyPr/>
                    <a:lstStyle/>
                    <a:p>
                      <a:pPr algn="r"/>
                      <a:r>
                        <a:rPr lang="fr-FR" sz="1800" dirty="0"/>
                        <a:t>4</a:t>
                      </a:r>
                    </a:p>
                  </a:txBody>
                  <a:tcPr marL="91439" marR="91439" marT="45733" marB="45733"/>
                </a:tc>
                <a:extLst>
                  <a:ext uri="{0D108BD9-81ED-4DB2-BD59-A6C34878D82A}">
                    <a16:rowId xmlns:a16="http://schemas.microsoft.com/office/drawing/2014/main" val="10000"/>
                  </a:ext>
                </a:extLst>
              </a:tr>
              <a:tr h="370946">
                <a:tc>
                  <a:txBody>
                    <a:bodyPr/>
                    <a:lstStyle/>
                    <a:p>
                      <a:r>
                        <a:rPr lang="fr-FR" sz="1800" dirty="0"/>
                        <a:t>0</a:t>
                      </a:r>
                    </a:p>
                  </a:txBody>
                  <a:tcPr marL="91439" marR="91439" marT="45733" marB="45733"/>
                </a:tc>
                <a:tc>
                  <a:txBody>
                    <a:bodyPr/>
                    <a:lstStyle/>
                    <a:p>
                      <a:pPr algn="r"/>
                      <a:r>
                        <a:rPr lang="fr-FR" sz="1800" dirty="0"/>
                        <a:t>...</a:t>
                      </a:r>
                    </a:p>
                  </a:txBody>
                  <a:tcPr marL="91439" marR="91439" marT="45733" marB="45733"/>
                </a:tc>
                <a:tc>
                  <a:txBody>
                    <a:bodyPr/>
                    <a:lstStyle/>
                    <a:p>
                      <a:pPr algn="r"/>
                      <a:r>
                        <a:rPr lang="fr-FR" sz="1800" dirty="0"/>
                        <a:t>0.04427</a:t>
                      </a:r>
                    </a:p>
                  </a:txBody>
                  <a:tcPr marL="91439" marR="91439" marT="45733" marB="45733"/>
                </a:tc>
                <a:extLst>
                  <a:ext uri="{0D108BD9-81ED-4DB2-BD59-A6C34878D82A}">
                    <a16:rowId xmlns:a16="http://schemas.microsoft.com/office/drawing/2014/main" val="10001"/>
                  </a:ext>
                </a:extLst>
              </a:tr>
              <a:tr h="370946">
                <a:tc>
                  <a:txBody>
                    <a:bodyPr/>
                    <a:lstStyle/>
                    <a:p>
                      <a:r>
                        <a:rPr lang="fr-FR" sz="1800" dirty="0"/>
                        <a:t>1</a:t>
                      </a:r>
                    </a:p>
                  </a:txBody>
                  <a:tcPr marL="91439" marR="91439" marT="45733" marB="45733"/>
                </a:tc>
                <a:tc>
                  <a:txBody>
                    <a:bodyPr/>
                    <a:lstStyle/>
                    <a:p>
                      <a:pPr algn="r"/>
                      <a:r>
                        <a:rPr lang="fr-FR" sz="1800" dirty="0"/>
                        <a:t>...</a:t>
                      </a:r>
                    </a:p>
                  </a:txBody>
                  <a:tcPr marL="91439" marR="91439" marT="45733" marB="45733"/>
                </a:tc>
                <a:tc>
                  <a:txBody>
                    <a:bodyPr/>
                    <a:lstStyle/>
                    <a:p>
                      <a:pPr algn="r"/>
                      <a:r>
                        <a:rPr lang="fr-FR" sz="1800" dirty="0"/>
                        <a:t>0.02039</a:t>
                      </a:r>
                    </a:p>
                  </a:txBody>
                  <a:tcPr marL="91439" marR="91439" marT="45733" marB="45733"/>
                </a:tc>
                <a:extLst>
                  <a:ext uri="{0D108BD9-81ED-4DB2-BD59-A6C34878D82A}">
                    <a16:rowId xmlns:a16="http://schemas.microsoft.com/office/drawing/2014/main" val="10002"/>
                  </a:ext>
                </a:extLst>
              </a:tr>
            </a:tbl>
          </a:graphicData>
        </a:graphic>
      </p:graphicFrame>
      <p:sp>
        <p:nvSpPr>
          <p:cNvPr id="57447" name="Text Box 43"/>
          <p:cNvSpPr txBox="1">
            <a:spLocks noChangeArrowheads="1"/>
          </p:cNvSpPr>
          <p:nvPr/>
        </p:nvSpPr>
        <p:spPr bwMode="auto">
          <a:xfrm rot="-5400000">
            <a:off x="134938" y="4933950"/>
            <a:ext cx="666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CA" altLang="en-US" sz="1600" b="1">
                <a:solidFill>
                  <a:srgbClr val="000000"/>
                </a:solidFill>
                <a:latin typeface="Calibri" pitchFamily="34" charset="0"/>
              </a:rPr>
              <a:t>α(i,t)</a:t>
            </a:r>
          </a:p>
        </p:txBody>
      </p:sp>
      <p:cxnSp>
        <p:nvCxnSpPr>
          <p:cNvPr id="28" name="Connecteur droit 27"/>
          <p:cNvCxnSpPr>
            <a:cxnSpLocks noChangeShapeType="1"/>
          </p:cNvCxnSpPr>
          <p:nvPr/>
        </p:nvCxnSpPr>
        <p:spPr bwMode="auto">
          <a:xfrm>
            <a:off x="695325" y="4518025"/>
            <a:ext cx="1082675" cy="334963"/>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9" name="Text Box 43"/>
          <p:cNvSpPr txBox="1">
            <a:spLocks noChangeArrowheads="1"/>
          </p:cNvSpPr>
          <p:nvPr/>
        </p:nvSpPr>
        <p:spPr bwMode="auto">
          <a:xfrm>
            <a:off x="1508125" y="4468813"/>
            <a:ext cx="269875" cy="3397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err="1">
                <a:solidFill>
                  <a:schemeClr val="bg1"/>
                </a:solidFill>
                <a:latin typeface="+mn-lt"/>
              </a:rPr>
              <a:t>t</a:t>
            </a:r>
            <a:endParaRPr lang="fr-CA" sz="1600" b="1" dirty="0">
              <a:solidFill>
                <a:schemeClr val="bg1"/>
              </a:solidFill>
              <a:latin typeface="+mn-lt"/>
            </a:endParaRP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fr-FR" altLang="ko-KR" dirty="0">
                <a:latin typeface="Arial" pitchFamily="34" charset="0"/>
                <a:ea typeface="ＭＳ Ｐゴシック" pitchFamily="34" charset="-128"/>
              </a:rPr>
              <a:t>Exemple - Prédiction avec un HMM</a:t>
            </a:r>
            <a:endParaRPr lang="fr-CA" altLang="ko-KR" dirty="0">
              <a:latin typeface="Arial" pitchFamily="34" charset="0"/>
              <a:ea typeface="ＭＳ Ｐゴシック" pitchFamily="34" charset="-128"/>
            </a:endParaRPr>
          </a:p>
        </p:txBody>
      </p:sp>
      <p:sp>
        <p:nvSpPr>
          <p:cNvPr id="58371" name="Rectangle 6"/>
          <p:cNvSpPr>
            <a:spLocks noGrp="1" noChangeArrowheads="1"/>
          </p:cNvSpPr>
          <p:nvPr>
            <p:ph idx="1"/>
          </p:nvPr>
        </p:nvSpPr>
        <p:spPr/>
        <p:txBody>
          <a:bodyPr/>
          <a:lstStyle/>
          <a:p>
            <a:pPr eaLnBrk="1" hangingPunct="1"/>
            <a:r>
              <a:rPr lang="fr-CA" altLang="ko-KR" dirty="0">
                <a:ea typeface="ＭＳ Ｐゴシック" pitchFamily="34" charset="-128"/>
              </a:rPr>
              <a:t>Décoder un message binaire avec canal bruité (T=4)</a:t>
            </a:r>
          </a:p>
          <a:p>
            <a:pPr lvl="1" eaLnBrk="1" hangingPunct="1"/>
            <a:r>
              <a:rPr lang="fr-CA" altLang="ko-KR" dirty="0">
                <a:ea typeface="ＭＳ Ｐゴシック" pitchFamily="34" charset="-128"/>
              </a:rPr>
              <a:t>on souhaite calculer la distribution de prédiction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H</a:t>
            </a:r>
            <a:r>
              <a:rPr lang="fr-CA" altLang="ko-KR" baseline="-25000" dirty="0">
                <a:ea typeface="ＭＳ Ｐゴシック" pitchFamily="34" charset="-128"/>
              </a:rPr>
              <a:t>6</a:t>
            </a:r>
            <a:r>
              <a:rPr lang="fr-CA" altLang="ko-KR" dirty="0">
                <a:ea typeface="ＭＳ Ｐゴシック" pitchFamily="34" charset="-128"/>
              </a:rPr>
              <a:t>=0 | </a:t>
            </a:r>
            <a:r>
              <a:rPr lang="fr-CA" altLang="ko-KR" i="1" dirty="0">
                <a:ea typeface="ＭＳ Ｐゴシック" pitchFamily="34" charset="-128"/>
              </a:rPr>
              <a:t>S</a:t>
            </a:r>
            <a:r>
              <a:rPr lang="fr-CA" altLang="ko-KR" baseline="-25000" dirty="0">
                <a:ea typeface="ＭＳ Ｐゴシック" pitchFamily="34" charset="-128"/>
              </a:rPr>
              <a:t>1</a:t>
            </a:r>
            <a:r>
              <a:rPr lang="fr-CA" altLang="ko-KR" dirty="0">
                <a:ea typeface="ＭＳ Ｐゴシック" pitchFamily="34" charset="-128"/>
              </a:rPr>
              <a:t>=0,</a:t>
            </a:r>
            <a:r>
              <a:rPr lang="fr-CA" altLang="ko-KR" i="1" dirty="0">
                <a:ea typeface="ＭＳ Ｐゴシック" pitchFamily="34" charset="-128"/>
              </a:rPr>
              <a:t>S</a:t>
            </a:r>
            <a:r>
              <a:rPr lang="fr-CA" altLang="ko-KR" baseline="-25000" dirty="0">
                <a:ea typeface="ＭＳ Ｐゴシック" pitchFamily="34" charset="-128"/>
              </a:rPr>
              <a:t>2</a:t>
            </a:r>
            <a:r>
              <a:rPr lang="fr-CA" altLang="ko-KR" dirty="0">
                <a:ea typeface="ＭＳ Ｐゴシック" pitchFamily="34" charset="-128"/>
              </a:rPr>
              <a:t>=1,</a:t>
            </a:r>
            <a:r>
              <a:rPr lang="fr-CA" altLang="ko-KR" i="1" dirty="0">
                <a:ea typeface="ＭＳ Ｐゴシック" pitchFamily="34" charset="-128"/>
              </a:rPr>
              <a:t>S</a:t>
            </a:r>
            <a:r>
              <a:rPr lang="fr-CA" altLang="ko-KR" baseline="-25000" dirty="0">
                <a:ea typeface="ＭＳ Ｐゴシック" pitchFamily="34" charset="-128"/>
              </a:rPr>
              <a:t>3</a:t>
            </a:r>
            <a:r>
              <a:rPr lang="fr-CA" altLang="ko-KR" dirty="0">
                <a:ea typeface="ＭＳ Ｐゴシック" pitchFamily="34" charset="-128"/>
              </a:rPr>
              <a:t>=0,</a:t>
            </a:r>
            <a:r>
              <a:rPr lang="fr-CA" altLang="ko-KR" i="1" dirty="0">
                <a:ea typeface="ＭＳ Ｐゴシック" pitchFamily="34" charset="-128"/>
              </a:rPr>
              <a:t>S</a:t>
            </a:r>
            <a:r>
              <a:rPr lang="fr-CA" altLang="ko-KR" baseline="-25000" dirty="0">
                <a:ea typeface="ＭＳ Ｐゴシック" pitchFamily="34" charset="-128"/>
              </a:rPr>
              <a:t>4</a:t>
            </a:r>
            <a:r>
              <a:rPr lang="fr-CA" altLang="ko-KR" dirty="0">
                <a:ea typeface="ＭＳ Ｐゴシック" pitchFamily="34" charset="-128"/>
              </a:rPr>
              <a:t>=0) </a:t>
            </a: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r>
              <a:rPr lang="fr-CA" altLang="ko-KR" dirty="0">
                <a:ea typeface="ＭＳ Ｐゴシック" pitchFamily="34" charset="-128"/>
              </a:rPr>
              <a:t>initialisation: π(1,0) </a:t>
            </a:r>
            <a:r>
              <a:rPr lang="fr-CA" altLang="en-US" dirty="0">
                <a:solidFill>
                  <a:srgbClr val="000000"/>
                </a:solidFill>
                <a:ea typeface="ＭＳ Ｐゴシック" pitchFamily="34" charset="-128"/>
              </a:rPr>
              <a:t>= </a:t>
            </a:r>
            <a:r>
              <a:rPr lang="fr-FR" altLang="en-US" dirty="0">
                <a:ea typeface="ＭＳ Ｐゴシック" pitchFamily="34" charset="-128"/>
              </a:rPr>
              <a:t>0.02039 </a:t>
            </a:r>
            <a:r>
              <a:rPr lang="fr-FR" altLang="ko-KR" dirty="0">
                <a:ea typeface="ＭＳ Ｐゴシック" pitchFamily="34" charset="-128"/>
              </a:rPr>
              <a:t>/ (</a:t>
            </a:r>
            <a:r>
              <a:rPr lang="fr-FR" altLang="en-US" dirty="0">
                <a:ea typeface="ＭＳ Ｐゴシック" pitchFamily="34" charset="-128"/>
              </a:rPr>
              <a:t>0.04427</a:t>
            </a:r>
            <a:r>
              <a:rPr lang="fr-FR" altLang="ko-KR" dirty="0">
                <a:ea typeface="ＭＳ Ｐゴシック" pitchFamily="34" charset="-128"/>
              </a:rPr>
              <a:t> + </a:t>
            </a:r>
            <a:r>
              <a:rPr lang="fr-FR" altLang="en-US" dirty="0">
                <a:ea typeface="ＭＳ Ｐゴシック" pitchFamily="34" charset="-128"/>
              </a:rPr>
              <a:t>0.02039) = 0.31534</a:t>
            </a:r>
            <a:endParaRPr lang="fr-CA" altLang="en-US" dirty="0">
              <a:solidFill>
                <a:srgbClr val="000000"/>
              </a:solidFill>
              <a:ea typeface="ＭＳ Ｐゴシック" pitchFamily="34" charset="-128"/>
            </a:endParaRPr>
          </a:p>
        </p:txBody>
      </p:sp>
      <p:sp>
        <p:nvSpPr>
          <p:cNvPr id="58372"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58373"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58374"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D6E9D4CC-775C-447F-B04C-4E5671081CBC}" type="slidenum">
              <a:rPr lang="en-US" altLang="en-US" smtClean="0">
                <a:latin typeface="Calibri" pitchFamily="34" charset="0"/>
              </a:rPr>
              <a:pPr/>
              <a:t>72</a:t>
            </a:fld>
            <a:endParaRPr lang="en-US" altLang="en-US">
              <a:latin typeface="Calibri" pitchFamily="34" charset="0"/>
            </a:endParaRPr>
          </a:p>
        </p:txBody>
      </p:sp>
      <p:graphicFrame>
        <p:nvGraphicFramePr>
          <p:cNvPr id="4" name="Tableau 3"/>
          <p:cNvGraphicFramePr>
            <a:graphicFrameLocks noGrp="1"/>
          </p:cNvGraphicFramePr>
          <p:nvPr/>
        </p:nvGraphicFramePr>
        <p:xfrm>
          <a:off x="681038" y="2921000"/>
          <a:ext cx="2273300" cy="1155699"/>
        </p:xfrm>
        <a:graphic>
          <a:graphicData uri="http://schemas.openxmlformats.org/drawingml/2006/table">
            <a:tbl>
              <a:tblPr firstRow="1" bandRow="1">
                <a:tableStyleId>{5C22544A-7EE6-4342-B048-85BDC9FD1C3A}</a:tableStyleId>
              </a:tblPr>
              <a:tblGrid>
                <a:gridCol w="1109906">
                  <a:extLst>
                    <a:ext uri="{9D8B030D-6E8A-4147-A177-3AD203B41FA5}">
                      <a16:colId xmlns:a16="http://schemas.microsoft.com/office/drawing/2014/main" val="20000"/>
                    </a:ext>
                  </a:extLst>
                </a:gridCol>
                <a:gridCol w="561639">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385233">
                <a:tc>
                  <a:txBody>
                    <a:bodyPr/>
                    <a:lstStyle/>
                    <a:p>
                      <a:endParaRPr lang="fr-FR" sz="1100" dirty="0"/>
                    </a:p>
                  </a:txBody>
                  <a:tcPr marL="91467" marR="91467" marT="30398" marB="30398"/>
                </a:tc>
                <a:tc>
                  <a:txBody>
                    <a:bodyPr/>
                    <a:lstStyle/>
                    <a:p>
                      <a:r>
                        <a:rPr lang="fr-FR" sz="1100" i="1" dirty="0" err="1"/>
                        <a:t>H</a:t>
                      </a:r>
                      <a:r>
                        <a:rPr lang="fr-FR" sz="1100" baseline="-25000" dirty="0" err="1"/>
                        <a:t>t</a:t>
                      </a:r>
                      <a:r>
                        <a:rPr lang="fr-FR" sz="1100" dirty="0"/>
                        <a:t>=0</a:t>
                      </a:r>
                    </a:p>
                  </a:txBody>
                  <a:tcPr marL="91467" marR="91467" marT="30398" marB="30398"/>
                </a:tc>
                <a:tc>
                  <a:txBody>
                    <a:bodyPr/>
                    <a:lstStyle/>
                    <a:p>
                      <a:r>
                        <a:rPr lang="fr-FR" sz="1100" i="1" dirty="0" err="1"/>
                        <a:t>H</a:t>
                      </a:r>
                      <a:r>
                        <a:rPr lang="fr-FR" sz="1100" baseline="-25000" dirty="0" err="1"/>
                        <a:t>t</a:t>
                      </a:r>
                      <a:r>
                        <a:rPr lang="fr-FR" sz="1100" dirty="0"/>
                        <a:t>=1</a:t>
                      </a:r>
                    </a:p>
                  </a:txBody>
                  <a:tcPr marL="91467" marR="91467" marT="30398" marB="30398"/>
                </a:tc>
                <a:extLst>
                  <a:ext uri="{0D108BD9-81ED-4DB2-BD59-A6C34878D82A}">
                    <a16:rowId xmlns:a16="http://schemas.microsoft.com/office/drawing/2014/main" val="10000"/>
                  </a:ext>
                </a:extLst>
              </a:tr>
              <a:tr h="385233">
                <a:tc>
                  <a:txBody>
                    <a:bodyPr/>
                    <a:lstStyle/>
                    <a:p>
                      <a:r>
                        <a:rPr lang="fr-FR" sz="1100" i="1" dirty="0"/>
                        <a:t>P</a:t>
                      </a:r>
                      <a:r>
                        <a:rPr lang="fr-FR" sz="1100" dirty="0"/>
                        <a:t>(</a:t>
                      </a:r>
                      <a:r>
                        <a:rPr lang="fr-FR" sz="1100" i="1" dirty="0"/>
                        <a:t>S</a:t>
                      </a:r>
                      <a:r>
                        <a:rPr lang="fr-FR" sz="1100" baseline="-25000" dirty="0"/>
                        <a:t>t</a:t>
                      </a:r>
                      <a:r>
                        <a:rPr lang="fr-FR" sz="1100" dirty="0"/>
                        <a:t>=0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0.9</a:t>
                      </a:r>
                    </a:p>
                  </a:txBody>
                  <a:tcPr marL="91467" marR="91467" marT="30398" marB="30398"/>
                </a:tc>
                <a:tc>
                  <a:txBody>
                    <a:bodyPr/>
                    <a:lstStyle/>
                    <a:p>
                      <a:r>
                        <a:rPr lang="fr-FR" sz="1100" dirty="0"/>
                        <a:t>0.2</a:t>
                      </a:r>
                    </a:p>
                  </a:txBody>
                  <a:tcPr marL="91467" marR="91467" marT="30398" marB="30398"/>
                </a:tc>
                <a:extLst>
                  <a:ext uri="{0D108BD9-81ED-4DB2-BD59-A6C34878D82A}">
                    <a16:rowId xmlns:a16="http://schemas.microsoft.com/office/drawing/2014/main" val="10001"/>
                  </a:ext>
                </a:extLst>
              </a:tr>
              <a:tr h="385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100" i="1" dirty="0"/>
                        <a:t>P</a:t>
                      </a:r>
                      <a:r>
                        <a:rPr lang="fr-FR" sz="1100" dirty="0"/>
                        <a:t>(</a:t>
                      </a:r>
                      <a:r>
                        <a:rPr lang="fr-FR" sz="1100" i="1" dirty="0"/>
                        <a:t>S</a:t>
                      </a:r>
                      <a:r>
                        <a:rPr lang="fr-FR" sz="1100" baseline="-25000" dirty="0"/>
                        <a:t>t</a:t>
                      </a:r>
                      <a:r>
                        <a:rPr lang="fr-FR" sz="1100" dirty="0"/>
                        <a:t>=1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0.1</a:t>
                      </a:r>
                    </a:p>
                  </a:txBody>
                  <a:tcPr marL="91467" marR="91467" marT="30398" marB="30398"/>
                </a:tc>
                <a:tc>
                  <a:txBody>
                    <a:bodyPr/>
                    <a:lstStyle/>
                    <a:p>
                      <a:r>
                        <a:rPr lang="fr-FR" sz="1100" dirty="0"/>
                        <a:t>0.8</a:t>
                      </a:r>
                    </a:p>
                  </a:txBody>
                  <a:tcPr marL="91467" marR="91467" marT="30398" marB="30398"/>
                </a:tc>
                <a:extLst>
                  <a:ext uri="{0D108BD9-81ED-4DB2-BD59-A6C34878D82A}">
                    <a16:rowId xmlns:a16="http://schemas.microsoft.com/office/drawing/2014/main" val="10002"/>
                  </a:ext>
                </a:extLst>
              </a:tr>
            </a:tbl>
          </a:graphicData>
        </a:graphic>
      </p:graphicFrame>
      <p:graphicFrame>
        <p:nvGraphicFramePr>
          <p:cNvPr id="11" name="Tableau 10"/>
          <p:cNvGraphicFramePr>
            <a:graphicFrameLocks noGrp="1"/>
          </p:cNvGraphicFramePr>
          <p:nvPr/>
        </p:nvGraphicFramePr>
        <p:xfrm>
          <a:off x="3681413" y="2925763"/>
          <a:ext cx="2708275" cy="1157287"/>
        </p:xfrm>
        <a:graphic>
          <a:graphicData uri="http://schemas.openxmlformats.org/drawingml/2006/table">
            <a:tbl>
              <a:tblPr firstRow="1" bandRow="1">
                <a:tableStyleId>{5C22544A-7EE6-4342-B048-85BDC9FD1C3A}</a:tableStyleId>
              </a:tblPr>
              <a:tblGrid>
                <a:gridCol w="1260892">
                  <a:extLst>
                    <a:ext uri="{9D8B030D-6E8A-4147-A177-3AD203B41FA5}">
                      <a16:colId xmlns:a16="http://schemas.microsoft.com/office/drawing/2014/main" val="20000"/>
                    </a:ext>
                  </a:extLst>
                </a:gridCol>
                <a:gridCol w="712164">
                  <a:extLst>
                    <a:ext uri="{9D8B030D-6E8A-4147-A177-3AD203B41FA5}">
                      <a16:colId xmlns:a16="http://schemas.microsoft.com/office/drawing/2014/main" val="20001"/>
                    </a:ext>
                  </a:extLst>
                </a:gridCol>
                <a:gridCol w="735219">
                  <a:extLst>
                    <a:ext uri="{9D8B030D-6E8A-4147-A177-3AD203B41FA5}">
                      <a16:colId xmlns:a16="http://schemas.microsoft.com/office/drawing/2014/main" val="20002"/>
                    </a:ext>
                  </a:extLst>
                </a:gridCol>
              </a:tblGrid>
              <a:tr h="408062">
                <a:tc>
                  <a:txBody>
                    <a:bodyPr/>
                    <a:lstStyle/>
                    <a:p>
                      <a:endParaRPr lang="fr-FR" sz="1600" dirty="0"/>
                    </a:p>
                  </a:txBody>
                  <a:tcPr marL="91434" marR="91434" marT="45756" marB="45756"/>
                </a:tc>
                <a:tc>
                  <a:txBody>
                    <a:bodyPr/>
                    <a:lstStyle/>
                    <a:p>
                      <a:r>
                        <a:rPr lang="fr-FR" sz="1600" i="1" dirty="0"/>
                        <a:t>H</a:t>
                      </a:r>
                      <a:r>
                        <a:rPr lang="fr-FR" sz="1600" baseline="-25000" dirty="0"/>
                        <a:t>t-1</a:t>
                      </a:r>
                      <a:r>
                        <a:rPr lang="fr-FR" sz="1600" dirty="0"/>
                        <a:t>=0</a:t>
                      </a:r>
                    </a:p>
                  </a:txBody>
                  <a:tcPr marL="91434" marR="91434" marT="45756" marB="45756"/>
                </a:tc>
                <a:tc>
                  <a:txBody>
                    <a:bodyPr/>
                    <a:lstStyle/>
                    <a:p>
                      <a:r>
                        <a:rPr lang="fr-FR" sz="1600" i="1" dirty="0"/>
                        <a:t>H</a:t>
                      </a:r>
                      <a:r>
                        <a:rPr lang="fr-FR" sz="1600" baseline="-25000" dirty="0"/>
                        <a:t>t-1</a:t>
                      </a:r>
                      <a:r>
                        <a:rPr lang="fr-FR" sz="1600" dirty="0"/>
                        <a:t>=1</a:t>
                      </a:r>
                    </a:p>
                  </a:txBody>
                  <a:tcPr marL="91434" marR="91434" marT="45756" marB="45756"/>
                </a:tc>
                <a:extLst>
                  <a:ext uri="{0D108BD9-81ED-4DB2-BD59-A6C34878D82A}">
                    <a16:rowId xmlns:a16="http://schemas.microsoft.com/office/drawing/2014/main" val="10000"/>
                  </a:ext>
                </a:extLst>
              </a:tr>
              <a:tr h="387992">
                <a:tc>
                  <a:txBody>
                    <a:bodyPr/>
                    <a:lstStyle/>
                    <a:p>
                      <a:r>
                        <a:rPr lang="fr-FR" sz="1600" i="1" dirty="0"/>
                        <a:t>P</a:t>
                      </a:r>
                      <a:r>
                        <a:rPr lang="fr-FR" sz="1600" dirty="0"/>
                        <a:t>(</a:t>
                      </a:r>
                      <a:r>
                        <a:rPr lang="fr-FR" sz="1600" i="1" dirty="0" err="1"/>
                        <a:t>H</a:t>
                      </a:r>
                      <a:r>
                        <a:rPr lang="fr-FR" sz="1600" baseline="-25000" dirty="0" err="1"/>
                        <a:t>t</a:t>
                      </a:r>
                      <a:r>
                        <a:rPr lang="fr-FR" sz="1600" dirty="0"/>
                        <a:t>=0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0.3</a:t>
                      </a:r>
                    </a:p>
                  </a:txBody>
                  <a:tcPr marL="91434" marR="91434" marT="45756" marB="45756"/>
                </a:tc>
                <a:tc>
                  <a:txBody>
                    <a:bodyPr/>
                    <a:lstStyle/>
                    <a:p>
                      <a:pPr algn="ctr"/>
                      <a:r>
                        <a:rPr lang="fr-FR" sz="1600" dirty="0"/>
                        <a:t>0.4</a:t>
                      </a:r>
                    </a:p>
                  </a:txBody>
                  <a:tcPr marL="91434" marR="91434" marT="45756" marB="45756"/>
                </a:tc>
                <a:extLst>
                  <a:ext uri="{0D108BD9-81ED-4DB2-BD59-A6C34878D82A}">
                    <a16:rowId xmlns:a16="http://schemas.microsoft.com/office/drawing/2014/main" val="10001"/>
                  </a:ext>
                </a:extLst>
              </a:tr>
              <a:tr h="361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i="1" dirty="0"/>
                        <a:t>P</a:t>
                      </a:r>
                      <a:r>
                        <a:rPr lang="fr-FR" sz="1600" dirty="0"/>
                        <a:t>(</a:t>
                      </a:r>
                      <a:r>
                        <a:rPr lang="fr-FR" sz="1600" i="1" dirty="0" err="1"/>
                        <a:t>H</a:t>
                      </a:r>
                      <a:r>
                        <a:rPr lang="fr-FR" sz="1600" i="1" baseline="-25000" dirty="0" err="1"/>
                        <a:t>t</a:t>
                      </a:r>
                      <a:r>
                        <a:rPr lang="fr-FR" sz="1600" dirty="0"/>
                        <a:t>=1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0.7</a:t>
                      </a:r>
                    </a:p>
                  </a:txBody>
                  <a:tcPr marL="91434" marR="91434" marT="45756" marB="45756"/>
                </a:tc>
                <a:tc>
                  <a:txBody>
                    <a:bodyPr/>
                    <a:lstStyle/>
                    <a:p>
                      <a:pPr algn="ctr"/>
                      <a:r>
                        <a:rPr lang="fr-FR" sz="1600" dirty="0"/>
                        <a:t>0.6</a:t>
                      </a:r>
                    </a:p>
                  </a:txBody>
                  <a:tcPr marL="91434" marR="91434" marT="45756" marB="45756"/>
                </a:tc>
                <a:extLst>
                  <a:ext uri="{0D108BD9-81ED-4DB2-BD59-A6C34878D82A}">
                    <a16:rowId xmlns:a16="http://schemas.microsoft.com/office/drawing/2014/main" val="10002"/>
                  </a:ext>
                </a:extLst>
              </a:tr>
            </a:tbl>
          </a:graphicData>
        </a:graphic>
      </p:graphicFrame>
      <p:graphicFrame>
        <p:nvGraphicFramePr>
          <p:cNvPr id="5" name="Tableau 4"/>
          <p:cNvGraphicFramePr>
            <a:graphicFrameLocks noGrp="1"/>
          </p:cNvGraphicFramePr>
          <p:nvPr/>
        </p:nvGraphicFramePr>
        <p:xfrm>
          <a:off x="4237038" y="4511675"/>
          <a:ext cx="4310064" cy="1112838"/>
        </p:xfrm>
        <a:graphic>
          <a:graphicData uri="http://schemas.openxmlformats.org/drawingml/2006/table">
            <a:tbl>
              <a:tblPr firstRow="1" bandRow="1">
                <a:tableStyleId>{5C22544A-7EE6-4342-B048-85BDC9FD1C3A}</a:tableStyleId>
              </a:tblPr>
              <a:tblGrid>
                <a:gridCol w="1077516">
                  <a:extLst>
                    <a:ext uri="{9D8B030D-6E8A-4147-A177-3AD203B41FA5}">
                      <a16:colId xmlns:a16="http://schemas.microsoft.com/office/drawing/2014/main" val="20000"/>
                    </a:ext>
                  </a:extLst>
                </a:gridCol>
                <a:gridCol w="1077516">
                  <a:extLst>
                    <a:ext uri="{9D8B030D-6E8A-4147-A177-3AD203B41FA5}">
                      <a16:colId xmlns:a16="http://schemas.microsoft.com/office/drawing/2014/main" val="20001"/>
                    </a:ext>
                  </a:extLst>
                </a:gridCol>
                <a:gridCol w="1077516">
                  <a:extLst>
                    <a:ext uri="{9D8B030D-6E8A-4147-A177-3AD203B41FA5}">
                      <a16:colId xmlns:a16="http://schemas.microsoft.com/office/drawing/2014/main" val="20002"/>
                    </a:ext>
                  </a:extLst>
                </a:gridCol>
                <a:gridCol w="1077516">
                  <a:extLst>
                    <a:ext uri="{9D8B030D-6E8A-4147-A177-3AD203B41FA5}">
                      <a16:colId xmlns:a16="http://schemas.microsoft.com/office/drawing/2014/main" val="20003"/>
                    </a:ext>
                  </a:extLst>
                </a:gridCol>
              </a:tblGrid>
              <a:tr h="370946">
                <a:tc>
                  <a:txBody>
                    <a:bodyPr/>
                    <a:lstStyle/>
                    <a:p>
                      <a:r>
                        <a:rPr lang="fr-FR" sz="1800" dirty="0"/>
                        <a:t>i</a:t>
                      </a:r>
                    </a:p>
                  </a:txBody>
                  <a:tcPr marL="91442" marR="91442" marT="45733" marB="45733"/>
                </a:tc>
                <a:tc>
                  <a:txBody>
                    <a:bodyPr/>
                    <a:lstStyle/>
                    <a:p>
                      <a:pPr algn="r"/>
                      <a:r>
                        <a:rPr lang="fr-FR" sz="1800" dirty="0"/>
                        <a:t>0</a:t>
                      </a:r>
                    </a:p>
                  </a:txBody>
                  <a:tcPr marL="91442" marR="91442" marT="45733" marB="45733"/>
                </a:tc>
                <a:tc>
                  <a:txBody>
                    <a:bodyPr/>
                    <a:lstStyle/>
                    <a:p>
                      <a:pPr algn="r"/>
                      <a:r>
                        <a:rPr lang="fr-FR" sz="1800" dirty="0"/>
                        <a:t>1</a:t>
                      </a:r>
                    </a:p>
                  </a:txBody>
                  <a:tcPr marL="91442" marR="91442" marT="45733" marB="45733"/>
                </a:tc>
                <a:tc>
                  <a:txBody>
                    <a:bodyPr/>
                    <a:lstStyle/>
                    <a:p>
                      <a:pPr algn="r"/>
                      <a:r>
                        <a:rPr lang="fr-FR" sz="1800" dirty="0"/>
                        <a:t>2</a:t>
                      </a:r>
                    </a:p>
                  </a:txBody>
                  <a:tcPr marL="91442" marR="91442" marT="45733" marB="45733"/>
                </a:tc>
                <a:extLst>
                  <a:ext uri="{0D108BD9-81ED-4DB2-BD59-A6C34878D82A}">
                    <a16:rowId xmlns:a16="http://schemas.microsoft.com/office/drawing/2014/main" val="10000"/>
                  </a:ext>
                </a:extLst>
              </a:tr>
              <a:tr h="370946">
                <a:tc>
                  <a:txBody>
                    <a:bodyPr/>
                    <a:lstStyle/>
                    <a:p>
                      <a:r>
                        <a:rPr lang="fr-FR" sz="1800" dirty="0"/>
                        <a:t>0</a:t>
                      </a:r>
                    </a:p>
                  </a:txBody>
                  <a:tcPr marL="91442" marR="91442" marT="45733" marB="45733"/>
                </a:tc>
                <a:tc>
                  <a:txBody>
                    <a:bodyPr/>
                    <a:lstStyle/>
                    <a:p>
                      <a:pPr marL="0" marR="0" lvl="1" indent="0" algn="r" defTabSz="457200" rtl="0" eaLnBrk="1" fontAlgn="auto" latinLnBrk="0" hangingPunct="1">
                        <a:lnSpc>
                          <a:spcPct val="100000"/>
                        </a:lnSpc>
                        <a:spcBef>
                          <a:spcPts val="0"/>
                        </a:spcBef>
                        <a:spcAft>
                          <a:spcPts val="0"/>
                        </a:spcAft>
                        <a:buClrTx/>
                        <a:buSzTx/>
                        <a:buFontTx/>
                        <a:buNone/>
                        <a:tabLst/>
                        <a:defRPr/>
                      </a:pPr>
                      <a:r>
                        <a:rPr lang="fr-FR" sz="1800" dirty="0"/>
                        <a:t>0.68466</a:t>
                      </a:r>
                      <a:endParaRPr lang="fr-CA" sz="1800" dirty="0">
                        <a:solidFill>
                          <a:srgbClr val="000000"/>
                        </a:solidFill>
                      </a:endParaRPr>
                    </a:p>
                  </a:txBody>
                  <a:tcPr marL="91442" marR="91442" marT="45733" marB="45733"/>
                </a:tc>
                <a:tc>
                  <a:txBody>
                    <a:bodyPr/>
                    <a:lstStyle/>
                    <a:p>
                      <a:pPr algn="r"/>
                      <a:endParaRPr lang="fr-FR" sz="1800" dirty="0"/>
                    </a:p>
                  </a:txBody>
                  <a:tcPr marL="91442" marR="91442" marT="45733" marB="45733"/>
                </a:tc>
                <a:tc>
                  <a:txBody>
                    <a:bodyPr/>
                    <a:lstStyle/>
                    <a:p>
                      <a:pPr algn="r"/>
                      <a:endParaRPr lang="fr-FR" sz="1800" dirty="0"/>
                    </a:p>
                  </a:txBody>
                  <a:tcPr marL="91442" marR="91442" marT="45733" marB="45733"/>
                </a:tc>
                <a:extLst>
                  <a:ext uri="{0D108BD9-81ED-4DB2-BD59-A6C34878D82A}">
                    <a16:rowId xmlns:a16="http://schemas.microsoft.com/office/drawing/2014/main" val="10001"/>
                  </a:ext>
                </a:extLst>
              </a:tr>
              <a:tr h="370946">
                <a:tc>
                  <a:txBody>
                    <a:bodyPr/>
                    <a:lstStyle/>
                    <a:p>
                      <a:r>
                        <a:rPr lang="fr-FR" sz="1800" dirty="0"/>
                        <a:t>1</a:t>
                      </a:r>
                    </a:p>
                  </a:txBody>
                  <a:tcPr marL="91442" marR="91442" marT="45733" marB="45733"/>
                </a:tc>
                <a:tc>
                  <a:txBody>
                    <a:bodyPr/>
                    <a:lstStyle/>
                    <a:p>
                      <a:pPr algn="r"/>
                      <a:r>
                        <a:rPr lang="fr-FR" sz="1800" dirty="0"/>
                        <a:t>0.31534</a:t>
                      </a:r>
                    </a:p>
                  </a:txBody>
                  <a:tcPr marL="91442" marR="91442" marT="45733" marB="45733"/>
                </a:tc>
                <a:tc>
                  <a:txBody>
                    <a:bodyPr/>
                    <a:lstStyle/>
                    <a:p>
                      <a:pPr algn="r"/>
                      <a:endParaRPr lang="fr-FR" sz="1800"/>
                    </a:p>
                  </a:txBody>
                  <a:tcPr marL="91442" marR="91442" marT="45733" marB="45733"/>
                </a:tc>
                <a:tc>
                  <a:txBody>
                    <a:bodyPr/>
                    <a:lstStyle/>
                    <a:p>
                      <a:pPr algn="r"/>
                      <a:endParaRPr lang="fr-FR" sz="1800" dirty="0"/>
                    </a:p>
                  </a:txBody>
                  <a:tcPr marL="91442" marR="91442" marT="45733" marB="45733"/>
                </a:tc>
                <a:extLst>
                  <a:ext uri="{0D108BD9-81ED-4DB2-BD59-A6C34878D82A}">
                    <a16:rowId xmlns:a16="http://schemas.microsoft.com/office/drawing/2014/main" val="10002"/>
                  </a:ext>
                </a:extLst>
              </a:tr>
            </a:tbl>
          </a:graphicData>
        </a:graphic>
      </p:graphicFrame>
      <p:sp>
        <p:nvSpPr>
          <p:cNvPr id="58433" name="Text Box 43"/>
          <p:cNvSpPr txBox="1">
            <a:spLocks noChangeArrowheads="1"/>
          </p:cNvSpPr>
          <p:nvPr/>
        </p:nvSpPr>
        <p:spPr bwMode="auto">
          <a:xfrm>
            <a:off x="787400" y="2565400"/>
            <a:ext cx="2197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d'observation</a:t>
            </a:r>
            <a:endParaRPr lang="fr-CA" altLang="en-US" sz="1600" b="1">
              <a:solidFill>
                <a:srgbClr val="000000"/>
              </a:solidFill>
              <a:latin typeface="Calibri" pitchFamily="34" charset="0"/>
            </a:endParaRPr>
          </a:p>
        </p:txBody>
      </p:sp>
      <p:sp>
        <p:nvSpPr>
          <p:cNvPr id="58434" name="Text Box 43"/>
          <p:cNvSpPr txBox="1">
            <a:spLocks noChangeArrowheads="1"/>
          </p:cNvSpPr>
          <p:nvPr/>
        </p:nvSpPr>
        <p:spPr bwMode="auto">
          <a:xfrm>
            <a:off x="3906838" y="2571750"/>
            <a:ext cx="2443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de transition</a:t>
            </a:r>
            <a:endParaRPr lang="fr-CA" altLang="en-US" sz="1600" b="1">
              <a:solidFill>
                <a:srgbClr val="000000"/>
              </a:solidFill>
              <a:latin typeface="Calibri" pitchFamily="34" charset="0"/>
            </a:endParaRPr>
          </a:p>
        </p:txBody>
      </p:sp>
      <p:sp>
        <p:nvSpPr>
          <p:cNvPr id="18" name="Text Box 43"/>
          <p:cNvSpPr txBox="1">
            <a:spLocks noChangeArrowheads="1"/>
          </p:cNvSpPr>
          <p:nvPr/>
        </p:nvSpPr>
        <p:spPr bwMode="auto">
          <a:xfrm>
            <a:off x="7000875" y="2589213"/>
            <a:ext cx="24431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a:solidFill>
                  <a:srgbClr val="000000"/>
                </a:solidFill>
                <a:latin typeface="+mn-lt"/>
              </a:rPr>
              <a:t>Distribution initiale</a:t>
            </a:r>
          </a:p>
        </p:txBody>
      </p:sp>
      <p:sp>
        <p:nvSpPr>
          <p:cNvPr id="58436" name="Text Box 43"/>
          <p:cNvSpPr txBox="1">
            <a:spLocks noChangeArrowheads="1"/>
          </p:cNvSpPr>
          <p:nvPr/>
        </p:nvSpPr>
        <p:spPr bwMode="auto">
          <a:xfrm rot="-5400000">
            <a:off x="3663951" y="4933950"/>
            <a:ext cx="666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CA" altLang="en-US" sz="1600" b="1">
                <a:solidFill>
                  <a:srgbClr val="000000"/>
                </a:solidFill>
                <a:latin typeface="Calibri" pitchFamily="34" charset="0"/>
              </a:rPr>
              <a:t>π(i,k)</a:t>
            </a:r>
          </a:p>
        </p:txBody>
      </p:sp>
      <p:cxnSp>
        <p:nvCxnSpPr>
          <p:cNvPr id="9" name="Connecteur droit 8"/>
          <p:cNvCxnSpPr>
            <a:cxnSpLocks noChangeShapeType="1"/>
          </p:cNvCxnSpPr>
          <p:nvPr/>
        </p:nvCxnSpPr>
        <p:spPr bwMode="auto">
          <a:xfrm>
            <a:off x="4224338" y="4518025"/>
            <a:ext cx="1082675" cy="334963"/>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2" name="Text Box 43"/>
          <p:cNvSpPr txBox="1">
            <a:spLocks noChangeArrowheads="1"/>
          </p:cNvSpPr>
          <p:nvPr/>
        </p:nvSpPr>
        <p:spPr bwMode="auto">
          <a:xfrm>
            <a:off x="5037138" y="4468813"/>
            <a:ext cx="269875" cy="3397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err="1">
                <a:solidFill>
                  <a:schemeClr val="bg1"/>
                </a:solidFill>
                <a:latin typeface="+mn-lt"/>
              </a:rPr>
              <a:t>k</a:t>
            </a:r>
            <a:endParaRPr lang="fr-CA" sz="1600" b="1" dirty="0">
              <a:solidFill>
                <a:schemeClr val="bg1"/>
              </a:solidFill>
              <a:latin typeface="+mn-lt"/>
            </a:endParaRPr>
          </a:p>
        </p:txBody>
      </p:sp>
      <p:graphicFrame>
        <p:nvGraphicFramePr>
          <p:cNvPr id="23" name="Tableau 22"/>
          <p:cNvGraphicFramePr>
            <a:graphicFrameLocks noGrp="1"/>
          </p:cNvGraphicFramePr>
          <p:nvPr/>
        </p:nvGraphicFramePr>
        <p:xfrm>
          <a:off x="6675438" y="2925763"/>
          <a:ext cx="2273300" cy="795337"/>
        </p:xfrm>
        <a:graphic>
          <a:graphicData uri="http://schemas.openxmlformats.org/drawingml/2006/table">
            <a:tbl>
              <a:tblPr firstRow="1" bandRow="1">
                <a:tableStyleId>{5C22544A-7EE6-4342-B048-85BDC9FD1C3A}</a:tableStyleId>
              </a:tblPr>
              <a:tblGrid>
                <a:gridCol w="1037694">
                  <a:extLst>
                    <a:ext uri="{9D8B030D-6E8A-4147-A177-3AD203B41FA5}">
                      <a16:colId xmlns:a16="http://schemas.microsoft.com/office/drawing/2014/main" val="20000"/>
                    </a:ext>
                  </a:extLst>
                </a:gridCol>
                <a:gridCol w="633851">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407694">
                <a:tc>
                  <a:txBody>
                    <a:bodyPr/>
                    <a:lstStyle/>
                    <a:p>
                      <a:endParaRPr lang="fr-FR" sz="1600" dirty="0"/>
                    </a:p>
                  </a:txBody>
                  <a:tcPr marL="91467" marR="91467" marT="45715" marB="45715"/>
                </a:tc>
                <a:tc>
                  <a:txBody>
                    <a:bodyPr/>
                    <a:lstStyle/>
                    <a:p>
                      <a:r>
                        <a:rPr lang="fr-FR" sz="1600" i="1" dirty="0"/>
                        <a:t>H</a:t>
                      </a:r>
                      <a:r>
                        <a:rPr lang="fr-FR" sz="1600" i="0" baseline="-25000" dirty="0"/>
                        <a:t>1</a:t>
                      </a:r>
                      <a:r>
                        <a:rPr lang="fr-FR" sz="1600" dirty="0"/>
                        <a:t>=0</a:t>
                      </a:r>
                    </a:p>
                  </a:txBody>
                  <a:tcPr marL="91467" marR="91467" marT="45715" marB="45715"/>
                </a:tc>
                <a:tc>
                  <a:txBody>
                    <a:bodyPr/>
                    <a:lstStyle/>
                    <a:p>
                      <a:r>
                        <a:rPr lang="fr-FR" sz="1600" i="1" dirty="0"/>
                        <a:t>H</a:t>
                      </a:r>
                      <a:r>
                        <a:rPr lang="fr-FR" sz="1600" i="0" baseline="-25000" dirty="0"/>
                        <a:t>1</a:t>
                      </a:r>
                      <a:r>
                        <a:rPr lang="fr-FR" sz="1600" dirty="0"/>
                        <a:t>=1</a:t>
                      </a:r>
                    </a:p>
                  </a:txBody>
                  <a:tcPr marL="91467" marR="91467" marT="45715" marB="45715"/>
                </a:tc>
                <a:extLst>
                  <a:ext uri="{0D108BD9-81ED-4DB2-BD59-A6C34878D82A}">
                    <a16:rowId xmlns:a16="http://schemas.microsoft.com/office/drawing/2014/main" val="10000"/>
                  </a:ext>
                </a:extLst>
              </a:tr>
              <a:tr h="387643">
                <a:tc>
                  <a:txBody>
                    <a:bodyPr/>
                    <a:lstStyle/>
                    <a:p>
                      <a:r>
                        <a:rPr lang="fr-FR" sz="1600" i="1" dirty="0"/>
                        <a:t>P</a:t>
                      </a:r>
                      <a:r>
                        <a:rPr lang="fr-FR" sz="1600" dirty="0"/>
                        <a:t>(</a:t>
                      </a:r>
                      <a:r>
                        <a:rPr lang="fr-FR" sz="1600" i="1" dirty="0"/>
                        <a:t>H</a:t>
                      </a:r>
                      <a:r>
                        <a:rPr lang="fr-FR" sz="1600" i="0" baseline="-25000" dirty="0"/>
                        <a:t>1</a:t>
                      </a:r>
                      <a:r>
                        <a:rPr lang="fr-FR" sz="1600" dirty="0"/>
                        <a:t>)</a:t>
                      </a:r>
                    </a:p>
                  </a:txBody>
                  <a:tcPr marL="91467" marR="91467" marT="45715" marB="45715"/>
                </a:tc>
                <a:tc>
                  <a:txBody>
                    <a:bodyPr/>
                    <a:lstStyle/>
                    <a:p>
                      <a:r>
                        <a:rPr lang="fr-FR" sz="1600" dirty="0"/>
                        <a:t>0.5</a:t>
                      </a:r>
                    </a:p>
                  </a:txBody>
                  <a:tcPr marL="91467" marR="91467" marT="45715" marB="45715"/>
                </a:tc>
                <a:tc>
                  <a:txBody>
                    <a:bodyPr/>
                    <a:lstStyle/>
                    <a:p>
                      <a:r>
                        <a:rPr lang="fr-FR" sz="1600" dirty="0"/>
                        <a:t>0.5</a:t>
                      </a:r>
                    </a:p>
                  </a:txBody>
                  <a:tcPr marL="91467" marR="91467" marT="45715" marB="45715"/>
                </a:tc>
                <a:extLst>
                  <a:ext uri="{0D108BD9-81ED-4DB2-BD59-A6C34878D82A}">
                    <a16:rowId xmlns:a16="http://schemas.microsoft.com/office/drawing/2014/main" val="10001"/>
                  </a:ext>
                </a:extLst>
              </a:tr>
            </a:tbl>
          </a:graphicData>
        </a:graphic>
      </p:graphicFrame>
      <p:graphicFrame>
        <p:nvGraphicFramePr>
          <p:cNvPr id="30" name="Tableau 29"/>
          <p:cNvGraphicFramePr>
            <a:graphicFrameLocks noGrp="1"/>
          </p:cNvGraphicFramePr>
          <p:nvPr/>
        </p:nvGraphicFramePr>
        <p:xfrm>
          <a:off x="708025" y="4511675"/>
          <a:ext cx="2446337" cy="1112838"/>
        </p:xfrm>
        <a:graphic>
          <a:graphicData uri="http://schemas.openxmlformats.org/drawingml/2006/table">
            <a:tbl>
              <a:tblPr firstRow="1" bandRow="1">
                <a:tableStyleId>{5C22544A-7EE6-4342-B048-85BDC9FD1C3A}</a:tableStyleId>
              </a:tblPr>
              <a:tblGrid>
                <a:gridCol w="1077477">
                  <a:extLst>
                    <a:ext uri="{9D8B030D-6E8A-4147-A177-3AD203B41FA5}">
                      <a16:colId xmlns:a16="http://schemas.microsoft.com/office/drawing/2014/main" val="20000"/>
                    </a:ext>
                  </a:extLst>
                </a:gridCol>
                <a:gridCol w="406350">
                  <a:extLst>
                    <a:ext uri="{9D8B030D-6E8A-4147-A177-3AD203B41FA5}">
                      <a16:colId xmlns:a16="http://schemas.microsoft.com/office/drawing/2014/main" val="20001"/>
                    </a:ext>
                  </a:extLst>
                </a:gridCol>
                <a:gridCol w="962510">
                  <a:extLst>
                    <a:ext uri="{9D8B030D-6E8A-4147-A177-3AD203B41FA5}">
                      <a16:colId xmlns:a16="http://schemas.microsoft.com/office/drawing/2014/main" val="20002"/>
                    </a:ext>
                  </a:extLst>
                </a:gridCol>
              </a:tblGrid>
              <a:tr h="370946">
                <a:tc>
                  <a:txBody>
                    <a:bodyPr/>
                    <a:lstStyle/>
                    <a:p>
                      <a:r>
                        <a:rPr lang="fr-FR" sz="1800" dirty="0"/>
                        <a:t>i</a:t>
                      </a:r>
                    </a:p>
                  </a:txBody>
                  <a:tcPr marL="91439" marR="91439" marT="45733" marB="45733"/>
                </a:tc>
                <a:tc>
                  <a:txBody>
                    <a:bodyPr/>
                    <a:lstStyle/>
                    <a:p>
                      <a:pPr algn="r"/>
                      <a:r>
                        <a:rPr lang="fr-FR" sz="1800" dirty="0"/>
                        <a:t>...</a:t>
                      </a:r>
                    </a:p>
                  </a:txBody>
                  <a:tcPr marL="91439" marR="91439" marT="45733" marB="45733"/>
                </a:tc>
                <a:tc>
                  <a:txBody>
                    <a:bodyPr/>
                    <a:lstStyle/>
                    <a:p>
                      <a:pPr algn="r"/>
                      <a:r>
                        <a:rPr lang="fr-FR" sz="1800" dirty="0"/>
                        <a:t>4</a:t>
                      </a:r>
                    </a:p>
                  </a:txBody>
                  <a:tcPr marL="91439" marR="91439" marT="45733" marB="45733"/>
                </a:tc>
                <a:extLst>
                  <a:ext uri="{0D108BD9-81ED-4DB2-BD59-A6C34878D82A}">
                    <a16:rowId xmlns:a16="http://schemas.microsoft.com/office/drawing/2014/main" val="10000"/>
                  </a:ext>
                </a:extLst>
              </a:tr>
              <a:tr h="370946">
                <a:tc>
                  <a:txBody>
                    <a:bodyPr/>
                    <a:lstStyle/>
                    <a:p>
                      <a:r>
                        <a:rPr lang="fr-FR" sz="1800" dirty="0"/>
                        <a:t>0</a:t>
                      </a:r>
                    </a:p>
                  </a:txBody>
                  <a:tcPr marL="91439" marR="91439" marT="45733" marB="45733"/>
                </a:tc>
                <a:tc>
                  <a:txBody>
                    <a:bodyPr/>
                    <a:lstStyle/>
                    <a:p>
                      <a:pPr algn="r"/>
                      <a:r>
                        <a:rPr lang="fr-FR" sz="1800" dirty="0"/>
                        <a:t>...</a:t>
                      </a:r>
                    </a:p>
                  </a:txBody>
                  <a:tcPr marL="91439" marR="91439" marT="45733" marB="45733"/>
                </a:tc>
                <a:tc>
                  <a:txBody>
                    <a:bodyPr/>
                    <a:lstStyle/>
                    <a:p>
                      <a:pPr algn="r"/>
                      <a:r>
                        <a:rPr lang="fr-FR" sz="1800" dirty="0"/>
                        <a:t>0.04427</a:t>
                      </a:r>
                    </a:p>
                  </a:txBody>
                  <a:tcPr marL="91439" marR="91439" marT="45733" marB="45733"/>
                </a:tc>
                <a:extLst>
                  <a:ext uri="{0D108BD9-81ED-4DB2-BD59-A6C34878D82A}">
                    <a16:rowId xmlns:a16="http://schemas.microsoft.com/office/drawing/2014/main" val="10001"/>
                  </a:ext>
                </a:extLst>
              </a:tr>
              <a:tr h="370946">
                <a:tc>
                  <a:txBody>
                    <a:bodyPr/>
                    <a:lstStyle/>
                    <a:p>
                      <a:r>
                        <a:rPr lang="fr-FR" sz="1800" dirty="0"/>
                        <a:t>1</a:t>
                      </a:r>
                    </a:p>
                  </a:txBody>
                  <a:tcPr marL="91439" marR="91439" marT="45733" marB="45733"/>
                </a:tc>
                <a:tc>
                  <a:txBody>
                    <a:bodyPr/>
                    <a:lstStyle/>
                    <a:p>
                      <a:pPr algn="r"/>
                      <a:r>
                        <a:rPr lang="fr-FR" sz="1800" dirty="0"/>
                        <a:t>...</a:t>
                      </a:r>
                    </a:p>
                  </a:txBody>
                  <a:tcPr marL="91439" marR="91439" marT="45733" marB="45733"/>
                </a:tc>
                <a:tc>
                  <a:txBody>
                    <a:bodyPr/>
                    <a:lstStyle/>
                    <a:p>
                      <a:pPr algn="r"/>
                      <a:r>
                        <a:rPr lang="fr-FR" sz="1800" dirty="0"/>
                        <a:t>0.02039</a:t>
                      </a:r>
                    </a:p>
                  </a:txBody>
                  <a:tcPr marL="91439" marR="91439" marT="45733" marB="45733"/>
                </a:tc>
                <a:extLst>
                  <a:ext uri="{0D108BD9-81ED-4DB2-BD59-A6C34878D82A}">
                    <a16:rowId xmlns:a16="http://schemas.microsoft.com/office/drawing/2014/main" val="10002"/>
                  </a:ext>
                </a:extLst>
              </a:tr>
            </a:tbl>
          </a:graphicData>
        </a:graphic>
      </p:graphicFrame>
      <p:sp>
        <p:nvSpPr>
          <p:cNvPr id="58471" name="Text Box 43"/>
          <p:cNvSpPr txBox="1">
            <a:spLocks noChangeArrowheads="1"/>
          </p:cNvSpPr>
          <p:nvPr/>
        </p:nvSpPr>
        <p:spPr bwMode="auto">
          <a:xfrm rot="-5400000">
            <a:off x="134938" y="4933950"/>
            <a:ext cx="666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CA" altLang="en-US" sz="1600" b="1">
                <a:solidFill>
                  <a:srgbClr val="000000"/>
                </a:solidFill>
                <a:latin typeface="Calibri" pitchFamily="34" charset="0"/>
              </a:rPr>
              <a:t>α(i,t)</a:t>
            </a:r>
          </a:p>
        </p:txBody>
      </p:sp>
      <p:cxnSp>
        <p:nvCxnSpPr>
          <p:cNvPr id="32" name="Connecteur droit 31"/>
          <p:cNvCxnSpPr>
            <a:cxnSpLocks noChangeShapeType="1"/>
          </p:cNvCxnSpPr>
          <p:nvPr/>
        </p:nvCxnSpPr>
        <p:spPr bwMode="auto">
          <a:xfrm>
            <a:off x="695325" y="4518025"/>
            <a:ext cx="1082675" cy="334963"/>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3" name="Text Box 43"/>
          <p:cNvSpPr txBox="1">
            <a:spLocks noChangeArrowheads="1"/>
          </p:cNvSpPr>
          <p:nvPr/>
        </p:nvSpPr>
        <p:spPr bwMode="auto">
          <a:xfrm>
            <a:off x="1508125" y="4468813"/>
            <a:ext cx="269875" cy="3397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err="1">
                <a:solidFill>
                  <a:schemeClr val="bg1"/>
                </a:solidFill>
                <a:latin typeface="+mn-lt"/>
              </a:rPr>
              <a:t>t</a:t>
            </a:r>
            <a:endParaRPr lang="fr-CA" sz="1600" b="1" dirty="0">
              <a:solidFill>
                <a:schemeClr val="bg1"/>
              </a:solidFill>
              <a:latin typeface="+mn-lt"/>
            </a:endParaRP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fr-FR" altLang="ko-KR" dirty="0">
                <a:latin typeface="Arial" pitchFamily="34" charset="0"/>
                <a:ea typeface="ＭＳ Ｐゴシック" pitchFamily="34" charset="-128"/>
              </a:rPr>
              <a:t>Exemple - Prédiction avec un HMM</a:t>
            </a:r>
            <a:endParaRPr lang="fr-CA" altLang="ko-KR" dirty="0">
              <a:latin typeface="Arial" pitchFamily="34" charset="0"/>
              <a:ea typeface="ＭＳ Ｐゴシック" pitchFamily="34" charset="-128"/>
            </a:endParaRPr>
          </a:p>
        </p:txBody>
      </p:sp>
      <p:sp>
        <p:nvSpPr>
          <p:cNvPr id="59395" name="Rectangle 6"/>
          <p:cNvSpPr>
            <a:spLocks noGrp="1" noChangeArrowheads="1"/>
          </p:cNvSpPr>
          <p:nvPr>
            <p:ph idx="1"/>
          </p:nvPr>
        </p:nvSpPr>
        <p:spPr/>
        <p:txBody>
          <a:bodyPr/>
          <a:lstStyle/>
          <a:p>
            <a:pPr eaLnBrk="1" hangingPunct="1"/>
            <a:r>
              <a:rPr lang="fr-CA" altLang="ko-KR" dirty="0">
                <a:ea typeface="ＭＳ Ｐゴシック" pitchFamily="34" charset="-128"/>
              </a:rPr>
              <a:t>Décoder un message binaire avec canal bruité (T=4)</a:t>
            </a:r>
          </a:p>
          <a:p>
            <a:pPr lvl="1" eaLnBrk="1" hangingPunct="1"/>
            <a:r>
              <a:rPr lang="fr-CA" altLang="ko-KR" dirty="0">
                <a:ea typeface="ＭＳ Ｐゴシック" pitchFamily="34" charset="-128"/>
              </a:rPr>
              <a:t>on souhaite calculer la distribution de prédiction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H</a:t>
            </a:r>
            <a:r>
              <a:rPr lang="fr-CA" altLang="ko-KR" baseline="-25000" dirty="0">
                <a:ea typeface="ＭＳ Ｐゴシック" pitchFamily="34" charset="-128"/>
              </a:rPr>
              <a:t>6</a:t>
            </a:r>
            <a:r>
              <a:rPr lang="fr-CA" altLang="ko-KR" dirty="0">
                <a:ea typeface="ＭＳ Ｐゴシック" pitchFamily="34" charset="-128"/>
              </a:rPr>
              <a:t>=0 | </a:t>
            </a:r>
            <a:r>
              <a:rPr lang="fr-CA" altLang="ko-KR" i="1" dirty="0">
                <a:ea typeface="ＭＳ Ｐゴシック" pitchFamily="34" charset="-128"/>
              </a:rPr>
              <a:t>S</a:t>
            </a:r>
            <a:r>
              <a:rPr lang="fr-CA" altLang="ko-KR" baseline="-25000" dirty="0">
                <a:ea typeface="ＭＳ Ｐゴシック" pitchFamily="34" charset="-128"/>
              </a:rPr>
              <a:t>1</a:t>
            </a:r>
            <a:r>
              <a:rPr lang="fr-CA" altLang="ko-KR" dirty="0">
                <a:ea typeface="ＭＳ Ｐゴシック" pitchFamily="34" charset="-128"/>
              </a:rPr>
              <a:t>=0,</a:t>
            </a:r>
            <a:r>
              <a:rPr lang="fr-CA" altLang="ko-KR" i="1" dirty="0">
                <a:ea typeface="ＭＳ Ｐゴシック" pitchFamily="34" charset="-128"/>
              </a:rPr>
              <a:t>S</a:t>
            </a:r>
            <a:r>
              <a:rPr lang="fr-CA" altLang="ko-KR" baseline="-25000" dirty="0">
                <a:ea typeface="ＭＳ Ｐゴシック" pitchFamily="34" charset="-128"/>
              </a:rPr>
              <a:t>2</a:t>
            </a:r>
            <a:r>
              <a:rPr lang="fr-CA" altLang="ko-KR" dirty="0">
                <a:ea typeface="ＭＳ Ｐゴシック" pitchFamily="34" charset="-128"/>
              </a:rPr>
              <a:t>=1,</a:t>
            </a:r>
            <a:r>
              <a:rPr lang="fr-CA" altLang="ko-KR" i="1" dirty="0">
                <a:ea typeface="ＭＳ Ｐゴシック" pitchFamily="34" charset="-128"/>
              </a:rPr>
              <a:t>S</a:t>
            </a:r>
            <a:r>
              <a:rPr lang="fr-CA" altLang="ko-KR" baseline="-25000" dirty="0">
                <a:ea typeface="ＭＳ Ｐゴシック" pitchFamily="34" charset="-128"/>
              </a:rPr>
              <a:t>3</a:t>
            </a:r>
            <a:r>
              <a:rPr lang="fr-CA" altLang="ko-KR" dirty="0">
                <a:ea typeface="ＭＳ Ｐゴシック" pitchFamily="34" charset="-128"/>
              </a:rPr>
              <a:t>=0,</a:t>
            </a:r>
            <a:r>
              <a:rPr lang="fr-CA" altLang="ko-KR" i="1" dirty="0">
                <a:ea typeface="ＭＳ Ｐゴシック" pitchFamily="34" charset="-128"/>
              </a:rPr>
              <a:t>S</a:t>
            </a:r>
            <a:r>
              <a:rPr lang="fr-CA" altLang="ko-KR" baseline="-25000" dirty="0">
                <a:ea typeface="ＭＳ Ｐゴシック" pitchFamily="34" charset="-128"/>
              </a:rPr>
              <a:t>4</a:t>
            </a:r>
            <a:r>
              <a:rPr lang="fr-CA" altLang="ko-KR" dirty="0">
                <a:ea typeface="ＭＳ Ｐゴシック" pitchFamily="34" charset="-128"/>
              </a:rPr>
              <a:t>=0) </a:t>
            </a: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r>
              <a:rPr lang="fr-CA" altLang="ko-KR" dirty="0">
                <a:ea typeface="ＭＳ Ｐゴシック" pitchFamily="34" charset="-128"/>
              </a:rPr>
              <a:t>récursion (k=0): π(i,k+1) = </a:t>
            </a:r>
            <a:r>
              <a:rPr lang="fr-CA" altLang="en-US" dirty="0">
                <a:ea typeface="ＭＳ Ｐゴシック" pitchFamily="34" charset="-128"/>
                <a:sym typeface="Symbol" pitchFamily="18" charset="2"/>
              </a:rPr>
              <a:t></a:t>
            </a:r>
            <a:r>
              <a:rPr lang="fr-CA" altLang="en-US" i="1" baseline="-25000" dirty="0">
                <a:ea typeface="ＭＳ Ｐゴシック" pitchFamily="34" charset="-128"/>
                <a:sym typeface="Symbol" pitchFamily="18" charset="2"/>
              </a:rPr>
              <a:t>j</a:t>
            </a:r>
            <a:r>
              <a:rPr lang="fr-CA" altLang="en-US" dirty="0">
                <a:ea typeface="ＭＳ Ｐゴシック" pitchFamily="34" charset="-128"/>
              </a:rPr>
              <a:t> </a:t>
            </a:r>
            <a:r>
              <a:rPr lang="fr-CA" altLang="en-US" i="1" dirty="0">
                <a:ea typeface="ＭＳ Ｐゴシック" pitchFamily="34" charset="-128"/>
              </a:rPr>
              <a:t>P</a:t>
            </a:r>
            <a:r>
              <a:rPr lang="fr-CA" altLang="en-US" dirty="0">
                <a:ea typeface="ＭＳ Ｐゴシック" pitchFamily="34" charset="-128"/>
              </a:rPr>
              <a:t>(</a:t>
            </a:r>
            <a:r>
              <a:rPr lang="fr-CA" altLang="en-US" i="1" dirty="0">
                <a:ea typeface="ＭＳ Ｐゴシック" pitchFamily="34" charset="-128"/>
              </a:rPr>
              <a:t>H</a:t>
            </a:r>
            <a:r>
              <a:rPr lang="fr-CA" altLang="ko-KR" i="1" baseline="-25000" dirty="0">
                <a:ea typeface="ＭＳ Ｐゴシック" pitchFamily="34" charset="-128"/>
              </a:rPr>
              <a:t>t+k+1</a:t>
            </a:r>
            <a:r>
              <a:rPr lang="fr-CA" altLang="ko-KR" dirty="0">
                <a:ea typeface="ＭＳ Ｐゴシック" pitchFamily="34" charset="-128"/>
              </a:rPr>
              <a:t> = </a:t>
            </a:r>
            <a:r>
              <a:rPr lang="fr-CA" altLang="ko-KR" i="1" dirty="0" err="1">
                <a:ea typeface="ＭＳ Ｐゴシック" pitchFamily="34" charset="-128"/>
              </a:rPr>
              <a:t>i</a:t>
            </a:r>
            <a:r>
              <a:rPr lang="fr-CA" altLang="ko-KR" dirty="0" err="1">
                <a:ea typeface="ＭＳ Ｐゴシック" pitchFamily="34" charset="-128"/>
              </a:rPr>
              <a:t>|</a:t>
            </a:r>
            <a:r>
              <a:rPr lang="fr-CA" altLang="ko-KR" i="1" dirty="0" err="1">
                <a:ea typeface="ＭＳ Ｐゴシック" pitchFamily="34" charset="-128"/>
              </a:rPr>
              <a:t>H</a:t>
            </a:r>
            <a:r>
              <a:rPr lang="fr-CA" altLang="ko-KR" i="1" baseline="-25000" dirty="0" err="1">
                <a:ea typeface="ＭＳ Ｐゴシック" pitchFamily="34" charset="-128"/>
              </a:rPr>
              <a:t>t+k</a:t>
            </a:r>
            <a:r>
              <a:rPr lang="fr-CA" altLang="ko-KR" baseline="-25000" dirty="0">
                <a:ea typeface="ＭＳ Ｐゴシック" pitchFamily="34" charset="-128"/>
              </a:rPr>
              <a:t> </a:t>
            </a:r>
            <a:r>
              <a:rPr lang="fr-CA" altLang="ko-KR" dirty="0">
                <a:ea typeface="ＭＳ Ｐゴシック" pitchFamily="34" charset="-128"/>
              </a:rPr>
              <a:t>= </a:t>
            </a:r>
            <a:r>
              <a:rPr lang="fr-CA" altLang="ko-KR" i="1" dirty="0">
                <a:ea typeface="ＭＳ Ｐゴシック" pitchFamily="34" charset="-128"/>
              </a:rPr>
              <a:t>j</a:t>
            </a:r>
            <a:r>
              <a:rPr lang="fr-CA" altLang="ko-KR" dirty="0">
                <a:ea typeface="ＭＳ Ｐゴシック" pitchFamily="34" charset="-128"/>
              </a:rPr>
              <a:t>)</a:t>
            </a:r>
            <a:r>
              <a:rPr lang="fr-CA" altLang="en-US" dirty="0">
                <a:ea typeface="ＭＳ Ｐゴシック" pitchFamily="34" charset="-128"/>
              </a:rPr>
              <a:t> </a:t>
            </a:r>
            <a:r>
              <a:rPr lang="fr-CA" altLang="ko-KR" dirty="0">
                <a:ea typeface="ＭＳ Ｐゴシック" pitchFamily="34" charset="-128"/>
              </a:rPr>
              <a:t>π(</a:t>
            </a:r>
            <a:r>
              <a:rPr lang="fr-CA" altLang="ko-KR" dirty="0" err="1">
                <a:ea typeface="ＭＳ Ｐゴシック" pitchFamily="34" charset="-128"/>
              </a:rPr>
              <a:t>j,k</a:t>
            </a:r>
            <a:r>
              <a:rPr lang="fr-CA" altLang="ko-KR" dirty="0">
                <a:ea typeface="ＭＳ Ｐゴシック" pitchFamily="34" charset="-128"/>
              </a:rPr>
              <a:t>)</a:t>
            </a:r>
            <a:endParaRPr lang="fr-CA" altLang="en-US" dirty="0">
              <a:solidFill>
                <a:srgbClr val="000000"/>
              </a:solidFill>
              <a:ea typeface="ＭＳ Ｐゴシック" pitchFamily="34" charset="-128"/>
            </a:endParaRPr>
          </a:p>
        </p:txBody>
      </p:sp>
      <p:sp>
        <p:nvSpPr>
          <p:cNvPr id="59396"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59397"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59398"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8DD6C5F9-BC2D-4B71-AAB3-9CE4DB76499D}" type="slidenum">
              <a:rPr lang="en-US" altLang="en-US" smtClean="0">
                <a:latin typeface="Calibri" pitchFamily="34" charset="0"/>
              </a:rPr>
              <a:pPr/>
              <a:t>73</a:t>
            </a:fld>
            <a:endParaRPr lang="en-US" altLang="en-US">
              <a:latin typeface="Calibri" pitchFamily="34" charset="0"/>
            </a:endParaRPr>
          </a:p>
        </p:txBody>
      </p:sp>
      <p:graphicFrame>
        <p:nvGraphicFramePr>
          <p:cNvPr id="4" name="Tableau 3"/>
          <p:cNvGraphicFramePr>
            <a:graphicFrameLocks noGrp="1"/>
          </p:cNvGraphicFramePr>
          <p:nvPr/>
        </p:nvGraphicFramePr>
        <p:xfrm>
          <a:off x="681038" y="2921000"/>
          <a:ext cx="2273300" cy="1155699"/>
        </p:xfrm>
        <a:graphic>
          <a:graphicData uri="http://schemas.openxmlformats.org/drawingml/2006/table">
            <a:tbl>
              <a:tblPr firstRow="1" bandRow="1">
                <a:tableStyleId>{5C22544A-7EE6-4342-B048-85BDC9FD1C3A}</a:tableStyleId>
              </a:tblPr>
              <a:tblGrid>
                <a:gridCol w="1109906">
                  <a:extLst>
                    <a:ext uri="{9D8B030D-6E8A-4147-A177-3AD203B41FA5}">
                      <a16:colId xmlns:a16="http://schemas.microsoft.com/office/drawing/2014/main" val="20000"/>
                    </a:ext>
                  </a:extLst>
                </a:gridCol>
                <a:gridCol w="561639">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385233">
                <a:tc>
                  <a:txBody>
                    <a:bodyPr/>
                    <a:lstStyle/>
                    <a:p>
                      <a:endParaRPr lang="fr-FR" sz="1100" dirty="0"/>
                    </a:p>
                  </a:txBody>
                  <a:tcPr marL="91467" marR="91467" marT="30398" marB="30398"/>
                </a:tc>
                <a:tc>
                  <a:txBody>
                    <a:bodyPr/>
                    <a:lstStyle/>
                    <a:p>
                      <a:r>
                        <a:rPr lang="fr-FR" sz="1100" i="1" dirty="0" err="1"/>
                        <a:t>H</a:t>
                      </a:r>
                      <a:r>
                        <a:rPr lang="fr-FR" sz="1100" baseline="-25000" dirty="0" err="1"/>
                        <a:t>t</a:t>
                      </a:r>
                      <a:r>
                        <a:rPr lang="fr-FR" sz="1100" dirty="0"/>
                        <a:t>=0</a:t>
                      </a:r>
                    </a:p>
                  </a:txBody>
                  <a:tcPr marL="91467" marR="91467" marT="30398" marB="30398"/>
                </a:tc>
                <a:tc>
                  <a:txBody>
                    <a:bodyPr/>
                    <a:lstStyle/>
                    <a:p>
                      <a:r>
                        <a:rPr lang="fr-FR" sz="1100" i="1" dirty="0" err="1"/>
                        <a:t>H</a:t>
                      </a:r>
                      <a:r>
                        <a:rPr lang="fr-FR" sz="1100" baseline="-25000" dirty="0" err="1"/>
                        <a:t>t</a:t>
                      </a:r>
                      <a:r>
                        <a:rPr lang="fr-FR" sz="1100" dirty="0"/>
                        <a:t>=1</a:t>
                      </a:r>
                    </a:p>
                  </a:txBody>
                  <a:tcPr marL="91467" marR="91467" marT="30398" marB="30398"/>
                </a:tc>
                <a:extLst>
                  <a:ext uri="{0D108BD9-81ED-4DB2-BD59-A6C34878D82A}">
                    <a16:rowId xmlns:a16="http://schemas.microsoft.com/office/drawing/2014/main" val="10000"/>
                  </a:ext>
                </a:extLst>
              </a:tr>
              <a:tr h="385233">
                <a:tc>
                  <a:txBody>
                    <a:bodyPr/>
                    <a:lstStyle/>
                    <a:p>
                      <a:r>
                        <a:rPr lang="fr-FR" sz="1100" i="1" dirty="0"/>
                        <a:t>P</a:t>
                      </a:r>
                      <a:r>
                        <a:rPr lang="fr-FR" sz="1100" dirty="0"/>
                        <a:t>(</a:t>
                      </a:r>
                      <a:r>
                        <a:rPr lang="fr-FR" sz="1100" i="1" dirty="0"/>
                        <a:t>S</a:t>
                      </a:r>
                      <a:r>
                        <a:rPr lang="fr-FR" sz="1100" baseline="-25000" dirty="0"/>
                        <a:t>t</a:t>
                      </a:r>
                      <a:r>
                        <a:rPr lang="fr-FR" sz="1100" dirty="0"/>
                        <a:t>=0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0.9</a:t>
                      </a:r>
                    </a:p>
                  </a:txBody>
                  <a:tcPr marL="91467" marR="91467" marT="30398" marB="30398"/>
                </a:tc>
                <a:tc>
                  <a:txBody>
                    <a:bodyPr/>
                    <a:lstStyle/>
                    <a:p>
                      <a:r>
                        <a:rPr lang="fr-FR" sz="1100" dirty="0"/>
                        <a:t>0.2</a:t>
                      </a:r>
                    </a:p>
                  </a:txBody>
                  <a:tcPr marL="91467" marR="91467" marT="30398" marB="30398"/>
                </a:tc>
                <a:extLst>
                  <a:ext uri="{0D108BD9-81ED-4DB2-BD59-A6C34878D82A}">
                    <a16:rowId xmlns:a16="http://schemas.microsoft.com/office/drawing/2014/main" val="10001"/>
                  </a:ext>
                </a:extLst>
              </a:tr>
              <a:tr h="385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100" i="1" dirty="0"/>
                        <a:t>P</a:t>
                      </a:r>
                      <a:r>
                        <a:rPr lang="fr-FR" sz="1100" dirty="0"/>
                        <a:t>(</a:t>
                      </a:r>
                      <a:r>
                        <a:rPr lang="fr-FR" sz="1100" i="1" dirty="0"/>
                        <a:t>S</a:t>
                      </a:r>
                      <a:r>
                        <a:rPr lang="fr-FR" sz="1100" baseline="-25000" dirty="0"/>
                        <a:t>t</a:t>
                      </a:r>
                      <a:r>
                        <a:rPr lang="fr-FR" sz="1100" dirty="0"/>
                        <a:t>=1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0.1</a:t>
                      </a:r>
                    </a:p>
                  </a:txBody>
                  <a:tcPr marL="91467" marR="91467" marT="30398" marB="30398"/>
                </a:tc>
                <a:tc>
                  <a:txBody>
                    <a:bodyPr/>
                    <a:lstStyle/>
                    <a:p>
                      <a:r>
                        <a:rPr lang="fr-FR" sz="1100" dirty="0"/>
                        <a:t>0.8</a:t>
                      </a:r>
                    </a:p>
                  </a:txBody>
                  <a:tcPr marL="91467" marR="91467" marT="30398" marB="30398"/>
                </a:tc>
                <a:extLst>
                  <a:ext uri="{0D108BD9-81ED-4DB2-BD59-A6C34878D82A}">
                    <a16:rowId xmlns:a16="http://schemas.microsoft.com/office/drawing/2014/main" val="10002"/>
                  </a:ext>
                </a:extLst>
              </a:tr>
            </a:tbl>
          </a:graphicData>
        </a:graphic>
      </p:graphicFrame>
      <p:graphicFrame>
        <p:nvGraphicFramePr>
          <p:cNvPr id="11" name="Tableau 10"/>
          <p:cNvGraphicFramePr>
            <a:graphicFrameLocks noGrp="1"/>
          </p:cNvGraphicFramePr>
          <p:nvPr/>
        </p:nvGraphicFramePr>
        <p:xfrm>
          <a:off x="3681413" y="2925763"/>
          <a:ext cx="2708275" cy="1157287"/>
        </p:xfrm>
        <a:graphic>
          <a:graphicData uri="http://schemas.openxmlformats.org/drawingml/2006/table">
            <a:tbl>
              <a:tblPr firstRow="1" bandRow="1">
                <a:tableStyleId>{5C22544A-7EE6-4342-B048-85BDC9FD1C3A}</a:tableStyleId>
              </a:tblPr>
              <a:tblGrid>
                <a:gridCol w="1260892">
                  <a:extLst>
                    <a:ext uri="{9D8B030D-6E8A-4147-A177-3AD203B41FA5}">
                      <a16:colId xmlns:a16="http://schemas.microsoft.com/office/drawing/2014/main" val="20000"/>
                    </a:ext>
                  </a:extLst>
                </a:gridCol>
                <a:gridCol w="712164">
                  <a:extLst>
                    <a:ext uri="{9D8B030D-6E8A-4147-A177-3AD203B41FA5}">
                      <a16:colId xmlns:a16="http://schemas.microsoft.com/office/drawing/2014/main" val="20001"/>
                    </a:ext>
                  </a:extLst>
                </a:gridCol>
                <a:gridCol w="735219">
                  <a:extLst>
                    <a:ext uri="{9D8B030D-6E8A-4147-A177-3AD203B41FA5}">
                      <a16:colId xmlns:a16="http://schemas.microsoft.com/office/drawing/2014/main" val="20002"/>
                    </a:ext>
                  </a:extLst>
                </a:gridCol>
              </a:tblGrid>
              <a:tr h="408062">
                <a:tc>
                  <a:txBody>
                    <a:bodyPr/>
                    <a:lstStyle/>
                    <a:p>
                      <a:endParaRPr lang="fr-FR" sz="1600" dirty="0"/>
                    </a:p>
                  </a:txBody>
                  <a:tcPr marL="91434" marR="91434" marT="45756" marB="45756"/>
                </a:tc>
                <a:tc>
                  <a:txBody>
                    <a:bodyPr/>
                    <a:lstStyle/>
                    <a:p>
                      <a:r>
                        <a:rPr lang="fr-FR" sz="1600" i="1" dirty="0"/>
                        <a:t>H</a:t>
                      </a:r>
                      <a:r>
                        <a:rPr lang="fr-FR" sz="1600" baseline="-25000" dirty="0"/>
                        <a:t>t-1</a:t>
                      </a:r>
                      <a:r>
                        <a:rPr lang="fr-FR" sz="1600" dirty="0"/>
                        <a:t>=0</a:t>
                      </a:r>
                    </a:p>
                  </a:txBody>
                  <a:tcPr marL="91434" marR="91434" marT="45756" marB="45756"/>
                </a:tc>
                <a:tc>
                  <a:txBody>
                    <a:bodyPr/>
                    <a:lstStyle/>
                    <a:p>
                      <a:r>
                        <a:rPr lang="fr-FR" sz="1600" i="1" dirty="0"/>
                        <a:t>H</a:t>
                      </a:r>
                      <a:r>
                        <a:rPr lang="fr-FR" sz="1600" baseline="-25000" dirty="0"/>
                        <a:t>t-1</a:t>
                      </a:r>
                      <a:r>
                        <a:rPr lang="fr-FR" sz="1600" dirty="0"/>
                        <a:t>=1</a:t>
                      </a:r>
                    </a:p>
                  </a:txBody>
                  <a:tcPr marL="91434" marR="91434" marT="45756" marB="45756"/>
                </a:tc>
                <a:extLst>
                  <a:ext uri="{0D108BD9-81ED-4DB2-BD59-A6C34878D82A}">
                    <a16:rowId xmlns:a16="http://schemas.microsoft.com/office/drawing/2014/main" val="10000"/>
                  </a:ext>
                </a:extLst>
              </a:tr>
              <a:tr h="387992">
                <a:tc>
                  <a:txBody>
                    <a:bodyPr/>
                    <a:lstStyle/>
                    <a:p>
                      <a:r>
                        <a:rPr lang="fr-FR" sz="1600" i="1" dirty="0"/>
                        <a:t>P</a:t>
                      </a:r>
                      <a:r>
                        <a:rPr lang="fr-FR" sz="1600" dirty="0"/>
                        <a:t>(</a:t>
                      </a:r>
                      <a:r>
                        <a:rPr lang="fr-FR" sz="1600" i="1" dirty="0" err="1"/>
                        <a:t>H</a:t>
                      </a:r>
                      <a:r>
                        <a:rPr lang="fr-FR" sz="1600" baseline="-25000" dirty="0" err="1"/>
                        <a:t>t</a:t>
                      </a:r>
                      <a:r>
                        <a:rPr lang="fr-FR" sz="1600" dirty="0"/>
                        <a:t>=0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0.3</a:t>
                      </a:r>
                    </a:p>
                  </a:txBody>
                  <a:tcPr marL="91434" marR="91434" marT="45756" marB="45756"/>
                </a:tc>
                <a:tc>
                  <a:txBody>
                    <a:bodyPr/>
                    <a:lstStyle/>
                    <a:p>
                      <a:pPr algn="ctr"/>
                      <a:r>
                        <a:rPr lang="fr-FR" sz="1600" dirty="0"/>
                        <a:t>0.4</a:t>
                      </a:r>
                    </a:p>
                  </a:txBody>
                  <a:tcPr marL="91434" marR="91434" marT="45756" marB="45756"/>
                </a:tc>
                <a:extLst>
                  <a:ext uri="{0D108BD9-81ED-4DB2-BD59-A6C34878D82A}">
                    <a16:rowId xmlns:a16="http://schemas.microsoft.com/office/drawing/2014/main" val="10001"/>
                  </a:ext>
                </a:extLst>
              </a:tr>
              <a:tr h="361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i="1" dirty="0"/>
                        <a:t>P</a:t>
                      </a:r>
                      <a:r>
                        <a:rPr lang="fr-FR" sz="1600" dirty="0"/>
                        <a:t>(</a:t>
                      </a:r>
                      <a:r>
                        <a:rPr lang="fr-FR" sz="1600" i="1" dirty="0" err="1"/>
                        <a:t>H</a:t>
                      </a:r>
                      <a:r>
                        <a:rPr lang="fr-FR" sz="1600" i="1" baseline="-25000" dirty="0" err="1"/>
                        <a:t>t</a:t>
                      </a:r>
                      <a:r>
                        <a:rPr lang="fr-FR" sz="1600" dirty="0"/>
                        <a:t>=1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0.7</a:t>
                      </a:r>
                    </a:p>
                  </a:txBody>
                  <a:tcPr marL="91434" marR="91434" marT="45756" marB="45756"/>
                </a:tc>
                <a:tc>
                  <a:txBody>
                    <a:bodyPr/>
                    <a:lstStyle/>
                    <a:p>
                      <a:pPr algn="ctr"/>
                      <a:r>
                        <a:rPr lang="fr-FR" sz="1600" dirty="0"/>
                        <a:t>0.6</a:t>
                      </a:r>
                    </a:p>
                  </a:txBody>
                  <a:tcPr marL="91434" marR="91434" marT="45756" marB="45756"/>
                </a:tc>
                <a:extLst>
                  <a:ext uri="{0D108BD9-81ED-4DB2-BD59-A6C34878D82A}">
                    <a16:rowId xmlns:a16="http://schemas.microsoft.com/office/drawing/2014/main" val="10002"/>
                  </a:ext>
                </a:extLst>
              </a:tr>
            </a:tbl>
          </a:graphicData>
        </a:graphic>
      </p:graphicFrame>
      <p:graphicFrame>
        <p:nvGraphicFramePr>
          <p:cNvPr id="5" name="Tableau 4"/>
          <p:cNvGraphicFramePr>
            <a:graphicFrameLocks noGrp="1"/>
          </p:cNvGraphicFramePr>
          <p:nvPr/>
        </p:nvGraphicFramePr>
        <p:xfrm>
          <a:off x="4237038" y="4511675"/>
          <a:ext cx="4310064" cy="1112838"/>
        </p:xfrm>
        <a:graphic>
          <a:graphicData uri="http://schemas.openxmlformats.org/drawingml/2006/table">
            <a:tbl>
              <a:tblPr firstRow="1" bandRow="1">
                <a:tableStyleId>{5C22544A-7EE6-4342-B048-85BDC9FD1C3A}</a:tableStyleId>
              </a:tblPr>
              <a:tblGrid>
                <a:gridCol w="1077516">
                  <a:extLst>
                    <a:ext uri="{9D8B030D-6E8A-4147-A177-3AD203B41FA5}">
                      <a16:colId xmlns:a16="http://schemas.microsoft.com/office/drawing/2014/main" val="20000"/>
                    </a:ext>
                  </a:extLst>
                </a:gridCol>
                <a:gridCol w="1077516">
                  <a:extLst>
                    <a:ext uri="{9D8B030D-6E8A-4147-A177-3AD203B41FA5}">
                      <a16:colId xmlns:a16="http://schemas.microsoft.com/office/drawing/2014/main" val="20001"/>
                    </a:ext>
                  </a:extLst>
                </a:gridCol>
                <a:gridCol w="1077516">
                  <a:extLst>
                    <a:ext uri="{9D8B030D-6E8A-4147-A177-3AD203B41FA5}">
                      <a16:colId xmlns:a16="http://schemas.microsoft.com/office/drawing/2014/main" val="20002"/>
                    </a:ext>
                  </a:extLst>
                </a:gridCol>
                <a:gridCol w="1077516">
                  <a:extLst>
                    <a:ext uri="{9D8B030D-6E8A-4147-A177-3AD203B41FA5}">
                      <a16:colId xmlns:a16="http://schemas.microsoft.com/office/drawing/2014/main" val="20003"/>
                    </a:ext>
                  </a:extLst>
                </a:gridCol>
              </a:tblGrid>
              <a:tr h="370946">
                <a:tc>
                  <a:txBody>
                    <a:bodyPr/>
                    <a:lstStyle/>
                    <a:p>
                      <a:r>
                        <a:rPr lang="fr-FR" sz="1800" dirty="0"/>
                        <a:t>i</a:t>
                      </a:r>
                    </a:p>
                  </a:txBody>
                  <a:tcPr marL="91442" marR="91442" marT="45733" marB="45733"/>
                </a:tc>
                <a:tc>
                  <a:txBody>
                    <a:bodyPr/>
                    <a:lstStyle/>
                    <a:p>
                      <a:pPr algn="r"/>
                      <a:r>
                        <a:rPr lang="fr-FR" sz="1800" dirty="0"/>
                        <a:t>0</a:t>
                      </a:r>
                    </a:p>
                  </a:txBody>
                  <a:tcPr marL="91442" marR="91442" marT="45733" marB="45733"/>
                </a:tc>
                <a:tc>
                  <a:txBody>
                    <a:bodyPr/>
                    <a:lstStyle/>
                    <a:p>
                      <a:pPr algn="r"/>
                      <a:r>
                        <a:rPr lang="fr-FR" sz="1800" dirty="0"/>
                        <a:t>1</a:t>
                      </a:r>
                    </a:p>
                  </a:txBody>
                  <a:tcPr marL="91442" marR="91442" marT="45733" marB="45733"/>
                </a:tc>
                <a:tc>
                  <a:txBody>
                    <a:bodyPr/>
                    <a:lstStyle/>
                    <a:p>
                      <a:pPr algn="r"/>
                      <a:r>
                        <a:rPr lang="fr-FR" sz="1800" dirty="0"/>
                        <a:t>2</a:t>
                      </a:r>
                    </a:p>
                  </a:txBody>
                  <a:tcPr marL="91442" marR="91442" marT="45733" marB="45733"/>
                </a:tc>
                <a:extLst>
                  <a:ext uri="{0D108BD9-81ED-4DB2-BD59-A6C34878D82A}">
                    <a16:rowId xmlns:a16="http://schemas.microsoft.com/office/drawing/2014/main" val="10000"/>
                  </a:ext>
                </a:extLst>
              </a:tr>
              <a:tr h="370946">
                <a:tc>
                  <a:txBody>
                    <a:bodyPr/>
                    <a:lstStyle/>
                    <a:p>
                      <a:r>
                        <a:rPr lang="fr-FR" sz="1800" dirty="0"/>
                        <a:t>0</a:t>
                      </a:r>
                    </a:p>
                  </a:txBody>
                  <a:tcPr marL="91442" marR="91442" marT="45733" marB="45733"/>
                </a:tc>
                <a:tc>
                  <a:txBody>
                    <a:bodyPr/>
                    <a:lstStyle/>
                    <a:p>
                      <a:pPr marL="0" marR="0" lvl="1" indent="0" algn="r" defTabSz="457200" rtl="0" eaLnBrk="1" fontAlgn="auto" latinLnBrk="0" hangingPunct="1">
                        <a:lnSpc>
                          <a:spcPct val="100000"/>
                        </a:lnSpc>
                        <a:spcBef>
                          <a:spcPts val="0"/>
                        </a:spcBef>
                        <a:spcAft>
                          <a:spcPts val="0"/>
                        </a:spcAft>
                        <a:buClrTx/>
                        <a:buSzTx/>
                        <a:buFontTx/>
                        <a:buNone/>
                        <a:tabLst/>
                        <a:defRPr/>
                      </a:pPr>
                      <a:r>
                        <a:rPr lang="fr-FR" sz="1800" dirty="0"/>
                        <a:t>0.68466</a:t>
                      </a:r>
                      <a:endParaRPr lang="fr-CA" sz="1800" dirty="0">
                        <a:solidFill>
                          <a:srgbClr val="000000"/>
                        </a:solidFill>
                      </a:endParaRPr>
                    </a:p>
                  </a:txBody>
                  <a:tcPr marL="91442" marR="91442" marT="45733" marB="45733"/>
                </a:tc>
                <a:tc>
                  <a:txBody>
                    <a:bodyPr/>
                    <a:lstStyle/>
                    <a:p>
                      <a:pPr algn="r"/>
                      <a:endParaRPr lang="fr-FR" sz="1800" dirty="0"/>
                    </a:p>
                  </a:txBody>
                  <a:tcPr marL="91442" marR="91442" marT="45733" marB="45733">
                    <a:solidFill>
                      <a:srgbClr val="FF0000"/>
                    </a:solidFill>
                  </a:tcPr>
                </a:tc>
                <a:tc>
                  <a:txBody>
                    <a:bodyPr/>
                    <a:lstStyle/>
                    <a:p>
                      <a:pPr algn="r"/>
                      <a:endParaRPr lang="fr-FR" sz="1800" dirty="0"/>
                    </a:p>
                  </a:txBody>
                  <a:tcPr marL="91442" marR="91442" marT="45733" marB="45733"/>
                </a:tc>
                <a:extLst>
                  <a:ext uri="{0D108BD9-81ED-4DB2-BD59-A6C34878D82A}">
                    <a16:rowId xmlns:a16="http://schemas.microsoft.com/office/drawing/2014/main" val="10001"/>
                  </a:ext>
                </a:extLst>
              </a:tr>
              <a:tr h="370946">
                <a:tc>
                  <a:txBody>
                    <a:bodyPr/>
                    <a:lstStyle/>
                    <a:p>
                      <a:r>
                        <a:rPr lang="fr-FR" sz="1800" dirty="0"/>
                        <a:t>1</a:t>
                      </a:r>
                    </a:p>
                  </a:txBody>
                  <a:tcPr marL="91442" marR="91442" marT="45733" marB="45733"/>
                </a:tc>
                <a:tc>
                  <a:txBody>
                    <a:bodyPr/>
                    <a:lstStyle/>
                    <a:p>
                      <a:pPr algn="r"/>
                      <a:r>
                        <a:rPr lang="fr-FR" sz="1800" dirty="0"/>
                        <a:t>0.31534</a:t>
                      </a:r>
                    </a:p>
                  </a:txBody>
                  <a:tcPr marL="91442" marR="91442" marT="45733" marB="45733"/>
                </a:tc>
                <a:tc>
                  <a:txBody>
                    <a:bodyPr/>
                    <a:lstStyle/>
                    <a:p>
                      <a:pPr algn="r"/>
                      <a:endParaRPr lang="fr-FR" sz="1800" dirty="0"/>
                    </a:p>
                  </a:txBody>
                  <a:tcPr marL="91442" marR="91442" marT="45733" marB="45733">
                    <a:solidFill>
                      <a:srgbClr val="FF0000"/>
                    </a:solidFill>
                  </a:tcPr>
                </a:tc>
                <a:tc>
                  <a:txBody>
                    <a:bodyPr/>
                    <a:lstStyle/>
                    <a:p>
                      <a:pPr algn="r"/>
                      <a:endParaRPr lang="fr-FR" sz="1800" dirty="0"/>
                    </a:p>
                  </a:txBody>
                  <a:tcPr marL="91442" marR="91442" marT="45733" marB="45733"/>
                </a:tc>
                <a:extLst>
                  <a:ext uri="{0D108BD9-81ED-4DB2-BD59-A6C34878D82A}">
                    <a16:rowId xmlns:a16="http://schemas.microsoft.com/office/drawing/2014/main" val="10002"/>
                  </a:ext>
                </a:extLst>
              </a:tr>
            </a:tbl>
          </a:graphicData>
        </a:graphic>
      </p:graphicFrame>
      <p:sp>
        <p:nvSpPr>
          <p:cNvPr id="59457" name="Text Box 43"/>
          <p:cNvSpPr txBox="1">
            <a:spLocks noChangeArrowheads="1"/>
          </p:cNvSpPr>
          <p:nvPr/>
        </p:nvSpPr>
        <p:spPr bwMode="auto">
          <a:xfrm>
            <a:off x="787400" y="2565400"/>
            <a:ext cx="2197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d'observation</a:t>
            </a:r>
            <a:endParaRPr lang="fr-CA" altLang="en-US" sz="1600" b="1">
              <a:solidFill>
                <a:srgbClr val="000000"/>
              </a:solidFill>
              <a:latin typeface="Calibri" pitchFamily="34" charset="0"/>
            </a:endParaRPr>
          </a:p>
        </p:txBody>
      </p:sp>
      <p:sp>
        <p:nvSpPr>
          <p:cNvPr id="59458" name="Text Box 43"/>
          <p:cNvSpPr txBox="1">
            <a:spLocks noChangeArrowheads="1"/>
          </p:cNvSpPr>
          <p:nvPr/>
        </p:nvSpPr>
        <p:spPr bwMode="auto">
          <a:xfrm>
            <a:off x="3906838" y="2571750"/>
            <a:ext cx="2443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de transition</a:t>
            </a:r>
            <a:endParaRPr lang="fr-CA" altLang="en-US" sz="1600" b="1">
              <a:solidFill>
                <a:srgbClr val="000000"/>
              </a:solidFill>
              <a:latin typeface="Calibri" pitchFamily="34" charset="0"/>
            </a:endParaRPr>
          </a:p>
        </p:txBody>
      </p:sp>
      <p:sp>
        <p:nvSpPr>
          <p:cNvPr id="18" name="Text Box 43"/>
          <p:cNvSpPr txBox="1">
            <a:spLocks noChangeArrowheads="1"/>
          </p:cNvSpPr>
          <p:nvPr/>
        </p:nvSpPr>
        <p:spPr bwMode="auto">
          <a:xfrm>
            <a:off x="7000875" y="2589213"/>
            <a:ext cx="24431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a:solidFill>
                  <a:srgbClr val="000000"/>
                </a:solidFill>
                <a:latin typeface="+mn-lt"/>
              </a:rPr>
              <a:t>Distribution initiale</a:t>
            </a:r>
          </a:p>
        </p:txBody>
      </p:sp>
      <p:sp>
        <p:nvSpPr>
          <p:cNvPr id="59460" name="Text Box 43"/>
          <p:cNvSpPr txBox="1">
            <a:spLocks noChangeArrowheads="1"/>
          </p:cNvSpPr>
          <p:nvPr/>
        </p:nvSpPr>
        <p:spPr bwMode="auto">
          <a:xfrm rot="-5400000">
            <a:off x="3663951" y="4933950"/>
            <a:ext cx="666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CA" altLang="en-US" sz="1600" b="1">
                <a:solidFill>
                  <a:srgbClr val="000000"/>
                </a:solidFill>
                <a:latin typeface="Calibri" pitchFamily="34" charset="0"/>
              </a:rPr>
              <a:t>π(i,k)</a:t>
            </a:r>
          </a:p>
        </p:txBody>
      </p:sp>
      <p:cxnSp>
        <p:nvCxnSpPr>
          <p:cNvPr id="9" name="Connecteur droit 8"/>
          <p:cNvCxnSpPr>
            <a:cxnSpLocks noChangeShapeType="1"/>
          </p:cNvCxnSpPr>
          <p:nvPr/>
        </p:nvCxnSpPr>
        <p:spPr bwMode="auto">
          <a:xfrm>
            <a:off x="4224338" y="4518025"/>
            <a:ext cx="1082675" cy="334963"/>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2" name="Text Box 43"/>
          <p:cNvSpPr txBox="1">
            <a:spLocks noChangeArrowheads="1"/>
          </p:cNvSpPr>
          <p:nvPr/>
        </p:nvSpPr>
        <p:spPr bwMode="auto">
          <a:xfrm>
            <a:off x="5037138" y="4468813"/>
            <a:ext cx="269875" cy="3397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err="1">
                <a:solidFill>
                  <a:schemeClr val="bg1"/>
                </a:solidFill>
                <a:latin typeface="+mn-lt"/>
              </a:rPr>
              <a:t>k</a:t>
            </a:r>
            <a:endParaRPr lang="fr-CA" sz="1600" b="1" dirty="0">
              <a:solidFill>
                <a:schemeClr val="bg1"/>
              </a:solidFill>
              <a:latin typeface="+mn-lt"/>
            </a:endParaRPr>
          </a:p>
        </p:txBody>
      </p:sp>
      <p:graphicFrame>
        <p:nvGraphicFramePr>
          <p:cNvPr id="23" name="Tableau 22"/>
          <p:cNvGraphicFramePr>
            <a:graphicFrameLocks noGrp="1"/>
          </p:cNvGraphicFramePr>
          <p:nvPr/>
        </p:nvGraphicFramePr>
        <p:xfrm>
          <a:off x="6675438" y="2925763"/>
          <a:ext cx="2273300" cy="795337"/>
        </p:xfrm>
        <a:graphic>
          <a:graphicData uri="http://schemas.openxmlformats.org/drawingml/2006/table">
            <a:tbl>
              <a:tblPr firstRow="1" bandRow="1">
                <a:tableStyleId>{5C22544A-7EE6-4342-B048-85BDC9FD1C3A}</a:tableStyleId>
              </a:tblPr>
              <a:tblGrid>
                <a:gridCol w="1037694">
                  <a:extLst>
                    <a:ext uri="{9D8B030D-6E8A-4147-A177-3AD203B41FA5}">
                      <a16:colId xmlns:a16="http://schemas.microsoft.com/office/drawing/2014/main" val="20000"/>
                    </a:ext>
                  </a:extLst>
                </a:gridCol>
                <a:gridCol w="633851">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407694">
                <a:tc>
                  <a:txBody>
                    <a:bodyPr/>
                    <a:lstStyle/>
                    <a:p>
                      <a:endParaRPr lang="fr-FR" sz="1600" dirty="0"/>
                    </a:p>
                  </a:txBody>
                  <a:tcPr marL="91467" marR="91467" marT="45715" marB="45715"/>
                </a:tc>
                <a:tc>
                  <a:txBody>
                    <a:bodyPr/>
                    <a:lstStyle/>
                    <a:p>
                      <a:r>
                        <a:rPr lang="fr-FR" sz="1600" i="1" dirty="0"/>
                        <a:t>H</a:t>
                      </a:r>
                      <a:r>
                        <a:rPr lang="fr-FR" sz="1600" i="0" baseline="-25000" dirty="0"/>
                        <a:t>1</a:t>
                      </a:r>
                      <a:r>
                        <a:rPr lang="fr-FR" sz="1600" dirty="0"/>
                        <a:t>=0</a:t>
                      </a:r>
                    </a:p>
                  </a:txBody>
                  <a:tcPr marL="91467" marR="91467" marT="45715" marB="45715"/>
                </a:tc>
                <a:tc>
                  <a:txBody>
                    <a:bodyPr/>
                    <a:lstStyle/>
                    <a:p>
                      <a:r>
                        <a:rPr lang="fr-FR" sz="1600" i="1" dirty="0"/>
                        <a:t>H</a:t>
                      </a:r>
                      <a:r>
                        <a:rPr lang="fr-FR" sz="1600" i="0" baseline="-25000" dirty="0"/>
                        <a:t>1</a:t>
                      </a:r>
                      <a:r>
                        <a:rPr lang="fr-FR" sz="1600" dirty="0"/>
                        <a:t>=1</a:t>
                      </a:r>
                    </a:p>
                  </a:txBody>
                  <a:tcPr marL="91467" marR="91467" marT="45715" marB="45715"/>
                </a:tc>
                <a:extLst>
                  <a:ext uri="{0D108BD9-81ED-4DB2-BD59-A6C34878D82A}">
                    <a16:rowId xmlns:a16="http://schemas.microsoft.com/office/drawing/2014/main" val="10000"/>
                  </a:ext>
                </a:extLst>
              </a:tr>
              <a:tr h="387643">
                <a:tc>
                  <a:txBody>
                    <a:bodyPr/>
                    <a:lstStyle/>
                    <a:p>
                      <a:r>
                        <a:rPr lang="fr-FR" sz="1600" i="1" dirty="0"/>
                        <a:t>P</a:t>
                      </a:r>
                      <a:r>
                        <a:rPr lang="fr-FR" sz="1600" dirty="0"/>
                        <a:t>(</a:t>
                      </a:r>
                      <a:r>
                        <a:rPr lang="fr-FR" sz="1600" i="1" dirty="0"/>
                        <a:t>H</a:t>
                      </a:r>
                      <a:r>
                        <a:rPr lang="fr-FR" sz="1600" i="0" baseline="-25000" dirty="0"/>
                        <a:t>1</a:t>
                      </a:r>
                      <a:r>
                        <a:rPr lang="fr-FR" sz="1600" dirty="0"/>
                        <a:t>)</a:t>
                      </a:r>
                    </a:p>
                  </a:txBody>
                  <a:tcPr marL="91467" marR="91467" marT="45715" marB="45715"/>
                </a:tc>
                <a:tc>
                  <a:txBody>
                    <a:bodyPr/>
                    <a:lstStyle/>
                    <a:p>
                      <a:r>
                        <a:rPr lang="fr-FR" sz="1600" dirty="0"/>
                        <a:t>0.5</a:t>
                      </a:r>
                    </a:p>
                  </a:txBody>
                  <a:tcPr marL="91467" marR="91467" marT="45715" marB="45715"/>
                </a:tc>
                <a:tc>
                  <a:txBody>
                    <a:bodyPr/>
                    <a:lstStyle/>
                    <a:p>
                      <a:r>
                        <a:rPr lang="fr-FR" sz="1600" dirty="0"/>
                        <a:t>0.5</a:t>
                      </a:r>
                    </a:p>
                  </a:txBody>
                  <a:tcPr marL="91467" marR="91467" marT="45715" marB="45715"/>
                </a:tc>
                <a:extLst>
                  <a:ext uri="{0D108BD9-81ED-4DB2-BD59-A6C34878D82A}">
                    <a16:rowId xmlns:a16="http://schemas.microsoft.com/office/drawing/2014/main" val="10001"/>
                  </a:ext>
                </a:extLst>
              </a:tr>
            </a:tbl>
          </a:graphicData>
        </a:graphic>
      </p:graphicFrame>
      <p:cxnSp>
        <p:nvCxnSpPr>
          <p:cNvPr id="26" name="Connecteur droit avec flèche 25"/>
          <p:cNvCxnSpPr>
            <a:cxnSpLocks noChangeShapeType="1"/>
          </p:cNvCxnSpPr>
          <p:nvPr/>
        </p:nvCxnSpPr>
        <p:spPr bwMode="auto">
          <a:xfrm>
            <a:off x="6337300" y="5040313"/>
            <a:ext cx="600075" cy="0"/>
          </a:xfrm>
          <a:prstGeom prst="straightConnector1">
            <a:avLst/>
          </a:prstGeom>
          <a:noFill/>
          <a:ln w="2540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7" name="Connecteur droit avec flèche 26"/>
          <p:cNvCxnSpPr>
            <a:cxnSpLocks noChangeShapeType="1"/>
          </p:cNvCxnSpPr>
          <p:nvPr/>
        </p:nvCxnSpPr>
        <p:spPr bwMode="auto">
          <a:xfrm>
            <a:off x="6342063" y="5499100"/>
            <a:ext cx="601662" cy="0"/>
          </a:xfrm>
          <a:prstGeom prst="straightConnector1">
            <a:avLst/>
          </a:prstGeom>
          <a:noFill/>
          <a:ln w="2540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8" name="Connecteur droit avec flèche 27"/>
          <p:cNvCxnSpPr>
            <a:cxnSpLocks noChangeShapeType="1"/>
          </p:cNvCxnSpPr>
          <p:nvPr/>
        </p:nvCxnSpPr>
        <p:spPr bwMode="auto">
          <a:xfrm>
            <a:off x="6337300" y="5067300"/>
            <a:ext cx="547688" cy="320675"/>
          </a:xfrm>
          <a:prstGeom prst="straightConnector1">
            <a:avLst/>
          </a:prstGeom>
          <a:noFill/>
          <a:ln w="2540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9" name="Connecteur droit avec flèche 28"/>
          <p:cNvCxnSpPr>
            <a:cxnSpLocks noChangeShapeType="1"/>
          </p:cNvCxnSpPr>
          <p:nvPr/>
        </p:nvCxnSpPr>
        <p:spPr bwMode="auto">
          <a:xfrm flipV="1">
            <a:off x="6337300" y="5119688"/>
            <a:ext cx="587375" cy="347662"/>
          </a:xfrm>
          <a:prstGeom prst="straightConnector1">
            <a:avLst/>
          </a:prstGeom>
          <a:noFill/>
          <a:ln w="2540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aphicFrame>
        <p:nvGraphicFramePr>
          <p:cNvPr id="30" name="Tableau 29"/>
          <p:cNvGraphicFramePr>
            <a:graphicFrameLocks noGrp="1"/>
          </p:cNvGraphicFramePr>
          <p:nvPr/>
        </p:nvGraphicFramePr>
        <p:xfrm>
          <a:off x="708025" y="4511675"/>
          <a:ext cx="2446337" cy="1112838"/>
        </p:xfrm>
        <a:graphic>
          <a:graphicData uri="http://schemas.openxmlformats.org/drawingml/2006/table">
            <a:tbl>
              <a:tblPr firstRow="1" bandRow="1">
                <a:tableStyleId>{5C22544A-7EE6-4342-B048-85BDC9FD1C3A}</a:tableStyleId>
              </a:tblPr>
              <a:tblGrid>
                <a:gridCol w="1077477">
                  <a:extLst>
                    <a:ext uri="{9D8B030D-6E8A-4147-A177-3AD203B41FA5}">
                      <a16:colId xmlns:a16="http://schemas.microsoft.com/office/drawing/2014/main" val="20000"/>
                    </a:ext>
                  </a:extLst>
                </a:gridCol>
                <a:gridCol w="406350">
                  <a:extLst>
                    <a:ext uri="{9D8B030D-6E8A-4147-A177-3AD203B41FA5}">
                      <a16:colId xmlns:a16="http://schemas.microsoft.com/office/drawing/2014/main" val="20001"/>
                    </a:ext>
                  </a:extLst>
                </a:gridCol>
                <a:gridCol w="962510">
                  <a:extLst>
                    <a:ext uri="{9D8B030D-6E8A-4147-A177-3AD203B41FA5}">
                      <a16:colId xmlns:a16="http://schemas.microsoft.com/office/drawing/2014/main" val="20002"/>
                    </a:ext>
                  </a:extLst>
                </a:gridCol>
              </a:tblGrid>
              <a:tr h="370946">
                <a:tc>
                  <a:txBody>
                    <a:bodyPr/>
                    <a:lstStyle/>
                    <a:p>
                      <a:r>
                        <a:rPr lang="fr-FR" sz="1800" dirty="0"/>
                        <a:t>i</a:t>
                      </a:r>
                    </a:p>
                  </a:txBody>
                  <a:tcPr marL="91439" marR="91439" marT="45733" marB="45733"/>
                </a:tc>
                <a:tc>
                  <a:txBody>
                    <a:bodyPr/>
                    <a:lstStyle/>
                    <a:p>
                      <a:pPr algn="r"/>
                      <a:r>
                        <a:rPr lang="fr-FR" sz="1800" dirty="0"/>
                        <a:t>...</a:t>
                      </a:r>
                    </a:p>
                  </a:txBody>
                  <a:tcPr marL="91439" marR="91439" marT="45733" marB="45733"/>
                </a:tc>
                <a:tc>
                  <a:txBody>
                    <a:bodyPr/>
                    <a:lstStyle/>
                    <a:p>
                      <a:pPr algn="r"/>
                      <a:r>
                        <a:rPr lang="fr-FR" sz="1800" dirty="0"/>
                        <a:t>4</a:t>
                      </a:r>
                    </a:p>
                  </a:txBody>
                  <a:tcPr marL="91439" marR="91439" marT="45733" marB="45733"/>
                </a:tc>
                <a:extLst>
                  <a:ext uri="{0D108BD9-81ED-4DB2-BD59-A6C34878D82A}">
                    <a16:rowId xmlns:a16="http://schemas.microsoft.com/office/drawing/2014/main" val="10000"/>
                  </a:ext>
                </a:extLst>
              </a:tr>
              <a:tr h="370946">
                <a:tc>
                  <a:txBody>
                    <a:bodyPr/>
                    <a:lstStyle/>
                    <a:p>
                      <a:r>
                        <a:rPr lang="fr-FR" sz="1800" dirty="0"/>
                        <a:t>0</a:t>
                      </a:r>
                    </a:p>
                  </a:txBody>
                  <a:tcPr marL="91439" marR="91439" marT="45733" marB="45733"/>
                </a:tc>
                <a:tc>
                  <a:txBody>
                    <a:bodyPr/>
                    <a:lstStyle/>
                    <a:p>
                      <a:pPr algn="r"/>
                      <a:r>
                        <a:rPr lang="fr-FR" sz="1800" dirty="0"/>
                        <a:t>...</a:t>
                      </a:r>
                    </a:p>
                  </a:txBody>
                  <a:tcPr marL="91439" marR="91439" marT="45733" marB="45733"/>
                </a:tc>
                <a:tc>
                  <a:txBody>
                    <a:bodyPr/>
                    <a:lstStyle/>
                    <a:p>
                      <a:pPr algn="r"/>
                      <a:r>
                        <a:rPr lang="fr-FR" sz="1800" dirty="0"/>
                        <a:t>0.04427</a:t>
                      </a:r>
                    </a:p>
                  </a:txBody>
                  <a:tcPr marL="91439" marR="91439" marT="45733" marB="45733"/>
                </a:tc>
                <a:extLst>
                  <a:ext uri="{0D108BD9-81ED-4DB2-BD59-A6C34878D82A}">
                    <a16:rowId xmlns:a16="http://schemas.microsoft.com/office/drawing/2014/main" val="10001"/>
                  </a:ext>
                </a:extLst>
              </a:tr>
              <a:tr h="370946">
                <a:tc>
                  <a:txBody>
                    <a:bodyPr/>
                    <a:lstStyle/>
                    <a:p>
                      <a:r>
                        <a:rPr lang="fr-FR" sz="1800" dirty="0"/>
                        <a:t>1</a:t>
                      </a:r>
                    </a:p>
                  </a:txBody>
                  <a:tcPr marL="91439" marR="91439" marT="45733" marB="45733"/>
                </a:tc>
                <a:tc>
                  <a:txBody>
                    <a:bodyPr/>
                    <a:lstStyle/>
                    <a:p>
                      <a:pPr algn="r"/>
                      <a:r>
                        <a:rPr lang="fr-FR" sz="1800" dirty="0"/>
                        <a:t>...</a:t>
                      </a:r>
                    </a:p>
                  </a:txBody>
                  <a:tcPr marL="91439" marR="91439" marT="45733" marB="45733"/>
                </a:tc>
                <a:tc>
                  <a:txBody>
                    <a:bodyPr/>
                    <a:lstStyle/>
                    <a:p>
                      <a:pPr algn="r"/>
                      <a:r>
                        <a:rPr lang="fr-FR" sz="1800" dirty="0"/>
                        <a:t>0.02039</a:t>
                      </a:r>
                    </a:p>
                  </a:txBody>
                  <a:tcPr marL="91439" marR="91439" marT="45733" marB="45733"/>
                </a:tc>
                <a:extLst>
                  <a:ext uri="{0D108BD9-81ED-4DB2-BD59-A6C34878D82A}">
                    <a16:rowId xmlns:a16="http://schemas.microsoft.com/office/drawing/2014/main" val="10002"/>
                  </a:ext>
                </a:extLst>
              </a:tr>
            </a:tbl>
          </a:graphicData>
        </a:graphic>
      </p:graphicFrame>
      <p:sp>
        <p:nvSpPr>
          <p:cNvPr id="59499" name="Text Box 43"/>
          <p:cNvSpPr txBox="1">
            <a:spLocks noChangeArrowheads="1"/>
          </p:cNvSpPr>
          <p:nvPr/>
        </p:nvSpPr>
        <p:spPr bwMode="auto">
          <a:xfrm rot="-5400000">
            <a:off x="134938" y="4933950"/>
            <a:ext cx="666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CA" altLang="en-US" sz="1600" b="1">
                <a:solidFill>
                  <a:srgbClr val="000000"/>
                </a:solidFill>
                <a:latin typeface="Calibri" pitchFamily="34" charset="0"/>
              </a:rPr>
              <a:t>α(i,t)</a:t>
            </a:r>
          </a:p>
        </p:txBody>
      </p:sp>
      <p:cxnSp>
        <p:nvCxnSpPr>
          <p:cNvPr id="32" name="Connecteur droit 31"/>
          <p:cNvCxnSpPr>
            <a:cxnSpLocks noChangeShapeType="1"/>
          </p:cNvCxnSpPr>
          <p:nvPr/>
        </p:nvCxnSpPr>
        <p:spPr bwMode="auto">
          <a:xfrm>
            <a:off x="695325" y="4518025"/>
            <a:ext cx="1082675" cy="334963"/>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3" name="Text Box 43"/>
          <p:cNvSpPr txBox="1">
            <a:spLocks noChangeArrowheads="1"/>
          </p:cNvSpPr>
          <p:nvPr/>
        </p:nvSpPr>
        <p:spPr bwMode="auto">
          <a:xfrm>
            <a:off x="1508125" y="4468813"/>
            <a:ext cx="269875" cy="3397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err="1">
                <a:solidFill>
                  <a:schemeClr val="bg1"/>
                </a:solidFill>
                <a:latin typeface="+mn-lt"/>
              </a:rPr>
              <a:t>t</a:t>
            </a:r>
            <a:endParaRPr lang="fr-CA" sz="1600" b="1" dirty="0">
              <a:solidFill>
                <a:schemeClr val="bg1"/>
              </a:solidFill>
              <a:latin typeface="+mn-lt"/>
            </a:endParaRP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fr-FR" altLang="ko-KR" dirty="0">
                <a:latin typeface="Arial" pitchFamily="34" charset="0"/>
                <a:ea typeface="ＭＳ Ｐゴシック" pitchFamily="34" charset="-128"/>
              </a:rPr>
              <a:t>Exemple - Prédiction avec un HMM</a:t>
            </a:r>
            <a:endParaRPr lang="fr-CA" altLang="ko-KR" dirty="0">
              <a:latin typeface="Arial" pitchFamily="34" charset="0"/>
              <a:ea typeface="ＭＳ Ｐゴシック" pitchFamily="34" charset="-128"/>
            </a:endParaRPr>
          </a:p>
        </p:txBody>
      </p:sp>
      <p:sp>
        <p:nvSpPr>
          <p:cNvPr id="60419" name="Rectangle 6"/>
          <p:cNvSpPr>
            <a:spLocks noGrp="1" noChangeArrowheads="1"/>
          </p:cNvSpPr>
          <p:nvPr>
            <p:ph idx="1"/>
          </p:nvPr>
        </p:nvSpPr>
        <p:spPr/>
        <p:txBody>
          <a:bodyPr/>
          <a:lstStyle/>
          <a:p>
            <a:pPr eaLnBrk="1" hangingPunct="1"/>
            <a:r>
              <a:rPr lang="fr-CA" altLang="ko-KR" dirty="0">
                <a:ea typeface="ＭＳ Ｐゴシック" pitchFamily="34" charset="-128"/>
              </a:rPr>
              <a:t>Décoder un message binaire avec canal bruité (T=4)</a:t>
            </a:r>
          </a:p>
          <a:p>
            <a:pPr lvl="1" eaLnBrk="1" hangingPunct="1"/>
            <a:r>
              <a:rPr lang="fr-CA" altLang="ko-KR" dirty="0">
                <a:ea typeface="ＭＳ Ｐゴシック" pitchFamily="34" charset="-128"/>
              </a:rPr>
              <a:t>on souhaite calculer la distribution de prédiction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H</a:t>
            </a:r>
            <a:r>
              <a:rPr lang="fr-CA" altLang="ko-KR" baseline="-25000" dirty="0">
                <a:ea typeface="ＭＳ Ｐゴシック" pitchFamily="34" charset="-128"/>
              </a:rPr>
              <a:t>6</a:t>
            </a:r>
            <a:r>
              <a:rPr lang="fr-CA" altLang="ko-KR" dirty="0">
                <a:ea typeface="ＭＳ Ｐゴシック" pitchFamily="34" charset="-128"/>
              </a:rPr>
              <a:t>=0 | </a:t>
            </a:r>
            <a:r>
              <a:rPr lang="fr-CA" altLang="ko-KR" i="1" dirty="0">
                <a:ea typeface="ＭＳ Ｐゴシック" pitchFamily="34" charset="-128"/>
              </a:rPr>
              <a:t>S</a:t>
            </a:r>
            <a:r>
              <a:rPr lang="fr-CA" altLang="ko-KR" baseline="-25000" dirty="0">
                <a:ea typeface="ＭＳ Ｐゴシック" pitchFamily="34" charset="-128"/>
              </a:rPr>
              <a:t>1</a:t>
            </a:r>
            <a:r>
              <a:rPr lang="fr-CA" altLang="ko-KR" dirty="0">
                <a:ea typeface="ＭＳ Ｐゴシック" pitchFamily="34" charset="-128"/>
              </a:rPr>
              <a:t>=0,</a:t>
            </a:r>
            <a:r>
              <a:rPr lang="fr-CA" altLang="ko-KR" i="1" dirty="0">
                <a:ea typeface="ＭＳ Ｐゴシック" pitchFamily="34" charset="-128"/>
              </a:rPr>
              <a:t>S</a:t>
            </a:r>
            <a:r>
              <a:rPr lang="fr-CA" altLang="ko-KR" baseline="-25000" dirty="0">
                <a:ea typeface="ＭＳ Ｐゴシック" pitchFamily="34" charset="-128"/>
              </a:rPr>
              <a:t>2</a:t>
            </a:r>
            <a:r>
              <a:rPr lang="fr-CA" altLang="ko-KR" dirty="0">
                <a:ea typeface="ＭＳ Ｐゴシック" pitchFamily="34" charset="-128"/>
              </a:rPr>
              <a:t>=1,</a:t>
            </a:r>
            <a:r>
              <a:rPr lang="fr-CA" altLang="ko-KR" i="1" dirty="0">
                <a:ea typeface="ＭＳ Ｐゴシック" pitchFamily="34" charset="-128"/>
              </a:rPr>
              <a:t>S</a:t>
            </a:r>
            <a:r>
              <a:rPr lang="fr-CA" altLang="ko-KR" baseline="-25000" dirty="0">
                <a:ea typeface="ＭＳ Ｐゴシック" pitchFamily="34" charset="-128"/>
              </a:rPr>
              <a:t>3</a:t>
            </a:r>
            <a:r>
              <a:rPr lang="fr-CA" altLang="ko-KR" dirty="0">
                <a:ea typeface="ＭＳ Ｐゴシック" pitchFamily="34" charset="-128"/>
              </a:rPr>
              <a:t>=0,</a:t>
            </a:r>
            <a:r>
              <a:rPr lang="fr-CA" altLang="ko-KR" i="1" dirty="0">
                <a:ea typeface="ＭＳ Ｐゴシック" pitchFamily="34" charset="-128"/>
              </a:rPr>
              <a:t>S</a:t>
            </a:r>
            <a:r>
              <a:rPr lang="fr-CA" altLang="ko-KR" baseline="-25000" dirty="0">
                <a:ea typeface="ＭＳ Ｐゴシック" pitchFamily="34" charset="-128"/>
              </a:rPr>
              <a:t>4</a:t>
            </a:r>
            <a:r>
              <a:rPr lang="fr-CA" altLang="ko-KR" dirty="0">
                <a:ea typeface="ＭＳ Ｐゴシック" pitchFamily="34" charset="-128"/>
              </a:rPr>
              <a:t>=0) </a:t>
            </a: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r>
              <a:rPr lang="fr-CA" altLang="ko-KR" dirty="0">
                <a:ea typeface="ＭＳ Ｐゴシック" pitchFamily="34" charset="-128"/>
              </a:rPr>
              <a:t>récursion (k=0): π(0, 1) = </a:t>
            </a:r>
            <a:r>
              <a:rPr lang="fr-CA" altLang="en-US" i="1" dirty="0">
                <a:ea typeface="ＭＳ Ｐゴシック" pitchFamily="34" charset="-128"/>
              </a:rPr>
              <a:t>P</a:t>
            </a:r>
            <a:r>
              <a:rPr lang="fr-CA" altLang="en-US" dirty="0">
                <a:ea typeface="ＭＳ Ｐゴシック" pitchFamily="34" charset="-128"/>
              </a:rPr>
              <a:t>(</a:t>
            </a:r>
            <a:r>
              <a:rPr lang="fr-CA" altLang="en-US" i="1" dirty="0">
                <a:ea typeface="ＭＳ Ｐゴシック" pitchFamily="34" charset="-128"/>
              </a:rPr>
              <a:t>H</a:t>
            </a:r>
            <a:r>
              <a:rPr lang="fr-CA" altLang="ko-KR" i="1" baseline="-25000" dirty="0">
                <a:ea typeface="ＭＳ Ｐゴシック" pitchFamily="34" charset="-128"/>
              </a:rPr>
              <a:t>5</a:t>
            </a:r>
            <a:r>
              <a:rPr lang="fr-CA" altLang="ko-KR" dirty="0">
                <a:ea typeface="ＭＳ Ｐゴシック" pitchFamily="34" charset="-128"/>
              </a:rPr>
              <a:t> = 0|</a:t>
            </a:r>
            <a:r>
              <a:rPr lang="fr-CA" altLang="ko-KR" i="1" dirty="0">
                <a:ea typeface="ＭＳ Ｐゴシック" pitchFamily="34" charset="-128"/>
              </a:rPr>
              <a:t>H</a:t>
            </a:r>
            <a:r>
              <a:rPr lang="fr-CA" altLang="ko-KR" i="1" baseline="-25000" dirty="0">
                <a:ea typeface="ＭＳ Ｐゴシック" pitchFamily="34" charset="-128"/>
              </a:rPr>
              <a:t>4</a:t>
            </a:r>
            <a:r>
              <a:rPr lang="fr-CA" altLang="ko-KR" baseline="-25000" dirty="0">
                <a:ea typeface="ＭＳ Ｐゴシック" pitchFamily="34" charset="-128"/>
              </a:rPr>
              <a:t> </a:t>
            </a:r>
            <a:r>
              <a:rPr lang="fr-CA" altLang="ko-KR" dirty="0">
                <a:ea typeface="ＭＳ Ｐゴシック" pitchFamily="34" charset="-128"/>
              </a:rPr>
              <a:t>= 0)</a:t>
            </a:r>
            <a:r>
              <a:rPr lang="fr-CA" altLang="en-US" dirty="0">
                <a:ea typeface="ＭＳ Ｐゴシック" pitchFamily="34" charset="-128"/>
              </a:rPr>
              <a:t> </a:t>
            </a:r>
            <a:r>
              <a:rPr lang="fr-CA" altLang="ko-KR" dirty="0">
                <a:ea typeface="ＭＳ Ｐゴシック" pitchFamily="34" charset="-128"/>
              </a:rPr>
              <a:t>π(0,0) + </a:t>
            </a:r>
            <a:r>
              <a:rPr lang="fr-CA" altLang="en-US" i="1" dirty="0">
                <a:ea typeface="ＭＳ Ｐゴシック" pitchFamily="34" charset="-128"/>
              </a:rPr>
              <a:t>P</a:t>
            </a:r>
            <a:r>
              <a:rPr lang="fr-CA" altLang="en-US" dirty="0">
                <a:ea typeface="ＭＳ Ｐゴシック" pitchFamily="34" charset="-128"/>
              </a:rPr>
              <a:t>(</a:t>
            </a:r>
            <a:r>
              <a:rPr lang="fr-CA" altLang="en-US" i="1" dirty="0">
                <a:ea typeface="ＭＳ Ｐゴシック" pitchFamily="34" charset="-128"/>
              </a:rPr>
              <a:t>H</a:t>
            </a:r>
            <a:r>
              <a:rPr lang="fr-CA" altLang="ko-KR" i="1" baseline="-25000" dirty="0">
                <a:ea typeface="ＭＳ Ｐゴシック" pitchFamily="34" charset="-128"/>
              </a:rPr>
              <a:t>5</a:t>
            </a:r>
            <a:r>
              <a:rPr lang="fr-CA" altLang="ko-KR" dirty="0">
                <a:ea typeface="ＭＳ Ｐゴシック" pitchFamily="34" charset="-128"/>
              </a:rPr>
              <a:t> = 0|</a:t>
            </a:r>
            <a:r>
              <a:rPr lang="fr-CA" altLang="ko-KR" i="1" dirty="0">
                <a:ea typeface="ＭＳ Ｐゴシック" pitchFamily="34" charset="-128"/>
              </a:rPr>
              <a:t>H</a:t>
            </a:r>
            <a:r>
              <a:rPr lang="fr-CA" altLang="ko-KR" i="1" baseline="-25000" dirty="0">
                <a:ea typeface="ＭＳ Ｐゴシック" pitchFamily="34" charset="-128"/>
              </a:rPr>
              <a:t>4</a:t>
            </a:r>
            <a:r>
              <a:rPr lang="fr-CA" altLang="ko-KR" baseline="-25000" dirty="0">
                <a:ea typeface="ＭＳ Ｐゴシック" pitchFamily="34" charset="-128"/>
              </a:rPr>
              <a:t> </a:t>
            </a:r>
            <a:r>
              <a:rPr lang="fr-CA" altLang="ko-KR" dirty="0">
                <a:ea typeface="ＭＳ Ｐゴシック" pitchFamily="34" charset="-128"/>
              </a:rPr>
              <a:t>= 1)</a:t>
            </a:r>
            <a:r>
              <a:rPr lang="fr-CA" altLang="en-US" dirty="0">
                <a:ea typeface="ＭＳ Ｐゴシック" pitchFamily="34" charset="-128"/>
              </a:rPr>
              <a:t> </a:t>
            </a:r>
            <a:r>
              <a:rPr lang="fr-CA" altLang="ko-KR" dirty="0">
                <a:ea typeface="ＭＳ Ｐゴシック" pitchFamily="34" charset="-128"/>
              </a:rPr>
              <a:t>π(1,0)</a:t>
            </a:r>
            <a:endParaRPr lang="fr-CA" altLang="en-US" dirty="0">
              <a:solidFill>
                <a:srgbClr val="000000"/>
              </a:solidFill>
              <a:ea typeface="ＭＳ Ｐゴシック" pitchFamily="34" charset="-128"/>
            </a:endParaRPr>
          </a:p>
        </p:txBody>
      </p:sp>
      <p:sp>
        <p:nvSpPr>
          <p:cNvPr id="60420"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60421"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60422"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200B8137-609A-44FB-A13D-9AC2EAF62F21}" type="slidenum">
              <a:rPr lang="en-US" altLang="en-US" smtClean="0">
                <a:latin typeface="Calibri" pitchFamily="34" charset="0"/>
              </a:rPr>
              <a:pPr/>
              <a:t>74</a:t>
            </a:fld>
            <a:endParaRPr lang="en-US" altLang="en-US">
              <a:latin typeface="Calibri" pitchFamily="34" charset="0"/>
            </a:endParaRPr>
          </a:p>
        </p:txBody>
      </p:sp>
      <p:graphicFrame>
        <p:nvGraphicFramePr>
          <p:cNvPr id="4" name="Tableau 3"/>
          <p:cNvGraphicFramePr>
            <a:graphicFrameLocks noGrp="1"/>
          </p:cNvGraphicFramePr>
          <p:nvPr/>
        </p:nvGraphicFramePr>
        <p:xfrm>
          <a:off x="681038" y="2921000"/>
          <a:ext cx="2273300" cy="1155699"/>
        </p:xfrm>
        <a:graphic>
          <a:graphicData uri="http://schemas.openxmlformats.org/drawingml/2006/table">
            <a:tbl>
              <a:tblPr firstRow="1" bandRow="1">
                <a:tableStyleId>{5C22544A-7EE6-4342-B048-85BDC9FD1C3A}</a:tableStyleId>
              </a:tblPr>
              <a:tblGrid>
                <a:gridCol w="1109906">
                  <a:extLst>
                    <a:ext uri="{9D8B030D-6E8A-4147-A177-3AD203B41FA5}">
                      <a16:colId xmlns:a16="http://schemas.microsoft.com/office/drawing/2014/main" val="20000"/>
                    </a:ext>
                  </a:extLst>
                </a:gridCol>
                <a:gridCol w="561639">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385233">
                <a:tc>
                  <a:txBody>
                    <a:bodyPr/>
                    <a:lstStyle/>
                    <a:p>
                      <a:endParaRPr lang="fr-FR" sz="1100" dirty="0"/>
                    </a:p>
                  </a:txBody>
                  <a:tcPr marL="91467" marR="91467" marT="30398" marB="30398"/>
                </a:tc>
                <a:tc>
                  <a:txBody>
                    <a:bodyPr/>
                    <a:lstStyle/>
                    <a:p>
                      <a:r>
                        <a:rPr lang="fr-FR" sz="1100" i="1" dirty="0" err="1"/>
                        <a:t>H</a:t>
                      </a:r>
                      <a:r>
                        <a:rPr lang="fr-FR" sz="1100" baseline="-25000" dirty="0" err="1"/>
                        <a:t>t</a:t>
                      </a:r>
                      <a:r>
                        <a:rPr lang="fr-FR" sz="1100" dirty="0"/>
                        <a:t>=0</a:t>
                      </a:r>
                    </a:p>
                  </a:txBody>
                  <a:tcPr marL="91467" marR="91467" marT="30398" marB="30398"/>
                </a:tc>
                <a:tc>
                  <a:txBody>
                    <a:bodyPr/>
                    <a:lstStyle/>
                    <a:p>
                      <a:r>
                        <a:rPr lang="fr-FR" sz="1100" i="1" dirty="0" err="1"/>
                        <a:t>H</a:t>
                      </a:r>
                      <a:r>
                        <a:rPr lang="fr-FR" sz="1100" baseline="-25000" dirty="0" err="1"/>
                        <a:t>t</a:t>
                      </a:r>
                      <a:r>
                        <a:rPr lang="fr-FR" sz="1100" dirty="0"/>
                        <a:t>=1</a:t>
                      </a:r>
                    </a:p>
                  </a:txBody>
                  <a:tcPr marL="91467" marR="91467" marT="30398" marB="30398"/>
                </a:tc>
                <a:extLst>
                  <a:ext uri="{0D108BD9-81ED-4DB2-BD59-A6C34878D82A}">
                    <a16:rowId xmlns:a16="http://schemas.microsoft.com/office/drawing/2014/main" val="10000"/>
                  </a:ext>
                </a:extLst>
              </a:tr>
              <a:tr h="385233">
                <a:tc>
                  <a:txBody>
                    <a:bodyPr/>
                    <a:lstStyle/>
                    <a:p>
                      <a:r>
                        <a:rPr lang="fr-FR" sz="1100" i="1" dirty="0"/>
                        <a:t>P</a:t>
                      </a:r>
                      <a:r>
                        <a:rPr lang="fr-FR" sz="1100" dirty="0"/>
                        <a:t>(</a:t>
                      </a:r>
                      <a:r>
                        <a:rPr lang="fr-FR" sz="1100" i="1" dirty="0"/>
                        <a:t>S</a:t>
                      </a:r>
                      <a:r>
                        <a:rPr lang="fr-FR" sz="1100" baseline="-25000" dirty="0"/>
                        <a:t>t</a:t>
                      </a:r>
                      <a:r>
                        <a:rPr lang="fr-FR" sz="1100" dirty="0"/>
                        <a:t>=0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0.9</a:t>
                      </a:r>
                    </a:p>
                  </a:txBody>
                  <a:tcPr marL="91467" marR="91467" marT="30398" marB="30398"/>
                </a:tc>
                <a:tc>
                  <a:txBody>
                    <a:bodyPr/>
                    <a:lstStyle/>
                    <a:p>
                      <a:r>
                        <a:rPr lang="fr-FR" sz="1100" dirty="0"/>
                        <a:t>0.2</a:t>
                      </a:r>
                    </a:p>
                  </a:txBody>
                  <a:tcPr marL="91467" marR="91467" marT="30398" marB="30398"/>
                </a:tc>
                <a:extLst>
                  <a:ext uri="{0D108BD9-81ED-4DB2-BD59-A6C34878D82A}">
                    <a16:rowId xmlns:a16="http://schemas.microsoft.com/office/drawing/2014/main" val="10001"/>
                  </a:ext>
                </a:extLst>
              </a:tr>
              <a:tr h="385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100" i="1" dirty="0"/>
                        <a:t>P</a:t>
                      </a:r>
                      <a:r>
                        <a:rPr lang="fr-FR" sz="1100" dirty="0"/>
                        <a:t>(</a:t>
                      </a:r>
                      <a:r>
                        <a:rPr lang="fr-FR" sz="1100" i="1" dirty="0"/>
                        <a:t>S</a:t>
                      </a:r>
                      <a:r>
                        <a:rPr lang="fr-FR" sz="1100" baseline="-25000" dirty="0"/>
                        <a:t>t</a:t>
                      </a:r>
                      <a:r>
                        <a:rPr lang="fr-FR" sz="1100" dirty="0"/>
                        <a:t>=1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0.1</a:t>
                      </a:r>
                    </a:p>
                  </a:txBody>
                  <a:tcPr marL="91467" marR="91467" marT="30398" marB="30398"/>
                </a:tc>
                <a:tc>
                  <a:txBody>
                    <a:bodyPr/>
                    <a:lstStyle/>
                    <a:p>
                      <a:r>
                        <a:rPr lang="fr-FR" sz="1100" dirty="0"/>
                        <a:t>0.8</a:t>
                      </a:r>
                    </a:p>
                  </a:txBody>
                  <a:tcPr marL="91467" marR="91467" marT="30398" marB="30398"/>
                </a:tc>
                <a:extLst>
                  <a:ext uri="{0D108BD9-81ED-4DB2-BD59-A6C34878D82A}">
                    <a16:rowId xmlns:a16="http://schemas.microsoft.com/office/drawing/2014/main" val="10002"/>
                  </a:ext>
                </a:extLst>
              </a:tr>
            </a:tbl>
          </a:graphicData>
        </a:graphic>
      </p:graphicFrame>
      <p:graphicFrame>
        <p:nvGraphicFramePr>
          <p:cNvPr id="11" name="Tableau 10"/>
          <p:cNvGraphicFramePr>
            <a:graphicFrameLocks noGrp="1"/>
          </p:cNvGraphicFramePr>
          <p:nvPr/>
        </p:nvGraphicFramePr>
        <p:xfrm>
          <a:off x="3681413" y="2925763"/>
          <a:ext cx="2708275" cy="1157287"/>
        </p:xfrm>
        <a:graphic>
          <a:graphicData uri="http://schemas.openxmlformats.org/drawingml/2006/table">
            <a:tbl>
              <a:tblPr firstRow="1" bandRow="1">
                <a:tableStyleId>{5C22544A-7EE6-4342-B048-85BDC9FD1C3A}</a:tableStyleId>
              </a:tblPr>
              <a:tblGrid>
                <a:gridCol w="1260892">
                  <a:extLst>
                    <a:ext uri="{9D8B030D-6E8A-4147-A177-3AD203B41FA5}">
                      <a16:colId xmlns:a16="http://schemas.microsoft.com/office/drawing/2014/main" val="20000"/>
                    </a:ext>
                  </a:extLst>
                </a:gridCol>
                <a:gridCol w="712164">
                  <a:extLst>
                    <a:ext uri="{9D8B030D-6E8A-4147-A177-3AD203B41FA5}">
                      <a16:colId xmlns:a16="http://schemas.microsoft.com/office/drawing/2014/main" val="20001"/>
                    </a:ext>
                  </a:extLst>
                </a:gridCol>
                <a:gridCol w="735219">
                  <a:extLst>
                    <a:ext uri="{9D8B030D-6E8A-4147-A177-3AD203B41FA5}">
                      <a16:colId xmlns:a16="http://schemas.microsoft.com/office/drawing/2014/main" val="20002"/>
                    </a:ext>
                  </a:extLst>
                </a:gridCol>
              </a:tblGrid>
              <a:tr h="408062">
                <a:tc>
                  <a:txBody>
                    <a:bodyPr/>
                    <a:lstStyle/>
                    <a:p>
                      <a:endParaRPr lang="fr-FR" sz="1600" dirty="0"/>
                    </a:p>
                  </a:txBody>
                  <a:tcPr marL="91434" marR="91434" marT="45756" marB="45756"/>
                </a:tc>
                <a:tc>
                  <a:txBody>
                    <a:bodyPr/>
                    <a:lstStyle/>
                    <a:p>
                      <a:r>
                        <a:rPr lang="fr-FR" sz="1600" i="1" dirty="0"/>
                        <a:t>H</a:t>
                      </a:r>
                      <a:r>
                        <a:rPr lang="fr-FR" sz="1600" baseline="-25000" dirty="0"/>
                        <a:t>t-1</a:t>
                      </a:r>
                      <a:r>
                        <a:rPr lang="fr-FR" sz="1600" dirty="0"/>
                        <a:t>=0</a:t>
                      </a:r>
                    </a:p>
                  </a:txBody>
                  <a:tcPr marL="91434" marR="91434" marT="45756" marB="45756"/>
                </a:tc>
                <a:tc>
                  <a:txBody>
                    <a:bodyPr/>
                    <a:lstStyle/>
                    <a:p>
                      <a:r>
                        <a:rPr lang="fr-FR" sz="1600" i="1" dirty="0"/>
                        <a:t>H</a:t>
                      </a:r>
                      <a:r>
                        <a:rPr lang="fr-FR" sz="1600" baseline="-25000" dirty="0"/>
                        <a:t>t-1</a:t>
                      </a:r>
                      <a:r>
                        <a:rPr lang="fr-FR" sz="1600" dirty="0"/>
                        <a:t>=1</a:t>
                      </a:r>
                    </a:p>
                  </a:txBody>
                  <a:tcPr marL="91434" marR="91434" marT="45756" marB="45756"/>
                </a:tc>
                <a:extLst>
                  <a:ext uri="{0D108BD9-81ED-4DB2-BD59-A6C34878D82A}">
                    <a16:rowId xmlns:a16="http://schemas.microsoft.com/office/drawing/2014/main" val="10000"/>
                  </a:ext>
                </a:extLst>
              </a:tr>
              <a:tr h="387992">
                <a:tc>
                  <a:txBody>
                    <a:bodyPr/>
                    <a:lstStyle/>
                    <a:p>
                      <a:r>
                        <a:rPr lang="fr-FR" sz="1600" i="1" dirty="0"/>
                        <a:t>P</a:t>
                      </a:r>
                      <a:r>
                        <a:rPr lang="fr-FR" sz="1600" dirty="0"/>
                        <a:t>(</a:t>
                      </a:r>
                      <a:r>
                        <a:rPr lang="fr-FR" sz="1600" i="1" dirty="0" err="1"/>
                        <a:t>H</a:t>
                      </a:r>
                      <a:r>
                        <a:rPr lang="fr-FR" sz="1600" baseline="-25000" dirty="0" err="1"/>
                        <a:t>t</a:t>
                      </a:r>
                      <a:r>
                        <a:rPr lang="fr-FR" sz="1600" dirty="0"/>
                        <a:t>=0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0.3</a:t>
                      </a:r>
                    </a:p>
                  </a:txBody>
                  <a:tcPr marL="91434" marR="91434" marT="45756" marB="45756"/>
                </a:tc>
                <a:tc>
                  <a:txBody>
                    <a:bodyPr/>
                    <a:lstStyle/>
                    <a:p>
                      <a:pPr algn="ctr"/>
                      <a:r>
                        <a:rPr lang="fr-FR" sz="1600" dirty="0"/>
                        <a:t>0.4</a:t>
                      </a:r>
                    </a:p>
                  </a:txBody>
                  <a:tcPr marL="91434" marR="91434" marT="45756" marB="45756"/>
                </a:tc>
                <a:extLst>
                  <a:ext uri="{0D108BD9-81ED-4DB2-BD59-A6C34878D82A}">
                    <a16:rowId xmlns:a16="http://schemas.microsoft.com/office/drawing/2014/main" val="10001"/>
                  </a:ext>
                </a:extLst>
              </a:tr>
              <a:tr h="361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i="1" dirty="0"/>
                        <a:t>P</a:t>
                      </a:r>
                      <a:r>
                        <a:rPr lang="fr-FR" sz="1600" dirty="0"/>
                        <a:t>(</a:t>
                      </a:r>
                      <a:r>
                        <a:rPr lang="fr-FR" sz="1600" i="1" dirty="0" err="1"/>
                        <a:t>H</a:t>
                      </a:r>
                      <a:r>
                        <a:rPr lang="fr-FR" sz="1600" i="1" baseline="-25000" dirty="0" err="1"/>
                        <a:t>t</a:t>
                      </a:r>
                      <a:r>
                        <a:rPr lang="fr-FR" sz="1600" dirty="0"/>
                        <a:t>=1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0.7</a:t>
                      </a:r>
                    </a:p>
                  </a:txBody>
                  <a:tcPr marL="91434" marR="91434" marT="45756" marB="45756"/>
                </a:tc>
                <a:tc>
                  <a:txBody>
                    <a:bodyPr/>
                    <a:lstStyle/>
                    <a:p>
                      <a:pPr algn="ctr"/>
                      <a:r>
                        <a:rPr lang="fr-FR" sz="1600" dirty="0"/>
                        <a:t>0.6</a:t>
                      </a:r>
                    </a:p>
                  </a:txBody>
                  <a:tcPr marL="91434" marR="91434" marT="45756" marB="45756"/>
                </a:tc>
                <a:extLst>
                  <a:ext uri="{0D108BD9-81ED-4DB2-BD59-A6C34878D82A}">
                    <a16:rowId xmlns:a16="http://schemas.microsoft.com/office/drawing/2014/main" val="10002"/>
                  </a:ext>
                </a:extLst>
              </a:tr>
            </a:tbl>
          </a:graphicData>
        </a:graphic>
      </p:graphicFrame>
      <p:graphicFrame>
        <p:nvGraphicFramePr>
          <p:cNvPr id="5" name="Tableau 4"/>
          <p:cNvGraphicFramePr>
            <a:graphicFrameLocks noGrp="1"/>
          </p:cNvGraphicFramePr>
          <p:nvPr/>
        </p:nvGraphicFramePr>
        <p:xfrm>
          <a:off x="4237038" y="4511675"/>
          <a:ext cx="4310064" cy="1112838"/>
        </p:xfrm>
        <a:graphic>
          <a:graphicData uri="http://schemas.openxmlformats.org/drawingml/2006/table">
            <a:tbl>
              <a:tblPr firstRow="1" bandRow="1">
                <a:tableStyleId>{5C22544A-7EE6-4342-B048-85BDC9FD1C3A}</a:tableStyleId>
              </a:tblPr>
              <a:tblGrid>
                <a:gridCol w="1077516">
                  <a:extLst>
                    <a:ext uri="{9D8B030D-6E8A-4147-A177-3AD203B41FA5}">
                      <a16:colId xmlns:a16="http://schemas.microsoft.com/office/drawing/2014/main" val="20000"/>
                    </a:ext>
                  </a:extLst>
                </a:gridCol>
                <a:gridCol w="1077516">
                  <a:extLst>
                    <a:ext uri="{9D8B030D-6E8A-4147-A177-3AD203B41FA5}">
                      <a16:colId xmlns:a16="http://schemas.microsoft.com/office/drawing/2014/main" val="20001"/>
                    </a:ext>
                  </a:extLst>
                </a:gridCol>
                <a:gridCol w="1077516">
                  <a:extLst>
                    <a:ext uri="{9D8B030D-6E8A-4147-A177-3AD203B41FA5}">
                      <a16:colId xmlns:a16="http://schemas.microsoft.com/office/drawing/2014/main" val="20002"/>
                    </a:ext>
                  </a:extLst>
                </a:gridCol>
                <a:gridCol w="1077516">
                  <a:extLst>
                    <a:ext uri="{9D8B030D-6E8A-4147-A177-3AD203B41FA5}">
                      <a16:colId xmlns:a16="http://schemas.microsoft.com/office/drawing/2014/main" val="20003"/>
                    </a:ext>
                  </a:extLst>
                </a:gridCol>
              </a:tblGrid>
              <a:tr h="370946">
                <a:tc>
                  <a:txBody>
                    <a:bodyPr/>
                    <a:lstStyle/>
                    <a:p>
                      <a:r>
                        <a:rPr lang="fr-FR" sz="1800" dirty="0"/>
                        <a:t>i</a:t>
                      </a:r>
                    </a:p>
                  </a:txBody>
                  <a:tcPr marL="91442" marR="91442" marT="45733" marB="45733"/>
                </a:tc>
                <a:tc>
                  <a:txBody>
                    <a:bodyPr/>
                    <a:lstStyle/>
                    <a:p>
                      <a:pPr algn="r"/>
                      <a:r>
                        <a:rPr lang="fr-FR" sz="1800" dirty="0"/>
                        <a:t>0</a:t>
                      </a:r>
                    </a:p>
                  </a:txBody>
                  <a:tcPr marL="91442" marR="91442" marT="45733" marB="45733"/>
                </a:tc>
                <a:tc>
                  <a:txBody>
                    <a:bodyPr/>
                    <a:lstStyle/>
                    <a:p>
                      <a:pPr algn="r"/>
                      <a:r>
                        <a:rPr lang="fr-FR" sz="1800" dirty="0"/>
                        <a:t>1</a:t>
                      </a:r>
                    </a:p>
                  </a:txBody>
                  <a:tcPr marL="91442" marR="91442" marT="45733" marB="45733"/>
                </a:tc>
                <a:tc>
                  <a:txBody>
                    <a:bodyPr/>
                    <a:lstStyle/>
                    <a:p>
                      <a:pPr algn="r"/>
                      <a:r>
                        <a:rPr lang="fr-FR" sz="1800" dirty="0"/>
                        <a:t>2</a:t>
                      </a:r>
                    </a:p>
                  </a:txBody>
                  <a:tcPr marL="91442" marR="91442" marT="45733" marB="45733"/>
                </a:tc>
                <a:extLst>
                  <a:ext uri="{0D108BD9-81ED-4DB2-BD59-A6C34878D82A}">
                    <a16:rowId xmlns:a16="http://schemas.microsoft.com/office/drawing/2014/main" val="10000"/>
                  </a:ext>
                </a:extLst>
              </a:tr>
              <a:tr h="370946">
                <a:tc>
                  <a:txBody>
                    <a:bodyPr/>
                    <a:lstStyle/>
                    <a:p>
                      <a:r>
                        <a:rPr lang="fr-FR" sz="1800" dirty="0"/>
                        <a:t>0</a:t>
                      </a:r>
                    </a:p>
                  </a:txBody>
                  <a:tcPr marL="91442" marR="91442" marT="45733" marB="45733"/>
                </a:tc>
                <a:tc>
                  <a:txBody>
                    <a:bodyPr/>
                    <a:lstStyle/>
                    <a:p>
                      <a:pPr marL="0" marR="0" lvl="1" indent="0" algn="r" defTabSz="457200" rtl="0" eaLnBrk="1" fontAlgn="auto" latinLnBrk="0" hangingPunct="1">
                        <a:lnSpc>
                          <a:spcPct val="100000"/>
                        </a:lnSpc>
                        <a:spcBef>
                          <a:spcPts val="0"/>
                        </a:spcBef>
                        <a:spcAft>
                          <a:spcPts val="0"/>
                        </a:spcAft>
                        <a:buClrTx/>
                        <a:buSzTx/>
                        <a:buFontTx/>
                        <a:buNone/>
                        <a:tabLst/>
                        <a:defRPr/>
                      </a:pPr>
                      <a:r>
                        <a:rPr lang="fr-FR" sz="1800" dirty="0"/>
                        <a:t>0.68466</a:t>
                      </a:r>
                      <a:endParaRPr lang="fr-CA" sz="1800" dirty="0">
                        <a:solidFill>
                          <a:srgbClr val="000000"/>
                        </a:solidFill>
                      </a:endParaRPr>
                    </a:p>
                  </a:txBody>
                  <a:tcPr marL="91442" marR="91442" marT="45733" marB="45733"/>
                </a:tc>
                <a:tc>
                  <a:txBody>
                    <a:bodyPr/>
                    <a:lstStyle/>
                    <a:p>
                      <a:pPr algn="r"/>
                      <a:endParaRPr lang="fr-FR" sz="1800" dirty="0"/>
                    </a:p>
                  </a:txBody>
                  <a:tcPr marL="91442" marR="91442" marT="45733" marB="45733"/>
                </a:tc>
                <a:tc>
                  <a:txBody>
                    <a:bodyPr/>
                    <a:lstStyle/>
                    <a:p>
                      <a:pPr algn="r"/>
                      <a:endParaRPr lang="fr-FR" sz="1800" dirty="0"/>
                    </a:p>
                  </a:txBody>
                  <a:tcPr marL="91442" marR="91442" marT="45733" marB="45733"/>
                </a:tc>
                <a:extLst>
                  <a:ext uri="{0D108BD9-81ED-4DB2-BD59-A6C34878D82A}">
                    <a16:rowId xmlns:a16="http://schemas.microsoft.com/office/drawing/2014/main" val="10001"/>
                  </a:ext>
                </a:extLst>
              </a:tr>
              <a:tr h="370946">
                <a:tc>
                  <a:txBody>
                    <a:bodyPr/>
                    <a:lstStyle/>
                    <a:p>
                      <a:r>
                        <a:rPr lang="fr-FR" sz="1800" dirty="0"/>
                        <a:t>1</a:t>
                      </a:r>
                    </a:p>
                  </a:txBody>
                  <a:tcPr marL="91442" marR="91442" marT="45733" marB="45733"/>
                </a:tc>
                <a:tc>
                  <a:txBody>
                    <a:bodyPr/>
                    <a:lstStyle/>
                    <a:p>
                      <a:pPr algn="r"/>
                      <a:r>
                        <a:rPr lang="fr-FR" sz="1800" dirty="0"/>
                        <a:t>0.31534</a:t>
                      </a:r>
                    </a:p>
                  </a:txBody>
                  <a:tcPr marL="91442" marR="91442" marT="45733" marB="45733"/>
                </a:tc>
                <a:tc>
                  <a:txBody>
                    <a:bodyPr/>
                    <a:lstStyle/>
                    <a:p>
                      <a:pPr algn="r"/>
                      <a:endParaRPr lang="fr-FR" sz="1800" dirty="0"/>
                    </a:p>
                  </a:txBody>
                  <a:tcPr marL="91442" marR="91442" marT="45733" marB="45733"/>
                </a:tc>
                <a:tc>
                  <a:txBody>
                    <a:bodyPr/>
                    <a:lstStyle/>
                    <a:p>
                      <a:pPr algn="r"/>
                      <a:endParaRPr lang="fr-FR" sz="1800" dirty="0"/>
                    </a:p>
                  </a:txBody>
                  <a:tcPr marL="91442" marR="91442" marT="45733" marB="45733"/>
                </a:tc>
                <a:extLst>
                  <a:ext uri="{0D108BD9-81ED-4DB2-BD59-A6C34878D82A}">
                    <a16:rowId xmlns:a16="http://schemas.microsoft.com/office/drawing/2014/main" val="10002"/>
                  </a:ext>
                </a:extLst>
              </a:tr>
            </a:tbl>
          </a:graphicData>
        </a:graphic>
      </p:graphicFrame>
      <p:sp>
        <p:nvSpPr>
          <p:cNvPr id="60481" name="Text Box 43"/>
          <p:cNvSpPr txBox="1">
            <a:spLocks noChangeArrowheads="1"/>
          </p:cNvSpPr>
          <p:nvPr/>
        </p:nvSpPr>
        <p:spPr bwMode="auto">
          <a:xfrm>
            <a:off x="787400" y="2565400"/>
            <a:ext cx="2197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d'observation</a:t>
            </a:r>
            <a:endParaRPr lang="fr-CA" altLang="en-US" sz="1600" b="1">
              <a:solidFill>
                <a:srgbClr val="000000"/>
              </a:solidFill>
              <a:latin typeface="Calibri" pitchFamily="34" charset="0"/>
            </a:endParaRPr>
          </a:p>
        </p:txBody>
      </p:sp>
      <p:sp>
        <p:nvSpPr>
          <p:cNvPr id="60482" name="Text Box 43"/>
          <p:cNvSpPr txBox="1">
            <a:spLocks noChangeArrowheads="1"/>
          </p:cNvSpPr>
          <p:nvPr/>
        </p:nvSpPr>
        <p:spPr bwMode="auto">
          <a:xfrm>
            <a:off x="3906838" y="2571750"/>
            <a:ext cx="2443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de transition</a:t>
            </a:r>
            <a:endParaRPr lang="fr-CA" altLang="en-US" sz="1600" b="1">
              <a:solidFill>
                <a:srgbClr val="000000"/>
              </a:solidFill>
              <a:latin typeface="Calibri" pitchFamily="34" charset="0"/>
            </a:endParaRPr>
          </a:p>
        </p:txBody>
      </p:sp>
      <p:sp>
        <p:nvSpPr>
          <p:cNvPr id="18" name="Text Box 43"/>
          <p:cNvSpPr txBox="1">
            <a:spLocks noChangeArrowheads="1"/>
          </p:cNvSpPr>
          <p:nvPr/>
        </p:nvSpPr>
        <p:spPr bwMode="auto">
          <a:xfrm>
            <a:off x="7000875" y="2589213"/>
            <a:ext cx="24431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a:solidFill>
                  <a:srgbClr val="000000"/>
                </a:solidFill>
                <a:latin typeface="+mn-lt"/>
              </a:rPr>
              <a:t>Distribution initiale</a:t>
            </a:r>
          </a:p>
        </p:txBody>
      </p:sp>
      <p:sp>
        <p:nvSpPr>
          <p:cNvPr id="60484" name="Text Box 43"/>
          <p:cNvSpPr txBox="1">
            <a:spLocks noChangeArrowheads="1"/>
          </p:cNvSpPr>
          <p:nvPr/>
        </p:nvSpPr>
        <p:spPr bwMode="auto">
          <a:xfrm rot="-5400000">
            <a:off x="3663951" y="4933950"/>
            <a:ext cx="666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CA" altLang="en-US" sz="1600" b="1">
                <a:solidFill>
                  <a:srgbClr val="000000"/>
                </a:solidFill>
                <a:latin typeface="Calibri" pitchFamily="34" charset="0"/>
              </a:rPr>
              <a:t>π(i,k)</a:t>
            </a:r>
          </a:p>
        </p:txBody>
      </p:sp>
      <p:cxnSp>
        <p:nvCxnSpPr>
          <p:cNvPr id="9" name="Connecteur droit 8"/>
          <p:cNvCxnSpPr>
            <a:cxnSpLocks noChangeShapeType="1"/>
          </p:cNvCxnSpPr>
          <p:nvPr/>
        </p:nvCxnSpPr>
        <p:spPr bwMode="auto">
          <a:xfrm>
            <a:off x="4224338" y="4518025"/>
            <a:ext cx="1082675" cy="334963"/>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2" name="Text Box 43"/>
          <p:cNvSpPr txBox="1">
            <a:spLocks noChangeArrowheads="1"/>
          </p:cNvSpPr>
          <p:nvPr/>
        </p:nvSpPr>
        <p:spPr bwMode="auto">
          <a:xfrm>
            <a:off x="5037138" y="4468813"/>
            <a:ext cx="269875" cy="3397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err="1">
                <a:solidFill>
                  <a:schemeClr val="bg1"/>
                </a:solidFill>
                <a:latin typeface="+mn-lt"/>
              </a:rPr>
              <a:t>k</a:t>
            </a:r>
            <a:endParaRPr lang="fr-CA" sz="1600" b="1" dirty="0">
              <a:solidFill>
                <a:schemeClr val="bg1"/>
              </a:solidFill>
              <a:latin typeface="+mn-lt"/>
            </a:endParaRPr>
          </a:p>
        </p:txBody>
      </p:sp>
      <p:graphicFrame>
        <p:nvGraphicFramePr>
          <p:cNvPr id="23" name="Tableau 22"/>
          <p:cNvGraphicFramePr>
            <a:graphicFrameLocks noGrp="1"/>
          </p:cNvGraphicFramePr>
          <p:nvPr/>
        </p:nvGraphicFramePr>
        <p:xfrm>
          <a:off x="6675438" y="2925763"/>
          <a:ext cx="2273300" cy="795337"/>
        </p:xfrm>
        <a:graphic>
          <a:graphicData uri="http://schemas.openxmlformats.org/drawingml/2006/table">
            <a:tbl>
              <a:tblPr firstRow="1" bandRow="1">
                <a:tableStyleId>{5C22544A-7EE6-4342-B048-85BDC9FD1C3A}</a:tableStyleId>
              </a:tblPr>
              <a:tblGrid>
                <a:gridCol w="1037694">
                  <a:extLst>
                    <a:ext uri="{9D8B030D-6E8A-4147-A177-3AD203B41FA5}">
                      <a16:colId xmlns:a16="http://schemas.microsoft.com/office/drawing/2014/main" val="20000"/>
                    </a:ext>
                  </a:extLst>
                </a:gridCol>
                <a:gridCol w="633851">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407694">
                <a:tc>
                  <a:txBody>
                    <a:bodyPr/>
                    <a:lstStyle/>
                    <a:p>
                      <a:endParaRPr lang="fr-FR" sz="1600" dirty="0"/>
                    </a:p>
                  </a:txBody>
                  <a:tcPr marL="91467" marR="91467" marT="45715" marB="45715"/>
                </a:tc>
                <a:tc>
                  <a:txBody>
                    <a:bodyPr/>
                    <a:lstStyle/>
                    <a:p>
                      <a:r>
                        <a:rPr lang="fr-FR" sz="1600" i="1" dirty="0"/>
                        <a:t>H</a:t>
                      </a:r>
                      <a:r>
                        <a:rPr lang="fr-FR" sz="1600" i="0" baseline="-25000" dirty="0"/>
                        <a:t>1</a:t>
                      </a:r>
                      <a:r>
                        <a:rPr lang="fr-FR" sz="1600" dirty="0"/>
                        <a:t>=0</a:t>
                      </a:r>
                    </a:p>
                  </a:txBody>
                  <a:tcPr marL="91467" marR="91467" marT="45715" marB="45715"/>
                </a:tc>
                <a:tc>
                  <a:txBody>
                    <a:bodyPr/>
                    <a:lstStyle/>
                    <a:p>
                      <a:r>
                        <a:rPr lang="fr-FR" sz="1600" i="1" dirty="0"/>
                        <a:t>H</a:t>
                      </a:r>
                      <a:r>
                        <a:rPr lang="fr-FR" sz="1600" i="0" baseline="-25000" dirty="0"/>
                        <a:t>1</a:t>
                      </a:r>
                      <a:r>
                        <a:rPr lang="fr-FR" sz="1600" dirty="0"/>
                        <a:t>=1</a:t>
                      </a:r>
                    </a:p>
                  </a:txBody>
                  <a:tcPr marL="91467" marR="91467" marT="45715" marB="45715"/>
                </a:tc>
                <a:extLst>
                  <a:ext uri="{0D108BD9-81ED-4DB2-BD59-A6C34878D82A}">
                    <a16:rowId xmlns:a16="http://schemas.microsoft.com/office/drawing/2014/main" val="10000"/>
                  </a:ext>
                </a:extLst>
              </a:tr>
              <a:tr h="387643">
                <a:tc>
                  <a:txBody>
                    <a:bodyPr/>
                    <a:lstStyle/>
                    <a:p>
                      <a:r>
                        <a:rPr lang="fr-FR" sz="1600" i="1" dirty="0"/>
                        <a:t>P</a:t>
                      </a:r>
                      <a:r>
                        <a:rPr lang="fr-FR" sz="1600" dirty="0"/>
                        <a:t>(</a:t>
                      </a:r>
                      <a:r>
                        <a:rPr lang="fr-FR" sz="1600" i="1" dirty="0"/>
                        <a:t>H</a:t>
                      </a:r>
                      <a:r>
                        <a:rPr lang="fr-FR" sz="1600" i="0" baseline="-25000" dirty="0"/>
                        <a:t>1</a:t>
                      </a:r>
                      <a:r>
                        <a:rPr lang="fr-FR" sz="1600" dirty="0"/>
                        <a:t>)</a:t>
                      </a:r>
                    </a:p>
                  </a:txBody>
                  <a:tcPr marL="91467" marR="91467" marT="45715" marB="45715"/>
                </a:tc>
                <a:tc>
                  <a:txBody>
                    <a:bodyPr/>
                    <a:lstStyle/>
                    <a:p>
                      <a:r>
                        <a:rPr lang="fr-FR" sz="1600" dirty="0"/>
                        <a:t>0.5</a:t>
                      </a:r>
                    </a:p>
                  </a:txBody>
                  <a:tcPr marL="91467" marR="91467" marT="45715" marB="45715"/>
                </a:tc>
                <a:tc>
                  <a:txBody>
                    <a:bodyPr/>
                    <a:lstStyle/>
                    <a:p>
                      <a:r>
                        <a:rPr lang="fr-FR" sz="1600" dirty="0"/>
                        <a:t>0.5</a:t>
                      </a:r>
                    </a:p>
                  </a:txBody>
                  <a:tcPr marL="91467" marR="91467" marT="45715" marB="45715"/>
                </a:tc>
                <a:extLst>
                  <a:ext uri="{0D108BD9-81ED-4DB2-BD59-A6C34878D82A}">
                    <a16:rowId xmlns:a16="http://schemas.microsoft.com/office/drawing/2014/main" val="10001"/>
                  </a:ext>
                </a:extLst>
              </a:tr>
            </a:tbl>
          </a:graphicData>
        </a:graphic>
      </p:graphicFrame>
      <p:cxnSp>
        <p:nvCxnSpPr>
          <p:cNvPr id="26" name="Connecteur droit avec flèche 25"/>
          <p:cNvCxnSpPr>
            <a:cxnSpLocks noChangeShapeType="1"/>
          </p:cNvCxnSpPr>
          <p:nvPr/>
        </p:nvCxnSpPr>
        <p:spPr bwMode="auto">
          <a:xfrm>
            <a:off x="6337300" y="5040313"/>
            <a:ext cx="600075" cy="0"/>
          </a:xfrm>
          <a:prstGeom prst="straightConnector1">
            <a:avLst/>
          </a:prstGeom>
          <a:noFill/>
          <a:ln w="2540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9" name="Connecteur droit avec flèche 28"/>
          <p:cNvCxnSpPr>
            <a:cxnSpLocks noChangeShapeType="1"/>
          </p:cNvCxnSpPr>
          <p:nvPr/>
        </p:nvCxnSpPr>
        <p:spPr bwMode="auto">
          <a:xfrm flipV="1">
            <a:off x="6337300" y="5119688"/>
            <a:ext cx="587375" cy="347662"/>
          </a:xfrm>
          <a:prstGeom prst="straightConnector1">
            <a:avLst/>
          </a:prstGeom>
          <a:noFill/>
          <a:ln w="2540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aphicFrame>
        <p:nvGraphicFramePr>
          <p:cNvPr id="30" name="Tableau 29"/>
          <p:cNvGraphicFramePr>
            <a:graphicFrameLocks noGrp="1"/>
          </p:cNvGraphicFramePr>
          <p:nvPr/>
        </p:nvGraphicFramePr>
        <p:xfrm>
          <a:off x="708025" y="4511675"/>
          <a:ext cx="2446337" cy="1112838"/>
        </p:xfrm>
        <a:graphic>
          <a:graphicData uri="http://schemas.openxmlformats.org/drawingml/2006/table">
            <a:tbl>
              <a:tblPr firstRow="1" bandRow="1">
                <a:tableStyleId>{5C22544A-7EE6-4342-B048-85BDC9FD1C3A}</a:tableStyleId>
              </a:tblPr>
              <a:tblGrid>
                <a:gridCol w="1077477">
                  <a:extLst>
                    <a:ext uri="{9D8B030D-6E8A-4147-A177-3AD203B41FA5}">
                      <a16:colId xmlns:a16="http://schemas.microsoft.com/office/drawing/2014/main" val="20000"/>
                    </a:ext>
                  </a:extLst>
                </a:gridCol>
                <a:gridCol w="406350">
                  <a:extLst>
                    <a:ext uri="{9D8B030D-6E8A-4147-A177-3AD203B41FA5}">
                      <a16:colId xmlns:a16="http://schemas.microsoft.com/office/drawing/2014/main" val="20001"/>
                    </a:ext>
                  </a:extLst>
                </a:gridCol>
                <a:gridCol w="962510">
                  <a:extLst>
                    <a:ext uri="{9D8B030D-6E8A-4147-A177-3AD203B41FA5}">
                      <a16:colId xmlns:a16="http://schemas.microsoft.com/office/drawing/2014/main" val="20002"/>
                    </a:ext>
                  </a:extLst>
                </a:gridCol>
              </a:tblGrid>
              <a:tr h="370946">
                <a:tc>
                  <a:txBody>
                    <a:bodyPr/>
                    <a:lstStyle/>
                    <a:p>
                      <a:r>
                        <a:rPr lang="fr-FR" sz="1800" dirty="0"/>
                        <a:t>i</a:t>
                      </a:r>
                    </a:p>
                  </a:txBody>
                  <a:tcPr marL="91439" marR="91439" marT="45733" marB="45733"/>
                </a:tc>
                <a:tc>
                  <a:txBody>
                    <a:bodyPr/>
                    <a:lstStyle/>
                    <a:p>
                      <a:pPr algn="r"/>
                      <a:r>
                        <a:rPr lang="fr-FR" sz="1800" dirty="0"/>
                        <a:t>...</a:t>
                      </a:r>
                    </a:p>
                  </a:txBody>
                  <a:tcPr marL="91439" marR="91439" marT="45733" marB="45733"/>
                </a:tc>
                <a:tc>
                  <a:txBody>
                    <a:bodyPr/>
                    <a:lstStyle/>
                    <a:p>
                      <a:pPr algn="r"/>
                      <a:r>
                        <a:rPr lang="fr-FR" sz="1800" dirty="0"/>
                        <a:t>4</a:t>
                      </a:r>
                    </a:p>
                  </a:txBody>
                  <a:tcPr marL="91439" marR="91439" marT="45733" marB="45733"/>
                </a:tc>
                <a:extLst>
                  <a:ext uri="{0D108BD9-81ED-4DB2-BD59-A6C34878D82A}">
                    <a16:rowId xmlns:a16="http://schemas.microsoft.com/office/drawing/2014/main" val="10000"/>
                  </a:ext>
                </a:extLst>
              </a:tr>
              <a:tr h="370946">
                <a:tc>
                  <a:txBody>
                    <a:bodyPr/>
                    <a:lstStyle/>
                    <a:p>
                      <a:r>
                        <a:rPr lang="fr-FR" sz="1800" dirty="0"/>
                        <a:t>0</a:t>
                      </a:r>
                    </a:p>
                  </a:txBody>
                  <a:tcPr marL="91439" marR="91439" marT="45733" marB="45733"/>
                </a:tc>
                <a:tc>
                  <a:txBody>
                    <a:bodyPr/>
                    <a:lstStyle/>
                    <a:p>
                      <a:pPr algn="r"/>
                      <a:r>
                        <a:rPr lang="fr-FR" sz="1800" dirty="0"/>
                        <a:t>...</a:t>
                      </a:r>
                    </a:p>
                  </a:txBody>
                  <a:tcPr marL="91439" marR="91439" marT="45733" marB="45733"/>
                </a:tc>
                <a:tc>
                  <a:txBody>
                    <a:bodyPr/>
                    <a:lstStyle/>
                    <a:p>
                      <a:pPr algn="r"/>
                      <a:r>
                        <a:rPr lang="fr-FR" sz="1800" dirty="0"/>
                        <a:t>0.04427</a:t>
                      </a:r>
                    </a:p>
                  </a:txBody>
                  <a:tcPr marL="91439" marR="91439" marT="45733" marB="45733"/>
                </a:tc>
                <a:extLst>
                  <a:ext uri="{0D108BD9-81ED-4DB2-BD59-A6C34878D82A}">
                    <a16:rowId xmlns:a16="http://schemas.microsoft.com/office/drawing/2014/main" val="10001"/>
                  </a:ext>
                </a:extLst>
              </a:tr>
              <a:tr h="370946">
                <a:tc>
                  <a:txBody>
                    <a:bodyPr/>
                    <a:lstStyle/>
                    <a:p>
                      <a:r>
                        <a:rPr lang="fr-FR" sz="1800" dirty="0"/>
                        <a:t>1</a:t>
                      </a:r>
                    </a:p>
                  </a:txBody>
                  <a:tcPr marL="91439" marR="91439" marT="45733" marB="45733"/>
                </a:tc>
                <a:tc>
                  <a:txBody>
                    <a:bodyPr/>
                    <a:lstStyle/>
                    <a:p>
                      <a:pPr algn="r"/>
                      <a:r>
                        <a:rPr lang="fr-FR" sz="1800" dirty="0"/>
                        <a:t>...</a:t>
                      </a:r>
                    </a:p>
                  </a:txBody>
                  <a:tcPr marL="91439" marR="91439" marT="45733" marB="45733"/>
                </a:tc>
                <a:tc>
                  <a:txBody>
                    <a:bodyPr/>
                    <a:lstStyle/>
                    <a:p>
                      <a:pPr algn="r"/>
                      <a:r>
                        <a:rPr lang="fr-FR" sz="1800" dirty="0"/>
                        <a:t>0.02039</a:t>
                      </a:r>
                    </a:p>
                  </a:txBody>
                  <a:tcPr marL="91439" marR="91439" marT="45733" marB="45733"/>
                </a:tc>
                <a:extLst>
                  <a:ext uri="{0D108BD9-81ED-4DB2-BD59-A6C34878D82A}">
                    <a16:rowId xmlns:a16="http://schemas.microsoft.com/office/drawing/2014/main" val="10002"/>
                  </a:ext>
                </a:extLst>
              </a:tr>
            </a:tbl>
          </a:graphicData>
        </a:graphic>
      </p:graphicFrame>
      <p:sp>
        <p:nvSpPr>
          <p:cNvPr id="60521" name="Text Box 43"/>
          <p:cNvSpPr txBox="1">
            <a:spLocks noChangeArrowheads="1"/>
          </p:cNvSpPr>
          <p:nvPr/>
        </p:nvSpPr>
        <p:spPr bwMode="auto">
          <a:xfrm rot="-5400000">
            <a:off x="134938" y="4933950"/>
            <a:ext cx="666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CA" altLang="en-US" sz="1600" b="1">
                <a:solidFill>
                  <a:srgbClr val="000000"/>
                </a:solidFill>
                <a:latin typeface="Calibri" pitchFamily="34" charset="0"/>
              </a:rPr>
              <a:t>α(i,t)</a:t>
            </a:r>
          </a:p>
        </p:txBody>
      </p:sp>
      <p:cxnSp>
        <p:nvCxnSpPr>
          <p:cNvPr id="32" name="Connecteur droit 31"/>
          <p:cNvCxnSpPr>
            <a:cxnSpLocks noChangeShapeType="1"/>
          </p:cNvCxnSpPr>
          <p:nvPr/>
        </p:nvCxnSpPr>
        <p:spPr bwMode="auto">
          <a:xfrm>
            <a:off x="695325" y="4518025"/>
            <a:ext cx="1082675" cy="334963"/>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3" name="Text Box 43"/>
          <p:cNvSpPr txBox="1">
            <a:spLocks noChangeArrowheads="1"/>
          </p:cNvSpPr>
          <p:nvPr/>
        </p:nvSpPr>
        <p:spPr bwMode="auto">
          <a:xfrm>
            <a:off x="1508125" y="4468813"/>
            <a:ext cx="269875" cy="3397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err="1">
                <a:solidFill>
                  <a:schemeClr val="bg1"/>
                </a:solidFill>
                <a:latin typeface="+mn-lt"/>
              </a:rPr>
              <a:t>t</a:t>
            </a:r>
            <a:endParaRPr lang="fr-CA" sz="1600" b="1" dirty="0">
              <a:solidFill>
                <a:schemeClr val="bg1"/>
              </a:solidFill>
              <a:latin typeface="+mn-lt"/>
            </a:endParaRP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fr-FR" altLang="ko-KR" dirty="0">
                <a:latin typeface="Arial" pitchFamily="34" charset="0"/>
                <a:ea typeface="ＭＳ Ｐゴシック" pitchFamily="34" charset="-128"/>
              </a:rPr>
              <a:t>Exemple - Prédiction avec un HMM</a:t>
            </a:r>
            <a:endParaRPr lang="fr-CA" altLang="ko-KR" dirty="0">
              <a:latin typeface="Arial" pitchFamily="34" charset="0"/>
              <a:ea typeface="ＭＳ Ｐゴシック" pitchFamily="34" charset="-128"/>
            </a:endParaRPr>
          </a:p>
        </p:txBody>
      </p:sp>
      <p:sp>
        <p:nvSpPr>
          <p:cNvPr id="61443" name="Rectangle 6"/>
          <p:cNvSpPr>
            <a:spLocks noGrp="1" noChangeArrowheads="1"/>
          </p:cNvSpPr>
          <p:nvPr>
            <p:ph idx="1"/>
          </p:nvPr>
        </p:nvSpPr>
        <p:spPr/>
        <p:txBody>
          <a:bodyPr/>
          <a:lstStyle/>
          <a:p>
            <a:pPr eaLnBrk="1" hangingPunct="1"/>
            <a:r>
              <a:rPr lang="fr-CA" altLang="ko-KR" dirty="0">
                <a:ea typeface="ＭＳ Ｐゴシック" pitchFamily="34" charset="-128"/>
              </a:rPr>
              <a:t>Décoder un message binaire avec canal bruité (T=4)</a:t>
            </a:r>
          </a:p>
          <a:p>
            <a:pPr lvl="1" eaLnBrk="1" hangingPunct="1"/>
            <a:r>
              <a:rPr lang="fr-CA" altLang="ko-KR" dirty="0">
                <a:ea typeface="ＭＳ Ｐゴシック" pitchFamily="34" charset="-128"/>
              </a:rPr>
              <a:t>on souhaite calculer la distribution de prédiction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H</a:t>
            </a:r>
            <a:r>
              <a:rPr lang="fr-CA" altLang="ko-KR" baseline="-25000" dirty="0">
                <a:ea typeface="ＭＳ Ｐゴシック" pitchFamily="34" charset="-128"/>
              </a:rPr>
              <a:t>6</a:t>
            </a:r>
            <a:r>
              <a:rPr lang="fr-CA" altLang="ko-KR" dirty="0">
                <a:ea typeface="ＭＳ Ｐゴシック" pitchFamily="34" charset="-128"/>
              </a:rPr>
              <a:t>=0 | </a:t>
            </a:r>
            <a:r>
              <a:rPr lang="fr-CA" altLang="ko-KR" i="1" dirty="0">
                <a:ea typeface="ＭＳ Ｐゴシック" pitchFamily="34" charset="-128"/>
              </a:rPr>
              <a:t>S</a:t>
            </a:r>
            <a:r>
              <a:rPr lang="fr-CA" altLang="ko-KR" baseline="-25000" dirty="0">
                <a:ea typeface="ＭＳ Ｐゴシック" pitchFamily="34" charset="-128"/>
              </a:rPr>
              <a:t>1</a:t>
            </a:r>
            <a:r>
              <a:rPr lang="fr-CA" altLang="ko-KR" dirty="0">
                <a:ea typeface="ＭＳ Ｐゴシック" pitchFamily="34" charset="-128"/>
              </a:rPr>
              <a:t>=0,</a:t>
            </a:r>
            <a:r>
              <a:rPr lang="fr-CA" altLang="ko-KR" i="1" dirty="0">
                <a:ea typeface="ＭＳ Ｐゴシック" pitchFamily="34" charset="-128"/>
              </a:rPr>
              <a:t>S</a:t>
            </a:r>
            <a:r>
              <a:rPr lang="fr-CA" altLang="ko-KR" baseline="-25000" dirty="0">
                <a:ea typeface="ＭＳ Ｐゴシック" pitchFamily="34" charset="-128"/>
              </a:rPr>
              <a:t>2</a:t>
            </a:r>
            <a:r>
              <a:rPr lang="fr-CA" altLang="ko-KR" dirty="0">
                <a:ea typeface="ＭＳ Ｐゴシック" pitchFamily="34" charset="-128"/>
              </a:rPr>
              <a:t>=1,</a:t>
            </a:r>
            <a:r>
              <a:rPr lang="fr-CA" altLang="ko-KR" i="1" dirty="0">
                <a:ea typeface="ＭＳ Ｐゴシック" pitchFamily="34" charset="-128"/>
              </a:rPr>
              <a:t>S</a:t>
            </a:r>
            <a:r>
              <a:rPr lang="fr-CA" altLang="ko-KR" baseline="-25000" dirty="0">
                <a:ea typeface="ＭＳ Ｐゴシック" pitchFamily="34" charset="-128"/>
              </a:rPr>
              <a:t>3</a:t>
            </a:r>
            <a:r>
              <a:rPr lang="fr-CA" altLang="ko-KR" dirty="0">
                <a:ea typeface="ＭＳ Ｐゴシック" pitchFamily="34" charset="-128"/>
              </a:rPr>
              <a:t>=0,</a:t>
            </a:r>
            <a:r>
              <a:rPr lang="fr-CA" altLang="ko-KR" i="1" dirty="0">
                <a:ea typeface="ＭＳ Ｐゴシック" pitchFamily="34" charset="-128"/>
              </a:rPr>
              <a:t>S</a:t>
            </a:r>
            <a:r>
              <a:rPr lang="fr-CA" altLang="ko-KR" baseline="-25000" dirty="0">
                <a:ea typeface="ＭＳ Ｐゴシック" pitchFamily="34" charset="-128"/>
              </a:rPr>
              <a:t>4</a:t>
            </a:r>
            <a:r>
              <a:rPr lang="fr-CA" altLang="ko-KR" dirty="0">
                <a:ea typeface="ＭＳ Ｐゴシック" pitchFamily="34" charset="-128"/>
              </a:rPr>
              <a:t>=0) </a:t>
            </a: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r>
              <a:rPr lang="fr-CA" altLang="ko-KR" dirty="0">
                <a:ea typeface="ＭＳ Ｐゴシック" pitchFamily="34" charset="-128"/>
              </a:rPr>
              <a:t>récursion (k=0): π(0, 1) = 0.3 x </a:t>
            </a:r>
            <a:r>
              <a:rPr lang="fr-FR" altLang="en-US" dirty="0">
                <a:ea typeface="ＭＳ Ｐゴシック" pitchFamily="34" charset="-128"/>
              </a:rPr>
              <a:t>0.68466 + 0.4 x 0.31534 = 0.33154</a:t>
            </a:r>
            <a:endParaRPr lang="fr-CA" altLang="en-US" dirty="0">
              <a:solidFill>
                <a:srgbClr val="000000"/>
              </a:solidFill>
              <a:ea typeface="ＭＳ Ｐゴシック" pitchFamily="34" charset="-128"/>
            </a:endParaRPr>
          </a:p>
        </p:txBody>
      </p:sp>
      <p:sp>
        <p:nvSpPr>
          <p:cNvPr id="61444"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61445"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61446"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4157F91E-9A3D-4D1F-96BF-0769DADC0EE7}" type="slidenum">
              <a:rPr lang="en-US" altLang="en-US" smtClean="0">
                <a:latin typeface="Calibri" pitchFamily="34" charset="0"/>
              </a:rPr>
              <a:pPr/>
              <a:t>75</a:t>
            </a:fld>
            <a:endParaRPr lang="en-US" altLang="en-US">
              <a:latin typeface="Calibri" pitchFamily="34" charset="0"/>
            </a:endParaRPr>
          </a:p>
        </p:txBody>
      </p:sp>
      <p:graphicFrame>
        <p:nvGraphicFramePr>
          <p:cNvPr id="4" name="Tableau 3"/>
          <p:cNvGraphicFramePr>
            <a:graphicFrameLocks noGrp="1"/>
          </p:cNvGraphicFramePr>
          <p:nvPr/>
        </p:nvGraphicFramePr>
        <p:xfrm>
          <a:off x="681038" y="2921000"/>
          <a:ext cx="2273300" cy="1155699"/>
        </p:xfrm>
        <a:graphic>
          <a:graphicData uri="http://schemas.openxmlformats.org/drawingml/2006/table">
            <a:tbl>
              <a:tblPr firstRow="1" bandRow="1">
                <a:tableStyleId>{5C22544A-7EE6-4342-B048-85BDC9FD1C3A}</a:tableStyleId>
              </a:tblPr>
              <a:tblGrid>
                <a:gridCol w="1109906">
                  <a:extLst>
                    <a:ext uri="{9D8B030D-6E8A-4147-A177-3AD203B41FA5}">
                      <a16:colId xmlns:a16="http://schemas.microsoft.com/office/drawing/2014/main" val="20000"/>
                    </a:ext>
                  </a:extLst>
                </a:gridCol>
                <a:gridCol w="561639">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385233">
                <a:tc>
                  <a:txBody>
                    <a:bodyPr/>
                    <a:lstStyle/>
                    <a:p>
                      <a:endParaRPr lang="fr-FR" sz="1100" dirty="0"/>
                    </a:p>
                  </a:txBody>
                  <a:tcPr marL="91467" marR="91467" marT="30398" marB="30398"/>
                </a:tc>
                <a:tc>
                  <a:txBody>
                    <a:bodyPr/>
                    <a:lstStyle/>
                    <a:p>
                      <a:r>
                        <a:rPr lang="fr-FR" sz="1100" i="1" dirty="0" err="1"/>
                        <a:t>H</a:t>
                      </a:r>
                      <a:r>
                        <a:rPr lang="fr-FR" sz="1100" baseline="-25000" dirty="0" err="1"/>
                        <a:t>t</a:t>
                      </a:r>
                      <a:r>
                        <a:rPr lang="fr-FR" sz="1100" dirty="0"/>
                        <a:t>=0</a:t>
                      </a:r>
                    </a:p>
                  </a:txBody>
                  <a:tcPr marL="91467" marR="91467" marT="30398" marB="30398"/>
                </a:tc>
                <a:tc>
                  <a:txBody>
                    <a:bodyPr/>
                    <a:lstStyle/>
                    <a:p>
                      <a:r>
                        <a:rPr lang="fr-FR" sz="1100" i="1" dirty="0" err="1"/>
                        <a:t>H</a:t>
                      </a:r>
                      <a:r>
                        <a:rPr lang="fr-FR" sz="1100" baseline="-25000" dirty="0" err="1"/>
                        <a:t>t</a:t>
                      </a:r>
                      <a:r>
                        <a:rPr lang="fr-FR" sz="1100" dirty="0"/>
                        <a:t>=1</a:t>
                      </a:r>
                    </a:p>
                  </a:txBody>
                  <a:tcPr marL="91467" marR="91467" marT="30398" marB="30398"/>
                </a:tc>
                <a:extLst>
                  <a:ext uri="{0D108BD9-81ED-4DB2-BD59-A6C34878D82A}">
                    <a16:rowId xmlns:a16="http://schemas.microsoft.com/office/drawing/2014/main" val="10000"/>
                  </a:ext>
                </a:extLst>
              </a:tr>
              <a:tr h="385233">
                <a:tc>
                  <a:txBody>
                    <a:bodyPr/>
                    <a:lstStyle/>
                    <a:p>
                      <a:r>
                        <a:rPr lang="fr-FR" sz="1100" i="1" dirty="0"/>
                        <a:t>P</a:t>
                      </a:r>
                      <a:r>
                        <a:rPr lang="fr-FR" sz="1100" dirty="0"/>
                        <a:t>(</a:t>
                      </a:r>
                      <a:r>
                        <a:rPr lang="fr-FR" sz="1100" i="1" dirty="0"/>
                        <a:t>S</a:t>
                      </a:r>
                      <a:r>
                        <a:rPr lang="fr-FR" sz="1100" baseline="-25000" dirty="0"/>
                        <a:t>t</a:t>
                      </a:r>
                      <a:r>
                        <a:rPr lang="fr-FR" sz="1100" dirty="0"/>
                        <a:t>=0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0.9</a:t>
                      </a:r>
                    </a:p>
                  </a:txBody>
                  <a:tcPr marL="91467" marR="91467" marT="30398" marB="30398"/>
                </a:tc>
                <a:tc>
                  <a:txBody>
                    <a:bodyPr/>
                    <a:lstStyle/>
                    <a:p>
                      <a:r>
                        <a:rPr lang="fr-FR" sz="1100" dirty="0"/>
                        <a:t>0.2</a:t>
                      </a:r>
                    </a:p>
                  </a:txBody>
                  <a:tcPr marL="91467" marR="91467" marT="30398" marB="30398"/>
                </a:tc>
                <a:extLst>
                  <a:ext uri="{0D108BD9-81ED-4DB2-BD59-A6C34878D82A}">
                    <a16:rowId xmlns:a16="http://schemas.microsoft.com/office/drawing/2014/main" val="10001"/>
                  </a:ext>
                </a:extLst>
              </a:tr>
              <a:tr h="385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100" i="1" dirty="0"/>
                        <a:t>P</a:t>
                      </a:r>
                      <a:r>
                        <a:rPr lang="fr-FR" sz="1100" dirty="0"/>
                        <a:t>(</a:t>
                      </a:r>
                      <a:r>
                        <a:rPr lang="fr-FR" sz="1100" i="1" dirty="0"/>
                        <a:t>S</a:t>
                      </a:r>
                      <a:r>
                        <a:rPr lang="fr-FR" sz="1100" baseline="-25000" dirty="0"/>
                        <a:t>t</a:t>
                      </a:r>
                      <a:r>
                        <a:rPr lang="fr-FR" sz="1100" dirty="0"/>
                        <a:t>=1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0.1</a:t>
                      </a:r>
                    </a:p>
                  </a:txBody>
                  <a:tcPr marL="91467" marR="91467" marT="30398" marB="30398"/>
                </a:tc>
                <a:tc>
                  <a:txBody>
                    <a:bodyPr/>
                    <a:lstStyle/>
                    <a:p>
                      <a:r>
                        <a:rPr lang="fr-FR" sz="1100" dirty="0"/>
                        <a:t>0.8</a:t>
                      </a:r>
                    </a:p>
                  </a:txBody>
                  <a:tcPr marL="91467" marR="91467" marT="30398" marB="30398"/>
                </a:tc>
                <a:extLst>
                  <a:ext uri="{0D108BD9-81ED-4DB2-BD59-A6C34878D82A}">
                    <a16:rowId xmlns:a16="http://schemas.microsoft.com/office/drawing/2014/main" val="10002"/>
                  </a:ext>
                </a:extLst>
              </a:tr>
            </a:tbl>
          </a:graphicData>
        </a:graphic>
      </p:graphicFrame>
      <p:graphicFrame>
        <p:nvGraphicFramePr>
          <p:cNvPr id="11" name="Tableau 10"/>
          <p:cNvGraphicFramePr>
            <a:graphicFrameLocks noGrp="1"/>
          </p:cNvGraphicFramePr>
          <p:nvPr/>
        </p:nvGraphicFramePr>
        <p:xfrm>
          <a:off x="3681413" y="2925763"/>
          <a:ext cx="2708275" cy="1157287"/>
        </p:xfrm>
        <a:graphic>
          <a:graphicData uri="http://schemas.openxmlformats.org/drawingml/2006/table">
            <a:tbl>
              <a:tblPr firstRow="1" bandRow="1">
                <a:tableStyleId>{5C22544A-7EE6-4342-B048-85BDC9FD1C3A}</a:tableStyleId>
              </a:tblPr>
              <a:tblGrid>
                <a:gridCol w="1260892">
                  <a:extLst>
                    <a:ext uri="{9D8B030D-6E8A-4147-A177-3AD203B41FA5}">
                      <a16:colId xmlns:a16="http://schemas.microsoft.com/office/drawing/2014/main" val="20000"/>
                    </a:ext>
                  </a:extLst>
                </a:gridCol>
                <a:gridCol w="712164">
                  <a:extLst>
                    <a:ext uri="{9D8B030D-6E8A-4147-A177-3AD203B41FA5}">
                      <a16:colId xmlns:a16="http://schemas.microsoft.com/office/drawing/2014/main" val="20001"/>
                    </a:ext>
                  </a:extLst>
                </a:gridCol>
                <a:gridCol w="735219">
                  <a:extLst>
                    <a:ext uri="{9D8B030D-6E8A-4147-A177-3AD203B41FA5}">
                      <a16:colId xmlns:a16="http://schemas.microsoft.com/office/drawing/2014/main" val="20002"/>
                    </a:ext>
                  </a:extLst>
                </a:gridCol>
              </a:tblGrid>
              <a:tr h="408062">
                <a:tc>
                  <a:txBody>
                    <a:bodyPr/>
                    <a:lstStyle/>
                    <a:p>
                      <a:endParaRPr lang="fr-FR" sz="1600" dirty="0"/>
                    </a:p>
                  </a:txBody>
                  <a:tcPr marL="91434" marR="91434" marT="45756" marB="45756"/>
                </a:tc>
                <a:tc>
                  <a:txBody>
                    <a:bodyPr/>
                    <a:lstStyle/>
                    <a:p>
                      <a:r>
                        <a:rPr lang="fr-FR" sz="1600" i="1" dirty="0"/>
                        <a:t>H</a:t>
                      </a:r>
                      <a:r>
                        <a:rPr lang="fr-FR" sz="1600" baseline="-25000" dirty="0"/>
                        <a:t>t-1</a:t>
                      </a:r>
                      <a:r>
                        <a:rPr lang="fr-FR" sz="1600" dirty="0"/>
                        <a:t>=0</a:t>
                      </a:r>
                    </a:p>
                  </a:txBody>
                  <a:tcPr marL="91434" marR="91434" marT="45756" marB="45756"/>
                </a:tc>
                <a:tc>
                  <a:txBody>
                    <a:bodyPr/>
                    <a:lstStyle/>
                    <a:p>
                      <a:r>
                        <a:rPr lang="fr-FR" sz="1600" i="1" dirty="0"/>
                        <a:t>H</a:t>
                      </a:r>
                      <a:r>
                        <a:rPr lang="fr-FR" sz="1600" baseline="-25000" dirty="0"/>
                        <a:t>t-1</a:t>
                      </a:r>
                      <a:r>
                        <a:rPr lang="fr-FR" sz="1600" dirty="0"/>
                        <a:t>=1</a:t>
                      </a:r>
                    </a:p>
                  </a:txBody>
                  <a:tcPr marL="91434" marR="91434" marT="45756" marB="45756"/>
                </a:tc>
                <a:extLst>
                  <a:ext uri="{0D108BD9-81ED-4DB2-BD59-A6C34878D82A}">
                    <a16:rowId xmlns:a16="http://schemas.microsoft.com/office/drawing/2014/main" val="10000"/>
                  </a:ext>
                </a:extLst>
              </a:tr>
              <a:tr h="387992">
                <a:tc>
                  <a:txBody>
                    <a:bodyPr/>
                    <a:lstStyle/>
                    <a:p>
                      <a:r>
                        <a:rPr lang="fr-FR" sz="1600" i="1" dirty="0"/>
                        <a:t>P</a:t>
                      </a:r>
                      <a:r>
                        <a:rPr lang="fr-FR" sz="1600" dirty="0"/>
                        <a:t>(</a:t>
                      </a:r>
                      <a:r>
                        <a:rPr lang="fr-FR" sz="1600" i="1" dirty="0" err="1"/>
                        <a:t>H</a:t>
                      </a:r>
                      <a:r>
                        <a:rPr lang="fr-FR" sz="1600" baseline="-25000" dirty="0" err="1"/>
                        <a:t>t</a:t>
                      </a:r>
                      <a:r>
                        <a:rPr lang="fr-FR" sz="1600" dirty="0"/>
                        <a:t>=0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0.3</a:t>
                      </a:r>
                    </a:p>
                  </a:txBody>
                  <a:tcPr marL="91434" marR="91434" marT="45756" marB="45756"/>
                </a:tc>
                <a:tc>
                  <a:txBody>
                    <a:bodyPr/>
                    <a:lstStyle/>
                    <a:p>
                      <a:pPr algn="ctr"/>
                      <a:r>
                        <a:rPr lang="fr-FR" sz="1600" dirty="0"/>
                        <a:t>0.4</a:t>
                      </a:r>
                    </a:p>
                  </a:txBody>
                  <a:tcPr marL="91434" marR="91434" marT="45756" marB="45756"/>
                </a:tc>
                <a:extLst>
                  <a:ext uri="{0D108BD9-81ED-4DB2-BD59-A6C34878D82A}">
                    <a16:rowId xmlns:a16="http://schemas.microsoft.com/office/drawing/2014/main" val="10001"/>
                  </a:ext>
                </a:extLst>
              </a:tr>
              <a:tr h="361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i="1" dirty="0"/>
                        <a:t>P</a:t>
                      </a:r>
                      <a:r>
                        <a:rPr lang="fr-FR" sz="1600" dirty="0"/>
                        <a:t>(</a:t>
                      </a:r>
                      <a:r>
                        <a:rPr lang="fr-FR" sz="1600" i="1" dirty="0" err="1"/>
                        <a:t>H</a:t>
                      </a:r>
                      <a:r>
                        <a:rPr lang="fr-FR" sz="1600" i="1" baseline="-25000" dirty="0" err="1"/>
                        <a:t>t</a:t>
                      </a:r>
                      <a:r>
                        <a:rPr lang="fr-FR" sz="1600" dirty="0"/>
                        <a:t>=1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0.7</a:t>
                      </a:r>
                    </a:p>
                  </a:txBody>
                  <a:tcPr marL="91434" marR="91434" marT="45756" marB="45756"/>
                </a:tc>
                <a:tc>
                  <a:txBody>
                    <a:bodyPr/>
                    <a:lstStyle/>
                    <a:p>
                      <a:pPr algn="ctr"/>
                      <a:r>
                        <a:rPr lang="fr-FR" sz="1600" dirty="0"/>
                        <a:t>0.6</a:t>
                      </a:r>
                    </a:p>
                  </a:txBody>
                  <a:tcPr marL="91434" marR="91434" marT="45756" marB="45756"/>
                </a:tc>
                <a:extLst>
                  <a:ext uri="{0D108BD9-81ED-4DB2-BD59-A6C34878D82A}">
                    <a16:rowId xmlns:a16="http://schemas.microsoft.com/office/drawing/2014/main" val="10002"/>
                  </a:ext>
                </a:extLst>
              </a:tr>
            </a:tbl>
          </a:graphicData>
        </a:graphic>
      </p:graphicFrame>
      <p:graphicFrame>
        <p:nvGraphicFramePr>
          <p:cNvPr id="5" name="Tableau 4"/>
          <p:cNvGraphicFramePr>
            <a:graphicFrameLocks noGrp="1"/>
          </p:cNvGraphicFramePr>
          <p:nvPr/>
        </p:nvGraphicFramePr>
        <p:xfrm>
          <a:off x="4237038" y="4511675"/>
          <a:ext cx="4310064" cy="1112838"/>
        </p:xfrm>
        <a:graphic>
          <a:graphicData uri="http://schemas.openxmlformats.org/drawingml/2006/table">
            <a:tbl>
              <a:tblPr firstRow="1" bandRow="1">
                <a:tableStyleId>{5C22544A-7EE6-4342-B048-85BDC9FD1C3A}</a:tableStyleId>
              </a:tblPr>
              <a:tblGrid>
                <a:gridCol w="1077516">
                  <a:extLst>
                    <a:ext uri="{9D8B030D-6E8A-4147-A177-3AD203B41FA5}">
                      <a16:colId xmlns:a16="http://schemas.microsoft.com/office/drawing/2014/main" val="20000"/>
                    </a:ext>
                  </a:extLst>
                </a:gridCol>
                <a:gridCol w="1077516">
                  <a:extLst>
                    <a:ext uri="{9D8B030D-6E8A-4147-A177-3AD203B41FA5}">
                      <a16:colId xmlns:a16="http://schemas.microsoft.com/office/drawing/2014/main" val="20001"/>
                    </a:ext>
                  </a:extLst>
                </a:gridCol>
                <a:gridCol w="1077516">
                  <a:extLst>
                    <a:ext uri="{9D8B030D-6E8A-4147-A177-3AD203B41FA5}">
                      <a16:colId xmlns:a16="http://schemas.microsoft.com/office/drawing/2014/main" val="20002"/>
                    </a:ext>
                  </a:extLst>
                </a:gridCol>
                <a:gridCol w="1077516">
                  <a:extLst>
                    <a:ext uri="{9D8B030D-6E8A-4147-A177-3AD203B41FA5}">
                      <a16:colId xmlns:a16="http://schemas.microsoft.com/office/drawing/2014/main" val="20003"/>
                    </a:ext>
                  </a:extLst>
                </a:gridCol>
              </a:tblGrid>
              <a:tr h="370946">
                <a:tc>
                  <a:txBody>
                    <a:bodyPr/>
                    <a:lstStyle/>
                    <a:p>
                      <a:r>
                        <a:rPr lang="fr-FR" sz="1800" dirty="0"/>
                        <a:t>i</a:t>
                      </a:r>
                    </a:p>
                  </a:txBody>
                  <a:tcPr marL="91442" marR="91442" marT="45733" marB="45733"/>
                </a:tc>
                <a:tc>
                  <a:txBody>
                    <a:bodyPr/>
                    <a:lstStyle/>
                    <a:p>
                      <a:pPr algn="r"/>
                      <a:r>
                        <a:rPr lang="fr-FR" sz="1800" dirty="0"/>
                        <a:t>0</a:t>
                      </a:r>
                    </a:p>
                  </a:txBody>
                  <a:tcPr marL="91442" marR="91442" marT="45733" marB="45733"/>
                </a:tc>
                <a:tc>
                  <a:txBody>
                    <a:bodyPr/>
                    <a:lstStyle/>
                    <a:p>
                      <a:pPr algn="r"/>
                      <a:r>
                        <a:rPr lang="fr-FR" sz="1800" dirty="0"/>
                        <a:t>1</a:t>
                      </a:r>
                    </a:p>
                  </a:txBody>
                  <a:tcPr marL="91442" marR="91442" marT="45733" marB="45733"/>
                </a:tc>
                <a:tc>
                  <a:txBody>
                    <a:bodyPr/>
                    <a:lstStyle/>
                    <a:p>
                      <a:pPr algn="r"/>
                      <a:r>
                        <a:rPr lang="fr-FR" sz="1800" dirty="0"/>
                        <a:t>2</a:t>
                      </a:r>
                    </a:p>
                  </a:txBody>
                  <a:tcPr marL="91442" marR="91442" marT="45733" marB="45733"/>
                </a:tc>
                <a:extLst>
                  <a:ext uri="{0D108BD9-81ED-4DB2-BD59-A6C34878D82A}">
                    <a16:rowId xmlns:a16="http://schemas.microsoft.com/office/drawing/2014/main" val="10000"/>
                  </a:ext>
                </a:extLst>
              </a:tr>
              <a:tr h="370946">
                <a:tc>
                  <a:txBody>
                    <a:bodyPr/>
                    <a:lstStyle/>
                    <a:p>
                      <a:r>
                        <a:rPr lang="fr-FR" sz="1800" dirty="0"/>
                        <a:t>0</a:t>
                      </a:r>
                    </a:p>
                  </a:txBody>
                  <a:tcPr marL="91442" marR="91442" marT="45733" marB="45733"/>
                </a:tc>
                <a:tc>
                  <a:txBody>
                    <a:bodyPr/>
                    <a:lstStyle/>
                    <a:p>
                      <a:pPr marL="0" marR="0" lvl="1" indent="0" algn="r" defTabSz="457200" rtl="0" eaLnBrk="1" fontAlgn="auto" latinLnBrk="0" hangingPunct="1">
                        <a:lnSpc>
                          <a:spcPct val="100000"/>
                        </a:lnSpc>
                        <a:spcBef>
                          <a:spcPts val="0"/>
                        </a:spcBef>
                        <a:spcAft>
                          <a:spcPts val="0"/>
                        </a:spcAft>
                        <a:buClrTx/>
                        <a:buSzTx/>
                        <a:buFontTx/>
                        <a:buNone/>
                        <a:tabLst/>
                        <a:defRPr/>
                      </a:pPr>
                      <a:r>
                        <a:rPr lang="fr-FR" sz="1800" dirty="0"/>
                        <a:t>0.68466</a:t>
                      </a:r>
                      <a:endParaRPr lang="fr-CA" sz="1800" dirty="0">
                        <a:solidFill>
                          <a:srgbClr val="000000"/>
                        </a:solidFill>
                      </a:endParaRPr>
                    </a:p>
                  </a:txBody>
                  <a:tcPr marL="91442" marR="91442" marT="45733" marB="45733"/>
                </a:tc>
                <a:tc>
                  <a:txBody>
                    <a:bodyPr/>
                    <a:lstStyle/>
                    <a:p>
                      <a:pPr algn="r"/>
                      <a:r>
                        <a:rPr lang="fr-FR" sz="1800" dirty="0"/>
                        <a:t>0.33154</a:t>
                      </a:r>
                    </a:p>
                  </a:txBody>
                  <a:tcPr marL="91442" marR="91442" marT="45733" marB="45733"/>
                </a:tc>
                <a:tc>
                  <a:txBody>
                    <a:bodyPr/>
                    <a:lstStyle/>
                    <a:p>
                      <a:pPr algn="r"/>
                      <a:endParaRPr lang="fr-FR" sz="1800" dirty="0"/>
                    </a:p>
                  </a:txBody>
                  <a:tcPr marL="91442" marR="91442" marT="45733" marB="45733"/>
                </a:tc>
                <a:extLst>
                  <a:ext uri="{0D108BD9-81ED-4DB2-BD59-A6C34878D82A}">
                    <a16:rowId xmlns:a16="http://schemas.microsoft.com/office/drawing/2014/main" val="10001"/>
                  </a:ext>
                </a:extLst>
              </a:tr>
              <a:tr h="370946">
                <a:tc>
                  <a:txBody>
                    <a:bodyPr/>
                    <a:lstStyle/>
                    <a:p>
                      <a:r>
                        <a:rPr lang="fr-FR" sz="1800" dirty="0"/>
                        <a:t>1</a:t>
                      </a:r>
                    </a:p>
                  </a:txBody>
                  <a:tcPr marL="91442" marR="91442" marT="45733" marB="45733"/>
                </a:tc>
                <a:tc>
                  <a:txBody>
                    <a:bodyPr/>
                    <a:lstStyle/>
                    <a:p>
                      <a:pPr algn="r"/>
                      <a:r>
                        <a:rPr lang="fr-FR" sz="1800" dirty="0"/>
                        <a:t>0.31534</a:t>
                      </a:r>
                    </a:p>
                  </a:txBody>
                  <a:tcPr marL="91442" marR="91442" marT="45733" marB="45733"/>
                </a:tc>
                <a:tc>
                  <a:txBody>
                    <a:bodyPr/>
                    <a:lstStyle/>
                    <a:p>
                      <a:pPr algn="r"/>
                      <a:endParaRPr lang="fr-FR" sz="1800" dirty="0"/>
                    </a:p>
                  </a:txBody>
                  <a:tcPr marL="91442" marR="91442" marT="45733" marB="45733"/>
                </a:tc>
                <a:tc>
                  <a:txBody>
                    <a:bodyPr/>
                    <a:lstStyle/>
                    <a:p>
                      <a:pPr algn="r"/>
                      <a:endParaRPr lang="fr-FR" sz="1800" dirty="0"/>
                    </a:p>
                  </a:txBody>
                  <a:tcPr marL="91442" marR="91442" marT="45733" marB="45733"/>
                </a:tc>
                <a:extLst>
                  <a:ext uri="{0D108BD9-81ED-4DB2-BD59-A6C34878D82A}">
                    <a16:rowId xmlns:a16="http://schemas.microsoft.com/office/drawing/2014/main" val="10002"/>
                  </a:ext>
                </a:extLst>
              </a:tr>
            </a:tbl>
          </a:graphicData>
        </a:graphic>
      </p:graphicFrame>
      <p:sp>
        <p:nvSpPr>
          <p:cNvPr id="61505" name="Text Box 43"/>
          <p:cNvSpPr txBox="1">
            <a:spLocks noChangeArrowheads="1"/>
          </p:cNvSpPr>
          <p:nvPr/>
        </p:nvSpPr>
        <p:spPr bwMode="auto">
          <a:xfrm>
            <a:off x="787400" y="2565400"/>
            <a:ext cx="2197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d'observation</a:t>
            </a:r>
            <a:endParaRPr lang="fr-CA" altLang="en-US" sz="1600" b="1">
              <a:solidFill>
                <a:srgbClr val="000000"/>
              </a:solidFill>
              <a:latin typeface="Calibri" pitchFamily="34" charset="0"/>
            </a:endParaRPr>
          </a:p>
        </p:txBody>
      </p:sp>
      <p:sp>
        <p:nvSpPr>
          <p:cNvPr id="61506" name="Text Box 43"/>
          <p:cNvSpPr txBox="1">
            <a:spLocks noChangeArrowheads="1"/>
          </p:cNvSpPr>
          <p:nvPr/>
        </p:nvSpPr>
        <p:spPr bwMode="auto">
          <a:xfrm>
            <a:off x="3906838" y="2571750"/>
            <a:ext cx="2443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de transition</a:t>
            </a:r>
            <a:endParaRPr lang="fr-CA" altLang="en-US" sz="1600" b="1">
              <a:solidFill>
                <a:srgbClr val="000000"/>
              </a:solidFill>
              <a:latin typeface="Calibri" pitchFamily="34" charset="0"/>
            </a:endParaRPr>
          </a:p>
        </p:txBody>
      </p:sp>
      <p:sp>
        <p:nvSpPr>
          <p:cNvPr id="18" name="Text Box 43"/>
          <p:cNvSpPr txBox="1">
            <a:spLocks noChangeArrowheads="1"/>
          </p:cNvSpPr>
          <p:nvPr/>
        </p:nvSpPr>
        <p:spPr bwMode="auto">
          <a:xfrm>
            <a:off x="7000875" y="2589213"/>
            <a:ext cx="24431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a:solidFill>
                  <a:srgbClr val="000000"/>
                </a:solidFill>
                <a:latin typeface="+mn-lt"/>
              </a:rPr>
              <a:t>Distribution initiale</a:t>
            </a:r>
          </a:p>
        </p:txBody>
      </p:sp>
      <p:sp>
        <p:nvSpPr>
          <p:cNvPr id="61508" name="Text Box 43"/>
          <p:cNvSpPr txBox="1">
            <a:spLocks noChangeArrowheads="1"/>
          </p:cNvSpPr>
          <p:nvPr/>
        </p:nvSpPr>
        <p:spPr bwMode="auto">
          <a:xfrm rot="-5400000">
            <a:off x="3663951" y="4933950"/>
            <a:ext cx="666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CA" altLang="en-US" sz="1600" b="1">
                <a:solidFill>
                  <a:srgbClr val="000000"/>
                </a:solidFill>
                <a:latin typeface="Calibri" pitchFamily="34" charset="0"/>
              </a:rPr>
              <a:t>π(i,k)</a:t>
            </a:r>
          </a:p>
        </p:txBody>
      </p:sp>
      <p:cxnSp>
        <p:nvCxnSpPr>
          <p:cNvPr id="9" name="Connecteur droit 8"/>
          <p:cNvCxnSpPr>
            <a:cxnSpLocks noChangeShapeType="1"/>
          </p:cNvCxnSpPr>
          <p:nvPr/>
        </p:nvCxnSpPr>
        <p:spPr bwMode="auto">
          <a:xfrm>
            <a:off x="4224338" y="4518025"/>
            <a:ext cx="1082675" cy="334963"/>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2" name="Text Box 43"/>
          <p:cNvSpPr txBox="1">
            <a:spLocks noChangeArrowheads="1"/>
          </p:cNvSpPr>
          <p:nvPr/>
        </p:nvSpPr>
        <p:spPr bwMode="auto">
          <a:xfrm>
            <a:off x="5037138" y="4468813"/>
            <a:ext cx="269875" cy="3397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err="1">
                <a:solidFill>
                  <a:schemeClr val="bg1"/>
                </a:solidFill>
                <a:latin typeface="+mn-lt"/>
              </a:rPr>
              <a:t>k</a:t>
            </a:r>
            <a:endParaRPr lang="fr-CA" sz="1600" b="1" dirty="0">
              <a:solidFill>
                <a:schemeClr val="bg1"/>
              </a:solidFill>
              <a:latin typeface="+mn-lt"/>
            </a:endParaRPr>
          </a:p>
        </p:txBody>
      </p:sp>
      <p:graphicFrame>
        <p:nvGraphicFramePr>
          <p:cNvPr id="23" name="Tableau 22"/>
          <p:cNvGraphicFramePr>
            <a:graphicFrameLocks noGrp="1"/>
          </p:cNvGraphicFramePr>
          <p:nvPr/>
        </p:nvGraphicFramePr>
        <p:xfrm>
          <a:off x="6675438" y="2925763"/>
          <a:ext cx="2273300" cy="795337"/>
        </p:xfrm>
        <a:graphic>
          <a:graphicData uri="http://schemas.openxmlformats.org/drawingml/2006/table">
            <a:tbl>
              <a:tblPr firstRow="1" bandRow="1">
                <a:tableStyleId>{5C22544A-7EE6-4342-B048-85BDC9FD1C3A}</a:tableStyleId>
              </a:tblPr>
              <a:tblGrid>
                <a:gridCol w="1037694">
                  <a:extLst>
                    <a:ext uri="{9D8B030D-6E8A-4147-A177-3AD203B41FA5}">
                      <a16:colId xmlns:a16="http://schemas.microsoft.com/office/drawing/2014/main" val="20000"/>
                    </a:ext>
                  </a:extLst>
                </a:gridCol>
                <a:gridCol w="633851">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407694">
                <a:tc>
                  <a:txBody>
                    <a:bodyPr/>
                    <a:lstStyle/>
                    <a:p>
                      <a:endParaRPr lang="fr-FR" sz="1600" dirty="0"/>
                    </a:p>
                  </a:txBody>
                  <a:tcPr marL="91467" marR="91467" marT="45715" marB="45715"/>
                </a:tc>
                <a:tc>
                  <a:txBody>
                    <a:bodyPr/>
                    <a:lstStyle/>
                    <a:p>
                      <a:r>
                        <a:rPr lang="fr-FR" sz="1600" i="1" dirty="0"/>
                        <a:t>H</a:t>
                      </a:r>
                      <a:r>
                        <a:rPr lang="fr-FR" sz="1600" i="0" baseline="-25000" dirty="0"/>
                        <a:t>1</a:t>
                      </a:r>
                      <a:r>
                        <a:rPr lang="fr-FR" sz="1600" dirty="0"/>
                        <a:t>=0</a:t>
                      </a:r>
                    </a:p>
                  </a:txBody>
                  <a:tcPr marL="91467" marR="91467" marT="45715" marB="45715"/>
                </a:tc>
                <a:tc>
                  <a:txBody>
                    <a:bodyPr/>
                    <a:lstStyle/>
                    <a:p>
                      <a:r>
                        <a:rPr lang="fr-FR" sz="1600" i="1" dirty="0"/>
                        <a:t>H</a:t>
                      </a:r>
                      <a:r>
                        <a:rPr lang="fr-FR" sz="1600" i="0" baseline="-25000" dirty="0"/>
                        <a:t>1</a:t>
                      </a:r>
                      <a:r>
                        <a:rPr lang="fr-FR" sz="1600" dirty="0"/>
                        <a:t>=1</a:t>
                      </a:r>
                    </a:p>
                  </a:txBody>
                  <a:tcPr marL="91467" marR="91467" marT="45715" marB="45715"/>
                </a:tc>
                <a:extLst>
                  <a:ext uri="{0D108BD9-81ED-4DB2-BD59-A6C34878D82A}">
                    <a16:rowId xmlns:a16="http://schemas.microsoft.com/office/drawing/2014/main" val="10000"/>
                  </a:ext>
                </a:extLst>
              </a:tr>
              <a:tr h="387643">
                <a:tc>
                  <a:txBody>
                    <a:bodyPr/>
                    <a:lstStyle/>
                    <a:p>
                      <a:r>
                        <a:rPr lang="fr-FR" sz="1600" i="1" dirty="0"/>
                        <a:t>P</a:t>
                      </a:r>
                      <a:r>
                        <a:rPr lang="fr-FR" sz="1600" dirty="0"/>
                        <a:t>(</a:t>
                      </a:r>
                      <a:r>
                        <a:rPr lang="fr-FR" sz="1600" i="1" dirty="0"/>
                        <a:t>H</a:t>
                      </a:r>
                      <a:r>
                        <a:rPr lang="fr-FR" sz="1600" i="0" baseline="-25000" dirty="0"/>
                        <a:t>1</a:t>
                      </a:r>
                      <a:r>
                        <a:rPr lang="fr-FR" sz="1600" dirty="0"/>
                        <a:t>)</a:t>
                      </a:r>
                    </a:p>
                  </a:txBody>
                  <a:tcPr marL="91467" marR="91467" marT="45715" marB="45715"/>
                </a:tc>
                <a:tc>
                  <a:txBody>
                    <a:bodyPr/>
                    <a:lstStyle/>
                    <a:p>
                      <a:r>
                        <a:rPr lang="fr-FR" sz="1600" dirty="0"/>
                        <a:t>0.5</a:t>
                      </a:r>
                    </a:p>
                  </a:txBody>
                  <a:tcPr marL="91467" marR="91467" marT="45715" marB="45715"/>
                </a:tc>
                <a:tc>
                  <a:txBody>
                    <a:bodyPr/>
                    <a:lstStyle/>
                    <a:p>
                      <a:r>
                        <a:rPr lang="fr-FR" sz="1600" dirty="0"/>
                        <a:t>0.5</a:t>
                      </a:r>
                    </a:p>
                  </a:txBody>
                  <a:tcPr marL="91467" marR="91467" marT="45715" marB="45715"/>
                </a:tc>
                <a:extLst>
                  <a:ext uri="{0D108BD9-81ED-4DB2-BD59-A6C34878D82A}">
                    <a16:rowId xmlns:a16="http://schemas.microsoft.com/office/drawing/2014/main" val="10001"/>
                  </a:ext>
                </a:extLst>
              </a:tr>
            </a:tbl>
          </a:graphicData>
        </a:graphic>
      </p:graphicFrame>
      <p:graphicFrame>
        <p:nvGraphicFramePr>
          <p:cNvPr id="27" name="Tableau 26"/>
          <p:cNvGraphicFramePr>
            <a:graphicFrameLocks noGrp="1"/>
          </p:cNvGraphicFramePr>
          <p:nvPr/>
        </p:nvGraphicFramePr>
        <p:xfrm>
          <a:off x="708025" y="4511675"/>
          <a:ext cx="2446337" cy="1112838"/>
        </p:xfrm>
        <a:graphic>
          <a:graphicData uri="http://schemas.openxmlformats.org/drawingml/2006/table">
            <a:tbl>
              <a:tblPr firstRow="1" bandRow="1">
                <a:tableStyleId>{5C22544A-7EE6-4342-B048-85BDC9FD1C3A}</a:tableStyleId>
              </a:tblPr>
              <a:tblGrid>
                <a:gridCol w="1077477">
                  <a:extLst>
                    <a:ext uri="{9D8B030D-6E8A-4147-A177-3AD203B41FA5}">
                      <a16:colId xmlns:a16="http://schemas.microsoft.com/office/drawing/2014/main" val="20000"/>
                    </a:ext>
                  </a:extLst>
                </a:gridCol>
                <a:gridCol w="406350">
                  <a:extLst>
                    <a:ext uri="{9D8B030D-6E8A-4147-A177-3AD203B41FA5}">
                      <a16:colId xmlns:a16="http://schemas.microsoft.com/office/drawing/2014/main" val="20001"/>
                    </a:ext>
                  </a:extLst>
                </a:gridCol>
                <a:gridCol w="962510">
                  <a:extLst>
                    <a:ext uri="{9D8B030D-6E8A-4147-A177-3AD203B41FA5}">
                      <a16:colId xmlns:a16="http://schemas.microsoft.com/office/drawing/2014/main" val="20002"/>
                    </a:ext>
                  </a:extLst>
                </a:gridCol>
              </a:tblGrid>
              <a:tr h="370946">
                <a:tc>
                  <a:txBody>
                    <a:bodyPr/>
                    <a:lstStyle/>
                    <a:p>
                      <a:r>
                        <a:rPr lang="fr-FR" sz="1800" dirty="0"/>
                        <a:t>i</a:t>
                      </a:r>
                    </a:p>
                  </a:txBody>
                  <a:tcPr marL="91439" marR="91439" marT="45733" marB="45733"/>
                </a:tc>
                <a:tc>
                  <a:txBody>
                    <a:bodyPr/>
                    <a:lstStyle/>
                    <a:p>
                      <a:pPr algn="r"/>
                      <a:r>
                        <a:rPr lang="fr-FR" sz="1800" dirty="0"/>
                        <a:t>...</a:t>
                      </a:r>
                    </a:p>
                  </a:txBody>
                  <a:tcPr marL="91439" marR="91439" marT="45733" marB="45733"/>
                </a:tc>
                <a:tc>
                  <a:txBody>
                    <a:bodyPr/>
                    <a:lstStyle/>
                    <a:p>
                      <a:pPr algn="r"/>
                      <a:r>
                        <a:rPr lang="fr-FR" sz="1800" dirty="0"/>
                        <a:t>4</a:t>
                      </a:r>
                    </a:p>
                  </a:txBody>
                  <a:tcPr marL="91439" marR="91439" marT="45733" marB="45733"/>
                </a:tc>
                <a:extLst>
                  <a:ext uri="{0D108BD9-81ED-4DB2-BD59-A6C34878D82A}">
                    <a16:rowId xmlns:a16="http://schemas.microsoft.com/office/drawing/2014/main" val="10000"/>
                  </a:ext>
                </a:extLst>
              </a:tr>
              <a:tr h="370946">
                <a:tc>
                  <a:txBody>
                    <a:bodyPr/>
                    <a:lstStyle/>
                    <a:p>
                      <a:r>
                        <a:rPr lang="fr-FR" sz="1800" dirty="0"/>
                        <a:t>0</a:t>
                      </a:r>
                    </a:p>
                  </a:txBody>
                  <a:tcPr marL="91439" marR="91439" marT="45733" marB="45733"/>
                </a:tc>
                <a:tc>
                  <a:txBody>
                    <a:bodyPr/>
                    <a:lstStyle/>
                    <a:p>
                      <a:pPr algn="r"/>
                      <a:r>
                        <a:rPr lang="fr-FR" sz="1800" dirty="0"/>
                        <a:t>...</a:t>
                      </a:r>
                    </a:p>
                  </a:txBody>
                  <a:tcPr marL="91439" marR="91439" marT="45733" marB="45733"/>
                </a:tc>
                <a:tc>
                  <a:txBody>
                    <a:bodyPr/>
                    <a:lstStyle/>
                    <a:p>
                      <a:pPr algn="r"/>
                      <a:r>
                        <a:rPr lang="fr-FR" sz="1800" dirty="0"/>
                        <a:t>0.04427</a:t>
                      </a:r>
                    </a:p>
                  </a:txBody>
                  <a:tcPr marL="91439" marR="91439" marT="45733" marB="45733"/>
                </a:tc>
                <a:extLst>
                  <a:ext uri="{0D108BD9-81ED-4DB2-BD59-A6C34878D82A}">
                    <a16:rowId xmlns:a16="http://schemas.microsoft.com/office/drawing/2014/main" val="10001"/>
                  </a:ext>
                </a:extLst>
              </a:tr>
              <a:tr h="370946">
                <a:tc>
                  <a:txBody>
                    <a:bodyPr/>
                    <a:lstStyle/>
                    <a:p>
                      <a:r>
                        <a:rPr lang="fr-FR" sz="1800" dirty="0"/>
                        <a:t>1</a:t>
                      </a:r>
                    </a:p>
                  </a:txBody>
                  <a:tcPr marL="91439" marR="91439" marT="45733" marB="45733"/>
                </a:tc>
                <a:tc>
                  <a:txBody>
                    <a:bodyPr/>
                    <a:lstStyle/>
                    <a:p>
                      <a:pPr algn="r"/>
                      <a:r>
                        <a:rPr lang="fr-FR" sz="1800" dirty="0"/>
                        <a:t>...</a:t>
                      </a:r>
                    </a:p>
                  </a:txBody>
                  <a:tcPr marL="91439" marR="91439" marT="45733" marB="45733"/>
                </a:tc>
                <a:tc>
                  <a:txBody>
                    <a:bodyPr/>
                    <a:lstStyle/>
                    <a:p>
                      <a:pPr algn="r"/>
                      <a:r>
                        <a:rPr lang="fr-FR" sz="1800" dirty="0"/>
                        <a:t>0.02039</a:t>
                      </a:r>
                    </a:p>
                  </a:txBody>
                  <a:tcPr marL="91439" marR="91439" marT="45733" marB="45733"/>
                </a:tc>
                <a:extLst>
                  <a:ext uri="{0D108BD9-81ED-4DB2-BD59-A6C34878D82A}">
                    <a16:rowId xmlns:a16="http://schemas.microsoft.com/office/drawing/2014/main" val="10002"/>
                  </a:ext>
                </a:extLst>
              </a:tr>
            </a:tbl>
          </a:graphicData>
        </a:graphic>
      </p:graphicFrame>
      <p:sp>
        <p:nvSpPr>
          <p:cNvPr id="61543" name="Text Box 43"/>
          <p:cNvSpPr txBox="1">
            <a:spLocks noChangeArrowheads="1"/>
          </p:cNvSpPr>
          <p:nvPr/>
        </p:nvSpPr>
        <p:spPr bwMode="auto">
          <a:xfrm rot="-5400000">
            <a:off x="134938" y="4933950"/>
            <a:ext cx="666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CA" altLang="en-US" sz="1600" b="1">
                <a:solidFill>
                  <a:srgbClr val="000000"/>
                </a:solidFill>
                <a:latin typeface="Calibri" pitchFamily="34" charset="0"/>
              </a:rPr>
              <a:t>α(i,t)</a:t>
            </a:r>
          </a:p>
        </p:txBody>
      </p:sp>
      <p:cxnSp>
        <p:nvCxnSpPr>
          <p:cNvPr id="30" name="Connecteur droit 29"/>
          <p:cNvCxnSpPr>
            <a:cxnSpLocks noChangeShapeType="1"/>
          </p:cNvCxnSpPr>
          <p:nvPr/>
        </p:nvCxnSpPr>
        <p:spPr bwMode="auto">
          <a:xfrm>
            <a:off x="695325" y="4518025"/>
            <a:ext cx="1082675" cy="334963"/>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1" name="Text Box 43"/>
          <p:cNvSpPr txBox="1">
            <a:spLocks noChangeArrowheads="1"/>
          </p:cNvSpPr>
          <p:nvPr/>
        </p:nvSpPr>
        <p:spPr bwMode="auto">
          <a:xfrm>
            <a:off x="1508125" y="4468813"/>
            <a:ext cx="269875" cy="3397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err="1">
                <a:solidFill>
                  <a:schemeClr val="bg1"/>
                </a:solidFill>
                <a:latin typeface="+mn-lt"/>
              </a:rPr>
              <a:t>t</a:t>
            </a:r>
            <a:endParaRPr lang="fr-CA" sz="1600" b="1" dirty="0">
              <a:solidFill>
                <a:schemeClr val="bg1"/>
              </a:solidFill>
              <a:latin typeface="+mn-lt"/>
            </a:endParaRPr>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fr-FR" altLang="ko-KR" dirty="0">
                <a:latin typeface="Arial" pitchFamily="34" charset="0"/>
                <a:ea typeface="ＭＳ Ｐゴシック" pitchFamily="34" charset="-128"/>
              </a:rPr>
              <a:t>Exemple - Prédiction avec un HMM</a:t>
            </a:r>
            <a:endParaRPr lang="fr-CA" altLang="ko-KR" dirty="0">
              <a:latin typeface="Arial" pitchFamily="34" charset="0"/>
              <a:ea typeface="ＭＳ Ｐゴシック" pitchFamily="34" charset="-128"/>
            </a:endParaRPr>
          </a:p>
        </p:txBody>
      </p:sp>
      <p:sp>
        <p:nvSpPr>
          <p:cNvPr id="62467" name="Rectangle 6"/>
          <p:cNvSpPr>
            <a:spLocks noGrp="1" noChangeArrowheads="1"/>
          </p:cNvSpPr>
          <p:nvPr>
            <p:ph idx="1"/>
          </p:nvPr>
        </p:nvSpPr>
        <p:spPr/>
        <p:txBody>
          <a:bodyPr/>
          <a:lstStyle/>
          <a:p>
            <a:pPr eaLnBrk="1" hangingPunct="1"/>
            <a:r>
              <a:rPr lang="fr-CA" altLang="ko-KR" dirty="0">
                <a:ea typeface="ＭＳ Ｐゴシック" pitchFamily="34" charset="-128"/>
              </a:rPr>
              <a:t>Décoder un message binaire avec canal bruité (T=4)</a:t>
            </a:r>
          </a:p>
          <a:p>
            <a:pPr lvl="1" eaLnBrk="1" hangingPunct="1"/>
            <a:r>
              <a:rPr lang="fr-CA" altLang="ko-KR" dirty="0">
                <a:ea typeface="ＭＳ Ｐゴシック" pitchFamily="34" charset="-128"/>
              </a:rPr>
              <a:t>on souhaite calculer la distribution de prédiction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H</a:t>
            </a:r>
            <a:r>
              <a:rPr lang="fr-CA" altLang="ko-KR" baseline="-25000" dirty="0">
                <a:ea typeface="ＭＳ Ｐゴシック" pitchFamily="34" charset="-128"/>
              </a:rPr>
              <a:t>6</a:t>
            </a:r>
            <a:r>
              <a:rPr lang="fr-CA" altLang="ko-KR" dirty="0">
                <a:ea typeface="ＭＳ Ｐゴシック" pitchFamily="34" charset="-128"/>
              </a:rPr>
              <a:t>=0 | </a:t>
            </a:r>
            <a:r>
              <a:rPr lang="fr-CA" altLang="ko-KR" i="1" dirty="0">
                <a:ea typeface="ＭＳ Ｐゴシック" pitchFamily="34" charset="-128"/>
              </a:rPr>
              <a:t>S</a:t>
            </a:r>
            <a:r>
              <a:rPr lang="fr-CA" altLang="ko-KR" baseline="-25000" dirty="0">
                <a:ea typeface="ＭＳ Ｐゴシック" pitchFamily="34" charset="-128"/>
              </a:rPr>
              <a:t>1</a:t>
            </a:r>
            <a:r>
              <a:rPr lang="fr-CA" altLang="ko-KR" dirty="0">
                <a:ea typeface="ＭＳ Ｐゴシック" pitchFamily="34" charset="-128"/>
              </a:rPr>
              <a:t>=0,</a:t>
            </a:r>
            <a:r>
              <a:rPr lang="fr-CA" altLang="ko-KR" i="1" dirty="0">
                <a:ea typeface="ＭＳ Ｐゴシック" pitchFamily="34" charset="-128"/>
              </a:rPr>
              <a:t>S</a:t>
            </a:r>
            <a:r>
              <a:rPr lang="fr-CA" altLang="ko-KR" baseline="-25000" dirty="0">
                <a:ea typeface="ＭＳ Ｐゴシック" pitchFamily="34" charset="-128"/>
              </a:rPr>
              <a:t>2</a:t>
            </a:r>
            <a:r>
              <a:rPr lang="fr-CA" altLang="ko-KR" dirty="0">
                <a:ea typeface="ＭＳ Ｐゴシック" pitchFamily="34" charset="-128"/>
              </a:rPr>
              <a:t>=1,</a:t>
            </a:r>
            <a:r>
              <a:rPr lang="fr-CA" altLang="ko-KR" i="1" dirty="0">
                <a:ea typeface="ＭＳ Ｐゴシック" pitchFamily="34" charset="-128"/>
              </a:rPr>
              <a:t>S</a:t>
            </a:r>
            <a:r>
              <a:rPr lang="fr-CA" altLang="ko-KR" baseline="-25000" dirty="0">
                <a:ea typeface="ＭＳ Ｐゴシック" pitchFamily="34" charset="-128"/>
              </a:rPr>
              <a:t>3</a:t>
            </a:r>
            <a:r>
              <a:rPr lang="fr-CA" altLang="ko-KR" dirty="0">
                <a:ea typeface="ＭＳ Ｐゴシック" pitchFamily="34" charset="-128"/>
              </a:rPr>
              <a:t>=0,</a:t>
            </a:r>
            <a:r>
              <a:rPr lang="fr-CA" altLang="ko-KR" i="1" dirty="0">
                <a:ea typeface="ＭＳ Ｐゴシック" pitchFamily="34" charset="-128"/>
              </a:rPr>
              <a:t>S</a:t>
            </a:r>
            <a:r>
              <a:rPr lang="fr-CA" altLang="ko-KR" baseline="-25000" dirty="0">
                <a:ea typeface="ＭＳ Ｐゴシック" pitchFamily="34" charset="-128"/>
              </a:rPr>
              <a:t>4</a:t>
            </a:r>
            <a:r>
              <a:rPr lang="fr-CA" altLang="ko-KR" dirty="0">
                <a:ea typeface="ＭＳ Ｐゴシック" pitchFamily="34" charset="-128"/>
              </a:rPr>
              <a:t>=0) </a:t>
            </a: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r>
              <a:rPr lang="fr-CA" altLang="ko-KR" dirty="0">
                <a:ea typeface="ＭＳ Ｐゴシック" pitchFamily="34" charset="-128"/>
              </a:rPr>
              <a:t>récursion (k=0): π(1, 1) = </a:t>
            </a:r>
            <a:r>
              <a:rPr lang="fr-CA" altLang="en-US" i="1" dirty="0">
                <a:ea typeface="ＭＳ Ｐゴシック" pitchFamily="34" charset="-128"/>
              </a:rPr>
              <a:t>P</a:t>
            </a:r>
            <a:r>
              <a:rPr lang="fr-CA" altLang="en-US" dirty="0">
                <a:ea typeface="ＭＳ Ｐゴシック" pitchFamily="34" charset="-128"/>
              </a:rPr>
              <a:t>(</a:t>
            </a:r>
            <a:r>
              <a:rPr lang="fr-CA" altLang="en-US" i="1" dirty="0">
                <a:ea typeface="ＭＳ Ｐゴシック" pitchFamily="34" charset="-128"/>
              </a:rPr>
              <a:t>H</a:t>
            </a:r>
            <a:r>
              <a:rPr lang="fr-CA" altLang="ko-KR" i="1" baseline="-25000" dirty="0">
                <a:ea typeface="ＭＳ Ｐゴシック" pitchFamily="34" charset="-128"/>
              </a:rPr>
              <a:t>5</a:t>
            </a:r>
            <a:r>
              <a:rPr lang="fr-CA" altLang="ko-KR" dirty="0">
                <a:ea typeface="ＭＳ Ｐゴシック" pitchFamily="34" charset="-128"/>
              </a:rPr>
              <a:t> = 1|</a:t>
            </a:r>
            <a:r>
              <a:rPr lang="fr-CA" altLang="ko-KR" i="1" dirty="0">
                <a:ea typeface="ＭＳ Ｐゴシック" pitchFamily="34" charset="-128"/>
              </a:rPr>
              <a:t>H</a:t>
            </a:r>
            <a:r>
              <a:rPr lang="fr-CA" altLang="ko-KR" i="1" baseline="-25000" dirty="0">
                <a:ea typeface="ＭＳ Ｐゴシック" pitchFamily="34" charset="-128"/>
              </a:rPr>
              <a:t>4</a:t>
            </a:r>
            <a:r>
              <a:rPr lang="fr-CA" altLang="ko-KR" baseline="-25000" dirty="0">
                <a:ea typeface="ＭＳ Ｐゴシック" pitchFamily="34" charset="-128"/>
              </a:rPr>
              <a:t> </a:t>
            </a:r>
            <a:r>
              <a:rPr lang="fr-CA" altLang="ko-KR" dirty="0">
                <a:ea typeface="ＭＳ Ｐゴシック" pitchFamily="34" charset="-128"/>
              </a:rPr>
              <a:t>= 0)</a:t>
            </a:r>
            <a:r>
              <a:rPr lang="fr-CA" altLang="en-US" dirty="0">
                <a:ea typeface="ＭＳ Ｐゴシック" pitchFamily="34" charset="-128"/>
              </a:rPr>
              <a:t> </a:t>
            </a:r>
            <a:r>
              <a:rPr lang="fr-CA" altLang="ko-KR" dirty="0">
                <a:ea typeface="ＭＳ Ｐゴシック" pitchFamily="34" charset="-128"/>
              </a:rPr>
              <a:t>π(0,0) + </a:t>
            </a:r>
            <a:r>
              <a:rPr lang="fr-CA" altLang="en-US" i="1" dirty="0">
                <a:ea typeface="ＭＳ Ｐゴシック" pitchFamily="34" charset="-128"/>
              </a:rPr>
              <a:t>P</a:t>
            </a:r>
            <a:r>
              <a:rPr lang="fr-CA" altLang="en-US" dirty="0">
                <a:ea typeface="ＭＳ Ｐゴシック" pitchFamily="34" charset="-128"/>
              </a:rPr>
              <a:t>(</a:t>
            </a:r>
            <a:r>
              <a:rPr lang="fr-CA" altLang="en-US" i="1" dirty="0">
                <a:ea typeface="ＭＳ Ｐゴシック" pitchFamily="34" charset="-128"/>
              </a:rPr>
              <a:t>H</a:t>
            </a:r>
            <a:r>
              <a:rPr lang="fr-CA" altLang="ko-KR" i="1" baseline="-25000" dirty="0">
                <a:ea typeface="ＭＳ Ｐゴシック" pitchFamily="34" charset="-128"/>
              </a:rPr>
              <a:t>5</a:t>
            </a:r>
            <a:r>
              <a:rPr lang="fr-CA" altLang="ko-KR" dirty="0">
                <a:ea typeface="ＭＳ Ｐゴシック" pitchFamily="34" charset="-128"/>
              </a:rPr>
              <a:t> = 1|</a:t>
            </a:r>
            <a:r>
              <a:rPr lang="fr-CA" altLang="ko-KR" i="1" dirty="0">
                <a:ea typeface="ＭＳ Ｐゴシック" pitchFamily="34" charset="-128"/>
              </a:rPr>
              <a:t>H</a:t>
            </a:r>
            <a:r>
              <a:rPr lang="fr-CA" altLang="ko-KR" i="1" baseline="-25000" dirty="0">
                <a:ea typeface="ＭＳ Ｐゴシック" pitchFamily="34" charset="-128"/>
              </a:rPr>
              <a:t>4</a:t>
            </a:r>
            <a:r>
              <a:rPr lang="fr-CA" altLang="ko-KR" baseline="-25000" dirty="0">
                <a:ea typeface="ＭＳ Ｐゴシック" pitchFamily="34" charset="-128"/>
              </a:rPr>
              <a:t> </a:t>
            </a:r>
            <a:r>
              <a:rPr lang="fr-CA" altLang="ko-KR" dirty="0">
                <a:ea typeface="ＭＳ Ｐゴシック" pitchFamily="34" charset="-128"/>
              </a:rPr>
              <a:t>= 1)</a:t>
            </a:r>
            <a:r>
              <a:rPr lang="fr-CA" altLang="en-US" dirty="0">
                <a:ea typeface="ＭＳ Ｐゴシック" pitchFamily="34" charset="-128"/>
              </a:rPr>
              <a:t> </a:t>
            </a:r>
            <a:r>
              <a:rPr lang="fr-CA" altLang="ko-KR" dirty="0">
                <a:ea typeface="ＭＳ Ｐゴシック" pitchFamily="34" charset="-128"/>
              </a:rPr>
              <a:t>π(1,0)</a:t>
            </a:r>
            <a:endParaRPr lang="fr-CA" altLang="en-US" dirty="0">
              <a:solidFill>
                <a:srgbClr val="000000"/>
              </a:solidFill>
              <a:ea typeface="ＭＳ Ｐゴシック" pitchFamily="34" charset="-128"/>
            </a:endParaRPr>
          </a:p>
        </p:txBody>
      </p:sp>
      <p:sp>
        <p:nvSpPr>
          <p:cNvPr id="62468"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62469"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62470"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58228E67-FF56-4723-8EFB-8ACC77CD3399}" type="slidenum">
              <a:rPr lang="en-US" altLang="en-US" smtClean="0">
                <a:latin typeface="Calibri" pitchFamily="34" charset="0"/>
              </a:rPr>
              <a:pPr/>
              <a:t>76</a:t>
            </a:fld>
            <a:endParaRPr lang="en-US" altLang="en-US">
              <a:latin typeface="Calibri" pitchFamily="34" charset="0"/>
            </a:endParaRPr>
          </a:p>
        </p:txBody>
      </p:sp>
      <p:graphicFrame>
        <p:nvGraphicFramePr>
          <p:cNvPr id="4" name="Tableau 3"/>
          <p:cNvGraphicFramePr>
            <a:graphicFrameLocks noGrp="1"/>
          </p:cNvGraphicFramePr>
          <p:nvPr/>
        </p:nvGraphicFramePr>
        <p:xfrm>
          <a:off x="681038" y="2921000"/>
          <a:ext cx="2273300" cy="1155699"/>
        </p:xfrm>
        <a:graphic>
          <a:graphicData uri="http://schemas.openxmlformats.org/drawingml/2006/table">
            <a:tbl>
              <a:tblPr firstRow="1" bandRow="1">
                <a:tableStyleId>{5C22544A-7EE6-4342-B048-85BDC9FD1C3A}</a:tableStyleId>
              </a:tblPr>
              <a:tblGrid>
                <a:gridCol w="1109906">
                  <a:extLst>
                    <a:ext uri="{9D8B030D-6E8A-4147-A177-3AD203B41FA5}">
                      <a16:colId xmlns:a16="http://schemas.microsoft.com/office/drawing/2014/main" val="20000"/>
                    </a:ext>
                  </a:extLst>
                </a:gridCol>
                <a:gridCol w="561639">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385233">
                <a:tc>
                  <a:txBody>
                    <a:bodyPr/>
                    <a:lstStyle/>
                    <a:p>
                      <a:endParaRPr lang="fr-FR" sz="1100" dirty="0"/>
                    </a:p>
                  </a:txBody>
                  <a:tcPr marL="91467" marR="91467" marT="30398" marB="30398"/>
                </a:tc>
                <a:tc>
                  <a:txBody>
                    <a:bodyPr/>
                    <a:lstStyle/>
                    <a:p>
                      <a:r>
                        <a:rPr lang="fr-FR" sz="1100" i="1" dirty="0" err="1"/>
                        <a:t>H</a:t>
                      </a:r>
                      <a:r>
                        <a:rPr lang="fr-FR" sz="1100" baseline="-25000" dirty="0" err="1"/>
                        <a:t>t</a:t>
                      </a:r>
                      <a:r>
                        <a:rPr lang="fr-FR" sz="1100" dirty="0"/>
                        <a:t>=0</a:t>
                      </a:r>
                    </a:p>
                  </a:txBody>
                  <a:tcPr marL="91467" marR="91467" marT="30398" marB="30398"/>
                </a:tc>
                <a:tc>
                  <a:txBody>
                    <a:bodyPr/>
                    <a:lstStyle/>
                    <a:p>
                      <a:r>
                        <a:rPr lang="fr-FR" sz="1100" i="1" dirty="0" err="1"/>
                        <a:t>H</a:t>
                      </a:r>
                      <a:r>
                        <a:rPr lang="fr-FR" sz="1100" baseline="-25000" dirty="0" err="1"/>
                        <a:t>t</a:t>
                      </a:r>
                      <a:r>
                        <a:rPr lang="fr-FR" sz="1100" dirty="0"/>
                        <a:t>=1</a:t>
                      </a:r>
                    </a:p>
                  </a:txBody>
                  <a:tcPr marL="91467" marR="91467" marT="30398" marB="30398"/>
                </a:tc>
                <a:extLst>
                  <a:ext uri="{0D108BD9-81ED-4DB2-BD59-A6C34878D82A}">
                    <a16:rowId xmlns:a16="http://schemas.microsoft.com/office/drawing/2014/main" val="10000"/>
                  </a:ext>
                </a:extLst>
              </a:tr>
              <a:tr h="385233">
                <a:tc>
                  <a:txBody>
                    <a:bodyPr/>
                    <a:lstStyle/>
                    <a:p>
                      <a:r>
                        <a:rPr lang="fr-FR" sz="1100" i="1" dirty="0"/>
                        <a:t>P</a:t>
                      </a:r>
                      <a:r>
                        <a:rPr lang="fr-FR" sz="1100" dirty="0"/>
                        <a:t>(</a:t>
                      </a:r>
                      <a:r>
                        <a:rPr lang="fr-FR" sz="1100" i="1" dirty="0"/>
                        <a:t>S</a:t>
                      </a:r>
                      <a:r>
                        <a:rPr lang="fr-FR" sz="1100" baseline="-25000" dirty="0"/>
                        <a:t>t</a:t>
                      </a:r>
                      <a:r>
                        <a:rPr lang="fr-FR" sz="1100" dirty="0"/>
                        <a:t>=0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0.9</a:t>
                      </a:r>
                    </a:p>
                  </a:txBody>
                  <a:tcPr marL="91467" marR="91467" marT="30398" marB="30398"/>
                </a:tc>
                <a:tc>
                  <a:txBody>
                    <a:bodyPr/>
                    <a:lstStyle/>
                    <a:p>
                      <a:r>
                        <a:rPr lang="fr-FR" sz="1100" dirty="0"/>
                        <a:t>0.2</a:t>
                      </a:r>
                    </a:p>
                  </a:txBody>
                  <a:tcPr marL="91467" marR="91467" marT="30398" marB="30398"/>
                </a:tc>
                <a:extLst>
                  <a:ext uri="{0D108BD9-81ED-4DB2-BD59-A6C34878D82A}">
                    <a16:rowId xmlns:a16="http://schemas.microsoft.com/office/drawing/2014/main" val="10001"/>
                  </a:ext>
                </a:extLst>
              </a:tr>
              <a:tr h="385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100" i="1" dirty="0"/>
                        <a:t>P</a:t>
                      </a:r>
                      <a:r>
                        <a:rPr lang="fr-FR" sz="1100" dirty="0"/>
                        <a:t>(</a:t>
                      </a:r>
                      <a:r>
                        <a:rPr lang="fr-FR" sz="1100" i="1" dirty="0"/>
                        <a:t>S</a:t>
                      </a:r>
                      <a:r>
                        <a:rPr lang="fr-FR" sz="1100" baseline="-25000" dirty="0"/>
                        <a:t>t</a:t>
                      </a:r>
                      <a:r>
                        <a:rPr lang="fr-FR" sz="1100" dirty="0"/>
                        <a:t>=1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0.1</a:t>
                      </a:r>
                    </a:p>
                  </a:txBody>
                  <a:tcPr marL="91467" marR="91467" marT="30398" marB="30398"/>
                </a:tc>
                <a:tc>
                  <a:txBody>
                    <a:bodyPr/>
                    <a:lstStyle/>
                    <a:p>
                      <a:r>
                        <a:rPr lang="fr-FR" sz="1100" dirty="0"/>
                        <a:t>0.8</a:t>
                      </a:r>
                    </a:p>
                  </a:txBody>
                  <a:tcPr marL="91467" marR="91467" marT="30398" marB="30398"/>
                </a:tc>
                <a:extLst>
                  <a:ext uri="{0D108BD9-81ED-4DB2-BD59-A6C34878D82A}">
                    <a16:rowId xmlns:a16="http://schemas.microsoft.com/office/drawing/2014/main" val="10002"/>
                  </a:ext>
                </a:extLst>
              </a:tr>
            </a:tbl>
          </a:graphicData>
        </a:graphic>
      </p:graphicFrame>
      <p:graphicFrame>
        <p:nvGraphicFramePr>
          <p:cNvPr id="11" name="Tableau 10"/>
          <p:cNvGraphicFramePr>
            <a:graphicFrameLocks noGrp="1"/>
          </p:cNvGraphicFramePr>
          <p:nvPr/>
        </p:nvGraphicFramePr>
        <p:xfrm>
          <a:off x="3681413" y="2925763"/>
          <a:ext cx="2708275" cy="1157287"/>
        </p:xfrm>
        <a:graphic>
          <a:graphicData uri="http://schemas.openxmlformats.org/drawingml/2006/table">
            <a:tbl>
              <a:tblPr firstRow="1" bandRow="1">
                <a:tableStyleId>{5C22544A-7EE6-4342-B048-85BDC9FD1C3A}</a:tableStyleId>
              </a:tblPr>
              <a:tblGrid>
                <a:gridCol w="1260892">
                  <a:extLst>
                    <a:ext uri="{9D8B030D-6E8A-4147-A177-3AD203B41FA5}">
                      <a16:colId xmlns:a16="http://schemas.microsoft.com/office/drawing/2014/main" val="20000"/>
                    </a:ext>
                  </a:extLst>
                </a:gridCol>
                <a:gridCol w="712164">
                  <a:extLst>
                    <a:ext uri="{9D8B030D-6E8A-4147-A177-3AD203B41FA5}">
                      <a16:colId xmlns:a16="http://schemas.microsoft.com/office/drawing/2014/main" val="20001"/>
                    </a:ext>
                  </a:extLst>
                </a:gridCol>
                <a:gridCol w="735219">
                  <a:extLst>
                    <a:ext uri="{9D8B030D-6E8A-4147-A177-3AD203B41FA5}">
                      <a16:colId xmlns:a16="http://schemas.microsoft.com/office/drawing/2014/main" val="20002"/>
                    </a:ext>
                  </a:extLst>
                </a:gridCol>
              </a:tblGrid>
              <a:tr h="408062">
                <a:tc>
                  <a:txBody>
                    <a:bodyPr/>
                    <a:lstStyle/>
                    <a:p>
                      <a:endParaRPr lang="fr-FR" sz="1600" dirty="0"/>
                    </a:p>
                  </a:txBody>
                  <a:tcPr marL="91434" marR="91434" marT="45756" marB="45756"/>
                </a:tc>
                <a:tc>
                  <a:txBody>
                    <a:bodyPr/>
                    <a:lstStyle/>
                    <a:p>
                      <a:r>
                        <a:rPr lang="fr-FR" sz="1600" i="1" dirty="0"/>
                        <a:t>H</a:t>
                      </a:r>
                      <a:r>
                        <a:rPr lang="fr-FR" sz="1600" baseline="-25000" dirty="0"/>
                        <a:t>t-1</a:t>
                      </a:r>
                      <a:r>
                        <a:rPr lang="fr-FR" sz="1600" dirty="0"/>
                        <a:t>=0</a:t>
                      </a:r>
                    </a:p>
                  </a:txBody>
                  <a:tcPr marL="91434" marR="91434" marT="45756" marB="45756"/>
                </a:tc>
                <a:tc>
                  <a:txBody>
                    <a:bodyPr/>
                    <a:lstStyle/>
                    <a:p>
                      <a:r>
                        <a:rPr lang="fr-FR" sz="1600" i="1" dirty="0"/>
                        <a:t>H</a:t>
                      </a:r>
                      <a:r>
                        <a:rPr lang="fr-FR" sz="1600" baseline="-25000" dirty="0"/>
                        <a:t>t-1</a:t>
                      </a:r>
                      <a:r>
                        <a:rPr lang="fr-FR" sz="1600" dirty="0"/>
                        <a:t>=1</a:t>
                      </a:r>
                    </a:p>
                  </a:txBody>
                  <a:tcPr marL="91434" marR="91434" marT="45756" marB="45756"/>
                </a:tc>
                <a:extLst>
                  <a:ext uri="{0D108BD9-81ED-4DB2-BD59-A6C34878D82A}">
                    <a16:rowId xmlns:a16="http://schemas.microsoft.com/office/drawing/2014/main" val="10000"/>
                  </a:ext>
                </a:extLst>
              </a:tr>
              <a:tr h="387992">
                <a:tc>
                  <a:txBody>
                    <a:bodyPr/>
                    <a:lstStyle/>
                    <a:p>
                      <a:r>
                        <a:rPr lang="fr-FR" sz="1600" i="1" dirty="0"/>
                        <a:t>P</a:t>
                      </a:r>
                      <a:r>
                        <a:rPr lang="fr-FR" sz="1600" dirty="0"/>
                        <a:t>(</a:t>
                      </a:r>
                      <a:r>
                        <a:rPr lang="fr-FR" sz="1600" i="1" dirty="0" err="1"/>
                        <a:t>H</a:t>
                      </a:r>
                      <a:r>
                        <a:rPr lang="fr-FR" sz="1600" baseline="-25000" dirty="0" err="1"/>
                        <a:t>t</a:t>
                      </a:r>
                      <a:r>
                        <a:rPr lang="fr-FR" sz="1600" dirty="0"/>
                        <a:t>=0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0.3</a:t>
                      </a:r>
                    </a:p>
                  </a:txBody>
                  <a:tcPr marL="91434" marR="91434" marT="45756" marB="45756"/>
                </a:tc>
                <a:tc>
                  <a:txBody>
                    <a:bodyPr/>
                    <a:lstStyle/>
                    <a:p>
                      <a:pPr algn="ctr"/>
                      <a:r>
                        <a:rPr lang="fr-FR" sz="1600" dirty="0"/>
                        <a:t>0.4</a:t>
                      </a:r>
                    </a:p>
                  </a:txBody>
                  <a:tcPr marL="91434" marR="91434" marT="45756" marB="45756"/>
                </a:tc>
                <a:extLst>
                  <a:ext uri="{0D108BD9-81ED-4DB2-BD59-A6C34878D82A}">
                    <a16:rowId xmlns:a16="http://schemas.microsoft.com/office/drawing/2014/main" val="10001"/>
                  </a:ext>
                </a:extLst>
              </a:tr>
              <a:tr h="361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i="1" dirty="0"/>
                        <a:t>P</a:t>
                      </a:r>
                      <a:r>
                        <a:rPr lang="fr-FR" sz="1600" dirty="0"/>
                        <a:t>(</a:t>
                      </a:r>
                      <a:r>
                        <a:rPr lang="fr-FR" sz="1600" i="1" dirty="0" err="1"/>
                        <a:t>H</a:t>
                      </a:r>
                      <a:r>
                        <a:rPr lang="fr-FR" sz="1600" i="1" baseline="-25000" dirty="0" err="1"/>
                        <a:t>t</a:t>
                      </a:r>
                      <a:r>
                        <a:rPr lang="fr-FR" sz="1600" dirty="0"/>
                        <a:t>=1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0.7</a:t>
                      </a:r>
                    </a:p>
                  </a:txBody>
                  <a:tcPr marL="91434" marR="91434" marT="45756" marB="45756"/>
                </a:tc>
                <a:tc>
                  <a:txBody>
                    <a:bodyPr/>
                    <a:lstStyle/>
                    <a:p>
                      <a:pPr algn="ctr"/>
                      <a:r>
                        <a:rPr lang="fr-FR" sz="1600" dirty="0"/>
                        <a:t>0.6</a:t>
                      </a:r>
                    </a:p>
                  </a:txBody>
                  <a:tcPr marL="91434" marR="91434" marT="45756" marB="45756"/>
                </a:tc>
                <a:extLst>
                  <a:ext uri="{0D108BD9-81ED-4DB2-BD59-A6C34878D82A}">
                    <a16:rowId xmlns:a16="http://schemas.microsoft.com/office/drawing/2014/main" val="10002"/>
                  </a:ext>
                </a:extLst>
              </a:tr>
            </a:tbl>
          </a:graphicData>
        </a:graphic>
      </p:graphicFrame>
      <p:graphicFrame>
        <p:nvGraphicFramePr>
          <p:cNvPr id="5" name="Tableau 4"/>
          <p:cNvGraphicFramePr>
            <a:graphicFrameLocks noGrp="1"/>
          </p:cNvGraphicFramePr>
          <p:nvPr/>
        </p:nvGraphicFramePr>
        <p:xfrm>
          <a:off x="4237038" y="4511675"/>
          <a:ext cx="4310064" cy="1112838"/>
        </p:xfrm>
        <a:graphic>
          <a:graphicData uri="http://schemas.openxmlformats.org/drawingml/2006/table">
            <a:tbl>
              <a:tblPr firstRow="1" bandRow="1">
                <a:tableStyleId>{5C22544A-7EE6-4342-B048-85BDC9FD1C3A}</a:tableStyleId>
              </a:tblPr>
              <a:tblGrid>
                <a:gridCol w="1077516">
                  <a:extLst>
                    <a:ext uri="{9D8B030D-6E8A-4147-A177-3AD203B41FA5}">
                      <a16:colId xmlns:a16="http://schemas.microsoft.com/office/drawing/2014/main" val="20000"/>
                    </a:ext>
                  </a:extLst>
                </a:gridCol>
                <a:gridCol w="1077516">
                  <a:extLst>
                    <a:ext uri="{9D8B030D-6E8A-4147-A177-3AD203B41FA5}">
                      <a16:colId xmlns:a16="http://schemas.microsoft.com/office/drawing/2014/main" val="20001"/>
                    </a:ext>
                  </a:extLst>
                </a:gridCol>
                <a:gridCol w="1077516">
                  <a:extLst>
                    <a:ext uri="{9D8B030D-6E8A-4147-A177-3AD203B41FA5}">
                      <a16:colId xmlns:a16="http://schemas.microsoft.com/office/drawing/2014/main" val="20002"/>
                    </a:ext>
                  </a:extLst>
                </a:gridCol>
                <a:gridCol w="1077516">
                  <a:extLst>
                    <a:ext uri="{9D8B030D-6E8A-4147-A177-3AD203B41FA5}">
                      <a16:colId xmlns:a16="http://schemas.microsoft.com/office/drawing/2014/main" val="20003"/>
                    </a:ext>
                  </a:extLst>
                </a:gridCol>
              </a:tblGrid>
              <a:tr h="370946">
                <a:tc>
                  <a:txBody>
                    <a:bodyPr/>
                    <a:lstStyle/>
                    <a:p>
                      <a:r>
                        <a:rPr lang="fr-FR" sz="1800" dirty="0"/>
                        <a:t>i</a:t>
                      </a:r>
                    </a:p>
                  </a:txBody>
                  <a:tcPr marL="91442" marR="91442" marT="45733" marB="45733"/>
                </a:tc>
                <a:tc>
                  <a:txBody>
                    <a:bodyPr/>
                    <a:lstStyle/>
                    <a:p>
                      <a:pPr algn="r"/>
                      <a:r>
                        <a:rPr lang="fr-FR" sz="1800" dirty="0"/>
                        <a:t>0</a:t>
                      </a:r>
                    </a:p>
                  </a:txBody>
                  <a:tcPr marL="91442" marR="91442" marT="45733" marB="45733"/>
                </a:tc>
                <a:tc>
                  <a:txBody>
                    <a:bodyPr/>
                    <a:lstStyle/>
                    <a:p>
                      <a:pPr algn="r"/>
                      <a:r>
                        <a:rPr lang="fr-FR" sz="1800" dirty="0"/>
                        <a:t>1</a:t>
                      </a:r>
                    </a:p>
                  </a:txBody>
                  <a:tcPr marL="91442" marR="91442" marT="45733" marB="45733"/>
                </a:tc>
                <a:tc>
                  <a:txBody>
                    <a:bodyPr/>
                    <a:lstStyle/>
                    <a:p>
                      <a:pPr algn="r"/>
                      <a:r>
                        <a:rPr lang="fr-FR" sz="1800" dirty="0"/>
                        <a:t>2</a:t>
                      </a:r>
                    </a:p>
                  </a:txBody>
                  <a:tcPr marL="91442" marR="91442" marT="45733" marB="45733"/>
                </a:tc>
                <a:extLst>
                  <a:ext uri="{0D108BD9-81ED-4DB2-BD59-A6C34878D82A}">
                    <a16:rowId xmlns:a16="http://schemas.microsoft.com/office/drawing/2014/main" val="10000"/>
                  </a:ext>
                </a:extLst>
              </a:tr>
              <a:tr h="370946">
                <a:tc>
                  <a:txBody>
                    <a:bodyPr/>
                    <a:lstStyle/>
                    <a:p>
                      <a:r>
                        <a:rPr lang="fr-FR" sz="1800" dirty="0"/>
                        <a:t>0</a:t>
                      </a:r>
                    </a:p>
                  </a:txBody>
                  <a:tcPr marL="91442" marR="91442" marT="45733" marB="45733"/>
                </a:tc>
                <a:tc>
                  <a:txBody>
                    <a:bodyPr/>
                    <a:lstStyle/>
                    <a:p>
                      <a:pPr marL="0" marR="0" lvl="1" indent="0" algn="r" defTabSz="457200" rtl="0" eaLnBrk="1" fontAlgn="auto" latinLnBrk="0" hangingPunct="1">
                        <a:lnSpc>
                          <a:spcPct val="100000"/>
                        </a:lnSpc>
                        <a:spcBef>
                          <a:spcPts val="0"/>
                        </a:spcBef>
                        <a:spcAft>
                          <a:spcPts val="0"/>
                        </a:spcAft>
                        <a:buClrTx/>
                        <a:buSzTx/>
                        <a:buFontTx/>
                        <a:buNone/>
                        <a:tabLst/>
                        <a:defRPr/>
                      </a:pPr>
                      <a:r>
                        <a:rPr lang="fr-FR" sz="1800" dirty="0"/>
                        <a:t>0.68466</a:t>
                      </a:r>
                      <a:endParaRPr lang="fr-CA" sz="1800" dirty="0">
                        <a:solidFill>
                          <a:srgbClr val="000000"/>
                        </a:solidFill>
                      </a:endParaRPr>
                    </a:p>
                  </a:txBody>
                  <a:tcPr marL="91442" marR="91442" marT="45733" marB="45733"/>
                </a:tc>
                <a:tc>
                  <a:txBody>
                    <a:bodyPr/>
                    <a:lstStyle/>
                    <a:p>
                      <a:pPr algn="r"/>
                      <a:r>
                        <a:rPr lang="fr-FR" sz="1800" dirty="0"/>
                        <a:t>0.33154</a:t>
                      </a:r>
                    </a:p>
                  </a:txBody>
                  <a:tcPr marL="91442" marR="91442" marT="45733" marB="45733"/>
                </a:tc>
                <a:tc>
                  <a:txBody>
                    <a:bodyPr/>
                    <a:lstStyle/>
                    <a:p>
                      <a:pPr algn="r"/>
                      <a:endParaRPr lang="fr-FR" sz="1800" dirty="0"/>
                    </a:p>
                  </a:txBody>
                  <a:tcPr marL="91442" marR="91442" marT="45733" marB="45733"/>
                </a:tc>
                <a:extLst>
                  <a:ext uri="{0D108BD9-81ED-4DB2-BD59-A6C34878D82A}">
                    <a16:rowId xmlns:a16="http://schemas.microsoft.com/office/drawing/2014/main" val="10001"/>
                  </a:ext>
                </a:extLst>
              </a:tr>
              <a:tr h="370946">
                <a:tc>
                  <a:txBody>
                    <a:bodyPr/>
                    <a:lstStyle/>
                    <a:p>
                      <a:r>
                        <a:rPr lang="fr-FR" sz="1800" dirty="0"/>
                        <a:t>1</a:t>
                      </a:r>
                    </a:p>
                  </a:txBody>
                  <a:tcPr marL="91442" marR="91442" marT="45733" marB="45733"/>
                </a:tc>
                <a:tc>
                  <a:txBody>
                    <a:bodyPr/>
                    <a:lstStyle/>
                    <a:p>
                      <a:pPr algn="r"/>
                      <a:r>
                        <a:rPr lang="fr-FR" sz="1800" dirty="0"/>
                        <a:t>0.31534</a:t>
                      </a:r>
                    </a:p>
                  </a:txBody>
                  <a:tcPr marL="91442" marR="91442" marT="45733" marB="45733"/>
                </a:tc>
                <a:tc>
                  <a:txBody>
                    <a:bodyPr/>
                    <a:lstStyle/>
                    <a:p>
                      <a:pPr algn="r"/>
                      <a:endParaRPr lang="fr-FR" sz="1800" dirty="0"/>
                    </a:p>
                  </a:txBody>
                  <a:tcPr marL="91442" marR="91442" marT="45733" marB="45733"/>
                </a:tc>
                <a:tc>
                  <a:txBody>
                    <a:bodyPr/>
                    <a:lstStyle/>
                    <a:p>
                      <a:pPr algn="r"/>
                      <a:endParaRPr lang="fr-FR" sz="1800" dirty="0"/>
                    </a:p>
                  </a:txBody>
                  <a:tcPr marL="91442" marR="91442" marT="45733" marB="45733"/>
                </a:tc>
                <a:extLst>
                  <a:ext uri="{0D108BD9-81ED-4DB2-BD59-A6C34878D82A}">
                    <a16:rowId xmlns:a16="http://schemas.microsoft.com/office/drawing/2014/main" val="10002"/>
                  </a:ext>
                </a:extLst>
              </a:tr>
            </a:tbl>
          </a:graphicData>
        </a:graphic>
      </p:graphicFrame>
      <p:sp>
        <p:nvSpPr>
          <p:cNvPr id="62529" name="Text Box 43"/>
          <p:cNvSpPr txBox="1">
            <a:spLocks noChangeArrowheads="1"/>
          </p:cNvSpPr>
          <p:nvPr/>
        </p:nvSpPr>
        <p:spPr bwMode="auto">
          <a:xfrm>
            <a:off x="787400" y="2565400"/>
            <a:ext cx="2197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d'observation</a:t>
            </a:r>
            <a:endParaRPr lang="fr-CA" altLang="en-US" sz="1600" b="1">
              <a:solidFill>
                <a:srgbClr val="000000"/>
              </a:solidFill>
              <a:latin typeface="Calibri" pitchFamily="34" charset="0"/>
            </a:endParaRPr>
          </a:p>
        </p:txBody>
      </p:sp>
      <p:sp>
        <p:nvSpPr>
          <p:cNvPr id="62530" name="Text Box 43"/>
          <p:cNvSpPr txBox="1">
            <a:spLocks noChangeArrowheads="1"/>
          </p:cNvSpPr>
          <p:nvPr/>
        </p:nvSpPr>
        <p:spPr bwMode="auto">
          <a:xfrm>
            <a:off x="3906838" y="2571750"/>
            <a:ext cx="2443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de transition</a:t>
            </a:r>
            <a:endParaRPr lang="fr-CA" altLang="en-US" sz="1600" b="1">
              <a:solidFill>
                <a:srgbClr val="000000"/>
              </a:solidFill>
              <a:latin typeface="Calibri" pitchFamily="34" charset="0"/>
            </a:endParaRPr>
          </a:p>
        </p:txBody>
      </p:sp>
      <p:sp>
        <p:nvSpPr>
          <p:cNvPr id="18" name="Text Box 43"/>
          <p:cNvSpPr txBox="1">
            <a:spLocks noChangeArrowheads="1"/>
          </p:cNvSpPr>
          <p:nvPr/>
        </p:nvSpPr>
        <p:spPr bwMode="auto">
          <a:xfrm>
            <a:off x="7000875" y="2589213"/>
            <a:ext cx="24431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a:solidFill>
                  <a:srgbClr val="000000"/>
                </a:solidFill>
                <a:latin typeface="+mn-lt"/>
              </a:rPr>
              <a:t>Distribution initiale</a:t>
            </a:r>
          </a:p>
        </p:txBody>
      </p:sp>
      <p:sp>
        <p:nvSpPr>
          <p:cNvPr id="62532" name="Text Box 43"/>
          <p:cNvSpPr txBox="1">
            <a:spLocks noChangeArrowheads="1"/>
          </p:cNvSpPr>
          <p:nvPr/>
        </p:nvSpPr>
        <p:spPr bwMode="auto">
          <a:xfrm rot="-5400000">
            <a:off x="3663951" y="4933950"/>
            <a:ext cx="666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CA" altLang="en-US" sz="1600" b="1">
                <a:solidFill>
                  <a:srgbClr val="000000"/>
                </a:solidFill>
                <a:latin typeface="Calibri" pitchFamily="34" charset="0"/>
              </a:rPr>
              <a:t>π(i,k)</a:t>
            </a:r>
          </a:p>
        </p:txBody>
      </p:sp>
      <p:cxnSp>
        <p:nvCxnSpPr>
          <p:cNvPr id="9" name="Connecteur droit 8"/>
          <p:cNvCxnSpPr>
            <a:cxnSpLocks noChangeShapeType="1"/>
          </p:cNvCxnSpPr>
          <p:nvPr/>
        </p:nvCxnSpPr>
        <p:spPr bwMode="auto">
          <a:xfrm>
            <a:off x="4224338" y="4518025"/>
            <a:ext cx="1082675" cy="334963"/>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2" name="Text Box 43"/>
          <p:cNvSpPr txBox="1">
            <a:spLocks noChangeArrowheads="1"/>
          </p:cNvSpPr>
          <p:nvPr/>
        </p:nvSpPr>
        <p:spPr bwMode="auto">
          <a:xfrm>
            <a:off x="5037138" y="4468813"/>
            <a:ext cx="269875" cy="3397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err="1">
                <a:solidFill>
                  <a:schemeClr val="bg1"/>
                </a:solidFill>
                <a:latin typeface="+mn-lt"/>
              </a:rPr>
              <a:t>k</a:t>
            </a:r>
            <a:endParaRPr lang="fr-CA" sz="1600" b="1" dirty="0">
              <a:solidFill>
                <a:schemeClr val="bg1"/>
              </a:solidFill>
              <a:latin typeface="+mn-lt"/>
            </a:endParaRPr>
          </a:p>
        </p:txBody>
      </p:sp>
      <p:graphicFrame>
        <p:nvGraphicFramePr>
          <p:cNvPr id="23" name="Tableau 22"/>
          <p:cNvGraphicFramePr>
            <a:graphicFrameLocks noGrp="1"/>
          </p:cNvGraphicFramePr>
          <p:nvPr/>
        </p:nvGraphicFramePr>
        <p:xfrm>
          <a:off x="6675438" y="2925763"/>
          <a:ext cx="2273300" cy="795337"/>
        </p:xfrm>
        <a:graphic>
          <a:graphicData uri="http://schemas.openxmlformats.org/drawingml/2006/table">
            <a:tbl>
              <a:tblPr firstRow="1" bandRow="1">
                <a:tableStyleId>{5C22544A-7EE6-4342-B048-85BDC9FD1C3A}</a:tableStyleId>
              </a:tblPr>
              <a:tblGrid>
                <a:gridCol w="1037694">
                  <a:extLst>
                    <a:ext uri="{9D8B030D-6E8A-4147-A177-3AD203B41FA5}">
                      <a16:colId xmlns:a16="http://schemas.microsoft.com/office/drawing/2014/main" val="20000"/>
                    </a:ext>
                  </a:extLst>
                </a:gridCol>
                <a:gridCol w="633851">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407694">
                <a:tc>
                  <a:txBody>
                    <a:bodyPr/>
                    <a:lstStyle/>
                    <a:p>
                      <a:endParaRPr lang="fr-FR" sz="1600" dirty="0"/>
                    </a:p>
                  </a:txBody>
                  <a:tcPr marL="91467" marR="91467" marT="45715" marB="45715"/>
                </a:tc>
                <a:tc>
                  <a:txBody>
                    <a:bodyPr/>
                    <a:lstStyle/>
                    <a:p>
                      <a:r>
                        <a:rPr lang="fr-FR" sz="1600" i="1" dirty="0"/>
                        <a:t>H</a:t>
                      </a:r>
                      <a:r>
                        <a:rPr lang="fr-FR" sz="1600" i="0" baseline="-25000" dirty="0"/>
                        <a:t>1</a:t>
                      </a:r>
                      <a:r>
                        <a:rPr lang="fr-FR" sz="1600" dirty="0"/>
                        <a:t>=0</a:t>
                      </a:r>
                    </a:p>
                  </a:txBody>
                  <a:tcPr marL="91467" marR="91467" marT="45715" marB="45715"/>
                </a:tc>
                <a:tc>
                  <a:txBody>
                    <a:bodyPr/>
                    <a:lstStyle/>
                    <a:p>
                      <a:r>
                        <a:rPr lang="fr-FR" sz="1600" i="1" dirty="0"/>
                        <a:t>H</a:t>
                      </a:r>
                      <a:r>
                        <a:rPr lang="fr-FR" sz="1600" i="0" baseline="-25000" dirty="0"/>
                        <a:t>1</a:t>
                      </a:r>
                      <a:r>
                        <a:rPr lang="fr-FR" sz="1600" dirty="0"/>
                        <a:t>=1</a:t>
                      </a:r>
                    </a:p>
                  </a:txBody>
                  <a:tcPr marL="91467" marR="91467" marT="45715" marB="45715"/>
                </a:tc>
                <a:extLst>
                  <a:ext uri="{0D108BD9-81ED-4DB2-BD59-A6C34878D82A}">
                    <a16:rowId xmlns:a16="http://schemas.microsoft.com/office/drawing/2014/main" val="10000"/>
                  </a:ext>
                </a:extLst>
              </a:tr>
              <a:tr h="387643">
                <a:tc>
                  <a:txBody>
                    <a:bodyPr/>
                    <a:lstStyle/>
                    <a:p>
                      <a:r>
                        <a:rPr lang="fr-FR" sz="1600" i="1" dirty="0"/>
                        <a:t>P</a:t>
                      </a:r>
                      <a:r>
                        <a:rPr lang="fr-FR" sz="1600" dirty="0"/>
                        <a:t>(</a:t>
                      </a:r>
                      <a:r>
                        <a:rPr lang="fr-FR" sz="1600" i="1" dirty="0"/>
                        <a:t>H</a:t>
                      </a:r>
                      <a:r>
                        <a:rPr lang="fr-FR" sz="1600" i="0" baseline="-25000" dirty="0"/>
                        <a:t>1</a:t>
                      </a:r>
                      <a:r>
                        <a:rPr lang="fr-FR" sz="1600" dirty="0"/>
                        <a:t>)</a:t>
                      </a:r>
                    </a:p>
                  </a:txBody>
                  <a:tcPr marL="91467" marR="91467" marT="45715" marB="45715"/>
                </a:tc>
                <a:tc>
                  <a:txBody>
                    <a:bodyPr/>
                    <a:lstStyle/>
                    <a:p>
                      <a:r>
                        <a:rPr lang="fr-FR" sz="1600" dirty="0"/>
                        <a:t>0.5</a:t>
                      </a:r>
                    </a:p>
                  </a:txBody>
                  <a:tcPr marL="91467" marR="91467" marT="45715" marB="45715"/>
                </a:tc>
                <a:tc>
                  <a:txBody>
                    <a:bodyPr/>
                    <a:lstStyle/>
                    <a:p>
                      <a:r>
                        <a:rPr lang="fr-FR" sz="1600" dirty="0"/>
                        <a:t>0.5</a:t>
                      </a:r>
                    </a:p>
                  </a:txBody>
                  <a:tcPr marL="91467" marR="91467" marT="45715" marB="45715"/>
                </a:tc>
                <a:extLst>
                  <a:ext uri="{0D108BD9-81ED-4DB2-BD59-A6C34878D82A}">
                    <a16:rowId xmlns:a16="http://schemas.microsoft.com/office/drawing/2014/main" val="10001"/>
                  </a:ext>
                </a:extLst>
              </a:tr>
            </a:tbl>
          </a:graphicData>
        </a:graphic>
      </p:graphicFrame>
      <p:cxnSp>
        <p:nvCxnSpPr>
          <p:cNvPr id="30" name="Connecteur droit avec flèche 29"/>
          <p:cNvCxnSpPr>
            <a:cxnSpLocks noChangeShapeType="1"/>
          </p:cNvCxnSpPr>
          <p:nvPr/>
        </p:nvCxnSpPr>
        <p:spPr bwMode="auto">
          <a:xfrm>
            <a:off x="6342063" y="5499100"/>
            <a:ext cx="601662" cy="0"/>
          </a:xfrm>
          <a:prstGeom prst="straightConnector1">
            <a:avLst/>
          </a:prstGeom>
          <a:noFill/>
          <a:ln w="2540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1" name="Connecteur droit avec flèche 30"/>
          <p:cNvCxnSpPr>
            <a:cxnSpLocks noChangeShapeType="1"/>
          </p:cNvCxnSpPr>
          <p:nvPr/>
        </p:nvCxnSpPr>
        <p:spPr bwMode="auto">
          <a:xfrm>
            <a:off x="6337300" y="5067300"/>
            <a:ext cx="547688" cy="320675"/>
          </a:xfrm>
          <a:prstGeom prst="straightConnector1">
            <a:avLst/>
          </a:prstGeom>
          <a:noFill/>
          <a:ln w="2540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aphicFrame>
        <p:nvGraphicFramePr>
          <p:cNvPr id="32" name="Tableau 31"/>
          <p:cNvGraphicFramePr>
            <a:graphicFrameLocks noGrp="1"/>
          </p:cNvGraphicFramePr>
          <p:nvPr/>
        </p:nvGraphicFramePr>
        <p:xfrm>
          <a:off x="708025" y="4511675"/>
          <a:ext cx="2446337" cy="1112838"/>
        </p:xfrm>
        <a:graphic>
          <a:graphicData uri="http://schemas.openxmlformats.org/drawingml/2006/table">
            <a:tbl>
              <a:tblPr firstRow="1" bandRow="1">
                <a:tableStyleId>{5C22544A-7EE6-4342-B048-85BDC9FD1C3A}</a:tableStyleId>
              </a:tblPr>
              <a:tblGrid>
                <a:gridCol w="1077477">
                  <a:extLst>
                    <a:ext uri="{9D8B030D-6E8A-4147-A177-3AD203B41FA5}">
                      <a16:colId xmlns:a16="http://schemas.microsoft.com/office/drawing/2014/main" val="20000"/>
                    </a:ext>
                  </a:extLst>
                </a:gridCol>
                <a:gridCol w="406350">
                  <a:extLst>
                    <a:ext uri="{9D8B030D-6E8A-4147-A177-3AD203B41FA5}">
                      <a16:colId xmlns:a16="http://schemas.microsoft.com/office/drawing/2014/main" val="20001"/>
                    </a:ext>
                  </a:extLst>
                </a:gridCol>
                <a:gridCol w="962510">
                  <a:extLst>
                    <a:ext uri="{9D8B030D-6E8A-4147-A177-3AD203B41FA5}">
                      <a16:colId xmlns:a16="http://schemas.microsoft.com/office/drawing/2014/main" val="20002"/>
                    </a:ext>
                  </a:extLst>
                </a:gridCol>
              </a:tblGrid>
              <a:tr h="370946">
                <a:tc>
                  <a:txBody>
                    <a:bodyPr/>
                    <a:lstStyle/>
                    <a:p>
                      <a:r>
                        <a:rPr lang="fr-FR" sz="1800" dirty="0"/>
                        <a:t>i</a:t>
                      </a:r>
                    </a:p>
                  </a:txBody>
                  <a:tcPr marL="91439" marR="91439" marT="45733" marB="45733"/>
                </a:tc>
                <a:tc>
                  <a:txBody>
                    <a:bodyPr/>
                    <a:lstStyle/>
                    <a:p>
                      <a:pPr algn="r"/>
                      <a:r>
                        <a:rPr lang="fr-FR" sz="1800" dirty="0"/>
                        <a:t>...</a:t>
                      </a:r>
                    </a:p>
                  </a:txBody>
                  <a:tcPr marL="91439" marR="91439" marT="45733" marB="45733"/>
                </a:tc>
                <a:tc>
                  <a:txBody>
                    <a:bodyPr/>
                    <a:lstStyle/>
                    <a:p>
                      <a:pPr algn="r"/>
                      <a:r>
                        <a:rPr lang="fr-FR" sz="1800" dirty="0"/>
                        <a:t>4</a:t>
                      </a:r>
                    </a:p>
                  </a:txBody>
                  <a:tcPr marL="91439" marR="91439" marT="45733" marB="45733"/>
                </a:tc>
                <a:extLst>
                  <a:ext uri="{0D108BD9-81ED-4DB2-BD59-A6C34878D82A}">
                    <a16:rowId xmlns:a16="http://schemas.microsoft.com/office/drawing/2014/main" val="10000"/>
                  </a:ext>
                </a:extLst>
              </a:tr>
              <a:tr h="370946">
                <a:tc>
                  <a:txBody>
                    <a:bodyPr/>
                    <a:lstStyle/>
                    <a:p>
                      <a:r>
                        <a:rPr lang="fr-FR" sz="1800" dirty="0"/>
                        <a:t>0</a:t>
                      </a:r>
                    </a:p>
                  </a:txBody>
                  <a:tcPr marL="91439" marR="91439" marT="45733" marB="45733"/>
                </a:tc>
                <a:tc>
                  <a:txBody>
                    <a:bodyPr/>
                    <a:lstStyle/>
                    <a:p>
                      <a:pPr algn="r"/>
                      <a:r>
                        <a:rPr lang="fr-FR" sz="1800" dirty="0"/>
                        <a:t>...</a:t>
                      </a:r>
                    </a:p>
                  </a:txBody>
                  <a:tcPr marL="91439" marR="91439" marT="45733" marB="45733"/>
                </a:tc>
                <a:tc>
                  <a:txBody>
                    <a:bodyPr/>
                    <a:lstStyle/>
                    <a:p>
                      <a:pPr algn="r"/>
                      <a:r>
                        <a:rPr lang="fr-FR" sz="1800" dirty="0"/>
                        <a:t>0.04427</a:t>
                      </a:r>
                    </a:p>
                  </a:txBody>
                  <a:tcPr marL="91439" marR="91439" marT="45733" marB="45733"/>
                </a:tc>
                <a:extLst>
                  <a:ext uri="{0D108BD9-81ED-4DB2-BD59-A6C34878D82A}">
                    <a16:rowId xmlns:a16="http://schemas.microsoft.com/office/drawing/2014/main" val="10001"/>
                  </a:ext>
                </a:extLst>
              </a:tr>
              <a:tr h="370946">
                <a:tc>
                  <a:txBody>
                    <a:bodyPr/>
                    <a:lstStyle/>
                    <a:p>
                      <a:r>
                        <a:rPr lang="fr-FR" sz="1800" dirty="0"/>
                        <a:t>1</a:t>
                      </a:r>
                    </a:p>
                  </a:txBody>
                  <a:tcPr marL="91439" marR="91439" marT="45733" marB="45733"/>
                </a:tc>
                <a:tc>
                  <a:txBody>
                    <a:bodyPr/>
                    <a:lstStyle/>
                    <a:p>
                      <a:pPr algn="r"/>
                      <a:r>
                        <a:rPr lang="fr-FR" sz="1800" dirty="0"/>
                        <a:t>...</a:t>
                      </a:r>
                    </a:p>
                  </a:txBody>
                  <a:tcPr marL="91439" marR="91439" marT="45733" marB="45733"/>
                </a:tc>
                <a:tc>
                  <a:txBody>
                    <a:bodyPr/>
                    <a:lstStyle/>
                    <a:p>
                      <a:pPr algn="r"/>
                      <a:r>
                        <a:rPr lang="fr-FR" sz="1800" dirty="0"/>
                        <a:t>0.02039</a:t>
                      </a:r>
                    </a:p>
                  </a:txBody>
                  <a:tcPr marL="91439" marR="91439" marT="45733" marB="45733"/>
                </a:tc>
                <a:extLst>
                  <a:ext uri="{0D108BD9-81ED-4DB2-BD59-A6C34878D82A}">
                    <a16:rowId xmlns:a16="http://schemas.microsoft.com/office/drawing/2014/main" val="10002"/>
                  </a:ext>
                </a:extLst>
              </a:tr>
            </a:tbl>
          </a:graphicData>
        </a:graphic>
      </p:graphicFrame>
      <p:sp>
        <p:nvSpPr>
          <p:cNvPr id="62569" name="Text Box 43"/>
          <p:cNvSpPr txBox="1">
            <a:spLocks noChangeArrowheads="1"/>
          </p:cNvSpPr>
          <p:nvPr/>
        </p:nvSpPr>
        <p:spPr bwMode="auto">
          <a:xfrm rot="-5400000">
            <a:off x="134938" y="4933950"/>
            <a:ext cx="666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CA" altLang="en-US" sz="1600" b="1">
                <a:solidFill>
                  <a:srgbClr val="000000"/>
                </a:solidFill>
                <a:latin typeface="Calibri" pitchFamily="34" charset="0"/>
              </a:rPr>
              <a:t>α(i,t)</a:t>
            </a:r>
          </a:p>
        </p:txBody>
      </p:sp>
      <p:cxnSp>
        <p:nvCxnSpPr>
          <p:cNvPr id="34" name="Connecteur droit 33"/>
          <p:cNvCxnSpPr>
            <a:cxnSpLocks noChangeShapeType="1"/>
          </p:cNvCxnSpPr>
          <p:nvPr/>
        </p:nvCxnSpPr>
        <p:spPr bwMode="auto">
          <a:xfrm>
            <a:off x="695325" y="4518025"/>
            <a:ext cx="1082675" cy="334963"/>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5" name="Text Box 43"/>
          <p:cNvSpPr txBox="1">
            <a:spLocks noChangeArrowheads="1"/>
          </p:cNvSpPr>
          <p:nvPr/>
        </p:nvSpPr>
        <p:spPr bwMode="auto">
          <a:xfrm>
            <a:off x="1508125" y="4468813"/>
            <a:ext cx="269875" cy="3397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err="1">
                <a:solidFill>
                  <a:schemeClr val="bg1"/>
                </a:solidFill>
                <a:latin typeface="+mn-lt"/>
              </a:rPr>
              <a:t>t</a:t>
            </a:r>
            <a:endParaRPr lang="fr-CA" sz="1600" b="1" dirty="0">
              <a:solidFill>
                <a:schemeClr val="bg1"/>
              </a:solidFill>
              <a:latin typeface="+mn-lt"/>
            </a:endParaRPr>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fr-FR" altLang="ko-KR" dirty="0">
                <a:latin typeface="Arial" pitchFamily="34" charset="0"/>
                <a:ea typeface="ＭＳ Ｐゴシック" pitchFamily="34" charset="-128"/>
              </a:rPr>
              <a:t>Exemple - Prédiction avec un HMM</a:t>
            </a:r>
            <a:endParaRPr lang="fr-CA" altLang="ko-KR" dirty="0">
              <a:latin typeface="Arial" pitchFamily="34" charset="0"/>
              <a:ea typeface="ＭＳ Ｐゴシック" pitchFamily="34" charset="-128"/>
            </a:endParaRPr>
          </a:p>
        </p:txBody>
      </p:sp>
      <p:sp>
        <p:nvSpPr>
          <p:cNvPr id="63491" name="Rectangle 6"/>
          <p:cNvSpPr>
            <a:spLocks noGrp="1" noChangeArrowheads="1"/>
          </p:cNvSpPr>
          <p:nvPr>
            <p:ph idx="1"/>
          </p:nvPr>
        </p:nvSpPr>
        <p:spPr/>
        <p:txBody>
          <a:bodyPr/>
          <a:lstStyle/>
          <a:p>
            <a:pPr eaLnBrk="1" hangingPunct="1"/>
            <a:r>
              <a:rPr lang="fr-CA" altLang="ko-KR" dirty="0">
                <a:ea typeface="ＭＳ Ｐゴシック" pitchFamily="34" charset="-128"/>
              </a:rPr>
              <a:t>Décoder un message binaire avec canal bruité (T=4)</a:t>
            </a:r>
          </a:p>
          <a:p>
            <a:pPr lvl="1" eaLnBrk="1" hangingPunct="1"/>
            <a:r>
              <a:rPr lang="fr-CA" altLang="ko-KR" dirty="0">
                <a:ea typeface="ＭＳ Ｐゴシック" pitchFamily="34" charset="-128"/>
              </a:rPr>
              <a:t>on souhaite calculer la distribution de prédiction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H</a:t>
            </a:r>
            <a:r>
              <a:rPr lang="fr-CA" altLang="ko-KR" baseline="-25000" dirty="0">
                <a:ea typeface="ＭＳ Ｐゴシック" pitchFamily="34" charset="-128"/>
              </a:rPr>
              <a:t>6</a:t>
            </a:r>
            <a:r>
              <a:rPr lang="fr-CA" altLang="ko-KR" dirty="0">
                <a:ea typeface="ＭＳ Ｐゴシック" pitchFamily="34" charset="-128"/>
              </a:rPr>
              <a:t>=0 | </a:t>
            </a:r>
            <a:r>
              <a:rPr lang="fr-CA" altLang="ko-KR" i="1" dirty="0">
                <a:ea typeface="ＭＳ Ｐゴシック" pitchFamily="34" charset="-128"/>
              </a:rPr>
              <a:t>S</a:t>
            </a:r>
            <a:r>
              <a:rPr lang="fr-CA" altLang="ko-KR" baseline="-25000" dirty="0">
                <a:ea typeface="ＭＳ Ｐゴシック" pitchFamily="34" charset="-128"/>
              </a:rPr>
              <a:t>1</a:t>
            </a:r>
            <a:r>
              <a:rPr lang="fr-CA" altLang="ko-KR" dirty="0">
                <a:ea typeface="ＭＳ Ｐゴシック" pitchFamily="34" charset="-128"/>
              </a:rPr>
              <a:t>=0,</a:t>
            </a:r>
            <a:r>
              <a:rPr lang="fr-CA" altLang="ko-KR" i="1" dirty="0">
                <a:ea typeface="ＭＳ Ｐゴシック" pitchFamily="34" charset="-128"/>
              </a:rPr>
              <a:t>S</a:t>
            </a:r>
            <a:r>
              <a:rPr lang="fr-CA" altLang="ko-KR" baseline="-25000" dirty="0">
                <a:ea typeface="ＭＳ Ｐゴシック" pitchFamily="34" charset="-128"/>
              </a:rPr>
              <a:t>2</a:t>
            </a:r>
            <a:r>
              <a:rPr lang="fr-CA" altLang="ko-KR" dirty="0">
                <a:ea typeface="ＭＳ Ｐゴシック" pitchFamily="34" charset="-128"/>
              </a:rPr>
              <a:t>=1,</a:t>
            </a:r>
            <a:r>
              <a:rPr lang="fr-CA" altLang="ko-KR" i="1" dirty="0">
                <a:ea typeface="ＭＳ Ｐゴシック" pitchFamily="34" charset="-128"/>
              </a:rPr>
              <a:t>S</a:t>
            </a:r>
            <a:r>
              <a:rPr lang="fr-CA" altLang="ko-KR" baseline="-25000" dirty="0">
                <a:ea typeface="ＭＳ Ｐゴシック" pitchFamily="34" charset="-128"/>
              </a:rPr>
              <a:t>3</a:t>
            </a:r>
            <a:r>
              <a:rPr lang="fr-CA" altLang="ko-KR" dirty="0">
                <a:ea typeface="ＭＳ Ｐゴシック" pitchFamily="34" charset="-128"/>
              </a:rPr>
              <a:t>=0,</a:t>
            </a:r>
            <a:r>
              <a:rPr lang="fr-CA" altLang="ko-KR" i="1" dirty="0">
                <a:ea typeface="ＭＳ Ｐゴシック" pitchFamily="34" charset="-128"/>
              </a:rPr>
              <a:t>S</a:t>
            </a:r>
            <a:r>
              <a:rPr lang="fr-CA" altLang="ko-KR" baseline="-25000" dirty="0">
                <a:ea typeface="ＭＳ Ｐゴシック" pitchFamily="34" charset="-128"/>
              </a:rPr>
              <a:t>4</a:t>
            </a:r>
            <a:r>
              <a:rPr lang="fr-CA" altLang="ko-KR" dirty="0">
                <a:ea typeface="ＭＳ Ｐゴシック" pitchFamily="34" charset="-128"/>
              </a:rPr>
              <a:t>=0) </a:t>
            </a: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r>
              <a:rPr lang="fr-CA" altLang="ko-KR" dirty="0">
                <a:ea typeface="ＭＳ Ｐゴシック" pitchFamily="34" charset="-128"/>
              </a:rPr>
              <a:t>récursion (k=0): π(0, 1) = 0.7 x </a:t>
            </a:r>
            <a:r>
              <a:rPr lang="fr-FR" altLang="en-US" dirty="0">
                <a:ea typeface="ＭＳ Ｐゴシック" pitchFamily="34" charset="-128"/>
              </a:rPr>
              <a:t>0.68466 + 0.6 x 0.31534 = 0.66846</a:t>
            </a:r>
            <a:endParaRPr lang="fr-CA" altLang="en-US" dirty="0">
              <a:solidFill>
                <a:srgbClr val="000000"/>
              </a:solidFill>
              <a:ea typeface="ＭＳ Ｐゴシック" pitchFamily="34" charset="-128"/>
            </a:endParaRPr>
          </a:p>
        </p:txBody>
      </p:sp>
      <p:sp>
        <p:nvSpPr>
          <p:cNvPr id="63492"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63493"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63494"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E3DD21C8-2CA0-4204-955D-2A9CA6BB4827}" type="slidenum">
              <a:rPr lang="en-US" altLang="en-US" smtClean="0">
                <a:latin typeface="Calibri" pitchFamily="34" charset="0"/>
              </a:rPr>
              <a:pPr/>
              <a:t>77</a:t>
            </a:fld>
            <a:endParaRPr lang="en-US" altLang="en-US">
              <a:latin typeface="Calibri" pitchFamily="34" charset="0"/>
            </a:endParaRPr>
          </a:p>
        </p:txBody>
      </p:sp>
      <p:graphicFrame>
        <p:nvGraphicFramePr>
          <p:cNvPr id="4" name="Tableau 3"/>
          <p:cNvGraphicFramePr>
            <a:graphicFrameLocks noGrp="1"/>
          </p:cNvGraphicFramePr>
          <p:nvPr/>
        </p:nvGraphicFramePr>
        <p:xfrm>
          <a:off x="681038" y="2921000"/>
          <a:ext cx="2273300" cy="1155699"/>
        </p:xfrm>
        <a:graphic>
          <a:graphicData uri="http://schemas.openxmlformats.org/drawingml/2006/table">
            <a:tbl>
              <a:tblPr firstRow="1" bandRow="1">
                <a:tableStyleId>{5C22544A-7EE6-4342-B048-85BDC9FD1C3A}</a:tableStyleId>
              </a:tblPr>
              <a:tblGrid>
                <a:gridCol w="1109906">
                  <a:extLst>
                    <a:ext uri="{9D8B030D-6E8A-4147-A177-3AD203B41FA5}">
                      <a16:colId xmlns:a16="http://schemas.microsoft.com/office/drawing/2014/main" val="20000"/>
                    </a:ext>
                  </a:extLst>
                </a:gridCol>
                <a:gridCol w="561639">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385233">
                <a:tc>
                  <a:txBody>
                    <a:bodyPr/>
                    <a:lstStyle/>
                    <a:p>
                      <a:endParaRPr lang="fr-FR" sz="1100" dirty="0"/>
                    </a:p>
                  </a:txBody>
                  <a:tcPr marL="91467" marR="91467" marT="30398" marB="30398"/>
                </a:tc>
                <a:tc>
                  <a:txBody>
                    <a:bodyPr/>
                    <a:lstStyle/>
                    <a:p>
                      <a:r>
                        <a:rPr lang="fr-FR" sz="1100" i="1" dirty="0" err="1"/>
                        <a:t>H</a:t>
                      </a:r>
                      <a:r>
                        <a:rPr lang="fr-FR" sz="1100" baseline="-25000" dirty="0" err="1"/>
                        <a:t>t</a:t>
                      </a:r>
                      <a:r>
                        <a:rPr lang="fr-FR" sz="1100" dirty="0"/>
                        <a:t>=0</a:t>
                      </a:r>
                    </a:p>
                  </a:txBody>
                  <a:tcPr marL="91467" marR="91467" marT="30398" marB="30398"/>
                </a:tc>
                <a:tc>
                  <a:txBody>
                    <a:bodyPr/>
                    <a:lstStyle/>
                    <a:p>
                      <a:r>
                        <a:rPr lang="fr-FR" sz="1100" i="1" dirty="0" err="1"/>
                        <a:t>H</a:t>
                      </a:r>
                      <a:r>
                        <a:rPr lang="fr-FR" sz="1100" baseline="-25000" dirty="0" err="1"/>
                        <a:t>t</a:t>
                      </a:r>
                      <a:r>
                        <a:rPr lang="fr-FR" sz="1100" dirty="0"/>
                        <a:t>=1</a:t>
                      </a:r>
                    </a:p>
                  </a:txBody>
                  <a:tcPr marL="91467" marR="91467" marT="30398" marB="30398"/>
                </a:tc>
                <a:extLst>
                  <a:ext uri="{0D108BD9-81ED-4DB2-BD59-A6C34878D82A}">
                    <a16:rowId xmlns:a16="http://schemas.microsoft.com/office/drawing/2014/main" val="10000"/>
                  </a:ext>
                </a:extLst>
              </a:tr>
              <a:tr h="385233">
                <a:tc>
                  <a:txBody>
                    <a:bodyPr/>
                    <a:lstStyle/>
                    <a:p>
                      <a:r>
                        <a:rPr lang="fr-FR" sz="1100" i="1" dirty="0"/>
                        <a:t>P</a:t>
                      </a:r>
                      <a:r>
                        <a:rPr lang="fr-FR" sz="1100" dirty="0"/>
                        <a:t>(</a:t>
                      </a:r>
                      <a:r>
                        <a:rPr lang="fr-FR" sz="1100" i="1" dirty="0"/>
                        <a:t>S</a:t>
                      </a:r>
                      <a:r>
                        <a:rPr lang="fr-FR" sz="1100" baseline="-25000" dirty="0"/>
                        <a:t>t</a:t>
                      </a:r>
                      <a:r>
                        <a:rPr lang="fr-FR" sz="1100" dirty="0"/>
                        <a:t>=0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0.9</a:t>
                      </a:r>
                    </a:p>
                  </a:txBody>
                  <a:tcPr marL="91467" marR="91467" marT="30398" marB="30398"/>
                </a:tc>
                <a:tc>
                  <a:txBody>
                    <a:bodyPr/>
                    <a:lstStyle/>
                    <a:p>
                      <a:r>
                        <a:rPr lang="fr-FR" sz="1100" dirty="0"/>
                        <a:t>0.2</a:t>
                      </a:r>
                    </a:p>
                  </a:txBody>
                  <a:tcPr marL="91467" marR="91467" marT="30398" marB="30398"/>
                </a:tc>
                <a:extLst>
                  <a:ext uri="{0D108BD9-81ED-4DB2-BD59-A6C34878D82A}">
                    <a16:rowId xmlns:a16="http://schemas.microsoft.com/office/drawing/2014/main" val="10001"/>
                  </a:ext>
                </a:extLst>
              </a:tr>
              <a:tr h="385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100" i="1" dirty="0"/>
                        <a:t>P</a:t>
                      </a:r>
                      <a:r>
                        <a:rPr lang="fr-FR" sz="1100" dirty="0"/>
                        <a:t>(</a:t>
                      </a:r>
                      <a:r>
                        <a:rPr lang="fr-FR" sz="1100" i="1" dirty="0"/>
                        <a:t>S</a:t>
                      </a:r>
                      <a:r>
                        <a:rPr lang="fr-FR" sz="1100" baseline="-25000" dirty="0"/>
                        <a:t>t</a:t>
                      </a:r>
                      <a:r>
                        <a:rPr lang="fr-FR" sz="1100" dirty="0"/>
                        <a:t>=1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0.1</a:t>
                      </a:r>
                    </a:p>
                  </a:txBody>
                  <a:tcPr marL="91467" marR="91467" marT="30398" marB="30398"/>
                </a:tc>
                <a:tc>
                  <a:txBody>
                    <a:bodyPr/>
                    <a:lstStyle/>
                    <a:p>
                      <a:r>
                        <a:rPr lang="fr-FR" sz="1100" dirty="0"/>
                        <a:t>0.8</a:t>
                      </a:r>
                    </a:p>
                  </a:txBody>
                  <a:tcPr marL="91467" marR="91467" marT="30398" marB="30398"/>
                </a:tc>
                <a:extLst>
                  <a:ext uri="{0D108BD9-81ED-4DB2-BD59-A6C34878D82A}">
                    <a16:rowId xmlns:a16="http://schemas.microsoft.com/office/drawing/2014/main" val="10002"/>
                  </a:ext>
                </a:extLst>
              </a:tr>
            </a:tbl>
          </a:graphicData>
        </a:graphic>
      </p:graphicFrame>
      <p:graphicFrame>
        <p:nvGraphicFramePr>
          <p:cNvPr id="11" name="Tableau 10"/>
          <p:cNvGraphicFramePr>
            <a:graphicFrameLocks noGrp="1"/>
          </p:cNvGraphicFramePr>
          <p:nvPr/>
        </p:nvGraphicFramePr>
        <p:xfrm>
          <a:off x="3681413" y="2925763"/>
          <a:ext cx="2708275" cy="1157287"/>
        </p:xfrm>
        <a:graphic>
          <a:graphicData uri="http://schemas.openxmlformats.org/drawingml/2006/table">
            <a:tbl>
              <a:tblPr firstRow="1" bandRow="1">
                <a:tableStyleId>{5C22544A-7EE6-4342-B048-85BDC9FD1C3A}</a:tableStyleId>
              </a:tblPr>
              <a:tblGrid>
                <a:gridCol w="1260892">
                  <a:extLst>
                    <a:ext uri="{9D8B030D-6E8A-4147-A177-3AD203B41FA5}">
                      <a16:colId xmlns:a16="http://schemas.microsoft.com/office/drawing/2014/main" val="20000"/>
                    </a:ext>
                  </a:extLst>
                </a:gridCol>
                <a:gridCol w="712164">
                  <a:extLst>
                    <a:ext uri="{9D8B030D-6E8A-4147-A177-3AD203B41FA5}">
                      <a16:colId xmlns:a16="http://schemas.microsoft.com/office/drawing/2014/main" val="20001"/>
                    </a:ext>
                  </a:extLst>
                </a:gridCol>
                <a:gridCol w="735219">
                  <a:extLst>
                    <a:ext uri="{9D8B030D-6E8A-4147-A177-3AD203B41FA5}">
                      <a16:colId xmlns:a16="http://schemas.microsoft.com/office/drawing/2014/main" val="20002"/>
                    </a:ext>
                  </a:extLst>
                </a:gridCol>
              </a:tblGrid>
              <a:tr h="408062">
                <a:tc>
                  <a:txBody>
                    <a:bodyPr/>
                    <a:lstStyle/>
                    <a:p>
                      <a:endParaRPr lang="fr-FR" sz="1600" dirty="0"/>
                    </a:p>
                  </a:txBody>
                  <a:tcPr marL="91434" marR="91434" marT="45756" marB="45756"/>
                </a:tc>
                <a:tc>
                  <a:txBody>
                    <a:bodyPr/>
                    <a:lstStyle/>
                    <a:p>
                      <a:r>
                        <a:rPr lang="fr-FR" sz="1600" i="1" dirty="0"/>
                        <a:t>H</a:t>
                      </a:r>
                      <a:r>
                        <a:rPr lang="fr-FR" sz="1600" baseline="-25000" dirty="0"/>
                        <a:t>t-1</a:t>
                      </a:r>
                      <a:r>
                        <a:rPr lang="fr-FR" sz="1600" dirty="0"/>
                        <a:t>=0</a:t>
                      </a:r>
                    </a:p>
                  </a:txBody>
                  <a:tcPr marL="91434" marR="91434" marT="45756" marB="45756"/>
                </a:tc>
                <a:tc>
                  <a:txBody>
                    <a:bodyPr/>
                    <a:lstStyle/>
                    <a:p>
                      <a:r>
                        <a:rPr lang="fr-FR" sz="1600" i="1" dirty="0"/>
                        <a:t>H</a:t>
                      </a:r>
                      <a:r>
                        <a:rPr lang="fr-FR" sz="1600" baseline="-25000" dirty="0"/>
                        <a:t>t-1</a:t>
                      </a:r>
                      <a:r>
                        <a:rPr lang="fr-FR" sz="1600" dirty="0"/>
                        <a:t>=1</a:t>
                      </a:r>
                    </a:p>
                  </a:txBody>
                  <a:tcPr marL="91434" marR="91434" marT="45756" marB="45756"/>
                </a:tc>
                <a:extLst>
                  <a:ext uri="{0D108BD9-81ED-4DB2-BD59-A6C34878D82A}">
                    <a16:rowId xmlns:a16="http://schemas.microsoft.com/office/drawing/2014/main" val="10000"/>
                  </a:ext>
                </a:extLst>
              </a:tr>
              <a:tr h="387992">
                <a:tc>
                  <a:txBody>
                    <a:bodyPr/>
                    <a:lstStyle/>
                    <a:p>
                      <a:r>
                        <a:rPr lang="fr-FR" sz="1600" i="1" dirty="0"/>
                        <a:t>P</a:t>
                      </a:r>
                      <a:r>
                        <a:rPr lang="fr-FR" sz="1600" dirty="0"/>
                        <a:t>(</a:t>
                      </a:r>
                      <a:r>
                        <a:rPr lang="fr-FR" sz="1600" i="1" dirty="0" err="1"/>
                        <a:t>H</a:t>
                      </a:r>
                      <a:r>
                        <a:rPr lang="fr-FR" sz="1600" baseline="-25000" dirty="0" err="1"/>
                        <a:t>t</a:t>
                      </a:r>
                      <a:r>
                        <a:rPr lang="fr-FR" sz="1600" dirty="0"/>
                        <a:t>=0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0.3</a:t>
                      </a:r>
                    </a:p>
                  </a:txBody>
                  <a:tcPr marL="91434" marR="91434" marT="45756" marB="45756"/>
                </a:tc>
                <a:tc>
                  <a:txBody>
                    <a:bodyPr/>
                    <a:lstStyle/>
                    <a:p>
                      <a:pPr algn="ctr"/>
                      <a:r>
                        <a:rPr lang="fr-FR" sz="1600" dirty="0"/>
                        <a:t>0.4</a:t>
                      </a:r>
                    </a:p>
                  </a:txBody>
                  <a:tcPr marL="91434" marR="91434" marT="45756" marB="45756"/>
                </a:tc>
                <a:extLst>
                  <a:ext uri="{0D108BD9-81ED-4DB2-BD59-A6C34878D82A}">
                    <a16:rowId xmlns:a16="http://schemas.microsoft.com/office/drawing/2014/main" val="10001"/>
                  </a:ext>
                </a:extLst>
              </a:tr>
              <a:tr h="361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i="1" dirty="0"/>
                        <a:t>P</a:t>
                      </a:r>
                      <a:r>
                        <a:rPr lang="fr-FR" sz="1600" dirty="0"/>
                        <a:t>(</a:t>
                      </a:r>
                      <a:r>
                        <a:rPr lang="fr-FR" sz="1600" i="1" dirty="0" err="1"/>
                        <a:t>H</a:t>
                      </a:r>
                      <a:r>
                        <a:rPr lang="fr-FR" sz="1600" i="1" baseline="-25000" dirty="0" err="1"/>
                        <a:t>t</a:t>
                      </a:r>
                      <a:r>
                        <a:rPr lang="fr-FR" sz="1600" dirty="0"/>
                        <a:t>=1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0.7</a:t>
                      </a:r>
                    </a:p>
                  </a:txBody>
                  <a:tcPr marL="91434" marR="91434" marT="45756" marB="45756"/>
                </a:tc>
                <a:tc>
                  <a:txBody>
                    <a:bodyPr/>
                    <a:lstStyle/>
                    <a:p>
                      <a:pPr algn="ctr"/>
                      <a:r>
                        <a:rPr lang="fr-FR" sz="1600" dirty="0"/>
                        <a:t>0.6</a:t>
                      </a:r>
                    </a:p>
                  </a:txBody>
                  <a:tcPr marL="91434" marR="91434" marT="45756" marB="45756"/>
                </a:tc>
                <a:extLst>
                  <a:ext uri="{0D108BD9-81ED-4DB2-BD59-A6C34878D82A}">
                    <a16:rowId xmlns:a16="http://schemas.microsoft.com/office/drawing/2014/main" val="10002"/>
                  </a:ext>
                </a:extLst>
              </a:tr>
            </a:tbl>
          </a:graphicData>
        </a:graphic>
      </p:graphicFrame>
      <p:graphicFrame>
        <p:nvGraphicFramePr>
          <p:cNvPr id="5" name="Tableau 4"/>
          <p:cNvGraphicFramePr>
            <a:graphicFrameLocks noGrp="1"/>
          </p:cNvGraphicFramePr>
          <p:nvPr/>
        </p:nvGraphicFramePr>
        <p:xfrm>
          <a:off x="4237038" y="4511675"/>
          <a:ext cx="4310064" cy="1112838"/>
        </p:xfrm>
        <a:graphic>
          <a:graphicData uri="http://schemas.openxmlformats.org/drawingml/2006/table">
            <a:tbl>
              <a:tblPr firstRow="1" bandRow="1">
                <a:tableStyleId>{5C22544A-7EE6-4342-B048-85BDC9FD1C3A}</a:tableStyleId>
              </a:tblPr>
              <a:tblGrid>
                <a:gridCol w="1077516">
                  <a:extLst>
                    <a:ext uri="{9D8B030D-6E8A-4147-A177-3AD203B41FA5}">
                      <a16:colId xmlns:a16="http://schemas.microsoft.com/office/drawing/2014/main" val="20000"/>
                    </a:ext>
                  </a:extLst>
                </a:gridCol>
                <a:gridCol w="1077516">
                  <a:extLst>
                    <a:ext uri="{9D8B030D-6E8A-4147-A177-3AD203B41FA5}">
                      <a16:colId xmlns:a16="http://schemas.microsoft.com/office/drawing/2014/main" val="20001"/>
                    </a:ext>
                  </a:extLst>
                </a:gridCol>
                <a:gridCol w="1077516">
                  <a:extLst>
                    <a:ext uri="{9D8B030D-6E8A-4147-A177-3AD203B41FA5}">
                      <a16:colId xmlns:a16="http://schemas.microsoft.com/office/drawing/2014/main" val="20002"/>
                    </a:ext>
                  </a:extLst>
                </a:gridCol>
                <a:gridCol w="1077516">
                  <a:extLst>
                    <a:ext uri="{9D8B030D-6E8A-4147-A177-3AD203B41FA5}">
                      <a16:colId xmlns:a16="http://schemas.microsoft.com/office/drawing/2014/main" val="20003"/>
                    </a:ext>
                  </a:extLst>
                </a:gridCol>
              </a:tblGrid>
              <a:tr h="370946">
                <a:tc>
                  <a:txBody>
                    <a:bodyPr/>
                    <a:lstStyle/>
                    <a:p>
                      <a:r>
                        <a:rPr lang="fr-FR" sz="1800" dirty="0"/>
                        <a:t>i</a:t>
                      </a:r>
                    </a:p>
                  </a:txBody>
                  <a:tcPr marL="91442" marR="91442" marT="45733" marB="45733"/>
                </a:tc>
                <a:tc>
                  <a:txBody>
                    <a:bodyPr/>
                    <a:lstStyle/>
                    <a:p>
                      <a:pPr algn="r"/>
                      <a:r>
                        <a:rPr lang="fr-FR" sz="1800" dirty="0"/>
                        <a:t>0</a:t>
                      </a:r>
                    </a:p>
                  </a:txBody>
                  <a:tcPr marL="91442" marR="91442" marT="45733" marB="45733"/>
                </a:tc>
                <a:tc>
                  <a:txBody>
                    <a:bodyPr/>
                    <a:lstStyle/>
                    <a:p>
                      <a:pPr algn="r"/>
                      <a:r>
                        <a:rPr lang="fr-FR" sz="1800" dirty="0"/>
                        <a:t>1</a:t>
                      </a:r>
                    </a:p>
                  </a:txBody>
                  <a:tcPr marL="91442" marR="91442" marT="45733" marB="45733"/>
                </a:tc>
                <a:tc>
                  <a:txBody>
                    <a:bodyPr/>
                    <a:lstStyle/>
                    <a:p>
                      <a:pPr algn="r"/>
                      <a:r>
                        <a:rPr lang="fr-FR" sz="1800" dirty="0"/>
                        <a:t>2</a:t>
                      </a:r>
                    </a:p>
                  </a:txBody>
                  <a:tcPr marL="91442" marR="91442" marT="45733" marB="45733"/>
                </a:tc>
                <a:extLst>
                  <a:ext uri="{0D108BD9-81ED-4DB2-BD59-A6C34878D82A}">
                    <a16:rowId xmlns:a16="http://schemas.microsoft.com/office/drawing/2014/main" val="10000"/>
                  </a:ext>
                </a:extLst>
              </a:tr>
              <a:tr h="370946">
                <a:tc>
                  <a:txBody>
                    <a:bodyPr/>
                    <a:lstStyle/>
                    <a:p>
                      <a:r>
                        <a:rPr lang="fr-FR" sz="1800" dirty="0"/>
                        <a:t>0</a:t>
                      </a:r>
                    </a:p>
                  </a:txBody>
                  <a:tcPr marL="91442" marR="91442" marT="45733" marB="45733"/>
                </a:tc>
                <a:tc>
                  <a:txBody>
                    <a:bodyPr/>
                    <a:lstStyle/>
                    <a:p>
                      <a:pPr marL="0" marR="0" lvl="1" indent="0" algn="r" defTabSz="457200" rtl="0" eaLnBrk="1" fontAlgn="auto" latinLnBrk="0" hangingPunct="1">
                        <a:lnSpc>
                          <a:spcPct val="100000"/>
                        </a:lnSpc>
                        <a:spcBef>
                          <a:spcPts val="0"/>
                        </a:spcBef>
                        <a:spcAft>
                          <a:spcPts val="0"/>
                        </a:spcAft>
                        <a:buClrTx/>
                        <a:buSzTx/>
                        <a:buFontTx/>
                        <a:buNone/>
                        <a:tabLst/>
                        <a:defRPr/>
                      </a:pPr>
                      <a:r>
                        <a:rPr lang="fr-FR" sz="1800" dirty="0"/>
                        <a:t>0.68466</a:t>
                      </a:r>
                      <a:endParaRPr lang="fr-CA" sz="1800" dirty="0">
                        <a:solidFill>
                          <a:srgbClr val="000000"/>
                        </a:solidFill>
                      </a:endParaRPr>
                    </a:p>
                  </a:txBody>
                  <a:tcPr marL="91442" marR="91442" marT="45733" marB="45733"/>
                </a:tc>
                <a:tc>
                  <a:txBody>
                    <a:bodyPr/>
                    <a:lstStyle/>
                    <a:p>
                      <a:pPr algn="r"/>
                      <a:r>
                        <a:rPr lang="fr-FR" sz="1800" dirty="0"/>
                        <a:t>0.33154</a:t>
                      </a:r>
                    </a:p>
                  </a:txBody>
                  <a:tcPr marL="91442" marR="91442" marT="45733" marB="45733"/>
                </a:tc>
                <a:tc>
                  <a:txBody>
                    <a:bodyPr/>
                    <a:lstStyle/>
                    <a:p>
                      <a:pPr algn="r"/>
                      <a:endParaRPr lang="fr-FR" sz="1800" dirty="0"/>
                    </a:p>
                  </a:txBody>
                  <a:tcPr marL="91442" marR="91442" marT="45733" marB="45733"/>
                </a:tc>
                <a:extLst>
                  <a:ext uri="{0D108BD9-81ED-4DB2-BD59-A6C34878D82A}">
                    <a16:rowId xmlns:a16="http://schemas.microsoft.com/office/drawing/2014/main" val="10001"/>
                  </a:ext>
                </a:extLst>
              </a:tr>
              <a:tr h="370946">
                <a:tc>
                  <a:txBody>
                    <a:bodyPr/>
                    <a:lstStyle/>
                    <a:p>
                      <a:r>
                        <a:rPr lang="fr-FR" sz="1800" dirty="0"/>
                        <a:t>1</a:t>
                      </a:r>
                    </a:p>
                  </a:txBody>
                  <a:tcPr marL="91442" marR="91442" marT="45733" marB="45733"/>
                </a:tc>
                <a:tc>
                  <a:txBody>
                    <a:bodyPr/>
                    <a:lstStyle/>
                    <a:p>
                      <a:pPr algn="r"/>
                      <a:r>
                        <a:rPr lang="fr-FR" sz="1800" dirty="0"/>
                        <a:t>0.31534</a:t>
                      </a:r>
                    </a:p>
                  </a:txBody>
                  <a:tcPr marL="91442" marR="91442" marT="45733" marB="45733"/>
                </a:tc>
                <a:tc>
                  <a:txBody>
                    <a:bodyPr/>
                    <a:lstStyle/>
                    <a:p>
                      <a:pPr algn="r"/>
                      <a:r>
                        <a:rPr lang="fr-FR" sz="1800" dirty="0"/>
                        <a:t>0.66846</a:t>
                      </a:r>
                    </a:p>
                  </a:txBody>
                  <a:tcPr marL="91442" marR="91442" marT="45733" marB="45733"/>
                </a:tc>
                <a:tc>
                  <a:txBody>
                    <a:bodyPr/>
                    <a:lstStyle/>
                    <a:p>
                      <a:pPr algn="r"/>
                      <a:endParaRPr lang="fr-FR" sz="1800" dirty="0"/>
                    </a:p>
                  </a:txBody>
                  <a:tcPr marL="91442" marR="91442" marT="45733" marB="45733"/>
                </a:tc>
                <a:extLst>
                  <a:ext uri="{0D108BD9-81ED-4DB2-BD59-A6C34878D82A}">
                    <a16:rowId xmlns:a16="http://schemas.microsoft.com/office/drawing/2014/main" val="10002"/>
                  </a:ext>
                </a:extLst>
              </a:tr>
            </a:tbl>
          </a:graphicData>
        </a:graphic>
      </p:graphicFrame>
      <p:sp>
        <p:nvSpPr>
          <p:cNvPr id="63553" name="Text Box 43"/>
          <p:cNvSpPr txBox="1">
            <a:spLocks noChangeArrowheads="1"/>
          </p:cNvSpPr>
          <p:nvPr/>
        </p:nvSpPr>
        <p:spPr bwMode="auto">
          <a:xfrm>
            <a:off x="787400" y="2565400"/>
            <a:ext cx="2197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d'observation</a:t>
            </a:r>
            <a:endParaRPr lang="fr-CA" altLang="en-US" sz="1600" b="1">
              <a:solidFill>
                <a:srgbClr val="000000"/>
              </a:solidFill>
              <a:latin typeface="Calibri" pitchFamily="34" charset="0"/>
            </a:endParaRPr>
          </a:p>
        </p:txBody>
      </p:sp>
      <p:sp>
        <p:nvSpPr>
          <p:cNvPr id="63554" name="Text Box 43"/>
          <p:cNvSpPr txBox="1">
            <a:spLocks noChangeArrowheads="1"/>
          </p:cNvSpPr>
          <p:nvPr/>
        </p:nvSpPr>
        <p:spPr bwMode="auto">
          <a:xfrm>
            <a:off x="3906838" y="2571750"/>
            <a:ext cx="2443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de transition</a:t>
            </a:r>
            <a:endParaRPr lang="fr-CA" altLang="en-US" sz="1600" b="1">
              <a:solidFill>
                <a:srgbClr val="000000"/>
              </a:solidFill>
              <a:latin typeface="Calibri" pitchFamily="34" charset="0"/>
            </a:endParaRPr>
          </a:p>
        </p:txBody>
      </p:sp>
      <p:sp>
        <p:nvSpPr>
          <p:cNvPr id="18" name="Text Box 43"/>
          <p:cNvSpPr txBox="1">
            <a:spLocks noChangeArrowheads="1"/>
          </p:cNvSpPr>
          <p:nvPr/>
        </p:nvSpPr>
        <p:spPr bwMode="auto">
          <a:xfrm>
            <a:off x="7000875" y="2589213"/>
            <a:ext cx="24431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a:solidFill>
                  <a:srgbClr val="000000"/>
                </a:solidFill>
                <a:latin typeface="+mn-lt"/>
              </a:rPr>
              <a:t>Distribution initiale</a:t>
            </a:r>
          </a:p>
        </p:txBody>
      </p:sp>
      <p:sp>
        <p:nvSpPr>
          <p:cNvPr id="63556" name="Text Box 43"/>
          <p:cNvSpPr txBox="1">
            <a:spLocks noChangeArrowheads="1"/>
          </p:cNvSpPr>
          <p:nvPr/>
        </p:nvSpPr>
        <p:spPr bwMode="auto">
          <a:xfrm rot="-5400000">
            <a:off x="3663951" y="4933950"/>
            <a:ext cx="666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CA" altLang="en-US" sz="1600" b="1">
                <a:solidFill>
                  <a:srgbClr val="000000"/>
                </a:solidFill>
                <a:latin typeface="Calibri" pitchFamily="34" charset="0"/>
              </a:rPr>
              <a:t>π(i,k)</a:t>
            </a:r>
          </a:p>
        </p:txBody>
      </p:sp>
      <p:cxnSp>
        <p:nvCxnSpPr>
          <p:cNvPr id="9" name="Connecteur droit 8"/>
          <p:cNvCxnSpPr>
            <a:cxnSpLocks noChangeShapeType="1"/>
          </p:cNvCxnSpPr>
          <p:nvPr/>
        </p:nvCxnSpPr>
        <p:spPr bwMode="auto">
          <a:xfrm>
            <a:off x="4224338" y="4518025"/>
            <a:ext cx="1082675" cy="334963"/>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2" name="Text Box 43"/>
          <p:cNvSpPr txBox="1">
            <a:spLocks noChangeArrowheads="1"/>
          </p:cNvSpPr>
          <p:nvPr/>
        </p:nvSpPr>
        <p:spPr bwMode="auto">
          <a:xfrm>
            <a:off x="5037138" y="4468813"/>
            <a:ext cx="269875" cy="3397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err="1">
                <a:solidFill>
                  <a:schemeClr val="bg1"/>
                </a:solidFill>
                <a:latin typeface="+mn-lt"/>
              </a:rPr>
              <a:t>k</a:t>
            </a:r>
            <a:endParaRPr lang="fr-CA" sz="1600" b="1" dirty="0">
              <a:solidFill>
                <a:schemeClr val="bg1"/>
              </a:solidFill>
              <a:latin typeface="+mn-lt"/>
            </a:endParaRPr>
          </a:p>
        </p:txBody>
      </p:sp>
      <p:graphicFrame>
        <p:nvGraphicFramePr>
          <p:cNvPr id="23" name="Tableau 22"/>
          <p:cNvGraphicFramePr>
            <a:graphicFrameLocks noGrp="1"/>
          </p:cNvGraphicFramePr>
          <p:nvPr/>
        </p:nvGraphicFramePr>
        <p:xfrm>
          <a:off x="6675438" y="2925763"/>
          <a:ext cx="2273300" cy="795337"/>
        </p:xfrm>
        <a:graphic>
          <a:graphicData uri="http://schemas.openxmlformats.org/drawingml/2006/table">
            <a:tbl>
              <a:tblPr firstRow="1" bandRow="1">
                <a:tableStyleId>{5C22544A-7EE6-4342-B048-85BDC9FD1C3A}</a:tableStyleId>
              </a:tblPr>
              <a:tblGrid>
                <a:gridCol w="1037694">
                  <a:extLst>
                    <a:ext uri="{9D8B030D-6E8A-4147-A177-3AD203B41FA5}">
                      <a16:colId xmlns:a16="http://schemas.microsoft.com/office/drawing/2014/main" val="20000"/>
                    </a:ext>
                  </a:extLst>
                </a:gridCol>
                <a:gridCol w="633851">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407694">
                <a:tc>
                  <a:txBody>
                    <a:bodyPr/>
                    <a:lstStyle/>
                    <a:p>
                      <a:endParaRPr lang="fr-FR" sz="1600" dirty="0"/>
                    </a:p>
                  </a:txBody>
                  <a:tcPr marL="91467" marR="91467" marT="45715" marB="45715"/>
                </a:tc>
                <a:tc>
                  <a:txBody>
                    <a:bodyPr/>
                    <a:lstStyle/>
                    <a:p>
                      <a:r>
                        <a:rPr lang="fr-FR" sz="1600" i="1" dirty="0"/>
                        <a:t>H</a:t>
                      </a:r>
                      <a:r>
                        <a:rPr lang="fr-FR" sz="1600" i="0" baseline="-25000" dirty="0"/>
                        <a:t>1</a:t>
                      </a:r>
                      <a:r>
                        <a:rPr lang="fr-FR" sz="1600" dirty="0"/>
                        <a:t>=0</a:t>
                      </a:r>
                    </a:p>
                  </a:txBody>
                  <a:tcPr marL="91467" marR="91467" marT="45715" marB="45715"/>
                </a:tc>
                <a:tc>
                  <a:txBody>
                    <a:bodyPr/>
                    <a:lstStyle/>
                    <a:p>
                      <a:r>
                        <a:rPr lang="fr-FR" sz="1600" i="1" dirty="0"/>
                        <a:t>H</a:t>
                      </a:r>
                      <a:r>
                        <a:rPr lang="fr-FR" sz="1600" i="0" baseline="-25000" dirty="0"/>
                        <a:t>1</a:t>
                      </a:r>
                      <a:r>
                        <a:rPr lang="fr-FR" sz="1600" dirty="0"/>
                        <a:t>=1</a:t>
                      </a:r>
                    </a:p>
                  </a:txBody>
                  <a:tcPr marL="91467" marR="91467" marT="45715" marB="45715"/>
                </a:tc>
                <a:extLst>
                  <a:ext uri="{0D108BD9-81ED-4DB2-BD59-A6C34878D82A}">
                    <a16:rowId xmlns:a16="http://schemas.microsoft.com/office/drawing/2014/main" val="10000"/>
                  </a:ext>
                </a:extLst>
              </a:tr>
              <a:tr h="387643">
                <a:tc>
                  <a:txBody>
                    <a:bodyPr/>
                    <a:lstStyle/>
                    <a:p>
                      <a:r>
                        <a:rPr lang="fr-FR" sz="1600" i="1" dirty="0"/>
                        <a:t>P</a:t>
                      </a:r>
                      <a:r>
                        <a:rPr lang="fr-FR" sz="1600" dirty="0"/>
                        <a:t>(</a:t>
                      </a:r>
                      <a:r>
                        <a:rPr lang="fr-FR" sz="1600" i="1" dirty="0"/>
                        <a:t>H</a:t>
                      </a:r>
                      <a:r>
                        <a:rPr lang="fr-FR" sz="1600" i="0" baseline="-25000" dirty="0"/>
                        <a:t>1</a:t>
                      </a:r>
                      <a:r>
                        <a:rPr lang="fr-FR" sz="1600" dirty="0"/>
                        <a:t>)</a:t>
                      </a:r>
                    </a:p>
                  </a:txBody>
                  <a:tcPr marL="91467" marR="91467" marT="45715" marB="45715"/>
                </a:tc>
                <a:tc>
                  <a:txBody>
                    <a:bodyPr/>
                    <a:lstStyle/>
                    <a:p>
                      <a:r>
                        <a:rPr lang="fr-FR" sz="1600" dirty="0"/>
                        <a:t>0.5</a:t>
                      </a:r>
                    </a:p>
                  </a:txBody>
                  <a:tcPr marL="91467" marR="91467" marT="45715" marB="45715"/>
                </a:tc>
                <a:tc>
                  <a:txBody>
                    <a:bodyPr/>
                    <a:lstStyle/>
                    <a:p>
                      <a:r>
                        <a:rPr lang="fr-FR" sz="1600" dirty="0"/>
                        <a:t>0.5</a:t>
                      </a:r>
                    </a:p>
                  </a:txBody>
                  <a:tcPr marL="91467" marR="91467" marT="45715" marB="45715"/>
                </a:tc>
                <a:extLst>
                  <a:ext uri="{0D108BD9-81ED-4DB2-BD59-A6C34878D82A}">
                    <a16:rowId xmlns:a16="http://schemas.microsoft.com/office/drawing/2014/main" val="10001"/>
                  </a:ext>
                </a:extLst>
              </a:tr>
            </a:tbl>
          </a:graphicData>
        </a:graphic>
      </p:graphicFrame>
      <p:graphicFrame>
        <p:nvGraphicFramePr>
          <p:cNvPr id="26" name="Tableau 25"/>
          <p:cNvGraphicFramePr>
            <a:graphicFrameLocks noGrp="1"/>
          </p:cNvGraphicFramePr>
          <p:nvPr/>
        </p:nvGraphicFramePr>
        <p:xfrm>
          <a:off x="708025" y="4511675"/>
          <a:ext cx="2446337" cy="1112838"/>
        </p:xfrm>
        <a:graphic>
          <a:graphicData uri="http://schemas.openxmlformats.org/drawingml/2006/table">
            <a:tbl>
              <a:tblPr firstRow="1" bandRow="1">
                <a:tableStyleId>{5C22544A-7EE6-4342-B048-85BDC9FD1C3A}</a:tableStyleId>
              </a:tblPr>
              <a:tblGrid>
                <a:gridCol w="1077477">
                  <a:extLst>
                    <a:ext uri="{9D8B030D-6E8A-4147-A177-3AD203B41FA5}">
                      <a16:colId xmlns:a16="http://schemas.microsoft.com/office/drawing/2014/main" val="20000"/>
                    </a:ext>
                  </a:extLst>
                </a:gridCol>
                <a:gridCol w="406350">
                  <a:extLst>
                    <a:ext uri="{9D8B030D-6E8A-4147-A177-3AD203B41FA5}">
                      <a16:colId xmlns:a16="http://schemas.microsoft.com/office/drawing/2014/main" val="20001"/>
                    </a:ext>
                  </a:extLst>
                </a:gridCol>
                <a:gridCol w="962510">
                  <a:extLst>
                    <a:ext uri="{9D8B030D-6E8A-4147-A177-3AD203B41FA5}">
                      <a16:colId xmlns:a16="http://schemas.microsoft.com/office/drawing/2014/main" val="20002"/>
                    </a:ext>
                  </a:extLst>
                </a:gridCol>
              </a:tblGrid>
              <a:tr h="370946">
                <a:tc>
                  <a:txBody>
                    <a:bodyPr/>
                    <a:lstStyle/>
                    <a:p>
                      <a:r>
                        <a:rPr lang="fr-FR" sz="1800" dirty="0"/>
                        <a:t>i</a:t>
                      </a:r>
                    </a:p>
                  </a:txBody>
                  <a:tcPr marL="91439" marR="91439" marT="45733" marB="45733"/>
                </a:tc>
                <a:tc>
                  <a:txBody>
                    <a:bodyPr/>
                    <a:lstStyle/>
                    <a:p>
                      <a:pPr algn="r"/>
                      <a:r>
                        <a:rPr lang="fr-FR" sz="1800" dirty="0"/>
                        <a:t>...</a:t>
                      </a:r>
                    </a:p>
                  </a:txBody>
                  <a:tcPr marL="91439" marR="91439" marT="45733" marB="45733"/>
                </a:tc>
                <a:tc>
                  <a:txBody>
                    <a:bodyPr/>
                    <a:lstStyle/>
                    <a:p>
                      <a:pPr algn="r"/>
                      <a:r>
                        <a:rPr lang="fr-FR" sz="1800" dirty="0"/>
                        <a:t>4</a:t>
                      </a:r>
                    </a:p>
                  </a:txBody>
                  <a:tcPr marL="91439" marR="91439" marT="45733" marB="45733"/>
                </a:tc>
                <a:extLst>
                  <a:ext uri="{0D108BD9-81ED-4DB2-BD59-A6C34878D82A}">
                    <a16:rowId xmlns:a16="http://schemas.microsoft.com/office/drawing/2014/main" val="10000"/>
                  </a:ext>
                </a:extLst>
              </a:tr>
              <a:tr h="370946">
                <a:tc>
                  <a:txBody>
                    <a:bodyPr/>
                    <a:lstStyle/>
                    <a:p>
                      <a:r>
                        <a:rPr lang="fr-FR" sz="1800" dirty="0"/>
                        <a:t>0</a:t>
                      </a:r>
                    </a:p>
                  </a:txBody>
                  <a:tcPr marL="91439" marR="91439" marT="45733" marB="45733"/>
                </a:tc>
                <a:tc>
                  <a:txBody>
                    <a:bodyPr/>
                    <a:lstStyle/>
                    <a:p>
                      <a:pPr algn="r"/>
                      <a:r>
                        <a:rPr lang="fr-FR" sz="1800" dirty="0"/>
                        <a:t>...</a:t>
                      </a:r>
                    </a:p>
                  </a:txBody>
                  <a:tcPr marL="91439" marR="91439" marT="45733" marB="45733"/>
                </a:tc>
                <a:tc>
                  <a:txBody>
                    <a:bodyPr/>
                    <a:lstStyle/>
                    <a:p>
                      <a:pPr algn="r"/>
                      <a:r>
                        <a:rPr lang="fr-FR" sz="1800" dirty="0"/>
                        <a:t>0.04427</a:t>
                      </a:r>
                    </a:p>
                  </a:txBody>
                  <a:tcPr marL="91439" marR="91439" marT="45733" marB="45733"/>
                </a:tc>
                <a:extLst>
                  <a:ext uri="{0D108BD9-81ED-4DB2-BD59-A6C34878D82A}">
                    <a16:rowId xmlns:a16="http://schemas.microsoft.com/office/drawing/2014/main" val="10001"/>
                  </a:ext>
                </a:extLst>
              </a:tr>
              <a:tr h="370946">
                <a:tc>
                  <a:txBody>
                    <a:bodyPr/>
                    <a:lstStyle/>
                    <a:p>
                      <a:r>
                        <a:rPr lang="fr-FR" sz="1800" dirty="0"/>
                        <a:t>1</a:t>
                      </a:r>
                    </a:p>
                  </a:txBody>
                  <a:tcPr marL="91439" marR="91439" marT="45733" marB="45733"/>
                </a:tc>
                <a:tc>
                  <a:txBody>
                    <a:bodyPr/>
                    <a:lstStyle/>
                    <a:p>
                      <a:pPr algn="r"/>
                      <a:r>
                        <a:rPr lang="fr-FR" sz="1800" dirty="0"/>
                        <a:t>...</a:t>
                      </a:r>
                    </a:p>
                  </a:txBody>
                  <a:tcPr marL="91439" marR="91439" marT="45733" marB="45733"/>
                </a:tc>
                <a:tc>
                  <a:txBody>
                    <a:bodyPr/>
                    <a:lstStyle/>
                    <a:p>
                      <a:pPr algn="r"/>
                      <a:r>
                        <a:rPr lang="fr-FR" sz="1800" dirty="0"/>
                        <a:t>0.02039</a:t>
                      </a:r>
                    </a:p>
                  </a:txBody>
                  <a:tcPr marL="91439" marR="91439" marT="45733" marB="45733"/>
                </a:tc>
                <a:extLst>
                  <a:ext uri="{0D108BD9-81ED-4DB2-BD59-A6C34878D82A}">
                    <a16:rowId xmlns:a16="http://schemas.microsoft.com/office/drawing/2014/main" val="10002"/>
                  </a:ext>
                </a:extLst>
              </a:tr>
            </a:tbl>
          </a:graphicData>
        </a:graphic>
      </p:graphicFrame>
      <p:sp>
        <p:nvSpPr>
          <p:cNvPr id="63591" name="Text Box 43"/>
          <p:cNvSpPr txBox="1">
            <a:spLocks noChangeArrowheads="1"/>
          </p:cNvSpPr>
          <p:nvPr/>
        </p:nvSpPr>
        <p:spPr bwMode="auto">
          <a:xfrm rot="-5400000">
            <a:off x="134938" y="4933950"/>
            <a:ext cx="666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CA" altLang="en-US" sz="1600" b="1">
                <a:solidFill>
                  <a:srgbClr val="000000"/>
                </a:solidFill>
                <a:latin typeface="Calibri" pitchFamily="34" charset="0"/>
              </a:rPr>
              <a:t>α(i,t)</a:t>
            </a:r>
          </a:p>
        </p:txBody>
      </p:sp>
      <p:cxnSp>
        <p:nvCxnSpPr>
          <p:cNvPr id="28" name="Connecteur droit 27"/>
          <p:cNvCxnSpPr>
            <a:cxnSpLocks noChangeShapeType="1"/>
          </p:cNvCxnSpPr>
          <p:nvPr/>
        </p:nvCxnSpPr>
        <p:spPr bwMode="auto">
          <a:xfrm>
            <a:off x="695325" y="4518025"/>
            <a:ext cx="1082675" cy="334963"/>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9" name="Text Box 43"/>
          <p:cNvSpPr txBox="1">
            <a:spLocks noChangeArrowheads="1"/>
          </p:cNvSpPr>
          <p:nvPr/>
        </p:nvSpPr>
        <p:spPr bwMode="auto">
          <a:xfrm>
            <a:off x="1508125" y="4468813"/>
            <a:ext cx="269875" cy="3397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err="1">
                <a:solidFill>
                  <a:schemeClr val="bg1"/>
                </a:solidFill>
                <a:latin typeface="+mn-lt"/>
              </a:rPr>
              <a:t>t</a:t>
            </a:r>
            <a:endParaRPr lang="fr-CA" sz="1600" b="1" dirty="0">
              <a:solidFill>
                <a:schemeClr val="bg1"/>
              </a:solidFill>
              <a:latin typeface="+mn-lt"/>
            </a:endParaRP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fr-FR" altLang="ko-KR" dirty="0">
                <a:latin typeface="Arial" pitchFamily="34" charset="0"/>
                <a:ea typeface="ＭＳ Ｐゴシック" pitchFamily="34" charset="-128"/>
              </a:rPr>
              <a:t>Exemple - Prédiction avec un HMM</a:t>
            </a:r>
            <a:endParaRPr lang="fr-CA" altLang="ko-KR" dirty="0">
              <a:latin typeface="Arial" pitchFamily="34" charset="0"/>
              <a:ea typeface="ＭＳ Ｐゴシック" pitchFamily="34" charset="-128"/>
            </a:endParaRPr>
          </a:p>
        </p:txBody>
      </p:sp>
      <p:sp>
        <p:nvSpPr>
          <p:cNvPr id="64515" name="Rectangle 6"/>
          <p:cNvSpPr>
            <a:spLocks noGrp="1" noChangeArrowheads="1"/>
          </p:cNvSpPr>
          <p:nvPr>
            <p:ph idx="1"/>
          </p:nvPr>
        </p:nvSpPr>
        <p:spPr/>
        <p:txBody>
          <a:bodyPr/>
          <a:lstStyle/>
          <a:p>
            <a:pPr eaLnBrk="1" hangingPunct="1"/>
            <a:r>
              <a:rPr lang="fr-CA" altLang="ko-KR" dirty="0">
                <a:ea typeface="ＭＳ Ｐゴシック" pitchFamily="34" charset="-128"/>
              </a:rPr>
              <a:t>Décoder un message binaire avec canal bruité (T=4)</a:t>
            </a:r>
          </a:p>
          <a:p>
            <a:pPr lvl="1" eaLnBrk="1" hangingPunct="1"/>
            <a:r>
              <a:rPr lang="fr-CA" altLang="ko-KR" dirty="0">
                <a:ea typeface="ＭＳ Ｐゴシック" pitchFamily="34" charset="-128"/>
              </a:rPr>
              <a:t>on souhaite calculer la distribution de prédiction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H</a:t>
            </a:r>
            <a:r>
              <a:rPr lang="fr-CA" altLang="ko-KR" baseline="-25000" dirty="0">
                <a:ea typeface="ＭＳ Ｐゴシック" pitchFamily="34" charset="-128"/>
              </a:rPr>
              <a:t>6</a:t>
            </a:r>
            <a:r>
              <a:rPr lang="fr-CA" altLang="ko-KR" dirty="0">
                <a:ea typeface="ＭＳ Ｐゴシック" pitchFamily="34" charset="-128"/>
              </a:rPr>
              <a:t>=0 | </a:t>
            </a:r>
            <a:r>
              <a:rPr lang="fr-CA" altLang="ko-KR" i="1" dirty="0">
                <a:ea typeface="ＭＳ Ｐゴシック" pitchFamily="34" charset="-128"/>
              </a:rPr>
              <a:t>S</a:t>
            </a:r>
            <a:r>
              <a:rPr lang="fr-CA" altLang="ko-KR" baseline="-25000" dirty="0">
                <a:ea typeface="ＭＳ Ｐゴシック" pitchFamily="34" charset="-128"/>
              </a:rPr>
              <a:t>1</a:t>
            </a:r>
            <a:r>
              <a:rPr lang="fr-CA" altLang="ko-KR" dirty="0">
                <a:ea typeface="ＭＳ Ｐゴシック" pitchFamily="34" charset="-128"/>
              </a:rPr>
              <a:t>=0,</a:t>
            </a:r>
            <a:r>
              <a:rPr lang="fr-CA" altLang="ko-KR" i="1" dirty="0">
                <a:ea typeface="ＭＳ Ｐゴシック" pitchFamily="34" charset="-128"/>
              </a:rPr>
              <a:t>S</a:t>
            </a:r>
            <a:r>
              <a:rPr lang="fr-CA" altLang="ko-KR" baseline="-25000" dirty="0">
                <a:ea typeface="ＭＳ Ｐゴシック" pitchFamily="34" charset="-128"/>
              </a:rPr>
              <a:t>2</a:t>
            </a:r>
            <a:r>
              <a:rPr lang="fr-CA" altLang="ko-KR" dirty="0">
                <a:ea typeface="ＭＳ Ｐゴシック" pitchFamily="34" charset="-128"/>
              </a:rPr>
              <a:t>=1,</a:t>
            </a:r>
            <a:r>
              <a:rPr lang="fr-CA" altLang="ko-KR" i="1" dirty="0">
                <a:ea typeface="ＭＳ Ｐゴシック" pitchFamily="34" charset="-128"/>
              </a:rPr>
              <a:t>S</a:t>
            </a:r>
            <a:r>
              <a:rPr lang="fr-CA" altLang="ko-KR" baseline="-25000" dirty="0">
                <a:ea typeface="ＭＳ Ｐゴシック" pitchFamily="34" charset="-128"/>
              </a:rPr>
              <a:t>3</a:t>
            </a:r>
            <a:r>
              <a:rPr lang="fr-CA" altLang="ko-KR" dirty="0">
                <a:ea typeface="ＭＳ Ｐゴシック" pitchFamily="34" charset="-128"/>
              </a:rPr>
              <a:t>=0,</a:t>
            </a:r>
            <a:r>
              <a:rPr lang="fr-CA" altLang="ko-KR" i="1" dirty="0">
                <a:ea typeface="ＭＳ Ｐゴシック" pitchFamily="34" charset="-128"/>
              </a:rPr>
              <a:t>S</a:t>
            </a:r>
            <a:r>
              <a:rPr lang="fr-CA" altLang="ko-KR" baseline="-25000" dirty="0">
                <a:ea typeface="ＭＳ Ｐゴシック" pitchFamily="34" charset="-128"/>
              </a:rPr>
              <a:t>4</a:t>
            </a:r>
            <a:r>
              <a:rPr lang="fr-CA" altLang="ko-KR" dirty="0">
                <a:ea typeface="ＭＳ Ｐゴシック" pitchFamily="34" charset="-128"/>
              </a:rPr>
              <a:t>=0) </a:t>
            </a: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r>
              <a:rPr lang="fr-CA" altLang="ko-KR" dirty="0">
                <a:ea typeface="ＭＳ Ｐゴシック" pitchFamily="34" charset="-128"/>
              </a:rPr>
              <a:t>on continue d’appliquer la récursion jusqu’à la fin (k=2)...</a:t>
            </a:r>
          </a:p>
        </p:txBody>
      </p:sp>
      <p:sp>
        <p:nvSpPr>
          <p:cNvPr id="64516"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64517"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64518"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0733A688-E1BD-4E80-98D3-99344436B0B4}" type="slidenum">
              <a:rPr lang="en-US" altLang="en-US" smtClean="0">
                <a:latin typeface="Calibri" pitchFamily="34" charset="0"/>
              </a:rPr>
              <a:pPr/>
              <a:t>78</a:t>
            </a:fld>
            <a:endParaRPr lang="en-US" altLang="en-US">
              <a:latin typeface="Calibri" pitchFamily="34" charset="0"/>
            </a:endParaRPr>
          </a:p>
        </p:txBody>
      </p:sp>
      <p:graphicFrame>
        <p:nvGraphicFramePr>
          <p:cNvPr id="4" name="Tableau 3"/>
          <p:cNvGraphicFramePr>
            <a:graphicFrameLocks noGrp="1"/>
          </p:cNvGraphicFramePr>
          <p:nvPr/>
        </p:nvGraphicFramePr>
        <p:xfrm>
          <a:off x="681038" y="2921000"/>
          <a:ext cx="2273300" cy="1155699"/>
        </p:xfrm>
        <a:graphic>
          <a:graphicData uri="http://schemas.openxmlformats.org/drawingml/2006/table">
            <a:tbl>
              <a:tblPr firstRow="1" bandRow="1">
                <a:tableStyleId>{5C22544A-7EE6-4342-B048-85BDC9FD1C3A}</a:tableStyleId>
              </a:tblPr>
              <a:tblGrid>
                <a:gridCol w="1109906">
                  <a:extLst>
                    <a:ext uri="{9D8B030D-6E8A-4147-A177-3AD203B41FA5}">
                      <a16:colId xmlns:a16="http://schemas.microsoft.com/office/drawing/2014/main" val="20000"/>
                    </a:ext>
                  </a:extLst>
                </a:gridCol>
                <a:gridCol w="561639">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385233">
                <a:tc>
                  <a:txBody>
                    <a:bodyPr/>
                    <a:lstStyle/>
                    <a:p>
                      <a:endParaRPr lang="fr-FR" sz="1100" dirty="0"/>
                    </a:p>
                  </a:txBody>
                  <a:tcPr marL="91467" marR="91467" marT="30398" marB="30398"/>
                </a:tc>
                <a:tc>
                  <a:txBody>
                    <a:bodyPr/>
                    <a:lstStyle/>
                    <a:p>
                      <a:r>
                        <a:rPr lang="fr-FR" sz="1100" i="1" dirty="0" err="1"/>
                        <a:t>H</a:t>
                      </a:r>
                      <a:r>
                        <a:rPr lang="fr-FR" sz="1100" baseline="-25000" dirty="0" err="1"/>
                        <a:t>t</a:t>
                      </a:r>
                      <a:r>
                        <a:rPr lang="fr-FR" sz="1100" dirty="0"/>
                        <a:t>=0</a:t>
                      </a:r>
                    </a:p>
                  </a:txBody>
                  <a:tcPr marL="91467" marR="91467" marT="30398" marB="30398"/>
                </a:tc>
                <a:tc>
                  <a:txBody>
                    <a:bodyPr/>
                    <a:lstStyle/>
                    <a:p>
                      <a:r>
                        <a:rPr lang="fr-FR" sz="1100" i="1" dirty="0" err="1"/>
                        <a:t>H</a:t>
                      </a:r>
                      <a:r>
                        <a:rPr lang="fr-FR" sz="1100" baseline="-25000" dirty="0" err="1"/>
                        <a:t>t</a:t>
                      </a:r>
                      <a:r>
                        <a:rPr lang="fr-FR" sz="1100" dirty="0"/>
                        <a:t>=1</a:t>
                      </a:r>
                    </a:p>
                  </a:txBody>
                  <a:tcPr marL="91467" marR="91467" marT="30398" marB="30398"/>
                </a:tc>
                <a:extLst>
                  <a:ext uri="{0D108BD9-81ED-4DB2-BD59-A6C34878D82A}">
                    <a16:rowId xmlns:a16="http://schemas.microsoft.com/office/drawing/2014/main" val="10000"/>
                  </a:ext>
                </a:extLst>
              </a:tr>
              <a:tr h="385233">
                <a:tc>
                  <a:txBody>
                    <a:bodyPr/>
                    <a:lstStyle/>
                    <a:p>
                      <a:r>
                        <a:rPr lang="fr-FR" sz="1100" i="1" dirty="0"/>
                        <a:t>P</a:t>
                      </a:r>
                      <a:r>
                        <a:rPr lang="fr-FR" sz="1100" dirty="0"/>
                        <a:t>(</a:t>
                      </a:r>
                      <a:r>
                        <a:rPr lang="fr-FR" sz="1100" i="1" dirty="0"/>
                        <a:t>S</a:t>
                      </a:r>
                      <a:r>
                        <a:rPr lang="fr-FR" sz="1100" baseline="-25000" dirty="0"/>
                        <a:t>t</a:t>
                      </a:r>
                      <a:r>
                        <a:rPr lang="fr-FR" sz="1100" dirty="0"/>
                        <a:t>=0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0.9</a:t>
                      </a:r>
                    </a:p>
                  </a:txBody>
                  <a:tcPr marL="91467" marR="91467" marT="30398" marB="30398"/>
                </a:tc>
                <a:tc>
                  <a:txBody>
                    <a:bodyPr/>
                    <a:lstStyle/>
                    <a:p>
                      <a:r>
                        <a:rPr lang="fr-FR" sz="1100" dirty="0"/>
                        <a:t>0.2</a:t>
                      </a:r>
                    </a:p>
                  </a:txBody>
                  <a:tcPr marL="91467" marR="91467" marT="30398" marB="30398"/>
                </a:tc>
                <a:extLst>
                  <a:ext uri="{0D108BD9-81ED-4DB2-BD59-A6C34878D82A}">
                    <a16:rowId xmlns:a16="http://schemas.microsoft.com/office/drawing/2014/main" val="10001"/>
                  </a:ext>
                </a:extLst>
              </a:tr>
              <a:tr h="385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100" i="1" dirty="0"/>
                        <a:t>P</a:t>
                      </a:r>
                      <a:r>
                        <a:rPr lang="fr-FR" sz="1100" dirty="0"/>
                        <a:t>(</a:t>
                      </a:r>
                      <a:r>
                        <a:rPr lang="fr-FR" sz="1100" i="1" dirty="0"/>
                        <a:t>S</a:t>
                      </a:r>
                      <a:r>
                        <a:rPr lang="fr-FR" sz="1100" baseline="-25000" dirty="0"/>
                        <a:t>t</a:t>
                      </a:r>
                      <a:r>
                        <a:rPr lang="fr-FR" sz="1100" dirty="0"/>
                        <a:t>=1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0.1</a:t>
                      </a:r>
                    </a:p>
                  </a:txBody>
                  <a:tcPr marL="91467" marR="91467" marT="30398" marB="30398"/>
                </a:tc>
                <a:tc>
                  <a:txBody>
                    <a:bodyPr/>
                    <a:lstStyle/>
                    <a:p>
                      <a:r>
                        <a:rPr lang="fr-FR" sz="1100" dirty="0"/>
                        <a:t>0.8</a:t>
                      </a:r>
                    </a:p>
                  </a:txBody>
                  <a:tcPr marL="91467" marR="91467" marT="30398" marB="30398"/>
                </a:tc>
                <a:extLst>
                  <a:ext uri="{0D108BD9-81ED-4DB2-BD59-A6C34878D82A}">
                    <a16:rowId xmlns:a16="http://schemas.microsoft.com/office/drawing/2014/main" val="10002"/>
                  </a:ext>
                </a:extLst>
              </a:tr>
            </a:tbl>
          </a:graphicData>
        </a:graphic>
      </p:graphicFrame>
      <p:graphicFrame>
        <p:nvGraphicFramePr>
          <p:cNvPr id="11" name="Tableau 10"/>
          <p:cNvGraphicFramePr>
            <a:graphicFrameLocks noGrp="1"/>
          </p:cNvGraphicFramePr>
          <p:nvPr/>
        </p:nvGraphicFramePr>
        <p:xfrm>
          <a:off x="3681413" y="2925763"/>
          <a:ext cx="2708275" cy="1157287"/>
        </p:xfrm>
        <a:graphic>
          <a:graphicData uri="http://schemas.openxmlformats.org/drawingml/2006/table">
            <a:tbl>
              <a:tblPr firstRow="1" bandRow="1">
                <a:tableStyleId>{5C22544A-7EE6-4342-B048-85BDC9FD1C3A}</a:tableStyleId>
              </a:tblPr>
              <a:tblGrid>
                <a:gridCol w="1260892">
                  <a:extLst>
                    <a:ext uri="{9D8B030D-6E8A-4147-A177-3AD203B41FA5}">
                      <a16:colId xmlns:a16="http://schemas.microsoft.com/office/drawing/2014/main" val="20000"/>
                    </a:ext>
                  </a:extLst>
                </a:gridCol>
                <a:gridCol w="712164">
                  <a:extLst>
                    <a:ext uri="{9D8B030D-6E8A-4147-A177-3AD203B41FA5}">
                      <a16:colId xmlns:a16="http://schemas.microsoft.com/office/drawing/2014/main" val="20001"/>
                    </a:ext>
                  </a:extLst>
                </a:gridCol>
                <a:gridCol w="735219">
                  <a:extLst>
                    <a:ext uri="{9D8B030D-6E8A-4147-A177-3AD203B41FA5}">
                      <a16:colId xmlns:a16="http://schemas.microsoft.com/office/drawing/2014/main" val="20002"/>
                    </a:ext>
                  </a:extLst>
                </a:gridCol>
              </a:tblGrid>
              <a:tr h="408062">
                <a:tc>
                  <a:txBody>
                    <a:bodyPr/>
                    <a:lstStyle/>
                    <a:p>
                      <a:endParaRPr lang="fr-FR" sz="1600" dirty="0"/>
                    </a:p>
                  </a:txBody>
                  <a:tcPr marL="91434" marR="91434" marT="45756" marB="45756"/>
                </a:tc>
                <a:tc>
                  <a:txBody>
                    <a:bodyPr/>
                    <a:lstStyle/>
                    <a:p>
                      <a:r>
                        <a:rPr lang="fr-FR" sz="1600" i="1" dirty="0"/>
                        <a:t>H</a:t>
                      </a:r>
                      <a:r>
                        <a:rPr lang="fr-FR" sz="1600" baseline="-25000" dirty="0"/>
                        <a:t>t-1</a:t>
                      </a:r>
                      <a:r>
                        <a:rPr lang="fr-FR" sz="1600" dirty="0"/>
                        <a:t>=0</a:t>
                      </a:r>
                    </a:p>
                  </a:txBody>
                  <a:tcPr marL="91434" marR="91434" marT="45756" marB="45756"/>
                </a:tc>
                <a:tc>
                  <a:txBody>
                    <a:bodyPr/>
                    <a:lstStyle/>
                    <a:p>
                      <a:r>
                        <a:rPr lang="fr-FR" sz="1600" i="1" dirty="0"/>
                        <a:t>H</a:t>
                      </a:r>
                      <a:r>
                        <a:rPr lang="fr-FR" sz="1600" baseline="-25000" dirty="0"/>
                        <a:t>t-1</a:t>
                      </a:r>
                      <a:r>
                        <a:rPr lang="fr-FR" sz="1600" dirty="0"/>
                        <a:t>=1</a:t>
                      </a:r>
                    </a:p>
                  </a:txBody>
                  <a:tcPr marL="91434" marR="91434" marT="45756" marB="45756"/>
                </a:tc>
                <a:extLst>
                  <a:ext uri="{0D108BD9-81ED-4DB2-BD59-A6C34878D82A}">
                    <a16:rowId xmlns:a16="http://schemas.microsoft.com/office/drawing/2014/main" val="10000"/>
                  </a:ext>
                </a:extLst>
              </a:tr>
              <a:tr h="387992">
                <a:tc>
                  <a:txBody>
                    <a:bodyPr/>
                    <a:lstStyle/>
                    <a:p>
                      <a:r>
                        <a:rPr lang="fr-FR" sz="1600" i="1" dirty="0"/>
                        <a:t>P</a:t>
                      </a:r>
                      <a:r>
                        <a:rPr lang="fr-FR" sz="1600" dirty="0"/>
                        <a:t>(</a:t>
                      </a:r>
                      <a:r>
                        <a:rPr lang="fr-FR" sz="1600" i="1" dirty="0" err="1"/>
                        <a:t>H</a:t>
                      </a:r>
                      <a:r>
                        <a:rPr lang="fr-FR" sz="1600" baseline="-25000" dirty="0" err="1"/>
                        <a:t>t</a:t>
                      </a:r>
                      <a:r>
                        <a:rPr lang="fr-FR" sz="1600" dirty="0"/>
                        <a:t>=0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0.3</a:t>
                      </a:r>
                    </a:p>
                  </a:txBody>
                  <a:tcPr marL="91434" marR="91434" marT="45756" marB="45756"/>
                </a:tc>
                <a:tc>
                  <a:txBody>
                    <a:bodyPr/>
                    <a:lstStyle/>
                    <a:p>
                      <a:pPr algn="ctr"/>
                      <a:r>
                        <a:rPr lang="fr-FR" sz="1600" dirty="0"/>
                        <a:t>0.4</a:t>
                      </a:r>
                    </a:p>
                  </a:txBody>
                  <a:tcPr marL="91434" marR="91434" marT="45756" marB="45756"/>
                </a:tc>
                <a:extLst>
                  <a:ext uri="{0D108BD9-81ED-4DB2-BD59-A6C34878D82A}">
                    <a16:rowId xmlns:a16="http://schemas.microsoft.com/office/drawing/2014/main" val="10001"/>
                  </a:ext>
                </a:extLst>
              </a:tr>
              <a:tr h="361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i="1" dirty="0"/>
                        <a:t>P</a:t>
                      </a:r>
                      <a:r>
                        <a:rPr lang="fr-FR" sz="1600" dirty="0"/>
                        <a:t>(</a:t>
                      </a:r>
                      <a:r>
                        <a:rPr lang="fr-FR" sz="1600" i="1" dirty="0" err="1"/>
                        <a:t>H</a:t>
                      </a:r>
                      <a:r>
                        <a:rPr lang="fr-FR" sz="1600" i="1" baseline="-25000" dirty="0" err="1"/>
                        <a:t>t</a:t>
                      </a:r>
                      <a:r>
                        <a:rPr lang="fr-FR" sz="1600" dirty="0"/>
                        <a:t>=1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0.7</a:t>
                      </a:r>
                    </a:p>
                  </a:txBody>
                  <a:tcPr marL="91434" marR="91434" marT="45756" marB="45756"/>
                </a:tc>
                <a:tc>
                  <a:txBody>
                    <a:bodyPr/>
                    <a:lstStyle/>
                    <a:p>
                      <a:pPr algn="ctr"/>
                      <a:r>
                        <a:rPr lang="fr-FR" sz="1600" dirty="0"/>
                        <a:t>0.6</a:t>
                      </a:r>
                    </a:p>
                  </a:txBody>
                  <a:tcPr marL="91434" marR="91434" marT="45756" marB="45756"/>
                </a:tc>
                <a:extLst>
                  <a:ext uri="{0D108BD9-81ED-4DB2-BD59-A6C34878D82A}">
                    <a16:rowId xmlns:a16="http://schemas.microsoft.com/office/drawing/2014/main" val="10002"/>
                  </a:ext>
                </a:extLst>
              </a:tr>
            </a:tbl>
          </a:graphicData>
        </a:graphic>
      </p:graphicFrame>
      <p:graphicFrame>
        <p:nvGraphicFramePr>
          <p:cNvPr id="5" name="Tableau 4"/>
          <p:cNvGraphicFramePr>
            <a:graphicFrameLocks noGrp="1"/>
          </p:cNvGraphicFramePr>
          <p:nvPr/>
        </p:nvGraphicFramePr>
        <p:xfrm>
          <a:off x="4237038" y="4511675"/>
          <a:ext cx="4310064" cy="1112838"/>
        </p:xfrm>
        <a:graphic>
          <a:graphicData uri="http://schemas.openxmlformats.org/drawingml/2006/table">
            <a:tbl>
              <a:tblPr firstRow="1" bandRow="1">
                <a:tableStyleId>{5C22544A-7EE6-4342-B048-85BDC9FD1C3A}</a:tableStyleId>
              </a:tblPr>
              <a:tblGrid>
                <a:gridCol w="1077516">
                  <a:extLst>
                    <a:ext uri="{9D8B030D-6E8A-4147-A177-3AD203B41FA5}">
                      <a16:colId xmlns:a16="http://schemas.microsoft.com/office/drawing/2014/main" val="20000"/>
                    </a:ext>
                  </a:extLst>
                </a:gridCol>
                <a:gridCol w="1077516">
                  <a:extLst>
                    <a:ext uri="{9D8B030D-6E8A-4147-A177-3AD203B41FA5}">
                      <a16:colId xmlns:a16="http://schemas.microsoft.com/office/drawing/2014/main" val="20001"/>
                    </a:ext>
                  </a:extLst>
                </a:gridCol>
                <a:gridCol w="1077516">
                  <a:extLst>
                    <a:ext uri="{9D8B030D-6E8A-4147-A177-3AD203B41FA5}">
                      <a16:colId xmlns:a16="http://schemas.microsoft.com/office/drawing/2014/main" val="20002"/>
                    </a:ext>
                  </a:extLst>
                </a:gridCol>
                <a:gridCol w="1077516">
                  <a:extLst>
                    <a:ext uri="{9D8B030D-6E8A-4147-A177-3AD203B41FA5}">
                      <a16:colId xmlns:a16="http://schemas.microsoft.com/office/drawing/2014/main" val="20003"/>
                    </a:ext>
                  </a:extLst>
                </a:gridCol>
              </a:tblGrid>
              <a:tr h="370946">
                <a:tc>
                  <a:txBody>
                    <a:bodyPr/>
                    <a:lstStyle/>
                    <a:p>
                      <a:r>
                        <a:rPr lang="fr-FR" sz="1800" dirty="0"/>
                        <a:t>i</a:t>
                      </a:r>
                    </a:p>
                  </a:txBody>
                  <a:tcPr marL="91442" marR="91442" marT="45733" marB="45733"/>
                </a:tc>
                <a:tc>
                  <a:txBody>
                    <a:bodyPr/>
                    <a:lstStyle/>
                    <a:p>
                      <a:pPr algn="r"/>
                      <a:r>
                        <a:rPr lang="fr-FR" sz="1800" dirty="0"/>
                        <a:t>0</a:t>
                      </a:r>
                    </a:p>
                  </a:txBody>
                  <a:tcPr marL="91442" marR="91442" marT="45733" marB="45733"/>
                </a:tc>
                <a:tc>
                  <a:txBody>
                    <a:bodyPr/>
                    <a:lstStyle/>
                    <a:p>
                      <a:pPr algn="r"/>
                      <a:r>
                        <a:rPr lang="fr-FR" sz="1800" dirty="0"/>
                        <a:t>1</a:t>
                      </a:r>
                    </a:p>
                  </a:txBody>
                  <a:tcPr marL="91442" marR="91442" marT="45733" marB="45733"/>
                </a:tc>
                <a:tc>
                  <a:txBody>
                    <a:bodyPr/>
                    <a:lstStyle/>
                    <a:p>
                      <a:pPr algn="r"/>
                      <a:r>
                        <a:rPr lang="fr-FR" sz="1800" dirty="0"/>
                        <a:t>2</a:t>
                      </a:r>
                    </a:p>
                  </a:txBody>
                  <a:tcPr marL="91442" marR="91442" marT="45733" marB="45733"/>
                </a:tc>
                <a:extLst>
                  <a:ext uri="{0D108BD9-81ED-4DB2-BD59-A6C34878D82A}">
                    <a16:rowId xmlns:a16="http://schemas.microsoft.com/office/drawing/2014/main" val="10000"/>
                  </a:ext>
                </a:extLst>
              </a:tr>
              <a:tr h="370946">
                <a:tc>
                  <a:txBody>
                    <a:bodyPr/>
                    <a:lstStyle/>
                    <a:p>
                      <a:r>
                        <a:rPr lang="fr-FR" sz="1800" dirty="0"/>
                        <a:t>0</a:t>
                      </a:r>
                    </a:p>
                  </a:txBody>
                  <a:tcPr marL="91442" marR="91442" marT="45733" marB="45733"/>
                </a:tc>
                <a:tc>
                  <a:txBody>
                    <a:bodyPr/>
                    <a:lstStyle/>
                    <a:p>
                      <a:pPr marL="0" marR="0" lvl="1" indent="0" algn="r" defTabSz="457200" rtl="0" eaLnBrk="1" fontAlgn="auto" latinLnBrk="0" hangingPunct="1">
                        <a:lnSpc>
                          <a:spcPct val="100000"/>
                        </a:lnSpc>
                        <a:spcBef>
                          <a:spcPts val="0"/>
                        </a:spcBef>
                        <a:spcAft>
                          <a:spcPts val="0"/>
                        </a:spcAft>
                        <a:buClrTx/>
                        <a:buSzTx/>
                        <a:buFontTx/>
                        <a:buNone/>
                        <a:tabLst/>
                        <a:defRPr/>
                      </a:pPr>
                      <a:r>
                        <a:rPr lang="fr-FR" sz="1800" dirty="0"/>
                        <a:t>0.68466</a:t>
                      </a:r>
                      <a:endParaRPr lang="fr-CA" sz="1800" dirty="0">
                        <a:solidFill>
                          <a:srgbClr val="000000"/>
                        </a:solidFill>
                      </a:endParaRPr>
                    </a:p>
                  </a:txBody>
                  <a:tcPr marL="91442" marR="91442" marT="45733" marB="45733"/>
                </a:tc>
                <a:tc>
                  <a:txBody>
                    <a:bodyPr/>
                    <a:lstStyle/>
                    <a:p>
                      <a:pPr algn="r"/>
                      <a:r>
                        <a:rPr lang="fr-FR" sz="1800" dirty="0"/>
                        <a:t>0.33154</a:t>
                      </a:r>
                    </a:p>
                  </a:txBody>
                  <a:tcPr marL="91442" marR="91442" marT="45733" marB="45733"/>
                </a:tc>
                <a:tc>
                  <a:txBody>
                    <a:bodyPr/>
                    <a:lstStyle/>
                    <a:p>
                      <a:pPr algn="r"/>
                      <a:r>
                        <a:rPr lang="fr-FR" sz="1800" dirty="0"/>
                        <a:t>0.36685</a:t>
                      </a:r>
                    </a:p>
                  </a:txBody>
                  <a:tcPr marL="91442" marR="91442" marT="45733" marB="45733"/>
                </a:tc>
                <a:extLst>
                  <a:ext uri="{0D108BD9-81ED-4DB2-BD59-A6C34878D82A}">
                    <a16:rowId xmlns:a16="http://schemas.microsoft.com/office/drawing/2014/main" val="10001"/>
                  </a:ext>
                </a:extLst>
              </a:tr>
              <a:tr h="370946">
                <a:tc>
                  <a:txBody>
                    <a:bodyPr/>
                    <a:lstStyle/>
                    <a:p>
                      <a:r>
                        <a:rPr lang="fr-FR" sz="1800" dirty="0"/>
                        <a:t>1</a:t>
                      </a:r>
                    </a:p>
                  </a:txBody>
                  <a:tcPr marL="91442" marR="91442" marT="45733" marB="45733"/>
                </a:tc>
                <a:tc>
                  <a:txBody>
                    <a:bodyPr/>
                    <a:lstStyle/>
                    <a:p>
                      <a:pPr algn="r"/>
                      <a:r>
                        <a:rPr lang="fr-FR" sz="1800" dirty="0"/>
                        <a:t>0.31534</a:t>
                      </a:r>
                    </a:p>
                  </a:txBody>
                  <a:tcPr marL="91442" marR="91442" marT="45733" marB="45733"/>
                </a:tc>
                <a:tc>
                  <a:txBody>
                    <a:bodyPr/>
                    <a:lstStyle/>
                    <a:p>
                      <a:pPr algn="r"/>
                      <a:r>
                        <a:rPr lang="fr-FR" sz="1800" dirty="0"/>
                        <a:t>0.66846</a:t>
                      </a:r>
                    </a:p>
                  </a:txBody>
                  <a:tcPr marL="91442" marR="91442" marT="45733" marB="45733"/>
                </a:tc>
                <a:tc>
                  <a:txBody>
                    <a:bodyPr/>
                    <a:lstStyle/>
                    <a:p>
                      <a:pPr algn="r"/>
                      <a:r>
                        <a:rPr lang="fr-FR" sz="1800" dirty="0"/>
                        <a:t>0.63315</a:t>
                      </a:r>
                    </a:p>
                  </a:txBody>
                  <a:tcPr marL="91442" marR="91442" marT="45733" marB="45733"/>
                </a:tc>
                <a:extLst>
                  <a:ext uri="{0D108BD9-81ED-4DB2-BD59-A6C34878D82A}">
                    <a16:rowId xmlns:a16="http://schemas.microsoft.com/office/drawing/2014/main" val="10002"/>
                  </a:ext>
                </a:extLst>
              </a:tr>
            </a:tbl>
          </a:graphicData>
        </a:graphic>
      </p:graphicFrame>
      <p:sp>
        <p:nvSpPr>
          <p:cNvPr id="64577" name="Text Box 43"/>
          <p:cNvSpPr txBox="1">
            <a:spLocks noChangeArrowheads="1"/>
          </p:cNvSpPr>
          <p:nvPr/>
        </p:nvSpPr>
        <p:spPr bwMode="auto">
          <a:xfrm>
            <a:off x="787400" y="2565400"/>
            <a:ext cx="2197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d'observation</a:t>
            </a:r>
            <a:endParaRPr lang="fr-CA" altLang="en-US" sz="1600" b="1">
              <a:solidFill>
                <a:srgbClr val="000000"/>
              </a:solidFill>
              <a:latin typeface="Calibri" pitchFamily="34" charset="0"/>
            </a:endParaRPr>
          </a:p>
        </p:txBody>
      </p:sp>
      <p:sp>
        <p:nvSpPr>
          <p:cNvPr id="64578" name="Text Box 43"/>
          <p:cNvSpPr txBox="1">
            <a:spLocks noChangeArrowheads="1"/>
          </p:cNvSpPr>
          <p:nvPr/>
        </p:nvSpPr>
        <p:spPr bwMode="auto">
          <a:xfrm>
            <a:off x="3906838" y="2571750"/>
            <a:ext cx="2443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de transition</a:t>
            </a:r>
            <a:endParaRPr lang="fr-CA" altLang="en-US" sz="1600" b="1">
              <a:solidFill>
                <a:srgbClr val="000000"/>
              </a:solidFill>
              <a:latin typeface="Calibri" pitchFamily="34" charset="0"/>
            </a:endParaRPr>
          </a:p>
        </p:txBody>
      </p:sp>
      <p:sp>
        <p:nvSpPr>
          <p:cNvPr id="18" name="Text Box 43"/>
          <p:cNvSpPr txBox="1">
            <a:spLocks noChangeArrowheads="1"/>
          </p:cNvSpPr>
          <p:nvPr/>
        </p:nvSpPr>
        <p:spPr bwMode="auto">
          <a:xfrm>
            <a:off x="7000875" y="2589213"/>
            <a:ext cx="24431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a:solidFill>
                  <a:srgbClr val="000000"/>
                </a:solidFill>
                <a:latin typeface="+mn-lt"/>
              </a:rPr>
              <a:t>Distribution initiale</a:t>
            </a:r>
          </a:p>
        </p:txBody>
      </p:sp>
      <p:sp>
        <p:nvSpPr>
          <p:cNvPr id="64580" name="Text Box 43"/>
          <p:cNvSpPr txBox="1">
            <a:spLocks noChangeArrowheads="1"/>
          </p:cNvSpPr>
          <p:nvPr/>
        </p:nvSpPr>
        <p:spPr bwMode="auto">
          <a:xfrm rot="-5400000">
            <a:off x="3663951" y="4933950"/>
            <a:ext cx="666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CA" altLang="en-US" sz="1600" b="1">
                <a:solidFill>
                  <a:srgbClr val="000000"/>
                </a:solidFill>
                <a:latin typeface="Calibri" pitchFamily="34" charset="0"/>
              </a:rPr>
              <a:t>π(i,k)</a:t>
            </a:r>
          </a:p>
        </p:txBody>
      </p:sp>
      <p:cxnSp>
        <p:nvCxnSpPr>
          <p:cNvPr id="9" name="Connecteur droit 8"/>
          <p:cNvCxnSpPr>
            <a:cxnSpLocks noChangeShapeType="1"/>
          </p:cNvCxnSpPr>
          <p:nvPr/>
        </p:nvCxnSpPr>
        <p:spPr bwMode="auto">
          <a:xfrm>
            <a:off x="4224338" y="4518025"/>
            <a:ext cx="1082675" cy="334963"/>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2" name="Text Box 43"/>
          <p:cNvSpPr txBox="1">
            <a:spLocks noChangeArrowheads="1"/>
          </p:cNvSpPr>
          <p:nvPr/>
        </p:nvSpPr>
        <p:spPr bwMode="auto">
          <a:xfrm>
            <a:off x="5037138" y="4468813"/>
            <a:ext cx="269875" cy="3397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err="1">
                <a:solidFill>
                  <a:schemeClr val="bg1"/>
                </a:solidFill>
                <a:latin typeface="+mn-lt"/>
              </a:rPr>
              <a:t>k</a:t>
            </a:r>
            <a:endParaRPr lang="fr-CA" sz="1600" b="1" dirty="0">
              <a:solidFill>
                <a:schemeClr val="bg1"/>
              </a:solidFill>
              <a:latin typeface="+mn-lt"/>
            </a:endParaRPr>
          </a:p>
        </p:txBody>
      </p:sp>
      <p:graphicFrame>
        <p:nvGraphicFramePr>
          <p:cNvPr id="23" name="Tableau 22"/>
          <p:cNvGraphicFramePr>
            <a:graphicFrameLocks noGrp="1"/>
          </p:cNvGraphicFramePr>
          <p:nvPr/>
        </p:nvGraphicFramePr>
        <p:xfrm>
          <a:off x="6675438" y="2925763"/>
          <a:ext cx="2273300" cy="795337"/>
        </p:xfrm>
        <a:graphic>
          <a:graphicData uri="http://schemas.openxmlformats.org/drawingml/2006/table">
            <a:tbl>
              <a:tblPr firstRow="1" bandRow="1">
                <a:tableStyleId>{5C22544A-7EE6-4342-B048-85BDC9FD1C3A}</a:tableStyleId>
              </a:tblPr>
              <a:tblGrid>
                <a:gridCol w="1037694">
                  <a:extLst>
                    <a:ext uri="{9D8B030D-6E8A-4147-A177-3AD203B41FA5}">
                      <a16:colId xmlns:a16="http://schemas.microsoft.com/office/drawing/2014/main" val="20000"/>
                    </a:ext>
                  </a:extLst>
                </a:gridCol>
                <a:gridCol w="633851">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407694">
                <a:tc>
                  <a:txBody>
                    <a:bodyPr/>
                    <a:lstStyle/>
                    <a:p>
                      <a:endParaRPr lang="fr-FR" sz="1600" dirty="0"/>
                    </a:p>
                  </a:txBody>
                  <a:tcPr marL="91467" marR="91467" marT="45715" marB="45715"/>
                </a:tc>
                <a:tc>
                  <a:txBody>
                    <a:bodyPr/>
                    <a:lstStyle/>
                    <a:p>
                      <a:r>
                        <a:rPr lang="fr-FR" sz="1600" i="1" dirty="0"/>
                        <a:t>H</a:t>
                      </a:r>
                      <a:r>
                        <a:rPr lang="fr-FR" sz="1600" i="0" baseline="-25000" dirty="0"/>
                        <a:t>1</a:t>
                      </a:r>
                      <a:r>
                        <a:rPr lang="fr-FR" sz="1600" dirty="0"/>
                        <a:t>=0</a:t>
                      </a:r>
                    </a:p>
                  </a:txBody>
                  <a:tcPr marL="91467" marR="91467" marT="45715" marB="45715"/>
                </a:tc>
                <a:tc>
                  <a:txBody>
                    <a:bodyPr/>
                    <a:lstStyle/>
                    <a:p>
                      <a:r>
                        <a:rPr lang="fr-FR" sz="1600" i="1" dirty="0"/>
                        <a:t>H</a:t>
                      </a:r>
                      <a:r>
                        <a:rPr lang="fr-FR" sz="1600" i="0" baseline="-25000" dirty="0"/>
                        <a:t>1</a:t>
                      </a:r>
                      <a:r>
                        <a:rPr lang="fr-FR" sz="1600" dirty="0"/>
                        <a:t>=1</a:t>
                      </a:r>
                    </a:p>
                  </a:txBody>
                  <a:tcPr marL="91467" marR="91467" marT="45715" marB="45715"/>
                </a:tc>
                <a:extLst>
                  <a:ext uri="{0D108BD9-81ED-4DB2-BD59-A6C34878D82A}">
                    <a16:rowId xmlns:a16="http://schemas.microsoft.com/office/drawing/2014/main" val="10000"/>
                  </a:ext>
                </a:extLst>
              </a:tr>
              <a:tr h="387643">
                <a:tc>
                  <a:txBody>
                    <a:bodyPr/>
                    <a:lstStyle/>
                    <a:p>
                      <a:r>
                        <a:rPr lang="fr-FR" sz="1600" i="1" dirty="0"/>
                        <a:t>P</a:t>
                      </a:r>
                      <a:r>
                        <a:rPr lang="fr-FR" sz="1600" dirty="0"/>
                        <a:t>(</a:t>
                      </a:r>
                      <a:r>
                        <a:rPr lang="fr-FR" sz="1600" i="1" dirty="0"/>
                        <a:t>H</a:t>
                      </a:r>
                      <a:r>
                        <a:rPr lang="fr-FR" sz="1600" i="0" baseline="-25000" dirty="0"/>
                        <a:t>1</a:t>
                      </a:r>
                      <a:r>
                        <a:rPr lang="fr-FR" sz="1600" dirty="0"/>
                        <a:t>)</a:t>
                      </a:r>
                    </a:p>
                  </a:txBody>
                  <a:tcPr marL="91467" marR="91467" marT="45715" marB="45715"/>
                </a:tc>
                <a:tc>
                  <a:txBody>
                    <a:bodyPr/>
                    <a:lstStyle/>
                    <a:p>
                      <a:r>
                        <a:rPr lang="fr-FR" sz="1600" dirty="0"/>
                        <a:t>0.5</a:t>
                      </a:r>
                    </a:p>
                  </a:txBody>
                  <a:tcPr marL="91467" marR="91467" marT="45715" marB="45715"/>
                </a:tc>
                <a:tc>
                  <a:txBody>
                    <a:bodyPr/>
                    <a:lstStyle/>
                    <a:p>
                      <a:r>
                        <a:rPr lang="fr-FR" sz="1600" dirty="0"/>
                        <a:t>0.5</a:t>
                      </a:r>
                    </a:p>
                  </a:txBody>
                  <a:tcPr marL="91467" marR="91467" marT="45715" marB="45715"/>
                </a:tc>
                <a:extLst>
                  <a:ext uri="{0D108BD9-81ED-4DB2-BD59-A6C34878D82A}">
                    <a16:rowId xmlns:a16="http://schemas.microsoft.com/office/drawing/2014/main" val="10001"/>
                  </a:ext>
                </a:extLst>
              </a:tr>
            </a:tbl>
          </a:graphicData>
        </a:graphic>
      </p:graphicFrame>
      <p:graphicFrame>
        <p:nvGraphicFramePr>
          <p:cNvPr id="26" name="Tableau 25"/>
          <p:cNvGraphicFramePr>
            <a:graphicFrameLocks noGrp="1"/>
          </p:cNvGraphicFramePr>
          <p:nvPr/>
        </p:nvGraphicFramePr>
        <p:xfrm>
          <a:off x="708025" y="4511675"/>
          <a:ext cx="2446337" cy="1112838"/>
        </p:xfrm>
        <a:graphic>
          <a:graphicData uri="http://schemas.openxmlformats.org/drawingml/2006/table">
            <a:tbl>
              <a:tblPr firstRow="1" bandRow="1">
                <a:tableStyleId>{5C22544A-7EE6-4342-B048-85BDC9FD1C3A}</a:tableStyleId>
              </a:tblPr>
              <a:tblGrid>
                <a:gridCol w="1077477">
                  <a:extLst>
                    <a:ext uri="{9D8B030D-6E8A-4147-A177-3AD203B41FA5}">
                      <a16:colId xmlns:a16="http://schemas.microsoft.com/office/drawing/2014/main" val="20000"/>
                    </a:ext>
                  </a:extLst>
                </a:gridCol>
                <a:gridCol w="406350">
                  <a:extLst>
                    <a:ext uri="{9D8B030D-6E8A-4147-A177-3AD203B41FA5}">
                      <a16:colId xmlns:a16="http://schemas.microsoft.com/office/drawing/2014/main" val="20001"/>
                    </a:ext>
                  </a:extLst>
                </a:gridCol>
                <a:gridCol w="962510">
                  <a:extLst>
                    <a:ext uri="{9D8B030D-6E8A-4147-A177-3AD203B41FA5}">
                      <a16:colId xmlns:a16="http://schemas.microsoft.com/office/drawing/2014/main" val="20002"/>
                    </a:ext>
                  </a:extLst>
                </a:gridCol>
              </a:tblGrid>
              <a:tr h="370946">
                <a:tc>
                  <a:txBody>
                    <a:bodyPr/>
                    <a:lstStyle/>
                    <a:p>
                      <a:r>
                        <a:rPr lang="fr-FR" sz="1800" dirty="0"/>
                        <a:t>i</a:t>
                      </a:r>
                    </a:p>
                  </a:txBody>
                  <a:tcPr marL="91439" marR="91439" marT="45733" marB="45733"/>
                </a:tc>
                <a:tc>
                  <a:txBody>
                    <a:bodyPr/>
                    <a:lstStyle/>
                    <a:p>
                      <a:pPr algn="r"/>
                      <a:r>
                        <a:rPr lang="fr-FR" sz="1800" dirty="0"/>
                        <a:t>...</a:t>
                      </a:r>
                    </a:p>
                  </a:txBody>
                  <a:tcPr marL="91439" marR="91439" marT="45733" marB="45733"/>
                </a:tc>
                <a:tc>
                  <a:txBody>
                    <a:bodyPr/>
                    <a:lstStyle/>
                    <a:p>
                      <a:pPr algn="r"/>
                      <a:r>
                        <a:rPr lang="fr-FR" sz="1800" dirty="0"/>
                        <a:t>4</a:t>
                      </a:r>
                    </a:p>
                  </a:txBody>
                  <a:tcPr marL="91439" marR="91439" marT="45733" marB="45733"/>
                </a:tc>
                <a:extLst>
                  <a:ext uri="{0D108BD9-81ED-4DB2-BD59-A6C34878D82A}">
                    <a16:rowId xmlns:a16="http://schemas.microsoft.com/office/drawing/2014/main" val="10000"/>
                  </a:ext>
                </a:extLst>
              </a:tr>
              <a:tr h="370946">
                <a:tc>
                  <a:txBody>
                    <a:bodyPr/>
                    <a:lstStyle/>
                    <a:p>
                      <a:r>
                        <a:rPr lang="fr-FR" sz="1800" dirty="0"/>
                        <a:t>0</a:t>
                      </a:r>
                    </a:p>
                  </a:txBody>
                  <a:tcPr marL="91439" marR="91439" marT="45733" marB="45733"/>
                </a:tc>
                <a:tc>
                  <a:txBody>
                    <a:bodyPr/>
                    <a:lstStyle/>
                    <a:p>
                      <a:pPr algn="r"/>
                      <a:r>
                        <a:rPr lang="fr-FR" sz="1800" dirty="0"/>
                        <a:t>...</a:t>
                      </a:r>
                    </a:p>
                  </a:txBody>
                  <a:tcPr marL="91439" marR="91439" marT="45733" marB="45733"/>
                </a:tc>
                <a:tc>
                  <a:txBody>
                    <a:bodyPr/>
                    <a:lstStyle/>
                    <a:p>
                      <a:pPr algn="r"/>
                      <a:r>
                        <a:rPr lang="fr-FR" sz="1800" dirty="0"/>
                        <a:t>0.04427</a:t>
                      </a:r>
                    </a:p>
                  </a:txBody>
                  <a:tcPr marL="91439" marR="91439" marT="45733" marB="45733"/>
                </a:tc>
                <a:extLst>
                  <a:ext uri="{0D108BD9-81ED-4DB2-BD59-A6C34878D82A}">
                    <a16:rowId xmlns:a16="http://schemas.microsoft.com/office/drawing/2014/main" val="10001"/>
                  </a:ext>
                </a:extLst>
              </a:tr>
              <a:tr h="370946">
                <a:tc>
                  <a:txBody>
                    <a:bodyPr/>
                    <a:lstStyle/>
                    <a:p>
                      <a:r>
                        <a:rPr lang="fr-FR" sz="1800" dirty="0"/>
                        <a:t>1</a:t>
                      </a:r>
                    </a:p>
                  </a:txBody>
                  <a:tcPr marL="91439" marR="91439" marT="45733" marB="45733"/>
                </a:tc>
                <a:tc>
                  <a:txBody>
                    <a:bodyPr/>
                    <a:lstStyle/>
                    <a:p>
                      <a:pPr algn="r"/>
                      <a:r>
                        <a:rPr lang="fr-FR" sz="1800" dirty="0"/>
                        <a:t>...</a:t>
                      </a:r>
                    </a:p>
                  </a:txBody>
                  <a:tcPr marL="91439" marR="91439" marT="45733" marB="45733"/>
                </a:tc>
                <a:tc>
                  <a:txBody>
                    <a:bodyPr/>
                    <a:lstStyle/>
                    <a:p>
                      <a:pPr algn="r"/>
                      <a:r>
                        <a:rPr lang="fr-FR" sz="1800" dirty="0"/>
                        <a:t>0.02039</a:t>
                      </a:r>
                    </a:p>
                  </a:txBody>
                  <a:tcPr marL="91439" marR="91439" marT="45733" marB="45733"/>
                </a:tc>
                <a:extLst>
                  <a:ext uri="{0D108BD9-81ED-4DB2-BD59-A6C34878D82A}">
                    <a16:rowId xmlns:a16="http://schemas.microsoft.com/office/drawing/2014/main" val="10002"/>
                  </a:ext>
                </a:extLst>
              </a:tr>
            </a:tbl>
          </a:graphicData>
        </a:graphic>
      </p:graphicFrame>
      <p:sp>
        <p:nvSpPr>
          <p:cNvPr id="64615" name="Text Box 43"/>
          <p:cNvSpPr txBox="1">
            <a:spLocks noChangeArrowheads="1"/>
          </p:cNvSpPr>
          <p:nvPr/>
        </p:nvSpPr>
        <p:spPr bwMode="auto">
          <a:xfrm rot="-5400000">
            <a:off x="134938" y="4933950"/>
            <a:ext cx="666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CA" altLang="en-US" sz="1600" b="1">
                <a:solidFill>
                  <a:srgbClr val="000000"/>
                </a:solidFill>
                <a:latin typeface="Calibri" pitchFamily="34" charset="0"/>
              </a:rPr>
              <a:t>α(i,t)</a:t>
            </a:r>
          </a:p>
        </p:txBody>
      </p:sp>
      <p:cxnSp>
        <p:nvCxnSpPr>
          <p:cNvPr id="28" name="Connecteur droit 27"/>
          <p:cNvCxnSpPr>
            <a:cxnSpLocks noChangeShapeType="1"/>
          </p:cNvCxnSpPr>
          <p:nvPr/>
        </p:nvCxnSpPr>
        <p:spPr bwMode="auto">
          <a:xfrm>
            <a:off x="695325" y="4518025"/>
            <a:ext cx="1082675" cy="334963"/>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9" name="Text Box 43"/>
          <p:cNvSpPr txBox="1">
            <a:spLocks noChangeArrowheads="1"/>
          </p:cNvSpPr>
          <p:nvPr/>
        </p:nvSpPr>
        <p:spPr bwMode="auto">
          <a:xfrm>
            <a:off x="1508125" y="4468813"/>
            <a:ext cx="269875" cy="3397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err="1">
                <a:solidFill>
                  <a:schemeClr val="bg1"/>
                </a:solidFill>
                <a:latin typeface="+mn-lt"/>
              </a:rPr>
              <a:t>t</a:t>
            </a:r>
            <a:endParaRPr lang="fr-CA" sz="1600" b="1" dirty="0">
              <a:solidFill>
                <a:schemeClr val="bg1"/>
              </a:solidFill>
              <a:latin typeface="+mn-lt"/>
            </a:endParaRP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fr-FR" altLang="ko-KR" dirty="0">
                <a:latin typeface="Arial" pitchFamily="34" charset="0"/>
                <a:ea typeface="ＭＳ Ｐゴシック" pitchFamily="34" charset="-128"/>
              </a:rPr>
              <a:t>Exemple - Prédiction avec un HMM</a:t>
            </a:r>
            <a:endParaRPr lang="fr-CA" altLang="ko-KR" dirty="0">
              <a:latin typeface="Arial" pitchFamily="34" charset="0"/>
              <a:ea typeface="ＭＳ Ｐゴシック" pitchFamily="34" charset="-128"/>
            </a:endParaRPr>
          </a:p>
        </p:txBody>
      </p:sp>
      <p:sp>
        <p:nvSpPr>
          <p:cNvPr id="65539" name="Rectangle 6"/>
          <p:cNvSpPr>
            <a:spLocks noGrp="1" noChangeArrowheads="1"/>
          </p:cNvSpPr>
          <p:nvPr>
            <p:ph idx="1"/>
          </p:nvPr>
        </p:nvSpPr>
        <p:spPr/>
        <p:txBody>
          <a:bodyPr/>
          <a:lstStyle/>
          <a:p>
            <a:pPr eaLnBrk="1" hangingPunct="1"/>
            <a:r>
              <a:rPr lang="fr-CA" altLang="ko-KR" dirty="0">
                <a:ea typeface="ＭＳ Ｐゴシック" pitchFamily="34" charset="-128"/>
              </a:rPr>
              <a:t>Décoder un message binaire avec canal bruité (T=4)</a:t>
            </a:r>
          </a:p>
          <a:p>
            <a:pPr lvl="1" eaLnBrk="1" hangingPunct="1"/>
            <a:r>
              <a:rPr lang="fr-CA" altLang="ko-KR" dirty="0">
                <a:ea typeface="ＭＳ Ｐゴシック" pitchFamily="34" charset="-128"/>
              </a:rPr>
              <a:t>on souhaite calculer la distribution de prédiction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H</a:t>
            </a:r>
            <a:r>
              <a:rPr lang="fr-CA" altLang="ko-KR" baseline="-25000" dirty="0">
                <a:ea typeface="ＭＳ Ｐゴシック" pitchFamily="34" charset="-128"/>
              </a:rPr>
              <a:t>6</a:t>
            </a:r>
            <a:r>
              <a:rPr lang="fr-CA" altLang="ko-KR" dirty="0">
                <a:ea typeface="ＭＳ Ｐゴシック" pitchFamily="34" charset="-128"/>
              </a:rPr>
              <a:t>=0 | </a:t>
            </a:r>
            <a:r>
              <a:rPr lang="fr-CA" altLang="ko-KR" i="1" dirty="0">
                <a:ea typeface="ＭＳ Ｐゴシック" pitchFamily="34" charset="-128"/>
              </a:rPr>
              <a:t>S</a:t>
            </a:r>
            <a:r>
              <a:rPr lang="fr-CA" altLang="ko-KR" baseline="-25000" dirty="0">
                <a:ea typeface="ＭＳ Ｐゴシック" pitchFamily="34" charset="-128"/>
              </a:rPr>
              <a:t>1</a:t>
            </a:r>
            <a:r>
              <a:rPr lang="fr-CA" altLang="ko-KR" dirty="0">
                <a:ea typeface="ＭＳ Ｐゴシック" pitchFamily="34" charset="-128"/>
              </a:rPr>
              <a:t>=0,</a:t>
            </a:r>
            <a:r>
              <a:rPr lang="fr-CA" altLang="ko-KR" i="1" dirty="0">
                <a:ea typeface="ＭＳ Ｐゴシック" pitchFamily="34" charset="-128"/>
              </a:rPr>
              <a:t>S</a:t>
            </a:r>
            <a:r>
              <a:rPr lang="fr-CA" altLang="ko-KR" baseline="-25000" dirty="0">
                <a:ea typeface="ＭＳ Ｐゴシック" pitchFamily="34" charset="-128"/>
              </a:rPr>
              <a:t>2</a:t>
            </a:r>
            <a:r>
              <a:rPr lang="fr-CA" altLang="ko-KR" dirty="0">
                <a:ea typeface="ＭＳ Ｐゴシック" pitchFamily="34" charset="-128"/>
              </a:rPr>
              <a:t>=1,</a:t>
            </a:r>
            <a:r>
              <a:rPr lang="fr-CA" altLang="ko-KR" i="1" dirty="0">
                <a:ea typeface="ＭＳ Ｐゴシック" pitchFamily="34" charset="-128"/>
              </a:rPr>
              <a:t>S</a:t>
            </a:r>
            <a:r>
              <a:rPr lang="fr-CA" altLang="ko-KR" baseline="-25000" dirty="0">
                <a:ea typeface="ＭＳ Ｐゴシック" pitchFamily="34" charset="-128"/>
              </a:rPr>
              <a:t>3</a:t>
            </a:r>
            <a:r>
              <a:rPr lang="fr-CA" altLang="ko-KR" dirty="0">
                <a:ea typeface="ＭＳ Ｐゴシック" pitchFamily="34" charset="-128"/>
              </a:rPr>
              <a:t>=0,</a:t>
            </a:r>
            <a:r>
              <a:rPr lang="fr-CA" altLang="ko-KR" i="1" dirty="0">
                <a:ea typeface="ＭＳ Ｐゴシック" pitchFamily="34" charset="-128"/>
              </a:rPr>
              <a:t>S</a:t>
            </a:r>
            <a:r>
              <a:rPr lang="fr-CA" altLang="ko-KR" baseline="-25000" dirty="0">
                <a:ea typeface="ＭＳ Ｐゴシック" pitchFamily="34" charset="-128"/>
              </a:rPr>
              <a:t>4</a:t>
            </a:r>
            <a:r>
              <a:rPr lang="fr-CA" altLang="ko-KR" dirty="0">
                <a:ea typeface="ＭＳ Ｐゴシック" pitchFamily="34" charset="-128"/>
              </a:rPr>
              <a:t>=0) </a:t>
            </a: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H</a:t>
            </a:r>
            <a:r>
              <a:rPr lang="fr-CA" altLang="ko-KR" baseline="-25000" dirty="0">
                <a:ea typeface="ＭＳ Ｐゴシック" pitchFamily="34" charset="-128"/>
              </a:rPr>
              <a:t>6</a:t>
            </a:r>
            <a:r>
              <a:rPr lang="fr-CA" altLang="ko-KR" dirty="0">
                <a:ea typeface="ＭＳ Ｐゴシック" pitchFamily="34" charset="-128"/>
              </a:rPr>
              <a:t>=0 | </a:t>
            </a:r>
            <a:r>
              <a:rPr lang="fr-CA" altLang="ko-KR" i="1" dirty="0">
                <a:ea typeface="ＭＳ Ｐゴシック" pitchFamily="34" charset="-128"/>
              </a:rPr>
              <a:t>S</a:t>
            </a:r>
            <a:r>
              <a:rPr lang="fr-CA" altLang="ko-KR" baseline="-25000" dirty="0">
                <a:ea typeface="ＭＳ Ｐゴシック" pitchFamily="34" charset="-128"/>
              </a:rPr>
              <a:t>1</a:t>
            </a:r>
            <a:r>
              <a:rPr lang="fr-CA" altLang="ko-KR" dirty="0">
                <a:ea typeface="ＭＳ Ｐゴシック" pitchFamily="34" charset="-128"/>
              </a:rPr>
              <a:t>=0,</a:t>
            </a:r>
            <a:r>
              <a:rPr lang="fr-CA" altLang="ko-KR" i="1" dirty="0">
                <a:ea typeface="ＭＳ Ｐゴシック" pitchFamily="34" charset="-128"/>
              </a:rPr>
              <a:t>S</a:t>
            </a:r>
            <a:r>
              <a:rPr lang="fr-CA" altLang="ko-KR" baseline="-25000" dirty="0">
                <a:ea typeface="ＭＳ Ｐゴシック" pitchFamily="34" charset="-128"/>
              </a:rPr>
              <a:t>2</a:t>
            </a:r>
            <a:r>
              <a:rPr lang="fr-CA" altLang="ko-KR" dirty="0">
                <a:ea typeface="ＭＳ Ｐゴシック" pitchFamily="34" charset="-128"/>
              </a:rPr>
              <a:t>=1,</a:t>
            </a:r>
            <a:r>
              <a:rPr lang="fr-CA" altLang="ko-KR" i="1" dirty="0">
                <a:ea typeface="ＭＳ Ｐゴシック" pitchFamily="34" charset="-128"/>
              </a:rPr>
              <a:t>S</a:t>
            </a:r>
            <a:r>
              <a:rPr lang="fr-CA" altLang="ko-KR" baseline="-25000" dirty="0">
                <a:ea typeface="ＭＳ Ｐゴシック" pitchFamily="34" charset="-128"/>
              </a:rPr>
              <a:t>3</a:t>
            </a:r>
            <a:r>
              <a:rPr lang="fr-CA" altLang="ko-KR" dirty="0">
                <a:ea typeface="ＭＳ Ｐゴシック" pitchFamily="34" charset="-128"/>
              </a:rPr>
              <a:t>=0,</a:t>
            </a:r>
            <a:r>
              <a:rPr lang="fr-CA" altLang="ko-KR" i="1" dirty="0">
                <a:ea typeface="ＭＳ Ｐゴシック" pitchFamily="34" charset="-128"/>
              </a:rPr>
              <a:t>S</a:t>
            </a:r>
            <a:r>
              <a:rPr lang="fr-CA" altLang="ko-KR" baseline="-25000" dirty="0">
                <a:ea typeface="ＭＳ Ｐゴシック" pitchFamily="34" charset="-128"/>
              </a:rPr>
              <a:t>4</a:t>
            </a:r>
            <a:r>
              <a:rPr lang="fr-CA" altLang="ko-KR" dirty="0">
                <a:ea typeface="ＭＳ Ｐゴシック" pitchFamily="34" charset="-128"/>
              </a:rPr>
              <a:t>=0)  = </a:t>
            </a:r>
            <a:r>
              <a:rPr lang="fr-CA" altLang="en-US" dirty="0">
                <a:solidFill>
                  <a:srgbClr val="000000"/>
                </a:solidFill>
                <a:ea typeface="ＭＳ Ｐゴシック" pitchFamily="34" charset="-128"/>
              </a:rPr>
              <a:t>π(0,2) = </a:t>
            </a:r>
            <a:r>
              <a:rPr lang="fr-FR" altLang="en-US" dirty="0">
                <a:ea typeface="ＭＳ Ｐゴシック" pitchFamily="34" charset="-128"/>
              </a:rPr>
              <a:t>0.36685</a:t>
            </a:r>
            <a:endParaRPr lang="fr-CA" altLang="ko-KR" dirty="0">
              <a:ea typeface="ＭＳ Ｐゴシック" pitchFamily="34" charset="-128"/>
            </a:endParaRPr>
          </a:p>
        </p:txBody>
      </p:sp>
      <p:sp>
        <p:nvSpPr>
          <p:cNvPr id="65540"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65541"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65542"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E1DC6D74-504A-45BE-9D70-50AA5389C62F}" type="slidenum">
              <a:rPr lang="en-US" altLang="en-US" smtClean="0">
                <a:latin typeface="Calibri" pitchFamily="34" charset="0"/>
              </a:rPr>
              <a:pPr/>
              <a:t>79</a:t>
            </a:fld>
            <a:endParaRPr lang="en-US" altLang="en-US">
              <a:latin typeface="Calibri" pitchFamily="34" charset="0"/>
            </a:endParaRPr>
          </a:p>
        </p:txBody>
      </p:sp>
      <p:graphicFrame>
        <p:nvGraphicFramePr>
          <p:cNvPr id="4" name="Tableau 3"/>
          <p:cNvGraphicFramePr>
            <a:graphicFrameLocks noGrp="1"/>
          </p:cNvGraphicFramePr>
          <p:nvPr/>
        </p:nvGraphicFramePr>
        <p:xfrm>
          <a:off x="681038" y="2921000"/>
          <a:ext cx="2273300" cy="1155699"/>
        </p:xfrm>
        <a:graphic>
          <a:graphicData uri="http://schemas.openxmlformats.org/drawingml/2006/table">
            <a:tbl>
              <a:tblPr firstRow="1" bandRow="1">
                <a:tableStyleId>{5C22544A-7EE6-4342-B048-85BDC9FD1C3A}</a:tableStyleId>
              </a:tblPr>
              <a:tblGrid>
                <a:gridCol w="1109906">
                  <a:extLst>
                    <a:ext uri="{9D8B030D-6E8A-4147-A177-3AD203B41FA5}">
                      <a16:colId xmlns:a16="http://schemas.microsoft.com/office/drawing/2014/main" val="20000"/>
                    </a:ext>
                  </a:extLst>
                </a:gridCol>
                <a:gridCol w="561639">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385233">
                <a:tc>
                  <a:txBody>
                    <a:bodyPr/>
                    <a:lstStyle/>
                    <a:p>
                      <a:endParaRPr lang="fr-FR" sz="1100" dirty="0"/>
                    </a:p>
                  </a:txBody>
                  <a:tcPr marL="91467" marR="91467" marT="30398" marB="30398"/>
                </a:tc>
                <a:tc>
                  <a:txBody>
                    <a:bodyPr/>
                    <a:lstStyle/>
                    <a:p>
                      <a:r>
                        <a:rPr lang="fr-FR" sz="1100" i="1" dirty="0" err="1"/>
                        <a:t>H</a:t>
                      </a:r>
                      <a:r>
                        <a:rPr lang="fr-FR" sz="1100" baseline="-25000" dirty="0" err="1"/>
                        <a:t>t</a:t>
                      </a:r>
                      <a:r>
                        <a:rPr lang="fr-FR" sz="1100" dirty="0"/>
                        <a:t>=0</a:t>
                      </a:r>
                    </a:p>
                  </a:txBody>
                  <a:tcPr marL="91467" marR="91467" marT="30398" marB="30398"/>
                </a:tc>
                <a:tc>
                  <a:txBody>
                    <a:bodyPr/>
                    <a:lstStyle/>
                    <a:p>
                      <a:r>
                        <a:rPr lang="fr-FR" sz="1100" i="1" dirty="0" err="1"/>
                        <a:t>H</a:t>
                      </a:r>
                      <a:r>
                        <a:rPr lang="fr-FR" sz="1100" baseline="-25000" dirty="0" err="1"/>
                        <a:t>t</a:t>
                      </a:r>
                      <a:r>
                        <a:rPr lang="fr-FR" sz="1100" dirty="0"/>
                        <a:t>=1</a:t>
                      </a:r>
                    </a:p>
                  </a:txBody>
                  <a:tcPr marL="91467" marR="91467" marT="30398" marB="30398"/>
                </a:tc>
                <a:extLst>
                  <a:ext uri="{0D108BD9-81ED-4DB2-BD59-A6C34878D82A}">
                    <a16:rowId xmlns:a16="http://schemas.microsoft.com/office/drawing/2014/main" val="10000"/>
                  </a:ext>
                </a:extLst>
              </a:tr>
              <a:tr h="385233">
                <a:tc>
                  <a:txBody>
                    <a:bodyPr/>
                    <a:lstStyle/>
                    <a:p>
                      <a:r>
                        <a:rPr lang="fr-FR" sz="1100" i="1" dirty="0"/>
                        <a:t>P</a:t>
                      </a:r>
                      <a:r>
                        <a:rPr lang="fr-FR" sz="1100" dirty="0"/>
                        <a:t>(</a:t>
                      </a:r>
                      <a:r>
                        <a:rPr lang="fr-FR" sz="1100" i="1" dirty="0"/>
                        <a:t>S</a:t>
                      </a:r>
                      <a:r>
                        <a:rPr lang="fr-FR" sz="1100" baseline="-25000" dirty="0"/>
                        <a:t>t</a:t>
                      </a:r>
                      <a:r>
                        <a:rPr lang="fr-FR" sz="1100" dirty="0"/>
                        <a:t>=0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0.9</a:t>
                      </a:r>
                    </a:p>
                  </a:txBody>
                  <a:tcPr marL="91467" marR="91467" marT="30398" marB="30398"/>
                </a:tc>
                <a:tc>
                  <a:txBody>
                    <a:bodyPr/>
                    <a:lstStyle/>
                    <a:p>
                      <a:r>
                        <a:rPr lang="fr-FR" sz="1100" dirty="0"/>
                        <a:t>0.2</a:t>
                      </a:r>
                    </a:p>
                  </a:txBody>
                  <a:tcPr marL="91467" marR="91467" marT="30398" marB="30398"/>
                </a:tc>
                <a:extLst>
                  <a:ext uri="{0D108BD9-81ED-4DB2-BD59-A6C34878D82A}">
                    <a16:rowId xmlns:a16="http://schemas.microsoft.com/office/drawing/2014/main" val="10001"/>
                  </a:ext>
                </a:extLst>
              </a:tr>
              <a:tr h="385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100" i="1" dirty="0"/>
                        <a:t>P</a:t>
                      </a:r>
                      <a:r>
                        <a:rPr lang="fr-FR" sz="1100" dirty="0"/>
                        <a:t>(</a:t>
                      </a:r>
                      <a:r>
                        <a:rPr lang="fr-FR" sz="1100" i="1" dirty="0"/>
                        <a:t>S</a:t>
                      </a:r>
                      <a:r>
                        <a:rPr lang="fr-FR" sz="1100" baseline="-25000" dirty="0"/>
                        <a:t>t</a:t>
                      </a:r>
                      <a:r>
                        <a:rPr lang="fr-FR" sz="1100" dirty="0"/>
                        <a:t>=1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0.1</a:t>
                      </a:r>
                    </a:p>
                  </a:txBody>
                  <a:tcPr marL="91467" marR="91467" marT="30398" marB="30398"/>
                </a:tc>
                <a:tc>
                  <a:txBody>
                    <a:bodyPr/>
                    <a:lstStyle/>
                    <a:p>
                      <a:r>
                        <a:rPr lang="fr-FR" sz="1100" dirty="0"/>
                        <a:t>0.8</a:t>
                      </a:r>
                    </a:p>
                  </a:txBody>
                  <a:tcPr marL="91467" marR="91467" marT="30398" marB="30398"/>
                </a:tc>
                <a:extLst>
                  <a:ext uri="{0D108BD9-81ED-4DB2-BD59-A6C34878D82A}">
                    <a16:rowId xmlns:a16="http://schemas.microsoft.com/office/drawing/2014/main" val="10002"/>
                  </a:ext>
                </a:extLst>
              </a:tr>
            </a:tbl>
          </a:graphicData>
        </a:graphic>
      </p:graphicFrame>
      <p:graphicFrame>
        <p:nvGraphicFramePr>
          <p:cNvPr id="11" name="Tableau 10"/>
          <p:cNvGraphicFramePr>
            <a:graphicFrameLocks noGrp="1"/>
          </p:cNvGraphicFramePr>
          <p:nvPr/>
        </p:nvGraphicFramePr>
        <p:xfrm>
          <a:off x="3681413" y="2925763"/>
          <a:ext cx="2708275" cy="1157287"/>
        </p:xfrm>
        <a:graphic>
          <a:graphicData uri="http://schemas.openxmlformats.org/drawingml/2006/table">
            <a:tbl>
              <a:tblPr firstRow="1" bandRow="1">
                <a:tableStyleId>{5C22544A-7EE6-4342-B048-85BDC9FD1C3A}</a:tableStyleId>
              </a:tblPr>
              <a:tblGrid>
                <a:gridCol w="1260892">
                  <a:extLst>
                    <a:ext uri="{9D8B030D-6E8A-4147-A177-3AD203B41FA5}">
                      <a16:colId xmlns:a16="http://schemas.microsoft.com/office/drawing/2014/main" val="20000"/>
                    </a:ext>
                  </a:extLst>
                </a:gridCol>
                <a:gridCol w="712164">
                  <a:extLst>
                    <a:ext uri="{9D8B030D-6E8A-4147-A177-3AD203B41FA5}">
                      <a16:colId xmlns:a16="http://schemas.microsoft.com/office/drawing/2014/main" val="20001"/>
                    </a:ext>
                  </a:extLst>
                </a:gridCol>
                <a:gridCol w="735219">
                  <a:extLst>
                    <a:ext uri="{9D8B030D-6E8A-4147-A177-3AD203B41FA5}">
                      <a16:colId xmlns:a16="http://schemas.microsoft.com/office/drawing/2014/main" val="20002"/>
                    </a:ext>
                  </a:extLst>
                </a:gridCol>
              </a:tblGrid>
              <a:tr h="408062">
                <a:tc>
                  <a:txBody>
                    <a:bodyPr/>
                    <a:lstStyle/>
                    <a:p>
                      <a:endParaRPr lang="fr-FR" sz="1600" dirty="0"/>
                    </a:p>
                  </a:txBody>
                  <a:tcPr marL="91434" marR="91434" marT="45756" marB="45756"/>
                </a:tc>
                <a:tc>
                  <a:txBody>
                    <a:bodyPr/>
                    <a:lstStyle/>
                    <a:p>
                      <a:r>
                        <a:rPr lang="fr-FR" sz="1600" i="1" dirty="0"/>
                        <a:t>H</a:t>
                      </a:r>
                      <a:r>
                        <a:rPr lang="fr-FR" sz="1600" baseline="-25000" dirty="0"/>
                        <a:t>t-1</a:t>
                      </a:r>
                      <a:r>
                        <a:rPr lang="fr-FR" sz="1600" dirty="0"/>
                        <a:t>=0</a:t>
                      </a:r>
                    </a:p>
                  </a:txBody>
                  <a:tcPr marL="91434" marR="91434" marT="45756" marB="45756"/>
                </a:tc>
                <a:tc>
                  <a:txBody>
                    <a:bodyPr/>
                    <a:lstStyle/>
                    <a:p>
                      <a:r>
                        <a:rPr lang="fr-FR" sz="1600" i="1" dirty="0"/>
                        <a:t>H</a:t>
                      </a:r>
                      <a:r>
                        <a:rPr lang="fr-FR" sz="1600" baseline="-25000" dirty="0"/>
                        <a:t>t-1</a:t>
                      </a:r>
                      <a:r>
                        <a:rPr lang="fr-FR" sz="1600" dirty="0"/>
                        <a:t>=1</a:t>
                      </a:r>
                    </a:p>
                  </a:txBody>
                  <a:tcPr marL="91434" marR="91434" marT="45756" marB="45756"/>
                </a:tc>
                <a:extLst>
                  <a:ext uri="{0D108BD9-81ED-4DB2-BD59-A6C34878D82A}">
                    <a16:rowId xmlns:a16="http://schemas.microsoft.com/office/drawing/2014/main" val="10000"/>
                  </a:ext>
                </a:extLst>
              </a:tr>
              <a:tr h="387992">
                <a:tc>
                  <a:txBody>
                    <a:bodyPr/>
                    <a:lstStyle/>
                    <a:p>
                      <a:r>
                        <a:rPr lang="fr-FR" sz="1600" i="1" dirty="0"/>
                        <a:t>P</a:t>
                      </a:r>
                      <a:r>
                        <a:rPr lang="fr-FR" sz="1600" dirty="0"/>
                        <a:t>(</a:t>
                      </a:r>
                      <a:r>
                        <a:rPr lang="fr-FR" sz="1600" i="1" dirty="0" err="1"/>
                        <a:t>H</a:t>
                      </a:r>
                      <a:r>
                        <a:rPr lang="fr-FR" sz="1600" baseline="-25000" dirty="0" err="1"/>
                        <a:t>t</a:t>
                      </a:r>
                      <a:r>
                        <a:rPr lang="fr-FR" sz="1600" dirty="0"/>
                        <a:t>=0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0.3</a:t>
                      </a:r>
                    </a:p>
                  </a:txBody>
                  <a:tcPr marL="91434" marR="91434" marT="45756" marB="45756"/>
                </a:tc>
                <a:tc>
                  <a:txBody>
                    <a:bodyPr/>
                    <a:lstStyle/>
                    <a:p>
                      <a:pPr algn="ctr"/>
                      <a:r>
                        <a:rPr lang="fr-FR" sz="1600" dirty="0"/>
                        <a:t>0.4</a:t>
                      </a:r>
                    </a:p>
                  </a:txBody>
                  <a:tcPr marL="91434" marR="91434" marT="45756" marB="45756"/>
                </a:tc>
                <a:extLst>
                  <a:ext uri="{0D108BD9-81ED-4DB2-BD59-A6C34878D82A}">
                    <a16:rowId xmlns:a16="http://schemas.microsoft.com/office/drawing/2014/main" val="10001"/>
                  </a:ext>
                </a:extLst>
              </a:tr>
              <a:tr h="361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i="1" dirty="0"/>
                        <a:t>P</a:t>
                      </a:r>
                      <a:r>
                        <a:rPr lang="fr-FR" sz="1600" dirty="0"/>
                        <a:t>(</a:t>
                      </a:r>
                      <a:r>
                        <a:rPr lang="fr-FR" sz="1600" i="1" dirty="0" err="1"/>
                        <a:t>H</a:t>
                      </a:r>
                      <a:r>
                        <a:rPr lang="fr-FR" sz="1600" i="1" baseline="-25000" dirty="0" err="1"/>
                        <a:t>t</a:t>
                      </a:r>
                      <a:r>
                        <a:rPr lang="fr-FR" sz="1600" dirty="0"/>
                        <a:t>=1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0.7</a:t>
                      </a:r>
                    </a:p>
                  </a:txBody>
                  <a:tcPr marL="91434" marR="91434" marT="45756" marB="45756"/>
                </a:tc>
                <a:tc>
                  <a:txBody>
                    <a:bodyPr/>
                    <a:lstStyle/>
                    <a:p>
                      <a:pPr algn="ctr"/>
                      <a:r>
                        <a:rPr lang="fr-FR" sz="1600" dirty="0"/>
                        <a:t>0.6</a:t>
                      </a:r>
                    </a:p>
                  </a:txBody>
                  <a:tcPr marL="91434" marR="91434" marT="45756" marB="45756"/>
                </a:tc>
                <a:extLst>
                  <a:ext uri="{0D108BD9-81ED-4DB2-BD59-A6C34878D82A}">
                    <a16:rowId xmlns:a16="http://schemas.microsoft.com/office/drawing/2014/main" val="10002"/>
                  </a:ext>
                </a:extLst>
              </a:tr>
            </a:tbl>
          </a:graphicData>
        </a:graphic>
      </p:graphicFrame>
      <p:graphicFrame>
        <p:nvGraphicFramePr>
          <p:cNvPr id="5" name="Tableau 4"/>
          <p:cNvGraphicFramePr>
            <a:graphicFrameLocks noGrp="1"/>
          </p:cNvGraphicFramePr>
          <p:nvPr/>
        </p:nvGraphicFramePr>
        <p:xfrm>
          <a:off x="4237038" y="4511675"/>
          <a:ext cx="4310064" cy="1112838"/>
        </p:xfrm>
        <a:graphic>
          <a:graphicData uri="http://schemas.openxmlformats.org/drawingml/2006/table">
            <a:tbl>
              <a:tblPr firstRow="1" bandRow="1">
                <a:tableStyleId>{5C22544A-7EE6-4342-B048-85BDC9FD1C3A}</a:tableStyleId>
              </a:tblPr>
              <a:tblGrid>
                <a:gridCol w="1077516">
                  <a:extLst>
                    <a:ext uri="{9D8B030D-6E8A-4147-A177-3AD203B41FA5}">
                      <a16:colId xmlns:a16="http://schemas.microsoft.com/office/drawing/2014/main" val="20000"/>
                    </a:ext>
                  </a:extLst>
                </a:gridCol>
                <a:gridCol w="1077516">
                  <a:extLst>
                    <a:ext uri="{9D8B030D-6E8A-4147-A177-3AD203B41FA5}">
                      <a16:colId xmlns:a16="http://schemas.microsoft.com/office/drawing/2014/main" val="20001"/>
                    </a:ext>
                  </a:extLst>
                </a:gridCol>
                <a:gridCol w="1077516">
                  <a:extLst>
                    <a:ext uri="{9D8B030D-6E8A-4147-A177-3AD203B41FA5}">
                      <a16:colId xmlns:a16="http://schemas.microsoft.com/office/drawing/2014/main" val="20002"/>
                    </a:ext>
                  </a:extLst>
                </a:gridCol>
                <a:gridCol w="1077516">
                  <a:extLst>
                    <a:ext uri="{9D8B030D-6E8A-4147-A177-3AD203B41FA5}">
                      <a16:colId xmlns:a16="http://schemas.microsoft.com/office/drawing/2014/main" val="20003"/>
                    </a:ext>
                  </a:extLst>
                </a:gridCol>
              </a:tblGrid>
              <a:tr h="370946">
                <a:tc>
                  <a:txBody>
                    <a:bodyPr/>
                    <a:lstStyle/>
                    <a:p>
                      <a:r>
                        <a:rPr lang="fr-FR" sz="1800" dirty="0"/>
                        <a:t>i</a:t>
                      </a:r>
                    </a:p>
                  </a:txBody>
                  <a:tcPr marL="91442" marR="91442" marT="45733" marB="45733"/>
                </a:tc>
                <a:tc>
                  <a:txBody>
                    <a:bodyPr/>
                    <a:lstStyle/>
                    <a:p>
                      <a:pPr algn="r"/>
                      <a:r>
                        <a:rPr lang="fr-FR" sz="1800" dirty="0"/>
                        <a:t>0</a:t>
                      </a:r>
                    </a:p>
                  </a:txBody>
                  <a:tcPr marL="91442" marR="91442" marT="45733" marB="45733"/>
                </a:tc>
                <a:tc>
                  <a:txBody>
                    <a:bodyPr/>
                    <a:lstStyle/>
                    <a:p>
                      <a:pPr algn="r"/>
                      <a:r>
                        <a:rPr lang="fr-FR" sz="1800" dirty="0"/>
                        <a:t>1</a:t>
                      </a:r>
                    </a:p>
                  </a:txBody>
                  <a:tcPr marL="91442" marR="91442" marT="45733" marB="45733"/>
                </a:tc>
                <a:tc>
                  <a:txBody>
                    <a:bodyPr/>
                    <a:lstStyle/>
                    <a:p>
                      <a:pPr algn="r"/>
                      <a:r>
                        <a:rPr lang="fr-FR" sz="1800" dirty="0"/>
                        <a:t>2</a:t>
                      </a:r>
                    </a:p>
                  </a:txBody>
                  <a:tcPr marL="91442" marR="91442" marT="45733" marB="45733"/>
                </a:tc>
                <a:extLst>
                  <a:ext uri="{0D108BD9-81ED-4DB2-BD59-A6C34878D82A}">
                    <a16:rowId xmlns:a16="http://schemas.microsoft.com/office/drawing/2014/main" val="10000"/>
                  </a:ext>
                </a:extLst>
              </a:tr>
              <a:tr h="370946">
                <a:tc>
                  <a:txBody>
                    <a:bodyPr/>
                    <a:lstStyle/>
                    <a:p>
                      <a:r>
                        <a:rPr lang="fr-FR" sz="1800" dirty="0"/>
                        <a:t>0</a:t>
                      </a:r>
                    </a:p>
                  </a:txBody>
                  <a:tcPr marL="91442" marR="91442" marT="45733" marB="45733"/>
                </a:tc>
                <a:tc>
                  <a:txBody>
                    <a:bodyPr/>
                    <a:lstStyle/>
                    <a:p>
                      <a:pPr marL="0" marR="0" lvl="1" indent="0" algn="r" defTabSz="457200" rtl="0" eaLnBrk="1" fontAlgn="auto" latinLnBrk="0" hangingPunct="1">
                        <a:lnSpc>
                          <a:spcPct val="100000"/>
                        </a:lnSpc>
                        <a:spcBef>
                          <a:spcPts val="0"/>
                        </a:spcBef>
                        <a:spcAft>
                          <a:spcPts val="0"/>
                        </a:spcAft>
                        <a:buClrTx/>
                        <a:buSzTx/>
                        <a:buFontTx/>
                        <a:buNone/>
                        <a:tabLst/>
                        <a:defRPr/>
                      </a:pPr>
                      <a:r>
                        <a:rPr lang="fr-FR" sz="1800" dirty="0"/>
                        <a:t>0.68466</a:t>
                      </a:r>
                      <a:endParaRPr lang="fr-CA" sz="1800" dirty="0">
                        <a:solidFill>
                          <a:srgbClr val="000000"/>
                        </a:solidFill>
                      </a:endParaRPr>
                    </a:p>
                  </a:txBody>
                  <a:tcPr marL="91442" marR="91442" marT="45733" marB="45733"/>
                </a:tc>
                <a:tc>
                  <a:txBody>
                    <a:bodyPr/>
                    <a:lstStyle/>
                    <a:p>
                      <a:pPr algn="r"/>
                      <a:r>
                        <a:rPr lang="fr-FR" sz="1800" dirty="0"/>
                        <a:t>0.33154</a:t>
                      </a:r>
                    </a:p>
                  </a:txBody>
                  <a:tcPr marL="91442" marR="91442" marT="45733" marB="45733"/>
                </a:tc>
                <a:tc>
                  <a:txBody>
                    <a:bodyPr/>
                    <a:lstStyle/>
                    <a:p>
                      <a:pPr algn="r"/>
                      <a:r>
                        <a:rPr lang="fr-FR" sz="1800" dirty="0"/>
                        <a:t>0.36685</a:t>
                      </a:r>
                    </a:p>
                  </a:txBody>
                  <a:tcPr marL="91442" marR="91442" marT="45733" marB="45733"/>
                </a:tc>
                <a:extLst>
                  <a:ext uri="{0D108BD9-81ED-4DB2-BD59-A6C34878D82A}">
                    <a16:rowId xmlns:a16="http://schemas.microsoft.com/office/drawing/2014/main" val="10001"/>
                  </a:ext>
                </a:extLst>
              </a:tr>
              <a:tr h="370946">
                <a:tc>
                  <a:txBody>
                    <a:bodyPr/>
                    <a:lstStyle/>
                    <a:p>
                      <a:r>
                        <a:rPr lang="fr-FR" sz="1800" dirty="0"/>
                        <a:t>1</a:t>
                      </a:r>
                    </a:p>
                  </a:txBody>
                  <a:tcPr marL="91442" marR="91442" marT="45733" marB="45733"/>
                </a:tc>
                <a:tc>
                  <a:txBody>
                    <a:bodyPr/>
                    <a:lstStyle/>
                    <a:p>
                      <a:pPr algn="r"/>
                      <a:r>
                        <a:rPr lang="fr-FR" sz="1800" dirty="0"/>
                        <a:t>0.31534</a:t>
                      </a:r>
                    </a:p>
                  </a:txBody>
                  <a:tcPr marL="91442" marR="91442" marT="45733" marB="45733"/>
                </a:tc>
                <a:tc>
                  <a:txBody>
                    <a:bodyPr/>
                    <a:lstStyle/>
                    <a:p>
                      <a:pPr algn="r"/>
                      <a:r>
                        <a:rPr lang="fr-FR" sz="1800" dirty="0"/>
                        <a:t>0.66846</a:t>
                      </a:r>
                    </a:p>
                  </a:txBody>
                  <a:tcPr marL="91442" marR="91442" marT="45733" marB="45733"/>
                </a:tc>
                <a:tc>
                  <a:txBody>
                    <a:bodyPr/>
                    <a:lstStyle/>
                    <a:p>
                      <a:pPr algn="r"/>
                      <a:r>
                        <a:rPr lang="fr-FR" sz="1800" dirty="0"/>
                        <a:t>0.63315</a:t>
                      </a:r>
                    </a:p>
                  </a:txBody>
                  <a:tcPr marL="91442" marR="91442" marT="45733" marB="45733"/>
                </a:tc>
                <a:extLst>
                  <a:ext uri="{0D108BD9-81ED-4DB2-BD59-A6C34878D82A}">
                    <a16:rowId xmlns:a16="http://schemas.microsoft.com/office/drawing/2014/main" val="10002"/>
                  </a:ext>
                </a:extLst>
              </a:tr>
            </a:tbl>
          </a:graphicData>
        </a:graphic>
      </p:graphicFrame>
      <p:sp>
        <p:nvSpPr>
          <p:cNvPr id="65601" name="Text Box 43"/>
          <p:cNvSpPr txBox="1">
            <a:spLocks noChangeArrowheads="1"/>
          </p:cNvSpPr>
          <p:nvPr/>
        </p:nvSpPr>
        <p:spPr bwMode="auto">
          <a:xfrm>
            <a:off x="787400" y="2565400"/>
            <a:ext cx="2197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d'observation</a:t>
            </a:r>
            <a:endParaRPr lang="fr-CA" altLang="en-US" sz="1600" b="1">
              <a:solidFill>
                <a:srgbClr val="000000"/>
              </a:solidFill>
              <a:latin typeface="Calibri" pitchFamily="34" charset="0"/>
            </a:endParaRPr>
          </a:p>
        </p:txBody>
      </p:sp>
      <p:sp>
        <p:nvSpPr>
          <p:cNvPr id="65602" name="Text Box 43"/>
          <p:cNvSpPr txBox="1">
            <a:spLocks noChangeArrowheads="1"/>
          </p:cNvSpPr>
          <p:nvPr/>
        </p:nvSpPr>
        <p:spPr bwMode="auto">
          <a:xfrm>
            <a:off x="3906838" y="2571750"/>
            <a:ext cx="2443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de transition</a:t>
            </a:r>
            <a:endParaRPr lang="fr-CA" altLang="en-US" sz="1600" b="1">
              <a:solidFill>
                <a:srgbClr val="000000"/>
              </a:solidFill>
              <a:latin typeface="Calibri" pitchFamily="34" charset="0"/>
            </a:endParaRPr>
          </a:p>
        </p:txBody>
      </p:sp>
      <p:sp>
        <p:nvSpPr>
          <p:cNvPr id="18" name="Text Box 43"/>
          <p:cNvSpPr txBox="1">
            <a:spLocks noChangeArrowheads="1"/>
          </p:cNvSpPr>
          <p:nvPr/>
        </p:nvSpPr>
        <p:spPr bwMode="auto">
          <a:xfrm>
            <a:off x="7000875" y="2589213"/>
            <a:ext cx="24431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a:solidFill>
                  <a:srgbClr val="000000"/>
                </a:solidFill>
                <a:latin typeface="+mn-lt"/>
              </a:rPr>
              <a:t>Distribution initiale</a:t>
            </a:r>
          </a:p>
        </p:txBody>
      </p:sp>
      <p:sp>
        <p:nvSpPr>
          <p:cNvPr id="65604" name="Text Box 43"/>
          <p:cNvSpPr txBox="1">
            <a:spLocks noChangeArrowheads="1"/>
          </p:cNvSpPr>
          <p:nvPr/>
        </p:nvSpPr>
        <p:spPr bwMode="auto">
          <a:xfrm rot="-5400000">
            <a:off x="3663951" y="4933950"/>
            <a:ext cx="666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CA" altLang="en-US" sz="1600" b="1">
                <a:solidFill>
                  <a:srgbClr val="000000"/>
                </a:solidFill>
                <a:latin typeface="Calibri" pitchFamily="34" charset="0"/>
              </a:rPr>
              <a:t>π(i,k)</a:t>
            </a:r>
          </a:p>
        </p:txBody>
      </p:sp>
      <p:cxnSp>
        <p:nvCxnSpPr>
          <p:cNvPr id="9" name="Connecteur droit 8"/>
          <p:cNvCxnSpPr>
            <a:cxnSpLocks noChangeShapeType="1"/>
          </p:cNvCxnSpPr>
          <p:nvPr/>
        </p:nvCxnSpPr>
        <p:spPr bwMode="auto">
          <a:xfrm>
            <a:off x="4224338" y="4518025"/>
            <a:ext cx="1082675" cy="334963"/>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2" name="Text Box 43"/>
          <p:cNvSpPr txBox="1">
            <a:spLocks noChangeArrowheads="1"/>
          </p:cNvSpPr>
          <p:nvPr/>
        </p:nvSpPr>
        <p:spPr bwMode="auto">
          <a:xfrm>
            <a:off x="5037138" y="4468813"/>
            <a:ext cx="269875" cy="3397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err="1">
                <a:solidFill>
                  <a:schemeClr val="bg1"/>
                </a:solidFill>
                <a:latin typeface="+mn-lt"/>
              </a:rPr>
              <a:t>k</a:t>
            </a:r>
            <a:endParaRPr lang="fr-CA" sz="1600" b="1" dirty="0">
              <a:solidFill>
                <a:schemeClr val="bg1"/>
              </a:solidFill>
              <a:latin typeface="+mn-lt"/>
            </a:endParaRPr>
          </a:p>
        </p:txBody>
      </p:sp>
      <p:graphicFrame>
        <p:nvGraphicFramePr>
          <p:cNvPr id="23" name="Tableau 22"/>
          <p:cNvGraphicFramePr>
            <a:graphicFrameLocks noGrp="1"/>
          </p:cNvGraphicFramePr>
          <p:nvPr/>
        </p:nvGraphicFramePr>
        <p:xfrm>
          <a:off x="6675438" y="2925763"/>
          <a:ext cx="2273300" cy="795337"/>
        </p:xfrm>
        <a:graphic>
          <a:graphicData uri="http://schemas.openxmlformats.org/drawingml/2006/table">
            <a:tbl>
              <a:tblPr firstRow="1" bandRow="1">
                <a:tableStyleId>{5C22544A-7EE6-4342-B048-85BDC9FD1C3A}</a:tableStyleId>
              </a:tblPr>
              <a:tblGrid>
                <a:gridCol w="1037694">
                  <a:extLst>
                    <a:ext uri="{9D8B030D-6E8A-4147-A177-3AD203B41FA5}">
                      <a16:colId xmlns:a16="http://schemas.microsoft.com/office/drawing/2014/main" val="20000"/>
                    </a:ext>
                  </a:extLst>
                </a:gridCol>
                <a:gridCol w="633851">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407694">
                <a:tc>
                  <a:txBody>
                    <a:bodyPr/>
                    <a:lstStyle/>
                    <a:p>
                      <a:endParaRPr lang="fr-FR" sz="1600" dirty="0"/>
                    </a:p>
                  </a:txBody>
                  <a:tcPr marL="91467" marR="91467" marT="45715" marB="45715"/>
                </a:tc>
                <a:tc>
                  <a:txBody>
                    <a:bodyPr/>
                    <a:lstStyle/>
                    <a:p>
                      <a:r>
                        <a:rPr lang="fr-FR" sz="1600" i="1" dirty="0"/>
                        <a:t>H</a:t>
                      </a:r>
                      <a:r>
                        <a:rPr lang="fr-FR" sz="1600" i="0" baseline="-25000" dirty="0"/>
                        <a:t>1</a:t>
                      </a:r>
                      <a:r>
                        <a:rPr lang="fr-FR" sz="1600" dirty="0"/>
                        <a:t>=0</a:t>
                      </a:r>
                    </a:p>
                  </a:txBody>
                  <a:tcPr marL="91467" marR="91467" marT="45715" marB="45715"/>
                </a:tc>
                <a:tc>
                  <a:txBody>
                    <a:bodyPr/>
                    <a:lstStyle/>
                    <a:p>
                      <a:r>
                        <a:rPr lang="fr-FR" sz="1600" i="1" dirty="0"/>
                        <a:t>H</a:t>
                      </a:r>
                      <a:r>
                        <a:rPr lang="fr-FR" sz="1600" i="0" baseline="-25000" dirty="0"/>
                        <a:t>1</a:t>
                      </a:r>
                      <a:r>
                        <a:rPr lang="fr-FR" sz="1600" dirty="0"/>
                        <a:t>=1</a:t>
                      </a:r>
                    </a:p>
                  </a:txBody>
                  <a:tcPr marL="91467" marR="91467" marT="45715" marB="45715"/>
                </a:tc>
                <a:extLst>
                  <a:ext uri="{0D108BD9-81ED-4DB2-BD59-A6C34878D82A}">
                    <a16:rowId xmlns:a16="http://schemas.microsoft.com/office/drawing/2014/main" val="10000"/>
                  </a:ext>
                </a:extLst>
              </a:tr>
              <a:tr h="387643">
                <a:tc>
                  <a:txBody>
                    <a:bodyPr/>
                    <a:lstStyle/>
                    <a:p>
                      <a:r>
                        <a:rPr lang="fr-FR" sz="1600" i="1" dirty="0"/>
                        <a:t>P</a:t>
                      </a:r>
                      <a:r>
                        <a:rPr lang="fr-FR" sz="1600" dirty="0"/>
                        <a:t>(</a:t>
                      </a:r>
                      <a:r>
                        <a:rPr lang="fr-FR" sz="1600" i="1" dirty="0"/>
                        <a:t>H</a:t>
                      </a:r>
                      <a:r>
                        <a:rPr lang="fr-FR" sz="1600" i="0" baseline="-25000" dirty="0"/>
                        <a:t>1</a:t>
                      </a:r>
                      <a:r>
                        <a:rPr lang="fr-FR" sz="1600" dirty="0"/>
                        <a:t>)</a:t>
                      </a:r>
                    </a:p>
                  </a:txBody>
                  <a:tcPr marL="91467" marR="91467" marT="45715" marB="45715"/>
                </a:tc>
                <a:tc>
                  <a:txBody>
                    <a:bodyPr/>
                    <a:lstStyle/>
                    <a:p>
                      <a:r>
                        <a:rPr lang="fr-FR" sz="1600" dirty="0"/>
                        <a:t>0.5</a:t>
                      </a:r>
                    </a:p>
                  </a:txBody>
                  <a:tcPr marL="91467" marR="91467" marT="45715" marB="45715"/>
                </a:tc>
                <a:tc>
                  <a:txBody>
                    <a:bodyPr/>
                    <a:lstStyle/>
                    <a:p>
                      <a:r>
                        <a:rPr lang="fr-FR" sz="1600" dirty="0"/>
                        <a:t>0.5</a:t>
                      </a:r>
                    </a:p>
                  </a:txBody>
                  <a:tcPr marL="91467" marR="91467" marT="45715" marB="45715"/>
                </a:tc>
                <a:extLst>
                  <a:ext uri="{0D108BD9-81ED-4DB2-BD59-A6C34878D82A}">
                    <a16:rowId xmlns:a16="http://schemas.microsoft.com/office/drawing/2014/main" val="10001"/>
                  </a:ext>
                </a:extLst>
              </a:tr>
            </a:tbl>
          </a:graphicData>
        </a:graphic>
      </p:graphicFrame>
      <p:graphicFrame>
        <p:nvGraphicFramePr>
          <p:cNvPr id="26" name="Tableau 25"/>
          <p:cNvGraphicFramePr>
            <a:graphicFrameLocks noGrp="1"/>
          </p:cNvGraphicFramePr>
          <p:nvPr/>
        </p:nvGraphicFramePr>
        <p:xfrm>
          <a:off x="708025" y="4511675"/>
          <a:ext cx="2446337" cy="1112838"/>
        </p:xfrm>
        <a:graphic>
          <a:graphicData uri="http://schemas.openxmlformats.org/drawingml/2006/table">
            <a:tbl>
              <a:tblPr firstRow="1" bandRow="1">
                <a:tableStyleId>{5C22544A-7EE6-4342-B048-85BDC9FD1C3A}</a:tableStyleId>
              </a:tblPr>
              <a:tblGrid>
                <a:gridCol w="1077477">
                  <a:extLst>
                    <a:ext uri="{9D8B030D-6E8A-4147-A177-3AD203B41FA5}">
                      <a16:colId xmlns:a16="http://schemas.microsoft.com/office/drawing/2014/main" val="20000"/>
                    </a:ext>
                  </a:extLst>
                </a:gridCol>
                <a:gridCol w="406350">
                  <a:extLst>
                    <a:ext uri="{9D8B030D-6E8A-4147-A177-3AD203B41FA5}">
                      <a16:colId xmlns:a16="http://schemas.microsoft.com/office/drawing/2014/main" val="20001"/>
                    </a:ext>
                  </a:extLst>
                </a:gridCol>
                <a:gridCol w="962510">
                  <a:extLst>
                    <a:ext uri="{9D8B030D-6E8A-4147-A177-3AD203B41FA5}">
                      <a16:colId xmlns:a16="http://schemas.microsoft.com/office/drawing/2014/main" val="20002"/>
                    </a:ext>
                  </a:extLst>
                </a:gridCol>
              </a:tblGrid>
              <a:tr h="370946">
                <a:tc>
                  <a:txBody>
                    <a:bodyPr/>
                    <a:lstStyle/>
                    <a:p>
                      <a:r>
                        <a:rPr lang="fr-FR" sz="1800" dirty="0"/>
                        <a:t>i</a:t>
                      </a:r>
                    </a:p>
                  </a:txBody>
                  <a:tcPr marL="91439" marR="91439" marT="45733" marB="45733"/>
                </a:tc>
                <a:tc>
                  <a:txBody>
                    <a:bodyPr/>
                    <a:lstStyle/>
                    <a:p>
                      <a:pPr algn="r"/>
                      <a:r>
                        <a:rPr lang="fr-FR" sz="1800" dirty="0"/>
                        <a:t>...</a:t>
                      </a:r>
                    </a:p>
                  </a:txBody>
                  <a:tcPr marL="91439" marR="91439" marT="45733" marB="45733"/>
                </a:tc>
                <a:tc>
                  <a:txBody>
                    <a:bodyPr/>
                    <a:lstStyle/>
                    <a:p>
                      <a:pPr algn="r"/>
                      <a:r>
                        <a:rPr lang="fr-FR" sz="1800" dirty="0"/>
                        <a:t>4</a:t>
                      </a:r>
                    </a:p>
                  </a:txBody>
                  <a:tcPr marL="91439" marR="91439" marT="45733" marB="45733"/>
                </a:tc>
                <a:extLst>
                  <a:ext uri="{0D108BD9-81ED-4DB2-BD59-A6C34878D82A}">
                    <a16:rowId xmlns:a16="http://schemas.microsoft.com/office/drawing/2014/main" val="10000"/>
                  </a:ext>
                </a:extLst>
              </a:tr>
              <a:tr h="370946">
                <a:tc>
                  <a:txBody>
                    <a:bodyPr/>
                    <a:lstStyle/>
                    <a:p>
                      <a:r>
                        <a:rPr lang="fr-FR" sz="1800" dirty="0"/>
                        <a:t>0</a:t>
                      </a:r>
                    </a:p>
                  </a:txBody>
                  <a:tcPr marL="91439" marR="91439" marT="45733" marB="45733"/>
                </a:tc>
                <a:tc>
                  <a:txBody>
                    <a:bodyPr/>
                    <a:lstStyle/>
                    <a:p>
                      <a:pPr algn="r"/>
                      <a:r>
                        <a:rPr lang="fr-FR" sz="1800" dirty="0"/>
                        <a:t>...</a:t>
                      </a:r>
                    </a:p>
                  </a:txBody>
                  <a:tcPr marL="91439" marR="91439" marT="45733" marB="45733"/>
                </a:tc>
                <a:tc>
                  <a:txBody>
                    <a:bodyPr/>
                    <a:lstStyle/>
                    <a:p>
                      <a:pPr algn="r"/>
                      <a:r>
                        <a:rPr lang="fr-FR" sz="1800" dirty="0"/>
                        <a:t>0.04427</a:t>
                      </a:r>
                    </a:p>
                  </a:txBody>
                  <a:tcPr marL="91439" marR="91439" marT="45733" marB="45733"/>
                </a:tc>
                <a:extLst>
                  <a:ext uri="{0D108BD9-81ED-4DB2-BD59-A6C34878D82A}">
                    <a16:rowId xmlns:a16="http://schemas.microsoft.com/office/drawing/2014/main" val="10001"/>
                  </a:ext>
                </a:extLst>
              </a:tr>
              <a:tr h="370946">
                <a:tc>
                  <a:txBody>
                    <a:bodyPr/>
                    <a:lstStyle/>
                    <a:p>
                      <a:r>
                        <a:rPr lang="fr-FR" sz="1800" dirty="0"/>
                        <a:t>1</a:t>
                      </a:r>
                    </a:p>
                  </a:txBody>
                  <a:tcPr marL="91439" marR="91439" marT="45733" marB="45733"/>
                </a:tc>
                <a:tc>
                  <a:txBody>
                    <a:bodyPr/>
                    <a:lstStyle/>
                    <a:p>
                      <a:pPr algn="r"/>
                      <a:r>
                        <a:rPr lang="fr-FR" sz="1800" dirty="0"/>
                        <a:t>...</a:t>
                      </a:r>
                    </a:p>
                  </a:txBody>
                  <a:tcPr marL="91439" marR="91439" marT="45733" marB="45733"/>
                </a:tc>
                <a:tc>
                  <a:txBody>
                    <a:bodyPr/>
                    <a:lstStyle/>
                    <a:p>
                      <a:pPr algn="r"/>
                      <a:r>
                        <a:rPr lang="fr-FR" sz="1800" dirty="0"/>
                        <a:t>0.02039</a:t>
                      </a:r>
                    </a:p>
                  </a:txBody>
                  <a:tcPr marL="91439" marR="91439" marT="45733" marB="45733"/>
                </a:tc>
                <a:extLst>
                  <a:ext uri="{0D108BD9-81ED-4DB2-BD59-A6C34878D82A}">
                    <a16:rowId xmlns:a16="http://schemas.microsoft.com/office/drawing/2014/main" val="10002"/>
                  </a:ext>
                </a:extLst>
              </a:tr>
            </a:tbl>
          </a:graphicData>
        </a:graphic>
      </p:graphicFrame>
      <p:sp>
        <p:nvSpPr>
          <p:cNvPr id="65639" name="Text Box 43"/>
          <p:cNvSpPr txBox="1">
            <a:spLocks noChangeArrowheads="1"/>
          </p:cNvSpPr>
          <p:nvPr/>
        </p:nvSpPr>
        <p:spPr bwMode="auto">
          <a:xfrm rot="-5400000">
            <a:off x="134938" y="4933950"/>
            <a:ext cx="666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CA" altLang="en-US" sz="1600" b="1">
                <a:solidFill>
                  <a:srgbClr val="000000"/>
                </a:solidFill>
                <a:latin typeface="Calibri" pitchFamily="34" charset="0"/>
              </a:rPr>
              <a:t>α(i,t)</a:t>
            </a:r>
          </a:p>
        </p:txBody>
      </p:sp>
      <p:cxnSp>
        <p:nvCxnSpPr>
          <p:cNvPr id="28" name="Connecteur droit 27"/>
          <p:cNvCxnSpPr>
            <a:cxnSpLocks noChangeShapeType="1"/>
          </p:cNvCxnSpPr>
          <p:nvPr/>
        </p:nvCxnSpPr>
        <p:spPr bwMode="auto">
          <a:xfrm>
            <a:off x="695325" y="4518025"/>
            <a:ext cx="1082675" cy="334963"/>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9" name="Text Box 43"/>
          <p:cNvSpPr txBox="1">
            <a:spLocks noChangeArrowheads="1"/>
          </p:cNvSpPr>
          <p:nvPr/>
        </p:nvSpPr>
        <p:spPr bwMode="auto">
          <a:xfrm>
            <a:off x="1508125" y="4468813"/>
            <a:ext cx="269875" cy="3397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err="1">
                <a:solidFill>
                  <a:schemeClr val="bg1"/>
                </a:solidFill>
                <a:latin typeface="+mn-lt"/>
              </a:rPr>
              <a:t>t</a:t>
            </a:r>
            <a:endParaRPr lang="fr-CA" sz="1600" b="1" dirty="0">
              <a:solidFill>
                <a:schemeClr val="bg1"/>
              </a:solidFill>
              <a:latin typeface="+mn-lt"/>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fr-CA" altLang="ko-KR" dirty="0">
                <a:latin typeface="Arial" pitchFamily="34" charset="0"/>
                <a:ea typeface="ＭＳ Ｐゴシック" pitchFamily="34" charset="-128"/>
              </a:rPr>
              <a:t>Application - Localisation</a:t>
            </a:r>
          </a:p>
        </p:txBody>
      </p:sp>
      <p:sp>
        <p:nvSpPr>
          <p:cNvPr id="10243" name="Rectangle 3"/>
          <p:cNvSpPr>
            <a:spLocks noGrp="1" noChangeArrowheads="1"/>
          </p:cNvSpPr>
          <p:nvPr>
            <p:ph idx="1"/>
          </p:nvPr>
        </p:nvSpPr>
        <p:spPr>
          <a:xfrm>
            <a:off x="600891" y="1417638"/>
            <a:ext cx="8229600" cy="1143000"/>
          </a:xfrm>
        </p:spPr>
        <p:txBody>
          <a:bodyPr/>
          <a:lstStyle/>
          <a:p>
            <a:pPr eaLnBrk="1" hangingPunct="1"/>
            <a:r>
              <a:rPr lang="fr-CA" altLang="ko-KR" b="1" dirty="0">
                <a:ea typeface="ＭＳ Ｐゴシック" pitchFamily="34" charset="-128"/>
              </a:rPr>
              <a:t>Modèle (filtre de particule)</a:t>
            </a:r>
          </a:p>
          <a:p>
            <a:pPr lvl="1" eaLnBrk="1" hangingPunct="1"/>
            <a:r>
              <a:rPr lang="fr-CA" altLang="en-US" i="1" dirty="0">
                <a:ea typeface="ＭＳ Ｐゴシック" pitchFamily="34" charset="-128"/>
              </a:rPr>
              <a:t>E</a:t>
            </a:r>
            <a:r>
              <a:rPr lang="fr-CA" altLang="en-US" i="1" baseline="-25000" dirty="0">
                <a:ea typeface="ＭＳ Ｐゴシック" pitchFamily="34" charset="-128"/>
              </a:rPr>
              <a:t>t </a:t>
            </a:r>
            <a:r>
              <a:rPr lang="fr-CA" altLang="en-US" dirty="0">
                <a:ea typeface="ＭＳ Ｐゴシック" pitchFamily="34" charset="-128"/>
              </a:rPr>
              <a:t>sont l</a:t>
            </a:r>
            <a:r>
              <a:rPr lang="fr-CA" altLang="fr-FR" dirty="0">
                <a:ea typeface="ＭＳ Ｐゴシック" pitchFamily="34" charset="-128"/>
              </a:rPr>
              <a:t>’</a:t>
            </a:r>
            <a:r>
              <a:rPr lang="fr-CA" altLang="en-US" dirty="0">
                <a:ea typeface="ＭＳ Ｐゴシック" pitchFamily="34" charset="-128"/>
              </a:rPr>
              <a:t>information fournie par les capteurs du robot</a:t>
            </a:r>
            <a:endParaRPr lang="fr-CA" altLang="ko-KR" dirty="0">
              <a:ea typeface="ＭＳ Ｐゴシック" pitchFamily="34" charset="-128"/>
            </a:endParaRPr>
          </a:p>
          <a:p>
            <a:pPr lvl="1" eaLnBrk="1" hangingPunct="1"/>
            <a:r>
              <a:rPr lang="fr-CA" altLang="en-US" i="1" dirty="0" err="1">
                <a:ea typeface="ＭＳ Ｐゴシック" pitchFamily="34" charset="-128"/>
              </a:rPr>
              <a:t>X</a:t>
            </a:r>
            <a:r>
              <a:rPr lang="fr-CA" altLang="en-US" i="1" baseline="-25000" dirty="0" err="1">
                <a:ea typeface="ＭＳ Ｐゴシック" pitchFamily="34" charset="-128"/>
              </a:rPr>
              <a:t>t</a:t>
            </a:r>
            <a:r>
              <a:rPr lang="fr-CA" altLang="en-US" i="1" baseline="-25000" dirty="0">
                <a:ea typeface="ＭＳ Ｐゴシック" pitchFamily="34" charset="-128"/>
              </a:rPr>
              <a:t> </a:t>
            </a:r>
            <a:r>
              <a:rPr lang="fr-CA" altLang="en-US" dirty="0">
                <a:ea typeface="ＭＳ Ｐゴシック" pitchFamily="34" charset="-128"/>
              </a:rPr>
              <a:t>sont l</a:t>
            </a:r>
            <a:r>
              <a:rPr lang="fr-CA" altLang="fr-FR" dirty="0">
                <a:ea typeface="ＭＳ Ｐゴシック" pitchFamily="34" charset="-128"/>
              </a:rPr>
              <a:t>’</a:t>
            </a:r>
            <a:r>
              <a:rPr lang="fr-CA" altLang="en-US" dirty="0">
                <a:ea typeface="ＭＳ Ｐゴシック" pitchFamily="34" charset="-128"/>
              </a:rPr>
              <a:t>information sur la position du robot</a:t>
            </a:r>
            <a:endParaRPr lang="fr-CA" altLang="ko-KR" dirty="0">
              <a:ea typeface="ＭＳ Ｐゴシック" pitchFamily="34" charset="-128"/>
            </a:endParaRPr>
          </a:p>
        </p:txBody>
      </p:sp>
      <p:sp>
        <p:nvSpPr>
          <p:cNvPr id="10244" name="Espace réservé de la date 6"/>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fr-CA" altLang="en-US">
                <a:latin typeface="Calibri" pitchFamily="34" charset="0"/>
                <a:ea typeface="Gulim" pitchFamily="34" charset="-127"/>
                <a:cs typeface="ＭＳ Ｐゴシック" pitchFamily="34" charset="-128"/>
              </a:rPr>
              <a:t>IFT 615</a:t>
            </a:r>
            <a:endParaRPr lang="en-US" altLang="ko-KR">
              <a:latin typeface="Calibri" pitchFamily="34" charset="0"/>
              <a:ea typeface="Gulim" pitchFamily="34" charset="-127"/>
              <a:cs typeface="ＭＳ Ｐゴシック" pitchFamily="34" charset="-128"/>
            </a:endParaRPr>
          </a:p>
        </p:txBody>
      </p:sp>
      <p:sp>
        <p:nvSpPr>
          <p:cNvPr id="10245" name="Espace réservé du pied de page 7"/>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ko-KR">
                <a:latin typeface="Calibri" pitchFamily="34" charset="0"/>
                <a:ea typeface="Gulim" pitchFamily="34" charset="-127"/>
                <a:cs typeface="ＭＳ Ｐゴシック" pitchFamily="34" charset="-128"/>
              </a:rPr>
              <a:t>Froduald Kabanza</a:t>
            </a:r>
            <a:endParaRPr lang="en-US" altLang="ko-KR">
              <a:latin typeface="Calibri" pitchFamily="34" charset="0"/>
              <a:ea typeface="Gulim" pitchFamily="34" charset="-127"/>
              <a:cs typeface="ＭＳ Ｐゴシック" pitchFamily="34" charset="-128"/>
            </a:endParaRPr>
          </a:p>
        </p:txBody>
      </p:sp>
      <p:sp>
        <p:nvSpPr>
          <p:cNvPr id="10246"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65802103-D297-4C48-A28C-E2842B792235}" type="slidenum">
              <a:rPr lang="en-US" altLang="ko-KR" smtClean="0">
                <a:latin typeface="Calibri" pitchFamily="34" charset="0"/>
                <a:ea typeface="Gulim" pitchFamily="34" charset="-127"/>
              </a:rPr>
              <a:pPr eaLnBrk="1" hangingPunct="1"/>
              <a:t>8</a:t>
            </a:fld>
            <a:endParaRPr lang="en-US" altLang="ko-KR">
              <a:latin typeface="Calibri" pitchFamily="34" charset="0"/>
              <a:ea typeface="Gulim" pitchFamily="34" charset="-127"/>
            </a:endParaRPr>
          </a:p>
        </p:txBody>
      </p:sp>
      <p:pic>
        <p:nvPicPr>
          <p:cNvPr id="3" name="Picture 2" descr="A picture containing text, brick, red&#10;&#10;Description automatically generated">
            <a:extLst>
              <a:ext uri="{FF2B5EF4-FFF2-40B4-BE49-F238E27FC236}">
                <a16:creationId xmlns:a16="http://schemas.microsoft.com/office/drawing/2014/main" id="{F4C54C79-B38B-460B-B1D1-5DBC170C7EB7}"/>
              </a:ext>
            </a:extLst>
          </p:cNvPr>
          <p:cNvPicPr>
            <a:picLocks noChangeAspect="1"/>
          </p:cNvPicPr>
          <p:nvPr/>
        </p:nvPicPr>
        <p:blipFill>
          <a:blip r:embed="rId3"/>
          <a:stretch>
            <a:fillRect/>
          </a:stretch>
        </p:blipFill>
        <p:spPr>
          <a:xfrm>
            <a:off x="1397136" y="2642363"/>
            <a:ext cx="3501350" cy="2328928"/>
          </a:xfrm>
          <a:prstGeom prst="rect">
            <a:avLst/>
          </a:prstGeom>
        </p:spPr>
      </p:pic>
      <p:sp>
        <p:nvSpPr>
          <p:cNvPr id="4" name="TextBox 3">
            <a:extLst>
              <a:ext uri="{FF2B5EF4-FFF2-40B4-BE49-F238E27FC236}">
                <a16:creationId xmlns:a16="http://schemas.microsoft.com/office/drawing/2014/main" id="{CBD29B4A-569E-4F08-8C66-C577BDC8C56F}"/>
              </a:ext>
            </a:extLst>
          </p:cNvPr>
          <p:cNvSpPr txBox="1"/>
          <p:nvPr/>
        </p:nvSpPr>
        <p:spPr>
          <a:xfrm>
            <a:off x="1285081" y="4988123"/>
            <a:ext cx="1365054" cy="307777"/>
          </a:xfrm>
          <a:prstGeom prst="rect">
            <a:avLst/>
          </a:prstGeom>
          <a:noFill/>
        </p:spPr>
        <p:txBody>
          <a:bodyPr wrap="none" rtlCol="0">
            <a:spAutoFit/>
          </a:bodyPr>
          <a:lstStyle/>
          <a:p>
            <a:r>
              <a:rPr lang="en-CA" sz="1400" dirty="0"/>
              <a:t>Source:  </a:t>
            </a:r>
            <a:r>
              <a:rPr lang="en-CA" sz="1400" dirty="0">
                <a:hlinkClick r:id="rId4"/>
              </a:rPr>
              <a:t>Udacity</a:t>
            </a:r>
            <a:endParaRPr lang="en-US" sz="1400" dirty="0"/>
          </a:p>
        </p:txBody>
      </p:sp>
      <p:sp>
        <p:nvSpPr>
          <p:cNvPr id="11" name="Rectangle 3">
            <a:extLst>
              <a:ext uri="{FF2B5EF4-FFF2-40B4-BE49-F238E27FC236}">
                <a16:creationId xmlns:a16="http://schemas.microsoft.com/office/drawing/2014/main" id="{DBF8FF5E-6F8E-40F1-9F7F-FF2C2F7D51B0}"/>
              </a:ext>
            </a:extLst>
          </p:cNvPr>
          <p:cNvSpPr txBox="1">
            <a:spLocks noChangeArrowheads="1"/>
          </p:cNvSpPr>
          <p:nvPr/>
        </p:nvSpPr>
        <p:spPr bwMode="auto">
          <a:xfrm>
            <a:off x="763881" y="5796258"/>
            <a:ext cx="8229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lr>
                <a:srgbClr val="0000FF"/>
              </a:buClr>
              <a:buSzPct val="125000"/>
              <a:buFont typeface="Lucida Grande" charset="0"/>
              <a:buChar char="●"/>
              <a:defRPr sz="20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Clr>
                <a:srgbClr val="0000FF"/>
              </a:buClr>
              <a:buSzPct val="85000"/>
              <a:buFont typeface="Wingdings" charset="0"/>
              <a:buChar char="u"/>
              <a:defRPr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Clr>
                <a:srgbClr val="0000FF"/>
              </a:buClr>
              <a:buFont typeface="Lucida Grande" charset="0"/>
              <a:buChar char="»"/>
              <a:defRPr sz="16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CA" altLang="ko-KR" dirty="0">
                <a:ea typeface="ＭＳ Ｐゴシック" pitchFamily="34" charset="-128"/>
              </a:rPr>
              <a:t>Très utilisé en robotique et conduite autonome (filtre de particules)</a:t>
            </a:r>
          </a:p>
        </p:txBody>
      </p:sp>
      <p:grpSp>
        <p:nvGrpSpPr>
          <p:cNvPr id="40" name="Group 39">
            <a:extLst>
              <a:ext uri="{FF2B5EF4-FFF2-40B4-BE49-F238E27FC236}">
                <a16:creationId xmlns:a16="http://schemas.microsoft.com/office/drawing/2014/main" id="{8621CC4E-6994-46B6-A4B8-2ED3B865C4C6}"/>
              </a:ext>
            </a:extLst>
          </p:cNvPr>
          <p:cNvGrpSpPr/>
          <p:nvPr/>
        </p:nvGrpSpPr>
        <p:grpSpPr>
          <a:xfrm>
            <a:off x="6069014" y="2642363"/>
            <a:ext cx="2761478" cy="1061275"/>
            <a:chOff x="2392089" y="2729115"/>
            <a:chExt cx="3962400" cy="1803059"/>
          </a:xfrm>
        </p:grpSpPr>
        <p:sp>
          <p:nvSpPr>
            <p:cNvPr id="41" name="Oval 6">
              <a:extLst>
                <a:ext uri="{FF2B5EF4-FFF2-40B4-BE49-F238E27FC236}">
                  <a16:creationId xmlns:a16="http://schemas.microsoft.com/office/drawing/2014/main" id="{8A93086B-6767-4CDB-A51C-0506C0A03CE0}"/>
                </a:ext>
              </a:extLst>
            </p:cNvPr>
            <p:cNvSpPr>
              <a:spLocks noChangeArrowheads="1"/>
            </p:cNvSpPr>
            <p:nvPr/>
          </p:nvSpPr>
          <p:spPr bwMode="auto">
            <a:xfrm>
              <a:off x="3916089" y="2729115"/>
              <a:ext cx="793476" cy="785993"/>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sz="1400"/>
            </a:p>
          </p:txBody>
        </p:sp>
        <p:sp>
          <p:nvSpPr>
            <p:cNvPr id="42" name="Oval 7">
              <a:extLst>
                <a:ext uri="{FF2B5EF4-FFF2-40B4-BE49-F238E27FC236}">
                  <a16:creationId xmlns:a16="http://schemas.microsoft.com/office/drawing/2014/main" id="{7BFA02AC-2CAA-465B-8B68-AAB9F7E9309F}"/>
                </a:ext>
              </a:extLst>
            </p:cNvPr>
            <p:cNvSpPr>
              <a:spLocks noChangeArrowheads="1"/>
            </p:cNvSpPr>
            <p:nvPr/>
          </p:nvSpPr>
          <p:spPr bwMode="auto">
            <a:xfrm>
              <a:off x="5135289" y="2729115"/>
              <a:ext cx="793476" cy="785993"/>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sz="1400"/>
            </a:p>
          </p:txBody>
        </p:sp>
        <p:sp>
          <p:nvSpPr>
            <p:cNvPr id="43" name="Oval 8">
              <a:extLst>
                <a:ext uri="{FF2B5EF4-FFF2-40B4-BE49-F238E27FC236}">
                  <a16:creationId xmlns:a16="http://schemas.microsoft.com/office/drawing/2014/main" id="{01E16A75-12C9-4FA6-9C66-1D55615BECE9}"/>
                </a:ext>
              </a:extLst>
            </p:cNvPr>
            <p:cNvSpPr>
              <a:spLocks noChangeArrowheads="1"/>
            </p:cNvSpPr>
            <p:nvPr/>
          </p:nvSpPr>
          <p:spPr bwMode="auto">
            <a:xfrm>
              <a:off x="2696889" y="2729115"/>
              <a:ext cx="793476" cy="785993"/>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sz="1400"/>
            </a:p>
          </p:txBody>
        </p:sp>
        <p:sp>
          <p:nvSpPr>
            <p:cNvPr id="44" name="Line 19">
              <a:extLst>
                <a:ext uri="{FF2B5EF4-FFF2-40B4-BE49-F238E27FC236}">
                  <a16:creationId xmlns:a16="http://schemas.microsoft.com/office/drawing/2014/main" id="{7909FEA1-5069-448E-BA05-7E4C7E350785}"/>
                </a:ext>
              </a:extLst>
            </p:cNvPr>
            <p:cNvSpPr>
              <a:spLocks noChangeShapeType="1"/>
            </p:cNvSpPr>
            <p:nvPr/>
          </p:nvSpPr>
          <p:spPr bwMode="auto">
            <a:xfrm>
              <a:off x="2392089" y="3186315"/>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sz="1400"/>
            </a:p>
          </p:txBody>
        </p:sp>
        <p:sp>
          <p:nvSpPr>
            <p:cNvPr id="45" name="Line 20">
              <a:extLst>
                <a:ext uri="{FF2B5EF4-FFF2-40B4-BE49-F238E27FC236}">
                  <a16:creationId xmlns:a16="http://schemas.microsoft.com/office/drawing/2014/main" id="{68F9FB70-EC47-4866-A778-C6C07BEA8E51}"/>
                </a:ext>
              </a:extLst>
            </p:cNvPr>
            <p:cNvSpPr>
              <a:spLocks noChangeShapeType="1"/>
            </p:cNvSpPr>
            <p:nvPr/>
          </p:nvSpPr>
          <p:spPr bwMode="auto">
            <a:xfrm>
              <a:off x="3611289" y="3186315"/>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sz="1400"/>
            </a:p>
          </p:txBody>
        </p:sp>
        <p:sp>
          <p:nvSpPr>
            <p:cNvPr id="46" name="Line 21">
              <a:extLst>
                <a:ext uri="{FF2B5EF4-FFF2-40B4-BE49-F238E27FC236}">
                  <a16:creationId xmlns:a16="http://schemas.microsoft.com/office/drawing/2014/main" id="{4CCECA36-1D0E-4ABC-9EDB-FC3386CAD6FD}"/>
                </a:ext>
              </a:extLst>
            </p:cNvPr>
            <p:cNvSpPr>
              <a:spLocks noChangeShapeType="1"/>
            </p:cNvSpPr>
            <p:nvPr/>
          </p:nvSpPr>
          <p:spPr bwMode="auto">
            <a:xfrm>
              <a:off x="4830489" y="3186315"/>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sz="1400"/>
            </a:p>
          </p:txBody>
        </p:sp>
        <p:sp>
          <p:nvSpPr>
            <p:cNvPr id="47" name="Line 22">
              <a:extLst>
                <a:ext uri="{FF2B5EF4-FFF2-40B4-BE49-F238E27FC236}">
                  <a16:creationId xmlns:a16="http://schemas.microsoft.com/office/drawing/2014/main" id="{08584953-AE0C-4D5F-8026-16BE3C595BB3}"/>
                </a:ext>
              </a:extLst>
            </p:cNvPr>
            <p:cNvSpPr>
              <a:spLocks noChangeShapeType="1"/>
            </p:cNvSpPr>
            <p:nvPr/>
          </p:nvSpPr>
          <p:spPr bwMode="auto">
            <a:xfrm>
              <a:off x="6049689" y="3186315"/>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sz="1400"/>
            </a:p>
          </p:txBody>
        </p:sp>
        <mc:AlternateContent xmlns:mc="http://schemas.openxmlformats.org/markup-compatibility/2006" xmlns:a14="http://schemas.microsoft.com/office/drawing/2010/main">
          <mc:Choice Requires="a14">
            <p:sp>
              <p:nvSpPr>
                <p:cNvPr id="48" name="Object 33">
                  <a:extLst>
                    <a:ext uri="{FF2B5EF4-FFF2-40B4-BE49-F238E27FC236}">
                      <a16:creationId xmlns:a16="http://schemas.microsoft.com/office/drawing/2014/main" id="{75834C45-EE0C-47B1-B332-CA63D40A6601}"/>
                    </a:ext>
                  </a:extLst>
                </p:cNvPr>
                <p:cNvSpPr txBox="1"/>
                <p:nvPr/>
              </p:nvSpPr>
              <p:spPr bwMode="auto">
                <a:xfrm>
                  <a:off x="2792139" y="2881515"/>
                  <a:ext cx="717550" cy="561975"/>
                </a:xfrm>
                <a:prstGeom prst="rect">
                  <a:avLst/>
                </a:prstGeom>
                <a:noFill/>
                <a:ln>
                  <a:noFill/>
                </a:ln>
                <a:effectLst/>
              </p:spPr>
              <p:txBody>
                <a:bodyPr anchor="ctr">
                  <a:normAutofit/>
                </a:bodyPr>
                <a:lstStyle/>
                <a:p>
                  <a:pPr/>
                  <a14:m>
                    <m:oMathPara xmlns:m="http://schemas.openxmlformats.org/officeDocument/2006/math">
                      <m:oMathParaPr>
                        <m:jc m:val="left"/>
                      </m:oMathParaPr>
                      <m:oMath xmlns:m="http://schemas.openxmlformats.org/officeDocument/2006/math">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𝑋</m:t>
                            </m:r>
                          </m:e>
                          <m:sub>
                            <m:r>
                              <a:rPr lang="en-US" sz="1400" i="1">
                                <a:solidFill>
                                  <a:srgbClr val="000000"/>
                                </a:solidFill>
                                <a:latin typeface="Cambria Math" panose="02040503050406030204" pitchFamily="18" charset="0"/>
                              </a:rPr>
                              <m:t>𝑡</m:t>
                            </m:r>
                            <m:r>
                              <a:rPr lang="en-US" sz="1400" i="1">
                                <a:solidFill>
                                  <a:srgbClr val="000000"/>
                                </a:solidFill>
                                <a:latin typeface="Cambria Math" panose="02040503050406030204" pitchFamily="18" charset="0"/>
                              </a:rPr>
                              <m:t>−1</m:t>
                            </m:r>
                          </m:sub>
                        </m:sSub>
                      </m:oMath>
                    </m:oMathPara>
                  </a14:m>
                  <a:endParaRPr lang="en-US" sz="1400" dirty="0"/>
                </a:p>
              </p:txBody>
            </p:sp>
          </mc:Choice>
          <mc:Fallback xmlns="">
            <p:sp>
              <p:nvSpPr>
                <p:cNvPr id="48" name="Object 33">
                  <a:extLst>
                    <a:ext uri="{FF2B5EF4-FFF2-40B4-BE49-F238E27FC236}">
                      <a16:creationId xmlns:a16="http://schemas.microsoft.com/office/drawing/2014/main" id="{75834C45-EE0C-47B1-B332-CA63D40A6601}"/>
                    </a:ext>
                  </a:extLst>
                </p:cNvPr>
                <p:cNvSpPr txBox="1">
                  <a:spLocks noRot="1" noChangeAspect="1" noMove="1" noResize="1" noEditPoints="1" noAdjustHandles="1" noChangeArrowheads="1" noChangeShapeType="1" noTextEdit="1"/>
                </p:cNvSpPr>
                <p:nvPr/>
              </p:nvSpPr>
              <p:spPr bwMode="auto">
                <a:xfrm>
                  <a:off x="2792139" y="2881515"/>
                  <a:ext cx="717550" cy="561975"/>
                </a:xfrm>
                <a:prstGeom prst="rect">
                  <a:avLst/>
                </a:prstGeom>
                <a:blipFill>
                  <a:blip r:embed="rId5"/>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Object 35">
                  <a:extLst>
                    <a:ext uri="{FF2B5EF4-FFF2-40B4-BE49-F238E27FC236}">
                      <a16:creationId xmlns:a16="http://schemas.microsoft.com/office/drawing/2014/main" id="{A64C97A1-47F0-47EA-B9F4-34969BC139A8}"/>
                    </a:ext>
                  </a:extLst>
                </p:cNvPr>
                <p:cNvSpPr txBox="1"/>
                <p:nvPr/>
              </p:nvSpPr>
              <p:spPr bwMode="auto">
                <a:xfrm>
                  <a:off x="5230539" y="2881515"/>
                  <a:ext cx="717550" cy="561975"/>
                </a:xfrm>
                <a:prstGeom prst="rect">
                  <a:avLst/>
                </a:prstGeom>
                <a:noFill/>
                <a:ln>
                  <a:noFill/>
                </a:ln>
                <a:effectLst/>
              </p:spPr>
              <p:txBody>
                <a:bodyPr anchor="ctr">
                  <a:normAutofit/>
                </a:bodyPr>
                <a:lstStyle/>
                <a:p>
                  <a:pPr/>
                  <a14:m>
                    <m:oMathPara xmlns:m="http://schemas.openxmlformats.org/officeDocument/2006/math">
                      <m:oMathParaPr>
                        <m:jc m:val="left"/>
                      </m:oMathParaPr>
                      <m:oMath xmlns:m="http://schemas.openxmlformats.org/officeDocument/2006/math">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𝑋</m:t>
                            </m:r>
                          </m:e>
                          <m:sub>
                            <m:r>
                              <a:rPr lang="en-US" sz="1400" i="1">
                                <a:solidFill>
                                  <a:srgbClr val="000000"/>
                                </a:solidFill>
                                <a:latin typeface="Cambria Math" panose="02040503050406030204" pitchFamily="18" charset="0"/>
                              </a:rPr>
                              <m:t>𝑡</m:t>
                            </m:r>
                            <m:r>
                              <a:rPr lang="en-US" sz="1400" i="1">
                                <a:solidFill>
                                  <a:srgbClr val="000000"/>
                                </a:solidFill>
                                <a:latin typeface="Cambria Math" panose="02040503050406030204" pitchFamily="18" charset="0"/>
                              </a:rPr>
                              <m:t>+1</m:t>
                            </m:r>
                          </m:sub>
                        </m:sSub>
                      </m:oMath>
                    </m:oMathPara>
                  </a14:m>
                  <a:endParaRPr lang="en-US" sz="1400" dirty="0"/>
                </a:p>
              </p:txBody>
            </p:sp>
          </mc:Choice>
          <mc:Fallback xmlns="">
            <p:sp>
              <p:nvSpPr>
                <p:cNvPr id="49" name="Object 35">
                  <a:extLst>
                    <a:ext uri="{FF2B5EF4-FFF2-40B4-BE49-F238E27FC236}">
                      <a16:creationId xmlns:a16="http://schemas.microsoft.com/office/drawing/2014/main" id="{A64C97A1-47F0-47EA-B9F4-34969BC139A8}"/>
                    </a:ext>
                  </a:extLst>
                </p:cNvPr>
                <p:cNvSpPr txBox="1">
                  <a:spLocks noRot="1" noChangeAspect="1" noMove="1" noResize="1" noEditPoints="1" noAdjustHandles="1" noChangeArrowheads="1" noChangeShapeType="1" noTextEdit="1"/>
                </p:cNvSpPr>
                <p:nvPr/>
              </p:nvSpPr>
              <p:spPr bwMode="auto">
                <a:xfrm>
                  <a:off x="5230539" y="2881515"/>
                  <a:ext cx="717550" cy="561975"/>
                </a:xfrm>
                <a:prstGeom prst="rect">
                  <a:avLst/>
                </a:prstGeom>
                <a:blipFill>
                  <a:blip r:embed="rId6"/>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Object 36">
                  <a:extLst>
                    <a:ext uri="{FF2B5EF4-FFF2-40B4-BE49-F238E27FC236}">
                      <a16:creationId xmlns:a16="http://schemas.microsoft.com/office/drawing/2014/main" id="{1AD6A92A-2D8A-4CE3-ABCC-8333B29FCFCE}"/>
                    </a:ext>
                  </a:extLst>
                </p:cNvPr>
                <p:cNvSpPr txBox="1"/>
                <p:nvPr/>
              </p:nvSpPr>
              <p:spPr bwMode="auto">
                <a:xfrm>
                  <a:off x="4089127" y="2881515"/>
                  <a:ext cx="498475" cy="561975"/>
                </a:xfrm>
                <a:prstGeom prst="rect">
                  <a:avLst/>
                </a:prstGeom>
                <a:noFill/>
                <a:ln>
                  <a:noFill/>
                </a:ln>
                <a:effectLst/>
              </p:spPr>
              <p:txBody>
                <a:bodyPr anchor="ctr">
                  <a:normAutofit/>
                </a:bodyPr>
                <a:lstStyle/>
                <a:p>
                  <a:pPr/>
                  <a14:m>
                    <m:oMathPara xmlns:m="http://schemas.openxmlformats.org/officeDocument/2006/math">
                      <m:oMathParaPr>
                        <m:jc m:val="left"/>
                      </m:oMathParaPr>
                      <m:oMath xmlns:m="http://schemas.openxmlformats.org/officeDocument/2006/math">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𝑋</m:t>
                            </m:r>
                          </m:e>
                          <m:sub>
                            <m:r>
                              <a:rPr lang="en-US" sz="1400" i="1">
                                <a:solidFill>
                                  <a:srgbClr val="000000"/>
                                </a:solidFill>
                                <a:latin typeface="Cambria Math" panose="02040503050406030204" pitchFamily="18" charset="0"/>
                              </a:rPr>
                              <m:t>𝑡</m:t>
                            </m:r>
                          </m:sub>
                        </m:sSub>
                      </m:oMath>
                    </m:oMathPara>
                  </a14:m>
                  <a:endParaRPr lang="en-US" sz="1400" dirty="0"/>
                </a:p>
              </p:txBody>
            </p:sp>
          </mc:Choice>
          <mc:Fallback xmlns="">
            <p:sp>
              <p:nvSpPr>
                <p:cNvPr id="50" name="Object 36">
                  <a:extLst>
                    <a:ext uri="{FF2B5EF4-FFF2-40B4-BE49-F238E27FC236}">
                      <a16:creationId xmlns:a16="http://schemas.microsoft.com/office/drawing/2014/main" id="{1AD6A92A-2D8A-4CE3-ABCC-8333B29FCFCE}"/>
                    </a:ext>
                  </a:extLst>
                </p:cNvPr>
                <p:cNvSpPr txBox="1">
                  <a:spLocks noRot="1" noChangeAspect="1" noMove="1" noResize="1" noEditPoints="1" noAdjustHandles="1" noChangeArrowheads="1" noChangeShapeType="1" noTextEdit="1"/>
                </p:cNvSpPr>
                <p:nvPr/>
              </p:nvSpPr>
              <p:spPr bwMode="auto">
                <a:xfrm>
                  <a:off x="4089127" y="2881515"/>
                  <a:ext cx="498475" cy="561975"/>
                </a:xfrm>
                <a:prstGeom prst="rect">
                  <a:avLst/>
                </a:prstGeom>
                <a:blipFill>
                  <a:blip r:embed="rId7"/>
                  <a:stretch>
                    <a:fillRect/>
                  </a:stretch>
                </a:blipFill>
                <a:ln>
                  <a:noFill/>
                </a:ln>
                <a:effectLst/>
              </p:spPr>
              <p:txBody>
                <a:bodyPr/>
                <a:lstStyle/>
                <a:p>
                  <a:r>
                    <a:rPr lang="en-US">
                      <a:noFill/>
                    </a:rPr>
                    <a:t> </a:t>
                  </a:r>
                </a:p>
              </p:txBody>
            </p:sp>
          </mc:Fallback>
        </mc:AlternateContent>
        <p:cxnSp>
          <p:nvCxnSpPr>
            <p:cNvPr id="51" name="Connecteur droit 53">
              <a:extLst>
                <a:ext uri="{FF2B5EF4-FFF2-40B4-BE49-F238E27FC236}">
                  <a16:creationId xmlns:a16="http://schemas.microsoft.com/office/drawing/2014/main" id="{06D91100-BC63-4516-B01D-DB071A602E76}"/>
                </a:ext>
              </a:extLst>
            </p:cNvPr>
            <p:cNvCxnSpPr>
              <a:cxnSpLocks noChangeShapeType="1"/>
            </p:cNvCxnSpPr>
            <p:nvPr/>
          </p:nvCxnSpPr>
          <p:spPr bwMode="auto">
            <a:xfrm>
              <a:off x="3150914" y="3504412"/>
              <a:ext cx="0" cy="214313"/>
            </a:xfrm>
            <a:prstGeom prst="line">
              <a:avLst/>
            </a:prstGeom>
            <a:noFill/>
            <a:ln w="25400">
              <a:solidFill>
                <a:schemeClr val="tx1"/>
              </a:solidFill>
              <a:round/>
              <a:headEnd type="none" w="med" len="me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2" name="Connecteur droit 55">
              <a:extLst>
                <a:ext uri="{FF2B5EF4-FFF2-40B4-BE49-F238E27FC236}">
                  <a16:creationId xmlns:a16="http://schemas.microsoft.com/office/drawing/2014/main" id="{2446E5FA-93C0-4E8D-8C20-185BAA8D57BD}"/>
                </a:ext>
              </a:extLst>
            </p:cNvPr>
            <p:cNvCxnSpPr>
              <a:cxnSpLocks noChangeShapeType="1"/>
            </p:cNvCxnSpPr>
            <p:nvPr/>
          </p:nvCxnSpPr>
          <p:spPr bwMode="auto">
            <a:xfrm>
              <a:off x="4379639" y="3517112"/>
              <a:ext cx="0" cy="214313"/>
            </a:xfrm>
            <a:prstGeom prst="line">
              <a:avLst/>
            </a:prstGeom>
            <a:noFill/>
            <a:ln w="25400">
              <a:solidFill>
                <a:schemeClr val="tx1"/>
              </a:solidFill>
              <a:round/>
              <a:headEnd type="none" w="med" len="me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3" name="Connecteur droit 56">
              <a:extLst>
                <a:ext uri="{FF2B5EF4-FFF2-40B4-BE49-F238E27FC236}">
                  <a16:creationId xmlns:a16="http://schemas.microsoft.com/office/drawing/2014/main" id="{3297A1FB-FCBB-4553-86EA-99DDE70A5911}"/>
                </a:ext>
              </a:extLst>
            </p:cNvPr>
            <p:cNvCxnSpPr>
              <a:cxnSpLocks noChangeShapeType="1"/>
            </p:cNvCxnSpPr>
            <p:nvPr/>
          </p:nvCxnSpPr>
          <p:spPr bwMode="auto">
            <a:xfrm>
              <a:off x="5582964" y="3504412"/>
              <a:ext cx="0" cy="214313"/>
            </a:xfrm>
            <a:prstGeom prst="line">
              <a:avLst/>
            </a:prstGeom>
            <a:noFill/>
            <a:ln w="25400">
              <a:solidFill>
                <a:schemeClr val="tx1"/>
              </a:solidFill>
              <a:round/>
              <a:headEnd type="none" w="med" len="me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4" name="Oval 6">
              <a:extLst>
                <a:ext uri="{FF2B5EF4-FFF2-40B4-BE49-F238E27FC236}">
                  <a16:creationId xmlns:a16="http://schemas.microsoft.com/office/drawing/2014/main" id="{611DED26-7CAD-46DF-AF15-5B0528D6E79B}"/>
                </a:ext>
              </a:extLst>
            </p:cNvPr>
            <p:cNvSpPr>
              <a:spLocks noChangeArrowheads="1"/>
            </p:cNvSpPr>
            <p:nvPr/>
          </p:nvSpPr>
          <p:spPr bwMode="auto">
            <a:xfrm>
              <a:off x="3935413" y="3746181"/>
              <a:ext cx="793476" cy="785993"/>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sz="1400"/>
            </a:p>
          </p:txBody>
        </p:sp>
        <p:sp>
          <p:nvSpPr>
            <p:cNvPr id="55" name="Oval 7">
              <a:extLst>
                <a:ext uri="{FF2B5EF4-FFF2-40B4-BE49-F238E27FC236}">
                  <a16:creationId xmlns:a16="http://schemas.microsoft.com/office/drawing/2014/main" id="{FED40BF5-DEC2-4786-97A1-BD11077D3A56}"/>
                </a:ext>
              </a:extLst>
            </p:cNvPr>
            <p:cNvSpPr>
              <a:spLocks noChangeArrowheads="1"/>
            </p:cNvSpPr>
            <p:nvPr/>
          </p:nvSpPr>
          <p:spPr bwMode="auto">
            <a:xfrm>
              <a:off x="5154613" y="3746181"/>
              <a:ext cx="793476" cy="785993"/>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sz="1400"/>
            </a:p>
          </p:txBody>
        </p:sp>
        <p:sp>
          <p:nvSpPr>
            <p:cNvPr id="56" name="Oval 8">
              <a:extLst>
                <a:ext uri="{FF2B5EF4-FFF2-40B4-BE49-F238E27FC236}">
                  <a16:creationId xmlns:a16="http://schemas.microsoft.com/office/drawing/2014/main" id="{20F5F10A-4285-416A-A42F-FA3F04C2A90A}"/>
                </a:ext>
              </a:extLst>
            </p:cNvPr>
            <p:cNvSpPr>
              <a:spLocks noChangeArrowheads="1"/>
            </p:cNvSpPr>
            <p:nvPr/>
          </p:nvSpPr>
          <p:spPr bwMode="auto">
            <a:xfrm>
              <a:off x="2716213" y="3746181"/>
              <a:ext cx="793476" cy="785993"/>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sz="1400"/>
            </a:p>
          </p:txBody>
        </p:sp>
        <mc:AlternateContent xmlns:mc="http://schemas.openxmlformats.org/markup-compatibility/2006" xmlns:a14="http://schemas.microsoft.com/office/drawing/2010/main">
          <mc:Choice Requires="a14">
            <p:sp>
              <p:nvSpPr>
                <p:cNvPr id="57" name="Object 33">
                  <a:extLst>
                    <a:ext uri="{FF2B5EF4-FFF2-40B4-BE49-F238E27FC236}">
                      <a16:creationId xmlns:a16="http://schemas.microsoft.com/office/drawing/2014/main" id="{96436ECD-5DBF-421D-AC40-E586A67ED7DB}"/>
                    </a:ext>
                  </a:extLst>
                </p:cNvPr>
                <p:cNvSpPr txBox="1"/>
                <p:nvPr/>
              </p:nvSpPr>
              <p:spPr bwMode="auto">
                <a:xfrm>
                  <a:off x="2836863" y="3898218"/>
                  <a:ext cx="717550" cy="561975"/>
                </a:xfrm>
                <a:prstGeom prst="rect">
                  <a:avLst/>
                </a:prstGeom>
                <a:noFill/>
                <a:ln>
                  <a:noFill/>
                </a:ln>
                <a:effectLst/>
              </p:spPr>
              <p:txBody>
                <a:bodyPr anchor="ctr">
                  <a:normAutofit/>
                </a:bodyPr>
                <a:lstStyle/>
                <a:p>
                  <a:pPr/>
                  <a14:m>
                    <m:oMathPara xmlns:m="http://schemas.openxmlformats.org/officeDocument/2006/math">
                      <m:oMathParaPr>
                        <m:jc m:val="left"/>
                      </m:oMathParaPr>
                      <m:oMath xmlns:m="http://schemas.openxmlformats.org/officeDocument/2006/math">
                        <m:sSub>
                          <m:sSubPr>
                            <m:ctrlPr>
                              <a:rPr lang="en-US" sz="1400" i="1" smtClean="0">
                                <a:solidFill>
                                  <a:srgbClr val="000000"/>
                                </a:solidFill>
                                <a:latin typeface="Cambria Math" panose="02040503050406030204" pitchFamily="18" charset="0"/>
                              </a:rPr>
                            </m:ctrlPr>
                          </m:sSubPr>
                          <m:e>
                            <m:r>
                              <a:rPr lang="en-CA" sz="1400" b="0" i="1" smtClean="0">
                                <a:solidFill>
                                  <a:srgbClr val="000000"/>
                                </a:solidFill>
                                <a:latin typeface="Cambria Math" panose="02040503050406030204" pitchFamily="18" charset="0"/>
                              </a:rPr>
                              <m:t>𝐸</m:t>
                            </m:r>
                          </m:e>
                          <m:sub>
                            <m:r>
                              <a:rPr lang="en-US" sz="1400" i="1">
                                <a:solidFill>
                                  <a:srgbClr val="000000"/>
                                </a:solidFill>
                                <a:latin typeface="Cambria Math" panose="02040503050406030204" pitchFamily="18" charset="0"/>
                              </a:rPr>
                              <m:t>𝑡</m:t>
                            </m:r>
                            <m:r>
                              <a:rPr lang="en-US" sz="1400" i="1">
                                <a:solidFill>
                                  <a:srgbClr val="000000"/>
                                </a:solidFill>
                                <a:latin typeface="Cambria Math" panose="02040503050406030204" pitchFamily="18" charset="0"/>
                              </a:rPr>
                              <m:t>−1</m:t>
                            </m:r>
                          </m:sub>
                        </m:sSub>
                      </m:oMath>
                    </m:oMathPara>
                  </a14:m>
                  <a:endParaRPr lang="en-US" sz="1400" dirty="0"/>
                </a:p>
              </p:txBody>
            </p:sp>
          </mc:Choice>
          <mc:Fallback xmlns="">
            <p:sp>
              <p:nvSpPr>
                <p:cNvPr id="57" name="Object 33">
                  <a:extLst>
                    <a:ext uri="{FF2B5EF4-FFF2-40B4-BE49-F238E27FC236}">
                      <a16:creationId xmlns:a16="http://schemas.microsoft.com/office/drawing/2014/main" id="{96436ECD-5DBF-421D-AC40-E586A67ED7DB}"/>
                    </a:ext>
                  </a:extLst>
                </p:cNvPr>
                <p:cNvSpPr txBox="1">
                  <a:spLocks noRot="1" noChangeAspect="1" noMove="1" noResize="1" noEditPoints="1" noAdjustHandles="1" noChangeArrowheads="1" noChangeShapeType="1" noTextEdit="1"/>
                </p:cNvSpPr>
                <p:nvPr/>
              </p:nvSpPr>
              <p:spPr bwMode="auto">
                <a:xfrm>
                  <a:off x="2836863" y="3898218"/>
                  <a:ext cx="717550" cy="561975"/>
                </a:xfrm>
                <a:prstGeom prst="rect">
                  <a:avLst/>
                </a:prstGeom>
                <a:blipFill>
                  <a:blip r:embed="rId8"/>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Object 35">
                  <a:extLst>
                    <a:ext uri="{FF2B5EF4-FFF2-40B4-BE49-F238E27FC236}">
                      <a16:creationId xmlns:a16="http://schemas.microsoft.com/office/drawing/2014/main" id="{BF54B987-F4FB-4C79-B472-97DAC99A03B3}"/>
                    </a:ext>
                  </a:extLst>
                </p:cNvPr>
                <p:cNvSpPr txBox="1"/>
                <p:nvPr/>
              </p:nvSpPr>
              <p:spPr bwMode="auto">
                <a:xfrm>
                  <a:off x="5275263" y="3898581"/>
                  <a:ext cx="717550" cy="561975"/>
                </a:xfrm>
                <a:prstGeom prst="rect">
                  <a:avLst/>
                </a:prstGeom>
                <a:noFill/>
                <a:ln>
                  <a:noFill/>
                </a:ln>
                <a:effectLst/>
              </p:spPr>
              <p:txBody>
                <a:bodyPr anchor="ctr">
                  <a:normAutofit/>
                </a:bodyPr>
                <a:lstStyle/>
                <a:p>
                  <a:pPr/>
                  <a14:m>
                    <m:oMathPara xmlns:m="http://schemas.openxmlformats.org/officeDocument/2006/math">
                      <m:oMathParaPr>
                        <m:jc m:val="left"/>
                      </m:oMathParaPr>
                      <m:oMath xmlns:m="http://schemas.openxmlformats.org/officeDocument/2006/math">
                        <m:sSub>
                          <m:sSubPr>
                            <m:ctrlPr>
                              <a:rPr lang="en-US" sz="1400" i="1" smtClean="0">
                                <a:solidFill>
                                  <a:srgbClr val="000000"/>
                                </a:solidFill>
                                <a:latin typeface="Cambria Math" panose="02040503050406030204" pitchFamily="18" charset="0"/>
                              </a:rPr>
                            </m:ctrlPr>
                          </m:sSubPr>
                          <m:e>
                            <m:r>
                              <a:rPr lang="en-CA" sz="1400" b="0" i="1" smtClean="0">
                                <a:solidFill>
                                  <a:srgbClr val="000000"/>
                                </a:solidFill>
                                <a:latin typeface="Cambria Math" panose="02040503050406030204" pitchFamily="18" charset="0"/>
                              </a:rPr>
                              <m:t>𝐸</m:t>
                            </m:r>
                          </m:e>
                          <m:sub>
                            <m:r>
                              <a:rPr lang="en-US" sz="1400" i="1">
                                <a:solidFill>
                                  <a:srgbClr val="000000"/>
                                </a:solidFill>
                                <a:latin typeface="Cambria Math" panose="02040503050406030204" pitchFamily="18" charset="0"/>
                              </a:rPr>
                              <m:t>𝑡</m:t>
                            </m:r>
                            <m:r>
                              <a:rPr lang="en-US" sz="1400" i="1">
                                <a:solidFill>
                                  <a:srgbClr val="000000"/>
                                </a:solidFill>
                                <a:latin typeface="Cambria Math" panose="02040503050406030204" pitchFamily="18" charset="0"/>
                              </a:rPr>
                              <m:t>+1</m:t>
                            </m:r>
                          </m:sub>
                        </m:sSub>
                      </m:oMath>
                    </m:oMathPara>
                  </a14:m>
                  <a:endParaRPr lang="en-US" sz="1400" dirty="0"/>
                </a:p>
              </p:txBody>
            </p:sp>
          </mc:Choice>
          <mc:Fallback xmlns="">
            <p:sp>
              <p:nvSpPr>
                <p:cNvPr id="58" name="Object 35">
                  <a:extLst>
                    <a:ext uri="{FF2B5EF4-FFF2-40B4-BE49-F238E27FC236}">
                      <a16:creationId xmlns:a16="http://schemas.microsoft.com/office/drawing/2014/main" id="{BF54B987-F4FB-4C79-B472-97DAC99A03B3}"/>
                    </a:ext>
                  </a:extLst>
                </p:cNvPr>
                <p:cNvSpPr txBox="1">
                  <a:spLocks noRot="1" noChangeAspect="1" noMove="1" noResize="1" noEditPoints="1" noAdjustHandles="1" noChangeArrowheads="1" noChangeShapeType="1" noTextEdit="1"/>
                </p:cNvSpPr>
                <p:nvPr/>
              </p:nvSpPr>
              <p:spPr bwMode="auto">
                <a:xfrm>
                  <a:off x="5275263" y="3898581"/>
                  <a:ext cx="717550" cy="561975"/>
                </a:xfrm>
                <a:prstGeom prst="rect">
                  <a:avLst/>
                </a:prstGeom>
                <a:blipFill>
                  <a:blip r:embed="rId9"/>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Object 36">
                  <a:extLst>
                    <a:ext uri="{FF2B5EF4-FFF2-40B4-BE49-F238E27FC236}">
                      <a16:creationId xmlns:a16="http://schemas.microsoft.com/office/drawing/2014/main" id="{AAAD71B5-F8BB-4797-AC8E-307243A84879}"/>
                    </a:ext>
                  </a:extLst>
                </p:cNvPr>
                <p:cNvSpPr txBox="1"/>
                <p:nvPr/>
              </p:nvSpPr>
              <p:spPr bwMode="auto">
                <a:xfrm>
                  <a:off x="4133851" y="3898581"/>
                  <a:ext cx="498475" cy="561975"/>
                </a:xfrm>
                <a:prstGeom prst="rect">
                  <a:avLst/>
                </a:prstGeom>
                <a:noFill/>
                <a:ln>
                  <a:noFill/>
                </a:ln>
                <a:effectLst/>
              </p:spPr>
              <p:txBody>
                <a:bodyPr anchor="ctr">
                  <a:normAutofit/>
                </a:bodyPr>
                <a:lstStyle/>
                <a:p>
                  <a14:m>
                    <m:oMath xmlns:m="http://schemas.openxmlformats.org/officeDocument/2006/math">
                      <m:r>
                        <a:rPr lang="en-CA" sz="1400" b="0" i="1" smtClean="0">
                          <a:solidFill>
                            <a:srgbClr val="000000"/>
                          </a:solidFill>
                          <a:latin typeface="Cambria Math" panose="02040503050406030204" pitchFamily="18" charset="0"/>
                        </a:rPr>
                        <m:t>𝐸</m:t>
                      </m:r>
                    </m:oMath>
                  </a14:m>
                  <a:r>
                    <a:rPr lang="en-US" sz="1400" baseline="-25000" dirty="0"/>
                    <a:t>t</a:t>
                  </a:r>
                </a:p>
              </p:txBody>
            </p:sp>
          </mc:Choice>
          <mc:Fallback xmlns="">
            <p:sp>
              <p:nvSpPr>
                <p:cNvPr id="59" name="Object 36">
                  <a:extLst>
                    <a:ext uri="{FF2B5EF4-FFF2-40B4-BE49-F238E27FC236}">
                      <a16:creationId xmlns:a16="http://schemas.microsoft.com/office/drawing/2014/main" id="{AAAD71B5-F8BB-4797-AC8E-307243A84879}"/>
                    </a:ext>
                  </a:extLst>
                </p:cNvPr>
                <p:cNvSpPr txBox="1">
                  <a:spLocks noRot="1" noChangeAspect="1" noMove="1" noResize="1" noEditPoints="1" noAdjustHandles="1" noChangeArrowheads="1" noChangeShapeType="1" noTextEdit="1"/>
                </p:cNvSpPr>
                <p:nvPr/>
              </p:nvSpPr>
              <p:spPr bwMode="auto">
                <a:xfrm>
                  <a:off x="4133851" y="3898581"/>
                  <a:ext cx="498475" cy="561975"/>
                </a:xfrm>
                <a:prstGeom prst="rect">
                  <a:avLst/>
                </a:prstGeom>
                <a:blipFill>
                  <a:blip r:embed="rId10"/>
                  <a:stretch>
                    <a:fillRect b="-10909"/>
                  </a:stretch>
                </a:blipFill>
                <a:ln>
                  <a:noFill/>
                </a:ln>
                <a:effectLst/>
              </p:spPr>
              <p:txBody>
                <a:bodyPr/>
                <a:lstStyle/>
                <a:p>
                  <a:r>
                    <a:rPr lang="en-US">
                      <a:noFill/>
                    </a:rPr>
                    <a:t> </a:t>
                  </a:r>
                </a:p>
              </p:txBody>
            </p:sp>
          </mc:Fallback>
        </mc:AlternateContent>
      </p:grpSp>
      <p:pic>
        <p:nvPicPr>
          <p:cNvPr id="60" name="Picture 59">
            <a:extLst>
              <a:ext uri="{FF2B5EF4-FFF2-40B4-BE49-F238E27FC236}">
                <a16:creationId xmlns:a16="http://schemas.microsoft.com/office/drawing/2014/main" id="{C9AD3B55-ACEB-4773-AF9C-F580153EAF39}"/>
              </a:ext>
            </a:extLst>
          </p:cNvPr>
          <p:cNvPicPr>
            <a:picLocks noChangeAspect="1"/>
          </p:cNvPicPr>
          <p:nvPr/>
        </p:nvPicPr>
        <p:blipFill>
          <a:blip r:embed="rId11"/>
          <a:stretch>
            <a:fillRect/>
          </a:stretch>
        </p:blipFill>
        <p:spPr>
          <a:xfrm>
            <a:off x="5981404" y="4297363"/>
            <a:ext cx="1716174" cy="1142993"/>
          </a:xfrm>
          <a:prstGeom prst="rect">
            <a:avLst/>
          </a:prstGeom>
        </p:spPr>
      </p:pic>
    </p:spTree>
  </p:cSld>
  <p:clrMapOvr>
    <a:masterClrMapping/>
  </p:clrMapOvr>
  <p:transition spd="slow"/>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fr-FR" altLang="ko-KR" dirty="0">
                <a:latin typeface="Arial" pitchFamily="34" charset="0"/>
                <a:ea typeface="ＭＳ Ｐゴシック" pitchFamily="34" charset="-128"/>
              </a:rPr>
              <a:t>Lissage pour un HMM</a:t>
            </a:r>
            <a:endParaRPr lang="fr-CA" altLang="ko-KR" dirty="0">
              <a:latin typeface="Arial" pitchFamily="34" charset="0"/>
              <a:ea typeface="ＭＳ Ｐゴシック" pitchFamily="34" charset="-128"/>
            </a:endParaRPr>
          </a:p>
        </p:txBody>
      </p:sp>
      <p:sp>
        <p:nvSpPr>
          <p:cNvPr id="168966" name="Rectangle 6"/>
          <p:cNvSpPr>
            <a:spLocks noGrp="1" noChangeArrowheads="1"/>
          </p:cNvSpPr>
          <p:nvPr>
            <p:ph idx="1"/>
          </p:nvPr>
        </p:nvSpPr>
        <p:spPr>
          <a:xfrm>
            <a:off x="488950" y="1417638"/>
            <a:ext cx="8229600" cy="5021262"/>
          </a:xfrm>
        </p:spPr>
        <p:txBody>
          <a:bodyPr/>
          <a:lstStyle/>
          <a:p>
            <a:r>
              <a:rPr lang="fr-CA" altLang="ko-KR" dirty="0">
                <a:ea typeface="ＭＳ Ｐゴシック" pitchFamily="34" charset="-128"/>
              </a:rPr>
              <a:t>Pour faire le lissage, en plus du tableau des α(</a:t>
            </a:r>
            <a:r>
              <a:rPr lang="fr-CA" altLang="ko-KR" dirty="0" err="1">
                <a:ea typeface="ＭＳ Ｐゴシック" pitchFamily="34" charset="-128"/>
              </a:rPr>
              <a:t>i,t</a:t>
            </a:r>
            <a:r>
              <a:rPr lang="fr-CA" altLang="ko-KR" dirty="0">
                <a:ea typeface="ＭＳ Ｐゴシック" pitchFamily="34" charset="-128"/>
              </a:rPr>
              <a:t>) généré par un balayage de gauche à droite, nous avons besoin d’un tableau analogue, β(</a:t>
            </a:r>
            <a:r>
              <a:rPr lang="fr-CA" altLang="ko-KR" dirty="0" err="1">
                <a:ea typeface="ＭＳ Ｐゴシック" pitchFamily="34" charset="-128"/>
              </a:rPr>
              <a:t>i,t</a:t>
            </a:r>
            <a:r>
              <a:rPr lang="fr-CA" altLang="ko-KR" dirty="0">
                <a:ea typeface="ＭＳ Ｐゴシック" pitchFamily="34" charset="-128"/>
              </a:rPr>
              <a:t>), généré de de droite à gauche</a:t>
            </a:r>
          </a:p>
          <a:p>
            <a:pPr lvl="1" eaLnBrk="1" hangingPunct="1"/>
            <a:r>
              <a:rPr lang="fr-CA" altLang="ko-KR" dirty="0">
                <a:ea typeface="ＭＳ Ｐゴシック" pitchFamily="34" charset="-128"/>
              </a:rPr>
              <a:t>Notons β(</a:t>
            </a:r>
            <a:r>
              <a:rPr lang="fr-CA" altLang="ko-KR" dirty="0" err="1">
                <a:ea typeface="ＭＳ Ｐゴシック" pitchFamily="34" charset="-128"/>
              </a:rPr>
              <a:t>i,t</a:t>
            </a:r>
            <a:r>
              <a:rPr lang="fr-CA" altLang="ko-KR" dirty="0">
                <a:ea typeface="ＭＳ Ｐゴシック" pitchFamily="34" charset="-128"/>
              </a:rPr>
              <a:t>) =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S</a:t>
            </a:r>
            <a:r>
              <a:rPr lang="fr-CA" altLang="ko-KR" i="1" baseline="-25000" dirty="0">
                <a:ea typeface="ＭＳ Ｐゴシック" pitchFamily="34" charset="-128"/>
              </a:rPr>
              <a:t>t+1</a:t>
            </a:r>
            <a:r>
              <a:rPr lang="fr-CA" altLang="ko-KR" baseline="-25000" dirty="0">
                <a:ea typeface="ＭＳ Ｐゴシック" pitchFamily="34" charset="-128"/>
              </a:rPr>
              <a:t>:</a:t>
            </a:r>
            <a:r>
              <a:rPr lang="fr-CA" altLang="ko-KR" i="1" baseline="-25000" dirty="0">
                <a:ea typeface="ＭＳ Ｐゴシック" pitchFamily="34" charset="-128"/>
              </a:rPr>
              <a:t>T</a:t>
            </a:r>
            <a:r>
              <a:rPr lang="fr-CA" altLang="ko-KR" dirty="0">
                <a:ea typeface="ＭＳ Ｐゴシック" pitchFamily="34" charset="-128"/>
              </a:rPr>
              <a:t>=</a:t>
            </a:r>
            <a:r>
              <a:rPr lang="fr-CA" altLang="ko-KR" i="1" dirty="0">
                <a:ea typeface="ＭＳ Ｐゴシック" pitchFamily="34" charset="-128"/>
              </a:rPr>
              <a:t>s</a:t>
            </a:r>
            <a:r>
              <a:rPr lang="fr-CA" altLang="ko-KR" i="1" baseline="-25000" dirty="0">
                <a:ea typeface="ＭＳ Ｐゴシック" pitchFamily="34" charset="-128"/>
              </a:rPr>
              <a:t>t+1</a:t>
            </a:r>
            <a:r>
              <a:rPr lang="fr-CA" altLang="ko-KR" baseline="-25000" dirty="0">
                <a:ea typeface="ＭＳ Ｐゴシック" pitchFamily="34" charset="-128"/>
              </a:rPr>
              <a:t>:</a:t>
            </a:r>
            <a:r>
              <a:rPr lang="fr-CA" altLang="ko-KR" i="1" baseline="-25000" dirty="0">
                <a:ea typeface="ＭＳ Ｐゴシック" pitchFamily="34" charset="-128"/>
              </a:rPr>
              <a:t>T</a:t>
            </a:r>
            <a:r>
              <a:rPr lang="fr-CA" altLang="ko-KR" dirty="0">
                <a:ea typeface="ＭＳ Ｐゴシック" pitchFamily="34" charset="-128"/>
              </a:rPr>
              <a:t> | </a:t>
            </a:r>
            <a:r>
              <a:rPr lang="fr-CA" altLang="ko-KR" i="1" dirty="0" err="1">
                <a:ea typeface="ＭＳ Ｐゴシック" pitchFamily="34" charset="-128"/>
              </a:rPr>
              <a:t>H</a:t>
            </a:r>
            <a:r>
              <a:rPr lang="fr-CA" altLang="ko-KR" i="1" baseline="-25000" dirty="0" err="1">
                <a:ea typeface="ＭＳ Ｐゴシック" pitchFamily="34" charset="-128"/>
              </a:rPr>
              <a:t>t</a:t>
            </a:r>
            <a:r>
              <a:rPr lang="fr-CA" altLang="ko-KR" dirty="0">
                <a:ea typeface="ＭＳ Ｐゴシック" pitchFamily="34" charset="-128"/>
              </a:rPr>
              <a:t> = </a:t>
            </a:r>
            <a:r>
              <a:rPr lang="fr-CA" altLang="ko-KR" i="1" dirty="0">
                <a:ea typeface="ＭＳ Ｐゴシック" pitchFamily="34" charset="-128"/>
              </a:rPr>
              <a:t>i</a:t>
            </a:r>
            <a:r>
              <a:rPr lang="fr-CA" altLang="ko-KR" dirty="0">
                <a:ea typeface="ＭＳ Ｐゴシック" pitchFamily="34" charset="-128"/>
              </a:rPr>
              <a:t>)</a:t>
            </a:r>
          </a:p>
          <a:p>
            <a:pPr lvl="1" eaLnBrk="1" hangingPunct="1"/>
            <a:r>
              <a:rPr lang="fr-CA" altLang="ko-KR" dirty="0">
                <a:ea typeface="ＭＳ Ｐゴシック" pitchFamily="34" charset="-128"/>
              </a:rPr>
              <a:t>Récursivement on a:</a:t>
            </a:r>
            <a:br>
              <a:rPr lang="fr-CA" altLang="ko-KR" dirty="0">
                <a:ea typeface="ＭＳ Ｐゴシック" pitchFamily="34" charset="-128"/>
              </a:rPr>
            </a:br>
            <a:r>
              <a:rPr lang="fr-CA" altLang="ko-KR" dirty="0">
                <a:ea typeface="ＭＳ Ｐゴシック" pitchFamily="34" charset="-128"/>
              </a:rPr>
              <a:t>β(i,t-1) = </a:t>
            </a:r>
            <a:r>
              <a:rPr lang="fr-CA" altLang="ko-KR" i="1" dirty="0">
                <a:ea typeface="ＭＳ Ｐゴシック" pitchFamily="34" charset="-128"/>
              </a:rPr>
              <a:t>P</a:t>
            </a:r>
            <a:r>
              <a:rPr lang="fr-CA" altLang="ko-KR" dirty="0">
                <a:ea typeface="ＭＳ Ｐゴシック" pitchFamily="34" charset="-128"/>
              </a:rPr>
              <a:t>(</a:t>
            </a:r>
            <a:r>
              <a:rPr lang="fr-CA" altLang="ko-KR" i="1" dirty="0" err="1">
                <a:ea typeface="ＭＳ Ｐゴシック" pitchFamily="34" charset="-128"/>
              </a:rPr>
              <a:t>S</a:t>
            </a:r>
            <a:r>
              <a:rPr lang="fr-CA" altLang="ko-KR" i="1" baseline="-25000" dirty="0" err="1">
                <a:ea typeface="ＭＳ Ｐゴシック" pitchFamily="34" charset="-128"/>
              </a:rPr>
              <a:t>t</a:t>
            </a:r>
            <a:r>
              <a:rPr lang="fr-CA" altLang="ko-KR" baseline="-25000" dirty="0" err="1">
                <a:ea typeface="ＭＳ Ｐゴシック" pitchFamily="34" charset="-128"/>
              </a:rPr>
              <a:t>:</a:t>
            </a:r>
            <a:r>
              <a:rPr lang="fr-CA" altLang="ko-KR" i="1" baseline="-25000" dirty="0" err="1">
                <a:ea typeface="ＭＳ Ｐゴシック" pitchFamily="34" charset="-128"/>
              </a:rPr>
              <a:t>T</a:t>
            </a:r>
            <a:r>
              <a:rPr lang="fr-CA" altLang="ko-KR" dirty="0">
                <a:ea typeface="ＭＳ Ｐゴシック" pitchFamily="34" charset="-128"/>
              </a:rPr>
              <a:t>=</a:t>
            </a:r>
            <a:r>
              <a:rPr lang="fr-CA" altLang="ko-KR" i="1" dirty="0" err="1">
                <a:ea typeface="ＭＳ Ｐゴシック" pitchFamily="34" charset="-128"/>
              </a:rPr>
              <a:t>s</a:t>
            </a:r>
            <a:r>
              <a:rPr lang="fr-CA" altLang="ko-KR" i="1" baseline="-25000" dirty="0" err="1">
                <a:ea typeface="ＭＳ Ｐゴシック" pitchFamily="34" charset="-128"/>
              </a:rPr>
              <a:t>t</a:t>
            </a:r>
            <a:r>
              <a:rPr lang="fr-CA" altLang="ko-KR" baseline="-25000" dirty="0" err="1">
                <a:ea typeface="ＭＳ Ｐゴシック" pitchFamily="34" charset="-128"/>
              </a:rPr>
              <a:t>:</a:t>
            </a:r>
            <a:r>
              <a:rPr lang="fr-CA" altLang="ko-KR" i="1" baseline="-25000" dirty="0" err="1">
                <a:ea typeface="ＭＳ Ｐゴシック" pitchFamily="34" charset="-128"/>
              </a:rPr>
              <a:t>T</a:t>
            </a:r>
            <a:r>
              <a:rPr lang="fr-CA" altLang="ko-KR" dirty="0">
                <a:ea typeface="ＭＳ Ｐゴシック" pitchFamily="34" charset="-128"/>
              </a:rPr>
              <a:t> | H</a:t>
            </a:r>
            <a:r>
              <a:rPr lang="fr-CA" altLang="ko-KR" i="1" baseline="-25000" dirty="0">
                <a:ea typeface="ＭＳ Ｐゴシック" pitchFamily="34" charset="-128"/>
              </a:rPr>
              <a:t>t-1</a:t>
            </a:r>
            <a:r>
              <a:rPr lang="fr-CA" altLang="ko-KR" dirty="0">
                <a:ea typeface="ＭＳ Ｐゴシック" pitchFamily="34" charset="-128"/>
              </a:rPr>
              <a:t> = </a:t>
            </a:r>
            <a:r>
              <a:rPr lang="fr-CA" altLang="ko-KR" i="1" dirty="0">
                <a:ea typeface="ＭＳ Ｐゴシック" pitchFamily="34" charset="-128"/>
              </a:rPr>
              <a:t>i</a:t>
            </a:r>
            <a:r>
              <a:rPr lang="fr-CA" altLang="ko-KR" dirty="0">
                <a:ea typeface="ＭＳ Ｐゴシック" pitchFamily="34" charset="-128"/>
              </a:rPr>
              <a:t>) </a:t>
            </a:r>
            <a:br>
              <a:rPr lang="fr-CA" altLang="ko-KR" dirty="0">
                <a:ea typeface="ＭＳ Ｐゴシック" pitchFamily="34" charset="-128"/>
              </a:rPr>
            </a:br>
            <a:r>
              <a:rPr lang="fr-CA" altLang="ko-KR" dirty="0">
                <a:ea typeface="ＭＳ Ｐゴシック" pitchFamily="34" charset="-128"/>
              </a:rPr>
              <a:t>             = </a:t>
            </a:r>
            <a:r>
              <a:rPr lang="fr-CA" altLang="en-US" dirty="0">
                <a:ea typeface="ＭＳ Ｐゴシック" pitchFamily="34" charset="-128"/>
                <a:sym typeface="Symbol" pitchFamily="18" charset="2"/>
              </a:rPr>
              <a:t></a:t>
            </a:r>
            <a:r>
              <a:rPr lang="fr-CA" altLang="en-US" i="1" baseline="-25000" dirty="0">
                <a:ea typeface="ＭＳ Ｐゴシック" pitchFamily="34" charset="-128"/>
                <a:sym typeface="Symbol" pitchFamily="18" charset="2"/>
              </a:rPr>
              <a:t>j</a:t>
            </a:r>
            <a:r>
              <a:rPr lang="fr-CA" altLang="en-US" dirty="0">
                <a:ea typeface="ＭＳ Ｐゴシック" pitchFamily="34" charset="-128"/>
              </a:rPr>
              <a:t> </a:t>
            </a:r>
            <a:r>
              <a:rPr lang="fr-CA" altLang="ko-KR" i="1" dirty="0">
                <a:ea typeface="ＭＳ Ｐゴシック" pitchFamily="34" charset="-128"/>
              </a:rPr>
              <a:t>P</a:t>
            </a:r>
            <a:r>
              <a:rPr lang="fr-CA" altLang="ko-KR" dirty="0">
                <a:ea typeface="ＭＳ Ｐゴシック" pitchFamily="34" charset="-128"/>
              </a:rPr>
              <a:t>(</a:t>
            </a:r>
            <a:r>
              <a:rPr lang="fr-CA" altLang="ko-KR" i="1" dirty="0" err="1">
                <a:ea typeface="ＭＳ Ｐゴシック" pitchFamily="34" charset="-128"/>
              </a:rPr>
              <a:t>S</a:t>
            </a:r>
            <a:r>
              <a:rPr lang="fr-CA" altLang="ko-KR" i="1" baseline="-25000" dirty="0" err="1">
                <a:ea typeface="ＭＳ Ｐゴシック" pitchFamily="34" charset="-128"/>
              </a:rPr>
              <a:t>t</a:t>
            </a:r>
            <a:r>
              <a:rPr lang="fr-CA" altLang="ko-KR" baseline="-25000" dirty="0" err="1">
                <a:ea typeface="ＭＳ Ｐゴシック" pitchFamily="34" charset="-128"/>
              </a:rPr>
              <a:t>:</a:t>
            </a:r>
            <a:r>
              <a:rPr lang="fr-CA" altLang="ko-KR" i="1" baseline="-25000" dirty="0" err="1">
                <a:ea typeface="ＭＳ Ｐゴシック" pitchFamily="34" charset="-128"/>
              </a:rPr>
              <a:t>T</a:t>
            </a:r>
            <a:r>
              <a:rPr lang="fr-CA" altLang="ko-KR" dirty="0">
                <a:ea typeface="ＭＳ Ｐゴシック" pitchFamily="34" charset="-128"/>
              </a:rPr>
              <a:t>=</a:t>
            </a:r>
            <a:r>
              <a:rPr lang="fr-CA" altLang="ko-KR" i="1" dirty="0" err="1">
                <a:ea typeface="ＭＳ Ｐゴシック" pitchFamily="34" charset="-128"/>
              </a:rPr>
              <a:t>s</a:t>
            </a:r>
            <a:r>
              <a:rPr lang="fr-CA" altLang="ko-KR" baseline="-25000" dirty="0" err="1">
                <a:ea typeface="ＭＳ Ｐゴシック" pitchFamily="34" charset="-128"/>
              </a:rPr>
              <a:t>t:</a:t>
            </a:r>
            <a:r>
              <a:rPr lang="fr-CA" altLang="ko-KR" i="1" baseline="-25000" dirty="0" err="1">
                <a:ea typeface="ＭＳ Ｐゴシック" pitchFamily="34" charset="-128"/>
              </a:rPr>
              <a:t>T</a:t>
            </a:r>
            <a:r>
              <a:rPr lang="fr-CA" altLang="ko-KR" dirty="0">
                <a:ea typeface="ＭＳ Ｐゴシック" pitchFamily="34" charset="-128"/>
              </a:rPr>
              <a:t>, </a:t>
            </a:r>
            <a:r>
              <a:rPr lang="fr-CA" altLang="ko-KR" dirty="0" err="1">
                <a:ea typeface="ＭＳ Ｐゴシック" pitchFamily="34" charset="-128"/>
              </a:rPr>
              <a:t>H</a:t>
            </a:r>
            <a:r>
              <a:rPr lang="fr-CA" altLang="ko-KR" i="1" baseline="-25000" dirty="0" err="1">
                <a:ea typeface="ＭＳ Ｐゴシック" pitchFamily="34" charset="-128"/>
              </a:rPr>
              <a:t>t</a:t>
            </a:r>
            <a:r>
              <a:rPr lang="fr-CA" altLang="ko-KR" dirty="0">
                <a:ea typeface="ＭＳ Ｐゴシック" pitchFamily="34" charset="-128"/>
              </a:rPr>
              <a:t> = </a:t>
            </a:r>
            <a:r>
              <a:rPr lang="fr-CA" altLang="ko-KR" i="1" dirty="0">
                <a:ea typeface="ＭＳ Ｐゴシック" pitchFamily="34" charset="-128"/>
              </a:rPr>
              <a:t>j</a:t>
            </a:r>
            <a:r>
              <a:rPr lang="fr-CA" altLang="ko-KR" dirty="0">
                <a:ea typeface="ＭＳ Ｐゴシック" pitchFamily="34" charset="-128"/>
              </a:rPr>
              <a:t> | </a:t>
            </a:r>
            <a:r>
              <a:rPr lang="fr-CA" altLang="ko-KR" i="1" dirty="0">
                <a:ea typeface="ＭＳ Ｐゴシック" pitchFamily="34" charset="-128"/>
              </a:rPr>
              <a:t>H</a:t>
            </a:r>
            <a:r>
              <a:rPr lang="fr-CA" altLang="ko-KR" baseline="-25000" dirty="0">
                <a:ea typeface="ＭＳ Ｐゴシック" pitchFamily="34" charset="-128"/>
              </a:rPr>
              <a:t>t-1 </a:t>
            </a:r>
            <a:r>
              <a:rPr lang="fr-CA" altLang="ko-KR" dirty="0">
                <a:ea typeface="ＭＳ Ｐゴシック" pitchFamily="34" charset="-128"/>
              </a:rPr>
              <a:t>= </a:t>
            </a:r>
            <a:r>
              <a:rPr lang="fr-CA" altLang="ko-KR" i="1" dirty="0">
                <a:ea typeface="ＭＳ Ｐゴシック" pitchFamily="34" charset="-128"/>
              </a:rPr>
              <a:t>i</a:t>
            </a:r>
            <a:r>
              <a:rPr lang="fr-CA" altLang="ko-KR" dirty="0">
                <a:ea typeface="ＭＳ Ｐゴシック" pitchFamily="34" charset="-128"/>
              </a:rPr>
              <a:t>) = </a:t>
            </a:r>
            <a:r>
              <a:rPr lang="fr-CA" altLang="en-US" dirty="0">
                <a:ea typeface="ＭＳ Ｐゴシック" pitchFamily="34" charset="-128"/>
                <a:sym typeface="Symbol" pitchFamily="18" charset="2"/>
              </a:rPr>
              <a:t></a:t>
            </a:r>
            <a:r>
              <a:rPr lang="fr-CA" altLang="en-US" i="1" baseline="-25000" dirty="0">
                <a:ea typeface="ＭＳ Ｐゴシック" pitchFamily="34" charset="-128"/>
                <a:sym typeface="Symbol" pitchFamily="18" charset="2"/>
              </a:rPr>
              <a:t>j</a:t>
            </a:r>
            <a:r>
              <a:rPr lang="fr-CA" altLang="en-US" dirty="0">
                <a:ea typeface="ＭＳ Ｐゴシック" pitchFamily="34" charset="-128"/>
              </a:rPr>
              <a:t>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S</a:t>
            </a:r>
            <a:r>
              <a:rPr lang="fr-CA" altLang="ko-KR" i="1" baseline="-25000" dirty="0">
                <a:ea typeface="ＭＳ Ｐゴシック" pitchFamily="34" charset="-128"/>
              </a:rPr>
              <a:t>t+1</a:t>
            </a:r>
            <a:r>
              <a:rPr lang="fr-CA" altLang="ko-KR" baseline="-25000" dirty="0">
                <a:ea typeface="ＭＳ Ｐゴシック" pitchFamily="34" charset="-128"/>
              </a:rPr>
              <a:t>:</a:t>
            </a:r>
            <a:r>
              <a:rPr lang="fr-CA" altLang="ko-KR" i="1" baseline="-25000" dirty="0">
                <a:ea typeface="ＭＳ Ｐゴシック" pitchFamily="34" charset="-128"/>
              </a:rPr>
              <a:t>T</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t+1:</a:t>
            </a:r>
            <a:r>
              <a:rPr lang="fr-CA" altLang="ko-KR" i="1" baseline="-25000" dirty="0">
                <a:ea typeface="ＭＳ Ｐゴシック" pitchFamily="34" charset="-128"/>
              </a:rPr>
              <a:t>T</a:t>
            </a:r>
            <a:r>
              <a:rPr lang="fr-CA" altLang="ko-KR" dirty="0">
                <a:ea typeface="ＭＳ Ｐゴシック" pitchFamily="34" charset="-128"/>
              </a:rPr>
              <a:t>, </a:t>
            </a:r>
            <a:r>
              <a:rPr lang="fr-CA" altLang="ko-KR" i="1" dirty="0">
                <a:ea typeface="ＭＳ Ｐゴシック" pitchFamily="34" charset="-128"/>
              </a:rPr>
              <a:t>S</a:t>
            </a:r>
            <a:r>
              <a:rPr lang="fr-CA" altLang="ko-KR" i="1" baseline="-25000" dirty="0">
                <a:ea typeface="ＭＳ Ｐゴシック" pitchFamily="34" charset="-128"/>
              </a:rPr>
              <a:t>t</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t</a:t>
            </a:r>
            <a:r>
              <a:rPr lang="fr-CA" altLang="ko-KR" dirty="0">
                <a:ea typeface="ＭＳ Ｐゴシック" pitchFamily="34" charset="-128"/>
              </a:rPr>
              <a:t>, </a:t>
            </a:r>
            <a:r>
              <a:rPr lang="fr-CA" altLang="ko-KR" dirty="0" err="1">
                <a:ea typeface="ＭＳ Ｐゴシック" pitchFamily="34" charset="-128"/>
              </a:rPr>
              <a:t>H</a:t>
            </a:r>
            <a:r>
              <a:rPr lang="fr-CA" altLang="ko-KR" i="1" baseline="-25000" dirty="0" err="1">
                <a:ea typeface="ＭＳ Ｐゴシック" pitchFamily="34" charset="-128"/>
              </a:rPr>
              <a:t>t</a:t>
            </a:r>
            <a:r>
              <a:rPr lang="fr-CA" altLang="ko-KR" dirty="0">
                <a:ea typeface="ＭＳ Ｐゴシック" pitchFamily="34" charset="-128"/>
              </a:rPr>
              <a:t> = </a:t>
            </a:r>
            <a:r>
              <a:rPr lang="fr-CA" altLang="ko-KR" i="1" dirty="0">
                <a:ea typeface="ＭＳ Ｐゴシック" pitchFamily="34" charset="-128"/>
              </a:rPr>
              <a:t>j</a:t>
            </a:r>
            <a:r>
              <a:rPr lang="fr-CA" altLang="ko-KR" dirty="0">
                <a:ea typeface="ＭＳ Ｐゴシック" pitchFamily="34" charset="-128"/>
              </a:rPr>
              <a:t> | </a:t>
            </a:r>
            <a:r>
              <a:rPr lang="fr-CA" altLang="ko-KR" i="1" dirty="0">
                <a:ea typeface="ＭＳ Ｐゴシック" pitchFamily="34" charset="-128"/>
              </a:rPr>
              <a:t>H</a:t>
            </a:r>
            <a:r>
              <a:rPr lang="fr-CA" altLang="ko-KR" baseline="-25000" dirty="0">
                <a:ea typeface="ＭＳ Ｐゴシック" pitchFamily="34" charset="-128"/>
              </a:rPr>
              <a:t>t-1 </a:t>
            </a:r>
            <a:r>
              <a:rPr lang="fr-CA" altLang="ko-KR" dirty="0">
                <a:ea typeface="ＭＳ Ｐゴシック" pitchFamily="34" charset="-128"/>
              </a:rPr>
              <a:t>= </a:t>
            </a:r>
            <a:r>
              <a:rPr lang="fr-CA" altLang="ko-KR" i="1" dirty="0">
                <a:ea typeface="ＭＳ Ｐゴシック" pitchFamily="34" charset="-128"/>
              </a:rPr>
              <a:t>i</a:t>
            </a:r>
            <a:r>
              <a:rPr lang="fr-CA" altLang="ko-KR" dirty="0">
                <a:ea typeface="ＭＳ Ｐゴシック" pitchFamily="34" charset="-128"/>
              </a:rPr>
              <a:t>)</a:t>
            </a:r>
            <a:br>
              <a:rPr lang="fr-CA" altLang="ko-KR" dirty="0">
                <a:ea typeface="ＭＳ Ｐゴシック" pitchFamily="34" charset="-128"/>
              </a:rPr>
            </a:br>
            <a:r>
              <a:rPr lang="fr-CA" altLang="ko-KR" dirty="0">
                <a:ea typeface="ＭＳ Ｐゴシック" pitchFamily="34" charset="-128"/>
              </a:rPr>
              <a:t>             = </a:t>
            </a:r>
            <a:r>
              <a:rPr lang="fr-CA" altLang="en-US" dirty="0">
                <a:ea typeface="ＭＳ Ｐゴシック" pitchFamily="34" charset="-128"/>
                <a:sym typeface="Symbol" pitchFamily="18" charset="2"/>
              </a:rPr>
              <a:t></a:t>
            </a:r>
            <a:r>
              <a:rPr lang="fr-CA" altLang="en-US" i="1" baseline="-25000" dirty="0">
                <a:ea typeface="ＭＳ Ｐゴシック" pitchFamily="34" charset="-128"/>
                <a:sym typeface="Symbol" pitchFamily="18" charset="2"/>
              </a:rPr>
              <a:t>j</a:t>
            </a:r>
            <a:r>
              <a:rPr lang="fr-CA" altLang="en-US" dirty="0">
                <a:ea typeface="ＭＳ Ｐゴシック" pitchFamily="34" charset="-128"/>
              </a:rPr>
              <a:t> </a:t>
            </a:r>
            <a:r>
              <a:rPr lang="fr-CA" altLang="en-US" i="1" dirty="0">
                <a:ea typeface="ＭＳ Ｐゴシック" pitchFamily="34" charset="-128"/>
              </a:rPr>
              <a:t>P</a:t>
            </a:r>
            <a:r>
              <a:rPr lang="fr-CA" altLang="en-US" dirty="0">
                <a:ea typeface="ＭＳ Ｐゴシック" pitchFamily="34" charset="-128"/>
              </a:rPr>
              <a:t>(</a:t>
            </a:r>
            <a:r>
              <a:rPr lang="fr-CA" altLang="en-US" i="1" dirty="0">
                <a:ea typeface="ＭＳ Ｐゴシック" pitchFamily="34" charset="-128"/>
              </a:rPr>
              <a:t>S</a:t>
            </a:r>
            <a:r>
              <a:rPr lang="fr-CA" altLang="en-US" i="1" baseline="-25000" dirty="0">
                <a:ea typeface="ＭＳ Ｐゴシック" pitchFamily="34" charset="-128"/>
              </a:rPr>
              <a:t>t</a:t>
            </a:r>
            <a:r>
              <a:rPr lang="fr-CA" altLang="en-US" dirty="0">
                <a:ea typeface="ＭＳ Ｐゴシック" pitchFamily="34" charset="-128"/>
              </a:rPr>
              <a:t>= </a:t>
            </a:r>
            <a:r>
              <a:rPr lang="fr-CA" altLang="en-US" dirty="0" err="1">
                <a:ea typeface="ＭＳ Ｐゴシック" pitchFamily="34" charset="-128"/>
              </a:rPr>
              <a:t>s</a:t>
            </a:r>
            <a:r>
              <a:rPr lang="fr-CA" altLang="ko-KR" i="1" baseline="-25000" dirty="0" err="1">
                <a:ea typeface="ＭＳ Ｐゴシック" pitchFamily="34" charset="-128"/>
              </a:rPr>
              <a:t>t</a:t>
            </a:r>
            <a:r>
              <a:rPr lang="fr-CA" altLang="ko-KR" dirty="0" err="1">
                <a:ea typeface="ＭＳ Ｐゴシック" pitchFamily="34" charset="-128"/>
              </a:rPr>
              <a:t>|</a:t>
            </a:r>
            <a:r>
              <a:rPr lang="fr-CA" altLang="ko-KR" i="1" dirty="0" err="1">
                <a:ea typeface="ＭＳ Ｐゴシック" pitchFamily="34" charset="-128"/>
              </a:rPr>
              <a:t>H</a:t>
            </a:r>
            <a:r>
              <a:rPr lang="fr-CA" altLang="ko-KR" baseline="-25000" dirty="0" err="1">
                <a:ea typeface="ＭＳ Ｐゴシック" pitchFamily="34" charset="-128"/>
              </a:rPr>
              <a:t>t</a:t>
            </a:r>
            <a:r>
              <a:rPr lang="fr-CA" altLang="ko-KR" baseline="-25000" dirty="0">
                <a:ea typeface="ＭＳ Ｐゴシック" pitchFamily="34" charset="-128"/>
              </a:rPr>
              <a:t> </a:t>
            </a:r>
            <a:r>
              <a:rPr lang="fr-CA" altLang="ko-KR" dirty="0">
                <a:ea typeface="ＭＳ Ｐゴシック" pitchFamily="34" charset="-128"/>
              </a:rPr>
              <a:t>= </a:t>
            </a:r>
            <a:r>
              <a:rPr lang="fr-CA" altLang="ko-KR" i="1" dirty="0">
                <a:ea typeface="ＭＳ Ｐゴシック" pitchFamily="34" charset="-128"/>
              </a:rPr>
              <a:t>j</a:t>
            </a:r>
            <a:r>
              <a:rPr lang="fr-CA" altLang="ko-KR" dirty="0">
                <a:ea typeface="ＭＳ Ｐゴシック" pitchFamily="34" charset="-128"/>
              </a:rPr>
              <a:t>) </a:t>
            </a:r>
            <a:r>
              <a:rPr lang="fr-CA" altLang="en-US" i="1" dirty="0">
                <a:ea typeface="ＭＳ Ｐゴシック" pitchFamily="34" charset="-128"/>
              </a:rPr>
              <a:t>P</a:t>
            </a:r>
            <a:r>
              <a:rPr lang="fr-CA" altLang="en-US" dirty="0">
                <a:ea typeface="ＭＳ Ｐゴシック" pitchFamily="34" charset="-128"/>
              </a:rPr>
              <a:t>(</a:t>
            </a:r>
            <a:r>
              <a:rPr lang="fr-CA" altLang="en-US" dirty="0" err="1">
                <a:ea typeface="ＭＳ Ｐゴシック" pitchFamily="34" charset="-128"/>
              </a:rPr>
              <a:t>H</a:t>
            </a:r>
            <a:r>
              <a:rPr lang="fr-CA" altLang="ko-KR" i="1" baseline="-25000" dirty="0" err="1">
                <a:ea typeface="ＭＳ Ｐゴシック" pitchFamily="34" charset="-128"/>
              </a:rPr>
              <a:t>t</a:t>
            </a:r>
            <a:r>
              <a:rPr lang="fr-CA" altLang="ko-KR" dirty="0">
                <a:ea typeface="ＭＳ Ｐゴシック" pitchFamily="34" charset="-128"/>
              </a:rPr>
              <a:t> = </a:t>
            </a:r>
            <a:r>
              <a:rPr lang="fr-CA" altLang="ko-KR" i="1" dirty="0">
                <a:ea typeface="ＭＳ Ｐゴシック" pitchFamily="34" charset="-128"/>
              </a:rPr>
              <a:t>j</a:t>
            </a:r>
            <a:r>
              <a:rPr lang="fr-CA" altLang="ko-KR" dirty="0">
                <a:ea typeface="ＭＳ Ｐゴシック" pitchFamily="34" charset="-128"/>
              </a:rPr>
              <a:t>|</a:t>
            </a:r>
            <a:r>
              <a:rPr lang="fr-CA" altLang="ko-KR" i="1" dirty="0">
                <a:ea typeface="ＭＳ Ｐゴシック" pitchFamily="34" charset="-128"/>
              </a:rPr>
              <a:t>H</a:t>
            </a:r>
            <a:r>
              <a:rPr lang="fr-CA" altLang="ko-KR" baseline="-25000" dirty="0">
                <a:ea typeface="ＭＳ Ｐゴシック" pitchFamily="34" charset="-128"/>
              </a:rPr>
              <a:t>t-1 </a:t>
            </a:r>
            <a:r>
              <a:rPr lang="fr-CA" altLang="ko-KR" dirty="0">
                <a:ea typeface="ＭＳ Ｐゴシック" pitchFamily="34" charset="-128"/>
              </a:rPr>
              <a:t>= </a:t>
            </a:r>
            <a:r>
              <a:rPr lang="fr-CA" altLang="ko-KR" i="1" dirty="0">
                <a:ea typeface="ＭＳ Ｐゴシック" pitchFamily="34" charset="-128"/>
              </a:rPr>
              <a:t>i</a:t>
            </a:r>
            <a:r>
              <a:rPr lang="fr-CA" altLang="ko-KR" dirty="0">
                <a:ea typeface="ＭＳ Ｐゴシック" pitchFamily="34" charset="-128"/>
              </a:rPr>
              <a:t>)</a:t>
            </a:r>
            <a:r>
              <a:rPr lang="fr-CA" altLang="en-US" dirty="0">
                <a:ea typeface="ＭＳ Ｐゴシック" pitchFamily="34" charset="-128"/>
              </a:rPr>
              <a:t>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S</a:t>
            </a:r>
            <a:r>
              <a:rPr lang="fr-CA" altLang="ko-KR" i="1" baseline="-25000" dirty="0">
                <a:ea typeface="ＭＳ Ｐゴシック" pitchFamily="34" charset="-128"/>
              </a:rPr>
              <a:t>t</a:t>
            </a:r>
            <a:r>
              <a:rPr lang="fr-CA" altLang="ko-KR" baseline="-25000" dirty="0">
                <a:ea typeface="ＭＳ Ｐゴシック" pitchFamily="34" charset="-128"/>
              </a:rPr>
              <a:t>+1:</a:t>
            </a:r>
            <a:r>
              <a:rPr lang="fr-CA" altLang="ko-KR" i="1" baseline="-25000" dirty="0">
                <a:ea typeface="ＭＳ Ｐゴシック" pitchFamily="34" charset="-128"/>
              </a:rPr>
              <a:t>T</a:t>
            </a:r>
            <a:r>
              <a:rPr lang="fr-CA" altLang="ko-KR" dirty="0">
                <a:ea typeface="ＭＳ Ｐゴシック" pitchFamily="34" charset="-128"/>
              </a:rPr>
              <a:t>=</a:t>
            </a:r>
            <a:r>
              <a:rPr lang="fr-CA" altLang="ko-KR" i="1" dirty="0">
                <a:ea typeface="ＭＳ Ｐゴシック" pitchFamily="34" charset="-128"/>
              </a:rPr>
              <a:t>s</a:t>
            </a:r>
            <a:r>
              <a:rPr lang="fr-CA" altLang="ko-KR" i="1" baseline="-25000" dirty="0">
                <a:ea typeface="ＭＳ Ｐゴシック" pitchFamily="34" charset="-128"/>
              </a:rPr>
              <a:t>t</a:t>
            </a:r>
            <a:r>
              <a:rPr lang="fr-CA" altLang="ko-KR" baseline="-25000" dirty="0">
                <a:ea typeface="ＭＳ Ｐゴシック" pitchFamily="34" charset="-128"/>
              </a:rPr>
              <a:t>+1:</a:t>
            </a:r>
            <a:r>
              <a:rPr lang="fr-CA" altLang="ko-KR" i="1" baseline="-25000" dirty="0">
                <a:ea typeface="ＭＳ Ｐゴシック" pitchFamily="34" charset="-128"/>
              </a:rPr>
              <a:t>T</a:t>
            </a:r>
            <a:r>
              <a:rPr lang="fr-CA" altLang="ko-KR" dirty="0">
                <a:ea typeface="ＭＳ Ｐゴシック" pitchFamily="34" charset="-128"/>
              </a:rPr>
              <a:t>| </a:t>
            </a:r>
            <a:r>
              <a:rPr lang="fr-CA" altLang="ko-KR" i="1" dirty="0" err="1">
                <a:ea typeface="ＭＳ Ｐゴシック" pitchFamily="34" charset="-128"/>
              </a:rPr>
              <a:t>H</a:t>
            </a:r>
            <a:r>
              <a:rPr lang="fr-CA" altLang="ko-KR" baseline="-25000" dirty="0" err="1">
                <a:ea typeface="ＭＳ Ｐゴシック" pitchFamily="34" charset="-128"/>
              </a:rPr>
              <a:t>t</a:t>
            </a:r>
            <a:r>
              <a:rPr lang="fr-CA" altLang="ko-KR" baseline="-25000" dirty="0">
                <a:ea typeface="ＭＳ Ｐゴシック" pitchFamily="34" charset="-128"/>
              </a:rPr>
              <a:t> </a:t>
            </a:r>
            <a:r>
              <a:rPr lang="fr-CA" altLang="ko-KR" dirty="0">
                <a:ea typeface="ＭＳ Ｐゴシック" pitchFamily="34" charset="-128"/>
              </a:rPr>
              <a:t>= </a:t>
            </a:r>
            <a:r>
              <a:rPr lang="fr-CA" altLang="ko-KR" i="1" dirty="0">
                <a:ea typeface="ＭＳ Ｐゴシック" pitchFamily="34" charset="-128"/>
              </a:rPr>
              <a:t>j</a:t>
            </a:r>
            <a:r>
              <a:rPr lang="fr-CA" altLang="ko-KR" dirty="0">
                <a:ea typeface="ＭＳ Ｐゴシック" pitchFamily="34" charset="-128"/>
              </a:rPr>
              <a:t>)</a:t>
            </a:r>
            <a:br>
              <a:rPr lang="fr-CA" altLang="ko-KR" dirty="0">
                <a:ea typeface="ＭＳ Ｐゴシック" pitchFamily="34" charset="-128"/>
              </a:rPr>
            </a:br>
            <a:r>
              <a:rPr lang="fr-CA" altLang="ko-KR" dirty="0">
                <a:ea typeface="ＭＳ Ｐゴシック" pitchFamily="34" charset="-128"/>
              </a:rPr>
              <a:t>             = </a:t>
            </a:r>
            <a:r>
              <a:rPr lang="fr-CA" altLang="en-US" dirty="0">
                <a:ea typeface="ＭＳ Ｐゴシック" pitchFamily="34" charset="-128"/>
                <a:sym typeface="Symbol" pitchFamily="18" charset="2"/>
              </a:rPr>
              <a:t></a:t>
            </a:r>
            <a:r>
              <a:rPr lang="fr-CA" altLang="en-US" i="1" baseline="-25000" dirty="0">
                <a:ea typeface="ＭＳ Ｐゴシック" pitchFamily="34" charset="-128"/>
                <a:sym typeface="Symbol" pitchFamily="18" charset="2"/>
              </a:rPr>
              <a:t>j</a:t>
            </a:r>
            <a:r>
              <a:rPr lang="fr-CA" altLang="en-US" dirty="0">
                <a:ea typeface="ＭＳ Ｐゴシック" pitchFamily="34" charset="-128"/>
              </a:rPr>
              <a:t> </a:t>
            </a:r>
            <a:r>
              <a:rPr lang="fr-CA" altLang="en-US" i="1" dirty="0">
                <a:ea typeface="ＭＳ Ｐゴシック" pitchFamily="34" charset="-128"/>
              </a:rPr>
              <a:t>P</a:t>
            </a:r>
            <a:r>
              <a:rPr lang="fr-CA" altLang="en-US" dirty="0">
                <a:ea typeface="ＭＳ Ｐゴシック" pitchFamily="34" charset="-128"/>
              </a:rPr>
              <a:t>(</a:t>
            </a:r>
            <a:r>
              <a:rPr lang="fr-CA" altLang="en-US" i="1" dirty="0">
                <a:ea typeface="ＭＳ Ｐゴシック" pitchFamily="34" charset="-128"/>
              </a:rPr>
              <a:t>S</a:t>
            </a:r>
            <a:r>
              <a:rPr lang="fr-CA" altLang="en-US" i="1" baseline="-25000" dirty="0">
                <a:ea typeface="ＭＳ Ｐゴシック" pitchFamily="34" charset="-128"/>
              </a:rPr>
              <a:t>t</a:t>
            </a:r>
            <a:r>
              <a:rPr lang="fr-CA" altLang="en-US" dirty="0">
                <a:ea typeface="ＭＳ Ｐゴシック" pitchFamily="34" charset="-128"/>
              </a:rPr>
              <a:t>= </a:t>
            </a:r>
            <a:r>
              <a:rPr lang="fr-CA" altLang="en-US" dirty="0" err="1">
                <a:ea typeface="ＭＳ Ｐゴシック" pitchFamily="34" charset="-128"/>
              </a:rPr>
              <a:t>s</a:t>
            </a:r>
            <a:r>
              <a:rPr lang="fr-CA" altLang="ko-KR" i="1" baseline="-25000" dirty="0" err="1">
                <a:ea typeface="ＭＳ Ｐゴシック" pitchFamily="34" charset="-128"/>
              </a:rPr>
              <a:t>t</a:t>
            </a:r>
            <a:r>
              <a:rPr lang="fr-CA" altLang="ko-KR" dirty="0" err="1">
                <a:ea typeface="ＭＳ Ｐゴシック" pitchFamily="34" charset="-128"/>
              </a:rPr>
              <a:t>|</a:t>
            </a:r>
            <a:r>
              <a:rPr lang="fr-CA" altLang="ko-KR" i="1" dirty="0" err="1">
                <a:ea typeface="ＭＳ Ｐゴシック" pitchFamily="34" charset="-128"/>
              </a:rPr>
              <a:t>H</a:t>
            </a:r>
            <a:r>
              <a:rPr lang="fr-CA" altLang="ko-KR" baseline="-25000" dirty="0" err="1">
                <a:ea typeface="ＭＳ Ｐゴシック" pitchFamily="34" charset="-128"/>
              </a:rPr>
              <a:t>t</a:t>
            </a:r>
            <a:r>
              <a:rPr lang="fr-CA" altLang="ko-KR" baseline="-25000" dirty="0">
                <a:ea typeface="ＭＳ Ｐゴシック" pitchFamily="34" charset="-128"/>
              </a:rPr>
              <a:t> </a:t>
            </a:r>
            <a:r>
              <a:rPr lang="fr-CA" altLang="ko-KR" dirty="0">
                <a:ea typeface="ＭＳ Ｐゴシック" pitchFamily="34" charset="-128"/>
              </a:rPr>
              <a:t>= </a:t>
            </a:r>
            <a:r>
              <a:rPr lang="fr-CA" altLang="ko-KR" i="1" dirty="0">
                <a:ea typeface="ＭＳ Ｐゴシック" pitchFamily="34" charset="-128"/>
              </a:rPr>
              <a:t>j</a:t>
            </a:r>
            <a:r>
              <a:rPr lang="fr-CA" altLang="ko-KR" dirty="0">
                <a:ea typeface="ＭＳ Ｐゴシック" pitchFamily="34" charset="-128"/>
              </a:rPr>
              <a:t>) </a:t>
            </a:r>
            <a:r>
              <a:rPr lang="fr-CA" altLang="en-US" i="1" dirty="0">
                <a:ea typeface="ＭＳ Ｐゴシック" pitchFamily="34" charset="-128"/>
              </a:rPr>
              <a:t>P</a:t>
            </a:r>
            <a:r>
              <a:rPr lang="fr-CA" altLang="en-US" dirty="0">
                <a:ea typeface="ＭＳ Ｐゴシック" pitchFamily="34" charset="-128"/>
              </a:rPr>
              <a:t>(</a:t>
            </a:r>
            <a:r>
              <a:rPr lang="fr-CA" altLang="en-US" dirty="0" err="1">
                <a:ea typeface="ＭＳ Ｐゴシック" pitchFamily="34" charset="-128"/>
              </a:rPr>
              <a:t>H</a:t>
            </a:r>
            <a:r>
              <a:rPr lang="fr-CA" altLang="ko-KR" i="1" baseline="-25000" dirty="0" err="1">
                <a:ea typeface="ＭＳ Ｐゴシック" pitchFamily="34" charset="-128"/>
              </a:rPr>
              <a:t>t</a:t>
            </a:r>
            <a:r>
              <a:rPr lang="fr-CA" altLang="ko-KR" dirty="0">
                <a:ea typeface="ＭＳ Ｐゴシック" pitchFamily="34" charset="-128"/>
              </a:rPr>
              <a:t> = </a:t>
            </a:r>
            <a:r>
              <a:rPr lang="fr-CA" altLang="ko-KR" i="1" dirty="0">
                <a:ea typeface="ＭＳ Ｐゴシック" pitchFamily="34" charset="-128"/>
              </a:rPr>
              <a:t>j</a:t>
            </a:r>
            <a:r>
              <a:rPr lang="fr-CA" altLang="ko-KR" dirty="0">
                <a:ea typeface="ＭＳ Ｐゴシック" pitchFamily="34" charset="-128"/>
              </a:rPr>
              <a:t>|</a:t>
            </a:r>
            <a:r>
              <a:rPr lang="fr-CA" altLang="ko-KR" i="1" dirty="0">
                <a:ea typeface="ＭＳ Ｐゴシック" pitchFamily="34" charset="-128"/>
              </a:rPr>
              <a:t>H</a:t>
            </a:r>
            <a:r>
              <a:rPr lang="fr-CA" altLang="ko-KR" i="1" baseline="-25000" dirty="0">
                <a:ea typeface="ＭＳ Ｐゴシック" pitchFamily="34" charset="-128"/>
              </a:rPr>
              <a:t>t</a:t>
            </a:r>
            <a:r>
              <a:rPr lang="fr-CA" altLang="ko-KR" baseline="-25000" dirty="0">
                <a:ea typeface="ＭＳ Ｐゴシック" pitchFamily="34" charset="-128"/>
              </a:rPr>
              <a:t>-1 </a:t>
            </a:r>
            <a:r>
              <a:rPr lang="fr-CA" altLang="ko-KR" dirty="0">
                <a:ea typeface="ＭＳ Ｐゴシック" pitchFamily="34" charset="-128"/>
              </a:rPr>
              <a:t>= </a:t>
            </a:r>
            <a:r>
              <a:rPr lang="fr-CA" altLang="ko-KR" i="1" dirty="0">
                <a:ea typeface="ＭＳ Ｐゴシック" pitchFamily="34" charset="-128"/>
              </a:rPr>
              <a:t>i</a:t>
            </a:r>
            <a:r>
              <a:rPr lang="fr-CA" altLang="ko-KR" dirty="0">
                <a:ea typeface="ＭＳ Ｐゴシック" pitchFamily="34" charset="-128"/>
              </a:rPr>
              <a:t>)</a:t>
            </a:r>
            <a:r>
              <a:rPr lang="fr-CA" altLang="en-US" dirty="0">
                <a:ea typeface="ＭＳ Ｐゴシック" pitchFamily="34" charset="-128"/>
              </a:rPr>
              <a:t> </a:t>
            </a:r>
            <a:r>
              <a:rPr lang="fr-CA" altLang="ko-KR" dirty="0">
                <a:ea typeface="ＭＳ Ｐゴシック" pitchFamily="34" charset="-128"/>
              </a:rPr>
              <a:t>β(</a:t>
            </a:r>
            <a:r>
              <a:rPr lang="fr-CA" altLang="ko-KR" dirty="0" err="1">
                <a:ea typeface="ＭＳ Ｐゴシック" pitchFamily="34" charset="-128"/>
              </a:rPr>
              <a:t>j,t</a:t>
            </a:r>
            <a:r>
              <a:rPr lang="fr-CA" altLang="ko-KR" dirty="0">
                <a:ea typeface="ＭＳ Ｐゴシック" pitchFamily="34" charset="-128"/>
              </a:rPr>
              <a:t>)</a:t>
            </a:r>
          </a:p>
          <a:p>
            <a:pPr lvl="1" eaLnBrk="1" hangingPunct="1"/>
            <a:r>
              <a:rPr lang="fr-CA" altLang="ko-KR" dirty="0">
                <a:ea typeface="ＭＳ Ｐゴシック" pitchFamily="34" charset="-128"/>
              </a:rPr>
              <a:t>On a les valeurs initiales β(</a:t>
            </a:r>
            <a:r>
              <a:rPr lang="fr-CA" altLang="ko-KR" dirty="0" err="1">
                <a:ea typeface="ＭＳ Ｐゴシック" pitchFamily="34" charset="-128"/>
              </a:rPr>
              <a:t>i,T</a:t>
            </a:r>
            <a:r>
              <a:rPr lang="fr-CA" altLang="ko-KR" dirty="0">
                <a:ea typeface="ＭＳ Ｐゴシック" pitchFamily="34" charset="-128"/>
              </a:rPr>
              <a:t>) = 1 </a:t>
            </a:r>
            <a:r>
              <a:rPr lang="fr-CA" altLang="en-US" dirty="0">
                <a:ea typeface="ＭＳ Ｐゴシック" pitchFamily="34" charset="-128"/>
                <a:sym typeface="Symbol" pitchFamily="18" charset="2"/>
              </a:rPr>
              <a:t></a:t>
            </a:r>
            <a:r>
              <a:rPr lang="fr-CA" altLang="en-US" i="1" dirty="0">
                <a:ea typeface="ＭＳ Ｐゴシック" pitchFamily="34" charset="-128"/>
                <a:sym typeface="Symbol" pitchFamily="18" charset="2"/>
              </a:rPr>
              <a:t>i</a:t>
            </a:r>
            <a:r>
              <a:rPr lang="fr-CA" altLang="en-US" dirty="0">
                <a:ea typeface="ＭＳ Ｐゴシック" pitchFamily="34" charset="-128"/>
              </a:rPr>
              <a:t> </a:t>
            </a:r>
            <a:endParaRPr lang="fr-CA" altLang="ko-KR" dirty="0">
              <a:ea typeface="ＭＳ Ｐゴシック" pitchFamily="34" charset="-128"/>
            </a:endParaRPr>
          </a:p>
          <a:p>
            <a:pPr lvl="1" eaLnBrk="1" hangingPunct="1"/>
            <a:endParaRPr lang="fr-CA" altLang="ko-KR" dirty="0">
              <a:ea typeface="ＭＳ Ｐゴシック" pitchFamily="34" charset="-128"/>
            </a:endParaRPr>
          </a:p>
          <a:p>
            <a:r>
              <a:rPr lang="fr-CA" altLang="ko-KR" dirty="0">
                <a:ea typeface="Gulim" pitchFamily="34" charset="-127"/>
              </a:rPr>
              <a:t>Remarquez  le tableau </a:t>
            </a:r>
            <a:r>
              <a:rPr lang="fr-CA" altLang="ko-KR" dirty="0">
                <a:ea typeface="ＭＳ Ｐゴシック" pitchFamily="34" charset="-128"/>
              </a:rPr>
              <a:t>β</a:t>
            </a:r>
            <a:r>
              <a:rPr lang="fr-CA" altLang="ko-KR" dirty="0">
                <a:ea typeface="Gulim" pitchFamily="34" charset="-127"/>
              </a:rPr>
              <a:t> calculé donne aussi une autre façon de calculer la probabilité d’une séquence de sortie:</a:t>
            </a:r>
            <a:br>
              <a:rPr lang="fr-CA" altLang="ko-KR" dirty="0">
                <a:ea typeface="Gulim" pitchFamily="34" charset="-127"/>
              </a:rPr>
            </a:br>
            <a:r>
              <a:rPr lang="fr-CA" altLang="ko-KR" dirty="0">
                <a:ea typeface="Gulim" pitchFamily="34" charset="-127"/>
              </a:rPr>
              <a:t>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a:t>
            </a:r>
            <a:r>
              <a:rPr lang="fr-CA" altLang="ko-KR" i="1" baseline="-25000" dirty="0">
                <a:ea typeface="ＭＳ Ｐゴシック" pitchFamily="34" charset="-128"/>
              </a:rPr>
              <a:t>T</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a:t>
            </a:r>
            <a:r>
              <a:rPr lang="fr-CA" altLang="ko-KR" i="1" baseline="-25000" dirty="0">
                <a:ea typeface="ＭＳ Ｐゴシック" pitchFamily="34" charset="-128"/>
              </a:rPr>
              <a:t>T</a:t>
            </a:r>
            <a:r>
              <a:rPr lang="fr-CA" altLang="ko-KR" dirty="0">
                <a:ea typeface="ＭＳ Ｐゴシック" pitchFamily="34" charset="-128"/>
              </a:rPr>
              <a:t>) = </a:t>
            </a:r>
            <a:r>
              <a:rPr lang="fr-CA" altLang="en-US" dirty="0">
                <a:ea typeface="ＭＳ Ｐゴシック" pitchFamily="34" charset="-128"/>
                <a:sym typeface="Symbol" pitchFamily="18" charset="2"/>
              </a:rPr>
              <a:t></a:t>
            </a:r>
            <a:r>
              <a:rPr lang="fr-CA" altLang="en-US" i="1" baseline="-25000" dirty="0">
                <a:ea typeface="ＭＳ Ｐゴシック" pitchFamily="34" charset="-128"/>
                <a:sym typeface="Symbol" pitchFamily="18" charset="2"/>
              </a:rPr>
              <a:t>j</a:t>
            </a:r>
            <a:r>
              <a:rPr lang="fr-CA" altLang="ko-KR" dirty="0">
                <a:ea typeface="Gulim" pitchFamily="34" charset="-127"/>
              </a:rPr>
              <a:t>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a:t>
            </a:r>
            <a:r>
              <a:rPr lang="fr-CA" altLang="ko-KR" i="1" baseline="-25000" dirty="0">
                <a:ea typeface="ＭＳ Ｐゴシック" pitchFamily="34" charset="-128"/>
              </a:rPr>
              <a:t>T</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a:t>
            </a:r>
            <a:r>
              <a:rPr lang="fr-CA" altLang="ko-KR" i="1" baseline="-25000" dirty="0">
                <a:ea typeface="ＭＳ Ｐゴシック" pitchFamily="34" charset="-128"/>
              </a:rPr>
              <a:t>T</a:t>
            </a:r>
            <a:r>
              <a:rPr lang="fr-CA" altLang="ko-KR" dirty="0">
                <a:ea typeface="ＭＳ Ｐゴシック" pitchFamily="34" charset="-128"/>
              </a:rPr>
              <a:t>, H</a:t>
            </a:r>
            <a:r>
              <a:rPr lang="fr-CA" altLang="ko-KR" baseline="-25000" dirty="0">
                <a:ea typeface="ＭＳ Ｐゴシック" pitchFamily="34" charset="-128"/>
              </a:rPr>
              <a:t>1</a:t>
            </a:r>
            <a:r>
              <a:rPr lang="fr-CA" altLang="ko-KR" dirty="0">
                <a:ea typeface="ＭＳ Ｐゴシック" pitchFamily="34" charset="-128"/>
              </a:rPr>
              <a:t> = </a:t>
            </a:r>
            <a:r>
              <a:rPr lang="fr-CA" altLang="ko-KR" i="1" dirty="0">
                <a:ea typeface="ＭＳ Ｐゴシック" pitchFamily="34" charset="-128"/>
              </a:rPr>
              <a:t>j</a:t>
            </a:r>
            <a:r>
              <a:rPr lang="fr-CA" altLang="ko-KR" dirty="0">
                <a:ea typeface="ＭＳ Ｐゴシック" pitchFamily="34" charset="-128"/>
              </a:rPr>
              <a:t>) </a:t>
            </a:r>
            <a:br>
              <a:rPr lang="fr-CA" altLang="ko-KR" dirty="0">
                <a:ea typeface="ＭＳ Ｐゴシック" pitchFamily="34" charset="-128"/>
              </a:rPr>
            </a:br>
            <a:r>
              <a:rPr lang="fr-CA" altLang="ko-KR" dirty="0">
                <a:ea typeface="ＭＳ Ｐゴシック" pitchFamily="34" charset="-128"/>
              </a:rPr>
              <a:t>                      = </a:t>
            </a:r>
            <a:r>
              <a:rPr lang="fr-CA" altLang="en-US" dirty="0">
                <a:ea typeface="ＭＳ Ｐゴシック" pitchFamily="34" charset="-128"/>
                <a:sym typeface="Symbol" pitchFamily="18" charset="2"/>
              </a:rPr>
              <a:t></a:t>
            </a:r>
            <a:r>
              <a:rPr lang="fr-CA" altLang="en-US" i="1" baseline="-25000" dirty="0">
                <a:ea typeface="ＭＳ Ｐゴシック" pitchFamily="34" charset="-128"/>
                <a:sym typeface="Symbol" pitchFamily="18" charset="2"/>
              </a:rPr>
              <a:t>j</a:t>
            </a:r>
            <a:r>
              <a:rPr lang="fr-CA" altLang="ko-KR" dirty="0">
                <a:ea typeface="Gulim" pitchFamily="34" charset="-127"/>
              </a:rPr>
              <a:t>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2:</a:t>
            </a:r>
            <a:r>
              <a:rPr lang="fr-CA" altLang="ko-KR" i="1" baseline="-25000" dirty="0">
                <a:ea typeface="ＭＳ Ｐゴシック" pitchFamily="34" charset="-128"/>
              </a:rPr>
              <a:t>T</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2:</a:t>
            </a:r>
            <a:r>
              <a:rPr lang="fr-CA" altLang="ko-KR" i="1" baseline="-25000" dirty="0">
                <a:ea typeface="ＭＳ Ｐゴシック" pitchFamily="34" charset="-128"/>
              </a:rPr>
              <a:t>T</a:t>
            </a:r>
            <a:r>
              <a:rPr lang="fr-CA" altLang="ko-KR" baseline="-25000" dirty="0">
                <a:ea typeface="ＭＳ Ｐゴシック" pitchFamily="34" charset="-128"/>
              </a:rPr>
              <a:t> </a:t>
            </a:r>
            <a:r>
              <a:rPr lang="fr-CA" altLang="ko-KR" dirty="0">
                <a:ea typeface="ＭＳ Ｐゴシック" pitchFamily="34" charset="-128"/>
              </a:rPr>
              <a:t>| H</a:t>
            </a:r>
            <a:r>
              <a:rPr lang="fr-CA" altLang="ko-KR" baseline="-25000" dirty="0">
                <a:ea typeface="ＭＳ Ｐゴシック" pitchFamily="34" charset="-128"/>
              </a:rPr>
              <a:t>1</a:t>
            </a:r>
            <a:r>
              <a:rPr lang="fr-CA" altLang="ko-KR" dirty="0">
                <a:ea typeface="ＭＳ Ｐゴシック" pitchFamily="34" charset="-128"/>
              </a:rPr>
              <a:t> = </a:t>
            </a:r>
            <a:r>
              <a:rPr lang="fr-CA" altLang="ko-KR" i="1" dirty="0">
                <a:ea typeface="ＭＳ Ｐゴシック" pitchFamily="34" charset="-128"/>
              </a:rPr>
              <a:t>j</a:t>
            </a:r>
            <a:r>
              <a:rPr lang="fr-CA" altLang="ko-KR" dirty="0">
                <a:ea typeface="ＭＳ Ｐゴシック" pitchFamily="34" charset="-128"/>
              </a:rPr>
              <a:t>)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 </a:t>
            </a:r>
            <a:r>
              <a:rPr lang="fr-CA" altLang="ko-KR" dirty="0">
                <a:ea typeface="ＭＳ Ｐゴシック" pitchFamily="34" charset="-128"/>
              </a:rPr>
              <a:t>|</a:t>
            </a:r>
            <a:r>
              <a:rPr lang="fr-CA" altLang="ko-KR" i="1" dirty="0">
                <a:ea typeface="ＭＳ Ｐゴシック" pitchFamily="34" charset="-128"/>
              </a:rPr>
              <a:t>H</a:t>
            </a:r>
            <a:r>
              <a:rPr lang="fr-CA" altLang="ko-KR" baseline="-25000" dirty="0">
                <a:ea typeface="ＭＳ Ｐゴシック" pitchFamily="34" charset="-128"/>
              </a:rPr>
              <a:t>1</a:t>
            </a:r>
            <a:r>
              <a:rPr lang="fr-CA" altLang="ko-KR" dirty="0">
                <a:ea typeface="ＭＳ Ｐゴシック" pitchFamily="34" charset="-128"/>
              </a:rPr>
              <a:t> = </a:t>
            </a:r>
            <a:r>
              <a:rPr lang="fr-CA" altLang="ko-KR" i="1" dirty="0">
                <a:ea typeface="ＭＳ Ｐゴシック" pitchFamily="34" charset="-128"/>
              </a:rPr>
              <a:t>j</a:t>
            </a:r>
            <a:r>
              <a:rPr lang="fr-CA" altLang="ko-KR" dirty="0">
                <a:ea typeface="ＭＳ Ｐゴシック" pitchFamily="34" charset="-128"/>
              </a:rPr>
              <a:t>)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H</a:t>
            </a:r>
            <a:r>
              <a:rPr lang="fr-CA" altLang="ko-KR" baseline="-25000" dirty="0">
                <a:ea typeface="ＭＳ Ｐゴシック" pitchFamily="34" charset="-128"/>
              </a:rPr>
              <a:t>1</a:t>
            </a:r>
            <a:r>
              <a:rPr lang="fr-CA" altLang="ko-KR" dirty="0">
                <a:ea typeface="ＭＳ Ｐゴシック" pitchFamily="34" charset="-128"/>
              </a:rPr>
              <a:t> = </a:t>
            </a:r>
            <a:r>
              <a:rPr lang="fr-CA" altLang="ko-KR" i="1" dirty="0">
                <a:ea typeface="ＭＳ Ｐゴシック" pitchFamily="34" charset="-128"/>
              </a:rPr>
              <a:t>j</a:t>
            </a:r>
            <a:r>
              <a:rPr lang="fr-CA" altLang="ko-KR" dirty="0">
                <a:ea typeface="ＭＳ Ｐゴシック" pitchFamily="34" charset="-128"/>
              </a:rPr>
              <a:t>)  </a:t>
            </a:r>
            <a:br>
              <a:rPr lang="fr-CA" altLang="ko-KR" dirty="0">
                <a:ea typeface="ＭＳ Ｐゴシック" pitchFamily="34" charset="-128"/>
              </a:rPr>
            </a:br>
            <a:r>
              <a:rPr lang="fr-CA" altLang="ko-KR" dirty="0">
                <a:ea typeface="ＭＳ Ｐゴシック" pitchFamily="34" charset="-128"/>
              </a:rPr>
              <a:t>                      = </a:t>
            </a:r>
            <a:r>
              <a:rPr lang="fr-CA" altLang="en-US" dirty="0">
                <a:ea typeface="ＭＳ Ｐゴシック" pitchFamily="34" charset="-128"/>
                <a:sym typeface="Symbol" pitchFamily="18" charset="2"/>
              </a:rPr>
              <a:t></a:t>
            </a:r>
            <a:r>
              <a:rPr lang="fr-CA" altLang="en-US" baseline="-25000" dirty="0">
                <a:ea typeface="ＭＳ Ｐゴシック" pitchFamily="34" charset="-128"/>
                <a:sym typeface="Symbol" pitchFamily="18" charset="2"/>
              </a:rPr>
              <a:t>j</a:t>
            </a:r>
            <a:r>
              <a:rPr lang="fr-CA" altLang="ko-KR" dirty="0">
                <a:ea typeface="Gulim" pitchFamily="34" charset="-127"/>
              </a:rPr>
              <a:t> </a:t>
            </a:r>
            <a:r>
              <a:rPr lang="fr-CA" altLang="ko-KR" dirty="0">
                <a:ea typeface="ＭＳ Ｐゴシック" pitchFamily="34" charset="-128"/>
              </a:rPr>
              <a:t>β(j,1)</a:t>
            </a:r>
            <a:r>
              <a:rPr lang="fr-CA" altLang="ko-KR" i="1" dirty="0">
                <a:ea typeface="ＭＳ Ｐゴシック" pitchFamily="34" charset="-128"/>
              </a:rPr>
              <a:t> P</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 </a:t>
            </a:r>
            <a:r>
              <a:rPr lang="fr-CA" altLang="ko-KR" dirty="0">
                <a:ea typeface="ＭＳ Ｐゴシック" pitchFamily="34" charset="-128"/>
              </a:rPr>
              <a:t>|</a:t>
            </a:r>
            <a:r>
              <a:rPr lang="fr-CA" altLang="ko-KR" i="1" dirty="0">
                <a:ea typeface="ＭＳ Ｐゴシック" pitchFamily="34" charset="-128"/>
              </a:rPr>
              <a:t>H</a:t>
            </a:r>
            <a:r>
              <a:rPr lang="fr-CA" altLang="ko-KR" baseline="-25000" dirty="0">
                <a:ea typeface="ＭＳ Ｐゴシック" pitchFamily="34" charset="-128"/>
              </a:rPr>
              <a:t>1</a:t>
            </a:r>
            <a:r>
              <a:rPr lang="fr-CA" altLang="ko-KR" dirty="0">
                <a:ea typeface="ＭＳ Ｐゴシック" pitchFamily="34" charset="-128"/>
              </a:rPr>
              <a:t> = </a:t>
            </a:r>
            <a:r>
              <a:rPr lang="fr-CA" altLang="ko-KR" i="1" dirty="0">
                <a:ea typeface="ＭＳ Ｐゴシック" pitchFamily="34" charset="-128"/>
              </a:rPr>
              <a:t>j</a:t>
            </a:r>
            <a:r>
              <a:rPr lang="fr-CA" altLang="ko-KR" dirty="0">
                <a:ea typeface="ＭＳ Ｐゴシック" pitchFamily="34" charset="-128"/>
              </a:rPr>
              <a:t>)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H</a:t>
            </a:r>
            <a:r>
              <a:rPr lang="fr-CA" altLang="ko-KR" baseline="-25000" dirty="0">
                <a:ea typeface="ＭＳ Ｐゴシック" pitchFamily="34" charset="-128"/>
              </a:rPr>
              <a:t>1</a:t>
            </a:r>
            <a:r>
              <a:rPr lang="fr-CA" altLang="ko-KR" dirty="0">
                <a:ea typeface="ＭＳ Ｐゴシック" pitchFamily="34" charset="-128"/>
              </a:rPr>
              <a:t> = </a:t>
            </a:r>
            <a:r>
              <a:rPr lang="fr-CA" altLang="ko-KR" i="1" dirty="0">
                <a:ea typeface="ＭＳ Ｐゴシック" pitchFamily="34" charset="-128"/>
              </a:rPr>
              <a:t>j</a:t>
            </a:r>
            <a:r>
              <a:rPr lang="fr-CA" altLang="ko-KR" dirty="0">
                <a:ea typeface="ＭＳ Ｐゴシック" pitchFamily="34" charset="-128"/>
              </a:rPr>
              <a:t>) </a:t>
            </a:r>
            <a:endParaRPr lang="fr-CA" altLang="ko-KR" dirty="0">
              <a:ea typeface="Gulim" pitchFamily="34" charset="-127"/>
            </a:endParaRPr>
          </a:p>
          <a:p>
            <a:pPr eaLnBrk="1" hangingPunct="1">
              <a:buFont typeface="Lucida Grande" charset="0"/>
              <a:buNone/>
            </a:pPr>
            <a:endParaRPr lang="fr-CA" altLang="ko-KR" dirty="0">
              <a:ea typeface="ＭＳ Ｐゴシック" pitchFamily="34" charset="-128"/>
            </a:endParaRPr>
          </a:p>
          <a:p>
            <a:pPr eaLnBrk="1" hangingPunct="1"/>
            <a:endParaRPr lang="fr-CA" altLang="ko-KR" dirty="0">
              <a:ea typeface="ＭＳ Ｐゴシック" pitchFamily="34" charset="-128"/>
            </a:endParaRPr>
          </a:p>
        </p:txBody>
      </p:sp>
      <p:sp>
        <p:nvSpPr>
          <p:cNvPr id="39940"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39941"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39942"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8F9B937B-6751-4C69-BA9B-3FE776CAC5F6}" type="slidenum">
              <a:rPr lang="en-US" altLang="en-US" smtClean="0">
                <a:latin typeface="Calibri" pitchFamily="34" charset="0"/>
              </a:rPr>
              <a:pPr/>
              <a:t>80</a:t>
            </a:fld>
            <a:endParaRPr lang="en-US" altLang="en-US">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8966">
                                            <p:txEl>
                                              <p:pRg st="1" end="1"/>
                                            </p:txEl>
                                          </p:spTgt>
                                        </p:tgtEl>
                                        <p:attrNameLst>
                                          <p:attrName>style.visibility</p:attrName>
                                        </p:attrNameLst>
                                      </p:cBhvr>
                                      <p:to>
                                        <p:strVal val="visible"/>
                                      </p:to>
                                    </p:set>
                                    <p:animEffect transition="in" filter="fade">
                                      <p:cBhvr>
                                        <p:cTn id="7" dur="500"/>
                                        <p:tgtEl>
                                          <p:spTgt spid="16896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68966">
                                            <p:txEl>
                                              <p:pRg st="2" end="2"/>
                                            </p:txEl>
                                          </p:spTgt>
                                        </p:tgtEl>
                                        <p:attrNameLst>
                                          <p:attrName>style.visibility</p:attrName>
                                        </p:attrNameLst>
                                      </p:cBhvr>
                                      <p:to>
                                        <p:strVal val="visible"/>
                                      </p:to>
                                    </p:set>
                                    <p:animEffect transition="in" filter="fade">
                                      <p:cBhvr>
                                        <p:cTn id="12" dur="500"/>
                                        <p:tgtEl>
                                          <p:spTgt spid="16896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68966">
                                            <p:txEl>
                                              <p:pRg st="3" end="3"/>
                                            </p:txEl>
                                          </p:spTgt>
                                        </p:tgtEl>
                                        <p:attrNameLst>
                                          <p:attrName>style.visibility</p:attrName>
                                        </p:attrNameLst>
                                      </p:cBhvr>
                                      <p:to>
                                        <p:strVal val="visible"/>
                                      </p:to>
                                    </p:set>
                                    <p:animEffect transition="in" filter="fade">
                                      <p:cBhvr>
                                        <p:cTn id="17" dur="500"/>
                                        <p:tgtEl>
                                          <p:spTgt spid="168966">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68966">
                                            <p:txEl>
                                              <p:pRg st="5" end="5"/>
                                            </p:txEl>
                                          </p:spTgt>
                                        </p:tgtEl>
                                        <p:attrNameLst>
                                          <p:attrName>style.visibility</p:attrName>
                                        </p:attrNameLst>
                                      </p:cBhvr>
                                      <p:to>
                                        <p:strVal val="visible"/>
                                      </p:to>
                                    </p:set>
                                    <p:animEffect transition="in" filter="fade">
                                      <p:cBhvr>
                                        <p:cTn id="22" dur="500"/>
                                        <p:tgtEl>
                                          <p:spTgt spid="16896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fr-FR" altLang="ko-KR" dirty="0">
                <a:latin typeface="Arial" pitchFamily="34" charset="0"/>
                <a:ea typeface="ＭＳ Ｐゴシック" pitchFamily="34" charset="-128"/>
              </a:rPr>
              <a:t>Exemple - Programmation dynamique à rebours pour un HMM</a:t>
            </a:r>
            <a:endParaRPr lang="fr-CA" altLang="ko-KR" dirty="0">
              <a:latin typeface="Arial" pitchFamily="34" charset="0"/>
              <a:ea typeface="ＭＳ Ｐゴシック" pitchFamily="34" charset="-128"/>
            </a:endParaRPr>
          </a:p>
        </p:txBody>
      </p:sp>
      <p:sp>
        <p:nvSpPr>
          <p:cNvPr id="40963" name="Rectangle 6"/>
          <p:cNvSpPr>
            <a:spLocks noGrp="1" noChangeArrowheads="1"/>
          </p:cNvSpPr>
          <p:nvPr>
            <p:ph idx="1"/>
          </p:nvPr>
        </p:nvSpPr>
        <p:spPr>
          <a:xfrm>
            <a:off x="344465" y="1499992"/>
            <a:ext cx="8323545" cy="4863230"/>
          </a:xfrm>
        </p:spPr>
        <p:txBody>
          <a:bodyPr/>
          <a:lstStyle/>
          <a:p>
            <a:pPr eaLnBrk="1" hangingPunct="1"/>
            <a:r>
              <a:rPr lang="fr-CA" altLang="ko-KR" dirty="0">
                <a:ea typeface="ＭＳ Ｐゴシック" pitchFamily="34" charset="-128"/>
              </a:rPr>
              <a:t>Décoder un message binaire avec canal bruité (T=4)</a:t>
            </a:r>
          </a:p>
          <a:p>
            <a:pPr lvl="1" eaLnBrk="1" hangingPunct="1"/>
            <a:r>
              <a:rPr lang="fr-CA" altLang="ko-KR" dirty="0">
                <a:ea typeface="ＭＳ Ｐゴシック" pitchFamily="34" charset="-128"/>
              </a:rPr>
              <a:t>message observé: </a:t>
            </a:r>
            <a:r>
              <a:rPr lang="fr-CA" altLang="ko-KR" i="1" dirty="0">
                <a:ea typeface="ＭＳ Ｐゴシック" pitchFamily="34" charset="-128"/>
              </a:rPr>
              <a:t>S</a:t>
            </a:r>
            <a:r>
              <a:rPr lang="fr-CA" altLang="ko-KR" baseline="-25000" dirty="0">
                <a:ea typeface="ＭＳ Ｐゴシック" pitchFamily="34" charset="-128"/>
              </a:rPr>
              <a:t>1</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2</a:t>
            </a:r>
            <a:r>
              <a:rPr lang="fr-CA" altLang="ko-KR" dirty="0">
                <a:ea typeface="ＭＳ Ｐゴシック" pitchFamily="34" charset="-128"/>
              </a:rPr>
              <a:t>=1, </a:t>
            </a:r>
            <a:r>
              <a:rPr lang="fr-CA" altLang="ko-KR" i="1" dirty="0">
                <a:ea typeface="ＭＳ Ｐゴシック" pitchFamily="34" charset="-128"/>
              </a:rPr>
              <a:t>S</a:t>
            </a:r>
            <a:r>
              <a:rPr lang="fr-CA" altLang="ko-KR" baseline="-25000" dirty="0">
                <a:ea typeface="ＭＳ Ｐゴシック" pitchFamily="34" charset="-128"/>
              </a:rPr>
              <a:t>3</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4</a:t>
            </a:r>
            <a:r>
              <a:rPr lang="fr-CA" altLang="ko-KR" dirty="0">
                <a:ea typeface="ＭＳ Ｐゴシック" pitchFamily="34" charset="-128"/>
              </a:rPr>
              <a:t>=0</a:t>
            </a: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r>
              <a:rPr lang="fr-CA" altLang="ko-KR" dirty="0">
                <a:ea typeface="ＭＳ Ｐゴシック" pitchFamily="34" charset="-128"/>
              </a:rPr>
              <a:t>initialisation: β(i,4) = 1</a:t>
            </a: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p:txBody>
      </p:sp>
      <p:sp>
        <p:nvSpPr>
          <p:cNvPr id="40964"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40965"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40966"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71F5BEE2-05E8-4969-8010-F31543B6DE2B}" type="slidenum">
              <a:rPr lang="en-US" altLang="en-US" smtClean="0">
                <a:latin typeface="Calibri" pitchFamily="34" charset="0"/>
              </a:rPr>
              <a:pPr/>
              <a:t>81</a:t>
            </a:fld>
            <a:endParaRPr lang="en-US" altLang="en-US">
              <a:latin typeface="Calibri" pitchFamily="34" charset="0"/>
            </a:endParaRPr>
          </a:p>
        </p:txBody>
      </p:sp>
      <p:graphicFrame>
        <p:nvGraphicFramePr>
          <p:cNvPr id="4" name="Tableau 3"/>
          <p:cNvGraphicFramePr>
            <a:graphicFrameLocks noGrp="1"/>
          </p:cNvGraphicFramePr>
          <p:nvPr/>
        </p:nvGraphicFramePr>
        <p:xfrm>
          <a:off x="681038" y="2921000"/>
          <a:ext cx="2273300" cy="1155699"/>
        </p:xfrm>
        <a:graphic>
          <a:graphicData uri="http://schemas.openxmlformats.org/drawingml/2006/table">
            <a:tbl>
              <a:tblPr firstRow="1" bandRow="1">
                <a:tableStyleId>{5C22544A-7EE6-4342-B048-85BDC9FD1C3A}</a:tableStyleId>
              </a:tblPr>
              <a:tblGrid>
                <a:gridCol w="1109906">
                  <a:extLst>
                    <a:ext uri="{9D8B030D-6E8A-4147-A177-3AD203B41FA5}">
                      <a16:colId xmlns:a16="http://schemas.microsoft.com/office/drawing/2014/main" val="20000"/>
                    </a:ext>
                  </a:extLst>
                </a:gridCol>
                <a:gridCol w="561639">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385233">
                <a:tc>
                  <a:txBody>
                    <a:bodyPr/>
                    <a:lstStyle/>
                    <a:p>
                      <a:endParaRPr lang="fr-FR" sz="1100" dirty="0"/>
                    </a:p>
                  </a:txBody>
                  <a:tcPr marL="91467" marR="91467" marT="30398" marB="30398"/>
                </a:tc>
                <a:tc>
                  <a:txBody>
                    <a:bodyPr/>
                    <a:lstStyle/>
                    <a:p>
                      <a:r>
                        <a:rPr lang="fr-FR" sz="1100" i="1" dirty="0" err="1"/>
                        <a:t>H</a:t>
                      </a:r>
                      <a:r>
                        <a:rPr lang="fr-FR" sz="1100" baseline="-25000" dirty="0" err="1"/>
                        <a:t>t</a:t>
                      </a:r>
                      <a:r>
                        <a:rPr lang="fr-FR" sz="1100" dirty="0"/>
                        <a:t>=0</a:t>
                      </a:r>
                    </a:p>
                  </a:txBody>
                  <a:tcPr marL="91467" marR="91467" marT="30398" marB="30398"/>
                </a:tc>
                <a:tc>
                  <a:txBody>
                    <a:bodyPr/>
                    <a:lstStyle/>
                    <a:p>
                      <a:r>
                        <a:rPr lang="fr-FR" sz="1100" i="1" dirty="0" err="1"/>
                        <a:t>H</a:t>
                      </a:r>
                      <a:r>
                        <a:rPr lang="fr-FR" sz="1100" baseline="-25000" dirty="0" err="1"/>
                        <a:t>t</a:t>
                      </a:r>
                      <a:r>
                        <a:rPr lang="fr-FR" sz="1100" dirty="0"/>
                        <a:t>=1</a:t>
                      </a:r>
                    </a:p>
                  </a:txBody>
                  <a:tcPr marL="91467" marR="91467" marT="30398" marB="30398"/>
                </a:tc>
                <a:extLst>
                  <a:ext uri="{0D108BD9-81ED-4DB2-BD59-A6C34878D82A}">
                    <a16:rowId xmlns:a16="http://schemas.microsoft.com/office/drawing/2014/main" val="10000"/>
                  </a:ext>
                </a:extLst>
              </a:tr>
              <a:tr h="385233">
                <a:tc>
                  <a:txBody>
                    <a:bodyPr/>
                    <a:lstStyle/>
                    <a:p>
                      <a:r>
                        <a:rPr lang="fr-FR" sz="1100" i="1" dirty="0"/>
                        <a:t>P</a:t>
                      </a:r>
                      <a:r>
                        <a:rPr lang="fr-FR" sz="1100" dirty="0"/>
                        <a:t>(</a:t>
                      </a:r>
                      <a:r>
                        <a:rPr lang="fr-FR" sz="1100" i="1" dirty="0"/>
                        <a:t>S</a:t>
                      </a:r>
                      <a:r>
                        <a:rPr lang="fr-FR" sz="1100" baseline="-25000" dirty="0"/>
                        <a:t>t</a:t>
                      </a:r>
                      <a:r>
                        <a:rPr lang="fr-FR" sz="1100" dirty="0"/>
                        <a:t>=0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0.9</a:t>
                      </a:r>
                    </a:p>
                  </a:txBody>
                  <a:tcPr marL="91467" marR="91467" marT="30398" marB="30398"/>
                </a:tc>
                <a:tc>
                  <a:txBody>
                    <a:bodyPr/>
                    <a:lstStyle/>
                    <a:p>
                      <a:r>
                        <a:rPr lang="fr-FR" sz="1100" dirty="0"/>
                        <a:t>0.2</a:t>
                      </a:r>
                    </a:p>
                  </a:txBody>
                  <a:tcPr marL="91467" marR="91467" marT="30398" marB="30398"/>
                </a:tc>
                <a:extLst>
                  <a:ext uri="{0D108BD9-81ED-4DB2-BD59-A6C34878D82A}">
                    <a16:rowId xmlns:a16="http://schemas.microsoft.com/office/drawing/2014/main" val="10001"/>
                  </a:ext>
                </a:extLst>
              </a:tr>
              <a:tr h="385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100" i="1" dirty="0"/>
                        <a:t>P</a:t>
                      </a:r>
                      <a:r>
                        <a:rPr lang="fr-FR" sz="1100" dirty="0"/>
                        <a:t>(</a:t>
                      </a:r>
                      <a:r>
                        <a:rPr lang="fr-FR" sz="1100" i="1" dirty="0"/>
                        <a:t>S</a:t>
                      </a:r>
                      <a:r>
                        <a:rPr lang="fr-FR" sz="1100" baseline="-25000" dirty="0"/>
                        <a:t>t</a:t>
                      </a:r>
                      <a:r>
                        <a:rPr lang="fr-FR" sz="1100" dirty="0"/>
                        <a:t>=1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0.1</a:t>
                      </a:r>
                    </a:p>
                  </a:txBody>
                  <a:tcPr marL="91467" marR="91467" marT="30398" marB="30398"/>
                </a:tc>
                <a:tc>
                  <a:txBody>
                    <a:bodyPr/>
                    <a:lstStyle/>
                    <a:p>
                      <a:r>
                        <a:rPr lang="fr-FR" sz="1100" dirty="0"/>
                        <a:t>0.8</a:t>
                      </a:r>
                    </a:p>
                  </a:txBody>
                  <a:tcPr marL="91467" marR="91467" marT="30398" marB="30398"/>
                </a:tc>
                <a:extLst>
                  <a:ext uri="{0D108BD9-81ED-4DB2-BD59-A6C34878D82A}">
                    <a16:rowId xmlns:a16="http://schemas.microsoft.com/office/drawing/2014/main" val="10002"/>
                  </a:ext>
                </a:extLst>
              </a:tr>
            </a:tbl>
          </a:graphicData>
        </a:graphic>
      </p:graphicFrame>
      <p:graphicFrame>
        <p:nvGraphicFramePr>
          <p:cNvPr id="11" name="Tableau 10"/>
          <p:cNvGraphicFramePr>
            <a:graphicFrameLocks noGrp="1"/>
          </p:cNvGraphicFramePr>
          <p:nvPr/>
        </p:nvGraphicFramePr>
        <p:xfrm>
          <a:off x="3681413" y="2925763"/>
          <a:ext cx="2708275" cy="1157287"/>
        </p:xfrm>
        <a:graphic>
          <a:graphicData uri="http://schemas.openxmlformats.org/drawingml/2006/table">
            <a:tbl>
              <a:tblPr firstRow="1" bandRow="1">
                <a:tableStyleId>{5C22544A-7EE6-4342-B048-85BDC9FD1C3A}</a:tableStyleId>
              </a:tblPr>
              <a:tblGrid>
                <a:gridCol w="1260892">
                  <a:extLst>
                    <a:ext uri="{9D8B030D-6E8A-4147-A177-3AD203B41FA5}">
                      <a16:colId xmlns:a16="http://schemas.microsoft.com/office/drawing/2014/main" val="20000"/>
                    </a:ext>
                  </a:extLst>
                </a:gridCol>
                <a:gridCol w="712164">
                  <a:extLst>
                    <a:ext uri="{9D8B030D-6E8A-4147-A177-3AD203B41FA5}">
                      <a16:colId xmlns:a16="http://schemas.microsoft.com/office/drawing/2014/main" val="20001"/>
                    </a:ext>
                  </a:extLst>
                </a:gridCol>
                <a:gridCol w="735219">
                  <a:extLst>
                    <a:ext uri="{9D8B030D-6E8A-4147-A177-3AD203B41FA5}">
                      <a16:colId xmlns:a16="http://schemas.microsoft.com/office/drawing/2014/main" val="20002"/>
                    </a:ext>
                  </a:extLst>
                </a:gridCol>
              </a:tblGrid>
              <a:tr h="408062">
                <a:tc>
                  <a:txBody>
                    <a:bodyPr/>
                    <a:lstStyle/>
                    <a:p>
                      <a:endParaRPr lang="fr-FR" sz="1600" dirty="0"/>
                    </a:p>
                  </a:txBody>
                  <a:tcPr marL="91434" marR="91434" marT="45756" marB="45756"/>
                </a:tc>
                <a:tc>
                  <a:txBody>
                    <a:bodyPr/>
                    <a:lstStyle/>
                    <a:p>
                      <a:r>
                        <a:rPr lang="fr-FR" sz="1600" i="1" dirty="0"/>
                        <a:t>H</a:t>
                      </a:r>
                      <a:r>
                        <a:rPr lang="fr-FR" sz="1600" baseline="-25000" dirty="0"/>
                        <a:t>t-1</a:t>
                      </a:r>
                      <a:r>
                        <a:rPr lang="fr-FR" sz="1600" dirty="0"/>
                        <a:t>=0</a:t>
                      </a:r>
                    </a:p>
                  </a:txBody>
                  <a:tcPr marL="91434" marR="91434" marT="45756" marB="45756"/>
                </a:tc>
                <a:tc>
                  <a:txBody>
                    <a:bodyPr/>
                    <a:lstStyle/>
                    <a:p>
                      <a:r>
                        <a:rPr lang="fr-FR" sz="1600" i="1" dirty="0"/>
                        <a:t>H</a:t>
                      </a:r>
                      <a:r>
                        <a:rPr lang="fr-FR" sz="1600" baseline="-25000" dirty="0"/>
                        <a:t>t-1</a:t>
                      </a:r>
                      <a:r>
                        <a:rPr lang="fr-FR" sz="1600" dirty="0"/>
                        <a:t>=1</a:t>
                      </a:r>
                    </a:p>
                  </a:txBody>
                  <a:tcPr marL="91434" marR="91434" marT="45756" marB="45756"/>
                </a:tc>
                <a:extLst>
                  <a:ext uri="{0D108BD9-81ED-4DB2-BD59-A6C34878D82A}">
                    <a16:rowId xmlns:a16="http://schemas.microsoft.com/office/drawing/2014/main" val="10000"/>
                  </a:ext>
                </a:extLst>
              </a:tr>
              <a:tr h="387992">
                <a:tc>
                  <a:txBody>
                    <a:bodyPr/>
                    <a:lstStyle/>
                    <a:p>
                      <a:r>
                        <a:rPr lang="fr-FR" sz="1600" i="1" dirty="0"/>
                        <a:t>P</a:t>
                      </a:r>
                      <a:r>
                        <a:rPr lang="fr-FR" sz="1600" dirty="0"/>
                        <a:t>(</a:t>
                      </a:r>
                      <a:r>
                        <a:rPr lang="fr-FR" sz="1600" i="1" dirty="0" err="1"/>
                        <a:t>H</a:t>
                      </a:r>
                      <a:r>
                        <a:rPr lang="fr-FR" sz="1600" baseline="-25000" dirty="0" err="1"/>
                        <a:t>t</a:t>
                      </a:r>
                      <a:r>
                        <a:rPr lang="fr-FR" sz="1600" dirty="0"/>
                        <a:t>=0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0.3</a:t>
                      </a:r>
                    </a:p>
                  </a:txBody>
                  <a:tcPr marL="91434" marR="91434" marT="45756" marB="45756"/>
                </a:tc>
                <a:tc>
                  <a:txBody>
                    <a:bodyPr/>
                    <a:lstStyle/>
                    <a:p>
                      <a:pPr algn="ctr"/>
                      <a:r>
                        <a:rPr lang="fr-FR" sz="1600" dirty="0"/>
                        <a:t>0.4</a:t>
                      </a:r>
                    </a:p>
                  </a:txBody>
                  <a:tcPr marL="91434" marR="91434" marT="45756" marB="45756"/>
                </a:tc>
                <a:extLst>
                  <a:ext uri="{0D108BD9-81ED-4DB2-BD59-A6C34878D82A}">
                    <a16:rowId xmlns:a16="http://schemas.microsoft.com/office/drawing/2014/main" val="10001"/>
                  </a:ext>
                </a:extLst>
              </a:tr>
              <a:tr h="361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i="1" dirty="0"/>
                        <a:t>P</a:t>
                      </a:r>
                      <a:r>
                        <a:rPr lang="fr-FR" sz="1600" dirty="0"/>
                        <a:t>(</a:t>
                      </a:r>
                      <a:r>
                        <a:rPr lang="fr-FR" sz="1600" i="1" dirty="0" err="1"/>
                        <a:t>H</a:t>
                      </a:r>
                      <a:r>
                        <a:rPr lang="fr-FR" sz="1600" i="1" baseline="-25000" dirty="0" err="1"/>
                        <a:t>t</a:t>
                      </a:r>
                      <a:r>
                        <a:rPr lang="fr-FR" sz="1600" dirty="0"/>
                        <a:t>=1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0.7</a:t>
                      </a:r>
                    </a:p>
                  </a:txBody>
                  <a:tcPr marL="91434" marR="91434" marT="45756" marB="45756"/>
                </a:tc>
                <a:tc>
                  <a:txBody>
                    <a:bodyPr/>
                    <a:lstStyle/>
                    <a:p>
                      <a:pPr algn="ctr"/>
                      <a:r>
                        <a:rPr lang="fr-FR" sz="1600" dirty="0"/>
                        <a:t>0.6</a:t>
                      </a:r>
                    </a:p>
                  </a:txBody>
                  <a:tcPr marL="91434" marR="91434" marT="45756" marB="45756"/>
                </a:tc>
                <a:extLst>
                  <a:ext uri="{0D108BD9-81ED-4DB2-BD59-A6C34878D82A}">
                    <a16:rowId xmlns:a16="http://schemas.microsoft.com/office/drawing/2014/main" val="10002"/>
                  </a:ext>
                </a:extLst>
              </a:tr>
            </a:tbl>
          </a:graphicData>
        </a:graphic>
      </p:graphicFrame>
      <p:graphicFrame>
        <p:nvGraphicFramePr>
          <p:cNvPr id="5" name="Tableau 4"/>
          <p:cNvGraphicFramePr>
            <a:graphicFrameLocks noGrp="1"/>
          </p:cNvGraphicFramePr>
          <p:nvPr/>
        </p:nvGraphicFramePr>
        <p:xfrm>
          <a:off x="1844675" y="4511675"/>
          <a:ext cx="5387975" cy="1112838"/>
        </p:xfrm>
        <a:graphic>
          <a:graphicData uri="http://schemas.openxmlformats.org/drawingml/2006/table">
            <a:tbl>
              <a:tblPr firstRow="1" bandRow="1">
                <a:tableStyleId>{5C22544A-7EE6-4342-B048-85BDC9FD1C3A}</a:tableStyleId>
              </a:tblPr>
              <a:tblGrid>
                <a:gridCol w="1077595">
                  <a:extLst>
                    <a:ext uri="{9D8B030D-6E8A-4147-A177-3AD203B41FA5}">
                      <a16:colId xmlns:a16="http://schemas.microsoft.com/office/drawing/2014/main" val="20000"/>
                    </a:ext>
                  </a:extLst>
                </a:gridCol>
                <a:gridCol w="1077595">
                  <a:extLst>
                    <a:ext uri="{9D8B030D-6E8A-4147-A177-3AD203B41FA5}">
                      <a16:colId xmlns:a16="http://schemas.microsoft.com/office/drawing/2014/main" val="20001"/>
                    </a:ext>
                  </a:extLst>
                </a:gridCol>
                <a:gridCol w="1077595">
                  <a:extLst>
                    <a:ext uri="{9D8B030D-6E8A-4147-A177-3AD203B41FA5}">
                      <a16:colId xmlns:a16="http://schemas.microsoft.com/office/drawing/2014/main" val="20002"/>
                    </a:ext>
                  </a:extLst>
                </a:gridCol>
                <a:gridCol w="1077595">
                  <a:extLst>
                    <a:ext uri="{9D8B030D-6E8A-4147-A177-3AD203B41FA5}">
                      <a16:colId xmlns:a16="http://schemas.microsoft.com/office/drawing/2014/main" val="20003"/>
                    </a:ext>
                  </a:extLst>
                </a:gridCol>
                <a:gridCol w="1077595">
                  <a:extLst>
                    <a:ext uri="{9D8B030D-6E8A-4147-A177-3AD203B41FA5}">
                      <a16:colId xmlns:a16="http://schemas.microsoft.com/office/drawing/2014/main" val="20004"/>
                    </a:ext>
                  </a:extLst>
                </a:gridCol>
              </a:tblGrid>
              <a:tr h="370946">
                <a:tc>
                  <a:txBody>
                    <a:bodyPr/>
                    <a:lstStyle/>
                    <a:p>
                      <a:r>
                        <a:rPr lang="fr-FR" sz="1800" dirty="0"/>
                        <a:t>i</a:t>
                      </a:r>
                    </a:p>
                  </a:txBody>
                  <a:tcPr marL="91448" marR="91448" marT="45733" marB="45733"/>
                </a:tc>
                <a:tc>
                  <a:txBody>
                    <a:bodyPr/>
                    <a:lstStyle/>
                    <a:p>
                      <a:pPr algn="r"/>
                      <a:r>
                        <a:rPr lang="fr-FR" sz="1800" dirty="0"/>
                        <a:t>1</a:t>
                      </a:r>
                    </a:p>
                  </a:txBody>
                  <a:tcPr marL="91448" marR="91448" marT="45733" marB="45733"/>
                </a:tc>
                <a:tc>
                  <a:txBody>
                    <a:bodyPr/>
                    <a:lstStyle/>
                    <a:p>
                      <a:pPr algn="r"/>
                      <a:r>
                        <a:rPr lang="fr-FR" sz="1800" dirty="0"/>
                        <a:t>2</a:t>
                      </a:r>
                    </a:p>
                  </a:txBody>
                  <a:tcPr marL="91448" marR="91448" marT="45733" marB="45733"/>
                </a:tc>
                <a:tc>
                  <a:txBody>
                    <a:bodyPr/>
                    <a:lstStyle/>
                    <a:p>
                      <a:pPr algn="r"/>
                      <a:r>
                        <a:rPr lang="fr-FR" sz="1800" dirty="0"/>
                        <a:t>3</a:t>
                      </a:r>
                    </a:p>
                  </a:txBody>
                  <a:tcPr marL="91448" marR="91448" marT="45733" marB="45733"/>
                </a:tc>
                <a:tc>
                  <a:txBody>
                    <a:bodyPr/>
                    <a:lstStyle/>
                    <a:p>
                      <a:pPr algn="r"/>
                      <a:r>
                        <a:rPr lang="fr-FR" sz="1800" dirty="0"/>
                        <a:t>4</a:t>
                      </a:r>
                    </a:p>
                  </a:txBody>
                  <a:tcPr marL="91448" marR="91448" marT="45733" marB="45733"/>
                </a:tc>
                <a:extLst>
                  <a:ext uri="{0D108BD9-81ED-4DB2-BD59-A6C34878D82A}">
                    <a16:rowId xmlns:a16="http://schemas.microsoft.com/office/drawing/2014/main" val="10000"/>
                  </a:ext>
                </a:extLst>
              </a:tr>
              <a:tr h="370946">
                <a:tc>
                  <a:txBody>
                    <a:bodyPr/>
                    <a:lstStyle/>
                    <a:p>
                      <a:r>
                        <a:rPr lang="fr-FR" sz="1800" dirty="0"/>
                        <a:t>0</a:t>
                      </a:r>
                    </a:p>
                  </a:txBody>
                  <a:tcPr marL="91448" marR="91448" marT="45733" marB="45733"/>
                </a:tc>
                <a:tc>
                  <a:txBody>
                    <a:bodyPr/>
                    <a:lstStyle/>
                    <a:p>
                      <a:endParaRPr lang="fr-FR" sz="1800" dirty="0"/>
                    </a:p>
                  </a:txBody>
                  <a:tcPr marL="91448" marR="91448" marT="45733" marB="45733"/>
                </a:tc>
                <a:tc>
                  <a:txBody>
                    <a:bodyPr/>
                    <a:lstStyle/>
                    <a:p>
                      <a:endParaRPr lang="fr-FR" sz="1800"/>
                    </a:p>
                  </a:txBody>
                  <a:tcPr marL="91448" marR="91448" marT="45733" marB="45733"/>
                </a:tc>
                <a:tc>
                  <a:txBody>
                    <a:bodyPr/>
                    <a:lstStyle/>
                    <a:p>
                      <a:endParaRPr lang="fr-FR" sz="1800"/>
                    </a:p>
                  </a:txBody>
                  <a:tcPr marL="91448" marR="91448" marT="45733" marB="45733"/>
                </a:tc>
                <a:tc>
                  <a:txBody>
                    <a:bodyPr/>
                    <a:lstStyle/>
                    <a:p>
                      <a:endParaRPr lang="fr-FR" sz="1800" dirty="0"/>
                    </a:p>
                  </a:txBody>
                  <a:tcPr marL="91448" marR="91448" marT="45733" marB="45733">
                    <a:solidFill>
                      <a:srgbClr val="FF0000"/>
                    </a:solidFill>
                  </a:tcPr>
                </a:tc>
                <a:extLst>
                  <a:ext uri="{0D108BD9-81ED-4DB2-BD59-A6C34878D82A}">
                    <a16:rowId xmlns:a16="http://schemas.microsoft.com/office/drawing/2014/main" val="10001"/>
                  </a:ext>
                </a:extLst>
              </a:tr>
              <a:tr h="370946">
                <a:tc>
                  <a:txBody>
                    <a:bodyPr/>
                    <a:lstStyle/>
                    <a:p>
                      <a:r>
                        <a:rPr lang="fr-FR" sz="1800" dirty="0"/>
                        <a:t>1</a:t>
                      </a:r>
                    </a:p>
                  </a:txBody>
                  <a:tcPr marL="91448" marR="91448" marT="45733" marB="45733"/>
                </a:tc>
                <a:tc>
                  <a:txBody>
                    <a:bodyPr/>
                    <a:lstStyle/>
                    <a:p>
                      <a:endParaRPr lang="fr-FR" sz="1800" dirty="0"/>
                    </a:p>
                  </a:txBody>
                  <a:tcPr marL="91448" marR="91448" marT="45733" marB="45733"/>
                </a:tc>
                <a:tc>
                  <a:txBody>
                    <a:bodyPr/>
                    <a:lstStyle/>
                    <a:p>
                      <a:endParaRPr lang="fr-FR" sz="1800"/>
                    </a:p>
                  </a:txBody>
                  <a:tcPr marL="91448" marR="91448" marT="45733" marB="45733"/>
                </a:tc>
                <a:tc>
                  <a:txBody>
                    <a:bodyPr/>
                    <a:lstStyle/>
                    <a:p>
                      <a:endParaRPr lang="fr-FR" sz="1800"/>
                    </a:p>
                  </a:txBody>
                  <a:tcPr marL="91448" marR="91448" marT="45733" marB="45733"/>
                </a:tc>
                <a:tc>
                  <a:txBody>
                    <a:bodyPr/>
                    <a:lstStyle/>
                    <a:p>
                      <a:endParaRPr lang="fr-FR" sz="1800" dirty="0"/>
                    </a:p>
                  </a:txBody>
                  <a:tcPr marL="91448" marR="91448" marT="45733" marB="45733">
                    <a:solidFill>
                      <a:srgbClr val="FF0000"/>
                    </a:solidFill>
                  </a:tcPr>
                </a:tc>
                <a:extLst>
                  <a:ext uri="{0D108BD9-81ED-4DB2-BD59-A6C34878D82A}">
                    <a16:rowId xmlns:a16="http://schemas.microsoft.com/office/drawing/2014/main" val="10002"/>
                  </a:ext>
                </a:extLst>
              </a:tr>
            </a:tbl>
          </a:graphicData>
        </a:graphic>
      </p:graphicFrame>
      <p:sp>
        <p:nvSpPr>
          <p:cNvPr id="41029" name="Text Box 43"/>
          <p:cNvSpPr txBox="1">
            <a:spLocks noChangeArrowheads="1"/>
          </p:cNvSpPr>
          <p:nvPr/>
        </p:nvSpPr>
        <p:spPr bwMode="auto">
          <a:xfrm>
            <a:off x="787400" y="2565400"/>
            <a:ext cx="2197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d'observation</a:t>
            </a:r>
            <a:endParaRPr lang="fr-CA" altLang="en-US" sz="1600" b="1">
              <a:solidFill>
                <a:srgbClr val="000000"/>
              </a:solidFill>
              <a:latin typeface="Calibri" pitchFamily="34" charset="0"/>
            </a:endParaRPr>
          </a:p>
        </p:txBody>
      </p:sp>
      <p:sp>
        <p:nvSpPr>
          <p:cNvPr id="41030" name="Text Box 43"/>
          <p:cNvSpPr txBox="1">
            <a:spLocks noChangeArrowheads="1"/>
          </p:cNvSpPr>
          <p:nvPr/>
        </p:nvSpPr>
        <p:spPr bwMode="auto">
          <a:xfrm>
            <a:off x="3906838" y="2571750"/>
            <a:ext cx="2443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de transition</a:t>
            </a:r>
            <a:endParaRPr lang="fr-CA" altLang="en-US" sz="1600" b="1">
              <a:solidFill>
                <a:srgbClr val="000000"/>
              </a:solidFill>
              <a:latin typeface="Calibri" pitchFamily="34" charset="0"/>
            </a:endParaRPr>
          </a:p>
        </p:txBody>
      </p:sp>
      <p:sp>
        <p:nvSpPr>
          <p:cNvPr id="18" name="Text Box 43"/>
          <p:cNvSpPr txBox="1">
            <a:spLocks noChangeArrowheads="1"/>
          </p:cNvSpPr>
          <p:nvPr/>
        </p:nvSpPr>
        <p:spPr bwMode="auto">
          <a:xfrm>
            <a:off x="7000875" y="2589213"/>
            <a:ext cx="24431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a:solidFill>
                  <a:srgbClr val="000000"/>
                </a:solidFill>
                <a:latin typeface="+mn-lt"/>
              </a:rPr>
              <a:t>Distribution initiale</a:t>
            </a:r>
          </a:p>
        </p:txBody>
      </p:sp>
      <p:sp>
        <p:nvSpPr>
          <p:cNvPr id="41032" name="Text Box 43"/>
          <p:cNvSpPr txBox="1">
            <a:spLocks noChangeArrowheads="1"/>
          </p:cNvSpPr>
          <p:nvPr/>
        </p:nvSpPr>
        <p:spPr bwMode="auto">
          <a:xfrm rot="-5400000">
            <a:off x="1270794" y="4934744"/>
            <a:ext cx="666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CA" altLang="en-US" sz="1600" b="1">
                <a:solidFill>
                  <a:srgbClr val="000000"/>
                </a:solidFill>
                <a:latin typeface="Calibri" pitchFamily="34" charset="0"/>
              </a:rPr>
              <a:t>β(i,t)</a:t>
            </a:r>
          </a:p>
        </p:txBody>
      </p:sp>
      <p:cxnSp>
        <p:nvCxnSpPr>
          <p:cNvPr id="9" name="Connecteur droit 8"/>
          <p:cNvCxnSpPr>
            <a:cxnSpLocks noChangeShapeType="1"/>
          </p:cNvCxnSpPr>
          <p:nvPr/>
        </p:nvCxnSpPr>
        <p:spPr bwMode="auto">
          <a:xfrm>
            <a:off x="1831975" y="4518025"/>
            <a:ext cx="1082675" cy="334963"/>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2" name="Text Box 43"/>
          <p:cNvSpPr txBox="1">
            <a:spLocks noChangeArrowheads="1"/>
          </p:cNvSpPr>
          <p:nvPr/>
        </p:nvSpPr>
        <p:spPr bwMode="auto">
          <a:xfrm>
            <a:off x="2644775" y="4468813"/>
            <a:ext cx="269875" cy="3397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err="1">
                <a:solidFill>
                  <a:schemeClr val="bg1"/>
                </a:solidFill>
                <a:latin typeface="+mn-lt"/>
              </a:rPr>
              <a:t>t</a:t>
            </a:r>
            <a:endParaRPr lang="fr-CA" sz="1600" b="1" dirty="0">
              <a:solidFill>
                <a:schemeClr val="bg1"/>
              </a:solidFill>
              <a:latin typeface="+mn-lt"/>
            </a:endParaRPr>
          </a:p>
        </p:txBody>
      </p:sp>
      <p:graphicFrame>
        <p:nvGraphicFramePr>
          <p:cNvPr id="23" name="Tableau 22"/>
          <p:cNvGraphicFramePr>
            <a:graphicFrameLocks noGrp="1"/>
          </p:cNvGraphicFramePr>
          <p:nvPr/>
        </p:nvGraphicFramePr>
        <p:xfrm>
          <a:off x="6675438" y="2925763"/>
          <a:ext cx="2273300" cy="795337"/>
        </p:xfrm>
        <a:graphic>
          <a:graphicData uri="http://schemas.openxmlformats.org/drawingml/2006/table">
            <a:tbl>
              <a:tblPr firstRow="1" bandRow="1">
                <a:tableStyleId>{5C22544A-7EE6-4342-B048-85BDC9FD1C3A}</a:tableStyleId>
              </a:tblPr>
              <a:tblGrid>
                <a:gridCol w="1037694">
                  <a:extLst>
                    <a:ext uri="{9D8B030D-6E8A-4147-A177-3AD203B41FA5}">
                      <a16:colId xmlns:a16="http://schemas.microsoft.com/office/drawing/2014/main" val="20000"/>
                    </a:ext>
                  </a:extLst>
                </a:gridCol>
                <a:gridCol w="633851">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407694">
                <a:tc>
                  <a:txBody>
                    <a:bodyPr/>
                    <a:lstStyle/>
                    <a:p>
                      <a:endParaRPr lang="fr-FR" sz="1600" dirty="0"/>
                    </a:p>
                  </a:txBody>
                  <a:tcPr marL="91467" marR="91467" marT="45715" marB="45715"/>
                </a:tc>
                <a:tc>
                  <a:txBody>
                    <a:bodyPr/>
                    <a:lstStyle/>
                    <a:p>
                      <a:r>
                        <a:rPr lang="fr-FR" sz="1600" i="1" dirty="0"/>
                        <a:t>H</a:t>
                      </a:r>
                      <a:r>
                        <a:rPr lang="fr-FR" sz="1600" i="0" baseline="-25000" dirty="0"/>
                        <a:t>1</a:t>
                      </a:r>
                      <a:r>
                        <a:rPr lang="fr-FR" sz="1600" dirty="0"/>
                        <a:t>=0</a:t>
                      </a:r>
                    </a:p>
                  </a:txBody>
                  <a:tcPr marL="91467" marR="91467" marT="45715" marB="45715"/>
                </a:tc>
                <a:tc>
                  <a:txBody>
                    <a:bodyPr/>
                    <a:lstStyle/>
                    <a:p>
                      <a:r>
                        <a:rPr lang="fr-FR" sz="1600" i="1" dirty="0"/>
                        <a:t>H</a:t>
                      </a:r>
                      <a:r>
                        <a:rPr lang="fr-FR" sz="1600" i="0" baseline="-25000" dirty="0"/>
                        <a:t>1</a:t>
                      </a:r>
                      <a:r>
                        <a:rPr lang="fr-FR" sz="1600" dirty="0"/>
                        <a:t>=1</a:t>
                      </a:r>
                    </a:p>
                  </a:txBody>
                  <a:tcPr marL="91467" marR="91467" marT="45715" marB="45715"/>
                </a:tc>
                <a:extLst>
                  <a:ext uri="{0D108BD9-81ED-4DB2-BD59-A6C34878D82A}">
                    <a16:rowId xmlns:a16="http://schemas.microsoft.com/office/drawing/2014/main" val="10000"/>
                  </a:ext>
                </a:extLst>
              </a:tr>
              <a:tr h="387643">
                <a:tc>
                  <a:txBody>
                    <a:bodyPr/>
                    <a:lstStyle/>
                    <a:p>
                      <a:r>
                        <a:rPr lang="fr-FR" sz="1600" i="1" dirty="0"/>
                        <a:t>P</a:t>
                      </a:r>
                      <a:r>
                        <a:rPr lang="fr-FR" sz="1600" dirty="0"/>
                        <a:t>(</a:t>
                      </a:r>
                      <a:r>
                        <a:rPr lang="fr-FR" sz="1600" i="1" dirty="0"/>
                        <a:t>H</a:t>
                      </a:r>
                      <a:r>
                        <a:rPr lang="fr-FR" sz="1600" i="0" baseline="-25000" dirty="0"/>
                        <a:t>1</a:t>
                      </a:r>
                      <a:r>
                        <a:rPr lang="fr-FR" sz="1600" dirty="0"/>
                        <a:t>)</a:t>
                      </a:r>
                    </a:p>
                  </a:txBody>
                  <a:tcPr marL="91467" marR="91467" marT="45715" marB="45715"/>
                </a:tc>
                <a:tc>
                  <a:txBody>
                    <a:bodyPr/>
                    <a:lstStyle/>
                    <a:p>
                      <a:r>
                        <a:rPr lang="fr-FR" sz="1600" dirty="0"/>
                        <a:t>0.5</a:t>
                      </a:r>
                    </a:p>
                  </a:txBody>
                  <a:tcPr marL="91467" marR="91467" marT="45715" marB="45715"/>
                </a:tc>
                <a:tc>
                  <a:txBody>
                    <a:bodyPr/>
                    <a:lstStyle/>
                    <a:p>
                      <a:r>
                        <a:rPr lang="fr-FR" sz="1600" dirty="0"/>
                        <a:t>0.5</a:t>
                      </a:r>
                    </a:p>
                  </a:txBody>
                  <a:tcPr marL="91467" marR="91467" marT="45715" marB="45715"/>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70955028"/>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fr-FR" altLang="ko-KR" dirty="0">
                <a:latin typeface="Arial" pitchFamily="34" charset="0"/>
                <a:ea typeface="ＭＳ Ｐゴシック" pitchFamily="34" charset="-128"/>
              </a:rPr>
              <a:t>Exemple - Programmation dynamique à rebours pour un HMM</a:t>
            </a:r>
            <a:endParaRPr lang="fr-CA" altLang="ko-KR" dirty="0">
              <a:latin typeface="Arial" pitchFamily="34" charset="0"/>
              <a:ea typeface="ＭＳ Ｐゴシック" pitchFamily="34" charset="-128"/>
            </a:endParaRPr>
          </a:p>
        </p:txBody>
      </p:sp>
      <p:sp>
        <p:nvSpPr>
          <p:cNvPr id="40963" name="Rectangle 6"/>
          <p:cNvSpPr>
            <a:spLocks noGrp="1" noChangeArrowheads="1"/>
          </p:cNvSpPr>
          <p:nvPr>
            <p:ph idx="1"/>
          </p:nvPr>
        </p:nvSpPr>
        <p:spPr/>
        <p:txBody>
          <a:bodyPr/>
          <a:lstStyle/>
          <a:p>
            <a:pPr eaLnBrk="1" hangingPunct="1"/>
            <a:r>
              <a:rPr lang="fr-CA" altLang="ko-KR" dirty="0">
                <a:ea typeface="ＭＳ Ｐゴシック" pitchFamily="34" charset="-128"/>
              </a:rPr>
              <a:t>Décoder un message binaire avec canal bruité (T=4)</a:t>
            </a:r>
          </a:p>
          <a:p>
            <a:pPr lvl="1" eaLnBrk="1" hangingPunct="1"/>
            <a:r>
              <a:rPr lang="fr-CA" altLang="ko-KR" dirty="0">
                <a:ea typeface="ＭＳ Ｐゴシック" pitchFamily="34" charset="-128"/>
              </a:rPr>
              <a:t>message observé: </a:t>
            </a:r>
            <a:r>
              <a:rPr lang="fr-CA" altLang="ko-KR" i="1" dirty="0">
                <a:ea typeface="ＭＳ Ｐゴシック" pitchFamily="34" charset="-128"/>
              </a:rPr>
              <a:t>S</a:t>
            </a:r>
            <a:r>
              <a:rPr lang="fr-CA" altLang="ko-KR" baseline="-25000" dirty="0">
                <a:ea typeface="ＭＳ Ｐゴシック" pitchFamily="34" charset="-128"/>
              </a:rPr>
              <a:t>1</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2</a:t>
            </a:r>
            <a:r>
              <a:rPr lang="fr-CA" altLang="ko-KR" dirty="0">
                <a:ea typeface="ＭＳ Ｐゴシック" pitchFamily="34" charset="-128"/>
              </a:rPr>
              <a:t>=1, </a:t>
            </a:r>
            <a:r>
              <a:rPr lang="fr-CA" altLang="ko-KR" i="1" dirty="0">
                <a:ea typeface="ＭＳ Ｐゴシック" pitchFamily="34" charset="-128"/>
              </a:rPr>
              <a:t>S</a:t>
            </a:r>
            <a:r>
              <a:rPr lang="fr-CA" altLang="ko-KR" baseline="-25000" dirty="0">
                <a:ea typeface="ＭＳ Ｐゴシック" pitchFamily="34" charset="-128"/>
              </a:rPr>
              <a:t>3</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4</a:t>
            </a:r>
            <a:r>
              <a:rPr lang="fr-CA" altLang="ko-KR" dirty="0">
                <a:ea typeface="ＭＳ Ｐゴシック" pitchFamily="34" charset="-128"/>
              </a:rPr>
              <a:t>=0</a:t>
            </a: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r>
              <a:rPr lang="fr-CA" altLang="ko-KR" dirty="0">
                <a:ea typeface="ＭＳ Ｐゴシック" pitchFamily="34" charset="-128"/>
              </a:rPr>
              <a:t>initialisation: β(i,4) = 1</a:t>
            </a:r>
          </a:p>
        </p:txBody>
      </p:sp>
      <p:sp>
        <p:nvSpPr>
          <p:cNvPr id="40964"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40965"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40966"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71F5BEE2-05E8-4969-8010-F31543B6DE2B}" type="slidenum">
              <a:rPr lang="en-US" altLang="en-US" smtClean="0">
                <a:latin typeface="Calibri" pitchFamily="34" charset="0"/>
              </a:rPr>
              <a:pPr/>
              <a:t>82</a:t>
            </a:fld>
            <a:endParaRPr lang="en-US" altLang="en-US">
              <a:latin typeface="Calibri" pitchFamily="34" charset="0"/>
            </a:endParaRPr>
          </a:p>
        </p:txBody>
      </p:sp>
      <p:graphicFrame>
        <p:nvGraphicFramePr>
          <p:cNvPr id="4" name="Tableau 3"/>
          <p:cNvGraphicFramePr>
            <a:graphicFrameLocks noGrp="1"/>
          </p:cNvGraphicFramePr>
          <p:nvPr/>
        </p:nvGraphicFramePr>
        <p:xfrm>
          <a:off x="681038" y="2921000"/>
          <a:ext cx="2273300" cy="1155699"/>
        </p:xfrm>
        <a:graphic>
          <a:graphicData uri="http://schemas.openxmlformats.org/drawingml/2006/table">
            <a:tbl>
              <a:tblPr firstRow="1" bandRow="1">
                <a:tableStyleId>{5C22544A-7EE6-4342-B048-85BDC9FD1C3A}</a:tableStyleId>
              </a:tblPr>
              <a:tblGrid>
                <a:gridCol w="1109906">
                  <a:extLst>
                    <a:ext uri="{9D8B030D-6E8A-4147-A177-3AD203B41FA5}">
                      <a16:colId xmlns:a16="http://schemas.microsoft.com/office/drawing/2014/main" val="20000"/>
                    </a:ext>
                  </a:extLst>
                </a:gridCol>
                <a:gridCol w="561639">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385233">
                <a:tc>
                  <a:txBody>
                    <a:bodyPr/>
                    <a:lstStyle/>
                    <a:p>
                      <a:endParaRPr lang="fr-FR" sz="1100" dirty="0"/>
                    </a:p>
                  </a:txBody>
                  <a:tcPr marL="91467" marR="91467" marT="30398" marB="30398"/>
                </a:tc>
                <a:tc>
                  <a:txBody>
                    <a:bodyPr/>
                    <a:lstStyle/>
                    <a:p>
                      <a:r>
                        <a:rPr lang="fr-FR" sz="1100" i="1" dirty="0" err="1"/>
                        <a:t>H</a:t>
                      </a:r>
                      <a:r>
                        <a:rPr lang="fr-FR" sz="1100" baseline="-25000" dirty="0" err="1"/>
                        <a:t>t</a:t>
                      </a:r>
                      <a:r>
                        <a:rPr lang="fr-FR" sz="1100" dirty="0"/>
                        <a:t>=0</a:t>
                      </a:r>
                    </a:p>
                  </a:txBody>
                  <a:tcPr marL="91467" marR="91467" marT="30398" marB="30398"/>
                </a:tc>
                <a:tc>
                  <a:txBody>
                    <a:bodyPr/>
                    <a:lstStyle/>
                    <a:p>
                      <a:r>
                        <a:rPr lang="fr-FR" sz="1100" i="1" dirty="0" err="1"/>
                        <a:t>H</a:t>
                      </a:r>
                      <a:r>
                        <a:rPr lang="fr-FR" sz="1100" baseline="-25000" dirty="0" err="1"/>
                        <a:t>t</a:t>
                      </a:r>
                      <a:r>
                        <a:rPr lang="fr-FR" sz="1100" dirty="0"/>
                        <a:t>=1</a:t>
                      </a:r>
                    </a:p>
                  </a:txBody>
                  <a:tcPr marL="91467" marR="91467" marT="30398" marB="30398"/>
                </a:tc>
                <a:extLst>
                  <a:ext uri="{0D108BD9-81ED-4DB2-BD59-A6C34878D82A}">
                    <a16:rowId xmlns:a16="http://schemas.microsoft.com/office/drawing/2014/main" val="10000"/>
                  </a:ext>
                </a:extLst>
              </a:tr>
              <a:tr h="385233">
                <a:tc>
                  <a:txBody>
                    <a:bodyPr/>
                    <a:lstStyle/>
                    <a:p>
                      <a:r>
                        <a:rPr lang="fr-FR" sz="1100" i="1" dirty="0"/>
                        <a:t>P</a:t>
                      </a:r>
                      <a:r>
                        <a:rPr lang="fr-FR" sz="1100" dirty="0"/>
                        <a:t>(</a:t>
                      </a:r>
                      <a:r>
                        <a:rPr lang="fr-FR" sz="1100" i="1" dirty="0"/>
                        <a:t>S</a:t>
                      </a:r>
                      <a:r>
                        <a:rPr lang="fr-FR" sz="1100" baseline="-25000" dirty="0"/>
                        <a:t>t</a:t>
                      </a:r>
                      <a:r>
                        <a:rPr lang="fr-FR" sz="1100" dirty="0"/>
                        <a:t>=0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0.9</a:t>
                      </a:r>
                    </a:p>
                  </a:txBody>
                  <a:tcPr marL="91467" marR="91467" marT="30398" marB="30398"/>
                </a:tc>
                <a:tc>
                  <a:txBody>
                    <a:bodyPr/>
                    <a:lstStyle/>
                    <a:p>
                      <a:r>
                        <a:rPr lang="fr-FR" sz="1100" dirty="0"/>
                        <a:t>0.2</a:t>
                      </a:r>
                    </a:p>
                  </a:txBody>
                  <a:tcPr marL="91467" marR="91467" marT="30398" marB="30398"/>
                </a:tc>
                <a:extLst>
                  <a:ext uri="{0D108BD9-81ED-4DB2-BD59-A6C34878D82A}">
                    <a16:rowId xmlns:a16="http://schemas.microsoft.com/office/drawing/2014/main" val="10001"/>
                  </a:ext>
                </a:extLst>
              </a:tr>
              <a:tr h="385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100" i="1" dirty="0"/>
                        <a:t>P</a:t>
                      </a:r>
                      <a:r>
                        <a:rPr lang="fr-FR" sz="1100" dirty="0"/>
                        <a:t>(</a:t>
                      </a:r>
                      <a:r>
                        <a:rPr lang="fr-FR" sz="1100" i="1" dirty="0"/>
                        <a:t>S</a:t>
                      </a:r>
                      <a:r>
                        <a:rPr lang="fr-FR" sz="1100" baseline="-25000" dirty="0"/>
                        <a:t>t</a:t>
                      </a:r>
                      <a:r>
                        <a:rPr lang="fr-FR" sz="1100" dirty="0"/>
                        <a:t>=1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0.1</a:t>
                      </a:r>
                    </a:p>
                  </a:txBody>
                  <a:tcPr marL="91467" marR="91467" marT="30398" marB="30398"/>
                </a:tc>
                <a:tc>
                  <a:txBody>
                    <a:bodyPr/>
                    <a:lstStyle/>
                    <a:p>
                      <a:r>
                        <a:rPr lang="fr-FR" sz="1100" dirty="0"/>
                        <a:t>0.8</a:t>
                      </a:r>
                    </a:p>
                  </a:txBody>
                  <a:tcPr marL="91467" marR="91467" marT="30398" marB="30398"/>
                </a:tc>
                <a:extLst>
                  <a:ext uri="{0D108BD9-81ED-4DB2-BD59-A6C34878D82A}">
                    <a16:rowId xmlns:a16="http://schemas.microsoft.com/office/drawing/2014/main" val="10002"/>
                  </a:ext>
                </a:extLst>
              </a:tr>
            </a:tbl>
          </a:graphicData>
        </a:graphic>
      </p:graphicFrame>
      <p:graphicFrame>
        <p:nvGraphicFramePr>
          <p:cNvPr id="11" name="Tableau 10"/>
          <p:cNvGraphicFramePr>
            <a:graphicFrameLocks noGrp="1"/>
          </p:cNvGraphicFramePr>
          <p:nvPr/>
        </p:nvGraphicFramePr>
        <p:xfrm>
          <a:off x="3681413" y="2925763"/>
          <a:ext cx="2708275" cy="1157287"/>
        </p:xfrm>
        <a:graphic>
          <a:graphicData uri="http://schemas.openxmlformats.org/drawingml/2006/table">
            <a:tbl>
              <a:tblPr firstRow="1" bandRow="1">
                <a:tableStyleId>{5C22544A-7EE6-4342-B048-85BDC9FD1C3A}</a:tableStyleId>
              </a:tblPr>
              <a:tblGrid>
                <a:gridCol w="1260892">
                  <a:extLst>
                    <a:ext uri="{9D8B030D-6E8A-4147-A177-3AD203B41FA5}">
                      <a16:colId xmlns:a16="http://schemas.microsoft.com/office/drawing/2014/main" val="20000"/>
                    </a:ext>
                  </a:extLst>
                </a:gridCol>
                <a:gridCol w="712164">
                  <a:extLst>
                    <a:ext uri="{9D8B030D-6E8A-4147-A177-3AD203B41FA5}">
                      <a16:colId xmlns:a16="http://schemas.microsoft.com/office/drawing/2014/main" val="20001"/>
                    </a:ext>
                  </a:extLst>
                </a:gridCol>
                <a:gridCol w="735219">
                  <a:extLst>
                    <a:ext uri="{9D8B030D-6E8A-4147-A177-3AD203B41FA5}">
                      <a16:colId xmlns:a16="http://schemas.microsoft.com/office/drawing/2014/main" val="20002"/>
                    </a:ext>
                  </a:extLst>
                </a:gridCol>
              </a:tblGrid>
              <a:tr h="408062">
                <a:tc>
                  <a:txBody>
                    <a:bodyPr/>
                    <a:lstStyle/>
                    <a:p>
                      <a:endParaRPr lang="fr-FR" sz="1600" dirty="0"/>
                    </a:p>
                  </a:txBody>
                  <a:tcPr marL="91434" marR="91434" marT="45756" marB="45756"/>
                </a:tc>
                <a:tc>
                  <a:txBody>
                    <a:bodyPr/>
                    <a:lstStyle/>
                    <a:p>
                      <a:r>
                        <a:rPr lang="fr-FR" sz="1600" i="1" dirty="0"/>
                        <a:t>H</a:t>
                      </a:r>
                      <a:r>
                        <a:rPr lang="fr-FR" sz="1600" baseline="-25000" dirty="0"/>
                        <a:t>t-1</a:t>
                      </a:r>
                      <a:r>
                        <a:rPr lang="fr-FR" sz="1600" dirty="0"/>
                        <a:t>=0</a:t>
                      </a:r>
                    </a:p>
                  </a:txBody>
                  <a:tcPr marL="91434" marR="91434" marT="45756" marB="45756"/>
                </a:tc>
                <a:tc>
                  <a:txBody>
                    <a:bodyPr/>
                    <a:lstStyle/>
                    <a:p>
                      <a:r>
                        <a:rPr lang="fr-FR" sz="1600" i="1" dirty="0"/>
                        <a:t>H</a:t>
                      </a:r>
                      <a:r>
                        <a:rPr lang="fr-FR" sz="1600" baseline="-25000" dirty="0"/>
                        <a:t>t-1</a:t>
                      </a:r>
                      <a:r>
                        <a:rPr lang="fr-FR" sz="1600" dirty="0"/>
                        <a:t>=1</a:t>
                      </a:r>
                    </a:p>
                  </a:txBody>
                  <a:tcPr marL="91434" marR="91434" marT="45756" marB="45756"/>
                </a:tc>
                <a:extLst>
                  <a:ext uri="{0D108BD9-81ED-4DB2-BD59-A6C34878D82A}">
                    <a16:rowId xmlns:a16="http://schemas.microsoft.com/office/drawing/2014/main" val="10000"/>
                  </a:ext>
                </a:extLst>
              </a:tr>
              <a:tr h="387992">
                <a:tc>
                  <a:txBody>
                    <a:bodyPr/>
                    <a:lstStyle/>
                    <a:p>
                      <a:r>
                        <a:rPr lang="fr-FR" sz="1600" i="1" dirty="0"/>
                        <a:t>P</a:t>
                      </a:r>
                      <a:r>
                        <a:rPr lang="fr-FR" sz="1600" dirty="0"/>
                        <a:t>(</a:t>
                      </a:r>
                      <a:r>
                        <a:rPr lang="fr-FR" sz="1600" i="1" dirty="0" err="1"/>
                        <a:t>H</a:t>
                      </a:r>
                      <a:r>
                        <a:rPr lang="fr-FR" sz="1600" baseline="-25000" dirty="0" err="1"/>
                        <a:t>t</a:t>
                      </a:r>
                      <a:r>
                        <a:rPr lang="fr-FR" sz="1600" dirty="0"/>
                        <a:t>=0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0.3</a:t>
                      </a:r>
                    </a:p>
                  </a:txBody>
                  <a:tcPr marL="91434" marR="91434" marT="45756" marB="45756"/>
                </a:tc>
                <a:tc>
                  <a:txBody>
                    <a:bodyPr/>
                    <a:lstStyle/>
                    <a:p>
                      <a:pPr algn="ctr"/>
                      <a:r>
                        <a:rPr lang="fr-FR" sz="1600" dirty="0"/>
                        <a:t>0.4</a:t>
                      </a:r>
                    </a:p>
                  </a:txBody>
                  <a:tcPr marL="91434" marR="91434" marT="45756" marB="45756"/>
                </a:tc>
                <a:extLst>
                  <a:ext uri="{0D108BD9-81ED-4DB2-BD59-A6C34878D82A}">
                    <a16:rowId xmlns:a16="http://schemas.microsoft.com/office/drawing/2014/main" val="10001"/>
                  </a:ext>
                </a:extLst>
              </a:tr>
              <a:tr h="361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i="1" dirty="0"/>
                        <a:t>P</a:t>
                      </a:r>
                      <a:r>
                        <a:rPr lang="fr-FR" sz="1600" dirty="0"/>
                        <a:t>(</a:t>
                      </a:r>
                      <a:r>
                        <a:rPr lang="fr-FR" sz="1600" i="1" dirty="0" err="1"/>
                        <a:t>H</a:t>
                      </a:r>
                      <a:r>
                        <a:rPr lang="fr-FR" sz="1600" i="1" baseline="-25000" dirty="0" err="1"/>
                        <a:t>t</a:t>
                      </a:r>
                      <a:r>
                        <a:rPr lang="fr-FR" sz="1600" dirty="0"/>
                        <a:t>=1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0.7</a:t>
                      </a:r>
                    </a:p>
                  </a:txBody>
                  <a:tcPr marL="91434" marR="91434" marT="45756" marB="45756"/>
                </a:tc>
                <a:tc>
                  <a:txBody>
                    <a:bodyPr/>
                    <a:lstStyle/>
                    <a:p>
                      <a:pPr algn="ctr"/>
                      <a:r>
                        <a:rPr lang="fr-FR" sz="1600" dirty="0"/>
                        <a:t>0.6</a:t>
                      </a:r>
                    </a:p>
                  </a:txBody>
                  <a:tcPr marL="91434" marR="91434" marT="45756" marB="45756"/>
                </a:tc>
                <a:extLst>
                  <a:ext uri="{0D108BD9-81ED-4DB2-BD59-A6C34878D82A}">
                    <a16:rowId xmlns:a16="http://schemas.microsoft.com/office/drawing/2014/main" val="10002"/>
                  </a:ext>
                </a:extLst>
              </a:tr>
            </a:tbl>
          </a:graphicData>
        </a:graphic>
      </p:graphicFrame>
      <p:graphicFrame>
        <p:nvGraphicFramePr>
          <p:cNvPr id="5" name="Tableau 4"/>
          <p:cNvGraphicFramePr>
            <a:graphicFrameLocks noGrp="1"/>
          </p:cNvGraphicFramePr>
          <p:nvPr/>
        </p:nvGraphicFramePr>
        <p:xfrm>
          <a:off x="1844675" y="4511675"/>
          <a:ext cx="5387975" cy="1112838"/>
        </p:xfrm>
        <a:graphic>
          <a:graphicData uri="http://schemas.openxmlformats.org/drawingml/2006/table">
            <a:tbl>
              <a:tblPr firstRow="1" bandRow="1">
                <a:tableStyleId>{5C22544A-7EE6-4342-B048-85BDC9FD1C3A}</a:tableStyleId>
              </a:tblPr>
              <a:tblGrid>
                <a:gridCol w="1077595">
                  <a:extLst>
                    <a:ext uri="{9D8B030D-6E8A-4147-A177-3AD203B41FA5}">
                      <a16:colId xmlns:a16="http://schemas.microsoft.com/office/drawing/2014/main" val="20000"/>
                    </a:ext>
                  </a:extLst>
                </a:gridCol>
                <a:gridCol w="1077595">
                  <a:extLst>
                    <a:ext uri="{9D8B030D-6E8A-4147-A177-3AD203B41FA5}">
                      <a16:colId xmlns:a16="http://schemas.microsoft.com/office/drawing/2014/main" val="20001"/>
                    </a:ext>
                  </a:extLst>
                </a:gridCol>
                <a:gridCol w="1077595">
                  <a:extLst>
                    <a:ext uri="{9D8B030D-6E8A-4147-A177-3AD203B41FA5}">
                      <a16:colId xmlns:a16="http://schemas.microsoft.com/office/drawing/2014/main" val="20002"/>
                    </a:ext>
                  </a:extLst>
                </a:gridCol>
                <a:gridCol w="1077595">
                  <a:extLst>
                    <a:ext uri="{9D8B030D-6E8A-4147-A177-3AD203B41FA5}">
                      <a16:colId xmlns:a16="http://schemas.microsoft.com/office/drawing/2014/main" val="20003"/>
                    </a:ext>
                  </a:extLst>
                </a:gridCol>
                <a:gridCol w="1077595">
                  <a:extLst>
                    <a:ext uri="{9D8B030D-6E8A-4147-A177-3AD203B41FA5}">
                      <a16:colId xmlns:a16="http://schemas.microsoft.com/office/drawing/2014/main" val="20004"/>
                    </a:ext>
                  </a:extLst>
                </a:gridCol>
              </a:tblGrid>
              <a:tr h="370946">
                <a:tc>
                  <a:txBody>
                    <a:bodyPr/>
                    <a:lstStyle/>
                    <a:p>
                      <a:r>
                        <a:rPr lang="fr-FR" sz="1800" dirty="0"/>
                        <a:t>i</a:t>
                      </a:r>
                    </a:p>
                  </a:txBody>
                  <a:tcPr marL="91448" marR="91448" marT="45733" marB="45733"/>
                </a:tc>
                <a:tc>
                  <a:txBody>
                    <a:bodyPr/>
                    <a:lstStyle/>
                    <a:p>
                      <a:pPr algn="r"/>
                      <a:r>
                        <a:rPr lang="fr-FR" sz="1800" dirty="0"/>
                        <a:t>1</a:t>
                      </a:r>
                    </a:p>
                  </a:txBody>
                  <a:tcPr marL="91448" marR="91448" marT="45733" marB="45733"/>
                </a:tc>
                <a:tc>
                  <a:txBody>
                    <a:bodyPr/>
                    <a:lstStyle/>
                    <a:p>
                      <a:pPr algn="r"/>
                      <a:r>
                        <a:rPr lang="fr-FR" sz="1800" dirty="0"/>
                        <a:t>2</a:t>
                      </a:r>
                    </a:p>
                  </a:txBody>
                  <a:tcPr marL="91448" marR="91448" marT="45733" marB="45733"/>
                </a:tc>
                <a:tc>
                  <a:txBody>
                    <a:bodyPr/>
                    <a:lstStyle/>
                    <a:p>
                      <a:pPr algn="r"/>
                      <a:r>
                        <a:rPr lang="fr-FR" sz="1800" dirty="0"/>
                        <a:t>3</a:t>
                      </a:r>
                    </a:p>
                  </a:txBody>
                  <a:tcPr marL="91448" marR="91448" marT="45733" marB="45733"/>
                </a:tc>
                <a:tc>
                  <a:txBody>
                    <a:bodyPr/>
                    <a:lstStyle/>
                    <a:p>
                      <a:pPr algn="r"/>
                      <a:r>
                        <a:rPr lang="fr-FR" sz="1800" dirty="0"/>
                        <a:t>4</a:t>
                      </a:r>
                    </a:p>
                  </a:txBody>
                  <a:tcPr marL="91448" marR="91448" marT="45733" marB="45733"/>
                </a:tc>
                <a:extLst>
                  <a:ext uri="{0D108BD9-81ED-4DB2-BD59-A6C34878D82A}">
                    <a16:rowId xmlns:a16="http://schemas.microsoft.com/office/drawing/2014/main" val="10000"/>
                  </a:ext>
                </a:extLst>
              </a:tr>
              <a:tr h="370946">
                <a:tc>
                  <a:txBody>
                    <a:bodyPr/>
                    <a:lstStyle/>
                    <a:p>
                      <a:r>
                        <a:rPr lang="fr-FR" sz="1800" dirty="0"/>
                        <a:t>0</a:t>
                      </a:r>
                    </a:p>
                  </a:txBody>
                  <a:tcPr marL="91448" marR="91448" marT="45733" marB="45733"/>
                </a:tc>
                <a:tc>
                  <a:txBody>
                    <a:bodyPr/>
                    <a:lstStyle/>
                    <a:p>
                      <a:endParaRPr lang="fr-FR" sz="1800" dirty="0"/>
                    </a:p>
                  </a:txBody>
                  <a:tcPr marL="91448" marR="91448" marT="45733" marB="45733"/>
                </a:tc>
                <a:tc>
                  <a:txBody>
                    <a:bodyPr/>
                    <a:lstStyle/>
                    <a:p>
                      <a:endParaRPr lang="fr-FR" sz="1800"/>
                    </a:p>
                  </a:txBody>
                  <a:tcPr marL="91448" marR="91448" marT="45733" marB="45733"/>
                </a:tc>
                <a:tc>
                  <a:txBody>
                    <a:bodyPr/>
                    <a:lstStyle/>
                    <a:p>
                      <a:endParaRPr lang="fr-FR" sz="1800"/>
                    </a:p>
                  </a:txBody>
                  <a:tcPr marL="91448" marR="91448" marT="45733" marB="45733"/>
                </a:tc>
                <a:tc>
                  <a:txBody>
                    <a:bodyPr/>
                    <a:lstStyle/>
                    <a:p>
                      <a:endParaRPr lang="fr-FR" sz="1800" dirty="0"/>
                    </a:p>
                  </a:txBody>
                  <a:tcPr marL="91448" marR="91448" marT="45733" marB="45733">
                    <a:solidFill>
                      <a:srgbClr val="FF0000"/>
                    </a:solidFill>
                  </a:tcPr>
                </a:tc>
                <a:extLst>
                  <a:ext uri="{0D108BD9-81ED-4DB2-BD59-A6C34878D82A}">
                    <a16:rowId xmlns:a16="http://schemas.microsoft.com/office/drawing/2014/main" val="10001"/>
                  </a:ext>
                </a:extLst>
              </a:tr>
              <a:tr h="370946">
                <a:tc>
                  <a:txBody>
                    <a:bodyPr/>
                    <a:lstStyle/>
                    <a:p>
                      <a:r>
                        <a:rPr lang="fr-FR" sz="1800" dirty="0"/>
                        <a:t>1</a:t>
                      </a:r>
                    </a:p>
                  </a:txBody>
                  <a:tcPr marL="91448" marR="91448" marT="45733" marB="45733"/>
                </a:tc>
                <a:tc>
                  <a:txBody>
                    <a:bodyPr/>
                    <a:lstStyle/>
                    <a:p>
                      <a:endParaRPr lang="fr-FR" sz="1800" dirty="0"/>
                    </a:p>
                  </a:txBody>
                  <a:tcPr marL="91448" marR="91448" marT="45733" marB="45733"/>
                </a:tc>
                <a:tc>
                  <a:txBody>
                    <a:bodyPr/>
                    <a:lstStyle/>
                    <a:p>
                      <a:endParaRPr lang="fr-FR" sz="1800"/>
                    </a:p>
                  </a:txBody>
                  <a:tcPr marL="91448" marR="91448" marT="45733" marB="45733"/>
                </a:tc>
                <a:tc>
                  <a:txBody>
                    <a:bodyPr/>
                    <a:lstStyle/>
                    <a:p>
                      <a:endParaRPr lang="fr-FR" sz="1800"/>
                    </a:p>
                  </a:txBody>
                  <a:tcPr marL="91448" marR="91448" marT="45733" marB="45733"/>
                </a:tc>
                <a:tc>
                  <a:txBody>
                    <a:bodyPr/>
                    <a:lstStyle/>
                    <a:p>
                      <a:endParaRPr lang="fr-FR" sz="1800" dirty="0"/>
                    </a:p>
                  </a:txBody>
                  <a:tcPr marL="91448" marR="91448" marT="45733" marB="45733">
                    <a:solidFill>
                      <a:srgbClr val="FF0000"/>
                    </a:solidFill>
                  </a:tcPr>
                </a:tc>
                <a:extLst>
                  <a:ext uri="{0D108BD9-81ED-4DB2-BD59-A6C34878D82A}">
                    <a16:rowId xmlns:a16="http://schemas.microsoft.com/office/drawing/2014/main" val="10002"/>
                  </a:ext>
                </a:extLst>
              </a:tr>
            </a:tbl>
          </a:graphicData>
        </a:graphic>
      </p:graphicFrame>
      <p:sp>
        <p:nvSpPr>
          <p:cNvPr id="41029" name="Text Box 43"/>
          <p:cNvSpPr txBox="1">
            <a:spLocks noChangeArrowheads="1"/>
          </p:cNvSpPr>
          <p:nvPr/>
        </p:nvSpPr>
        <p:spPr bwMode="auto">
          <a:xfrm>
            <a:off x="787400" y="2565400"/>
            <a:ext cx="2197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d'observation</a:t>
            </a:r>
            <a:endParaRPr lang="fr-CA" altLang="en-US" sz="1600" b="1">
              <a:solidFill>
                <a:srgbClr val="000000"/>
              </a:solidFill>
              <a:latin typeface="Calibri" pitchFamily="34" charset="0"/>
            </a:endParaRPr>
          </a:p>
        </p:txBody>
      </p:sp>
      <p:sp>
        <p:nvSpPr>
          <p:cNvPr id="41030" name="Text Box 43"/>
          <p:cNvSpPr txBox="1">
            <a:spLocks noChangeArrowheads="1"/>
          </p:cNvSpPr>
          <p:nvPr/>
        </p:nvSpPr>
        <p:spPr bwMode="auto">
          <a:xfrm>
            <a:off x="3906838" y="2571750"/>
            <a:ext cx="2443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de transition</a:t>
            </a:r>
            <a:endParaRPr lang="fr-CA" altLang="en-US" sz="1600" b="1">
              <a:solidFill>
                <a:srgbClr val="000000"/>
              </a:solidFill>
              <a:latin typeface="Calibri" pitchFamily="34" charset="0"/>
            </a:endParaRPr>
          </a:p>
        </p:txBody>
      </p:sp>
      <p:sp>
        <p:nvSpPr>
          <p:cNvPr id="18" name="Text Box 43"/>
          <p:cNvSpPr txBox="1">
            <a:spLocks noChangeArrowheads="1"/>
          </p:cNvSpPr>
          <p:nvPr/>
        </p:nvSpPr>
        <p:spPr bwMode="auto">
          <a:xfrm>
            <a:off x="7000875" y="2589213"/>
            <a:ext cx="24431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a:solidFill>
                  <a:srgbClr val="000000"/>
                </a:solidFill>
                <a:latin typeface="+mn-lt"/>
              </a:rPr>
              <a:t>Distribution initiale</a:t>
            </a:r>
          </a:p>
        </p:txBody>
      </p:sp>
      <p:sp>
        <p:nvSpPr>
          <p:cNvPr id="41032" name="Text Box 43"/>
          <p:cNvSpPr txBox="1">
            <a:spLocks noChangeArrowheads="1"/>
          </p:cNvSpPr>
          <p:nvPr/>
        </p:nvSpPr>
        <p:spPr bwMode="auto">
          <a:xfrm rot="-5400000">
            <a:off x="1270794" y="4934744"/>
            <a:ext cx="666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CA" altLang="en-US" sz="1600" b="1">
                <a:solidFill>
                  <a:srgbClr val="000000"/>
                </a:solidFill>
                <a:latin typeface="Calibri" pitchFamily="34" charset="0"/>
              </a:rPr>
              <a:t>β(i,t)</a:t>
            </a:r>
          </a:p>
        </p:txBody>
      </p:sp>
      <p:cxnSp>
        <p:nvCxnSpPr>
          <p:cNvPr id="9" name="Connecteur droit 8"/>
          <p:cNvCxnSpPr>
            <a:cxnSpLocks noChangeShapeType="1"/>
          </p:cNvCxnSpPr>
          <p:nvPr/>
        </p:nvCxnSpPr>
        <p:spPr bwMode="auto">
          <a:xfrm>
            <a:off x="1831975" y="4518025"/>
            <a:ext cx="1082675" cy="334963"/>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2" name="Text Box 43"/>
          <p:cNvSpPr txBox="1">
            <a:spLocks noChangeArrowheads="1"/>
          </p:cNvSpPr>
          <p:nvPr/>
        </p:nvSpPr>
        <p:spPr bwMode="auto">
          <a:xfrm>
            <a:off x="2644775" y="4468813"/>
            <a:ext cx="269875" cy="3397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err="1">
                <a:solidFill>
                  <a:schemeClr val="bg1"/>
                </a:solidFill>
                <a:latin typeface="+mn-lt"/>
              </a:rPr>
              <a:t>t</a:t>
            </a:r>
            <a:endParaRPr lang="fr-CA" sz="1600" b="1" dirty="0">
              <a:solidFill>
                <a:schemeClr val="bg1"/>
              </a:solidFill>
              <a:latin typeface="+mn-lt"/>
            </a:endParaRPr>
          </a:p>
        </p:txBody>
      </p:sp>
      <p:graphicFrame>
        <p:nvGraphicFramePr>
          <p:cNvPr id="23" name="Tableau 22"/>
          <p:cNvGraphicFramePr>
            <a:graphicFrameLocks noGrp="1"/>
          </p:cNvGraphicFramePr>
          <p:nvPr/>
        </p:nvGraphicFramePr>
        <p:xfrm>
          <a:off x="6675438" y="2925763"/>
          <a:ext cx="2273300" cy="795337"/>
        </p:xfrm>
        <a:graphic>
          <a:graphicData uri="http://schemas.openxmlformats.org/drawingml/2006/table">
            <a:tbl>
              <a:tblPr firstRow="1" bandRow="1">
                <a:tableStyleId>{5C22544A-7EE6-4342-B048-85BDC9FD1C3A}</a:tableStyleId>
              </a:tblPr>
              <a:tblGrid>
                <a:gridCol w="1037694">
                  <a:extLst>
                    <a:ext uri="{9D8B030D-6E8A-4147-A177-3AD203B41FA5}">
                      <a16:colId xmlns:a16="http://schemas.microsoft.com/office/drawing/2014/main" val="20000"/>
                    </a:ext>
                  </a:extLst>
                </a:gridCol>
                <a:gridCol w="633851">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407694">
                <a:tc>
                  <a:txBody>
                    <a:bodyPr/>
                    <a:lstStyle/>
                    <a:p>
                      <a:endParaRPr lang="fr-FR" sz="1600" dirty="0"/>
                    </a:p>
                  </a:txBody>
                  <a:tcPr marL="91467" marR="91467" marT="45715" marB="45715"/>
                </a:tc>
                <a:tc>
                  <a:txBody>
                    <a:bodyPr/>
                    <a:lstStyle/>
                    <a:p>
                      <a:r>
                        <a:rPr lang="fr-FR" sz="1600" i="1" dirty="0"/>
                        <a:t>H</a:t>
                      </a:r>
                      <a:r>
                        <a:rPr lang="fr-FR" sz="1600" i="0" baseline="-25000" dirty="0"/>
                        <a:t>1</a:t>
                      </a:r>
                      <a:r>
                        <a:rPr lang="fr-FR" sz="1600" dirty="0"/>
                        <a:t>=0</a:t>
                      </a:r>
                    </a:p>
                  </a:txBody>
                  <a:tcPr marL="91467" marR="91467" marT="45715" marB="45715"/>
                </a:tc>
                <a:tc>
                  <a:txBody>
                    <a:bodyPr/>
                    <a:lstStyle/>
                    <a:p>
                      <a:r>
                        <a:rPr lang="fr-FR" sz="1600" i="1" dirty="0"/>
                        <a:t>H</a:t>
                      </a:r>
                      <a:r>
                        <a:rPr lang="fr-FR" sz="1600" i="0" baseline="-25000" dirty="0"/>
                        <a:t>1</a:t>
                      </a:r>
                      <a:r>
                        <a:rPr lang="fr-FR" sz="1600" dirty="0"/>
                        <a:t>=1</a:t>
                      </a:r>
                    </a:p>
                  </a:txBody>
                  <a:tcPr marL="91467" marR="91467" marT="45715" marB="45715"/>
                </a:tc>
                <a:extLst>
                  <a:ext uri="{0D108BD9-81ED-4DB2-BD59-A6C34878D82A}">
                    <a16:rowId xmlns:a16="http://schemas.microsoft.com/office/drawing/2014/main" val="10000"/>
                  </a:ext>
                </a:extLst>
              </a:tr>
              <a:tr h="387643">
                <a:tc>
                  <a:txBody>
                    <a:bodyPr/>
                    <a:lstStyle/>
                    <a:p>
                      <a:r>
                        <a:rPr lang="fr-FR" sz="1600" i="1" dirty="0"/>
                        <a:t>P</a:t>
                      </a:r>
                      <a:r>
                        <a:rPr lang="fr-FR" sz="1600" dirty="0"/>
                        <a:t>(</a:t>
                      </a:r>
                      <a:r>
                        <a:rPr lang="fr-FR" sz="1600" i="1" dirty="0"/>
                        <a:t>H</a:t>
                      </a:r>
                      <a:r>
                        <a:rPr lang="fr-FR" sz="1600" i="0" baseline="-25000" dirty="0"/>
                        <a:t>1</a:t>
                      </a:r>
                      <a:r>
                        <a:rPr lang="fr-FR" sz="1600" dirty="0"/>
                        <a:t>)</a:t>
                      </a:r>
                    </a:p>
                  </a:txBody>
                  <a:tcPr marL="91467" marR="91467" marT="45715" marB="45715"/>
                </a:tc>
                <a:tc>
                  <a:txBody>
                    <a:bodyPr/>
                    <a:lstStyle/>
                    <a:p>
                      <a:r>
                        <a:rPr lang="fr-FR" sz="1600" dirty="0"/>
                        <a:t>0.5</a:t>
                      </a:r>
                    </a:p>
                  </a:txBody>
                  <a:tcPr marL="91467" marR="91467" marT="45715" marB="45715"/>
                </a:tc>
                <a:tc>
                  <a:txBody>
                    <a:bodyPr/>
                    <a:lstStyle/>
                    <a:p>
                      <a:r>
                        <a:rPr lang="fr-FR" sz="1600" dirty="0"/>
                        <a:t>0.5</a:t>
                      </a:r>
                    </a:p>
                  </a:txBody>
                  <a:tcPr marL="91467" marR="91467" marT="45715" marB="45715"/>
                </a:tc>
                <a:extLst>
                  <a:ext uri="{0D108BD9-81ED-4DB2-BD59-A6C34878D82A}">
                    <a16:rowId xmlns:a16="http://schemas.microsoft.com/office/drawing/2014/main" val="10001"/>
                  </a:ext>
                </a:extLst>
              </a:tr>
            </a:tbl>
          </a:graphicData>
        </a:graphic>
      </p:graphicFrame>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fr-FR" altLang="ko-KR" dirty="0">
                <a:latin typeface="Arial" pitchFamily="34" charset="0"/>
                <a:ea typeface="ＭＳ Ｐゴシック" pitchFamily="34" charset="-128"/>
              </a:rPr>
              <a:t>Exemple - Programmation dynamique à rebours pour un HMM</a:t>
            </a:r>
            <a:endParaRPr lang="fr-CA" altLang="ko-KR" dirty="0">
              <a:latin typeface="Arial" pitchFamily="34" charset="0"/>
              <a:ea typeface="ＭＳ Ｐゴシック" pitchFamily="34" charset="-128"/>
            </a:endParaRPr>
          </a:p>
        </p:txBody>
      </p:sp>
      <p:sp>
        <p:nvSpPr>
          <p:cNvPr id="41987" name="Rectangle 6"/>
          <p:cNvSpPr>
            <a:spLocks noGrp="1" noChangeArrowheads="1"/>
          </p:cNvSpPr>
          <p:nvPr>
            <p:ph idx="1"/>
          </p:nvPr>
        </p:nvSpPr>
        <p:spPr/>
        <p:txBody>
          <a:bodyPr/>
          <a:lstStyle/>
          <a:p>
            <a:pPr eaLnBrk="1" hangingPunct="1"/>
            <a:r>
              <a:rPr lang="fr-CA" altLang="ko-KR" dirty="0">
                <a:ea typeface="ＭＳ Ｐゴシック" pitchFamily="34" charset="-128"/>
              </a:rPr>
              <a:t>Décoder un message binaire avec canal bruité (T=4)</a:t>
            </a:r>
          </a:p>
          <a:p>
            <a:pPr lvl="1" eaLnBrk="1" hangingPunct="1"/>
            <a:r>
              <a:rPr lang="fr-CA" altLang="ko-KR" dirty="0">
                <a:ea typeface="ＭＳ Ｐゴシック" pitchFamily="34" charset="-128"/>
              </a:rPr>
              <a:t>message observé: </a:t>
            </a:r>
            <a:r>
              <a:rPr lang="fr-CA" altLang="ko-KR" i="1" dirty="0">
                <a:ea typeface="ＭＳ Ｐゴシック" pitchFamily="34" charset="-128"/>
              </a:rPr>
              <a:t>S</a:t>
            </a:r>
            <a:r>
              <a:rPr lang="fr-CA" altLang="ko-KR" baseline="-25000" dirty="0">
                <a:ea typeface="ＭＳ Ｐゴシック" pitchFamily="34" charset="-128"/>
              </a:rPr>
              <a:t>1</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2</a:t>
            </a:r>
            <a:r>
              <a:rPr lang="fr-CA" altLang="ko-KR" dirty="0">
                <a:ea typeface="ＭＳ Ｐゴシック" pitchFamily="34" charset="-128"/>
              </a:rPr>
              <a:t>=1, </a:t>
            </a:r>
            <a:r>
              <a:rPr lang="fr-CA" altLang="ko-KR" i="1" dirty="0">
                <a:ea typeface="ＭＳ Ｐゴシック" pitchFamily="34" charset="-128"/>
              </a:rPr>
              <a:t>S</a:t>
            </a:r>
            <a:r>
              <a:rPr lang="fr-CA" altLang="ko-KR" baseline="-25000" dirty="0">
                <a:ea typeface="ＭＳ Ｐゴシック" pitchFamily="34" charset="-128"/>
              </a:rPr>
              <a:t>3</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4</a:t>
            </a:r>
            <a:r>
              <a:rPr lang="fr-CA" altLang="ko-KR" dirty="0">
                <a:ea typeface="ＭＳ Ｐゴシック" pitchFamily="34" charset="-128"/>
              </a:rPr>
              <a:t>=0</a:t>
            </a: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r>
              <a:rPr lang="fr-CA" altLang="ko-KR" dirty="0">
                <a:ea typeface="ＭＳ Ｐゴシック" pitchFamily="34" charset="-128"/>
              </a:rPr>
              <a:t>initialisation: β(i,4) = 1</a:t>
            </a:r>
          </a:p>
        </p:txBody>
      </p:sp>
      <p:sp>
        <p:nvSpPr>
          <p:cNvPr id="41988"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41989"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41990"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02E12BED-C072-411F-B629-46771309336B}" type="slidenum">
              <a:rPr lang="en-US" altLang="en-US" smtClean="0">
                <a:latin typeface="Calibri" pitchFamily="34" charset="0"/>
              </a:rPr>
              <a:pPr/>
              <a:t>83</a:t>
            </a:fld>
            <a:endParaRPr lang="en-US" altLang="en-US">
              <a:latin typeface="Calibri" pitchFamily="34" charset="0"/>
            </a:endParaRPr>
          </a:p>
        </p:txBody>
      </p:sp>
      <p:graphicFrame>
        <p:nvGraphicFramePr>
          <p:cNvPr id="4" name="Tableau 3"/>
          <p:cNvGraphicFramePr>
            <a:graphicFrameLocks noGrp="1"/>
          </p:cNvGraphicFramePr>
          <p:nvPr/>
        </p:nvGraphicFramePr>
        <p:xfrm>
          <a:off x="681038" y="2921000"/>
          <a:ext cx="2273300" cy="1155699"/>
        </p:xfrm>
        <a:graphic>
          <a:graphicData uri="http://schemas.openxmlformats.org/drawingml/2006/table">
            <a:tbl>
              <a:tblPr firstRow="1" bandRow="1">
                <a:tableStyleId>{5C22544A-7EE6-4342-B048-85BDC9FD1C3A}</a:tableStyleId>
              </a:tblPr>
              <a:tblGrid>
                <a:gridCol w="1109906">
                  <a:extLst>
                    <a:ext uri="{9D8B030D-6E8A-4147-A177-3AD203B41FA5}">
                      <a16:colId xmlns:a16="http://schemas.microsoft.com/office/drawing/2014/main" val="20000"/>
                    </a:ext>
                  </a:extLst>
                </a:gridCol>
                <a:gridCol w="561639">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385233">
                <a:tc>
                  <a:txBody>
                    <a:bodyPr/>
                    <a:lstStyle/>
                    <a:p>
                      <a:endParaRPr lang="fr-FR" sz="1100" dirty="0"/>
                    </a:p>
                  </a:txBody>
                  <a:tcPr marL="91467" marR="91467" marT="30398" marB="30398"/>
                </a:tc>
                <a:tc>
                  <a:txBody>
                    <a:bodyPr/>
                    <a:lstStyle/>
                    <a:p>
                      <a:r>
                        <a:rPr lang="fr-FR" sz="1100" i="1" dirty="0" err="1"/>
                        <a:t>H</a:t>
                      </a:r>
                      <a:r>
                        <a:rPr lang="fr-FR" sz="1100" baseline="-25000" dirty="0" err="1"/>
                        <a:t>t</a:t>
                      </a:r>
                      <a:r>
                        <a:rPr lang="fr-FR" sz="1100" dirty="0"/>
                        <a:t>=0</a:t>
                      </a:r>
                    </a:p>
                  </a:txBody>
                  <a:tcPr marL="91467" marR="91467" marT="30398" marB="30398"/>
                </a:tc>
                <a:tc>
                  <a:txBody>
                    <a:bodyPr/>
                    <a:lstStyle/>
                    <a:p>
                      <a:r>
                        <a:rPr lang="fr-FR" sz="1100" i="1" dirty="0" err="1"/>
                        <a:t>H</a:t>
                      </a:r>
                      <a:r>
                        <a:rPr lang="fr-FR" sz="1100" baseline="-25000" dirty="0" err="1"/>
                        <a:t>t</a:t>
                      </a:r>
                      <a:r>
                        <a:rPr lang="fr-FR" sz="1100" dirty="0"/>
                        <a:t>=1</a:t>
                      </a:r>
                    </a:p>
                  </a:txBody>
                  <a:tcPr marL="91467" marR="91467" marT="30398" marB="30398"/>
                </a:tc>
                <a:extLst>
                  <a:ext uri="{0D108BD9-81ED-4DB2-BD59-A6C34878D82A}">
                    <a16:rowId xmlns:a16="http://schemas.microsoft.com/office/drawing/2014/main" val="10000"/>
                  </a:ext>
                </a:extLst>
              </a:tr>
              <a:tr h="385233">
                <a:tc>
                  <a:txBody>
                    <a:bodyPr/>
                    <a:lstStyle/>
                    <a:p>
                      <a:r>
                        <a:rPr lang="fr-FR" sz="1100" i="1" dirty="0"/>
                        <a:t>P</a:t>
                      </a:r>
                      <a:r>
                        <a:rPr lang="fr-FR" sz="1100" dirty="0"/>
                        <a:t>(</a:t>
                      </a:r>
                      <a:r>
                        <a:rPr lang="fr-FR" sz="1100" i="1" dirty="0"/>
                        <a:t>S</a:t>
                      </a:r>
                      <a:r>
                        <a:rPr lang="fr-FR" sz="1100" baseline="-25000" dirty="0"/>
                        <a:t>t</a:t>
                      </a:r>
                      <a:r>
                        <a:rPr lang="fr-FR" sz="1100" dirty="0"/>
                        <a:t>=0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0.9</a:t>
                      </a:r>
                    </a:p>
                  </a:txBody>
                  <a:tcPr marL="91467" marR="91467" marT="30398" marB="30398"/>
                </a:tc>
                <a:tc>
                  <a:txBody>
                    <a:bodyPr/>
                    <a:lstStyle/>
                    <a:p>
                      <a:r>
                        <a:rPr lang="fr-FR" sz="1100" dirty="0"/>
                        <a:t>0.2</a:t>
                      </a:r>
                    </a:p>
                  </a:txBody>
                  <a:tcPr marL="91467" marR="91467" marT="30398" marB="30398"/>
                </a:tc>
                <a:extLst>
                  <a:ext uri="{0D108BD9-81ED-4DB2-BD59-A6C34878D82A}">
                    <a16:rowId xmlns:a16="http://schemas.microsoft.com/office/drawing/2014/main" val="10001"/>
                  </a:ext>
                </a:extLst>
              </a:tr>
              <a:tr h="385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100" i="1" dirty="0"/>
                        <a:t>P</a:t>
                      </a:r>
                      <a:r>
                        <a:rPr lang="fr-FR" sz="1100" dirty="0"/>
                        <a:t>(</a:t>
                      </a:r>
                      <a:r>
                        <a:rPr lang="fr-FR" sz="1100" i="1" dirty="0"/>
                        <a:t>S</a:t>
                      </a:r>
                      <a:r>
                        <a:rPr lang="fr-FR" sz="1100" baseline="-25000" dirty="0"/>
                        <a:t>t</a:t>
                      </a:r>
                      <a:r>
                        <a:rPr lang="fr-FR" sz="1100" dirty="0"/>
                        <a:t>=1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0.1</a:t>
                      </a:r>
                    </a:p>
                  </a:txBody>
                  <a:tcPr marL="91467" marR="91467" marT="30398" marB="30398"/>
                </a:tc>
                <a:tc>
                  <a:txBody>
                    <a:bodyPr/>
                    <a:lstStyle/>
                    <a:p>
                      <a:r>
                        <a:rPr lang="fr-FR" sz="1100" dirty="0"/>
                        <a:t>0.8</a:t>
                      </a:r>
                    </a:p>
                  </a:txBody>
                  <a:tcPr marL="91467" marR="91467" marT="30398" marB="30398"/>
                </a:tc>
                <a:extLst>
                  <a:ext uri="{0D108BD9-81ED-4DB2-BD59-A6C34878D82A}">
                    <a16:rowId xmlns:a16="http://schemas.microsoft.com/office/drawing/2014/main" val="10002"/>
                  </a:ext>
                </a:extLst>
              </a:tr>
            </a:tbl>
          </a:graphicData>
        </a:graphic>
      </p:graphicFrame>
      <p:graphicFrame>
        <p:nvGraphicFramePr>
          <p:cNvPr id="11" name="Tableau 10"/>
          <p:cNvGraphicFramePr>
            <a:graphicFrameLocks noGrp="1"/>
          </p:cNvGraphicFramePr>
          <p:nvPr/>
        </p:nvGraphicFramePr>
        <p:xfrm>
          <a:off x="3681413" y="2925763"/>
          <a:ext cx="2708275" cy="1157287"/>
        </p:xfrm>
        <a:graphic>
          <a:graphicData uri="http://schemas.openxmlformats.org/drawingml/2006/table">
            <a:tbl>
              <a:tblPr firstRow="1" bandRow="1">
                <a:tableStyleId>{5C22544A-7EE6-4342-B048-85BDC9FD1C3A}</a:tableStyleId>
              </a:tblPr>
              <a:tblGrid>
                <a:gridCol w="1260892">
                  <a:extLst>
                    <a:ext uri="{9D8B030D-6E8A-4147-A177-3AD203B41FA5}">
                      <a16:colId xmlns:a16="http://schemas.microsoft.com/office/drawing/2014/main" val="20000"/>
                    </a:ext>
                  </a:extLst>
                </a:gridCol>
                <a:gridCol w="712164">
                  <a:extLst>
                    <a:ext uri="{9D8B030D-6E8A-4147-A177-3AD203B41FA5}">
                      <a16:colId xmlns:a16="http://schemas.microsoft.com/office/drawing/2014/main" val="20001"/>
                    </a:ext>
                  </a:extLst>
                </a:gridCol>
                <a:gridCol w="735219">
                  <a:extLst>
                    <a:ext uri="{9D8B030D-6E8A-4147-A177-3AD203B41FA5}">
                      <a16:colId xmlns:a16="http://schemas.microsoft.com/office/drawing/2014/main" val="20002"/>
                    </a:ext>
                  </a:extLst>
                </a:gridCol>
              </a:tblGrid>
              <a:tr h="408062">
                <a:tc>
                  <a:txBody>
                    <a:bodyPr/>
                    <a:lstStyle/>
                    <a:p>
                      <a:endParaRPr lang="fr-FR" sz="1600" dirty="0"/>
                    </a:p>
                  </a:txBody>
                  <a:tcPr marL="91434" marR="91434" marT="45756" marB="45756"/>
                </a:tc>
                <a:tc>
                  <a:txBody>
                    <a:bodyPr/>
                    <a:lstStyle/>
                    <a:p>
                      <a:r>
                        <a:rPr lang="fr-FR" sz="1600" i="1" dirty="0"/>
                        <a:t>H</a:t>
                      </a:r>
                      <a:r>
                        <a:rPr lang="fr-FR" sz="1600" baseline="-25000" dirty="0"/>
                        <a:t>t-1</a:t>
                      </a:r>
                      <a:r>
                        <a:rPr lang="fr-FR" sz="1600" dirty="0"/>
                        <a:t>=0</a:t>
                      </a:r>
                    </a:p>
                  </a:txBody>
                  <a:tcPr marL="91434" marR="91434" marT="45756" marB="45756"/>
                </a:tc>
                <a:tc>
                  <a:txBody>
                    <a:bodyPr/>
                    <a:lstStyle/>
                    <a:p>
                      <a:r>
                        <a:rPr lang="fr-FR" sz="1600" i="1" dirty="0"/>
                        <a:t>H</a:t>
                      </a:r>
                      <a:r>
                        <a:rPr lang="fr-FR" sz="1600" baseline="-25000" dirty="0"/>
                        <a:t>t-1</a:t>
                      </a:r>
                      <a:r>
                        <a:rPr lang="fr-FR" sz="1600" dirty="0"/>
                        <a:t>=1</a:t>
                      </a:r>
                    </a:p>
                  </a:txBody>
                  <a:tcPr marL="91434" marR="91434" marT="45756" marB="45756"/>
                </a:tc>
                <a:extLst>
                  <a:ext uri="{0D108BD9-81ED-4DB2-BD59-A6C34878D82A}">
                    <a16:rowId xmlns:a16="http://schemas.microsoft.com/office/drawing/2014/main" val="10000"/>
                  </a:ext>
                </a:extLst>
              </a:tr>
              <a:tr h="387992">
                <a:tc>
                  <a:txBody>
                    <a:bodyPr/>
                    <a:lstStyle/>
                    <a:p>
                      <a:r>
                        <a:rPr lang="fr-FR" sz="1600" i="1" dirty="0"/>
                        <a:t>P</a:t>
                      </a:r>
                      <a:r>
                        <a:rPr lang="fr-FR" sz="1600" dirty="0"/>
                        <a:t>(</a:t>
                      </a:r>
                      <a:r>
                        <a:rPr lang="fr-FR" sz="1600" i="1" dirty="0" err="1"/>
                        <a:t>H</a:t>
                      </a:r>
                      <a:r>
                        <a:rPr lang="fr-FR" sz="1600" baseline="-25000" dirty="0" err="1"/>
                        <a:t>t</a:t>
                      </a:r>
                      <a:r>
                        <a:rPr lang="fr-FR" sz="1600" dirty="0"/>
                        <a:t>=0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0.3</a:t>
                      </a:r>
                    </a:p>
                  </a:txBody>
                  <a:tcPr marL="91434" marR="91434" marT="45756" marB="45756"/>
                </a:tc>
                <a:tc>
                  <a:txBody>
                    <a:bodyPr/>
                    <a:lstStyle/>
                    <a:p>
                      <a:pPr algn="ctr"/>
                      <a:r>
                        <a:rPr lang="fr-FR" sz="1600" dirty="0"/>
                        <a:t>0.4</a:t>
                      </a:r>
                    </a:p>
                  </a:txBody>
                  <a:tcPr marL="91434" marR="91434" marT="45756" marB="45756"/>
                </a:tc>
                <a:extLst>
                  <a:ext uri="{0D108BD9-81ED-4DB2-BD59-A6C34878D82A}">
                    <a16:rowId xmlns:a16="http://schemas.microsoft.com/office/drawing/2014/main" val="10001"/>
                  </a:ext>
                </a:extLst>
              </a:tr>
              <a:tr h="361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i="1" dirty="0"/>
                        <a:t>P</a:t>
                      </a:r>
                      <a:r>
                        <a:rPr lang="fr-FR" sz="1600" dirty="0"/>
                        <a:t>(</a:t>
                      </a:r>
                      <a:r>
                        <a:rPr lang="fr-FR" sz="1600" i="1" dirty="0" err="1"/>
                        <a:t>H</a:t>
                      </a:r>
                      <a:r>
                        <a:rPr lang="fr-FR" sz="1600" i="1" baseline="-25000" dirty="0" err="1"/>
                        <a:t>t</a:t>
                      </a:r>
                      <a:r>
                        <a:rPr lang="fr-FR" sz="1600" dirty="0"/>
                        <a:t>=1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0.7</a:t>
                      </a:r>
                    </a:p>
                  </a:txBody>
                  <a:tcPr marL="91434" marR="91434" marT="45756" marB="45756"/>
                </a:tc>
                <a:tc>
                  <a:txBody>
                    <a:bodyPr/>
                    <a:lstStyle/>
                    <a:p>
                      <a:pPr algn="ctr"/>
                      <a:r>
                        <a:rPr lang="fr-FR" sz="1600" dirty="0"/>
                        <a:t>0.6</a:t>
                      </a:r>
                    </a:p>
                  </a:txBody>
                  <a:tcPr marL="91434" marR="91434" marT="45756" marB="45756"/>
                </a:tc>
                <a:extLst>
                  <a:ext uri="{0D108BD9-81ED-4DB2-BD59-A6C34878D82A}">
                    <a16:rowId xmlns:a16="http://schemas.microsoft.com/office/drawing/2014/main" val="10002"/>
                  </a:ext>
                </a:extLst>
              </a:tr>
            </a:tbl>
          </a:graphicData>
        </a:graphic>
      </p:graphicFrame>
      <p:graphicFrame>
        <p:nvGraphicFramePr>
          <p:cNvPr id="5" name="Tableau 4"/>
          <p:cNvGraphicFramePr>
            <a:graphicFrameLocks noGrp="1"/>
          </p:cNvGraphicFramePr>
          <p:nvPr/>
        </p:nvGraphicFramePr>
        <p:xfrm>
          <a:off x="1844675" y="4511675"/>
          <a:ext cx="5387975" cy="1112838"/>
        </p:xfrm>
        <a:graphic>
          <a:graphicData uri="http://schemas.openxmlformats.org/drawingml/2006/table">
            <a:tbl>
              <a:tblPr firstRow="1" bandRow="1">
                <a:tableStyleId>{5C22544A-7EE6-4342-B048-85BDC9FD1C3A}</a:tableStyleId>
              </a:tblPr>
              <a:tblGrid>
                <a:gridCol w="1077595">
                  <a:extLst>
                    <a:ext uri="{9D8B030D-6E8A-4147-A177-3AD203B41FA5}">
                      <a16:colId xmlns:a16="http://schemas.microsoft.com/office/drawing/2014/main" val="20000"/>
                    </a:ext>
                  </a:extLst>
                </a:gridCol>
                <a:gridCol w="1077595">
                  <a:extLst>
                    <a:ext uri="{9D8B030D-6E8A-4147-A177-3AD203B41FA5}">
                      <a16:colId xmlns:a16="http://schemas.microsoft.com/office/drawing/2014/main" val="20001"/>
                    </a:ext>
                  </a:extLst>
                </a:gridCol>
                <a:gridCol w="1077595">
                  <a:extLst>
                    <a:ext uri="{9D8B030D-6E8A-4147-A177-3AD203B41FA5}">
                      <a16:colId xmlns:a16="http://schemas.microsoft.com/office/drawing/2014/main" val="20002"/>
                    </a:ext>
                  </a:extLst>
                </a:gridCol>
                <a:gridCol w="1077595">
                  <a:extLst>
                    <a:ext uri="{9D8B030D-6E8A-4147-A177-3AD203B41FA5}">
                      <a16:colId xmlns:a16="http://schemas.microsoft.com/office/drawing/2014/main" val="20003"/>
                    </a:ext>
                  </a:extLst>
                </a:gridCol>
                <a:gridCol w="1077595">
                  <a:extLst>
                    <a:ext uri="{9D8B030D-6E8A-4147-A177-3AD203B41FA5}">
                      <a16:colId xmlns:a16="http://schemas.microsoft.com/office/drawing/2014/main" val="20004"/>
                    </a:ext>
                  </a:extLst>
                </a:gridCol>
              </a:tblGrid>
              <a:tr h="370946">
                <a:tc>
                  <a:txBody>
                    <a:bodyPr/>
                    <a:lstStyle/>
                    <a:p>
                      <a:r>
                        <a:rPr lang="fr-FR" sz="1800" dirty="0"/>
                        <a:t>i</a:t>
                      </a:r>
                    </a:p>
                  </a:txBody>
                  <a:tcPr marL="91448" marR="91448" marT="45733" marB="45733"/>
                </a:tc>
                <a:tc>
                  <a:txBody>
                    <a:bodyPr/>
                    <a:lstStyle/>
                    <a:p>
                      <a:pPr algn="r"/>
                      <a:r>
                        <a:rPr lang="fr-FR" sz="1800" dirty="0"/>
                        <a:t>1</a:t>
                      </a:r>
                    </a:p>
                  </a:txBody>
                  <a:tcPr marL="91448" marR="91448" marT="45733" marB="45733"/>
                </a:tc>
                <a:tc>
                  <a:txBody>
                    <a:bodyPr/>
                    <a:lstStyle/>
                    <a:p>
                      <a:pPr algn="r"/>
                      <a:r>
                        <a:rPr lang="fr-FR" sz="1800" dirty="0"/>
                        <a:t>2</a:t>
                      </a:r>
                    </a:p>
                  </a:txBody>
                  <a:tcPr marL="91448" marR="91448" marT="45733" marB="45733"/>
                </a:tc>
                <a:tc>
                  <a:txBody>
                    <a:bodyPr/>
                    <a:lstStyle/>
                    <a:p>
                      <a:pPr algn="r"/>
                      <a:r>
                        <a:rPr lang="fr-FR" sz="1800" dirty="0"/>
                        <a:t>3</a:t>
                      </a:r>
                    </a:p>
                  </a:txBody>
                  <a:tcPr marL="91448" marR="91448" marT="45733" marB="45733"/>
                </a:tc>
                <a:tc>
                  <a:txBody>
                    <a:bodyPr/>
                    <a:lstStyle/>
                    <a:p>
                      <a:pPr algn="r"/>
                      <a:r>
                        <a:rPr lang="fr-FR" sz="1800" dirty="0"/>
                        <a:t>4</a:t>
                      </a:r>
                    </a:p>
                  </a:txBody>
                  <a:tcPr marL="91448" marR="91448" marT="45733" marB="45733"/>
                </a:tc>
                <a:extLst>
                  <a:ext uri="{0D108BD9-81ED-4DB2-BD59-A6C34878D82A}">
                    <a16:rowId xmlns:a16="http://schemas.microsoft.com/office/drawing/2014/main" val="10000"/>
                  </a:ext>
                </a:extLst>
              </a:tr>
              <a:tr h="370946">
                <a:tc>
                  <a:txBody>
                    <a:bodyPr/>
                    <a:lstStyle/>
                    <a:p>
                      <a:r>
                        <a:rPr lang="fr-FR" sz="1800" dirty="0"/>
                        <a:t>0</a:t>
                      </a:r>
                    </a:p>
                  </a:txBody>
                  <a:tcPr marL="91448" marR="91448" marT="45733" marB="45733"/>
                </a:tc>
                <a:tc>
                  <a:txBody>
                    <a:bodyPr/>
                    <a:lstStyle/>
                    <a:p>
                      <a:pPr algn="r"/>
                      <a:endParaRPr lang="fr-FR" sz="1800" dirty="0"/>
                    </a:p>
                  </a:txBody>
                  <a:tcPr marL="91448" marR="91448" marT="45733" marB="45733"/>
                </a:tc>
                <a:tc>
                  <a:txBody>
                    <a:bodyPr/>
                    <a:lstStyle/>
                    <a:p>
                      <a:pPr algn="r"/>
                      <a:endParaRPr lang="fr-FR" sz="1800" dirty="0"/>
                    </a:p>
                  </a:txBody>
                  <a:tcPr marL="91448" marR="91448" marT="45733" marB="45733"/>
                </a:tc>
                <a:tc>
                  <a:txBody>
                    <a:bodyPr/>
                    <a:lstStyle/>
                    <a:p>
                      <a:pPr algn="r"/>
                      <a:endParaRPr lang="fr-FR" sz="1800"/>
                    </a:p>
                  </a:txBody>
                  <a:tcPr marL="91448" marR="91448" marT="45733" marB="45733"/>
                </a:tc>
                <a:tc>
                  <a:txBody>
                    <a:bodyPr/>
                    <a:lstStyle/>
                    <a:p>
                      <a:pPr algn="r"/>
                      <a:r>
                        <a:rPr lang="fr-FR" sz="1800" dirty="0"/>
                        <a:t>1</a:t>
                      </a:r>
                    </a:p>
                  </a:txBody>
                  <a:tcPr marL="91448" marR="91448" marT="45733" marB="45733"/>
                </a:tc>
                <a:extLst>
                  <a:ext uri="{0D108BD9-81ED-4DB2-BD59-A6C34878D82A}">
                    <a16:rowId xmlns:a16="http://schemas.microsoft.com/office/drawing/2014/main" val="10001"/>
                  </a:ext>
                </a:extLst>
              </a:tr>
              <a:tr h="370946">
                <a:tc>
                  <a:txBody>
                    <a:bodyPr/>
                    <a:lstStyle/>
                    <a:p>
                      <a:r>
                        <a:rPr lang="fr-FR" sz="1800" dirty="0"/>
                        <a:t>1</a:t>
                      </a:r>
                    </a:p>
                  </a:txBody>
                  <a:tcPr marL="91448" marR="91448" marT="45733" marB="45733"/>
                </a:tc>
                <a:tc>
                  <a:txBody>
                    <a:bodyPr/>
                    <a:lstStyle/>
                    <a:p>
                      <a:pPr algn="r"/>
                      <a:endParaRPr lang="fr-FR" sz="1800" dirty="0"/>
                    </a:p>
                  </a:txBody>
                  <a:tcPr marL="91448" marR="91448" marT="45733" marB="45733"/>
                </a:tc>
                <a:tc>
                  <a:txBody>
                    <a:bodyPr/>
                    <a:lstStyle/>
                    <a:p>
                      <a:pPr algn="r"/>
                      <a:endParaRPr lang="fr-FR" sz="1800"/>
                    </a:p>
                  </a:txBody>
                  <a:tcPr marL="91448" marR="91448" marT="45733" marB="45733"/>
                </a:tc>
                <a:tc>
                  <a:txBody>
                    <a:bodyPr/>
                    <a:lstStyle/>
                    <a:p>
                      <a:pPr algn="r"/>
                      <a:endParaRPr lang="fr-FR" sz="1800" dirty="0"/>
                    </a:p>
                  </a:txBody>
                  <a:tcPr marL="91448" marR="91448" marT="45733" marB="45733"/>
                </a:tc>
                <a:tc>
                  <a:txBody>
                    <a:bodyPr/>
                    <a:lstStyle/>
                    <a:p>
                      <a:pPr algn="r"/>
                      <a:r>
                        <a:rPr lang="fr-FR" sz="1800" dirty="0"/>
                        <a:t>1</a:t>
                      </a:r>
                    </a:p>
                  </a:txBody>
                  <a:tcPr marL="91448" marR="91448" marT="45733" marB="45733"/>
                </a:tc>
                <a:extLst>
                  <a:ext uri="{0D108BD9-81ED-4DB2-BD59-A6C34878D82A}">
                    <a16:rowId xmlns:a16="http://schemas.microsoft.com/office/drawing/2014/main" val="10002"/>
                  </a:ext>
                </a:extLst>
              </a:tr>
            </a:tbl>
          </a:graphicData>
        </a:graphic>
      </p:graphicFrame>
      <p:sp>
        <p:nvSpPr>
          <p:cNvPr id="42053" name="Text Box 43"/>
          <p:cNvSpPr txBox="1">
            <a:spLocks noChangeArrowheads="1"/>
          </p:cNvSpPr>
          <p:nvPr/>
        </p:nvSpPr>
        <p:spPr bwMode="auto">
          <a:xfrm>
            <a:off x="787400" y="2565400"/>
            <a:ext cx="2197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d'observation</a:t>
            </a:r>
            <a:endParaRPr lang="fr-CA" altLang="en-US" sz="1600" b="1">
              <a:solidFill>
                <a:srgbClr val="000000"/>
              </a:solidFill>
              <a:latin typeface="Calibri" pitchFamily="34" charset="0"/>
            </a:endParaRPr>
          </a:p>
        </p:txBody>
      </p:sp>
      <p:sp>
        <p:nvSpPr>
          <p:cNvPr id="42054" name="Text Box 43"/>
          <p:cNvSpPr txBox="1">
            <a:spLocks noChangeArrowheads="1"/>
          </p:cNvSpPr>
          <p:nvPr/>
        </p:nvSpPr>
        <p:spPr bwMode="auto">
          <a:xfrm>
            <a:off x="3906838" y="2571750"/>
            <a:ext cx="2443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de transition</a:t>
            </a:r>
            <a:endParaRPr lang="fr-CA" altLang="en-US" sz="1600" b="1">
              <a:solidFill>
                <a:srgbClr val="000000"/>
              </a:solidFill>
              <a:latin typeface="Calibri" pitchFamily="34" charset="0"/>
            </a:endParaRPr>
          </a:p>
        </p:txBody>
      </p:sp>
      <p:sp>
        <p:nvSpPr>
          <p:cNvPr id="18" name="Text Box 43"/>
          <p:cNvSpPr txBox="1">
            <a:spLocks noChangeArrowheads="1"/>
          </p:cNvSpPr>
          <p:nvPr/>
        </p:nvSpPr>
        <p:spPr bwMode="auto">
          <a:xfrm>
            <a:off x="7000875" y="2589213"/>
            <a:ext cx="24431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a:solidFill>
                  <a:srgbClr val="000000"/>
                </a:solidFill>
                <a:latin typeface="+mn-lt"/>
              </a:rPr>
              <a:t>Distribution initiale</a:t>
            </a:r>
          </a:p>
        </p:txBody>
      </p:sp>
      <p:sp>
        <p:nvSpPr>
          <p:cNvPr id="42056" name="Text Box 43"/>
          <p:cNvSpPr txBox="1">
            <a:spLocks noChangeArrowheads="1"/>
          </p:cNvSpPr>
          <p:nvPr/>
        </p:nvSpPr>
        <p:spPr bwMode="auto">
          <a:xfrm rot="-5400000">
            <a:off x="1270794" y="4934744"/>
            <a:ext cx="666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CA" altLang="en-US" sz="1600" b="1">
                <a:solidFill>
                  <a:srgbClr val="000000"/>
                </a:solidFill>
                <a:latin typeface="Calibri" pitchFamily="34" charset="0"/>
              </a:rPr>
              <a:t>β(i,t)</a:t>
            </a:r>
          </a:p>
        </p:txBody>
      </p:sp>
      <p:cxnSp>
        <p:nvCxnSpPr>
          <p:cNvPr id="9" name="Connecteur droit 8"/>
          <p:cNvCxnSpPr>
            <a:cxnSpLocks noChangeShapeType="1"/>
          </p:cNvCxnSpPr>
          <p:nvPr/>
        </p:nvCxnSpPr>
        <p:spPr bwMode="auto">
          <a:xfrm>
            <a:off x="1831975" y="4518025"/>
            <a:ext cx="1082675" cy="334963"/>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2" name="Text Box 43"/>
          <p:cNvSpPr txBox="1">
            <a:spLocks noChangeArrowheads="1"/>
          </p:cNvSpPr>
          <p:nvPr/>
        </p:nvSpPr>
        <p:spPr bwMode="auto">
          <a:xfrm>
            <a:off x="2644775" y="4468813"/>
            <a:ext cx="269875" cy="3397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err="1">
                <a:solidFill>
                  <a:schemeClr val="bg1"/>
                </a:solidFill>
                <a:latin typeface="+mn-lt"/>
              </a:rPr>
              <a:t>t</a:t>
            </a:r>
            <a:endParaRPr lang="fr-CA" sz="1600" b="1" dirty="0">
              <a:solidFill>
                <a:schemeClr val="bg1"/>
              </a:solidFill>
              <a:latin typeface="+mn-lt"/>
            </a:endParaRPr>
          </a:p>
        </p:txBody>
      </p:sp>
      <p:graphicFrame>
        <p:nvGraphicFramePr>
          <p:cNvPr id="23" name="Tableau 22"/>
          <p:cNvGraphicFramePr>
            <a:graphicFrameLocks noGrp="1"/>
          </p:cNvGraphicFramePr>
          <p:nvPr/>
        </p:nvGraphicFramePr>
        <p:xfrm>
          <a:off x="6675438" y="2925763"/>
          <a:ext cx="2273300" cy="795337"/>
        </p:xfrm>
        <a:graphic>
          <a:graphicData uri="http://schemas.openxmlformats.org/drawingml/2006/table">
            <a:tbl>
              <a:tblPr firstRow="1" bandRow="1">
                <a:tableStyleId>{5C22544A-7EE6-4342-B048-85BDC9FD1C3A}</a:tableStyleId>
              </a:tblPr>
              <a:tblGrid>
                <a:gridCol w="1037694">
                  <a:extLst>
                    <a:ext uri="{9D8B030D-6E8A-4147-A177-3AD203B41FA5}">
                      <a16:colId xmlns:a16="http://schemas.microsoft.com/office/drawing/2014/main" val="20000"/>
                    </a:ext>
                  </a:extLst>
                </a:gridCol>
                <a:gridCol w="633851">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407694">
                <a:tc>
                  <a:txBody>
                    <a:bodyPr/>
                    <a:lstStyle/>
                    <a:p>
                      <a:endParaRPr lang="fr-FR" sz="1600" dirty="0"/>
                    </a:p>
                  </a:txBody>
                  <a:tcPr marL="91467" marR="91467" marT="45715" marB="45715"/>
                </a:tc>
                <a:tc>
                  <a:txBody>
                    <a:bodyPr/>
                    <a:lstStyle/>
                    <a:p>
                      <a:r>
                        <a:rPr lang="fr-FR" sz="1600" i="1" dirty="0"/>
                        <a:t>H</a:t>
                      </a:r>
                      <a:r>
                        <a:rPr lang="fr-FR" sz="1600" i="0" baseline="-25000" dirty="0"/>
                        <a:t>1</a:t>
                      </a:r>
                      <a:r>
                        <a:rPr lang="fr-FR" sz="1600" dirty="0"/>
                        <a:t>=0</a:t>
                      </a:r>
                    </a:p>
                  </a:txBody>
                  <a:tcPr marL="91467" marR="91467" marT="45715" marB="45715"/>
                </a:tc>
                <a:tc>
                  <a:txBody>
                    <a:bodyPr/>
                    <a:lstStyle/>
                    <a:p>
                      <a:r>
                        <a:rPr lang="fr-FR" sz="1600" i="1" dirty="0"/>
                        <a:t>H</a:t>
                      </a:r>
                      <a:r>
                        <a:rPr lang="fr-FR" sz="1600" i="0" baseline="-25000" dirty="0"/>
                        <a:t>1</a:t>
                      </a:r>
                      <a:r>
                        <a:rPr lang="fr-FR" sz="1600" dirty="0"/>
                        <a:t>=1</a:t>
                      </a:r>
                    </a:p>
                  </a:txBody>
                  <a:tcPr marL="91467" marR="91467" marT="45715" marB="45715"/>
                </a:tc>
                <a:extLst>
                  <a:ext uri="{0D108BD9-81ED-4DB2-BD59-A6C34878D82A}">
                    <a16:rowId xmlns:a16="http://schemas.microsoft.com/office/drawing/2014/main" val="10000"/>
                  </a:ext>
                </a:extLst>
              </a:tr>
              <a:tr h="387643">
                <a:tc>
                  <a:txBody>
                    <a:bodyPr/>
                    <a:lstStyle/>
                    <a:p>
                      <a:r>
                        <a:rPr lang="fr-FR" sz="1600" i="1" dirty="0"/>
                        <a:t>P</a:t>
                      </a:r>
                      <a:r>
                        <a:rPr lang="fr-FR" sz="1600" dirty="0"/>
                        <a:t>(</a:t>
                      </a:r>
                      <a:r>
                        <a:rPr lang="fr-FR" sz="1600" i="1" dirty="0"/>
                        <a:t>H</a:t>
                      </a:r>
                      <a:r>
                        <a:rPr lang="fr-FR" sz="1600" i="0" baseline="-25000" dirty="0"/>
                        <a:t>1</a:t>
                      </a:r>
                      <a:r>
                        <a:rPr lang="fr-FR" sz="1600" dirty="0"/>
                        <a:t>)</a:t>
                      </a:r>
                    </a:p>
                  </a:txBody>
                  <a:tcPr marL="91467" marR="91467" marT="45715" marB="45715"/>
                </a:tc>
                <a:tc>
                  <a:txBody>
                    <a:bodyPr/>
                    <a:lstStyle/>
                    <a:p>
                      <a:r>
                        <a:rPr lang="fr-FR" sz="1600" dirty="0"/>
                        <a:t>0.5</a:t>
                      </a:r>
                    </a:p>
                  </a:txBody>
                  <a:tcPr marL="91467" marR="91467" marT="45715" marB="45715"/>
                </a:tc>
                <a:tc>
                  <a:txBody>
                    <a:bodyPr/>
                    <a:lstStyle/>
                    <a:p>
                      <a:r>
                        <a:rPr lang="fr-FR" sz="1600" dirty="0"/>
                        <a:t>0.5</a:t>
                      </a:r>
                    </a:p>
                  </a:txBody>
                  <a:tcPr marL="91467" marR="91467" marT="45715" marB="45715"/>
                </a:tc>
                <a:extLst>
                  <a:ext uri="{0D108BD9-81ED-4DB2-BD59-A6C34878D82A}">
                    <a16:rowId xmlns:a16="http://schemas.microsoft.com/office/drawing/2014/main" val="10001"/>
                  </a:ext>
                </a:extLst>
              </a:tr>
            </a:tbl>
          </a:graphicData>
        </a:graphic>
      </p:graphicFrame>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fr-FR" altLang="ko-KR" dirty="0">
                <a:latin typeface="Arial" pitchFamily="34" charset="0"/>
                <a:ea typeface="ＭＳ Ｐゴシック" pitchFamily="34" charset="-128"/>
              </a:rPr>
              <a:t>Exemple - Programmation dynamique à rebours pour un HMM</a:t>
            </a:r>
            <a:endParaRPr lang="fr-CA" altLang="ko-KR" dirty="0">
              <a:latin typeface="Arial" pitchFamily="34" charset="0"/>
              <a:ea typeface="ＭＳ Ｐゴシック" pitchFamily="34" charset="-128"/>
            </a:endParaRPr>
          </a:p>
        </p:txBody>
      </p:sp>
      <p:sp>
        <p:nvSpPr>
          <p:cNvPr id="43011" name="Rectangle 6"/>
          <p:cNvSpPr>
            <a:spLocks noGrp="1" noChangeArrowheads="1"/>
          </p:cNvSpPr>
          <p:nvPr>
            <p:ph idx="1"/>
          </p:nvPr>
        </p:nvSpPr>
        <p:spPr/>
        <p:txBody>
          <a:bodyPr/>
          <a:lstStyle/>
          <a:p>
            <a:pPr eaLnBrk="1" hangingPunct="1"/>
            <a:r>
              <a:rPr lang="fr-CA" altLang="ko-KR" dirty="0">
                <a:ea typeface="ＭＳ Ｐゴシック" pitchFamily="34" charset="-128"/>
              </a:rPr>
              <a:t>Décoder un message binaire avec canal bruité (T=4)</a:t>
            </a:r>
          </a:p>
          <a:p>
            <a:pPr lvl="1" eaLnBrk="1" hangingPunct="1"/>
            <a:r>
              <a:rPr lang="fr-CA" altLang="ko-KR" dirty="0">
                <a:ea typeface="ＭＳ Ｐゴシック" pitchFamily="34" charset="-128"/>
              </a:rPr>
              <a:t>message observé: </a:t>
            </a:r>
            <a:r>
              <a:rPr lang="fr-CA" altLang="ko-KR" i="1" dirty="0">
                <a:ea typeface="ＭＳ Ｐゴシック" pitchFamily="34" charset="-128"/>
              </a:rPr>
              <a:t>S</a:t>
            </a:r>
            <a:r>
              <a:rPr lang="fr-CA" altLang="ko-KR" baseline="-25000" dirty="0">
                <a:ea typeface="ＭＳ Ｐゴシック" pitchFamily="34" charset="-128"/>
              </a:rPr>
              <a:t>1</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2</a:t>
            </a:r>
            <a:r>
              <a:rPr lang="fr-CA" altLang="ko-KR" dirty="0">
                <a:ea typeface="ＭＳ Ｐゴシック" pitchFamily="34" charset="-128"/>
              </a:rPr>
              <a:t>=1, </a:t>
            </a:r>
            <a:r>
              <a:rPr lang="fr-CA" altLang="ko-KR" i="1" dirty="0">
                <a:ea typeface="ＭＳ Ｐゴシック" pitchFamily="34" charset="-128"/>
              </a:rPr>
              <a:t>S</a:t>
            </a:r>
            <a:r>
              <a:rPr lang="fr-CA" altLang="ko-KR" baseline="-25000" dirty="0">
                <a:ea typeface="ＭＳ Ｐゴシック" pitchFamily="34" charset="-128"/>
              </a:rPr>
              <a:t>3</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4</a:t>
            </a:r>
            <a:r>
              <a:rPr lang="fr-CA" altLang="ko-KR" dirty="0">
                <a:ea typeface="ＭＳ Ｐゴシック" pitchFamily="34" charset="-128"/>
              </a:rPr>
              <a:t>=0</a:t>
            </a: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r>
              <a:rPr lang="fr-CA" altLang="ko-KR" dirty="0">
                <a:ea typeface="ＭＳ Ｐゴシック" pitchFamily="34" charset="-128"/>
              </a:rPr>
              <a:t>récursion (t=4): β(i,t-1) = </a:t>
            </a:r>
            <a:r>
              <a:rPr lang="fr-CA" altLang="en-US" dirty="0">
                <a:ea typeface="ＭＳ Ｐゴシック" pitchFamily="34" charset="-128"/>
                <a:sym typeface="Symbol" pitchFamily="18" charset="2"/>
              </a:rPr>
              <a:t></a:t>
            </a:r>
            <a:r>
              <a:rPr lang="fr-CA" altLang="en-US" i="1" baseline="-25000" dirty="0">
                <a:ea typeface="ＭＳ Ｐゴシック" pitchFamily="34" charset="-128"/>
                <a:sym typeface="Symbol" pitchFamily="18" charset="2"/>
              </a:rPr>
              <a:t>j</a:t>
            </a:r>
            <a:r>
              <a:rPr lang="fr-CA" altLang="en-US" dirty="0">
                <a:ea typeface="ＭＳ Ｐゴシック" pitchFamily="34" charset="-128"/>
              </a:rPr>
              <a:t> </a:t>
            </a:r>
            <a:r>
              <a:rPr lang="fr-CA" altLang="en-US" i="1" dirty="0">
                <a:ea typeface="ＭＳ Ｐゴシック" pitchFamily="34" charset="-128"/>
              </a:rPr>
              <a:t>P</a:t>
            </a:r>
            <a:r>
              <a:rPr lang="fr-CA" altLang="en-US" dirty="0">
                <a:ea typeface="ＭＳ Ｐゴシック" pitchFamily="34" charset="-128"/>
              </a:rPr>
              <a:t>(</a:t>
            </a:r>
            <a:r>
              <a:rPr lang="fr-CA" altLang="en-US" i="1" dirty="0">
                <a:ea typeface="ＭＳ Ｐゴシック" pitchFamily="34" charset="-128"/>
              </a:rPr>
              <a:t>S</a:t>
            </a:r>
            <a:r>
              <a:rPr lang="fr-CA" altLang="en-US" i="1" baseline="-25000" dirty="0">
                <a:ea typeface="ＭＳ Ｐゴシック" pitchFamily="34" charset="-128"/>
              </a:rPr>
              <a:t>t</a:t>
            </a:r>
            <a:r>
              <a:rPr lang="fr-CA" altLang="en-US" dirty="0">
                <a:ea typeface="ＭＳ Ｐゴシック" pitchFamily="34" charset="-128"/>
              </a:rPr>
              <a:t>= </a:t>
            </a:r>
            <a:r>
              <a:rPr lang="fr-CA" altLang="en-US" dirty="0" err="1">
                <a:ea typeface="ＭＳ Ｐゴシック" pitchFamily="34" charset="-128"/>
              </a:rPr>
              <a:t>s</a:t>
            </a:r>
            <a:r>
              <a:rPr lang="fr-CA" altLang="ko-KR" i="1" baseline="-25000" dirty="0" err="1">
                <a:ea typeface="ＭＳ Ｐゴシック" pitchFamily="34" charset="-128"/>
              </a:rPr>
              <a:t>t</a:t>
            </a:r>
            <a:r>
              <a:rPr lang="fr-CA" altLang="ko-KR" dirty="0" err="1">
                <a:ea typeface="ＭＳ Ｐゴシック" pitchFamily="34" charset="-128"/>
              </a:rPr>
              <a:t>|</a:t>
            </a:r>
            <a:r>
              <a:rPr lang="fr-CA" altLang="ko-KR" i="1" dirty="0" err="1">
                <a:ea typeface="ＭＳ Ｐゴシック" pitchFamily="34" charset="-128"/>
              </a:rPr>
              <a:t>H</a:t>
            </a:r>
            <a:r>
              <a:rPr lang="fr-CA" altLang="ko-KR" baseline="-25000" dirty="0" err="1">
                <a:ea typeface="ＭＳ Ｐゴシック" pitchFamily="34" charset="-128"/>
              </a:rPr>
              <a:t>t</a:t>
            </a:r>
            <a:r>
              <a:rPr lang="fr-CA" altLang="ko-KR" baseline="-25000" dirty="0">
                <a:ea typeface="ＭＳ Ｐゴシック" pitchFamily="34" charset="-128"/>
              </a:rPr>
              <a:t> </a:t>
            </a:r>
            <a:r>
              <a:rPr lang="fr-CA" altLang="ko-KR" dirty="0">
                <a:ea typeface="ＭＳ Ｐゴシック" pitchFamily="34" charset="-128"/>
              </a:rPr>
              <a:t>= </a:t>
            </a:r>
            <a:r>
              <a:rPr lang="fr-CA" altLang="ko-KR" i="1" dirty="0">
                <a:ea typeface="ＭＳ Ｐゴシック" pitchFamily="34" charset="-128"/>
              </a:rPr>
              <a:t>j</a:t>
            </a:r>
            <a:r>
              <a:rPr lang="fr-CA" altLang="ko-KR" dirty="0">
                <a:ea typeface="ＭＳ Ｐゴシック" pitchFamily="34" charset="-128"/>
              </a:rPr>
              <a:t>) </a:t>
            </a:r>
            <a:r>
              <a:rPr lang="fr-CA" altLang="en-US" i="1" dirty="0">
                <a:ea typeface="ＭＳ Ｐゴシック" pitchFamily="34" charset="-128"/>
              </a:rPr>
              <a:t>P</a:t>
            </a:r>
            <a:r>
              <a:rPr lang="fr-CA" altLang="en-US" dirty="0">
                <a:ea typeface="ＭＳ Ｐゴシック" pitchFamily="34" charset="-128"/>
              </a:rPr>
              <a:t>(</a:t>
            </a:r>
            <a:r>
              <a:rPr lang="fr-CA" altLang="en-US" dirty="0" err="1">
                <a:ea typeface="ＭＳ Ｐゴシック" pitchFamily="34" charset="-128"/>
              </a:rPr>
              <a:t>H</a:t>
            </a:r>
            <a:r>
              <a:rPr lang="fr-CA" altLang="ko-KR" i="1" baseline="-25000" dirty="0" err="1">
                <a:ea typeface="ＭＳ Ｐゴシック" pitchFamily="34" charset="-128"/>
              </a:rPr>
              <a:t>t</a:t>
            </a:r>
            <a:r>
              <a:rPr lang="fr-CA" altLang="ko-KR" dirty="0">
                <a:ea typeface="ＭＳ Ｐゴシック" pitchFamily="34" charset="-128"/>
              </a:rPr>
              <a:t> = </a:t>
            </a:r>
            <a:r>
              <a:rPr lang="fr-CA" altLang="ko-KR" i="1" dirty="0">
                <a:ea typeface="ＭＳ Ｐゴシック" pitchFamily="34" charset="-128"/>
              </a:rPr>
              <a:t>j</a:t>
            </a:r>
            <a:r>
              <a:rPr lang="fr-CA" altLang="ko-KR" dirty="0">
                <a:ea typeface="ＭＳ Ｐゴシック" pitchFamily="34" charset="-128"/>
              </a:rPr>
              <a:t>|</a:t>
            </a:r>
            <a:r>
              <a:rPr lang="fr-CA" altLang="ko-KR" i="1" dirty="0">
                <a:ea typeface="ＭＳ Ｐゴシック" pitchFamily="34" charset="-128"/>
              </a:rPr>
              <a:t>H</a:t>
            </a:r>
            <a:r>
              <a:rPr lang="fr-CA" altLang="ko-KR" i="1" baseline="-25000" dirty="0">
                <a:ea typeface="ＭＳ Ｐゴシック" pitchFamily="34" charset="-128"/>
              </a:rPr>
              <a:t>t</a:t>
            </a:r>
            <a:r>
              <a:rPr lang="fr-CA" altLang="ko-KR" baseline="-25000" dirty="0">
                <a:ea typeface="ＭＳ Ｐゴシック" pitchFamily="34" charset="-128"/>
              </a:rPr>
              <a:t>-1 </a:t>
            </a:r>
            <a:r>
              <a:rPr lang="fr-CA" altLang="ko-KR" dirty="0">
                <a:ea typeface="ＭＳ Ｐゴシック" pitchFamily="34" charset="-128"/>
              </a:rPr>
              <a:t>= </a:t>
            </a:r>
            <a:r>
              <a:rPr lang="fr-CA" altLang="ko-KR" i="1" dirty="0">
                <a:ea typeface="ＭＳ Ｐゴシック" pitchFamily="34" charset="-128"/>
              </a:rPr>
              <a:t>i</a:t>
            </a:r>
            <a:r>
              <a:rPr lang="fr-CA" altLang="ko-KR" dirty="0">
                <a:ea typeface="ＭＳ Ｐゴシック" pitchFamily="34" charset="-128"/>
              </a:rPr>
              <a:t>)</a:t>
            </a:r>
            <a:r>
              <a:rPr lang="fr-CA" altLang="en-US" dirty="0">
                <a:ea typeface="ＭＳ Ｐゴシック" pitchFamily="34" charset="-128"/>
              </a:rPr>
              <a:t> </a:t>
            </a:r>
            <a:r>
              <a:rPr lang="fr-CA" altLang="ko-KR" dirty="0">
                <a:ea typeface="ＭＳ Ｐゴシック" pitchFamily="34" charset="-128"/>
              </a:rPr>
              <a:t>β(</a:t>
            </a:r>
            <a:r>
              <a:rPr lang="fr-CA" altLang="ko-KR" dirty="0" err="1">
                <a:ea typeface="ＭＳ Ｐゴシック" pitchFamily="34" charset="-128"/>
              </a:rPr>
              <a:t>j,t</a:t>
            </a:r>
            <a:r>
              <a:rPr lang="fr-CA" altLang="ko-KR" dirty="0">
                <a:ea typeface="ＭＳ Ｐゴシック" pitchFamily="34" charset="-128"/>
              </a:rPr>
              <a:t>)</a:t>
            </a:r>
          </a:p>
          <a:p>
            <a:pPr lvl="1" eaLnBrk="1" hangingPunct="1">
              <a:buFont typeface="Wingdings" pitchFamily="2" charset="2"/>
              <a:buNone/>
            </a:pPr>
            <a:endParaRPr lang="fr-CA" altLang="ko-KR" dirty="0">
              <a:ea typeface="ＭＳ Ｐゴシック" pitchFamily="34" charset="-128"/>
            </a:endParaRPr>
          </a:p>
        </p:txBody>
      </p:sp>
      <p:sp>
        <p:nvSpPr>
          <p:cNvPr id="43012"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43013"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43014"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DBE51878-EFB5-46B4-BFC2-B25DD699A07D}" type="slidenum">
              <a:rPr lang="en-US" altLang="en-US" smtClean="0">
                <a:latin typeface="Calibri" pitchFamily="34" charset="0"/>
              </a:rPr>
              <a:pPr/>
              <a:t>84</a:t>
            </a:fld>
            <a:endParaRPr lang="en-US" altLang="en-US">
              <a:latin typeface="Calibri" pitchFamily="34" charset="0"/>
            </a:endParaRPr>
          </a:p>
        </p:txBody>
      </p:sp>
      <p:graphicFrame>
        <p:nvGraphicFramePr>
          <p:cNvPr id="4" name="Tableau 3"/>
          <p:cNvGraphicFramePr>
            <a:graphicFrameLocks noGrp="1"/>
          </p:cNvGraphicFramePr>
          <p:nvPr/>
        </p:nvGraphicFramePr>
        <p:xfrm>
          <a:off x="681038" y="2921000"/>
          <a:ext cx="2273300" cy="1155699"/>
        </p:xfrm>
        <a:graphic>
          <a:graphicData uri="http://schemas.openxmlformats.org/drawingml/2006/table">
            <a:tbl>
              <a:tblPr firstRow="1" bandRow="1">
                <a:tableStyleId>{5C22544A-7EE6-4342-B048-85BDC9FD1C3A}</a:tableStyleId>
              </a:tblPr>
              <a:tblGrid>
                <a:gridCol w="1109906">
                  <a:extLst>
                    <a:ext uri="{9D8B030D-6E8A-4147-A177-3AD203B41FA5}">
                      <a16:colId xmlns:a16="http://schemas.microsoft.com/office/drawing/2014/main" val="20000"/>
                    </a:ext>
                  </a:extLst>
                </a:gridCol>
                <a:gridCol w="561639">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385233">
                <a:tc>
                  <a:txBody>
                    <a:bodyPr/>
                    <a:lstStyle/>
                    <a:p>
                      <a:endParaRPr lang="fr-FR" sz="1100" dirty="0"/>
                    </a:p>
                  </a:txBody>
                  <a:tcPr marL="91467" marR="91467" marT="30398" marB="30398"/>
                </a:tc>
                <a:tc>
                  <a:txBody>
                    <a:bodyPr/>
                    <a:lstStyle/>
                    <a:p>
                      <a:r>
                        <a:rPr lang="fr-FR" sz="1100" i="1" dirty="0" err="1"/>
                        <a:t>H</a:t>
                      </a:r>
                      <a:r>
                        <a:rPr lang="fr-FR" sz="1100" baseline="-25000" dirty="0" err="1"/>
                        <a:t>t</a:t>
                      </a:r>
                      <a:r>
                        <a:rPr lang="fr-FR" sz="1100" dirty="0"/>
                        <a:t>=0</a:t>
                      </a:r>
                    </a:p>
                  </a:txBody>
                  <a:tcPr marL="91467" marR="91467" marT="30398" marB="30398"/>
                </a:tc>
                <a:tc>
                  <a:txBody>
                    <a:bodyPr/>
                    <a:lstStyle/>
                    <a:p>
                      <a:r>
                        <a:rPr lang="fr-FR" sz="1100" i="1" dirty="0" err="1"/>
                        <a:t>H</a:t>
                      </a:r>
                      <a:r>
                        <a:rPr lang="fr-FR" sz="1100" baseline="-25000" dirty="0" err="1"/>
                        <a:t>t</a:t>
                      </a:r>
                      <a:r>
                        <a:rPr lang="fr-FR" sz="1100" dirty="0"/>
                        <a:t>=1</a:t>
                      </a:r>
                    </a:p>
                  </a:txBody>
                  <a:tcPr marL="91467" marR="91467" marT="30398" marB="30398"/>
                </a:tc>
                <a:extLst>
                  <a:ext uri="{0D108BD9-81ED-4DB2-BD59-A6C34878D82A}">
                    <a16:rowId xmlns:a16="http://schemas.microsoft.com/office/drawing/2014/main" val="10000"/>
                  </a:ext>
                </a:extLst>
              </a:tr>
              <a:tr h="385233">
                <a:tc>
                  <a:txBody>
                    <a:bodyPr/>
                    <a:lstStyle/>
                    <a:p>
                      <a:r>
                        <a:rPr lang="fr-FR" sz="1100" i="1" dirty="0"/>
                        <a:t>P</a:t>
                      </a:r>
                      <a:r>
                        <a:rPr lang="fr-FR" sz="1100" dirty="0"/>
                        <a:t>(</a:t>
                      </a:r>
                      <a:r>
                        <a:rPr lang="fr-FR" sz="1100" i="1" dirty="0"/>
                        <a:t>S</a:t>
                      </a:r>
                      <a:r>
                        <a:rPr lang="fr-FR" sz="1100" baseline="-25000" dirty="0"/>
                        <a:t>t</a:t>
                      </a:r>
                      <a:r>
                        <a:rPr lang="fr-FR" sz="1100" dirty="0"/>
                        <a:t>=0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0.9</a:t>
                      </a:r>
                    </a:p>
                  </a:txBody>
                  <a:tcPr marL="91467" marR="91467" marT="30398" marB="30398"/>
                </a:tc>
                <a:tc>
                  <a:txBody>
                    <a:bodyPr/>
                    <a:lstStyle/>
                    <a:p>
                      <a:r>
                        <a:rPr lang="fr-FR" sz="1100" dirty="0"/>
                        <a:t>0.2</a:t>
                      </a:r>
                    </a:p>
                  </a:txBody>
                  <a:tcPr marL="91467" marR="91467" marT="30398" marB="30398"/>
                </a:tc>
                <a:extLst>
                  <a:ext uri="{0D108BD9-81ED-4DB2-BD59-A6C34878D82A}">
                    <a16:rowId xmlns:a16="http://schemas.microsoft.com/office/drawing/2014/main" val="10001"/>
                  </a:ext>
                </a:extLst>
              </a:tr>
              <a:tr h="385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100" i="1" dirty="0"/>
                        <a:t>P</a:t>
                      </a:r>
                      <a:r>
                        <a:rPr lang="fr-FR" sz="1100" dirty="0"/>
                        <a:t>(</a:t>
                      </a:r>
                      <a:r>
                        <a:rPr lang="fr-FR" sz="1100" i="1" dirty="0"/>
                        <a:t>S</a:t>
                      </a:r>
                      <a:r>
                        <a:rPr lang="fr-FR" sz="1100" baseline="-25000" dirty="0"/>
                        <a:t>t</a:t>
                      </a:r>
                      <a:r>
                        <a:rPr lang="fr-FR" sz="1100" dirty="0"/>
                        <a:t>=1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0.1</a:t>
                      </a:r>
                    </a:p>
                  </a:txBody>
                  <a:tcPr marL="91467" marR="91467" marT="30398" marB="30398"/>
                </a:tc>
                <a:tc>
                  <a:txBody>
                    <a:bodyPr/>
                    <a:lstStyle/>
                    <a:p>
                      <a:r>
                        <a:rPr lang="fr-FR" sz="1100" dirty="0"/>
                        <a:t>0.8</a:t>
                      </a:r>
                    </a:p>
                  </a:txBody>
                  <a:tcPr marL="91467" marR="91467" marT="30398" marB="30398"/>
                </a:tc>
                <a:extLst>
                  <a:ext uri="{0D108BD9-81ED-4DB2-BD59-A6C34878D82A}">
                    <a16:rowId xmlns:a16="http://schemas.microsoft.com/office/drawing/2014/main" val="10002"/>
                  </a:ext>
                </a:extLst>
              </a:tr>
            </a:tbl>
          </a:graphicData>
        </a:graphic>
      </p:graphicFrame>
      <p:graphicFrame>
        <p:nvGraphicFramePr>
          <p:cNvPr id="11" name="Tableau 10"/>
          <p:cNvGraphicFramePr>
            <a:graphicFrameLocks noGrp="1"/>
          </p:cNvGraphicFramePr>
          <p:nvPr/>
        </p:nvGraphicFramePr>
        <p:xfrm>
          <a:off x="3681413" y="2925763"/>
          <a:ext cx="2708275" cy="1157287"/>
        </p:xfrm>
        <a:graphic>
          <a:graphicData uri="http://schemas.openxmlformats.org/drawingml/2006/table">
            <a:tbl>
              <a:tblPr firstRow="1" bandRow="1">
                <a:tableStyleId>{5C22544A-7EE6-4342-B048-85BDC9FD1C3A}</a:tableStyleId>
              </a:tblPr>
              <a:tblGrid>
                <a:gridCol w="1260892">
                  <a:extLst>
                    <a:ext uri="{9D8B030D-6E8A-4147-A177-3AD203B41FA5}">
                      <a16:colId xmlns:a16="http://schemas.microsoft.com/office/drawing/2014/main" val="20000"/>
                    </a:ext>
                  </a:extLst>
                </a:gridCol>
                <a:gridCol w="712164">
                  <a:extLst>
                    <a:ext uri="{9D8B030D-6E8A-4147-A177-3AD203B41FA5}">
                      <a16:colId xmlns:a16="http://schemas.microsoft.com/office/drawing/2014/main" val="20001"/>
                    </a:ext>
                  </a:extLst>
                </a:gridCol>
                <a:gridCol w="735219">
                  <a:extLst>
                    <a:ext uri="{9D8B030D-6E8A-4147-A177-3AD203B41FA5}">
                      <a16:colId xmlns:a16="http://schemas.microsoft.com/office/drawing/2014/main" val="20002"/>
                    </a:ext>
                  </a:extLst>
                </a:gridCol>
              </a:tblGrid>
              <a:tr h="408062">
                <a:tc>
                  <a:txBody>
                    <a:bodyPr/>
                    <a:lstStyle/>
                    <a:p>
                      <a:endParaRPr lang="fr-FR" sz="1600" dirty="0"/>
                    </a:p>
                  </a:txBody>
                  <a:tcPr marL="91434" marR="91434" marT="45756" marB="45756"/>
                </a:tc>
                <a:tc>
                  <a:txBody>
                    <a:bodyPr/>
                    <a:lstStyle/>
                    <a:p>
                      <a:r>
                        <a:rPr lang="fr-FR" sz="1600" i="1" dirty="0"/>
                        <a:t>H</a:t>
                      </a:r>
                      <a:r>
                        <a:rPr lang="fr-FR" sz="1600" baseline="-25000" dirty="0"/>
                        <a:t>t-1</a:t>
                      </a:r>
                      <a:r>
                        <a:rPr lang="fr-FR" sz="1600" dirty="0"/>
                        <a:t>=0</a:t>
                      </a:r>
                    </a:p>
                  </a:txBody>
                  <a:tcPr marL="91434" marR="91434" marT="45756" marB="45756"/>
                </a:tc>
                <a:tc>
                  <a:txBody>
                    <a:bodyPr/>
                    <a:lstStyle/>
                    <a:p>
                      <a:r>
                        <a:rPr lang="fr-FR" sz="1600" i="1" dirty="0"/>
                        <a:t>H</a:t>
                      </a:r>
                      <a:r>
                        <a:rPr lang="fr-FR" sz="1600" baseline="-25000" dirty="0"/>
                        <a:t>t-1</a:t>
                      </a:r>
                      <a:r>
                        <a:rPr lang="fr-FR" sz="1600" dirty="0"/>
                        <a:t>=1</a:t>
                      </a:r>
                    </a:p>
                  </a:txBody>
                  <a:tcPr marL="91434" marR="91434" marT="45756" marB="45756"/>
                </a:tc>
                <a:extLst>
                  <a:ext uri="{0D108BD9-81ED-4DB2-BD59-A6C34878D82A}">
                    <a16:rowId xmlns:a16="http://schemas.microsoft.com/office/drawing/2014/main" val="10000"/>
                  </a:ext>
                </a:extLst>
              </a:tr>
              <a:tr h="387992">
                <a:tc>
                  <a:txBody>
                    <a:bodyPr/>
                    <a:lstStyle/>
                    <a:p>
                      <a:r>
                        <a:rPr lang="fr-FR" sz="1600" i="1" dirty="0"/>
                        <a:t>P</a:t>
                      </a:r>
                      <a:r>
                        <a:rPr lang="fr-FR" sz="1600" dirty="0"/>
                        <a:t>(</a:t>
                      </a:r>
                      <a:r>
                        <a:rPr lang="fr-FR" sz="1600" i="1" dirty="0" err="1"/>
                        <a:t>H</a:t>
                      </a:r>
                      <a:r>
                        <a:rPr lang="fr-FR" sz="1600" baseline="-25000" dirty="0" err="1"/>
                        <a:t>t</a:t>
                      </a:r>
                      <a:r>
                        <a:rPr lang="fr-FR" sz="1600" dirty="0"/>
                        <a:t>=0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0.3</a:t>
                      </a:r>
                    </a:p>
                  </a:txBody>
                  <a:tcPr marL="91434" marR="91434" marT="45756" marB="45756"/>
                </a:tc>
                <a:tc>
                  <a:txBody>
                    <a:bodyPr/>
                    <a:lstStyle/>
                    <a:p>
                      <a:pPr algn="ctr"/>
                      <a:r>
                        <a:rPr lang="fr-FR" sz="1600" dirty="0"/>
                        <a:t>0.4</a:t>
                      </a:r>
                    </a:p>
                  </a:txBody>
                  <a:tcPr marL="91434" marR="91434" marT="45756" marB="45756"/>
                </a:tc>
                <a:extLst>
                  <a:ext uri="{0D108BD9-81ED-4DB2-BD59-A6C34878D82A}">
                    <a16:rowId xmlns:a16="http://schemas.microsoft.com/office/drawing/2014/main" val="10001"/>
                  </a:ext>
                </a:extLst>
              </a:tr>
              <a:tr h="361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i="1" dirty="0"/>
                        <a:t>P</a:t>
                      </a:r>
                      <a:r>
                        <a:rPr lang="fr-FR" sz="1600" dirty="0"/>
                        <a:t>(</a:t>
                      </a:r>
                      <a:r>
                        <a:rPr lang="fr-FR" sz="1600" i="1" dirty="0" err="1"/>
                        <a:t>H</a:t>
                      </a:r>
                      <a:r>
                        <a:rPr lang="fr-FR" sz="1600" i="1" baseline="-25000" dirty="0" err="1"/>
                        <a:t>t</a:t>
                      </a:r>
                      <a:r>
                        <a:rPr lang="fr-FR" sz="1600" dirty="0"/>
                        <a:t>=1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0.7</a:t>
                      </a:r>
                    </a:p>
                  </a:txBody>
                  <a:tcPr marL="91434" marR="91434" marT="45756" marB="45756"/>
                </a:tc>
                <a:tc>
                  <a:txBody>
                    <a:bodyPr/>
                    <a:lstStyle/>
                    <a:p>
                      <a:pPr algn="ctr"/>
                      <a:r>
                        <a:rPr lang="fr-FR" sz="1600" dirty="0"/>
                        <a:t>0.6</a:t>
                      </a:r>
                    </a:p>
                  </a:txBody>
                  <a:tcPr marL="91434" marR="91434" marT="45756" marB="45756"/>
                </a:tc>
                <a:extLst>
                  <a:ext uri="{0D108BD9-81ED-4DB2-BD59-A6C34878D82A}">
                    <a16:rowId xmlns:a16="http://schemas.microsoft.com/office/drawing/2014/main" val="10002"/>
                  </a:ext>
                </a:extLst>
              </a:tr>
            </a:tbl>
          </a:graphicData>
        </a:graphic>
      </p:graphicFrame>
      <p:graphicFrame>
        <p:nvGraphicFramePr>
          <p:cNvPr id="5" name="Tableau 4"/>
          <p:cNvGraphicFramePr>
            <a:graphicFrameLocks noGrp="1"/>
          </p:cNvGraphicFramePr>
          <p:nvPr/>
        </p:nvGraphicFramePr>
        <p:xfrm>
          <a:off x="1844675" y="4511675"/>
          <a:ext cx="5387975" cy="1112838"/>
        </p:xfrm>
        <a:graphic>
          <a:graphicData uri="http://schemas.openxmlformats.org/drawingml/2006/table">
            <a:tbl>
              <a:tblPr firstRow="1" bandRow="1">
                <a:tableStyleId>{5C22544A-7EE6-4342-B048-85BDC9FD1C3A}</a:tableStyleId>
              </a:tblPr>
              <a:tblGrid>
                <a:gridCol w="1077595">
                  <a:extLst>
                    <a:ext uri="{9D8B030D-6E8A-4147-A177-3AD203B41FA5}">
                      <a16:colId xmlns:a16="http://schemas.microsoft.com/office/drawing/2014/main" val="20000"/>
                    </a:ext>
                  </a:extLst>
                </a:gridCol>
                <a:gridCol w="1077595">
                  <a:extLst>
                    <a:ext uri="{9D8B030D-6E8A-4147-A177-3AD203B41FA5}">
                      <a16:colId xmlns:a16="http://schemas.microsoft.com/office/drawing/2014/main" val="20001"/>
                    </a:ext>
                  </a:extLst>
                </a:gridCol>
                <a:gridCol w="1077595">
                  <a:extLst>
                    <a:ext uri="{9D8B030D-6E8A-4147-A177-3AD203B41FA5}">
                      <a16:colId xmlns:a16="http://schemas.microsoft.com/office/drawing/2014/main" val="20002"/>
                    </a:ext>
                  </a:extLst>
                </a:gridCol>
                <a:gridCol w="1077595">
                  <a:extLst>
                    <a:ext uri="{9D8B030D-6E8A-4147-A177-3AD203B41FA5}">
                      <a16:colId xmlns:a16="http://schemas.microsoft.com/office/drawing/2014/main" val="20003"/>
                    </a:ext>
                  </a:extLst>
                </a:gridCol>
                <a:gridCol w="1077595">
                  <a:extLst>
                    <a:ext uri="{9D8B030D-6E8A-4147-A177-3AD203B41FA5}">
                      <a16:colId xmlns:a16="http://schemas.microsoft.com/office/drawing/2014/main" val="20004"/>
                    </a:ext>
                  </a:extLst>
                </a:gridCol>
              </a:tblGrid>
              <a:tr h="370946">
                <a:tc>
                  <a:txBody>
                    <a:bodyPr/>
                    <a:lstStyle/>
                    <a:p>
                      <a:r>
                        <a:rPr lang="fr-FR" sz="1800" dirty="0"/>
                        <a:t>i</a:t>
                      </a:r>
                    </a:p>
                  </a:txBody>
                  <a:tcPr marL="91448" marR="91448" marT="45733" marB="45733"/>
                </a:tc>
                <a:tc>
                  <a:txBody>
                    <a:bodyPr/>
                    <a:lstStyle/>
                    <a:p>
                      <a:pPr algn="r"/>
                      <a:r>
                        <a:rPr lang="fr-FR" sz="1800" dirty="0"/>
                        <a:t>1</a:t>
                      </a:r>
                    </a:p>
                  </a:txBody>
                  <a:tcPr marL="91448" marR="91448" marT="45733" marB="45733"/>
                </a:tc>
                <a:tc>
                  <a:txBody>
                    <a:bodyPr/>
                    <a:lstStyle/>
                    <a:p>
                      <a:pPr algn="r"/>
                      <a:r>
                        <a:rPr lang="fr-FR" sz="1800" dirty="0"/>
                        <a:t>2</a:t>
                      </a:r>
                    </a:p>
                  </a:txBody>
                  <a:tcPr marL="91448" marR="91448" marT="45733" marB="45733"/>
                </a:tc>
                <a:tc>
                  <a:txBody>
                    <a:bodyPr/>
                    <a:lstStyle/>
                    <a:p>
                      <a:pPr algn="r"/>
                      <a:r>
                        <a:rPr lang="fr-FR" sz="1800" dirty="0"/>
                        <a:t>3</a:t>
                      </a:r>
                    </a:p>
                  </a:txBody>
                  <a:tcPr marL="91448" marR="91448" marT="45733" marB="45733"/>
                </a:tc>
                <a:tc>
                  <a:txBody>
                    <a:bodyPr/>
                    <a:lstStyle/>
                    <a:p>
                      <a:pPr algn="r"/>
                      <a:r>
                        <a:rPr lang="fr-FR" sz="1800" dirty="0"/>
                        <a:t>4</a:t>
                      </a:r>
                    </a:p>
                  </a:txBody>
                  <a:tcPr marL="91448" marR="91448" marT="45733" marB="45733"/>
                </a:tc>
                <a:extLst>
                  <a:ext uri="{0D108BD9-81ED-4DB2-BD59-A6C34878D82A}">
                    <a16:rowId xmlns:a16="http://schemas.microsoft.com/office/drawing/2014/main" val="10000"/>
                  </a:ext>
                </a:extLst>
              </a:tr>
              <a:tr h="370946">
                <a:tc>
                  <a:txBody>
                    <a:bodyPr/>
                    <a:lstStyle/>
                    <a:p>
                      <a:r>
                        <a:rPr lang="fr-FR" sz="1800" dirty="0"/>
                        <a:t>0</a:t>
                      </a:r>
                    </a:p>
                  </a:txBody>
                  <a:tcPr marL="91448" marR="91448" marT="45733" marB="45733"/>
                </a:tc>
                <a:tc>
                  <a:txBody>
                    <a:bodyPr/>
                    <a:lstStyle/>
                    <a:p>
                      <a:pPr algn="r"/>
                      <a:endParaRPr lang="fr-FR" sz="1800" dirty="0"/>
                    </a:p>
                  </a:txBody>
                  <a:tcPr marL="91448" marR="91448" marT="45733" marB="45733"/>
                </a:tc>
                <a:tc>
                  <a:txBody>
                    <a:bodyPr/>
                    <a:lstStyle/>
                    <a:p>
                      <a:pPr algn="r"/>
                      <a:endParaRPr lang="fr-FR" sz="1800" dirty="0"/>
                    </a:p>
                  </a:txBody>
                  <a:tcPr marL="91448" marR="91448" marT="45733" marB="45733"/>
                </a:tc>
                <a:tc>
                  <a:txBody>
                    <a:bodyPr/>
                    <a:lstStyle/>
                    <a:p>
                      <a:pPr algn="r"/>
                      <a:endParaRPr lang="fr-FR" sz="1800" dirty="0"/>
                    </a:p>
                  </a:txBody>
                  <a:tcPr marL="91448" marR="91448" marT="45733" marB="45733">
                    <a:solidFill>
                      <a:srgbClr val="FF0000"/>
                    </a:solidFill>
                  </a:tcPr>
                </a:tc>
                <a:tc>
                  <a:txBody>
                    <a:bodyPr/>
                    <a:lstStyle/>
                    <a:p>
                      <a:pPr algn="r"/>
                      <a:r>
                        <a:rPr lang="fr-FR" sz="1800" dirty="0"/>
                        <a:t>1</a:t>
                      </a:r>
                    </a:p>
                  </a:txBody>
                  <a:tcPr marL="91448" marR="91448" marT="45733" marB="45733"/>
                </a:tc>
                <a:extLst>
                  <a:ext uri="{0D108BD9-81ED-4DB2-BD59-A6C34878D82A}">
                    <a16:rowId xmlns:a16="http://schemas.microsoft.com/office/drawing/2014/main" val="10001"/>
                  </a:ext>
                </a:extLst>
              </a:tr>
              <a:tr h="370946">
                <a:tc>
                  <a:txBody>
                    <a:bodyPr/>
                    <a:lstStyle/>
                    <a:p>
                      <a:r>
                        <a:rPr lang="fr-FR" sz="1800" dirty="0"/>
                        <a:t>1</a:t>
                      </a:r>
                    </a:p>
                  </a:txBody>
                  <a:tcPr marL="91448" marR="91448" marT="45733" marB="45733"/>
                </a:tc>
                <a:tc>
                  <a:txBody>
                    <a:bodyPr/>
                    <a:lstStyle/>
                    <a:p>
                      <a:pPr algn="r"/>
                      <a:endParaRPr lang="fr-FR" sz="1800" dirty="0"/>
                    </a:p>
                  </a:txBody>
                  <a:tcPr marL="91448" marR="91448" marT="45733" marB="45733"/>
                </a:tc>
                <a:tc>
                  <a:txBody>
                    <a:bodyPr/>
                    <a:lstStyle/>
                    <a:p>
                      <a:pPr algn="r"/>
                      <a:endParaRPr lang="fr-FR" sz="1800"/>
                    </a:p>
                  </a:txBody>
                  <a:tcPr marL="91448" marR="91448" marT="45733" marB="45733"/>
                </a:tc>
                <a:tc>
                  <a:txBody>
                    <a:bodyPr/>
                    <a:lstStyle/>
                    <a:p>
                      <a:pPr algn="r"/>
                      <a:endParaRPr lang="fr-FR" sz="1800" dirty="0"/>
                    </a:p>
                  </a:txBody>
                  <a:tcPr marL="91448" marR="91448" marT="45733" marB="45733">
                    <a:solidFill>
                      <a:srgbClr val="FF0000"/>
                    </a:solidFill>
                  </a:tcPr>
                </a:tc>
                <a:tc>
                  <a:txBody>
                    <a:bodyPr/>
                    <a:lstStyle/>
                    <a:p>
                      <a:pPr algn="r"/>
                      <a:r>
                        <a:rPr lang="fr-FR" sz="1800" dirty="0"/>
                        <a:t>1</a:t>
                      </a:r>
                    </a:p>
                  </a:txBody>
                  <a:tcPr marL="91448" marR="91448" marT="45733" marB="45733"/>
                </a:tc>
                <a:extLst>
                  <a:ext uri="{0D108BD9-81ED-4DB2-BD59-A6C34878D82A}">
                    <a16:rowId xmlns:a16="http://schemas.microsoft.com/office/drawing/2014/main" val="10002"/>
                  </a:ext>
                </a:extLst>
              </a:tr>
            </a:tbl>
          </a:graphicData>
        </a:graphic>
      </p:graphicFrame>
      <p:sp>
        <p:nvSpPr>
          <p:cNvPr id="43077" name="Text Box 43"/>
          <p:cNvSpPr txBox="1">
            <a:spLocks noChangeArrowheads="1"/>
          </p:cNvSpPr>
          <p:nvPr/>
        </p:nvSpPr>
        <p:spPr bwMode="auto">
          <a:xfrm>
            <a:off x="787400" y="2565400"/>
            <a:ext cx="2197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d'observation</a:t>
            </a:r>
            <a:endParaRPr lang="fr-CA" altLang="en-US" sz="1600" b="1">
              <a:solidFill>
                <a:srgbClr val="000000"/>
              </a:solidFill>
              <a:latin typeface="Calibri" pitchFamily="34" charset="0"/>
            </a:endParaRPr>
          </a:p>
        </p:txBody>
      </p:sp>
      <p:sp>
        <p:nvSpPr>
          <p:cNvPr id="43078" name="Text Box 43"/>
          <p:cNvSpPr txBox="1">
            <a:spLocks noChangeArrowheads="1"/>
          </p:cNvSpPr>
          <p:nvPr/>
        </p:nvSpPr>
        <p:spPr bwMode="auto">
          <a:xfrm>
            <a:off x="3906838" y="2571750"/>
            <a:ext cx="2443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de transition</a:t>
            </a:r>
            <a:endParaRPr lang="fr-CA" altLang="en-US" sz="1600" b="1">
              <a:solidFill>
                <a:srgbClr val="000000"/>
              </a:solidFill>
              <a:latin typeface="Calibri" pitchFamily="34" charset="0"/>
            </a:endParaRPr>
          </a:p>
        </p:txBody>
      </p:sp>
      <p:sp>
        <p:nvSpPr>
          <p:cNvPr id="18" name="Text Box 43"/>
          <p:cNvSpPr txBox="1">
            <a:spLocks noChangeArrowheads="1"/>
          </p:cNvSpPr>
          <p:nvPr/>
        </p:nvSpPr>
        <p:spPr bwMode="auto">
          <a:xfrm>
            <a:off x="7000875" y="2589213"/>
            <a:ext cx="24431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a:solidFill>
                  <a:srgbClr val="000000"/>
                </a:solidFill>
                <a:latin typeface="+mn-lt"/>
              </a:rPr>
              <a:t>Distribution initiale</a:t>
            </a:r>
          </a:p>
        </p:txBody>
      </p:sp>
      <p:sp>
        <p:nvSpPr>
          <p:cNvPr id="43080" name="Text Box 43"/>
          <p:cNvSpPr txBox="1">
            <a:spLocks noChangeArrowheads="1"/>
          </p:cNvSpPr>
          <p:nvPr/>
        </p:nvSpPr>
        <p:spPr bwMode="auto">
          <a:xfrm rot="-5400000">
            <a:off x="1270794" y="4934744"/>
            <a:ext cx="666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CA" altLang="en-US" sz="1600" b="1">
                <a:solidFill>
                  <a:srgbClr val="000000"/>
                </a:solidFill>
                <a:latin typeface="Calibri" pitchFamily="34" charset="0"/>
              </a:rPr>
              <a:t>β(i,t)</a:t>
            </a:r>
          </a:p>
        </p:txBody>
      </p:sp>
      <p:cxnSp>
        <p:nvCxnSpPr>
          <p:cNvPr id="9" name="Connecteur droit 8"/>
          <p:cNvCxnSpPr>
            <a:cxnSpLocks noChangeShapeType="1"/>
          </p:cNvCxnSpPr>
          <p:nvPr/>
        </p:nvCxnSpPr>
        <p:spPr bwMode="auto">
          <a:xfrm>
            <a:off x="1831975" y="4518025"/>
            <a:ext cx="1082675" cy="334963"/>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2" name="Text Box 43"/>
          <p:cNvSpPr txBox="1">
            <a:spLocks noChangeArrowheads="1"/>
          </p:cNvSpPr>
          <p:nvPr/>
        </p:nvSpPr>
        <p:spPr bwMode="auto">
          <a:xfrm>
            <a:off x="2644775" y="4468813"/>
            <a:ext cx="269875" cy="3397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err="1">
                <a:solidFill>
                  <a:schemeClr val="bg1"/>
                </a:solidFill>
                <a:latin typeface="+mn-lt"/>
              </a:rPr>
              <a:t>t</a:t>
            </a:r>
            <a:endParaRPr lang="fr-CA" sz="1600" b="1" dirty="0">
              <a:solidFill>
                <a:schemeClr val="bg1"/>
              </a:solidFill>
              <a:latin typeface="+mn-lt"/>
            </a:endParaRPr>
          </a:p>
        </p:txBody>
      </p:sp>
      <p:graphicFrame>
        <p:nvGraphicFramePr>
          <p:cNvPr id="23" name="Tableau 22"/>
          <p:cNvGraphicFramePr>
            <a:graphicFrameLocks noGrp="1"/>
          </p:cNvGraphicFramePr>
          <p:nvPr/>
        </p:nvGraphicFramePr>
        <p:xfrm>
          <a:off x="6675438" y="2925763"/>
          <a:ext cx="2273300" cy="795337"/>
        </p:xfrm>
        <a:graphic>
          <a:graphicData uri="http://schemas.openxmlformats.org/drawingml/2006/table">
            <a:tbl>
              <a:tblPr firstRow="1" bandRow="1">
                <a:tableStyleId>{5C22544A-7EE6-4342-B048-85BDC9FD1C3A}</a:tableStyleId>
              </a:tblPr>
              <a:tblGrid>
                <a:gridCol w="1037694">
                  <a:extLst>
                    <a:ext uri="{9D8B030D-6E8A-4147-A177-3AD203B41FA5}">
                      <a16:colId xmlns:a16="http://schemas.microsoft.com/office/drawing/2014/main" val="20000"/>
                    </a:ext>
                  </a:extLst>
                </a:gridCol>
                <a:gridCol w="633851">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407694">
                <a:tc>
                  <a:txBody>
                    <a:bodyPr/>
                    <a:lstStyle/>
                    <a:p>
                      <a:endParaRPr lang="fr-FR" sz="1600" dirty="0"/>
                    </a:p>
                  </a:txBody>
                  <a:tcPr marL="91467" marR="91467" marT="45715" marB="45715"/>
                </a:tc>
                <a:tc>
                  <a:txBody>
                    <a:bodyPr/>
                    <a:lstStyle/>
                    <a:p>
                      <a:r>
                        <a:rPr lang="fr-FR" sz="1600" i="1" dirty="0"/>
                        <a:t>H</a:t>
                      </a:r>
                      <a:r>
                        <a:rPr lang="fr-FR" sz="1600" i="0" baseline="-25000" dirty="0"/>
                        <a:t>1</a:t>
                      </a:r>
                      <a:r>
                        <a:rPr lang="fr-FR" sz="1600" dirty="0"/>
                        <a:t>=0</a:t>
                      </a:r>
                    </a:p>
                  </a:txBody>
                  <a:tcPr marL="91467" marR="91467" marT="45715" marB="45715"/>
                </a:tc>
                <a:tc>
                  <a:txBody>
                    <a:bodyPr/>
                    <a:lstStyle/>
                    <a:p>
                      <a:r>
                        <a:rPr lang="fr-FR" sz="1600" i="1" dirty="0"/>
                        <a:t>H</a:t>
                      </a:r>
                      <a:r>
                        <a:rPr lang="fr-FR" sz="1600" i="0" baseline="-25000" dirty="0"/>
                        <a:t>1</a:t>
                      </a:r>
                      <a:r>
                        <a:rPr lang="fr-FR" sz="1600" dirty="0"/>
                        <a:t>=1</a:t>
                      </a:r>
                    </a:p>
                  </a:txBody>
                  <a:tcPr marL="91467" marR="91467" marT="45715" marB="45715"/>
                </a:tc>
                <a:extLst>
                  <a:ext uri="{0D108BD9-81ED-4DB2-BD59-A6C34878D82A}">
                    <a16:rowId xmlns:a16="http://schemas.microsoft.com/office/drawing/2014/main" val="10000"/>
                  </a:ext>
                </a:extLst>
              </a:tr>
              <a:tr h="387643">
                <a:tc>
                  <a:txBody>
                    <a:bodyPr/>
                    <a:lstStyle/>
                    <a:p>
                      <a:r>
                        <a:rPr lang="fr-FR" sz="1600" i="1" dirty="0"/>
                        <a:t>P</a:t>
                      </a:r>
                      <a:r>
                        <a:rPr lang="fr-FR" sz="1600" dirty="0"/>
                        <a:t>(</a:t>
                      </a:r>
                      <a:r>
                        <a:rPr lang="fr-FR" sz="1600" i="1" dirty="0"/>
                        <a:t>H</a:t>
                      </a:r>
                      <a:r>
                        <a:rPr lang="fr-FR" sz="1600" i="0" baseline="-25000" dirty="0"/>
                        <a:t>1</a:t>
                      </a:r>
                      <a:r>
                        <a:rPr lang="fr-FR" sz="1600" dirty="0"/>
                        <a:t>)</a:t>
                      </a:r>
                    </a:p>
                  </a:txBody>
                  <a:tcPr marL="91467" marR="91467" marT="45715" marB="45715"/>
                </a:tc>
                <a:tc>
                  <a:txBody>
                    <a:bodyPr/>
                    <a:lstStyle/>
                    <a:p>
                      <a:r>
                        <a:rPr lang="fr-FR" sz="1600" dirty="0"/>
                        <a:t>0.5</a:t>
                      </a:r>
                    </a:p>
                  </a:txBody>
                  <a:tcPr marL="91467" marR="91467" marT="45715" marB="45715"/>
                </a:tc>
                <a:tc>
                  <a:txBody>
                    <a:bodyPr/>
                    <a:lstStyle/>
                    <a:p>
                      <a:r>
                        <a:rPr lang="fr-FR" sz="1600" dirty="0"/>
                        <a:t>0.5</a:t>
                      </a:r>
                    </a:p>
                  </a:txBody>
                  <a:tcPr marL="91467" marR="91467" marT="45715" marB="45715"/>
                </a:tc>
                <a:extLst>
                  <a:ext uri="{0D108BD9-81ED-4DB2-BD59-A6C34878D82A}">
                    <a16:rowId xmlns:a16="http://schemas.microsoft.com/office/drawing/2014/main" val="10001"/>
                  </a:ext>
                </a:extLst>
              </a:tr>
            </a:tbl>
          </a:graphicData>
        </a:graphic>
      </p:graphicFrame>
      <p:cxnSp>
        <p:nvCxnSpPr>
          <p:cNvPr id="20" name="Connecteur droit avec flèche 19"/>
          <p:cNvCxnSpPr>
            <a:cxnSpLocks noChangeShapeType="1"/>
          </p:cNvCxnSpPr>
          <p:nvPr/>
        </p:nvCxnSpPr>
        <p:spPr bwMode="auto">
          <a:xfrm>
            <a:off x="5975350" y="5040313"/>
            <a:ext cx="601663" cy="0"/>
          </a:xfrm>
          <a:prstGeom prst="straightConnector1">
            <a:avLst/>
          </a:prstGeom>
          <a:noFill/>
          <a:ln w="25400">
            <a:solidFill>
              <a:srgbClr val="000000"/>
            </a:solidFill>
            <a:round/>
            <a:headEnd type="arrow" w="med" len="me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1" name="Connecteur droit avec flèche 20"/>
          <p:cNvCxnSpPr>
            <a:cxnSpLocks noChangeShapeType="1"/>
          </p:cNvCxnSpPr>
          <p:nvPr/>
        </p:nvCxnSpPr>
        <p:spPr bwMode="auto">
          <a:xfrm>
            <a:off x="5981700" y="5499100"/>
            <a:ext cx="600075" cy="0"/>
          </a:xfrm>
          <a:prstGeom prst="straightConnector1">
            <a:avLst/>
          </a:prstGeom>
          <a:noFill/>
          <a:ln w="25400">
            <a:solidFill>
              <a:srgbClr val="000000"/>
            </a:solidFill>
            <a:round/>
            <a:headEnd type="arrow" w="med" len="me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4" name="Connecteur droit avec flèche 23"/>
          <p:cNvCxnSpPr>
            <a:cxnSpLocks noChangeShapeType="1"/>
          </p:cNvCxnSpPr>
          <p:nvPr/>
        </p:nvCxnSpPr>
        <p:spPr bwMode="auto">
          <a:xfrm>
            <a:off x="5975350" y="5067300"/>
            <a:ext cx="547688" cy="320675"/>
          </a:xfrm>
          <a:prstGeom prst="straightConnector1">
            <a:avLst/>
          </a:prstGeom>
          <a:noFill/>
          <a:ln w="25400">
            <a:solidFill>
              <a:srgbClr val="000000"/>
            </a:solidFill>
            <a:round/>
            <a:headEnd type="arrow" w="med" len="me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5" name="Connecteur droit avec flèche 24"/>
          <p:cNvCxnSpPr>
            <a:cxnSpLocks noChangeShapeType="1"/>
          </p:cNvCxnSpPr>
          <p:nvPr/>
        </p:nvCxnSpPr>
        <p:spPr bwMode="auto">
          <a:xfrm flipV="1">
            <a:off x="5975350" y="5119688"/>
            <a:ext cx="588963" cy="347662"/>
          </a:xfrm>
          <a:prstGeom prst="straightConnector1">
            <a:avLst/>
          </a:prstGeom>
          <a:noFill/>
          <a:ln w="25400">
            <a:solidFill>
              <a:srgbClr val="000000"/>
            </a:solidFill>
            <a:round/>
            <a:headEnd type="arrow" w="med" len="me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fr-FR" altLang="ko-KR" dirty="0">
                <a:latin typeface="Arial" pitchFamily="34" charset="0"/>
                <a:ea typeface="ＭＳ Ｐゴシック" pitchFamily="34" charset="-128"/>
              </a:rPr>
              <a:t>Exemple - Programmation dynamique à rebours pour un HMM</a:t>
            </a:r>
            <a:endParaRPr lang="fr-CA" altLang="ko-KR" dirty="0">
              <a:latin typeface="Arial" pitchFamily="34" charset="0"/>
              <a:ea typeface="ＭＳ Ｐゴシック" pitchFamily="34" charset="-128"/>
            </a:endParaRPr>
          </a:p>
        </p:txBody>
      </p:sp>
      <p:sp>
        <p:nvSpPr>
          <p:cNvPr id="44035" name="Rectangle 6"/>
          <p:cNvSpPr>
            <a:spLocks noGrp="1" noChangeArrowheads="1"/>
          </p:cNvSpPr>
          <p:nvPr>
            <p:ph idx="1"/>
          </p:nvPr>
        </p:nvSpPr>
        <p:spPr/>
        <p:txBody>
          <a:bodyPr/>
          <a:lstStyle/>
          <a:p>
            <a:pPr eaLnBrk="1" hangingPunct="1"/>
            <a:r>
              <a:rPr lang="fr-CA" altLang="ko-KR" dirty="0">
                <a:ea typeface="ＭＳ Ｐゴシック" pitchFamily="34" charset="-128"/>
              </a:rPr>
              <a:t>Décoder un message binaire avec canal bruité (T=4)</a:t>
            </a:r>
          </a:p>
          <a:p>
            <a:pPr lvl="1" eaLnBrk="1" hangingPunct="1"/>
            <a:r>
              <a:rPr lang="fr-CA" altLang="ko-KR" dirty="0">
                <a:ea typeface="ＭＳ Ｐゴシック" pitchFamily="34" charset="-128"/>
              </a:rPr>
              <a:t>message observé: </a:t>
            </a:r>
            <a:r>
              <a:rPr lang="fr-CA" altLang="ko-KR" i="1" dirty="0">
                <a:ea typeface="ＭＳ Ｐゴシック" pitchFamily="34" charset="-128"/>
              </a:rPr>
              <a:t>S</a:t>
            </a:r>
            <a:r>
              <a:rPr lang="fr-CA" altLang="ko-KR" baseline="-25000" dirty="0">
                <a:ea typeface="ＭＳ Ｐゴシック" pitchFamily="34" charset="-128"/>
              </a:rPr>
              <a:t>1</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2</a:t>
            </a:r>
            <a:r>
              <a:rPr lang="fr-CA" altLang="ko-KR" dirty="0">
                <a:ea typeface="ＭＳ Ｐゴシック" pitchFamily="34" charset="-128"/>
              </a:rPr>
              <a:t>=1, </a:t>
            </a:r>
            <a:r>
              <a:rPr lang="fr-CA" altLang="ko-KR" i="1" dirty="0">
                <a:ea typeface="ＭＳ Ｐゴシック" pitchFamily="34" charset="-128"/>
              </a:rPr>
              <a:t>S</a:t>
            </a:r>
            <a:r>
              <a:rPr lang="fr-CA" altLang="ko-KR" baseline="-25000" dirty="0">
                <a:ea typeface="ＭＳ Ｐゴシック" pitchFamily="34" charset="-128"/>
              </a:rPr>
              <a:t>3</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4</a:t>
            </a:r>
            <a:r>
              <a:rPr lang="fr-CA" altLang="ko-KR" dirty="0">
                <a:ea typeface="ＭＳ Ｐゴシック" pitchFamily="34" charset="-128"/>
              </a:rPr>
              <a:t>=0</a:t>
            </a: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r>
              <a:rPr lang="fr-CA" altLang="ko-KR" dirty="0">
                <a:ea typeface="ＭＳ Ｐゴシック" pitchFamily="34" charset="-128"/>
              </a:rPr>
              <a:t>récursion β(0,3) =    </a:t>
            </a:r>
            <a:r>
              <a:rPr lang="fr-CA" altLang="ko-KR" sz="900" dirty="0">
                <a:ea typeface="ＭＳ Ｐゴシック" pitchFamily="34" charset="-128"/>
              </a:rPr>
              <a:t> </a:t>
            </a:r>
            <a:r>
              <a:rPr lang="fr-CA" altLang="en-US" i="1" dirty="0">
                <a:ea typeface="ＭＳ Ｐゴシック" pitchFamily="34" charset="-128"/>
              </a:rPr>
              <a:t>P</a:t>
            </a:r>
            <a:r>
              <a:rPr lang="fr-CA" altLang="en-US" dirty="0">
                <a:ea typeface="ＭＳ Ｐゴシック" pitchFamily="34" charset="-128"/>
              </a:rPr>
              <a:t>(</a:t>
            </a:r>
            <a:r>
              <a:rPr lang="fr-CA" altLang="en-US" i="1" dirty="0">
                <a:ea typeface="ＭＳ Ｐゴシック" pitchFamily="34" charset="-128"/>
              </a:rPr>
              <a:t>S</a:t>
            </a:r>
            <a:r>
              <a:rPr lang="fr-CA" altLang="en-US" i="1" baseline="-25000" dirty="0">
                <a:ea typeface="ＭＳ Ｐゴシック" pitchFamily="34" charset="-128"/>
              </a:rPr>
              <a:t>4</a:t>
            </a:r>
            <a:r>
              <a:rPr lang="fr-CA" altLang="en-US" dirty="0">
                <a:ea typeface="ＭＳ Ｐゴシック" pitchFamily="34" charset="-128"/>
              </a:rPr>
              <a:t>=0</a:t>
            </a:r>
            <a:r>
              <a:rPr lang="fr-CA" altLang="ko-KR" dirty="0">
                <a:ea typeface="ＭＳ Ｐゴシック" pitchFamily="34" charset="-128"/>
              </a:rPr>
              <a:t>|</a:t>
            </a:r>
            <a:r>
              <a:rPr lang="fr-CA" altLang="ko-KR" i="1" dirty="0">
                <a:ea typeface="ＭＳ Ｐゴシック" pitchFamily="34" charset="-128"/>
              </a:rPr>
              <a:t>H</a:t>
            </a:r>
            <a:r>
              <a:rPr lang="fr-CA" altLang="ko-KR" baseline="-25000" dirty="0">
                <a:ea typeface="ＭＳ Ｐゴシック" pitchFamily="34" charset="-128"/>
              </a:rPr>
              <a:t>4</a:t>
            </a:r>
            <a:r>
              <a:rPr lang="fr-CA" altLang="ko-KR" dirty="0">
                <a:ea typeface="ＭＳ Ｐゴシック" pitchFamily="34" charset="-128"/>
              </a:rPr>
              <a:t>=0) </a:t>
            </a:r>
            <a:r>
              <a:rPr lang="fr-CA" altLang="en-US" i="1" dirty="0">
                <a:ea typeface="ＭＳ Ｐゴシック" pitchFamily="34" charset="-128"/>
              </a:rPr>
              <a:t>P</a:t>
            </a:r>
            <a:r>
              <a:rPr lang="fr-CA" altLang="en-US" dirty="0">
                <a:ea typeface="ＭＳ Ｐゴシック" pitchFamily="34" charset="-128"/>
              </a:rPr>
              <a:t>(H</a:t>
            </a:r>
            <a:r>
              <a:rPr lang="fr-CA" altLang="en-US" i="1" baseline="-25000" dirty="0">
                <a:ea typeface="ＭＳ Ｐゴシック" pitchFamily="34" charset="-128"/>
              </a:rPr>
              <a:t>4</a:t>
            </a:r>
            <a:r>
              <a:rPr lang="fr-CA" altLang="ko-KR" dirty="0">
                <a:ea typeface="ＭＳ Ｐゴシック" pitchFamily="34" charset="-128"/>
              </a:rPr>
              <a:t>=0|</a:t>
            </a:r>
            <a:r>
              <a:rPr lang="fr-CA" altLang="ko-KR" i="1" dirty="0">
                <a:ea typeface="ＭＳ Ｐゴシック" pitchFamily="34" charset="-128"/>
              </a:rPr>
              <a:t>H</a:t>
            </a:r>
            <a:r>
              <a:rPr lang="fr-CA" altLang="ko-KR" i="1" baseline="-25000" dirty="0">
                <a:ea typeface="ＭＳ Ｐゴシック" pitchFamily="34" charset="-128"/>
              </a:rPr>
              <a:t>3</a:t>
            </a:r>
            <a:r>
              <a:rPr lang="fr-CA" altLang="ko-KR" dirty="0">
                <a:ea typeface="ＭＳ Ｐゴシック" pitchFamily="34" charset="-128"/>
              </a:rPr>
              <a:t>=0)</a:t>
            </a:r>
            <a:r>
              <a:rPr lang="fr-CA" altLang="en-US" dirty="0">
                <a:ea typeface="ＭＳ Ｐゴシック" pitchFamily="34" charset="-128"/>
              </a:rPr>
              <a:t> </a:t>
            </a:r>
            <a:r>
              <a:rPr lang="fr-CA" altLang="ko-KR" dirty="0">
                <a:ea typeface="ＭＳ Ｐゴシック" pitchFamily="34" charset="-128"/>
              </a:rPr>
              <a:t>β(0,4) </a:t>
            </a:r>
            <a:br>
              <a:rPr lang="fr-CA" altLang="ko-KR" dirty="0">
                <a:ea typeface="ＭＳ Ｐゴシック" pitchFamily="34" charset="-128"/>
              </a:rPr>
            </a:br>
            <a:r>
              <a:rPr lang="fr-CA" altLang="ko-KR" dirty="0">
                <a:ea typeface="ＭＳ Ｐゴシック" pitchFamily="34" charset="-128"/>
              </a:rPr>
              <a:t>			            + </a:t>
            </a:r>
            <a:r>
              <a:rPr lang="fr-CA" altLang="en-US" i="1" dirty="0">
                <a:ea typeface="ＭＳ Ｐゴシック" pitchFamily="34" charset="-128"/>
              </a:rPr>
              <a:t>P</a:t>
            </a:r>
            <a:r>
              <a:rPr lang="fr-CA" altLang="en-US" dirty="0">
                <a:ea typeface="ＭＳ Ｐゴシック" pitchFamily="34" charset="-128"/>
              </a:rPr>
              <a:t>(</a:t>
            </a:r>
            <a:r>
              <a:rPr lang="fr-CA" altLang="en-US" i="1" dirty="0">
                <a:ea typeface="ＭＳ Ｐゴシック" pitchFamily="34" charset="-128"/>
              </a:rPr>
              <a:t>S</a:t>
            </a:r>
            <a:r>
              <a:rPr lang="fr-CA" altLang="en-US" i="1" baseline="-25000" dirty="0">
                <a:ea typeface="ＭＳ Ｐゴシック" pitchFamily="34" charset="-128"/>
              </a:rPr>
              <a:t>4</a:t>
            </a:r>
            <a:r>
              <a:rPr lang="fr-CA" altLang="en-US" dirty="0">
                <a:ea typeface="ＭＳ Ｐゴシック" pitchFamily="34" charset="-128"/>
              </a:rPr>
              <a:t>=0</a:t>
            </a:r>
            <a:r>
              <a:rPr lang="fr-CA" altLang="ko-KR" dirty="0">
                <a:ea typeface="ＭＳ Ｐゴシック" pitchFamily="34" charset="-128"/>
              </a:rPr>
              <a:t>|</a:t>
            </a:r>
            <a:r>
              <a:rPr lang="fr-CA" altLang="ko-KR" i="1" dirty="0">
                <a:ea typeface="ＭＳ Ｐゴシック" pitchFamily="34" charset="-128"/>
              </a:rPr>
              <a:t>H</a:t>
            </a:r>
            <a:r>
              <a:rPr lang="fr-CA" altLang="ko-KR" baseline="-25000" dirty="0">
                <a:ea typeface="ＭＳ Ｐゴシック" pitchFamily="34" charset="-128"/>
              </a:rPr>
              <a:t>4</a:t>
            </a:r>
            <a:r>
              <a:rPr lang="fr-CA" altLang="ko-KR" dirty="0">
                <a:ea typeface="ＭＳ Ｐゴシック" pitchFamily="34" charset="-128"/>
              </a:rPr>
              <a:t>=1) </a:t>
            </a:r>
            <a:r>
              <a:rPr lang="fr-CA" altLang="en-US" i="1" dirty="0">
                <a:ea typeface="ＭＳ Ｐゴシック" pitchFamily="34" charset="-128"/>
              </a:rPr>
              <a:t>P</a:t>
            </a:r>
            <a:r>
              <a:rPr lang="fr-CA" altLang="en-US" dirty="0">
                <a:ea typeface="ＭＳ Ｐゴシック" pitchFamily="34" charset="-128"/>
              </a:rPr>
              <a:t>(</a:t>
            </a:r>
            <a:r>
              <a:rPr lang="fr-CA" altLang="en-US" i="1" dirty="0">
                <a:ea typeface="ＭＳ Ｐゴシック" pitchFamily="34" charset="-128"/>
              </a:rPr>
              <a:t>H</a:t>
            </a:r>
            <a:r>
              <a:rPr lang="fr-CA" altLang="en-US" i="1" baseline="-25000" dirty="0">
                <a:ea typeface="ＭＳ Ｐゴシック" pitchFamily="34" charset="-128"/>
              </a:rPr>
              <a:t>4</a:t>
            </a:r>
            <a:r>
              <a:rPr lang="fr-CA" altLang="ko-KR" dirty="0">
                <a:ea typeface="ＭＳ Ｐゴシック" pitchFamily="34" charset="-128"/>
              </a:rPr>
              <a:t>=1|</a:t>
            </a:r>
            <a:r>
              <a:rPr lang="fr-CA" altLang="ko-KR" i="1" dirty="0">
                <a:ea typeface="ＭＳ Ｐゴシック" pitchFamily="34" charset="-128"/>
              </a:rPr>
              <a:t>H</a:t>
            </a:r>
            <a:r>
              <a:rPr lang="fr-CA" altLang="ko-KR" i="1" baseline="-25000" dirty="0">
                <a:ea typeface="ＭＳ Ｐゴシック" pitchFamily="34" charset="-128"/>
              </a:rPr>
              <a:t>3</a:t>
            </a:r>
            <a:r>
              <a:rPr lang="fr-CA" altLang="ko-KR" baseline="-25000" dirty="0">
                <a:ea typeface="ＭＳ Ｐゴシック" pitchFamily="34" charset="-128"/>
              </a:rPr>
              <a:t> </a:t>
            </a:r>
            <a:r>
              <a:rPr lang="fr-CA" altLang="ko-KR" dirty="0">
                <a:ea typeface="ＭＳ Ｐゴシック" pitchFamily="34" charset="-128"/>
              </a:rPr>
              <a:t>=0)</a:t>
            </a:r>
            <a:r>
              <a:rPr lang="fr-CA" altLang="en-US" dirty="0">
                <a:ea typeface="ＭＳ Ｐゴシック" pitchFamily="34" charset="-128"/>
              </a:rPr>
              <a:t> </a:t>
            </a:r>
            <a:r>
              <a:rPr lang="fr-CA" altLang="ko-KR" dirty="0">
                <a:ea typeface="ＭＳ Ｐゴシック" pitchFamily="34" charset="-128"/>
              </a:rPr>
              <a:t>β(1,4)</a:t>
            </a:r>
          </a:p>
          <a:p>
            <a:pPr lvl="1" eaLnBrk="1" hangingPunct="1">
              <a:buFont typeface="Wingdings" pitchFamily="2" charset="2"/>
              <a:buNone/>
            </a:pPr>
            <a:endParaRPr lang="fr-CA" altLang="ko-KR" dirty="0">
              <a:ea typeface="ＭＳ Ｐゴシック" pitchFamily="34" charset="-128"/>
            </a:endParaRPr>
          </a:p>
        </p:txBody>
      </p:sp>
      <p:sp>
        <p:nvSpPr>
          <p:cNvPr id="44036"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44037"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44038"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A42C767E-2B0A-46A9-8DD9-8B5BA1CDF7F4}" type="slidenum">
              <a:rPr lang="en-US" altLang="en-US" smtClean="0">
                <a:latin typeface="Calibri" pitchFamily="34" charset="0"/>
              </a:rPr>
              <a:pPr/>
              <a:t>85</a:t>
            </a:fld>
            <a:endParaRPr lang="en-US" altLang="en-US">
              <a:latin typeface="Calibri" pitchFamily="34" charset="0"/>
            </a:endParaRPr>
          </a:p>
        </p:txBody>
      </p:sp>
      <p:graphicFrame>
        <p:nvGraphicFramePr>
          <p:cNvPr id="4" name="Tableau 3"/>
          <p:cNvGraphicFramePr>
            <a:graphicFrameLocks noGrp="1"/>
          </p:cNvGraphicFramePr>
          <p:nvPr/>
        </p:nvGraphicFramePr>
        <p:xfrm>
          <a:off x="681038" y="2921000"/>
          <a:ext cx="2273300" cy="1155699"/>
        </p:xfrm>
        <a:graphic>
          <a:graphicData uri="http://schemas.openxmlformats.org/drawingml/2006/table">
            <a:tbl>
              <a:tblPr firstRow="1" bandRow="1">
                <a:tableStyleId>{5C22544A-7EE6-4342-B048-85BDC9FD1C3A}</a:tableStyleId>
              </a:tblPr>
              <a:tblGrid>
                <a:gridCol w="1109906">
                  <a:extLst>
                    <a:ext uri="{9D8B030D-6E8A-4147-A177-3AD203B41FA5}">
                      <a16:colId xmlns:a16="http://schemas.microsoft.com/office/drawing/2014/main" val="20000"/>
                    </a:ext>
                  </a:extLst>
                </a:gridCol>
                <a:gridCol w="561639">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385233">
                <a:tc>
                  <a:txBody>
                    <a:bodyPr/>
                    <a:lstStyle/>
                    <a:p>
                      <a:endParaRPr lang="fr-FR" sz="1100" dirty="0"/>
                    </a:p>
                  </a:txBody>
                  <a:tcPr marL="91467" marR="91467" marT="30398" marB="30398"/>
                </a:tc>
                <a:tc>
                  <a:txBody>
                    <a:bodyPr/>
                    <a:lstStyle/>
                    <a:p>
                      <a:r>
                        <a:rPr lang="fr-FR" sz="1100" i="1" dirty="0" err="1"/>
                        <a:t>H</a:t>
                      </a:r>
                      <a:r>
                        <a:rPr lang="fr-FR" sz="1100" baseline="-25000" dirty="0" err="1"/>
                        <a:t>t</a:t>
                      </a:r>
                      <a:r>
                        <a:rPr lang="fr-FR" sz="1100" dirty="0"/>
                        <a:t>=0</a:t>
                      </a:r>
                    </a:p>
                  </a:txBody>
                  <a:tcPr marL="91467" marR="91467" marT="30398" marB="30398"/>
                </a:tc>
                <a:tc>
                  <a:txBody>
                    <a:bodyPr/>
                    <a:lstStyle/>
                    <a:p>
                      <a:r>
                        <a:rPr lang="fr-FR" sz="1100" i="1" dirty="0" err="1"/>
                        <a:t>H</a:t>
                      </a:r>
                      <a:r>
                        <a:rPr lang="fr-FR" sz="1100" baseline="-25000" dirty="0" err="1"/>
                        <a:t>t</a:t>
                      </a:r>
                      <a:r>
                        <a:rPr lang="fr-FR" sz="1100" dirty="0"/>
                        <a:t>=1</a:t>
                      </a:r>
                    </a:p>
                  </a:txBody>
                  <a:tcPr marL="91467" marR="91467" marT="30398" marB="30398"/>
                </a:tc>
                <a:extLst>
                  <a:ext uri="{0D108BD9-81ED-4DB2-BD59-A6C34878D82A}">
                    <a16:rowId xmlns:a16="http://schemas.microsoft.com/office/drawing/2014/main" val="10000"/>
                  </a:ext>
                </a:extLst>
              </a:tr>
              <a:tr h="385233">
                <a:tc>
                  <a:txBody>
                    <a:bodyPr/>
                    <a:lstStyle/>
                    <a:p>
                      <a:r>
                        <a:rPr lang="fr-FR" sz="1100" i="1" dirty="0"/>
                        <a:t>P</a:t>
                      </a:r>
                      <a:r>
                        <a:rPr lang="fr-FR" sz="1100" dirty="0"/>
                        <a:t>(</a:t>
                      </a:r>
                      <a:r>
                        <a:rPr lang="fr-FR" sz="1100" i="1" dirty="0"/>
                        <a:t>S</a:t>
                      </a:r>
                      <a:r>
                        <a:rPr lang="fr-FR" sz="1100" baseline="-25000" dirty="0"/>
                        <a:t>t</a:t>
                      </a:r>
                      <a:r>
                        <a:rPr lang="fr-FR" sz="1100" dirty="0"/>
                        <a:t>=0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0.9</a:t>
                      </a:r>
                    </a:p>
                  </a:txBody>
                  <a:tcPr marL="91467" marR="91467" marT="30398" marB="30398"/>
                </a:tc>
                <a:tc>
                  <a:txBody>
                    <a:bodyPr/>
                    <a:lstStyle/>
                    <a:p>
                      <a:r>
                        <a:rPr lang="fr-FR" sz="1100" dirty="0"/>
                        <a:t>0.2</a:t>
                      </a:r>
                    </a:p>
                  </a:txBody>
                  <a:tcPr marL="91467" marR="91467" marT="30398" marB="30398"/>
                </a:tc>
                <a:extLst>
                  <a:ext uri="{0D108BD9-81ED-4DB2-BD59-A6C34878D82A}">
                    <a16:rowId xmlns:a16="http://schemas.microsoft.com/office/drawing/2014/main" val="10001"/>
                  </a:ext>
                </a:extLst>
              </a:tr>
              <a:tr h="385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100" i="1" dirty="0"/>
                        <a:t>P</a:t>
                      </a:r>
                      <a:r>
                        <a:rPr lang="fr-FR" sz="1100" dirty="0"/>
                        <a:t>(</a:t>
                      </a:r>
                      <a:r>
                        <a:rPr lang="fr-FR" sz="1100" i="1" dirty="0"/>
                        <a:t>S</a:t>
                      </a:r>
                      <a:r>
                        <a:rPr lang="fr-FR" sz="1100" baseline="-25000" dirty="0"/>
                        <a:t>t</a:t>
                      </a:r>
                      <a:r>
                        <a:rPr lang="fr-FR" sz="1100" dirty="0"/>
                        <a:t>=1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0.1</a:t>
                      </a:r>
                    </a:p>
                  </a:txBody>
                  <a:tcPr marL="91467" marR="91467" marT="30398" marB="30398"/>
                </a:tc>
                <a:tc>
                  <a:txBody>
                    <a:bodyPr/>
                    <a:lstStyle/>
                    <a:p>
                      <a:r>
                        <a:rPr lang="fr-FR" sz="1100" dirty="0"/>
                        <a:t>0.8</a:t>
                      </a:r>
                    </a:p>
                  </a:txBody>
                  <a:tcPr marL="91467" marR="91467" marT="30398" marB="30398"/>
                </a:tc>
                <a:extLst>
                  <a:ext uri="{0D108BD9-81ED-4DB2-BD59-A6C34878D82A}">
                    <a16:rowId xmlns:a16="http://schemas.microsoft.com/office/drawing/2014/main" val="10002"/>
                  </a:ext>
                </a:extLst>
              </a:tr>
            </a:tbl>
          </a:graphicData>
        </a:graphic>
      </p:graphicFrame>
      <p:graphicFrame>
        <p:nvGraphicFramePr>
          <p:cNvPr id="11" name="Tableau 10"/>
          <p:cNvGraphicFramePr>
            <a:graphicFrameLocks noGrp="1"/>
          </p:cNvGraphicFramePr>
          <p:nvPr/>
        </p:nvGraphicFramePr>
        <p:xfrm>
          <a:off x="3681413" y="2925763"/>
          <a:ext cx="2708275" cy="1157287"/>
        </p:xfrm>
        <a:graphic>
          <a:graphicData uri="http://schemas.openxmlformats.org/drawingml/2006/table">
            <a:tbl>
              <a:tblPr firstRow="1" bandRow="1">
                <a:tableStyleId>{5C22544A-7EE6-4342-B048-85BDC9FD1C3A}</a:tableStyleId>
              </a:tblPr>
              <a:tblGrid>
                <a:gridCol w="1260892">
                  <a:extLst>
                    <a:ext uri="{9D8B030D-6E8A-4147-A177-3AD203B41FA5}">
                      <a16:colId xmlns:a16="http://schemas.microsoft.com/office/drawing/2014/main" val="20000"/>
                    </a:ext>
                  </a:extLst>
                </a:gridCol>
                <a:gridCol w="712164">
                  <a:extLst>
                    <a:ext uri="{9D8B030D-6E8A-4147-A177-3AD203B41FA5}">
                      <a16:colId xmlns:a16="http://schemas.microsoft.com/office/drawing/2014/main" val="20001"/>
                    </a:ext>
                  </a:extLst>
                </a:gridCol>
                <a:gridCol w="735219">
                  <a:extLst>
                    <a:ext uri="{9D8B030D-6E8A-4147-A177-3AD203B41FA5}">
                      <a16:colId xmlns:a16="http://schemas.microsoft.com/office/drawing/2014/main" val="20002"/>
                    </a:ext>
                  </a:extLst>
                </a:gridCol>
              </a:tblGrid>
              <a:tr h="408062">
                <a:tc>
                  <a:txBody>
                    <a:bodyPr/>
                    <a:lstStyle/>
                    <a:p>
                      <a:endParaRPr lang="fr-FR" sz="1600" dirty="0"/>
                    </a:p>
                  </a:txBody>
                  <a:tcPr marL="91434" marR="91434" marT="45756" marB="45756"/>
                </a:tc>
                <a:tc>
                  <a:txBody>
                    <a:bodyPr/>
                    <a:lstStyle/>
                    <a:p>
                      <a:r>
                        <a:rPr lang="fr-FR" sz="1600" i="1" dirty="0"/>
                        <a:t>H</a:t>
                      </a:r>
                      <a:r>
                        <a:rPr lang="fr-FR" sz="1600" baseline="-25000" dirty="0"/>
                        <a:t>t-1</a:t>
                      </a:r>
                      <a:r>
                        <a:rPr lang="fr-FR" sz="1600" dirty="0"/>
                        <a:t>=0</a:t>
                      </a:r>
                    </a:p>
                  </a:txBody>
                  <a:tcPr marL="91434" marR="91434" marT="45756" marB="45756"/>
                </a:tc>
                <a:tc>
                  <a:txBody>
                    <a:bodyPr/>
                    <a:lstStyle/>
                    <a:p>
                      <a:r>
                        <a:rPr lang="fr-FR" sz="1600" i="1" dirty="0"/>
                        <a:t>H</a:t>
                      </a:r>
                      <a:r>
                        <a:rPr lang="fr-FR" sz="1600" baseline="-25000" dirty="0"/>
                        <a:t>t-1</a:t>
                      </a:r>
                      <a:r>
                        <a:rPr lang="fr-FR" sz="1600" dirty="0"/>
                        <a:t>=1</a:t>
                      </a:r>
                    </a:p>
                  </a:txBody>
                  <a:tcPr marL="91434" marR="91434" marT="45756" marB="45756"/>
                </a:tc>
                <a:extLst>
                  <a:ext uri="{0D108BD9-81ED-4DB2-BD59-A6C34878D82A}">
                    <a16:rowId xmlns:a16="http://schemas.microsoft.com/office/drawing/2014/main" val="10000"/>
                  </a:ext>
                </a:extLst>
              </a:tr>
              <a:tr h="387992">
                <a:tc>
                  <a:txBody>
                    <a:bodyPr/>
                    <a:lstStyle/>
                    <a:p>
                      <a:r>
                        <a:rPr lang="fr-FR" sz="1600" i="1" dirty="0"/>
                        <a:t>P</a:t>
                      </a:r>
                      <a:r>
                        <a:rPr lang="fr-FR" sz="1600" dirty="0"/>
                        <a:t>(</a:t>
                      </a:r>
                      <a:r>
                        <a:rPr lang="fr-FR" sz="1600" i="1" dirty="0" err="1"/>
                        <a:t>H</a:t>
                      </a:r>
                      <a:r>
                        <a:rPr lang="fr-FR" sz="1600" baseline="-25000" dirty="0" err="1"/>
                        <a:t>t</a:t>
                      </a:r>
                      <a:r>
                        <a:rPr lang="fr-FR" sz="1600" dirty="0"/>
                        <a:t>=0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0.3</a:t>
                      </a:r>
                    </a:p>
                  </a:txBody>
                  <a:tcPr marL="91434" marR="91434" marT="45756" marB="45756"/>
                </a:tc>
                <a:tc>
                  <a:txBody>
                    <a:bodyPr/>
                    <a:lstStyle/>
                    <a:p>
                      <a:pPr algn="ctr"/>
                      <a:r>
                        <a:rPr lang="fr-FR" sz="1600" dirty="0"/>
                        <a:t>0.4</a:t>
                      </a:r>
                    </a:p>
                  </a:txBody>
                  <a:tcPr marL="91434" marR="91434" marT="45756" marB="45756"/>
                </a:tc>
                <a:extLst>
                  <a:ext uri="{0D108BD9-81ED-4DB2-BD59-A6C34878D82A}">
                    <a16:rowId xmlns:a16="http://schemas.microsoft.com/office/drawing/2014/main" val="10001"/>
                  </a:ext>
                </a:extLst>
              </a:tr>
              <a:tr h="361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i="1" dirty="0"/>
                        <a:t>P</a:t>
                      </a:r>
                      <a:r>
                        <a:rPr lang="fr-FR" sz="1600" dirty="0"/>
                        <a:t>(</a:t>
                      </a:r>
                      <a:r>
                        <a:rPr lang="fr-FR" sz="1600" i="1" dirty="0" err="1"/>
                        <a:t>H</a:t>
                      </a:r>
                      <a:r>
                        <a:rPr lang="fr-FR" sz="1600" i="1" baseline="-25000" dirty="0" err="1"/>
                        <a:t>t</a:t>
                      </a:r>
                      <a:r>
                        <a:rPr lang="fr-FR" sz="1600" dirty="0"/>
                        <a:t>=1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0.7</a:t>
                      </a:r>
                    </a:p>
                  </a:txBody>
                  <a:tcPr marL="91434" marR="91434" marT="45756" marB="45756"/>
                </a:tc>
                <a:tc>
                  <a:txBody>
                    <a:bodyPr/>
                    <a:lstStyle/>
                    <a:p>
                      <a:pPr algn="ctr"/>
                      <a:r>
                        <a:rPr lang="fr-FR" sz="1600" dirty="0"/>
                        <a:t>0.6</a:t>
                      </a:r>
                    </a:p>
                  </a:txBody>
                  <a:tcPr marL="91434" marR="91434" marT="45756" marB="45756"/>
                </a:tc>
                <a:extLst>
                  <a:ext uri="{0D108BD9-81ED-4DB2-BD59-A6C34878D82A}">
                    <a16:rowId xmlns:a16="http://schemas.microsoft.com/office/drawing/2014/main" val="10002"/>
                  </a:ext>
                </a:extLst>
              </a:tr>
            </a:tbl>
          </a:graphicData>
        </a:graphic>
      </p:graphicFrame>
      <p:graphicFrame>
        <p:nvGraphicFramePr>
          <p:cNvPr id="5" name="Tableau 4"/>
          <p:cNvGraphicFramePr>
            <a:graphicFrameLocks noGrp="1"/>
          </p:cNvGraphicFramePr>
          <p:nvPr/>
        </p:nvGraphicFramePr>
        <p:xfrm>
          <a:off x="1844675" y="4511675"/>
          <a:ext cx="5387975" cy="1112838"/>
        </p:xfrm>
        <a:graphic>
          <a:graphicData uri="http://schemas.openxmlformats.org/drawingml/2006/table">
            <a:tbl>
              <a:tblPr firstRow="1" bandRow="1">
                <a:tableStyleId>{5C22544A-7EE6-4342-B048-85BDC9FD1C3A}</a:tableStyleId>
              </a:tblPr>
              <a:tblGrid>
                <a:gridCol w="1077595">
                  <a:extLst>
                    <a:ext uri="{9D8B030D-6E8A-4147-A177-3AD203B41FA5}">
                      <a16:colId xmlns:a16="http://schemas.microsoft.com/office/drawing/2014/main" val="20000"/>
                    </a:ext>
                  </a:extLst>
                </a:gridCol>
                <a:gridCol w="1077595">
                  <a:extLst>
                    <a:ext uri="{9D8B030D-6E8A-4147-A177-3AD203B41FA5}">
                      <a16:colId xmlns:a16="http://schemas.microsoft.com/office/drawing/2014/main" val="20001"/>
                    </a:ext>
                  </a:extLst>
                </a:gridCol>
                <a:gridCol w="1077595">
                  <a:extLst>
                    <a:ext uri="{9D8B030D-6E8A-4147-A177-3AD203B41FA5}">
                      <a16:colId xmlns:a16="http://schemas.microsoft.com/office/drawing/2014/main" val="20002"/>
                    </a:ext>
                  </a:extLst>
                </a:gridCol>
                <a:gridCol w="1077595">
                  <a:extLst>
                    <a:ext uri="{9D8B030D-6E8A-4147-A177-3AD203B41FA5}">
                      <a16:colId xmlns:a16="http://schemas.microsoft.com/office/drawing/2014/main" val="20003"/>
                    </a:ext>
                  </a:extLst>
                </a:gridCol>
                <a:gridCol w="1077595">
                  <a:extLst>
                    <a:ext uri="{9D8B030D-6E8A-4147-A177-3AD203B41FA5}">
                      <a16:colId xmlns:a16="http://schemas.microsoft.com/office/drawing/2014/main" val="20004"/>
                    </a:ext>
                  </a:extLst>
                </a:gridCol>
              </a:tblGrid>
              <a:tr h="370946">
                <a:tc>
                  <a:txBody>
                    <a:bodyPr/>
                    <a:lstStyle/>
                    <a:p>
                      <a:r>
                        <a:rPr lang="fr-FR" sz="1800" dirty="0"/>
                        <a:t>i</a:t>
                      </a:r>
                    </a:p>
                  </a:txBody>
                  <a:tcPr marL="91448" marR="91448" marT="45733" marB="45733"/>
                </a:tc>
                <a:tc>
                  <a:txBody>
                    <a:bodyPr/>
                    <a:lstStyle/>
                    <a:p>
                      <a:pPr algn="r"/>
                      <a:r>
                        <a:rPr lang="fr-FR" sz="1800" dirty="0"/>
                        <a:t>1</a:t>
                      </a:r>
                    </a:p>
                  </a:txBody>
                  <a:tcPr marL="91448" marR="91448" marT="45733" marB="45733"/>
                </a:tc>
                <a:tc>
                  <a:txBody>
                    <a:bodyPr/>
                    <a:lstStyle/>
                    <a:p>
                      <a:pPr algn="r"/>
                      <a:r>
                        <a:rPr lang="fr-FR" sz="1800" dirty="0"/>
                        <a:t>2</a:t>
                      </a:r>
                    </a:p>
                  </a:txBody>
                  <a:tcPr marL="91448" marR="91448" marT="45733" marB="45733"/>
                </a:tc>
                <a:tc>
                  <a:txBody>
                    <a:bodyPr/>
                    <a:lstStyle/>
                    <a:p>
                      <a:pPr algn="r"/>
                      <a:r>
                        <a:rPr lang="fr-FR" sz="1800" dirty="0"/>
                        <a:t>3</a:t>
                      </a:r>
                    </a:p>
                  </a:txBody>
                  <a:tcPr marL="91448" marR="91448" marT="45733" marB="45733"/>
                </a:tc>
                <a:tc>
                  <a:txBody>
                    <a:bodyPr/>
                    <a:lstStyle/>
                    <a:p>
                      <a:pPr algn="r"/>
                      <a:r>
                        <a:rPr lang="fr-FR" sz="1800" dirty="0"/>
                        <a:t>4</a:t>
                      </a:r>
                    </a:p>
                  </a:txBody>
                  <a:tcPr marL="91448" marR="91448" marT="45733" marB="45733"/>
                </a:tc>
                <a:extLst>
                  <a:ext uri="{0D108BD9-81ED-4DB2-BD59-A6C34878D82A}">
                    <a16:rowId xmlns:a16="http://schemas.microsoft.com/office/drawing/2014/main" val="10000"/>
                  </a:ext>
                </a:extLst>
              </a:tr>
              <a:tr h="370946">
                <a:tc>
                  <a:txBody>
                    <a:bodyPr/>
                    <a:lstStyle/>
                    <a:p>
                      <a:r>
                        <a:rPr lang="fr-FR" sz="1800" dirty="0"/>
                        <a:t>0</a:t>
                      </a:r>
                    </a:p>
                  </a:txBody>
                  <a:tcPr marL="91448" marR="91448" marT="45733" marB="45733"/>
                </a:tc>
                <a:tc>
                  <a:txBody>
                    <a:bodyPr/>
                    <a:lstStyle/>
                    <a:p>
                      <a:pPr algn="r"/>
                      <a:endParaRPr lang="fr-FR" sz="1800" dirty="0"/>
                    </a:p>
                  </a:txBody>
                  <a:tcPr marL="91448" marR="91448" marT="45733" marB="45733"/>
                </a:tc>
                <a:tc>
                  <a:txBody>
                    <a:bodyPr/>
                    <a:lstStyle/>
                    <a:p>
                      <a:pPr algn="r"/>
                      <a:endParaRPr lang="fr-FR" sz="1800" dirty="0"/>
                    </a:p>
                  </a:txBody>
                  <a:tcPr marL="91448" marR="91448" marT="45733" marB="45733"/>
                </a:tc>
                <a:tc>
                  <a:txBody>
                    <a:bodyPr/>
                    <a:lstStyle/>
                    <a:p>
                      <a:pPr algn="r"/>
                      <a:endParaRPr lang="fr-FR" sz="1800" dirty="0"/>
                    </a:p>
                  </a:txBody>
                  <a:tcPr marL="91448" marR="91448" marT="45733" marB="45733"/>
                </a:tc>
                <a:tc>
                  <a:txBody>
                    <a:bodyPr/>
                    <a:lstStyle/>
                    <a:p>
                      <a:pPr algn="r"/>
                      <a:r>
                        <a:rPr lang="fr-FR" sz="1800" dirty="0"/>
                        <a:t>1</a:t>
                      </a:r>
                    </a:p>
                  </a:txBody>
                  <a:tcPr marL="91448" marR="91448" marT="45733" marB="45733"/>
                </a:tc>
                <a:extLst>
                  <a:ext uri="{0D108BD9-81ED-4DB2-BD59-A6C34878D82A}">
                    <a16:rowId xmlns:a16="http://schemas.microsoft.com/office/drawing/2014/main" val="10001"/>
                  </a:ext>
                </a:extLst>
              </a:tr>
              <a:tr h="370946">
                <a:tc>
                  <a:txBody>
                    <a:bodyPr/>
                    <a:lstStyle/>
                    <a:p>
                      <a:r>
                        <a:rPr lang="fr-FR" sz="1800" dirty="0"/>
                        <a:t>1</a:t>
                      </a:r>
                    </a:p>
                  </a:txBody>
                  <a:tcPr marL="91448" marR="91448" marT="45733" marB="45733"/>
                </a:tc>
                <a:tc>
                  <a:txBody>
                    <a:bodyPr/>
                    <a:lstStyle/>
                    <a:p>
                      <a:pPr algn="r"/>
                      <a:endParaRPr lang="fr-FR" sz="1800" dirty="0"/>
                    </a:p>
                  </a:txBody>
                  <a:tcPr marL="91448" marR="91448" marT="45733" marB="45733"/>
                </a:tc>
                <a:tc>
                  <a:txBody>
                    <a:bodyPr/>
                    <a:lstStyle/>
                    <a:p>
                      <a:pPr algn="r"/>
                      <a:endParaRPr lang="fr-FR" sz="1800"/>
                    </a:p>
                  </a:txBody>
                  <a:tcPr marL="91448" marR="91448" marT="45733" marB="45733"/>
                </a:tc>
                <a:tc>
                  <a:txBody>
                    <a:bodyPr/>
                    <a:lstStyle/>
                    <a:p>
                      <a:pPr algn="r"/>
                      <a:endParaRPr lang="fr-FR" sz="1800" dirty="0"/>
                    </a:p>
                  </a:txBody>
                  <a:tcPr marL="91448" marR="91448" marT="45733" marB="45733"/>
                </a:tc>
                <a:tc>
                  <a:txBody>
                    <a:bodyPr/>
                    <a:lstStyle/>
                    <a:p>
                      <a:pPr algn="r"/>
                      <a:r>
                        <a:rPr lang="fr-FR" sz="1800" dirty="0"/>
                        <a:t>1</a:t>
                      </a:r>
                    </a:p>
                  </a:txBody>
                  <a:tcPr marL="91448" marR="91448" marT="45733" marB="45733"/>
                </a:tc>
                <a:extLst>
                  <a:ext uri="{0D108BD9-81ED-4DB2-BD59-A6C34878D82A}">
                    <a16:rowId xmlns:a16="http://schemas.microsoft.com/office/drawing/2014/main" val="10002"/>
                  </a:ext>
                </a:extLst>
              </a:tr>
            </a:tbl>
          </a:graphicData>
        </a:graphic>
      </p:graphicFrame>
      <p:sp>
        <p:nvSpPr>
          <p:cNvPr id="44101" name="Text Box 43"/>
          <p:cNvSpPr txBox="1">
            <a:spLocks noChangeArrowheads="1"/>
          </p:cNvSpPr>
          <p:nvPr/>
        </p:nvSpPr>
        <p:spPr bwMode="auto">
          <a:xfrm>
            <a:off x="787400" y="2565400"/>
            <a:ext cx="2197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d'observation</a:t>
            </a:r>
            <a:endParaRPr lang="fr-CA" altLang="en-US" sz="1600" b="1">
              <a:solidFill>
                <a:srgbClr val="000000"/>
              </a:solidFill>
              <a:latin typeface="Calibri" pitchFamily="34" charset="0"/>
            </a:endParaRPr>
          </a:p>
        </p:txBody>
      </p:sp>
      <p:sp>
        <p:nvSpPr>
          <p:cNvPr id="44102" name="Text Box 43"/>
          <p:cNvSpPr txBox="1">
            <a:spLocks noChangeArrowheads="1"/>
          </p:cNvSpPr>
          <p:nvPr/>
        </p:nvSpPr>
        <p:spPr bwMode="auto">
          <a:xfrm>
            <a:off x="3906838" y="2571750"/>
            <a:ext cx="2443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de transition</a:t>
            </a:r>
            <a:endParaRPr lang="fr-CA" altLang="en-US" sz="1600" b="1">
              <a:solidFill>
                <a:srgbClr val="000000"/>
              </a:solidFill>
              <a:latin typeface="Calibri" pitchFamily="34" charset="0"/>
            </a:endParaRPr>
          </a:p>
        </p:txBody>
      </p:sp>
      <p:sp>
        <p:nvSpPr>
          <p:cNvPr id="18" name="Text Box 43"/>
          <p:cNvSpPr txBox="1">
            <a:spLocks noChangeArrowheads="1"/>
          </p:cNvSpPr>
          <p:nvPr/>
        </p:nvSpPr>
        <p:spPr bwMode="auto">
          <a:xfrm>
            <a:off x="7000875" y="2589213"/>
            <a:ext cx="24431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a:solidFill>
                  <a:srgbClr val="000000"/>
                </a:solidFill>
                <a:latin typeface="+mn-lt"/>
              </a:rPr>
              <a:t>Distribution initiale</a:t>
            </a:r>
          </a:p>
        </p:txBody>
      </p:sp>
      <p:sp>
        <p:nvSpPr>
          <p:cNvPr id="44104" name="Text Box 43"/>
          <p:cNvSpPr txBox="1">
            <a:spLocks noChangeArrowheads="1"/>
          </p:cNvSpPr>
          <p:nvPr/>
        </p:nvSpPr>
        <p:spPr bwMode="auto">
          <a:xfrm rot="-5400000">
            <a:off x="1270794" y="4934744"/>
            <a:ext cx="666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CA" altLang="en-US" sz="1600" b="1">
                <a:solidFill>
                  <a:srgbClr val="000000"/>
                </a:solidFill>
                <a:latin typeface="Calibri" pitchFamily="34" charset="0"/>
              </a:rPr>
              <a:t>β(i,t)</a:t>
            </a:r>
          </a:p>
        </p:txBody>
      </p:sp>
      <p:cxnSp>
        <p:nvCxnSpPr>
          <p:cNvPr id="9" name="Connecteur droit 8"/>
          <p:cNvCxnSpPr>
            <a:cxnSpLocks noChangeShapeType="1"/>
          </p:cNvCxnSpPr>
          <p:nvPr/>
        </p:nvCxnSpPr>
        <p:spPr bwMode="auto">
          <a:xfrm>
            <a:off x="1831975" y="4518025"/>
            <a:ext cx="1082675" cy="334963"/>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2" name="Text Box 43"/>
          <p:cNvSpPr txBox="1">
            <a:spLocks noChangeArrowheads="1"/>
          </p:cNvSpPr>
          <p:nvPr/>
        </p:nvSpPr>
        <p:spPr bwMode="auto">
          <a:xfrm>
            <a:off x="2644775" y="4468813"/>
            <a:ext cx="269875" cy="3397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err="1">
                <a:solidFill>
                  <a:schemeClr val="bg1"/>
                </a:solidFill>
                <a:latin typeface="+mn-lt"/>
              </a:rPr>
              <a:t>t</a:t>
            </a:r>
            <a:endParaRPr lang="fr-CA" sz="1600" b="1" dirty="0">
              <a:solidFill>
                <a:schemeClr val="bg1"/>
              </a:solidFill>
              <a:latin typeface="+mn-lt"/>
            </a:endParaRPr>
          </a:p>
        </p:txBody>
      </p:sp>
      <p:graphicFrame>
        <p:nvGraphicFramePr>
          <p:cNvPr id="23" name="Tableau 22"/>
          <p:cNvGraphicFramePr>
            <a:graphicFrameLocks noGrp="1"/>
          </p:cNvGraphicFramePr>
          <p:nvPr/>
        </p:nvGraphicFramePr>
        <p:xfrm>
          <a:off x="6675438" y="2925763"/>
          <a:ext cx="2273300" cy="795337"/>
        </p:xfrm>
        <a:graphic>
          <a:graphicData uri="http://schemas.openxmlformats.org/drawingml/2006/table">
            <a:tbl>
              <a:tblPr firstRow="1" bandRow="1">
                <a:tableStyleId>{5C22544A-7EE6-4342-B048-85BDC9FD1C3A}</a:tableStyleId>
              </a:tblPr>
              <a:tblGrid>
                <a:gridCol w="1037694">
                  <a:extLst>
                    <a:ext uri="{9D8B030D-6E8A-4147-A177-3AD203B41FA5}">
                      <a16:colId xmlns:a16="http://schemas.microsoft.com/office/drawing/2014/main" val="20000"/>
                    </a:ext>
                  </a:extLst>
                </a:gridCol>
                <a:gridCol w="633851">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407694">
                <a:tc>
                  <a:txBody>
                    <a:bodyPr/>
                    <a:lstStyle/>
                    <a:p>
                      <a:endParaRPr lang="fr-FR" sz="1600" dirty="0"/>
                    </a:p>
                  </a:txBody>
                  <a:tcPr marL="91467" marR="91467" marT="45715" marB="45715"/>
                </a:tc>
                <a:tc>
                  <a:txBody>
                    <a:bodyPr/>
                    <a:lstStyle/>
                    <a:p>
                      <a:r>
                        <a:rPr lang="fr-FR" sz="1600" i="1" dirty="0"/>
                        <a:t>H</a:t>
                      </a:r>
                      <a:r>
                        <a:rPr lang="fr-FR" sz="1600" i="0" baseline="-25000" dirty="0"/>
                        <a:t>1</a:t>
                      </a:r>
                      <a:r>
                        <a:rPr lang="fr-FR" sz="1600" dirty="0"/>
                        <a:t>=0</a:t>
                      </a:r>
                    </a:p>
                  </a:txBody>
                  <a:tcPr marL="91467" marR="91467" marT="45715" marB="45715"/>
                </a:tc>
                <a:tc>
                  <a:txBody>
                    <a:bodyPr/>
                    <a:lstStyle/>
                    <a:p>
                      <a:r>
                        <a:rPr lang="fr-FR" sz="1600" i="1" dirty="0"/>
                        <a:t>H</a:t>
                      </a:r>
                      <a:r>
                        <a:rPr lang="fr-FR" sz="1600" i="0" baseline="-25000" dirty="0"/>
                        <a:t>1</a:t>
                      </a:r>
                      <a:r>
                        <a:rPr lang="fr-FR" sz="1600" dirty="0"/>
                        <a:t>=1</a:t>
                      </a:r>
                    </a:p>
                  </a:txBody>
                  <a:tcPr marL="91467" marR="91467" marT="45715" marB="45715"/>
                </a:tc>
                <a:extLst>
                  <a:ext uri="{0D108BD9-81ED-4DB2-BD59-A6C34878D82A}">
                    <a16:rowId xmlns:a16="http://schemas.microsoft.com/office/drawing/2014/main" val="10000"/>
                  </a:ext>
                </a:extLst>
              </a:tr>
              <a:tr h="387643">
                <a:tc>
                  <a:txBody>
                    <a:bodyPr/>
                    <a:lstStyle/>
                    <a:p>
                      <a:r>
                        <a:rPr lang="fr-FR" sz="1600" i="1" dirty="0"/>
                        <a:t>P</a:t>
                      </a:r>
                      <a:r>
                        <a:rPr lang="fr-FR" sz="1600" dirty="0"/>
                        <a:t>(</a:t>
                      </a:r>
                      <a:r>
                        <a:rPr lang="fr-FR" sz="1600" i="1" dirty="0"/>
                        <a:t>H</a:t>
                      </a:r>
                      <a:r>
                        <a:rPr lang="fr-FR" sz="1600" i="0" baseline="-25000" dirty="0"/>
                        <a:t>1</a:t>
                      </a:r>
                      <a:r>
                        <a:rPr lang="fr-FR" sz="1600" dirty="0"/>
                        <a:t>)</a:t>
                      </a:r>
                    </a:p>
                  </a:txBody>
                  <a:tcPr marL="91467" marR="91467" marT="45715" marB="45715"/>
                </a:tc>
                <a:tc>
                  <a:txBody>
                    <a:bodyPr/>
                    <a:lstStyle/>
                    <a:p>
                      <a:r>
                        <a:rPr lang="fr-FR" sz="1600" dirty="0"/>
                        <a:t>0.5</a:t>
                      </a:r>
                    </a:p>
                  </a:txBody>
                  <a:tcPr marL="91467" marR="91467" marT="45715" marB="45715"/>
                </a:tc>
                <a:tc>
                  <a:txBody>
                    <a:bodyPr/>
                    <a:lstStyle/>
                    <a:p>
                      <a:r>
                        <a:rPr lang="fr-FR" sz="1600" dirty="0"/>
                        <a:t>0.5</a:t>
                      </a:r>
                    </a:p>
                  </a:txBody>
                  <a:tcPr marL="91467" marR="91467" marT="45715" marB="45715"/>
                </a:tc>
                <a:extLst>
                  <a:ext uri="{0D108BD9-81ED-4DB2-BD59-A6C34878D82A}">
                    <a16:rowId xmlns:a16="http://schemas.microsoft.com/office/drawing/2014/main" val="10001"/>
                  </a:ext>
                </a:extLst>
              </a:tr>
            </a:tbl>
          </a:graphicData>
        </a:graphic>
      </p:graphicFrame>
      <p:cxnSp>
        <p:nvCxnSpPr>
          <p:cNvPr id="20" name="Connecteur droit avec flèche 19"/>
          <p:cNvCxnSpPr>
            <a:cxnSpLocks noChangeShapeType="1"/>
          </p:cNvCxnSpPr>
          <p:nvPr/>
        </p:nvCxnSpPr>
        <p:spPr bwMode="auto">
          <a:xfrm>
            <a:off x="5975350" y="5040313"/>
            <a:ext cx="601663" cy="0"/>
          </a:xfrm>
          <a:prstGeom prst="straightConnector1">
            <a:avLst/>
          </a:prstGeom>
          <a:noFill/>
          <a:ln w="25400">
            <a:solidFill>
              <a:srgbClr val="000000"/>
            </a:solidFill>
            <a:round/>
            <a:headEnd type="arrow" w="med" len="me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4" name="Connecteur droit avec flèche 23"/>
          <p:cNvCxnSpPr>
            <a:cxnSpLocks noChangeShapeType="1"/>
          </p:cNvCxnSpPr>
          <p:nvPr/>
        </p:nvCxnSpPr>
        <p:spPr bwMode="auto">
          <a:xfrm>
            <a:off x="5975350" y="5067300"/>
            <a:ext cx="547688" cy="320675"/>
          </a:xfrm>
          <a:prstGeom prst="straightConnector1">
            <a:avLst/>
          </a:prstGeom>
          <a:noFill/>
          <a:ln w="25400">
            <a:solidFill>
              <a:srgbClr val="000000"/>
            </a:solidFill>
            <a:round/>
            <a:headEnd type="arrow" w="med" len="me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fr-FR" altLang="ko-KR" dirty="0">
                <a:latin typeface="Arial" pitchFamily="34" charset="0"/>
                <a:ea typeface="ＭＳ Ｐゴシック" pitchFamily="34" charset="-128"/>
              </a:rPr>
              <a:t>Exemple - Programmation dynamique à rebours pour un HMM</a:t>
            </a:r>
            <a:endParaRPr lang="fr-CA" altLang="ko-KR" dirty="0">
              <a:latin typeface="Arial" pitchFamily="34" charset="0"/>
              <a:ea typeface="ＭＳ Ｐゴシック" pitchFamily="34" charset="-128"/>
            </a:endParaRPr>
          </a:p>
        </p:txBody>
      </p:sp>
      <p:sp>
        <p:nvSpPr>
          <p:cNvPr id="45059" name="Rectangle 6"/>
          <p:cNvSpPr>
            <a:spLocks noGrp="1" noChangeArrowheads="1"/>
          </p:cNvSpPr>
          <p:nvPr>
            <p:ph idx="1"/>
          </p:nvPr>
        </p:nvSpPr>
        <p:spPr/>
        <p:txBody>
          <a:bodyPr/>
          <a:lstStyle/>
          <a:p>
            <a:pPr eaLnBrk="1" hangingPunct="1"/>
            <a:r>
              <a:rPr lang="fr-CA" altLang="ko-KR" dirty="0">
                <a:ea typeface="ＭＳ Ｐゴシック" pitchFamily="34" charset="-128"/>
              </a:rPr>
              <a:t>Décoder un message binaire avec canal bruité (T=4)</a:t>
            </a:r>
          </a:p>
          <a:p>
            <a:pPr lvl="1" eaLnBrk="1" hangingPunct="1"/>
            <a:r>
              <a:rPr lang="fr-CA" altLang="ko-KR" dirty="0">
                <a:ea typeface="ＭＳ Ｐゴシック" pitchFamily="34" charset="-128"/>
              </a:rPr>
              <a:t>message observé: </a:t>
            </a:r>
            <a:r>
              <a:rPr lang="fr-CA" altLang="ko-KR" i="1" dirty="0">
                <a:ea typeface="ＭＳ Ｐゴシック" pitchFamily="34" charset="-128"/>
              </a:rPr>
              <a:t>S</a:t>
            </a:r>
            <a:r>
              <a:rPr lang="fr-CA" altLang="ko-KR" baseline="-25000" dirty="0">
                <a:ea typeface="ＭＳ Ｐゴシック" pitchFamily="34" charset="-128"/>
              </a:rPr>
              <a:t>1</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2</a:t>
            </a:r>
            <a:r>
              <a:rPr lang="fr-CA" altLang="ko-KR" dirty="0">
                <a:ea typeface="ＭＳ Ｐゴシック" pitchFamily="34" charset="-128"/>
              </a:rPr>
              <a:t>=1, </a:t>
            </a:r>
            <a:r>
              <a:rPr lang="fr-CA" altLang="ko-KR" i="1" dirty="0">
                <a:ea typeface="ＭＳ Ｐゴシック" pitchFamily="34" charset="-128"/>
              </a:rPr>
              <a:t>S</a:t>
            </a:r>
            <a:r>
              <a:rPr lang="fr-CA" altLang="ko-KR" baseline="-25000" dirty="0">
                <a:ea typeface="ＭＳ Ｐゴシック" pitchFamily="34" charset="-128"/>
              </a:rPr>
              <a:t>3</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4</a:t>
            </a:r>
            <a:r>
              <a:rPr lang="fr-CA" altLang="ko-KR" dirty="0">
                <a:ea typeface="ＭＳ Ｐゴシック" pitchFamily="34" charset="-128"/>
              </a:rPr>
              <a:t>=0</a:t>
            </a: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r>
              <a:rPr lang="fr-CA" altLang="ko-KR" dirty="0">
                <a:ea typeface="ＭＳ Ｐゴシック" pitchFamily="34" charset="-128"/>
              </a:rPr>
              <a:t>récursion β(0,3) = 0.9 x 0.3 x 1 + 0.2 x 0.7 x 1 = 0.41</a:t>
            </a:r>
            <a:endParaRPr lang="fr-CA" altLang="ko-KR" sz="1600" dirty="0">
              <a:ea typeface="ＭＳ Ｐゴシック" pitchFamily="34" charset="-128"/>
            </a:endParaRPr>
          </a:p>
          <a:p>
            <a:pPr lvl="1" eaLnBrk="1" hangingPunct="1">
              <a:buFont typeface="Wingdings" pitchFamily="2" charset="2"/>
              <a:buNone/>
            </a:pPr>
            <a:endParaRPr lang="fr-CA" altLang="ko-KR" dirty="0">
              <a:ea typeface="ＭＳ Ｐゴシック" pitchFamily="34" charset="-128"/>
            </a:endParaRPr>
          </a:p>
        </p:txBody>
      </p:sp>
      <p:sp>
        <p:nvSpPr>
          <p:cNvPr id="45060"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45061"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45062"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20D27A48-4410-4CEC-9291-834F59C2A83B}" type="slidenum">
              <a:rPr lang="en-US" altLang="en-US" smtClean="0">
                <a:latin typeface="Calibri" pitchFamily="34" charset="0"/>
              </a:rPr>
              <a:pPr/>
              <a:t>86</a:t>
            </a:fld>
            <a:endParaRPr lang="en-US" altLang="en-US">
              <a:latin typeface="Calibri" pitchFamily="34" charset="0"/>
            </a:endParaRPr>
          </a:p>
        </p:txBody>
      </p:sp>
      <p:graphicFrame>
        <p:nvGraphicFramePr>
          <p:cNvPr id="4" name="Tableau 3"/>
          <p:cNvGraphicFramePr>
            <a:graphicFrameLocks noGrp="1"/>
          </p:cNvGraphicFramePr>
          <p:nvPr/>
        </p:nvGraphicFramePr>
        <p:xfrm>
          <a:off x="681038" y="2921000"/>
          <a:ext cx="2273300" cy="1155699"/>
        </p:xfrm>
        <a:graphic>
          <a:graphicData uri="http://schemas.openxmlformats.org/drawingml/2006/table">
            <a:tbl>
              <a:tblPr firstRow="1" bandRow="1">
                <a:tableStyleId>{5C22544A-7EE6-4342-B048-85BDC9FD1C3A}</a:tableStyleId>
              </a:tblPr>
              <a:tblGrid>
                <a:gridCol w="1109906">
                  <a:extLst>
                    <a:ext uri="{9D8B030D-6E8A-4147-A177-3AD203B41FA5}">
                      <a16:colId xmlns:a16="http://schemas.microsoft.com/office/drawing/2014/main" val="20000"/>
                    </a:ext>
                  </a:extLst>
                </a:gridCol>
                <a:gridCol w="561639">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385233">
                <a:tc>
                  <a:txBody>
                    <a:bodyPr/>
                    <a:lstStyle/>
                    <a:p>
                      <a:endParaRPr lang="fr-FR" sz="1100" dirty="0"/>
                    </a:p>
                  </a:txBody>
                  <a:tcPr marL="91467" marR="91467" marT="30398" marB="30398"/>
                </a:tc>
                <a:tc>
                  <a:txBody>
                    <a:bodyPr/>
                    <a:lstStyle/>
                    <a:p>
                      <a:r>
                        <a:rPr lang="fr-FR" sz="1100" i="1" dirty="0" err="1"/>
                        <a:t>H</a:t>
                      </a:r>
                      <a:r>
                        <a:rPr lang="fr-FR" sz="1100" baseline="-25000" dirty="0" err="1"/>
                        <a:t>t</a:t>
                      </a:r>
                      <a:r>
                        <a:rPr lang="fr-FR" sz="1100" dirty="0"/>
                        <a:t>=0</a:t>
                      </a:r>
                    </a:p>
                  </a:txBody>
                  <a:tcPr marL="91467" marR="91467" marT="30398" marB="30398"/>
                </a:tc>
                <a:tc>
                  <a:txBody>
                    <a:bodyPr/>
                    <a:lstStyle/>
                    <a:p>
                      <a:r>
                        <a:rPr lang="fr-FR" sz="1100" i="1" dirty="0" err="1"/>
                        <a:t>H</a:t>
                      </a:r>
                      <a:r>
                        <a:rPr lang="fr-FR" sz="1100" baseline="-25000" dirty="0" err="1"/>
                        <a:t>t</a:t>
                      </a:r>
                      <a:r>
                        <a:rPr lang="fr-FR" sz="1100" dirty="0"/>
                        <a:t>=1</a:t>
                      </a:r>
                    </a:p>
                  </a:txBody>
                  <a:tcPr marL="91467" marR="91467" marT="30398" marB="30398"/>
                </a:tc>
                <a:extLst>
                  <a:ext uri="{0D108BD9-81ED-4DB2-BD59-A6C34878D82A}">
                    <a16:rowId xmlns:a16="http://schemas.microsoft.com/office/drawing/2014/main" val="10000"/>
                  </a:ext>
                </a:extLst>
              </a:tr>
              <a:tr h="385233">
                <a:tc>
                  <a:txBody>
                    <a:bodyPr/>
                    <a:lstStyle/>
                    <a:p>
                      <a:r>
                        <a:rPr lang="fr-FR" sz="1100" i="1" dirty="0"/>
                        <a:t>P</a:t>
                      </a:r>
                      <a:r>
                        <a:rPr lang="fr-FR" sz="1100" dirty="0"/>
                        <a:t>(</a:t>
                      </a:r>
                      <a:r>
                        <a:rPr lang="fr-FR" sz="1100" i="1" dirty="0"/>
                        <a:t>S</a:t>
                      </a:r>
                      <a:r>
                        <a:rPr lang="fr-FR" sz="1100" baseline="-25000" dirty="0"/>
                        <a:t>t</a:t>
                      </a:r>
                      <a:r>
                        <a:rPr lang="fr-FR" sz="1100" dirty="0"/>
                        <a:t>=0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0.9</a:t>
                      </a:r>
                    </a:p>
                  </a:txBody>
                  <a:tcPr marL="91467" marR="91467" marT="30398" marB="30398"/>
                </a:tc>
                <a:tc>
                  <a:txBody>
                    <a:bodyPr/>
                    <a:lstStyle/>
                    <a:p>
                      <a:r>
                        <a:rPr lang="fr-FR" sz="1100" dirty="0"/>
                        <a:t>0.2</a:t>
                      </a:r>
                    </a:p>
                  </a:txBody>
                  <a:tcPr marL="91467" marR="91467" marT="30398" marB="30398"/>
                </a:tc>
                <a:extLst>
                  <a:ext uri="{0D108BD9-81ED-4DB2-BD59-A6C34878D82A}">
                    <a16:rowId xmlns:a16="http://schemas.microsoft.com/office/drawing/2014/main" val="10001"/>
                  </a:ext>
                </a:extLst>
              </a:tr>
              <a:tr h="385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100" i="1" dirty="0"/>
                        <a:t>P</a:t>
                      </a:r>
                      <a:r>
                        <a:rPr lang="fr-FR" sz="1100" dirty="0"/>
                        <a:t>(</a:t>
                      </a:r>
                      <a:r>
                        <a:rPr lang="fr-FR" sz="1100" i="1" dirty="0"/>
                        <a:t>S</a:t>
                      </a:r>
                      <a:r>
                        <a:rPr lang="fr-FR" sz="1100" baseline="-25000" dirty="0"/>
                        <a:t>t</a:t>
                      </a:r>
                      <a:r>
                        <a:rPr lang="fr-FR" sz="1100" dirty="0"/>
                        <a:t>=1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0.1</a:t>
                      </a:r>
                    </a:p>
                  </a:txBody>
                  <a:tcPr marL="91467" marR="91467" marT="30398" marB="30398"/>
                </a:tc>
                <a:tc>
                  <a:txBody>
                    <a:bodyPr/>
                    <a:lstStyle/>
                    <a:p>
                      <a:r>
                        <a:rPr lang="fr-FR" sz="1100" dirty="0"/>
                        <a:t>0.8</a:t>
                      </a:r>
                    </a:p>
                  </a:txBody>
                  <a:tcPr marL="91467" marR="91467" marT="30398" marB="30398"/>
                </a:tc>
                <a:extLst>
                  <a:ext uri="{0D108BD9-81ED-4DB2-BD59-A6C34878D82A}">
                    <a16:rowId xmlns:a16="http://schemas.microsoft.com/office/drawing/2014/main" val="10002"/>
                  </a:ext>
                </a:extLst>
              </a:tr>
            </a:tbl>
          </a:graphicData>
        </a:graphic>
      </p:graphicFrame>
      <p:graphicFrame>
        <p:nvGraphicFramePr>
          <p:cNvPr id="11" name="Tableau 10"/>
          <p:cNvGraphicFramePr>
            <a:graphicFrameLocks noGrp="1"/>
          </p:cNvGraphicFramePr>
          <p:nvPr/>
        </p:nvGraphicFramePr>
        <p:xfrm>
          <a:off x="3681413" y="2925763"/>
          <a:ext cx="2708275" cy="1157287"/>
        </p:xfrm>
        <a:graphic>
          <a:graphicData uri="http://schemas.openxmlformats.org/drawingml/2006/table">
            <a:tbl>
              <a:tblPr firstRow="1" bandRow="1">
                <a:tableStyleId>{5C22544A-7EE6-4342-B048-85BDC9FD1C3A}</a:tableStyleId>
              </a:tblPr>
              <a:tblGrid>
                <a:gridCol w="1260892">
                  <a:extLst>
                    <a:ext uri="{9D8B030D-6E8A-4147-A177-3AD203B41FA5}">
                      <a16:colId xmlns:a16="http://schemas.microsoft.com/office/drawing/2014/main" val="20000"/>
                    </a:ext>
                  </a:extLst>
                </a:gridCol>
                <a:gridCol w="712164">
                  <a:extLst>
                    <a:ext uri="{9D8B030D-6E8A-4147-A177-3AD203B41FA5}">
                      <a16:colId xmlns:a16="http://schemas.microsoft.com/office/drawing/2014/main" val="20001"/>
                    </a:ext>
                  </a:extLst>
                </a:gridCol>
                <a:gridCol w="735219">
                  <a:extLst>
                    <a:ext uri="{9D8B030D-6E8A-4147-A177-3AD203B41FA5}">
                      <a16:colId xmlns:a16="http://schemas.microsoft.com/office/drawing/2014/main" val="20002"/>
                    </a:ext>
                  </a:extLst>
                </a:gridCol>
              </a:tblGrid>
              <a:tr h="408062">
                <a:tc>
                  <a:txBody>
                    <a:bodyPr/>
                    <a:lstStyle/>
                    <a:p>
                      <a:endParaRPr lang="fr-FR" sz="1600" dirty="0"/>
                    </a:p>
                  </a:txBody>
                  <a:tcPr marL="91434" marR="91434" marT="45756" marB="45756"/>
                </a:tc>
                <a:tc>
                  <a:txBody>
                    <a:bodyPr/>
                    <a:lstStyle/>
                    <a:p>
                      <a:r>
                        <a:rPr lang="fr-FR" sz="1600" i="1" dirty="0"/>
                        <a:t>H</a:t>
                      </a:r>
                      <a:r>
                        <a:rPr lang="fr-FR" sz="1600" baseline="-25000" dirty="0"/>
                        <a:t>t-1</a:t>
                      </a:r>
                      <a:r>
                        <a:rPr lang="fr-FR" sz="1600" dirty="0"/>
                        <a:t>=0</a:t>
                      </a:r>
                    </a:p>
                  </a:txBody>
                  <a:tcPr marL="91434" marR="91434" marT="45756" marB="45756"/>
                </a:tc>
                <a:tc>
                  <a:txBody>
                    <a:bodyPr/>
                    <a:lstStyle/>
                    <a:p>
                      <a:r>
                        <a:rPr lang="fr-FR" sz="1600" i="1" dirty="0"/>
                        <a:t>H</a:t>
                      </a:r>
                      <a:r>
                        <a:rPr lang="fr-FR" sz="1600" baseline="-25000" dirty="0"/>
                        <a:t>t-1</a:t>
                      </a:r>
                      <a:r>
                        <a:rPr lang="fr-FR" sz="1600" dirty="0"/>
                        <a:t>=1</a:t>
                      </a:r>
                    </a:p>
                  </a:txBody>
                  <a:tcPr marL="91434" marR="91434" marT="45756" marB="45756"/>
                </a:tc>
                <a:extLst>
                  <a:ext uri="{0D108BD9-81ED-4DB2-BD59-A6C34878D82A}">
                    <a16:rowId xmlns:a16="http://schemas.microsoft.com/office/drawing/2014/main" val="10000"/>
                  </a:ext>
                </a:extLst>
              </a:tr>
              <a:tr h="387992">
                <a:tc>
                  <a:txBody>
                    <a:bodyPr/>
                    <a:lstStyle/>
                    <a:p>
                      <a:r>
                        <a:rPr lang="fr-FR" sz="1600" i="1" dirty="0"/>
                        <a:t>P</a:t>
                      </a:r>
                      <a:r>
                        <a:rPr lang="fr-FR" sz="1600" dirty="0"/>
                        <a:t>(</a:t>
                      </a:r>
                      <a:r>
                        <a:rPr lang="fr-FR" sz="1600" i="1" dirty="0" err="1"/>
                        <a:t>H</a:t>
                      </a:r>
                      <a:r>
                        <a:rPr lang="fr-FR" sz="1600" baseline="-25000" dirty="0" err="1"/>
                        <a:t>t</a:t>
                      </a:r>
                      <a:r>
                        <a:rPr lang="fr-FR" sz="1600" dirty="0"/>
                        <a:t>=0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0.3</a:t>
                      </a:r>
                    </a:p>
                  </a:txBody>
                  <a:tcPr marL="91434" marR="91434" marT="45756" marB="45756"/>
                </a:tc>
                <a:tc>
                  <a:txBody>
                    <a:bodyPr/>
                    <a:lstStyle/>
                    <a:p>
                      <a:pPr algn="ctr"/>
                      <a:r>
                        <a:rPr lang="fr-FR" sz="1600" dirty="0"/>
                        <a:t>0.4</a:t>
                      </a:r>
                    </a:p>
                  </a:txBody>
                  <a:tcPr marL="91434" marR="91434" marT="45756" marB="45756"/>
                </a:tc>
                <a:extLst>
                  <a:ext uri="{0D108BD9-81ED-4DB2-BD59-A6C34878D82A}">
                    <a16:rowId xmlns:a16="http://schemas.microsoft.com/office/drawing/2014/main" val="10001"/>
                  </a:ext>
                </a:extLst>
              </a:tr>
              <a:tr h="361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i="1" dirty="0"/>
                        <a:t>P</a:t>
                      </a:r>
                      <a:r>
                        <a:rPr lang="fr-FR" sz="1600" dirty="0"/>
                        <a:t>(</a:t>
                      </a:r>
                      <a:r>
                        <a:rPr lang="fr-FR" sz="1600" i="1" dirty="0" err="1"/>
                        <a:t>H</a:t>
                      </a:r>
                      <a:r>
                        <a:rPr lang="fr-FR" sz="1600" i="1" baseline="-25000" dirty="0" err="1"/>
                        <a:t>t</a:t>
                      </a:r>
                      <a:r>
                        <a:rPr lang="fr-FR" sz="1600" dirty="0"/>
                        <a:t>=1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0.7</a:t>
                      </a:r>
                    </a:p>
                  </a:txBody>
                  <a:tcPr marL="91434" marR="91434" marT="45756" marB="45756"/>
                </a:tc>
                <a:tc>
                  <a:txBody>
                    <a:bodyPr/>
                    <a:lstStyle/>
                    <a:p>
                      <a:pPr algn="ctr"/>
                      <a:r>
                        <a:rPr lang="fr-FR" sz="1600" dirty="0"/>
                        <a:t>0.6</a:t>
                      </a:r>
                    </a:p>
                  </a:txBody>
                  <a:tcPr marL="91434" marR="91434" marT="45756" marB="45756"/>
                </a:tc>
                <a:extLst>
                  <a:ext uri="{0D108BD9-81ED-4DB2-BD59-A6C34878D82A}">
                    <a16:rowId xmlns:a16="http://schemas.microsoft.com/office/drawing/2014/main" val="10002"/>
                  </a:ext>
                </a:extLst>
              </a:tr>
            </a:tbl>
          </a:graphicData>
        </a:graphic>
      </p:graphicFrame>
      <p:graphicFrame>
        <p:nvGraphicFramePr>
          <p:cNvPr id="5" name="Tableau 4"/>
          <p:cNvGraphicFramePr>
            <a:graphicFrameLocks noGrp="1"/>
          </p:cNvGraphicFramePr>
          <p:nvPr/>
        </p:nvGraphicFramePr>
        <p:xfrm>
          <a:off x="1844675" y="4511675"/>
          <a:ext cx="5387975" cy="1112838"/>
        </p:xfrm>
        <a:graphic>
          <a:graphicData uri="http://schemas.openxmlformats.org/drawingml/2006/table">
            <a:tbl>
              <a:tblPr firstRow="1" bandRow="1">
                <a:tableStyleId>{5C22544A-7EE6-4342-B048-85BDC9FD1C3A}</a:tableStyleId>
              </a:tblPr>
              <a:tblGrid>
                <a:gridCol w="1077595">
                  <a:extLst>
                    <a:ext uri="{9D8B030D-6E8A-4147-A177-3AD203B41FA5}">
                      <a16:colId xmlns:a16="http://schemas.microsoft.com/office/drawing/2014/main" val="20000"/>
                    </a:ext>
                  </a:extLst>
                </a:gridCol>
                <a:gridCol w="1077595">
                  <a:extLst>
                    <a:ext uri="{9D8B030D-6E8A-4147-A177-3AD203B41FA5}">
                      <a16:colId xmlns:a16="http://schemas.microsoft.com/office/drawing/2014/main" val="20001"/>
                    </a:ext>
                  </a:extLst>
                </a:gridCol>
                <a:gridCol w="1077595">
                  <a:extLst>
                    <a:ext uri="{9D8B030D-6E8A-4147-A177-3AD203B41FA5}">
                      <a16:colId xmlns:a16="http://schemas.microsoft.com/office/drawing/2014/main" val="20002"/>
                    </a:ext>
                  </a:extLst>
                </a:gridCol>
                <a:gridCol w="1077595">
                  <a:extLst>
                    <a:ext uri="{9D8B030D-6E8A-4147-A177-3AD203B41FA5}">
                      <a16:colId xmlns:a16="http://schemas.microsoft.com/office/drawing/2014/main" val="20003"/>
                    </a:ext>
                  </a:extLst>
                </a:gridCol>
                <a:gridCol w="1077595">
                  <a:extLst>
                    <a:ext uri="{9D8B030D-6E8A-4147-A177-3AD203B41FA5}">
                      <a16:colId xmlns:a16="http://schemas.microsoft.com/office/drawing/2014/main" val="20004"/>
                    </a:ext>
                  </a:extLst>
                </a:gridCol>
              </a:tblGrid>
              <a:tr h="370946">
                <a:tc>
                  <a:txBody>
                    <a:bodyPr/>
                    <a:lstStyle/>
                    <a:p>
                      <a:r>
                        <a:rPr lang="fr-FR" sz="1800" dirty="0"/>
                        <a:t>i</a:t>
                      </a:r>
                    </a:p>
                  </a:txBody>
                  <a:tcPr marL="91448" marR="91448" marT="45733" marB="45733"/>
                </a:tc>
                <a:tc>
                  <a:txBody>
                    <a:bodyPr/>
                    <a:lstStyle/>
                    <a:p>
                      <a:pPr algn="r"/>
                      <a:r>
                        <a:rPr lang="fr-FR" sz="1800" dirty="0"/>
                        <a:t>1</a:t>
                      </a:r>
                    </a:p>
                  </a:txBody>
                  <a:tcPr marL="91448" marR="91448" marT="45733" marB="45733"/>
                </a:tc>
                <a:tc>
                  <a:txBody>
                    <a:bodyPr/>
                    <a:lstStyle/>
                    <a:p>
                      <a:pPr algn="r"/>
                      <a:r>
                        <a:rPr lang="fr-FR" sz="1800" dirty="0"/>
                        <a:t>2</a:t>
                      </a:r>
                    </a:p>
                  </a:txBody>
                  <a:tcPr marL="91448" marR="91448" marT="45733" marB="45733"/>
                </a:tc>
                <a:tc>
                  <a:txBody>
                    <a:bodyPr/>
                    <a:lstStyle/>
                    <a:p>
                      <a:pPr algn="r"/>
                      <a:r>
                        <a:rPr lang="fr-FR" sz="1800" dirty="0"/>
                        <a:t>3</a:t>
                      </a:r>
                    </a:p>
                  </a:txBody>
                  <a:tcPr marL="91448" marR="91448" marT="45733" marB="45733"/>
                </a:tc>
                <a:tc>
                  <a:txBody>
                    <a:bodyPr/>
                    <a:lstStyle/>
                    <a:p>
                      <a:pPr algn="r"/>
                      <a:r>
                        <a:rPr lang="fr-FR" sz="1800" dirty="0"/>
                        <a:t>4</a:t>
                      </a:r>
                    </a:p>
                  </a:txBody>
                  <a:tcPr marL="91448" marR="91448" marT="45733" marB="45733"/>
                </a:tc>
                <a:extLst>
                  <a:ext uri="{0D108BD9-81ED-4DB2-BD59-A6C34878D82A}">
                    <a16:rowId xmlns:a16="http://schemas.microsoft.com/office/drawing/2014/main" val="10000"/>
                  </a:ext>
                </a:extLst>
              </a:tr>
              <a:tr h="370946">
                <a:tc>
                  <a:txBody>
                    <a:bodyPr/>
                    <a:lstStyle/>
                    <a:p>
                      <a:r>
                        <a:rPr lang="fr-FR" sz="1800" dirty="0"/>
                        <a:t>0</a:t>
                      </a:r>
                    </a:p>
                  </a:txBody>
                  <a:tcPr marL="91448" marR="91448" marT="45733" marB="45733"/>
                </a:tc>
                <a:tc>
                  <a:txBody>
                    <a:bodyPr/>
                    <a:lstStyle/>
                    <a:p>
                      <a:pPr algn="r"/>
                      <a:endParaRPr lang="fr-FR" sz="1800" dirty="0"/>
                    </a:p>
                  </a:txBody>
                  <a:tcPr marL="91448" marR="91448" marT="45733" marB="45733"/>
                </a:tc>
                <a:tc>
                  <a:txBody>
                    <a:bodyPr/>
                    <a:lstStyle/>
                    <a:p>
                      <a:pPr algn="r"/>
                      <a:endParaRPr lang="fr-FR" sz="1800" dirty="0"/>
                    </a:p>
                  </a:txBody>
                  <a:tcPr marL="91448" marR="91448" marT="45733" marB="45733"/>
                </a:tc>
                <a:tc>
                  <a:txBody>
                    <a:bodyPr/>
                    <a:lstStyle/>
                    <a:p>
                      <a:pPr marL="0" marR="0" lvl="1" indent="0" algn="r" defTabSz="457200" rtl="0" eaLnBrk="1" fontAlgn="auto" latinLnBrk="0" hangingPunct="1">
                        <a:lnSpc>
                          <a:spcPct val="100000"/>
                        </a:lnSpc>
                        <a:spcBef>
                          <a:spcPts val="0"/>
                        </a:spcBef>
                        <a:spcAft>
                          <a:spcPts val="0"/>
                        </a:spcAft>
                        <a:buClrTx/>
                        <a:buSzTx/>
                        <a:buFontTx/>
                        <a:buNone/>
                        <a:tabLst/>
                        <a:defRPr/>
                      </a:pPr>
                      <a:r>
                        <a:rPr lang="fr-CA" altLang="ko-KR" sz="1800" dirty="0"/>
                        <a:t>0.41</a:t>
                      </a:r>
                      <a:endParaRPr lang="fr-CA" altLang="ko-KR" sz="1600" dirty="0"/>
                    </a:p>
                  </a:txBody>
                  <a:tcPr marL="91448" marR="91448" marT="45733" marB="45733"/>
                </a:tc>
                <a:tc>
                  <a:txBody>
                    <a:bodyPr/>
                    <a:lstStyle/>
                    <a:p>
                      <a:pPr algn="r"/>
                      <a:r>
                        <a:rPr lang="fr-FR" sz="1800" dirty="0"/>
                        <a:t>1</a:t>
                      </a:r>
                    </a:p>
                  </a:txBody>
                  <a:tcPr marL="91448" marR="91448" marT="45733" marB="45733"/>
                </a:tc>
                <a:extLst>
                  <a:ext uri="{0D108BD9-81ED-4DB2-BD59-A6C34878D82A}">
                    <a16:rowId xmlns:a16="http://schemas.microsoft.com/office/drawing/2014/main" val="10001"/>
                  </a:ext>
                </a:extLst>
              </a:tr>
              <a:tr h="370946">
                <a:tc>
                  <a:txBody>
                    <a:bodyPr/>
                    <a:lstStyle/>
                    <a:p>
                      <a:r>
                        <a:rPr lang="fr-FR" sz="1800" dirty="0"/>
                        <a:t>1</a:t>
                      </a:r>
                    </a:p>
                  </a:txBody>
                  <a:tcPr marL="91448" marR="91448" marT="45733" marB="45733"/>
                </a:tc>
                <a:tc>
                  <a:txBody>
                    <a:bodyPr/>
                    <a:lstStyle/>
                    <a:p>
                      <a:pPr algn="r"/>
                      <a:endParaRPr lang="fr-FR" sz="1800" dirty="0"/>
                    </a:p>
                  </a:txBody>
                  <a:tcPr marL="91448" marR="91448" marT="45733" marB="45733"/>
                </a:tc>
                <a:tc>
                  <a:txBody>
                    <a:bodyPr/>
                    <a:lstStyle/>
                    <a:p>
                      <a:pPr algn="r"/>
                      <a:endParaRPr lang="fr-FR" sz="1800"/>
                    </a:p>
                  </a:txBody>
                  <a:tcPr marL="91448" marR="91448" marT="45733" marB="45733"/>
                </a:tc>
                <a:tc>
                  <a:txBody>
                    <a:bodyPr/>
                    <a:lstStyle/>
                    <a:p>
                      <a:pPr algn="r"/>
                      <a:endParaRPr lang="fr-FR" sz="1800" dirty="0"/>
                    </a:p>
                  </a:txBody>
                  <a:tcPr marL="91448" marR="91448" marT="45733" marB="45733"/>
                </a:tc>
                <a:tc>
                  <a:txBody>
                    <a:bodyPr/>
                    <a:lstStyle/>
                    <a:p>
                      <a:pPr algn="r"/>
                      <a:r>
                        <a:rPr lang="fr-FR" sz="1800" dirty="0"/>
                        <a:t>1</a:t>
                      </a:r>
                    </a:p>
                  </a:txBody>
                  <a:tcPr marL="91448" marR="91448" marT="45733" marB="45733"/>
                </a:tc>
                <a:extLst>
                  <a:ext uri="{0D108BD9-81ED-4DB2-BD59-A6C34878D82A}">
                    <a16:rowId xmlns:a16="http://schemas.microsoft.com/office/drawing/2014/main" val="10002"/>
                  </a:ext>
                </a:extLst>
              </a:tr>
            </a:tbl>
          </a:graphicData>
        </a:graphic>
      </p:graphicFrame>
      <p:sp>
        <p:nvSpPr>
          <p:cNvPr id="45125" name="Text Box 43"/>
          <p:cNvSpPr txBox="1">
            <a:spLocks noChangeArrowheads="1"/>
          </p:cNvSpPr>
          <p:nvPr/>
        </p:nvSpPr>
        <p:spPr bwMode="auto">
          <a:xfrm>
            <a:off x="787400" y="2565400"/>
            <a:ext cx="2197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d'observation</a:t>
            </a:r>
            <a:endParaRPr lang="fr-CA" altLang="en-US" sz="1600" b="1">
              <a:solidFill>
                <a:srgbClr val="000000"/>
              </a:solidFill>
              <a:latin typeface="Calibri" pitchFamily="34" charset="0"/>
            </a:endParaRPr>
          </a:p>
        </p:txBody>
      </p:sp>
      <p:sp>
        <p:nvSpPr>
          <p:cNvPr id="45126" name="Text Box 43"/>
          <p:cNvSpPr txBox="1">
            <a:spLocks noChangeArrowheads="1"/>
          </p:cNvSpPr>
          <p:nvPr/>
        </p:nvSpPr>
        <p:spPr bwMode="auto">
          <a:xfrm>
            <a:off x="3906838" y="2571750"/>
            <a:ext cx="2443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de transition</a:t>
            </a:r>
            <a:endParaRPr lang="fr-CA" altLang="en-US" sz="1600" b="1">
              <a:solidFill>
                <a:srgbClr val="000000"/>
              </a:solidFill>
              <a:latin typeface="Calibri" pitchFamily="34" charset="0"/>
            </a:endParaRPr>
          </a:p>
        </p:txBody>
      </p:sp>
      <p:sp>
        <p:nvSpPr>
          <p:cNvPr id="18" name="Text Box 43"/>
          <p:cNvSpPr txBox="1">
            <a:spLocks noChangeArrowheads="1"/>
          </p:cNvSpPr>
          <p:nvPr/>
        </p:nvSpPr>
        <p:spPr bwMode="auto">
          <a:xfrm>
            <a:off x="7000875" y="2589213"/>
            <a:ext cx="24431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a:solidFill>
                  <a:srgbClr val="000000"/>
                </a:solidFill>
                <a:latin typeface="+mn-lt"/>
              </a:rPr>
              <a:t>Distribution initiale</a:t>
            </a:r>
          </a:p>
        </p:txBody>
      </p:sp>
      <p:sp>
        <p:nvSpPr>
          <p:cNvPr id="45128" name="Text Box 43"/>
          <p:cNvSpPr txBox="1">
            <a:spLocks noChangeArrowheads="1"/>
          </p:cNvSpPr>
          <p:nvPr/>
        </p:nvSpPr>
        <p:spPr bwMode="auto">
          <a:xfrm rot="-5400000">
            <a:off x="1270794" y="4934744"/>
            <a:ext cx="666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CA" altLang="en-US" sz="1600" b="1">
                <a:solidFill>
                  <a:srgbClr val="000000"/>
                </a:solidFill>
                <a:latin typeface="Calibri" pitchFamily="34" charset="0"/>
              </a:rPr>
              <a:t>β(i,t)</a:t>
            </a:r>
          </a:p>
        </p:txBody>
      </p:sp>
      <p:cxnSp>
        <p:nvCxnSpPr>
          <p:cNvPr id="9" name="Connecteur droit 8"/>
          <p:cNvCxnSpPr>
            <a:cxnSpLocks noChangeShapeType="1"/>
          </p:cNvCxnSpPr>
          <p:nvPr/>
        </p:nvCxnSpPr>
        <p:spPr bwMode="auto">
          <a:xfrm>
            <a:off x="1831975" y="4518025"/>
            <a:ext cx="1082675" cy="334963"/>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2" name="Text Box 43"/>
          <p:cNvSpPr txBox="1">
            <a:spLocks noChangeArrowheads="1"/>
          </p:cNvSpPr>
          <p:nvPr/>
        </p:nvSpPr>
        <p:spPr bwMode="auto">
          <a:xfrm>
            <a:off x="2644775" y="4468813"/>
            <a:ext cx="269875" cy="3397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err="1">
                <a:solidFill>
                  <a:schemeClr val="bg1"/>
                </a:solidFill>
                <a:latin typeface="+mn-lt"/>
              </a:rPr>
              <a:t>t</a:t>
            </a:r>
            <a:endParaRPr lang="fr-CA" sz="1600" b="1" dirty="0">
              <a:solidFill>
                <a:schemeClr val="bg1"/>
              </a:solidFill>
              <a:latin typeface="+mn-lt"/>
            </a:endParaRPr>
          </a:p>
        </p:txBody>
      </p:sp>
      <p:graphicFrame>
        <p:nvGraphicFramePr>
          <p:cNvPr id="23" name="Tableau 22"/>
          <p:cNvGraphicFramePr>
            <a:graphicFrameLocks noGrp="1"/>
          </p:cNvGraphicFramePr>
          <p:nvPr/>
        </p:nvGraphicFramePr>
        <p:xfrm>
          <a:off x="6675438" y="2925763"/>
          <a:ext cx="2273300" cy="795337"/>
        </p:xfrm>
        <a:graphic>
          <a:graphicData uri="http://schemas.openxmlformats.org/drawingml/2006/table">
            <a:tbl>
              <a:tblPr firstRow="1" bandRow="1">
                <a:tableStyleId>{5C22544A-7EE6-4342-B048-85BDC9FD1C3A}</a:tableStyleId>
              </a:tblPr>
              <a:tblGrid>
                <a:gridCol w="1037694">
                  <a:extLst>
                    <a:ext uri="{9D8B030D-6E8A-4147-A177-3AD203B41FA5}">
                      <a16:colId xmlns:a16="http://schemas.microsoft.com/office/drawing/2014/main" val="20000"/>
                    </a:ext>
                  </a:extLst>
                </a:gridCol>
                <a:gridCol w="633851">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407694">
                <a:tc>
                  <a:txBody>
                    <a:bodyPr/>
                    <a:lstStyle/>
                    <a:p>
                      <a:endParaRPr lang="fr-FR" sz="1600" dirty="0"/>
                    </a:p>
                  </a:txBody>
                  <a:tcPr marL="91467" marR="91467" marT="45715" marB="45715"/>
                </a:tc>
                <a:tc>
                  <a:txBody>
                    <a:bodyPr/>
                    <a:lstStyle/>
                    <a:p>
                      <a:r>
                        <a:rPr lang="fr-FR" sz="1600" i="1" dirty="0"/>
                        <a:t>H</a:t>
                      </a:r>
                      <a:r>
                        <a:rPr lang="fr-FR" sz="1600" i="0" baseline="-25000" dirty="0"/>
                        <a:t>1</a:t>
                      </a:r>
                      <a:r>
                        <a:rPr lang="fr-FR" sz="1600" dirty="0"/>
                        <a:t>=0</a:t>
                      </a:r>
                    </a:p>
                  </a:txBody>
                  <a:tcPr marL="91467" marR="91467" marT="45715" marB="45715"/>
                </a:tc>
                <a:tc>
                  <a:txBody>
                    <a:bodyPr/>
                    <a:lstStyle/>
                    <a:p>
                      <a:r>
                        <a:rPr lang="fr-FR" sz="1600" i="1" dirty="0"/>
                        <a:t>H</a:t>
                      </a:r>
                      <a:r>
                        <a:rPr lang="fr-FR" sz="1600" i="0" baseline="-25000" dirty="0"/>
                        <a:t>1</a:t>
                      </a:r>
                      <a:r>
                        <a:rPr lang="fr-FR" sz="1600" dirty="0"/>
                        <a:t>=1</a:t>
                      </a:r>
                    </a:p>
                  </a:txBody>
                  <a:tcPr marL="91467" marR="91467" marT="45715" marB="45715"/>
                </a:tc>
                <a:extLst>
                  <a:ext uri="{0D108BD9-81ED-4DB2-BD59-A6C34878D82A}">
                    <a16:rowId xmlns:a16="http://schemas.microsoft.com/office/drawing/2014/main" val="10000"/>
                  </a:ext>
                </a:extLst>
              </a:tr>
              <a:tr h="387643">
                <a:tc>
                  <a:txBody>
                    <a:bodyPr/>
                    <a:lstStyle/>
                    <a:p>
                      <a:r>
                        <a:rPr lang="fr-FR" sz="1600" i="1" dirty="0"/>
                        <a:t>P</a:t>
                      </a:r>
                      <a:r>
                        <a:rPr lang="fr-FR" sz="1600" dirty="0"/>
                        <a:t>(</a:t>
                      </a:r>
                      <a:r>
                        <a:rPr lang="fr-FR" sz="1600" i="1" dirty="0"/>
                        <a:t>H</a:t>
                      </a:r>
                      <a:r>
                        <a:rPr lang="fr-FR" sz="1600" i="0" baseline="-25000" dirty="0"/>
                        <a:t>1</a:t>
                      </a:r>
                      <a:r>
                        <a:rPr lang="fr-FR" sz="1600" dirty="0"/>
                        <a:t>)</a:t>
                      </a:r>
                    </a:p>
                  </a:txBody>
                  <a:tcPr marL="91467" marR="91467" marT="45715" marB="45715"/>
                </a:tc>
                <a:tc>
                  <a:txBody>
                    <a:bodyPr/>
                    <a:lstStyle/>
                    <a:p>
                      <a:r>
                        <a:rPr lang="fr-FR" sz="1600" dirty="0"/>
                        <a:t>0.5</a:t>
                      </a:r>
                    </a:p>
                  </a:txBody>
                  <a:tcPr marL="91467" marR="91467" marT="45715" marB="45715"/>
                </a:tc>
                <a:tc>
                  <a:txBody>
                    <a:bodyPr/>
                    <a:lstStyle/>
                    <a:p>
                      <a:r>
                        <a:rPr lang="fr-FR" sz="1600" dirty="0"/>
                        <a:t>0.5</a:t>
                      </a:r>
                    </a:p>
                  </a:txBody>
                  <a:tcPr marL="91467" marR="91467" marT="45715" marB="45715"/>
                </a:tc>
                <a:extLst>
                  <a:ext uri="{0D108BD9-81ED-4DB2-BD59-A6C34878D82A}">
                    <a16:rowId xmlns:a16="http://schemas.microsoft.com/office/drawing/2014/main" val="10001"/>
                  </a:ext>
                </a:extLst>
              </a:tr>
            </a:tbl>
          </a:graphicData>
        </a:graphic>
      </p:graphicFrame>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fr-FR" altLang="ko-KR" dirty="0">
                <a:latin typeface="Arial" pitchFamily="34" charset="0"/>
                <a:ea typeface="ＭＳ Ｐゴシック" pitchFamily="34" charset="-128"/>
              </a:rPr>
              <a:t>Exemple - Programmation dynamique à rebours pour un HMM</a:t>
            </a:r>
            <a:endParaRPr lang="fr-CA" altLang="ko-KR" dirty="0">
              <a:latin typeface="Arial" pitchFamily="34" charset="0"/>
              <a:ea typeface="ＭＳ Ｐゴシック" pitchFamily="34" charset="-128"/>
            </a:endParaRPr>
          </a:p>
        </p:txBody>
      </p:sp>
      <p:sp>
        <p:nvSpPr>
          <p:cNvPr id="46083" name="Rectangle 6"/>
          <p:cNvSpPr>
            <a:spLocks noGrp="1" noChangeArrowheads="1"/>
          </p:cNvSpPr>
          <p:nvPr>
            <p:ph idx="1"/>
          </p:nvPr>
        </p:nvSpPr>
        <p:spPr/>
        <p:txBody>
          <a:bodyPr/>
          <a:lstStyle/>
          <a:p>
            <a:pPr eaLnBrk="1" hangingPunct="1"/>
            <a:r>
              <a:rPr lang="fr-CA" altLang="ko-KR" dirty="0">
                <a:ea typeface="ＭＳ Ｐゴシック" pitchFamily="34" charset="-128"/>
              </a:rPr>
              <a:t>Décoder un message binaire avec canal bruité (T=4)</a:t>
            </a:r>
          </a:p>
          <a:p>
            <a:pPr lvl="1" eaLnBrk="1" hangingPunct="1"/>
            <a:r>
              <a:rPr lang="fr-CA" altLang="ko-KR" dirty="0">
                <a:ea typeface="ＭＳ Ｐゴシック" pitchFamily="34" charset="-128"/>
              </a:rPr>
              <a:t>message observé: </a:t>
            </a:r>
            <a:r>
              <a:rPr lang="fr-CA" altLang="ko-KR" i="1" dirty="0">
                <a:ea typeface="ＭＳ Ｐゴシック" pitchFamily="34" charset="-128"/>
              </a:rPr>
              <a:t>S</a:t>
            </a:r>
            <a:r>
              <a:rPr lang="fr-CA" altLang="ko-KR" baseline="-25000" dirty="0">
                <a:ea typeface="ＭＳ Ｐゴシック" pitchFamily="34" charset="-128"/>
              </a:rPr>
              <a:t>1</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2</a:t>
            </a:r>
            <a:r>
              <a:rPr lang="fr-CA" altLang="ko-KR" dirty="0">
                <a:ea typeface="ＭＳ Ｐゴシック" pitchFamily="34" charset="-128"/>
              </a:rPr>
              <a:t>=1, </a:t>
            </a:r>
            <a:r>
              <a:rPr lang="fr-CA" altLang="ko-KR" i="1" dirty="0">
                <a:ea typeface="ＭＳ Ｐゴシック" pitchFamily="34" charset="-128"/>
              </a:rPr>
              <a:t>S</a:t>
            </a:r>
            <a:r>
              <a:rPr lang="fr-CA" altLang="ko-KR" baseline="-25000" dirty="0">
                <a:ea typeface="ＭＳ Ｐゴシック" pitchFamily="34" charset="-128"/>
              </a:rPr>
              <a:t>3</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4</a:t>
            </a:r>
            <a:r>
              <a:rPr lang="fr-CA" altLang="ko-KR" dirty="0">
                <a:ea typeface="ＭＳ Ｐゴシック" pitchFamily="34" charset="-128"/>
              </a:rPr>
              <a:t>=0</a:t>
            </a: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r>
              <a:rPr lang="fr-CA" altLang="ko-KR" dirty="0">
                <a:ea typeface="ＭＳ Ｐゴシック" pitchFamily="34" charset="-128"/>
              </a:rPr>
              <a:t>récursion β(1,3) =    </a:t>
            </a:r>
            <a:r>
              <a:rPr lang="fr-CA" altLang="ko-KR" sz="900" dirty="0">
                <a:ea typeface="ＭＳ Ｐゴシック" pitchFamily="34" charset="-128"/>
              </a:rPr>
              <a:t> </a:t>
            </a:r>
            <a:r>
              <a:rPr lang="fr-CA" altLang="en-US" i="1" dirty="0">
                <a:ea typeface="ＭＳ Ｐゴシック" pitchFamily="34" charset="-128"/>
              </a:rPr>
              <a:t>P</a:t>
            </a:r>
            <a:r>
              <a:rPr lang="fr-CA" altLang="en-US" dirty="0">
                <a:ea typeface="ＭＳ Ｐゴシック" pitchFamily="34" charset="-128"/>
              </a:rPr>
              <a:t>(</a:t>
            </a:r>
            <a:r>
              <a:rPr lang="fr-CA" altLang="en-US" i="1" dirty="0">
                <a:ea typeface="ＭＳ Ｐゴシック" pitchFamily="34" charset="-128"/>
              </a:rPr>
              <a:t>S</a:t>
            </a:r>
            <a:r>
              <a:rPr lang="fr-CA" altLang="en-US" i="1" baseline="-25000" dirty="0">
                <a:ea typeface="ＭＳ Ｐゴシック" pitchFamily="34" charset="-128"/>
              </a:rPr>
              <a:t>4</a:t>
            </a:r>
            <a:r>
              <a:rPr lang="fr-CA" altLang="en-US" dirty="0">
                <a:ea typeface="ＭＳ Ｐゴシック" pitchFamily="34" charset="-128"/>
              </a:rPr>
              <a:t>=0</a:t>
            </a:r>
            <a:r>
              <a:rPr lang="fr-CA" altLang="ko-KR" dirty="0">
                <a:ea typeface="ＭＳ Ｐゴシック" pitchFamily="34" charset="-128"/>
              </a:rPr>
              <a:t>|</a:t>
            </a:r>
            <a:r>
              <a:rPr lang="fr-CA" altLang="ko-KR" i="1" dirty="0">
                <a:ea typeface="ＭＳ Ｐゴシック" pitchFamily="34" charset="-128"/>
              </a:rPr>
              <a:t>H</a:t>
            </a:r>
            <a:r>
              <a:rPr lang="fr-CA" altLang="ko-KR" baseline="-25000" dirty="0">
                <a:ea typeface="ＭＳ Ｐゴシック" pitchFamily="34" charset="-128"/>
              </a:rPr>
              <a:t>4</a:t>
            </a:r>
            <a:r>
              <a:rPr lang="fr-CA" altLang="ko-KR" dirty="0">
                <a:ea typeface="ＭＳ Ｐゴシック" pitchFamily="34" charset="-128"/>
              </a:rPr>
              <a:t>=0) </a:t>
            </a:r>
            <a:r>
              <a:rPr lang="fr-CA" altLang="en-US" i="1" dirty="0">
                <a:ea typeface="ＭＳ Ｐゴシック" pitchFamily="34" charset="-128"/>
              </a:rPr>
              <a:t>P</a:t>
            </a:r>
            <a:r>
              <a:rPr lang="fr-CA" altLang="en-US" dirty="0">
                <a:ea typeface="ＭＳ Ｐゴシック" pitchFamily="34" charset="-128"/>
              </a:rPr>
              <a:t>(H</a:t>
            </a:r>
            <a:r>
              <a:rPr lang="fr-CA" altLang="en-US" i="1" baseline="-25000" dirty="0">
                <a:ea typeface="ＭＳ Ｐゴシック" pitchFamily="34" charset="-128"/>
              </a:rPr>
              <a:t>4</a:t>
            </a:r>
            <a:r>
              <a:rPr lang="fr-CA" altLang="ko-KR" dirty="0">
                <a:ea typeface="ＭＳ Ｐゴシック" pitchFamily="34" charset="-128"/>
              </a:rPr>
              <a:t>=0|</a:t>
            </a:r>
            <a:r>
              <a:rPr lang="fr-CA" altLang="ko-KR" i="1" dirty="0">
                <a:ea typeface="ＭＳ Ｐゴシック" pitchFamily="34" charset="-128"/>
              </a:rPr>
              <a:t>H</a:t>
            </a:r>
            <a:r>
              <a:rPr lang="fr-CA" altLang="ko-KR" i="1" baseline="-25000" dirty="0">
                <a:ea typeface="ＭＳ Ｐゴシック" pitchFamily="34" charset="-128"/>
              </a:rPr>
              <a:t>3</a:t>
            </a:r>
            <a:r>
              <a:rPr lang="fr-CA" altLang="ko-KR" dirty="0">
                <a:ea typeface="ＭＳ Ｐゴシック" pitchFamily="34" charset="-128"/>
              </a:rPr>
              <a:t>=1)</a:t>
            </a:r>
            <a:r>
              <a:rPr lang="fr-CA" altLang="en-US" dirty="0">
                <a:ea typeface="ＭＳ Ｐゴシック" pitchFamily="34" charset="-128"/>
              </a:rPr>
              <a:t> </a:t>
            </a:r>
            <a:r>
              <a:rPr lang="fr-CA" altLang="ko-KR" dirty="0">
                <a:ea typeface="ＭＳ Ｐゴシック" pitchFamily="34" charset="-128"/>
              </a:rPr>
              <a:t>β(0,4) </a:t>
            </a:r>
            <a:br>
              <a:rPr lang="fr-CA" altLang="ko-KR" dirty="0">
                <a:ea typeface="ＭＳ Ｐゴシック" pitchFamily="34" charset="-128"/>
              </a:rPr>
            </a:br>
            <a:r>
              <a:rPr lang="fr-CA" altLang="ko-KR" dirty="0">
                <a:ea typeface="ＭＳ Ｐゴシック" pitchFamily="34" charset="-128"/>
              </a:rPr>
              <a:t>			            + </a:t>
            </a:r>
            <a:r>
              <a:rPr lang="fr-CA" altLang="en-US" i="1" dirty="0">
                <a:ea typeface="ＭＳ Ｐゴシック" pitchFamily="34" charset="-128"/>
              </a:rPr>
              <a:t>P</a:t>
            </a:r>
            <a:r>
              <a:rPr lang="fr-CA" altLang="en-US" dirty="0">
                <a:ea typeface="ＭＳ Ｐゴシック" pitchFamily="34" charset="-128"/>
              </a:rPr>
              <a:t>(</a:t>
            </a:r>
            <a:r>
              <a:rPr lang="fr-CA" altLang="en-US" i="1" dirty="0">
                <a:ea typeface="ＭＳ Ｐゴシック" pitchFamily="34" charset="-128"/>
              </a:rPr>
              <a:t>S</a:t>
            </a:r>
            <a:r>
              <a:rPr lang="fr-CA" altLang="en-US" i="1" baseline="-25000" dirty="0">
                <a:ea typeface="ＭＳ Ｐゴシック" pitchFamily="34" charset="-128"/>
              </a:rPr>
              <a:t>4</a:t>
            </a:r>
            <a:r>
              <a:rPr lang="fr-CA" altLang="en-US" dirty="0">
                <a:ea typeface="ＭＳ Ｐゴシック" pitchFamily="34" charset="-128"/>
              </a:rPr>
              <a:t>=0</a:t>
            </a:r>
            <a:r>
              <a:rPr lang="fr-CA" altLang="ko-KR" dirty="0">
                <a:ea typeface="ＭＳ Ｐゴシック" pitchFamily="34" charset="-128"/>
              </a:rPr>
              <a:t>|</a:t>
            </a:r>
            <a:r>
              <a:rPr lang="fr-CA" altLang="ko-KR" i="1" dirty="0">
                <a:ea typeface="ＭＳ Ｐゴシック" pitchFamily="34" charset="-128"/>
              </a:rPr>
              <a:t>H</a:t>
            </a:r>
            <a:r>
              <a:rPr lang="fr-CA" altLang="ko-KR" baseline="-25000" dirty="0">
                <a:ea typeface="ＭＳ Ｐゴシック" pitchFamily="34" charset="-128"/>
              </a:rPr>
              <a:t>4</a:t>
            </a:r>
            <a:r>
              <a:rPr lang="fr-CA" altLang="ko-KR" dirty="0">
                <a:ea typeface="ＭＳ Ｐゴシック" pitchFamily="34" charset="-128"/>
              </a:rPr>
              <a:t>=1) </a:t>
            </a:r>
            <a:r>
              <a:rPr lang="fr-CA" altLang="en-US" i="1" dirty="0">
                <a:ea typeface="ＭＳ Ｐゴシック" pitchFamily="34" charset="-128"/>
              </a:rPr>
              <a:t>P</a:t>
            </a:r>
            <a:r>
              <a:rPr lang="fr-CA" altLang="en-US" dirty="0">
                <a:ea typeface="ＭＳ Ｐゴシック" pitchFamily="34" charset="-128"/>
              </a:rPr>
              <a:t>(</a:t>
            </a:r>
            <a:r>
              <a:rPr lang="fr-CA" altLang="en-US" i="1" dirty="0">
                <a:ea typeface="ＭＳ Ｐゴシック" pitchFamily="34" charset="-128"/>
              </a:rPr>
              <a:t>H</a:t>
            </a:r>
            <a:r>
              <a:rPr lang="fr-CA" altLang="en-US" i="1" baseline="-25000" dirty="0">
                <a:ea typeface="ＭＳ Ｐゴシック" pitchFamily="34" charset="-128"/>
              </a:rPr>
              <a:t>4</a:t>
            </a:r>
            <a:r>
              <a:rPr lang="fr-CA" altLang="ko-KR" dirty="0">
                <a:ea typeface="ＭＳ Ｐゴシック" pitchFamily="34" charset="-128"/>
              </a:rPr>
              <a:t>=1|</a:t>
            </a:r>
            <a:r>
              <a:rPr lang="fr-CA" altLang="ko-KR" i="1" dirty="0">
                <a:ea typeface="ＭＳ Ｐゴシック" pitchFamily="34" charset="-128"/>
              </a:rPr>
              <a:t>H</a:t>
            </a:r>
            <a:r>
              <a:rPr lang="fr-CA" altLang="ko-KR" i="1" baseline="-25000" dirty="0">
                <a:ea typeface="ＭＳ Ｐゴシック" pitchFamily="34" charset="-128"/>
              </a:rPr>
              <a:t>3</a:t>
            </a:r>
            <a:r>
              <a:rPr lang="fr-CA" altLang="ko-KR" baseline="-25000" dirty="0">
                <a:ea typeface="ＭＳ Ｐゴシック" pitchFamily="34" charset="-128"/>
              </a:rPr>
              <a:t> </a:t>
            </a:r>
            <a:r>
              <a:rPr lang="fr-CA" altLang="ko-KR" dirty="0">
                <a:ea typeface="ＭＳ Ｐゴシック" pitchFamily="34" charset="-128"/>
              </a:rPr>
              <a:t>=1)</a:t>
            </a:r>
            <a:r>
              <a:rPr lang="fr-CA" altLang="en-US" dirty="0">
                <a:ea typeface="ＭＳ Ｐゴシック" pitchFamily="34" charset="-128"/>
              </a:rPr>
              <a:t> </a:t>
            </a:r>
            <a:r>
              <a:rPr lang="fr-CA" altLang="ko-KR" dirty="0">
                <a:ea typeface="ＭＳ Ｐゴシック" pitchFamily="34" charset="-128"/>
              </a:rPr>
              <a:t>β(1,4)</a:t>
            </a:r>
          </a:p>
          <a:p>
            <a:pPr lvl="1" eaLnBrk="1" hangingPunct="1">
              <a:buFont typeface="Wingdings" pitchFamily="2" charset="2"/>
              <a:buNone/>
            </a:pPr>
            <a:endParaRPr lang="fr-CA" altLang="ko-KR" dirty="0">
              <a:ea typeface="ＭＳ Ｐゴシック" pitchFamily="34" charset="-128"/>
            </a:endParaRPr>
          </a:p>
        </p:txBody>
      </p:sp>
      <p:sp>
        <p:nvSpPr>
          <p:cNvPr id="46084"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46085"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46086"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8E63F181-77D0-4ECC-9999-D977EF2ECBEB}" type="slidenum">
              <a:rPr lang="en-US" altLang="en-US" smtClean="0">
                <a:latin typeface="Calibri" pitchFamily="34" charset="0"/>
              </a:rPr>
              <a:pPr/>
              <a:t>87</a:t>
            </a:fld>
            <a:endParaRPr lang="en-US" altLang="en-US">
              <a:latin typeface="Calibri" pitchFamily="34" charset="0"/>
            </a:endParaRPr>
          </a:p>
        </p:txBody>
      </p:sp>
      <p:graphicFrame>
        <p:nvGraphicFramePr>
          <p:cNvPr id="4" name="Tableau 3"/>
          <p:cNvGraphicFramePr>
            <a:graphicFrameLocks noGrp="1"/>
          </p:cNvGraphicFramePr>
          <p:nvPr/>
        </p:nvGraphicFramePr>
        <p:xfrm>
          <a:off x="681038" y="2921000"/>
          <a:ext cx="2273300" cy="1155699"/>
        </p:xfrm>
        <a:graphic>
          <a:graphicData uri="http://schemas.openxmlformats.org/drawingml/2006/table">
            <a:tbl>
              <a:tblPr firstRow="1" bandRow="1">
                <a:tableStyleId>{5C22544A-7EE6-4342-B048-85BDC9FD1C3A}</a:tableStyleId>
              </a:tblPr>
              <a:tblGrid>
                <a:gridCol w="1109906">
                  <a:extLst>
                    <a:ext uri="{9D8B030D-6E8A-4147-A177-3AD203B41FA5}">
                      <a16:colId xmlns:a16="http://schemas.microsoft.com/office/drawing/2014/main" val="20000"/>
                    </a:ext>
                  </a:extLst>
                </a:gridCol>
                <a:gridCol w="561639">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385233">
                <a:tc>
                  <a:txBody>
                    <a:bodyPr/>
                    <a:lstStyle/>
                    <a:p>
                      <a:endParaRPr lang="fr-FR" sz="1100" dirty="0"/>
                    </a:p>
                  </a:txBody>
                  <a:tcPr marL="91467" marR="91467" marT="30398" marB="30398"/>
                </a:tc>
                <a:tc>
                  <a:txBody>
                    <a:bodyPr/>
                    <a:lstStyle/>
                    <a:p>
                      <a:r>
                        <a:rPr lang="fr-FR" sz="1100" i="1" dirty="0" err="1"/>
                        <a:t>H</a:t>
                      </a:r>
                      <a:r>
                        <a:rPr lang="fr-FR" sz="1100" baseline="-25000" dirty="0" err="1"/>
                        <a:t>t</a:t>
                      </a:r>
                      <a:r>
                        <a:rPr lang="fr-FR" sz="1100" dirty="0"/>
                        <a:t>=0</a:t>
                      </a:r>
                    </a:p>
                  </a:txBody>
                  <a:tcPr marL="91467" marR="91467" marT="30398" marB="30398"/>
                </a:tc>
                <a:tc>
                  <a:txBody>
                    <a:bodyPr/>
                    <a:lstStyle/>
                    <a:p>
                      <a:r>
                        <a:rPr lang="fr-FR" sz="1100" i="1" dirty="0" err="1"/>
                        <a:t>H</a:t>
                      </a:r>
                      <a:r>
                        <a:rPr lang="fr-FR" sz="1100" baseline="-25000" dirty="0" err="1"/>
                        <a:t>t</a:t>
                      </a:r>
                      <a:r>
                        <a:rPr lang="fr-FR" sz="1100" dirty="0"/>
                        <a:t>=1</a:t>
                      </a:r>
                    </a:p>
                  </a:txBody>
                  <a:tcPr marL="91467" marR="91467" marT="30398" marB="30398"/>
                </a:tc>
                <a:extLst>
                  <a:ext uri="{0D108BD9-81ED-4DB2-BD59-A6C34878D82A}">
                    <a16:rowId xmlns:a16="http://schemas.microsoft.com/office/drawing/2014/main" val="10000"/>
                  </a:ext>
                </a:extLst>
              </a:tr>
              <a:tr h="385233">
                <a:tc>
                  <a:txBody>
                    <a:bodyPr/>
                    <a:lstStyle/>
                    <a:p>
                      <a:r>
                        <a:rPr lang="fr-FR" sz="1100" i="1" dirty="0"/>
                        <a:t>P</a:t>
                      </a:r>
                      <a:r>
                        <a:rPr lang="fr-FR" sz="1100" dirty="0"/>
                        <a:t>(</a:t>
                      </a:r>
                      <a:r>
                        <a:rPr lang="fr-FR" sz="1100" i="1" dirty="0"/>
                        <a:t>S</a:t>
                      </a:r>
                      <a:r>
                        <a:rPr lang="fr-FR" sz="1100" baseline="-25000" dirty="0"/>
                        <a:t>t</a:t>
                      </a:r>
                      <a:r>
                        <a:rPr lang="fr-FR" sz="1100" dirty="0"/>
                        <a:t>=0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0.9</a:t>
                      </a:r>
                    </a:p>
                  </a:txBody>
                  <a:tcPr marL="91467" marR="91467" marT="30398" marB="30398"/>
                </a:tc>
                <a:tc>
                  <a:txBody>
                    <a:bodyPr/>
                    <a:lstStyle/>
                    <a:p>
                      <a:r>
                        <a:rPr lang="fr-FR" sz="1100" dirty="0"/>
                        <a:t>0.2</a:t>
                      </a:r>
                    </a:p>
                  </a:txBody>
                  <a:tcPr marL="91467" marR="91467" marT="30398" marB="30398"/>
                </a:tc>
                <a:extLst>
                  <a:ext uri="{0D108BD9-81ED-4DB2-BD59-A6C34878D82A}">
                    <a16:rowId xmlns:a16="http://schemas.microsoft.com/office/drawing/2014/main" val="10001"/>
                  </a:ext>
                </a:extLst>
              </a:tr>
              <a:tr h="385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100" i="1" dirty="0"/>
                        <a:t>P</a:t>
                      </a:r>
                      <a:r>
                        <a:rPr lang="fr-FR" sz="1100" dirty="0"/>
                        <a:t>(</a:t>
                      </a:r>
                      <a:r>
                        <a:rPr lang="fr-FR" sz="1100" i="1" dirty="0"/>
                        <a:t>S</a:t>
                      </a:r>
                      <a:r>
                        <a:rPr lang="fr-FR" sz="1100" baseline="-25000" dirty="0"/>
                        <a:t>t</a:t>
                      </a:r>
                      <a:r>
                        <a:rPr lang="fr-FR" sz="1100" dirty="0"/>
                        <a:t>=1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0.1</a:t>
                      </a:r>
                    </a:p>
                  </a:txBody>
                  <a:tcPr marL="91467" marR="91467" marT="30398" marB="30398"/>
                </a:tc>
                <a:tc>
                  <a:txBody>
                    <a:bodyPr/>
                    <a:lstStyle/>
                    <a:p>
                      <a:r>
                        <a:rPr lang="fr-FR" sz="1100" dirty="0"/>
                        <a:t>0.8</a:t>
                      </a:r>
                    </a:p>
                  </a:txBody>
                  <a:tcPr marL="91467" marR="91467" marT="30398" marB="30398"/>
                </a:tc>
                <a:extLst>
                  <a:ext uri="{0D108BD9-81ED-4DB2-BD59-A6C34878D82A}">
                    <a16:rowId xmlns:a16="http://schemas.microsoft.com/office/drawing/2014/main" val="10002"/>
                  </a:ext>
                </a:extLst>
              </a:tr>
            </a:tbl>
          </a:graphicData>
        </a:graphic>
      </p:graphicFrame>
      <p:graphicFrame>
        <p:nvGraphicFramePr>
          <p:cNvPr id="11" name="Tableau 10"/>
          <p:cNvGraphicFramePr>
            <a:graphicFrameLocks noGrp="1"/>
          </p:cNvGraphicFramePr>
          <p:nvPr/>
        </p:nvGraphicFramePr>
        <p:xfrm>
          <a:off x="3681413" y="2925763"/>
          <a:ext cx="2708275" cy="1157287"/>
        </p:xfrm>
        <a:graphic>
          <a:graphicData uri="http://schemas.openxmlformats.org/drawingml/2006/table">
            <a:tbl>
              <a:tblPr firstRow="1" bandRow="1">
                <a:tableStyleId>{5C22544A-7EE6-4342-B048-85BDC9FD1C3A}</a:tableStyleId>
              </a:tblPr>
              <a:tblGrid>
                <a:gridCol w="1260892">
                  <a:extLst>
                    <a:ext uri="{9D8B030D-6E8A-4147-A177-3AD203B41FA5}">
                      <a16:colId xmlns:a16="http://schemas.microsoft.com/office/drawing/2014/main" val="20000"/>
                    </a:ext>
                  </a:extLst>
                </a:gridCol>
                <a:gridCol w="712164">
                  <a:extLst>
                    <a:ext uri="{9D8B030D-6E8A-4147-A177-3AD203B41FA5}">
                      <a16:colId xmlns:a16="http://schemas.microsoft.com/office/drawing/2014/main" val="20001"/>
                    </a:ext>
                  </a:extLst>
                </a:gridCol>
                <a:gridCol w="735219">
                  <a:extLst>
                    <a:ext uri="{9D8B030D-6E8A-4147-A177-3AD203B41FA5}">
                      <a16:colId xmlns:a16="http://schemas.microsoft.com/office/drawing/2014/main" val="20002"/>
                    </a:ext>
                  </a:extLst>
                </a:gridCol>
              </a:tblGrid>
              <a:tr h="408062">
                <a:tc>
                  <a:txBody>
                    <a:bodyPr/>
                    <a:lstStyle/>
                    <a:p>
                      <a:endParaRPr lang="fr-FR" sz="1600" dirty="0"/>
                    </a:p>
                  </a:txBody>
                  <a:tcPr marL="91434" marR="91434" marT="45756" marB="45756"/>
                </a:tc>
                <a:tc>
                  <a:txBody>
                    <a:bodyPr/>
                    <a:lstStyle/>
                    <a:p>
                      <a:r>
                        <a:rPr lang="fr-FR" sz="1600" i="1" dirty="0"/>
                        <a:t>H</a:t>
                      </a:r>
                      <a:r>
                        <a:rPr lang="fr-FR" sz="1600" baseline="-25000" dirty="0"/>
                        <a:t>t-1</a:t>
                      </a:r>
                      <a:r>
                        <a:rPr lang="fr-FR" sz="1600" dirty="0"/>
                        <a:t>=0</a:t>
                      </a:r>
                    </a:p>
                  </a:txBody>
                  <a:tcPr marL="91434" marR="91434" marT="45756" marB="45756"/>
                </a:tc>
                <a:tc>
                  <a:txBody>
                    <a:bodyPr/>
                    <a:lstStyle/>
                    <a:p>
                      <a:r>
                        <a:rPr lang="fr-FR" sz="1600" i="1" dirty="0"/>
                        <a:t>H</a:t>
                      </a:r>
                      <a:r>
                        <a:rPr lang="fr-FR" sz="1600" baseline="-25000" dirty="0"/>
                        <a:t>t-1</a:t>
                      </a:r>
                      <a:r>
                        <a:rPr lang="fr-FR" sz="1600" dirty="0"/>
                        <a:t>=1</a:t>
                      </a:r>
                    </a:p>
                  </a:txBody>
                  <a:tcPr marL="91434" marR="91434" marT="45756" marB="45756"/>
                </a:tc>
                <a:extLst>
                  <a:ext uri="{0D108BD9-81ED-4DB2-BD59-A6C34878D82A}">
                    <a16:rowId xmlns:a16="http://schemas.microsoft.com/office/drawing/2014/main" val="10000"/>
                  </a:ext>
                </a:extLst>
              </a:tr>
              <a:tr h="387992">
                <a:tc>
                  <a:txBody>
                    <a:bodyPr/>
                    <a:lstStyle/>
                    <a:p>
                      <a:r>
                        <a:rPr lang="fr-FR" sz="1600" i="1" dirty="0"/>
                        <a:t>P</a:t>
                      </a:r>
                      <a:r>
                        <a:rPr lang="fr-FR" sz="1600" dirty="0"/>
                        <a:t>(</a:t>
                      </a:r>
                      <a:r>
                        <a:rPr lang="fr-FR" sz="1600" i="1" dirty="0" err="1"/>
                        <a:t>H</a:t>
                      </a:r>
                      <a:r>
                        <a:rPr lang="fr-FR" sz="1600" baseline="-25000" dirty="0" err="1"/>
                        <a:t>t</a:t>
                      </a:r>
                      <a:r>
                        <a:rPr lang="fr-FR" sz="1600" dirty="0"/>
                        <a:t>=0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0.3</a:t>
                      </a:r>
                    </a:p>
                  </a:txBody>
                  <a:tcPr marL="91434" marR="91434" marT="45756" marB="45756"/>
                </a:tc>
                <a:tc>
                  <a:txBody>
                    <a:bodyPr/>
                    <a:lstStyle/>
                    <a:p>
                      <a:pPr algn="ctr"/>
                      <a:r>
                        <a:rPr lang="fr-FR" sz="1600" dirty="0"/>
                        <a:t>0.4</a:t>
                      </a:r>
                    </a:p>
                  </a:txBody>
                  <a:tcPr marL="91434" marR="91434" marT="45756" marB="45756"/>
                </a:tc>
                <a:extLst>
                  <a:ext uri="{0D108BD9-81ED-4DB2-BD59-A6C34878D82A}">
                    <a16:rowId xmlns:a16="http://schemas.microsoft.com/office/drawing/2014/main" val="10001"/>
                  </a:ext>
                </a:extLst>
              </a:tr>
              <a:tr h="361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i="1" dirty="0"/>
                        <a:t>P</a:t>
                      </a:r>
                      <a:r>
                        <a:rPr lang="fr-FR" sz="1600" dirty="0"/>
                        <a:t>(</a:t>
                      </a:r>
                      <a:r>
                        <a:rPr lang="fr-FR" sz="1600" i="1" dirty="0" err="1"/>
                        <a:t>H</a:t>
                      </a:r>
                      <a:r>
                        <a:rPr lang="fr-FR" sz="1600" i="1" baseline="-25000" dirty="0" err="1"/>
                        <a:t>t</a:t>
                      </a:r>
                      <a:r>
                        <a:rPr lang="fr-FR" sz="1600" dirty="0"/>
                        <a:t>=1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0.7</a:t>
                      </a:r>
                    </a:p>
                  </a:txBody>
                  <a:tcPr marL="91434" marR="91434" marT="45756" marB="45756"/>
                </a:tc>
                <a:tc>
                  <a:txBody>
                    <a:bodyPr/>
                    <a:lstStyle/>
                    <a:p>
                      <a:pPr algn="ctr"/>
                      <a:r>
                        <a:rPr lang="fr-FR" sz="1600" dirty="0"/>
                        <a:t>0.6</a:t>
                      </a:r>
                    </a:p>
                  </a:txBody>
                  <a:tcPr marL="91434" marR="91434" marT="45756" marB="45756"/>
                </a:tc>
                <a:extLst>
                  <a:ext uri="{0D108BD9-81ED-4DB2-BD59-A6C34878D82A}">
                    <a16:rowId xmlns:a16="http://schemas.microsoft.com/office/drawing/2014/main" val="10002"/>
                  </a:ext>
                </a:extLst>
              </a:tr>
            </a:tbl>
          </a:graphicData>
        </a:graphic>
      </p:graphicFrame>
      <p:graphicFrame>
        <p:nvGraphicFramePr>
          <p:cNvPr id="5" name="Tableau 4"/>
          <p:cNvGraphicFramePr>
            <a:graphicFrameLocks noGrp="1"/>
          </p:cNvGraphicFramePr>
          <p:nvPr/>
        </p:nvGraphicFramePr>
        <p:xfrm>
          <a:off x="1844675" y="4511675"/>
          <a:ext cx="5387975" cy="1112838"/>
        </p:xfrm>
        <a:graphic>
          <a:graphicData uri="http://schemas.openxmlformats.org/drawingml/2006/table">
            <a:tbl>
              <a:tblPr firstRow="1" bandRow="1">
                <a:tableStyleId>{5C22544A-7EE6-4342-B048-85BDC9FD1C3A}</a:tableStyleId>
              </a:tblPr>
              <a:tblGrid>
                <a:gridCol w="1077595">
                  <a:extLst>
                    <a:ext uri="{9D8B030D-6E8A-4147-A177-3AD203B41FA5}">
                      <a16:colId xmlns:a16="http://schemas.microsoft.com/office/drawing/2014/main" val="20000"/>
                    </a:ext>
                  </a:extLst>
                </a:gridCol>
                <a:gridCol w="1077595">
                  <a:extLst>
                    <a:ext uri="{9D8B030D-6E8A-4147-A177-3AD203B41FA5}">
                      <a16:colId xmlns:a16="http://schemas.microsoft.com/office/drawing/2014/main" val="20001"/>
                    </a:ext>
                  </a:extLst>
                </a:gridCol>
                <a:gridCol w="1077595">
                  <a:extLst>
                    <a:ext uri="{9D8B030D-6E8A-4147-A177-3AD203B41FA5}">
                      <a16:colId xmlns:a16="http://schemas.microsoft.com/office/drawing/2014/main" val="20002"/>
                    </a:ext>
                  </a:extLst>
                </a:gridCol>
                <a:gridCol w="1077595">
                  <a:extLst>
                    <a:ext uri="{9D8B030D-6E8A-4147-A177-3AD203B41FA5}">
                      <a16:colId xmlns:a16="http://schemas.microsoft.com/office/drawing/2014/main" val="20003"/>
                    </a:ext>
                  </a:extLst>
                </a:gridCol>
                <a:gridCol w="1077595">
                  <a:extLst>
                    <a:ext uri="{9D8B030D-6E8A-4147-A177-3AD203B41FA5}">
                      <a16:colId xmlns:a16="http://schemas.microsoft.com/office/drawing/2014/main" val="20004"/>
                    </a:ext>
                  </a:extLst>
                </a:gridCol>
              </a:tblGrid>
              <a:tr h="370946">
                <a:tc>
                  <a:txBody>
                    <a:bodyPr/>
                    <a:lstStyle/>
                    <a:p>
                      <a:r>
                        <a:rPr lang="fr-FR" sz="1800" dirty="0"/>
                        <a:t>i</a:t>
                      </a:r>
                    </a:p>
                  </a:txBody>
                  <a:tcPr marL="91448" marR="91448" marT="45733" marB="45733"/>
                </a:tc>
                <a:tc>
                  <a:txBody>
                    <a:bodyPr/>
                    <a:lstStyle/>
                    <a:p>
                      <a:pPr algn="r"/>
                      <a:r>
                        <a:rPr lang="fr-FR" sz="1800" dirty="0"/>
                        <a:t>1</a:t>
                      </a:r>
                    </a:p>
                  </a:txBody>
                  <a:tcPr marL="91448" marR="91448" marT="45733" marB="45733"/>
                </a:tc>
                <a:tc>
                  <a:txBody>
                    <a:bodyPr/>
                    <a:lstStyle/>
                    <a:p>
                      <a:pPr algn="r"/>
                      <a:r>
                        <a:rPr lang="fr-FR" sz="1800" dirty="0"/>
                        <a:t>2</a:t>
                      </a:r>
                    </a:p>
                  </a:txBody>
                  <a:tcPr marL="91448" marR="91448" marT="45733" marB="45733"/>
                </a:tc>
                <a:tc>
                  <a:txBody>
                    <a:bodyPr/>
                    <a:lstStyle/>
                    <a:p>
                      <a:pPr algn="r"/>
                      <a:r>
                        <a:rPr lang="fr-FR" sz="1800" dirty="0"/>
                        <a:t>3</a:t>
                      </a:r>
                    </a:p>
                  </a:txBody>
                  <a:tcPr marL="91448" marR="91448" marT="45733" marB="45733"/>
                </a:tc>
                <a:tc>
                  <a:txBody>
                    <a:bodyPr/>
                    <a:lstStyle/>
                    <a:p>
                      <a:pPr algn="r"/>
                      <a:r>
                        <a:rPr lang="fr-FR" sz="1800" dirty="0"/>
                        <a:t>4</a:t>
                      </a:r>
                    </a:p>
                  </a:txBody>
                  <a:tcPr marL="91448" marR="91448" marT="45733" marB="45733"/>
                </a:tc>
                <a:extLst>
                  <a:ext uri="{0D108BD9-81ED-4DB2-BD59-A6C34878D82A}">
                    <a16:rowId xmlns:a16="http://schemas.microsoft.com/office/drawing/2014/main" val="10000"/>
                  </a:ext>
                </a:extLst>
              </a:tr>
              <a:tr h="370946">
                <a:tc>
                  <a:txBody>
                    <a:bodyPr/>
                    <a:lstStyle/>
                    <a:p>
                      <a:r>
                        <a:rPr lang="fr-FR" sz="1800" dirty="0"/>
                        <a:t>0</a:t>
                      </a:r>
                    </a:p>
                  </a:txBody>
                  <a:tcPr marL="91448" marR="91448" marT="45733" marB="45733"/>
                </a:tc>
                <a:tc>
                  <a:txBody>
                    <a:bodyPr/>
                    <a:lstStyle/>
                    <a:p>
                      <a:pPr algn="r"/>
                      <a:endParaRPr lang="fr-FR" sz="1800" dirty="0"/>
                    </a:p>
                  </a:txBody>
                  <a:tcPr marL="91448" marR="91448" marT="45733" marB="45733"/>
                </a:tc>
                <a:tc>
                  <a:txBody>
                    <a:bodyPr/>
                    <a:lstStyle/>
                    <a:p>
                      <a:pPr algn="r"/>
                      <a:endParaRPr lang="fr-FR" sz="1800" dirty="0"/>
                    </a:p>
                  </a:txBody>
                  <a:tcPr marL="91448" marR="91448" marT="45733" marB="45733"/>
                </a:tc>
                <a:tc>
                  <a:txBody>
                    <a:bodyPr/>
                    <a:lstStyle/>
                    <a:p>
                      <a:pPr algn="r"/>
                      <a:r>
                        <a:rPr lang="fr-CA" altLang="ko-KR" sz="1800" dirty="0"/>
                        <a:t>0.41</a:t>
                      </a:r>
                      <a:endParaRPr lang="fr-FR" sz="1800" dirty="0"/>
                    </a:p>
                  </a:txBody>
                  <a:tcPr marL="91448" marR="91448" marT="45733" marB="45733"/>
                </a:tc>
                <a:tc>
                  <a:txBody>
                    <a:bodyPr/>
                    <a:lstStyle/>
                    <a:p>
                      <a:pPr algn="r"/>
                      <a:r>
                        <a:rPr lang="fr-FR" sz="1800" dirty="0"/>
                        <a:t>1</a:t>
                      </a:r>
                    </a:p>
                  </a:txBody>
                  <a:tcPr marL="91448" marR="91448" marT="45733" marB="45733"/>
                </a:tc>
                <a:extLst>
                  <a:ext uri="{0D108BD9-81ED-4DB2-BD59-A6C34878D82A}">
                    <a16:rowId xmlns:a16="http://schemas.microsoft.com/office/drawing/2014/main" val="10001"/>
                  </a:ext>
                </a:extLst>
              </a:tr>
              <a:tr h="370946">
                <a:tc>
                  <a:txBody>
                    <a:bodyPr/>
                    <a:lstStyle/>
                    <a:p>
                      <a:r>
                        <a:rPr lang="fr-FR" sz="1800" dirty="0"/>
                        <a:t>1</a:t>
                      </a:r>
                    </a:p>
                  </a:txBody>
                  <a:tcPr marL="91448" marR="91448" marT="45733" marB="45733"/>
                </a:tc>
                <a:tc>
                  <a:txBody>
                    <a:bodyPr/>
                    <a:lstStyle/>
                    <a:p>
                      <a:pPr algn="r"/>
                      <a:endParaRPr lang="fr-FR" sz="1800" dirty="0"/>
                    </a:p>
                  </a:txBody>
                  <a:tcPr marL="91448" marR="91448" marT="45733" marB="45733"/>
                </a:tc>
                <a:tc>
                  <a:txBody>
                    <a:bodyPr/>
                    <a:lstStyle/>
                    <a:p>
                      <a:pPr algn="r"/>
                      <a:endParaRPr lang="fr-FR" sz="1800"/>
                    </a:p>
                  </a:txBody>
                  <a:tcPr marL="91448" marR="91448" marT="45733" marB="45733"/>
                </a:tc>
                <a:tc>
                  <a:txBody>
                    <a:bodyPr/>
                    <a:lstStyle/>
                    <a:p>
                      <a:pPr algn="r"/>
                      <a:endParaRPr lang="fr-FR" sz="1800" dirty="0"/>
                    </a:p>
                  </a:txBody>
                  <a:tcPr marL="91448" marR="91448" marT="45733" marB="45733"/>
                </a:tc>
                <a:tc>
                  <a:txBody>
                    <a:bodyPr/>
                    <a:lstStyle/>
                    <a:p>
                      <a:pPr algn="r"/>
                      <a:r>
                        <a:rPr lang="fr-FR" sz="1800" dirty="0"/>
                        <a:t>1</a:t>
                      </a:r>
                    </a:p>
                  </a:txBody>
                  <a:tcPr marL="91448" marR="91448" marT="45733" marB="45733"/>
                </a:tc>
                <a:extLst>
                  <a:ext uri="{0D108BD9-81ED-4DB2-BD59-A6C34878D82A}">
                    <a16:rowId xmlns:a16="http://schemas.microsoft.com/office/drawing/2014/main" val="10002"/>
                  </a:ext>
                </a:extLst>
              </a:tr>
            </a:tbl>
          </a:graphicData>
        </a:graphic>
      </p:graphicFrame>
      <p:sp>
        <p:nvSpPr>
          <p:cNvPr id="46149" name="Text Box 43"/>
          <p:cNvSpPr txBox="1">
            <a:spLocks noChangeArrowheads="1"/>
          </p:cNvSpPr>
          <p:nvPr/>
        </p:nvSpPr>
        <p:spPr bwMode="auto">
          <a:xfrm>
            <a:off x="787400" y="2565400"/>
            <a:ext cx="2197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d'observation</a:t>
            </a:r>
            <a:endParaRPr lang="fr-CA" altLang="en-US" sz="1600" b="1">
              <a:solidFill>
                <a:srgbClr val="000000"/>
              </a:solidFill>
              <a:latin typeface="Calibri" pitchFamily="34" charset="0"/>
            </a:endParaRPr>
          </a:p>
        </p:txBody>
      </p:sp>
      <p:sp>
        <p:nvSpPr>
          <p:cNvPr id="46150" name="Text Box 43"/>
          <p:cNvSpPr txBox="1">
            <a:spLocks noChangeArrowheads="1"/>
          </p:cNvSpPr>
          <p:nvPr/>
        </p:nvSpPr>
        <p:spPr bwMode="auto">
          <a:xfrm>
            <a:off x="3906838" y="2571750"/>
            <a:ext cx="2443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de transition</a:t>
            </a:r>
            <a:endParaRPr lang="fr-CA" altLang="en-US" sz="1600" b="1">
              <a:solidFill>
                <a:srgbClr val="000000"/>
              </a:solidFill>
              <a:latin typeface="Calibri" pitchFamily="34" charset="0"/>
            </a:endParaRPr>
          </a:p>
        </p:txBody>
      </p:sp>
      <p:sp>
        <p:nvSpPr>
          <p:cNvPr id="18" name="Text Box 43"/>
          <p:cNvSpPr txBox="1">
            <a:spLocks noChangeArrowheads="1"/>
          </p:cNvSpPr>
          <p:nvPr/>
        </p:nvSpPr>
        <p:spPr bwMode="auto">
          <a:xfrm>
            <a:off x="7000875" y="2589213"/>
            <a:ext cx="24431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a:solidFill>
                  <a:srgbClr val="000000"/>
                </a:solidFill>
                <a:latin typeface="+mn-lt"/>
              </a:rPr>
              <a:t>Distribution initiale</a:t>
            </a:r>
          </a:p>
        </p:txBody>
      </p:sp>
      <p:sp>
        <p:nvSpPr>
          <p:cNvPr id="46152" name="Text Box 43"/>
          <p:cNvSpPr txBox="1">
            <a:spLocks noChangeArrowheads="1"/>
          </p:cNvSpPr>
          <p:nvPr/>
        </p:nvSpPr>
        <p:spPr bwMode="auto">
          <a:xfrm rot="-5400000">
            <a:off x="1270794" y="4934744"/>
            <a:ext cx="666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CA" altLang="en-US" sz="1600" b="1">
                <a:solidFill>
                  <a:srgbClr val="000000"/>
                </a:solidFill>
                <a:latin typeface="Calibri" pitchFamily="34" charset="0"/>
              </a:rPr>
              <a:t>β(i,t)</a:t>
            </a:r>
          </a:p>
        </p:txBody>
      </p:sp>
      <p:cxnSp>
        <p:nvCxnSpPr>
          <p:cNvPr id="9" name="Connecteur droit 8"/>
          <p:cNvCxnSpPr>
            <a:cxnSpLocks noChangeShapeType="1"/>
          </p:cNvCxnSpPr>
          <p:nvPr/>
        </p:nvCxnSpPr>
        <p:spPr bwMode="auto">
          <a:xfrm>
            <a:off x="1831975" y="4518025"/>
            <a:ext cx="1082675" cy="334963"/>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2" name="Text Box 43"/>
          <p:cNvSpPr txBox="1">
            <a:spLocks noChangeArrowheads="1"/>
          </p:cNvSpPr>
          <p:nvPr/>
        </p:nvSpPr>
        <p:spPr bwMode="auto">
          <a:xfrm>
            <a:off x="2644775" y="4468813"/>
            <a:ext cx="269875" cy="3397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err="1">
                <a:solidFill>
                  <a:schemeClr val="bg1"/>
                </a:solidFill>
                <a:latin typeface="+mn-lt"/>
              </a:rPr>
              <a:t>t</a:t>
            </a:r>
            <a:endParaRPr lang="fr-CA" sz="1600" b="1" dirty="0">
              <a:solidFill>
                <a:schemeClr val="bg1"/>
              </a:solidFill>
              <a:latin typeface="+mn-lt"/>
            </a:endParaRPr>
          </a:p>
        </p:txBody>
      </p:sp>
      <p:graphicFrame>
        <p:nvGraphicFramePr>
          <p:cNvPr id="23" name="Tableau 22"/>
          <p:cNvGraphicFramePr>
            <a:graphicFrameLocks noGrp="1"/>
          </p:cNvGraphicFramePr>
          <p:nvPr/>
        </p:nvGraphicFramePr>
        <p:xfrm>
          <a:off x="6675438" y="2925763"/>
          <a:ext cx="2273300" cy="795337"/>
        </p:xfrm>
        <a:graphic>
          <a:graphicData uri="http://schemas.openxmlformats.org/drawingml/2006/table">
            <a:tbl>
              <a:tblPr firstRow="1" bandRow="1">
                <a:tableStyleId>{5C22544A-7EE6-4342-B048-85BDC9FD1C3A}</a:tableStyleId>
              </a:tblPr>
              <a:tblGrid>
                <a:gridCol w="1037694">
                  <a:extLst>
                    <a:ext uri="{9D8B030D-6E8A-4147-A177-3AD203B41FA5}">
                      <a16:colId xmlns:a16="http://schemas.microsoft.com/office/drawing/2014/main" val="20000"/>
                    </a:ext>
                  </a:extLst>
                </a:gridCol>
                <a:gridCol w="633851">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407694">
                <a:tc>
                  <a:txBody>
                    <a:bodyPr/>
                    <a:lstStyle/>
                    <a:p>
                      <a:endParaRPr lang="fr-FR" sz="1600" dirty="0"/>
                    </a:p>
                  </a:txBody>
                  <a:tcPr marL="91467" marR="91467" marT="45715" marB="45715"/>
                </a:tc>
                <a:tc>
                  <a:txBody>
                    <a:bodyPr/>
                    <a:lstStyle/>
                    <a:p>
                      <a:r>
                        <a:rPr lang="fr-FR" sz="1600" i="1" dirty="0"/>
                        <a:t>H</a:t>
                      </a:r>
                      <a:r>
                        <a:rPr lang="fr-FR" sz="1600" i="0" baseline="-25000" dirty="0"/>
                        <a:t>1</a:t>
                      </a:r>
                      <a:r>
                        <a:rPr lang="fr-FR" sz="1600" dirty="0"/>
                        <a:t>=0</a:t>
                      </a:r>
                    </a:p>
                  </a:txBody>
                  <a:tcPr marL="91467" marR="91467" marT="45715" marB="45715"/>
                </a:tc>
                <a:tc>
                  <a:txBody>
                    <a:bodyPr/>
                    <a:lstStyle/>
                    <a:p>
                      <a:r>
                        <a:rPr lang="fr-FR" sz="1600" i="1" dirty="0"/>
                        <a:t>H</a:t>
                      </a:r>
                      <a:r>
                        <a:rPr lang="fr-FR" sz="1600" i="0" baseline="-25000" dirty="0"/>
                        <a:t>1</a:t>
                      </a:r>
                      <a:r>
                        <a:rPr lang="fr-FR" sz="1600" dirty="0"/>
                        <a:t>=1</a:t>
                      </a:r>
                    </a:p>
                  </a:txBody>
                  <a:tcPr marL="91467" marR="91467" marT="45715" marB="45715"/>
                </a:tc>
                <a:extLst>
                  <a:ext uri="{0D108BD9-81ED-4DB2-BD59-A6C34878D82A}">
                    <a16:rowId xmlns:a16="http://schemas.microsoft.com/office/drawing/2014/main" val="10000"/>
                  </a:ext>
                </a:extLst>
              </a:tr>
              <a:tr h="387643">
                <a:tc>
                  <a:txBody>
                    <a:bodyPr/>
                    <a:lstStyle/>
                    <a:p>
                      <a:r>
                        <a:rPr lang="fr-FR" sz="1600" i="1" dirty="0"/>
                        <a:t>P</a:t>
                      </a:r>
                      <a:r>
                        <a:rPr lang="fr-FR" sz="1600" dirty="0"/>
                        <a:t>(</a:t>
                      </a:r>
                      <a:r>
                        <a:rPr lang="fr-FR" sz="1600" i="1" dirty="0"/>
                        <a:t>H</a:t>
                      </a:r>
                      <a:r>
                        <a:rPr lang="fr-FR" sz="1600" i="0" baseline="-25000" dirty="0"/>
                        <a:t>1</a:t>
                      </a:r>
                      <a:r>
                        <a:rPr lang="fr-FR" sz="1600" dirty="0"/>
                        <a:t>)</a:t>
                      </a:r>
                    </a:p>
                  </a:txBody>
                  <a:tcPr marL="91467" marR="91467" marT="45715" marB="45715"/>
                </a:tc>
                <a:tc>
                  <a:txBody>
                    <a:bodyPr/>
                    <a:lstStyle/>
                    <a:p>
                      <a:r>
                        <a:rPr lang="fr-FR" sz="1600" dirty="0"/>
                        <a:t>0.5</a:t>
                      </a:r>
                    </a:p>
                  </a:txBody>
                  <a:tcPr marL="91467" marR="91467" marT="45715" marB="45715"/>
                </a:tc>
                <a:tc>
                  <a:txBody>
                    <a:bodyPr/>
                    <a:lstStyle/>
                    <a:p>
                      <a:r>
                        <a:rPr lang="fr-FR" sz="1600" dirty="0"/>
                        <a:t>0.5</a:t>
                      </a:r>
                    </a:p>
                  </a:txBody>
                  <a:tcPr marL="91467" marR="91467" marT="45715" marB="45715"/>
                </a:tc>
                <a:extLst>
                  <a:ext uri="{0D108BD9-81ED-4DB2-BD59-A6C34878D82A}">
                    <a16:rowId xmlns:a16="http://schemas.microsoft.com/office/drawing/2014/main" val="10001"/>
                  </a:ext>
                </a:extLst>
              </a:tr>
            </a:tbl>
          </a:graphicData>
        </a:graphic>
      </p:graphicFrame>
      <p:cxnSp>
        <p:nvCxnSpPr>
          <p:cNvPr id="20" name="Connecteur droit avec flèche 19"/>
          <p:cNvCxnSpPr>
            <a:cxnSpLocks noChangeShapeType="1"/>
          </p:cNvCxnSpPr>
          <p:nvPr/>
        </p:nvCxnSpPr>
        <p:spPr bwMode="auto">
          <a:xfrm>
            <a:off x="5981700" y="5499100"/>
            <a:ext cx="600075" cy="0"/>
          </a:xfrm>
          <a:prstGeom prst="straightConnector1">
            <a:avLst/>
          </a:prstGeom>
          <a:noFill/>
          <a:ln w="25400">
            <a:solidFill>
              <a:srgbClr val="000000"/>
            </a:solidFill>
            <a:round/>
            <a:headEnd type="arrow" w="med" len="me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1" name="Connecteur droit avec flèche 20"/>
          <p:cNvCxnSpPr>
            <a:cxnSpLocks noChangeShapeType="1"/>
          </p:cNvCxnSpPr>
          <p:nvPr/>
        </p:nvCxnSpPr>
        <p:spPr bwMode="auto">
          <a:xfrm flipV="1">
            <a:off x="5975350" y="5119688"/>
            <a:ext cx="588963" cy="347662"/>
          </a:xfrm>
          <a:prstGeom prst="straightConnector1">
            <a:avLst/>
          </a:prstGeom>
          <a:noFill/>
          <a:ln w="25400">
            <a:solidFill>
              <a:srgbClr val="000000"/>
            </a:solidFill>
            <a:round/>
            <a:headEnd type="arrow" w="med" len="me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fr-FR" altLang="ko-KR" dirty="0">
                <a:latin typeface="Arial" pitchFamily="34" charset="0"/>
                <a:ea typeface="ＭＳ Ｐゴシック" pitchFamily="34" charset="-128"/>
              </a:rPr>
              <a:t>Exemple - Programmation dynamique à rebours pour un HMM</a:t>
            </a:r>
            <a:endParaRPr lang="fr-CA" altLang="ko-KR" dirty="0">
              <a:latin typeface="Arial" pitchFamily="34" charset="0"/>
              <a:ea typeface="ＭＳ Ｐゴシック" pitchFamily="34" charset="-128"/>
            </a:endParaRPr>
          </a:p>
        </p:txBody>
      </p:sp>
      <p:sp>
        <p:nvSpPr>
          <p:cNvPr id="47107" name="Rectangle 6"/>
          <p:cNvSpPr>
            <a:spLocks noGrp="1" noChangeArrowheads="1"/>
          </p:cNvSpPr>
          <p:nvPr>
            <p:ph idx="1"/>
          </p:nvPr>
        </p:nvSpPr>
        <p:spPr/>
        <p:txBody>
          <a:bodyPr/>
          <a:lstStyle/>
          <a:p>
            <a:pPr eaLnBrk="1" hangingPunct="1"/>
            <a:r>
              <a:rPr lang="fr-CA" altLang="ko-KR" dirty="0">
                <a:ea typeface="ＭＳ Ｐゴシック" pitchFamily="34" charset="-128"/>
              </a:rPr>
              <a:t>Décoder un message binaire avec canal bruité (T=4)</a:t>
            </a:r>
          </a:p>
          <a:p>
            <a:pPr lvl="1" eaLnBrk="1" hangingPunct="1"/>
            <a:r>
              <a:rPr lang="fr-CA" altLang="ko-KR" dirty="0">
                <a:ea typeface="ＭＳ Ｐゴシック" pitchFamily="34" charset="-128"/>
              </a:rPr>
              <a:t>message observé: </a:t>
            </a:r>
            <a:r>
              <a:rPr lang="fr-CA" altLang="ko-KR" i="1" dirty="0">
                <a:ea typeface="ＭＳ Ｐゴシック" pitchFamily="34" charset="-128"/>
              </a:rPr>
              <a:t>S</a:t>
            </a:r>
            <a:r>
              <a:rPr lang="fr-CA" altLang="ko-KR" baseline="-25000" dirty="0">
                <a:ea typeface="ＭＳ Ｐゴシック" pitchFamily="34" charset="-128"/>
              </a:rPr>
              <a:t>1</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2</a:t>
            </a:r>
            <a:r>
              <a:rPr lang="fr-CA" altLang="ko-KR" dirty="0">
                <a:ea typeface="ＭＳ Ｐゴシック" pitchFamily="34" charset="-128"/>
              </a:rPr>
              <a:t>=1, </a:t>
            </a:r>
            <a:r>
              <a:rPr lang="fr-CA" altLang="ko-KR" i="1" dirty="0">
                <a:ea typeface="ＭＳ Ｐゴシック" pitchFamily="34" charset="-128"/>
              </a:rPr>
              <a:t>S</a:t>
            </a:r>
            <a:r>
              <a:rPr lang="fr-CA" altLang="ko-KR" baseline="-25000" dirty="0">
                <a:ea typeface="ＭＳ Ｐゴシック" pitchFamily="34" charset="-128"/>
              </a:rPr>
              <a:t>3</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4</a:t>
            </a:r>
            <a:r>
              <a:rPr lang="fr-CA" altLang="ko-KR" dirty="0">
                <a:ea typeface="ＭＳ Ｐゴシック" pitchFamily="34" charset="-128"/>
              </a:rPr>
              <a:t>=0</a:t>
            </a: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r>
              <a:rPr lang="fr-CA" altLang="ko-KR" dirty="0">
                <a:ea typeface="ＭＳ Ｐゴシック" pitchFamily="34" charset="-128"/>
              </a:rPr>
              <a:t>récursion β(1,3) = 0.9 x 0.4 x 1 + 0.2 x 0.6 x 1 = 0.48</a:t>
            </a:r>
            <a:endParaRPr lang="fr-CA" altLang="ko-KR" sz="1600" dirty="0">
              <a:ea typeface="ＭＳ Ｐゴシック" pitchFamily="34" charset="-128"/>
            </a:endParaRPr>
          </a:p>
        </p:txBody>
      </p:sp>
      <p:sp>
        <p:nvSpPr>
          <p:cNvPr id="47108"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47109"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47110"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5938BD95-3927-49D6-BFB5-13C2BA5D1ED2}" type="slidenum">
              <a:rPr lang="en-US" altLang="en-US" smtClean="0">
                <a:latin typeface="Calibri" pitchFamily="34" charset="0"/>
              </a:rPr>
              <a:pPr/>
              <a:t>88</a:t>
            </a:fld>
            <a:endParaRPr lang="en-US" altLang="en-US">
              <a:latin typeface="Calibri" pitchFamily="34" charset="0"/>
            </a:endParaRPr>
          </a:p>
        </p:txBody>
      </p:sp>
      <p:graphicFrame>
        <p:nvGraphicFramePr>
          <p:cNvPr id="4" name="Tableau 3"/>
          <p:cNvGraphicFramePr>
            <a:graphicFrameLocks noGrp="1"/>
          </p:cNvGraphicFramePr>
          <p:nvPr/>
        </p:nvGraphicFramePr>
        <p:xfrm>
          <a:off x="681038" y="2921000"/>
          <a:ext cx="2273300" cy="1155699"/>
        </p:xfrm>
        <a:graphic>
          <a:graphicData uri="http://schemas.openxmlformats.org/drawingml/2006/table">
            <a:tbl>
              <a:tblPr firstRow="1" bandRow="1">
                <a:tableStyleId>{5C22544A-7EE6-4342-B048-85BDC9FD1C3A}</a:tableStyleId>
              </a:tblPr>
              <a:tblGrid>
                <a:gridCol w="1109906">
                  <a:extLst>
                    <a:ext uri="{9D8B030D-6E8A-4147-A177-3AD203B41FA5}">
                      <a16:colId xmlns:a16="http://schemas.microsoft.com/office/drawing/2014/main" val="20000"/>
                    </a:ext>
                  </a:extLst>
                </a:gridCol>
                <a:gridCol w="561639">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385233">
                <a:tc>
                  <a:txBody>
                    <a:bodyPr/>
                    <a:lstStyle/>
                    <a:p>
                      <a:endParaRPr lang="fr-FR" sz="1100" dirty="0"/>
                    </a:p>
                  </a:txBody>
                  <a:tcPr marL="91467" marR="91467" marT="30398" marB="30398"/>
                </a:tc>
                <a:tc>
                  <a:txBody>
                    <a:bodyPr/>
                    <a:lstStyle/>
                    <a:p>
                      <a:r>
                        <a:rPr lang="fr-FR" sz="1100" i="1" dirty="0" err="1"/>
                        <a:t>H</a:t>
                      </a:r>
                      <a:r>
                        <a:rPr lang="fr-FR" sz="1100" baseline="-25000" dirty="0" err="1"/>
                        <a:t>t</a:t>
                      </a:r>
                      <a:r>
                        <a:rPr lang="fr-FR" sz="1100" dirty="0"/>
                        <a:t>=0</a:t>
                      </a:r>
                    </a:p>
                  </a:txBody>
                  <a:tcPr marL="91467" marR="91467" marT="30398" marB="30398"/>
                </a:tc>
                <a:tc>
                  <a:txBody>
                    <a:bodyPr/>
                    <a:lstStyle/>
                    <a:p>
                      <a:r>
                        <a:rPr lang="fr-FR" sz="1100" i="1" dirty="0" err="1"/>
                        <a:t>H</a:t>
                      </a:r>
                      <a:r>
                        <a:rPr lang="fr-FR" sz="1100" baseline="-25000" dirty="0" err="1"/>
                        <a:t>t</a:t>
                      </a:r>
                      <a:r>
                        <a:rPr lang="fr-FR" sz="1100" dirty="0"/>
                        <a:t>=1</a:t>
                      </a:r>
                    </a:p>
                  </a:txBody>
                  <a:tcPr marL="91467" marR="91467" marT="30398" marB="30398"/>
                </a:tc>
                <a:extLst>
                  <a:ext uri="{0D108BD9-81ED-4DB2-BD59-A6C34878D82A}">
                    <a16:rowId xmlns:a16="http://schemas.microsoft.com/office/drawing/2014/main" val="10000"/>
                  </a:ext>
                </a:extLst>
              </a:tr>
              <a:tr h="385233">
                <a:tc>
                  <a:txBody>
                    <a:bodyPr/>
                    <a:lstStyle/>
                    <a:p>
                      <a:r>
                        <a:rPr lang="fr-FR" sz="1100" i="1" dirty="0"/>
                        <a:t>P</a:t>
                      </a:r>
                      <a:r>
                        <a:rPr lang="fr-FR" sz="1100" dirty="0"/>
                        <a:t>(</a:t>
                      </a:r>
                      <a:r>
                        <a:rPr lang="fr-FR" sz="1100" i="1" dirty="0"/>
                        <a:t>S</a:t>
                      </a:r>
                      <a:r>
                        <a:rPr lang="fr-FR" sz="1100" baseline="-25000" dirty="0"/>
                        <a:t>t</a:t>
                      </a:r>
                      <a:r>
                        <a:rPr lang="fr-FR" sz="1100" dirty="0"/>
                        <a:t>=0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0.9</a:t>
                      </a:r>
                    </a:p>
                  </a:txBody>
                  <a:tcPr marL="91467" marR="91467" marT="30398" marB="30398"/>
                </a:tc>
                <a:tc>
                  <a:txBody>
                    <a:bodyPr/>
                    <a:lstStyle/>
                    <a:p>
                      <a:r>
                        <a:rPr lang="fr-FR" sz="1100" dirty="0"/>
                        <a:t>0.2</a:t>
                      </a:r>
                    </a:p>
                  </a:txBody>
                  <a:tcPr marL="91467" marR="91467" marT="30398" marB="30398"/>
                </a:tc>
                <a:extLst>
                  <a:ext uri="{0D108BD9-81ED-4DB2-BD59-A6C34878D82A}">
                    <a16:rowId xmlns:a16="http://schemas.microsoft.com/office/drawing/2014/main" val="10001"/>
                  </a:ext>
                </a:extLst>
              </a:tr>
              <a:tr h="385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100" i="1" dirty="0"/>
                        <a:t>P</a:t>
                      </a:r>
                      <a:r>
                        <a:rPr lang="fr-FR" sz="1100" dirty="0"/>
                        <a:t>(</a:t>
                      </a:r>
                      <a:r>
                        <a:rPr lang="fr-FR" sz="1100" i="1" dirty="0"/>
                        <a:t>S</a:t>
                      </a:r>
                      <a:r>
                        <a:rPr lang="fr-FR" sz="1100" baseline="-25000" dirty="0"/>
                        <a:t>t</a:t>
                      </a:r>
                      <a:r>
                        <a:rPr lang="fr-FR" sz="1100" dirty="0"/>
                        <a:t>=1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0.1</a:t>
                      </a:r>
                    </a:p>
                  </a:txBody>
                  <a:tcPr marL="91467" marR="91467" marT="30398" marB="30398"/>
                </a:tc>
                <a:tc>
                  <a:txBody>
                    <a:bodyPr/>
                    <a:lstStyle/>
                    <a:p>
                      <a:r>
                        <a:rPr lang="fr-FR" sz="1100" dirty="0"/>
                        <a:t>0.8</a:t>
                      </a:r>
                    </a:p>
                  </a:txBody>
                  <a:tcPr marL="91467" marR="91467" marT="30398" marB="30398"/>
                </a:tc>
                <a:extLst>
                  <a:ext uri="{0D108BD9-81ED-4DB2-BD59-A6C34878D82A}">
                    <a16:rowId xmlns:a16="http://schemas.microsoft.com/office/drawing/2014/main" val="10002"/>
                  </a:ext>
                </a:extLst>
              </a:tr>
            </a:tbl>
          </a:graphicData>
        </a:graphic>
      </p:graphicFrame>
      <p:graphicFrame>
        <p:nvGraphicFramePr>
          <p:cNvPr id="11" name="Tableau 10"/>
          <p:cNvGraphicFramePr>
            <a:graphicFrameLocks noGrp="1"/>
          </p:cNvGraphicFramePr>
          <p:nvPr/>
        </p:nvGraphicFramePr>
        <p:xfrm>
          <a:off x="3681413" y="2925763"/>
          <a:ext cx="2708275" cy="1157287"/>
        </p:xfrm>
        <a:graphic>
          <a:graphicData uri="http://schemas.openxmlformats.org/drawingml/2006/table">
            <a:tbl>
              <a:tblPr firstRow="1" bandRow="1">
                <a:tableStyleId>{5C22544A-7EE6-4342-B048-85BDC9FD1C3A}</a:tableStyleId>
              </a:tblPr>
              <a:tblGrid>
                <a:gridCol w="1260892">
                  <a:extLst>
                    <a:ext uri="{9D8B030D-6E8A-4147-A177-3AD203B41FA5}">
                      <a16:colId xmlns:a16="http://schemas.microsoft.com/office/drawing/2014/main" val="20000"/>
                    </a:ext>
                  </a:extLst>
                </a:gridCol>
                <a:gridCol w="712164">
                  <a:extLst>
                    <a:ext uri="{9D8B030D-6E8A-4147-A177-3AD203B41FA5}">
                      <a16:colId xmlns:a16="http://schemas.microsoft.com/office/drawing/2014/main" val="20001"/>
                    </a:ext>
                  </a:extLst>
                </a:gridCol>
                <a:gridCol w="735219">
                  <a:extLst>
                    <a:ext uri="{9D8B030D-6E8A-4147-A177-3AD203B41FA5}">
                      <a16:colId xmlns:a16="http://schemas.microsoft.com/office/drawing/2014/main" val="20002"/>
                    </a:ext>
                  </a:extLst>
                </a:gridCol>
              </a:tblGrid>
              <a:tr h="408062">
                <a:tc>
                  <a:txBody>
                    <a:bodyPr/>
                    <a:lstStyle/>
                    <a:p>
                      <a:endParaRPr lang="fr-FR" sz="1600" dirty="0"/>
                    </a:p>
                  </a:txBody>
                  <a:tcPr marL="91434" marR="91434" marT="45756" marB="45756"/>
                </a:tc>
                <a:tc>
                  <a:txBody>
                    <a:bodyPr/>
                    <a:lstStyle/>
                    <a:p>
                      <a:r>
                        <a:rPr lang="fr-FR" sz="1600" i="1" dirty="0"/>
                        <a:t>H</a:t>
                      </a:r>
                      <a:r>
                        <a:rPr lang="fr-FR" sz="1600" baseline="-25000" dirty="0"/>
                        <a:t>t-1</a:t>
                      </a:r>
                      <a:r>
                        <a:rPr lang="fr-FR" sz="1600" dirty="0"/>
                        <a:t>=0</a:t>
                      </a:r>
                    </a:p>
                  </a:txBody>
                  <a:tcPr marL="91434" marR="91434" marT="45756" marB="45756"/>
                </a:tc>
                <a:tc>
                  <a:txBody>
                    <a:bodyPr/>
                    <a:lstStyle/>
                    <a:p>
                      <a:r>
                        <a:rPr lang="fr-FR" sz="1600" i="1" dirty="0"/>
                        <a:t>H</a:t>
                      </a:r>
                      <a:r>
                        <a:rPr lang="fr-FR" sz="1600" baseline="-25000" dirty="0"/>
                        <a:t>t-1</a:t>
                      </a:r>
                      <a:r>
                        <a:rPr lang="fr-FR" sz="1600" dirty="0"/>
                        <a:t>=1</a:t>
                      </a:r>
                    </a:p>
                  </a:txBody>
                  <a:tcPr marL="91434" marR="91434" marT="45756" marB="45756"/>
                </a:tc>
                <a:extLst>
                  <a:ext uri="{0D108BD9-81ED-4DB2-BD59-A6C34878D82A}">
                    <a16:rowId xmlns:a16="http://schemas.microsoft.com/office/drawing/2014/main" val="10000"/>
                  </a:ext>
                </a:extLst>
              </a:tr>
              <a:tr h="387992">
                <a:tc>
                  <a:txBody>
                    <a:bodyPr/>
                    <a:lstStyle/>
                    <a:p>
                      <a:r>
                        <a:rPr lang="fr-FR" sz="1600" i="1" dirty="0"/>
                        <a:t>P</a:t>
                      </a:r>
                      <a:r>
                        <a:rPr lang="fr-FR" sz="1600" dirty="0"/>
                        <a:t>(</a:t>
                      </a:r>
                      <a:r>
                        <a:rPr lang="fr-FR" sz="1600" i="1" dirty="0" err="1"/>
                        <a:t>H</a:t>
                      </a:r>
                      <a:r>
                        <a:rPr lang="fr-FR" sz="1600" baseline="-25000" dirty="0" err="1"/>
                        <a:t>t</a:t>
                      </a:r>
                      <a:r>
                        <a:rPr lang="fr-FR" sz="1600" dirty="0"/>
                        <a:t>=0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0.3</a:t>
                      </a:r>
                    </a:p>
                  </a:txBody>
                  <a:tcPr marL="91434" marR="91434" marT="45756" marB="45756"/>
                </a:tc>
                <a:tc>
                  <a:txBody>
                    <a:bodyPr/>
                    <a:lstStyle/>
                    <a:p>
                      <a:pPr algn="ctr"/>
                      <a:r>
                        <a:rPr lang="fr-FR" sz="1600" dirty="0"/>
                        <a:t>0.4</a:t>
                      </a:r>
                    </a:p>
                  </a:txBody>
                  <a:tcPr marL="91434" marR="91434" marT="45756" marB="45756"/>
                </a:tc>
                <a:extLst>
                  <a:ext uri="{0D108BD9-81ED-4DB2-BD59-A6C34878D82A}">
                    <a16:rowId xmlns:a16="http://schemas.microsoft.com/office/drawing/2014/main" val="10001"/>
                  </a:ext>
                </a:extLst>
              </a:tr>
              <a:tr h="361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i="1" dirty="0"/>
                        <a:t>P</a:t>
                      </a:r>
                      <a:r>
                        <a:rPr lang="fr-FR" sz="1600" dirty="0"/>
                        <a:t>(</a:t>
                      </a:r>
                      <a:r>
                        <a:rPr lang="fr-FR" sz="1600" i="1" dirty="0" err="1"/>
                        <a:t>H</a:t>
                      </a:r>
                      <a:r>
                        <a:rPr lang="fr-FR" sz="1600" i="1" baseline="-25000" dirty="0" err="1"/>
                        <a:t>t</a:t>
                      </a:r>
                      <a:r>
                        <a:rPr lang="fr-FR" sz="1600" dirty="0"/>
                        <a:t>=1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0.7</a:t>
                      </a:r>
                    </a:p>
                  </a:txBody>
                  <a:tcPr marL="91434" marR="91434" marT="45756" marB="45756"/>
                </a:tc>
                <a:tc>
                  <a:txBody>
                    <a:bodyPr/>
                    <a:lstStyle/>
                    <a:p>
                      <a:pPr algn="ctr"/>
                      <a:r>
                        <a:rPr lang="fr-FR" sz="1600" dirty="0"/>
                        <a:t>0.6</a:t>
                      </a:r>
                    </a:p>
                  </a:txBody>
                  <a:tcPr marL="91434" marR="91434" marT="45756" marB="45756"/>
                </a:tc>
                <a:extLst>
                  <a:ext uri="{0D108BD9-81ED-4DB2-BD59-A6C34878D82A}">
                    <a16:rowId xmlns:a16="http://schemas.microsoft.com/office/drawing/2014/main" val="10002"/>
                  </a:ext>
                </a:extLst>
              </a:tr>
            </a:tbl>
          </a:graphicData>
        </a:graphic>
      </p:graphicFrame>
      <p:graphicFrame>
        <p:nvGraphicFramePr>
          <p:cNvPr id="5" name="Tableau 4"/>
          <p:cNvGraphicFramePr>
            <a:graphicFrameLocks noGrp="1"/>
          </p:cNvGraphicFramePr>
          <p:nvPr/>
        </p:nvGraphicFramePr>
        <p:xfrm>
          <a:off x="1844675" y="4511675"/>
          <a:ext cx="5387975" cy="1112838"/>
        </p:xfrm>
        <a:graphic>
          <a:graphicData uri="http://schemas.openxmlformats.org/drawingml/2006/table">
            <a:tbl>
              <a:tblPr firstRow="1" bandRow="1">
                <a:tableStyleId>{5C22544A-7EE6-4342-B048-85BDC9FD1C3A}</a:tableStyleId>
              </a:tblPr>
              <a:tblGrid>
                <a:gridCol w="1077595">
                  <a:extLst>
                    <a:ext uri="{9D8B030D-6E8A-4147-A177-3AD203B41FA5}">
                      <a16:colId xmlns:a16="http://schemas.microsoft.com/office/drawing/2014/main" val="20000"/>
                    </a:ext>
                  </a:extLst>
                </a:gridCol>
                <a:gridCol w="1077595">
                  <a:extLst>
                    <a:ext uri="{9D8B030D-6E8A-4147-A177-3AD203B41FA5}">
                      <a16:colId xmlns:a16="http://schemas.microsoft.com/office/drawing/2014/main" val="20001"/>
                    </a:ext>
                  </a:extLst>
                </a:gridCol>
                <a:gridCol w="1077595">
                  <a:extLst>
                    <a:ext uri="{9D8B030D-6E8A-4147-A177-3AD203B41FA5}">
                      <a16:colId xmlns:a16="http://schemas.microsoft.com/office/drawing/2014/main" val="20002"/>
                    </a:ext>
                  </a:extLst>
                </a:gridCol>
                <a:gridCol w="1077595">
                  <a:extLst>
                    <a:ext uri="{9D8B030D-6E8A-4147-A177-3AD203B41FA5}">
                      <a16:colId xmlns:a16="http://schemas.microsoft.com/office/drawing/2014/main" val="20003"/>
                    </a:ext>
                  </a:extLst>
                </a:gridCol>
                <a:gridCol w="1077595">
                  <a:extLst>
                    <a:ext uri="{9D8B030D-6E8A-4147-A177-3AD203B41FA5}">
                      <a16:colId xmlns:a16="http://schemas.microsoft.com/office/drawing/2014/main" val="20004"/>
                    </a:ext>
                  </a:extLst>
                </a:gridCol>
              </a:tblGrid>
              <a:tr h="370946">
                <a:tc>
                  <a:txBody>
                    <a:bodyPr/>
                    <a:lstStyle/>
                    <a:p>
                      <a:r>
                        <a:rPr lang="fr-FR" sz="1800" dirty="0"/>
                        <a:t>i</a:t>
                      </a:r>
                    </a:p>
                  </a:txBody>
                  <a:tcPr marL="91448" marR="91448" marT="45733" marB="45733"/>
                </a:tc>
                <a:tc>
                  <a:txBody>
                    <a:bodyPr/>
                    <a:lstStyle/>
                    <a:p>
                      <a:pPr algn="r"/>
                      <a:r>
                        <a:rPr lang="fr-FR" sz="1800" dirty="0"/>
                        <a:t>1</a:t>
                      </a:r>
                    </a:p>
                  </a:txBody>
                  <a:tcPr marL="91448" marR="91448" marT="45733" marB="45733"/>
                </a:tc>
                <a:tc>
                  <a:txBody>
                    <a:bodyPr/>
                    <a:lstStyle/>
                    <a:p>
                      <a:pPr algn="r"/>
                      <a:r>
                        <a:rPr lang="fr-FR" sz="1800" dirty="0"/>
                        <a:t>2</a:t>
                      </a:r>
                    </a:p>
                  </a:txBody>
                  <a:tcPr marL="91448" marR="91448" marT="45733" marB="45733"/>
                </a:tc>
                <a:tc>
                  <a:txBody>
                    <a:bodyPr/>
                    <a:lstStyle/>
                    <a:p>
                      <a:pPr algn="r"/>
                      <a:r>
                        <a:rPr lang="fr-FR" sz="1800" dirty="0"/>
                        <a:t>3</a:t>
                      </a:r>
                    </a:p>
                  </a:txBody>
                  <a:tcPr marL="91448" marR="91448" marT="45733" marB="45733"/>
                </a:tc>
                <a:tc>
                  <a:txBody>
                    <a:bodyPr/>
                    <a:lstStyle/>
                    <a:p>
                      <a:pPr algn="r"/>
                      <a:r>
                        <a:rPr lang="fr-FR" sz="1800" dirty="0"/>
                        <a:t>4</a:t>
                      </a:r>
                    </a:p>
                  </a:txBody>
                  <a:tcPr marL="91448" marR="91448" marT="45733" marB="45733"/>
                </a:tc>
                <a:extLst>
                  <a:ext uri="{0D108BD9-81ED-4DB2-BD59-A6C34878D82A}">
                    <a16:rowId xmlns:a16="http://schemas.microsoft.com/office/drawing/2014/main" val="10000"/>
                  </a:ext>
                </a:extLst>
              </a:tr>
              <a:tr h="370946">
                <a:tc>
                  <a:txBody>
                    <a:bodyPr/>
                    <a:lstStyle/>
                    <a:p>
                      <a:r>
                        <a:rPr lang="fr-FR" sz="1800" dirty="0"/>
                        <a:t>0</a:t>
                      </a:r>
                    </a:p>
                  </a:txBody>
                  <a:tcPr marL="91448" marR="91448" marT="45733" marB="45733"/>
                </a:tc>
                <a:tc>
                  <a:txBody>
                    <a:bodyPr/>
                    <a:lstStyle/>
                    <a:p>
                      <a:pPr algn="r"/>
                      <a:endParaRPr lang="fr-FR" sz="1800" dirty="0"/>
                    </a:p>
                  </a:txBody>
                  <a:tcPr marL="91448" marR="91448" marT="45733" marB="45733"/>
                </a:tc>
                <a:tc>
                  <a:txBody>
                    <a:bodyPr/>
                    <a:lstStyle/>
                    <a:p>
                      <a:pPr algn="r"/>
                      <a:endParaRPr lang="fr-FR" sz="1800" dirty="0"/>
                    </a:p>
                  </a:txBody>
                  <a:tcPr marL="91448" marR="91448" marT="45733" marB="45733"/>
                </a:tc>
                <a:tc>
                  <a:txBody>
                    <a:bodyPr/>
                    <a:lstStyle/>
                    <a:p>
                      <a:pPr marL="0" marR="0" lvl="1" indent="0" algn="r" defTabSz="457200" rtl="0" eaLnBrk="1" fontAlgn="auto" latinLnBrk="0" hangingPunct="1">
                        <a:lnSpc>
                          <a:spcPct val="100000"/>
                        </a:lnSpc>
                        <a:spcBef>
                          <a:spcPts val="0"/>
                        </a:spcBef>
                        <a:spcAft>
                          <a:spcPts val="0"/>
                        </a:spcAft>
                        <a:buClrTx/>
                        <a:buSzTx/>
                        <a:buFontTx/>
                        <a:buNone/>
                        <a:tabLst/>
                        <a:defRPr/>
                      </a:pPr>
                      <a:r>
                        <a:rPr lang="fr-CA" altLang="ko-KR" sz="1800" dirty="0"/>
                        <a:t>0.41</a:t>
                      </a:r>
                      <a:endParaRPr lang="fr-CA" altLang="ko-KR" sz="1600" dirty="0"/>
                    </a:p>
                  </a:txBody>
                  <a:tcPr marL="91448" marR="91448" marT="45733" marB="45733"/>
                </a:tc>
                <a:tc>
                  <a:txBody>
                    <a:bodyPr/>
                    <a:lstStyle/>
                    <a:p>
                      <a:pPr algn="r"/>
                      <a:r>
                        <a:rPr lang="fr-FR" sz="1800" dirty="0"/>
                        <a:t>1</a:t>
                      </a:r>
                    </a:p>
                  </a:txBody>
                  <a:tcPr marL="91448" marR="91448" marT="45733" marB="45733"/>
                </a:tc>
                <a:extLst>
                  <a:ext uri="{0D108BD9-81ED-4DB2-BD59-A6C34878D82A}">
                    <a16:rowId xmlns:a16="http://schemas.microsoft.com/office/drawing/2014/main" val="10001"/>
                  </a:ext>
                </a:extLst>
              </a:tr>
              <a:tr h="370946">
                <a:tc>
                  <a:txBody>
                    <a:bodyPr/>
                    <a:lstStyle/>
                    <a:p>
                      <a:r>
                        <a:rPr lang="fr-FR" sz="1800" dirty="0"/>
                        <a:t>1</a:t>
                      </a:r>
                    </a:p>
                  </a:txBody>
                  <a:tcPr marL="91448" marR="91448" marT="45733" marB="45733"/>
                </a:tc>
                <a:tc>
                  <a:txBody>
                    <a:bodyPr/>
                    <a:lstStyle/>
                    <a:p>
                      <a:pPr algn="r"/>
                      <a:endParaRPr lang="fr-FR" sz="1800" dirty="0"/>
                    </a:p>
                  </a:txBody>
                  <a:tcPr marL="91448" marR="91448" marT="45733" marB="45733"/>
                </a:tc>
                <a:tc>
                  <a:txBody>
                    <a:bodyPr/>
                    <a:lstStyle/>
                    <a:p>
                      <a:pPr algn="r"/>
                      <a:endParaRPr lang="fr-FR" sz="1800"/>
                    </a:p>
                  </a:txBody>
                  <a:tcPr marL="91448" marR="91448" marT="45733" marB="45733"/>
                </a:tc>
                <a:tc>
                  <a:txBody>
                    <a:bodyPr/>
                    <a:lstStyle/>
                    <a:p>
                      <a:pPr algn="r"/>
                      <a:r>
                        <a:rPr lang="fr-FR" sz="1800" dirty="0"/>
                        <a:t>0.48</a:t>
                      </a:r>
                    </a:p>
                  </a:txBody>
                  <a:tcPr marL="91448" marR="91448" marT="45733" marB="45733"/>
                </a:tc>
                <a:tc>
                  <a:txBody>
                    <a:bodyPr/>
                    <a:lstStyle/>
                    <a:p>
                      <a:pPr algn="r"/>
                      <a:r>
                        <a:rPr lang="fr-FR" sz="1800" dirty="0"/>
                        <a:t>1</a:t>
                      </a:r>
                    </a:p>
                  </a:txBody>
                  <a:tcPr marL="91448" marR="91448" marT="45733" marB="45733"/>
                </a:tc>
                <a:extLst>
                  <a:ext uri="{0D108BD9-81ED-4DB2-BD59-A6C34878D82A}">
                    <a16:rowId xmlns:a16="http://schemas.microsoft.com/office/drawing/2014/main" val="10002"/>
                  </a:ext>
                </a:extLst>
              </a:tr>
            </a:tbl>
          </a:graphicData>
        </a:graphic>
      </p:graphicFrame>
      <p:sp>
        <p:nvSpPr>
          <p:cNvPr id="47173" name="Text Box 43"/>
          <p:cNvSpPr txBox="1">
            <a:spLocks noChangeArrowheads="1"/>
          </p:cNvSpPr>
          <p:nvPr/>
        </p:nvSpPr>
        <p:spPr bwMode="auto">
          <a:xfrm>
            <a:off x="787400" y="2565400"/>
            <a:ext cx="2197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d'observation</a:t>
            </a:r>
            <a:endParaRPr lang="fr-CA" altLang="en-US" sz="1600" b="1">
              <a:solidFill>
                <a:srgbClr val="000000"/>
              </a:solidFill>
              <a:latin typeface="Calibri" pitchFamily="34" charset="0"/>
            </a:endParaRPr>
          </a:p>
        </p:txBody>
      </p:sp>
      <p:sp>
        <p:nvSpPr>
          <p:cNvPr id="47174" name="Text Box 43"/>
          <p:cNvSpPr txBox="1">
            <a:spLocks noChangeArrowheads="1"/>
          </p:cNvSpPr>
          <p:nvPr/>
        </p:nvSpPr>
        <p:spPr bwMode="auto">
          <a:xfrm>
            <a:off x="3906838" y="2571750"/>
            <a:ext cx="2443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de transition</a:t>
            </a:r>
            <a:endParaRPr lang="fr-CA" altLang="en-US" sz="1600" b="1">
              <a:solidFill>
                <a:srgbClr val="000000"/>
              </a:solidFill>
              <a:latin typeface="Calibri" pitchFamily="34" charset="0"/>
            </a:endParaRPr>
          </a:p>
        </p:txBody>
      </p:sp>
      <p:sp>
        <p:nvSpPr>
          <p:cNvPr id="18" name="Text Box 43"/>
          <p:cNvSpPr txBox="1">
            <a:spLocks noChangeArrowheads="1"/>
          </p:cNvSpPr>
          <p:nvPr/>
        </p:nvSpPr>
        <p:spPr bwMode="auto">
          <a:xfrm>
            <a:off x="7000875" y="2589213"/>
            <a:ext cx="24431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a:solidFill>
                  <a:srgbClr val="000000"/>
                </a:solidFill>
                <a:latin typeface="+mn-lt"/>
              </a:rPr>
              <a:t>Distribution initiale</a:t>
            </a:r>
          </a:p>
        </p:txBody>
      </p:sp>
      <p:sp>
        <p:nvSpPr>
          <p:cNvPr id="47176" name="Text Box 43"/>
          <p:cNvSpPr txBox="1">
            <a:spLocks noChangeArrowheads="1"/>
          </p:cNvSpPr>
          <p:nvPr/>
        </p:nvSpPr>
        <p:spPr bwMode="auto">
          <a:xfrm rot="-5400000">
            <a:off x="1270794" y="4934744"/>
            <a:ext cx="666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CA" altLang="en-US" sz="1600" b="1">
                <a:solidFill>
                  <a:srgbClr val="000000"/>
                </a:solidFill>
                <a:latin typeface="Calibri" pitchFamily="34" charset="0"/>
              </a:rPr>
              <a:t>β(i,t)</a:t>
            </a:r>
          </a:p>
        </p:txBody>
      </p:sp>
      <p:cxnSp>
        <p:nvCxnSpPr>
          <p:cNvPr id="9" name="Connecteur droit 8"/>
          <p:cNvCxnSpPr>
            <a:cxnSpLocks noChangeShapeType="1"/>
          </p:cNvCxnSpPr>
          <p:nvPr/>
        </p:nvCxnSpPr>
        <p:spPr bwMode="auto">
          <a:xfrm>
            <a:off x="1831975" y="4518025"/>
            <a:ext cx="1082675" cy="334963"/>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2" name="Text Box 43"/>
          <p:cNvSpPr txBox="1">
            <a:spLocks noChangeArrowheads="1"/>
          </p:cNvSpPr>
          <p:nvPr/>
        </p:nvSpPr>
        <p:spPr bwMode="auto">
          <a:xfrm>
            <a:off x="2644775" y="4468813"/>
            <a:ext cx="269875" cy="3397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err="1">
                <a:solidFill>
                  <a:schemeClr val="bg1"/>
                </a:solidFill>
                <a:latin typeface="+mn-lt"/>
              </a:rPr>
              <a:t>t</a:t>
            </a:r>
            <a:endParaRPr lang="fr-CA" sz="1600" b="1" dirty="0">
              <a:solidFill>
                <a:schemeClr val="bg1"/>
              </a:solidFill>
              <a:latin typeface="+mn-lt"/>
            </a:endParaRPr>
          </a:p>
        </p:txBody>
      </p:sp>
      <p:graphicFrame>
        <p:nvGraphicFramePr>
          <p:cNvPr id="23" name="Tableau 22"/>
          <p:cNvGraphicFramePr>
            <a:graphicFrameLocks noGrp="1"/>
          </p:cNvGraphicFramePr>
          <p:nvPr/>
        </p:nvGraphicFramePr>
        <p:xfrm>
          <a:off x="6675438" y="2925763"/>
          <a:ext cx="2273300" cy="795337"/>
        </p:xfrm>
        <a:graphic>
          <a:graphicData uri="http://schemas.openxmlformats.org/drawingml/2006/table">
            <a:tbl>
              <a:tblPr firstRow="1" bandRow="1">
                <a:tableStyleId>{5C22544A-7EE6-4342-B048-85BDC9FD1C3A}</a:tableStyleId>
              </a:tblPr>
              <a:tblGrid>
                <a:gridCol w="1037694">
                  <a:extLst>
                    <a:ext uri="{9D8B030D-6E8A-4147-A177-3AD203B41FA5}">
                      <a16:colId xmlns:a16="http://schemas.microsoft.com/office/drawing/2014/main" val="20000"/>
                    </a:ext>
                  </a:extLst>
                </a:gridCol>
                <a:gridCol w="633851">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407694">
                <a:tc>
                  <a:txBody>
                    <a:bodyPr/>
                    <a:lstStyle/>
                    <a:p>
                      <a:endParaRPr lang="fr-FR" sz="1600" dirty="0"/>
                    </a:p>
                  </a:txBody>
                  <a:tcPr marL="91467" marR="91467" marT="45715" marB="45715"/>
                </a:tc>
                <a:tc>
                  <a:txBody>
                    <a:bodyPr/>
                    <a:lstStyle/>
                    <a:p>
                      <a:r>
                        <a:rPr lang="fr-FR" sz="1600" i="1" dirty="0"/>
                        <a:t>H</a:t>
                      </a:r>
                      <a:r>
                        <a:rPr lang="fr-FR" sz="1600" i="0" baseline="-25000" dirty="0"/>
                        <a:t>1</a:t>
                      </a:r>
                      <a:r>
                        <a:rPr lang="fr-FR" sz="1600" dirty="0"/>
                        <a:t>=0</a:t>
                      </a:r>
                    </a:p>
                  </a:txBody>
                  <a:tcPr marL="91467" marR="91467" marT="45715" marB="45715"/>
                </a:tc>
                <a:tc>
                  <a:txBody>
                    <a:bodyPr/>
                    <a:lstStyle/>
                    <a:p>
                      <a:r>
                        <a:rPr lang="fr-FR" sz="1600" i="1" dirty="0"/>
                        <a:t>H</a:t>
                      </a:r>
                      <a:r>
                        <a:rPr lang="fr-FR" sz="1600" i="0" baseline="-25000" dirty="0"/>
                        <a:t>1</a:t>
                      </a:r>
                      <a:r>
                        <a:rPr lang="fr-FR" sz="1600" dirty="0"/>
                        <a:t>=1</a:t>
                      </a:r>
                    </a:p>
                  </a:txBody>
                  <a:tcPr marL="91467" marR="91467" marT="45715" marB="45715"/>
                </a:tc>
                <a:extLst>
                  <a:ext uri="{0D108BD9-81ED-4DB2-BD59-A6C34878D82A}">
                    <a16:rowId xmlns:a16="http://schemas.microsoft.com/office/drawing/2014/main" val="10000"/>
                  </a:ext>
                </a:extLst>
              </a:tr>
              <a:tr h="387643">
                <a:tc>
                  <a:txBody>
                    <a:bodyPr/>
                    <a:lstStyle/>
                    <a:p>
                      <a:r>
                        <a:rPr lang="fr-FR" sz="1600" i="1" dirty="0"/>
                        <a:t>P</a:t>
                      </a:r>
                      <a:r>
                        <a:rPr lang="fr-FR" sz="1600" dirty="0"/>
                        <a:t>(</a:t>
                      </a:r>
                      <a:r>
                        <a:rPr lang="fr-FR" sz="1600" i="1" dirty="0"/>
                        <a:t>H</a:t>
                      </a:r>
                      <a:r>
                        <a:rPr lang="fr-FR" sz="1600" i="0" baseline="-25000" dirty="0"/>
                        <a:t>1</a:t>
                      </a:r>
                      <a:r>
                        <a:rPr lang="fr-FR" sz="1600" dirty="0"/>
                        <a:t>)</a:t>
                      </a:r>
                    </a:p>
                  </a:txBody>
                  <a:tcPr marL="91467" marR="91467" marT="45715" marB="45715"/>
                </a:tc>
                <a:tc>
                  <a:txBody>
                    <a:bodyPr/>
                    <a:lstStyle/>
                    <a:p>
                      <a:r>
                        <a:rPr lang="fr-FR" sz="1600" dirty="0"/>
                        <a:t>0.5</a:t>
                      </a:r>
                    </a:p>
                  </a:txBody>
                  <a:tcPr marL="91467" marR="91467" marT="45715" marB="45715"/>
                </a:tc>
                <a:tc>
                  <a:txBody>
                    <a:bodyPr/>
                    <a:lstStyle/>
                    <a:p>
                      <a:r>
                        <a:rPr lang="fr-FR" sz="1600" dirty="0"/>
                        <a:t>0.5</a:t>
                      </a:r>
                    </a:p>
                  </a:txBody>
                  <a:tcPr marL="91467" marR="91467" marT="45715" marB="45715"/>
                </a:tc>
                <a:extLst>
                  <a:ext uri="{0D108BD9-81ED-4DB2-BD59-A6C34878D82A}">
                    <a16:rowId xmlns:a16="http://schemas.microsoft.com/office/drawing/2014/main" val="10001"/>
                  </a:ext>
                </a:extLst>
              </a:tr>
            </a:tbl>
          </a:graphicData>
        </a:graphic>
      </p:graphicFrame>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fr-FR" altLang="ko-KR" dirty="0">
                <a:latin typeface="Arial" pitchFamily="34" charset="0"/>
                <a:ea typeface="ＭＳ Ｐゴシック" pitchFamily="34" charset="-128"/>
              </a:rPr>
              <a:t>Exemple - Programmation dynamique à rebours pour un HMM</a:t>
            </a:r>
            <a:endParaRPr lang="fr-CA" altLang="ko-KR" dirty="0">
              <a:latin typeface="Arial" pitchFamily="34" charset="0"/>
              <a:ea typeface="ＭＳ Ｐゴシック" pitchFamily="34" charset="-128"/>
            </a:endParaRPr>
          </a:p>
        </p:txBody>
      </p:sp>
      <p:sp>
        <p:nvSpPr>
          <p:cNvPr id="48131" name="Rectangle 6"/>
          <p:cNvSpPr>
            <a:spLocks noGrp="1" noChangeArrowheads="1"/>
          </p:cNvSpPr>
          <p:nvPr>
            <p:ph idx="1"/>
          </p:nvPr>
        </p:nvSpPr>
        <p:spPr/>
        <p:txBody>
          <a:bodyPr/>
          <a:lstStyle/>
          <a:p>
            <a:pPr eaLnBrk="1" hangingPunct="1"/>
            <a:r>
              <a:rPr lang="fr-CA" altLang="ko-KR" dirty="0">
                <a:ea typeface="ＭＳ Ｐゴシック" pitchFamily="34" charset="-128"/>
              </a:rPr>
              <a:t>Décoder un message binaire avec canal bruité (T=4)</a:t>
            </a:r>
          </a:p>
          <a:p>
            <a:pPr lvl="1" eaLnBrk="1" hangingPunct="1"/>
            <a:r>
              <a:rPr lang="fr-CA" altLang="ko-KR" dirty="0">
                <a:ea typeface="ＭＳ Ｐゴシック" pitchFamily="34" charset="-128"/>
              </a:rPr>
              <a:t>message observé: </a:t>
            </a:r>
            <a:r>
              <a:rPr lang="fr-CA" altLang="ko-KR" i="1" dirty="0">
                <a:ea typeface="ＭＳ Ｐゴシック" pitchFamily="34" charset="-128"/>
              </a:rPr>
              <a:t>S</a:t>
            </a:r>
            <a:r>
              <a:rPr lang="fr-CA" altLang="ko-KR" baseline="-25000" dirty="0">
                <a:ea typeface="ＭＳ Ｐゴシック" pitchFamily="34" charset="-128"/>
              </a:rPr>
              <a:t>1</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2</a:t>
            </a:r>
            <a:r>
              <a:rPr lang="fr-CA" altLang="ko-KR" dirty="0">
                <a:ea typeface="ＭＳ Ｐゴシック" pitchFamily="34" charset="-128"/>
              </a:rPr>
              <a:t>=1, </a:t>
            </a:r>
            <a:r>
              <a:rPr lang="fr-CA" altLang="ko-KR" i="1" dirty="0">
                <a:ea typeface="ＭＳ Ｐゴシック" pitchFamily="34" charset="-128"/>
              </a:rPr>
              <a:t>S</a:t>
            </a:r>
            <a:r>
              <a:rPr lang="fr-CA" altLang="ko-KR" baseline="-25000" dirty="0">
                <a:ea typeface="ＭＳ Ｐゴシック" pitchFamily="34" charset="-128"/>
              </a:rPr>
              <a:t>3</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4</a:t>
            </a:r>
            <a:r>
              <a:rPr lang="fr-CA" altLang="ko-KR" dirty="0">
                <a:ea typeface="ＭＳ Ｐゴシック" pitchFamily="34" charset="-128"/>
              </a:rPr>
              <a:t>=0</a:t>
            </a: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r>
              <a:rPr lang="fr-CA" altLang="ko-KR" dirty="0">
                <a:ea typeface="ＭＳ Ｐゴシック" pitchFamily="34" charset="-128"/>
              </a:rPr>
              <a:t>récursion (t=3): β(i,t-1) = </a:t>
            </a:r>
            <a:r>
              <a:rPr lang="fr-CA" altLang="en-US" dirty="0">
                <a:ea typeface="ＭＳ Ｐゴシック" pitchFamily="34" charset="-128"/>
                <a:sym typeface="Symbol" pitchFamily="18" charset="2"/>
              </a:rPr>
              <a:t></a:t>
            </a:r>
            <a:r>
              <a:rPr lang="fr-CA" altLang="en-US" i="1" baseline="-25000" dirty="0">
                <a:ea typeface="ＭＳ Ｐゴシック" pitchFamily="34" charset="-128"/>
                <a:sym typeface="Symbol" pitchFamily="18" charset="2"/>
              </a:rPr>
              <a:t>j</a:t>
            </a:r>
            <a:r>
              <a:rPr lang="fr-CA" altLang="en-US" dirty="0">
                <a:ea typeface="ＭＳ Ｐゴシック" pitchFamily="34" charset="-128"/>
              </a:rPr>
              <a:t> </a:t>
            </a:r>
            <a:r>
              <a:rPr lang="fr-CA" altLang="en-US" i="1" dirty="0">
                <a:ea typeface="ＭＳ Ｐゴシック" pitchFamily="34" charset="-128"/>
              </a:rPr>
              <a:t>P</a:t>
            </a:r>
            <a:r>
              <a:rPr lang="fr-CA" altLang="en-US" dirty="0">
                <a:ea typeface="ＭＳ Ｐゴシック" pitchFamily="34" charset="-128"/>
              </a:rPr>
              <a:t>(</a:t>
            </a:r>
            <a:r>
              <a:rPr lang="fr-CA" altLang="en-US" i="1" dirty="0">
                <a:ea typeface="ＭＳ Ｐゴシック" pitchFamily="34" charset="-128"/>
              </a:rPr>
              <a:t>S</a:t>
            </a:r>
            <a:r>
              <a:rPr lang="fr-CA" altLang="en-US" i="1" baseline="-25000" dirty="0">
                <a:ea typeface="ＭＳ Ｐゴシック" pitchFamily="34" charset="-128"/>
              </a:rPr>
              <a:t>t</a:t>
            </a:r>
            <a:r>
              <a:rPr lang="fr-CA" altLang="en-US" dirty="0">
                <a:ea typeface="ＭＳ Ｐゴシック" pitchFamily="34" charset="-128"/>
              </a:rPr>
              <a:t>= </a:t>
            </a:r>
            <a:r>
              <a:rPr lang="fr-CA" altLang="en-US" dirty="0" err="1">
                <a:ea typeface="ＭＳ Ｐゴシック" pitchFamily="34" charset="-128"/>
              </a:rPr>
              <a:t>s</a:t>
            </a:r>
            <a:r>
              <a:rPr lang="fr-CA" altLang="ko-KR" i="1" baseline="-25000" dirty="0" err="1">
                <a:ea typeface="ＭＳ Ｐゴシック" pitchFamily="34" charset="-128"/>
              </a:rPr>
              <a:t>t</a:t>
            </a:r>
            <a:r>
              <a:rPr lang="fr-CA" altLang="ko-KR" dirty="0" err="1">
                <a:ea typeface="ＭＳ Ｐゴシック" pitchFamily="34" charset="-128"/>
              </a:rPr>
              <a:t>|</a:t>
            </a:r>
            <a:r>
              <a:rPr lang="fr-CA" altLang="ko-KR" i="1" dirty="0" err="1">
                <a:ea typeface="ＭＳ Ｐゴシック" pitchFamily="34" charset="-128"/>
              </a:rPr>
              <a:t>H</a:t>
            </a:r>
            <a:r>
              <a:rPr lang="fr-CA" altLang="ko-KR" baseline="-25000" dirty="0" err="1">
                <a:ea typeface="ＭＳ Ｐゴシック" pitchFamily="34" charset="-128"/>
              </a:rPr>
              <a:t>t</a:t>
            </a:r>
            <a:r>
              <a:rPr lang="fr-CA" altLang="ko-KR" baseline="-25000" dirty="0">
                <a:ea typeface="ＭＳ Ｐゴシック" pitchFamily="34" charset="-128"/>
              </a:rPr>
              <a:t> </a:t>
            </a:r>
            <a:r>
              <a:rPr lang="fr-CA" altLang="ko-KR" dirty="0">
                <a:ea typeface="ＭＳ Ｐゴシック" pitchFamily="34" charset="-128"/>
              </a:rPr>
              <a:t>= </a:t>
            </a:r>
            <a:r>
              <a:rPr lang="fr-CA" altLang="ko-KR" i="1" dirty="0">
                <a:ea typeface="ＭＳ Ｐゴシック" pitchFamily="34" charset="-128"/>
              </a:rPr>
              <a:t>j</a:t>
            </a:r>
            <a:r>
              <a:rPr lang="fr-CA" altLang="ko-KR" dirty="0">
                <a:ea typeface="ＭＳ Ｐゴシック" pitchFamily="34" charset="-128"/>
              </a:rPr>
              <a:t>) </a:t>
            </a:r>
            <a:r>
              <a:rPr lang="fr-CA" altLang="en-US" i="1" dirty="0">
                <a:ea typeface="ＭＳ Ｐゴシック" pitchFamily="34" charset="-128"/>
              </a:rPr>
              <a:t>P</a:t>
            </a:r>
            <a:r>
              <a:rPr lang="fr-CA" altLang="en-US" dirty="0">
                <a:ea typeface="ＭＳ Ｐゴシック" pitchFamily="34" charset="-128"/>
              </a:rPr>
              <a:t>(</a:t>
            </a:r>
            <a:r>
              <a:rPr lang="fr-CA" altLang="en-US" dirty="0" err="1">
                <a:ea typeface="ＭＳ Ｐゴシック" pitchFamily="34" charset="-128"/>
              </a:rPr>
              <a:t>H</a:t>
            </a:r>
            <a:r>
              <a:rPr lang="fr-CA" altLang="ko-KR" i="1" baseline="-25000" dirty="0" err="1">
                <a:ea typeface="ＭＳ Ｐゴシック" pitchFamily="34" charset="-128"/>
              </a:rPr>
              <a:t>t</a:t>
            </a:r>
            <a:r>
              <a:rPr lang="fr-CA" altLang="ko-KR" dirty="0">
                <a:ea typeface="ＭＳ Ｐゴシック" pitchFamily="34" charset="-128"/>
              </a:rPr>
              <a:t> = </a:t>
            </a:r>
            <a:r>
              <a:rPr lang="fr-CA" altLang="ko-KR" i="1" dirty="0">
                <a:ea typeface="ＭＳ Ｐゴシック" pitchFamily="34" charset="-128"/>
              </a:rPr>
              <a:t>j</a:t>
            </a:r>
            <a:r>
              <a:rPr lang="fr-CA" altLang="ko-KR" dirty="0">
                <a:ea typeface="ＭＳ Ｐゴシック" pitchFamily="34" charset="-128"/>
              </a:rPr>
              <a:t>|</a:t>
            </a:r>
            <a:r>
              <a:rPr lang="fr-CA" altLang="ko-KR" i="1" dirty="0">
                <a:ea typeface="ＭＳ Ｐゴシック" pitchFamily="34" charset="-128"/>
              </a:rPr>
              <a:t>H</a:t>
            </a:r>
            <a:r>
              <a:rPr lang="fr-CA" altLang="ko-KR" i="1" baseline="-25000" dirty="0">
                <a:ea typeface="ＭＳ Ｐゴシック" pitchFamily="34" charset="-128"/>
              </a:rPr>
              <a:t>t</a:t>
            </a:r>
            <a:r>
              <a:rPr lang="fr-CA" altLang="ko-KR" baseline="-25000" dirty="0">
                <a:ea typeface="ＭＳ Ｐゴシック" pitchFamily="34" charset="-128"/>
              </a:rPr>
              <a:t>-1 </a:t>
            </a:r>
            <a:r>
              <a:rPr lang="fr-CA" altLang="ko-KR" dirty="0">
                <a:ea typeface="ＭＳ Ｐゴシック" pitchFamily="34" charset="-128"/>
              </a:rPr>
              <a:t>= </a:t>
            </a:r>
            <a:r>
              <a:rPr lang="fr-CA" altLang="ko-KR" i="1" dirty="0">
                <a:ea typeface="ＭＳ Ｐゴシック" pitchFamily="34" charset="-128"/>
              </a:rPr>
              <a:t>i</a:t>
            </a:r>
            <a:r>
              <a:rPr lang="fr-CA" altLang="ko-KR" dirty="0">
                <a:ea typeface="ＭＳ Ｐゴシック" pitchFamily="34" charset="-128"/>
              </a:rPr>
              <a:t>)</a:t>
            </a:r>
            <a:r>
              <a:rPr lang="fr-CA" altLang="en-US" dirty="0">
                <a:ea typeface="ＭＳ Ｐゴシック" pitchFamily="34" charset="-128"/>
              </a:rPr>
              <a:t> </a:t>
            </a:r>
            <a:r>
              <a:rPr lang="fr-CA" altLang="ko-KR" dirty="0">
                <a:ea typeface="ＭＳ Ｐゴシック" pitchFamily="34" charset="-128"/>
              </a:rPr>
              <a:t>β(</a:t>
            </a:r>
            <a:r>
              <a:rPr lang="fr-CA" altLang="ko-KR" dirty="0" err="1">
                <a:ea typeface="ＭＳ Ｐゴシック" pitchFamily="34" charset="-128"/>
              </a:rPr>
              <a:t>j,t</a:t>
            </a:r>
            <a:r>
              <a:rPr lang="fr-CA" altLang="ko-KR" dirty="0">
                <a:ea typeface="ＭＳ Ｐゴシック" pitchFamily="34" charset="-128"/>
              </a:rPr>
              <a:t>)</a:t>
            </a:r>
            <a:endParaRPr lang="fr-CA" altLang="ko-KR" sz="1600" dirty="0">
              <a:ea typeface="ＭＳ Ｐゴシック" pitchFamily="34" charset="-128"/>
            </a:endParaRPr>
          </a:p>
        </p:txBody>
      </p:sp>
      <p:sp>
        <p:nvSpPr>
          <p:cNvPr id="48132"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48133"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48134"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916106BC-2A1A-4540-82B5-BBA462395769}" type="slidenum">
              <a:rPr lang="en-US" altLang="en-US" smtClean="0">
                <a:latin typeface="Calibri" pitchFamily="34" charset="0"/>
              </a:rPr>
              <a:pPr/>
              <a:t>89</a:t>
            </a:fld>
            <a:endParaRPr lang="en-US" altLang="en-US">
              <a:latin typeface="Calibri" pitchFamily="34" charset="0"/>
            </a:endParaRPr>
          </a:p>
        </p:txBody>
      </p:sp>
      <p:graphicFrame>
        <p:nvGraphicFramePr>
          <p:cNvPr id="4" name="Tableau 3"/>
          <p:cNvGraphicFramePr>
            <a:graphicFrameLocks noGrp="1"/>
          </p:cNvGraphicFramePr>
          <p:nvPr/>
        </p:nvGraphicFramePr>
        <p:xfrm>
          <a:off x="681038" y="2921000"/>
          <a:ext cx="2273300" cy="1155699"/>
        </p:xfrm>
        <a:graphic>
          <a:graphicData uri="http://schemas.openxmlformats.org/drawingml/2006/table">
            <a:tbl>
              <a:tblPr firstRow="1" bandRow="1">
                <a:tableStyleId>{5C22544A-7EE6-4342-B048-85BDC9FD1C3A}</a:tableStyleId>
              </a:tblPr>
              <a:tblGrid>
                <a:gridCol w="1109906">
                  <a:extLst>
                    <a:ext uri="{9D8B030D-6E8A-4147-A177-3AD203B41FA5}">
                      <a16:colId xmlns:a16="http://schemas.microsoft.com/office/drawing/2014/main" val="20000"/>
                    </a:ext>
                  </a:extLst>
                </a:gridCol>
                <a:gridCol w="561639">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385233">
                <a:tc>
                  <a:txBody>
                    <a:bodyPr/>
                    <a:lstStyle/>
                    <a:p>
                      <a:endParaRPr lang="fr-FR" sz="1100" dirty="0"/>
                    </a:p>
                  </a:txBody>
                  <a:tcPr marL="91467" marR="91467" marT="30398" marB="30398"/>
                </a:tc>
                <a:tc>
                  <a:txBody>
                    <a:bodyPr/>
                    <a:lstStyle/>
                    <a:p>
                      <a:r>
                        <a:rPr lang="fr-FR" sz="1100" i="1" dirty="0" err="1"/>
                        <a:t>H</a:t>
                      </a:r>
                      <a:r>
                        <a:rPr lang="fr-FR" sz="1100" baseline="-25000" dirty="0" err="1"/>
                        <a:t>t</a:t>
                      </a:r>
                      <a:r>
                        <a:rPr lang="fr-FR" sz="1100" dirty="0"/>
                        <a:t>=0</a:t>
                      </a:r>
                    </a:p>
                  </a:txBody>
                  <a:tcPr marL="91467" marR="91467" marT="30398" marB="30398"/>
                </a:tc>
                <a:tc>
                  <a:txBody>
                    <a:bodyPr/>
                    <a:lstStyle/>
                    <a:p>
                      <a:r>
                        <a:rPr lang="fr-FR" sz="1100" i="1" dirty="0" err="1"/>
                        <a:t>H</a:t>
                      </a:r>
                      <a:r>
                        <a:rPr lang="fr-FR" sz="1100" baseline="-25000" dirty="0" err="1"/>
                        <a:t>t</a:t>
                      </a:r>
                      <a:r>
                        <a:rPr lang="fr-FR" sz="1100" dirty="0"/>
                        <a:t>=1</a:t>
                      </a:r>
                    </a:p>
                  </a:txBody>
                  <a:tcPr marL="91467" marR="91467" marT="30398" marB="30398"/>
                </a:tc>
                <a:extLst>
                  <a:ext uri="{0D108BD9-81ED-4DB2-BD59-A6C34878D82A}">
                    <a16:rowId xmlns:a16="http://schemas.microsoft.com/office/drawing/2014/main" val="10000"/>
                  </a:ext>
                </a:extLst>
              </a:tr>
              <a:tr h="385233">
                <a:tc>
                  <a:txBody>
                    <a:bodyPr/>
                    <a:lstStyle/>
                    <a:p>
                      <a:r>
                        <a:rPr lang="fr-FR" sz="1100" i="1" dirty="0"/>
                        <a:t>P</a:t>
                      </a:r>
                      <a:r>
                        <a:rPr lang="fr-FR" sz="1100" dirty="0"/>
                        <a:t>(</a:t>
                      </a:r>
                      <a:r>
                        <a:rPr lang="fr-FR" sz="1100" i="1" dirty="0"/>
                        <a:t>S</a:t>
                      </a:r>
                      <a:r>
                        <a:rPr lang="fr-FR" sz="1100" baseline="-25000" dirty="0"/>
                        <a:t>t</a:t>
                      </a:r>
                      <a:r>
                        <a:rPr lang="fr-FR" sz="1100" dirty="0"/>
                        <a:t>=0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0.9</a:t>
                      </a:r>
                    </a:p>
                  </a:txBody>
                  <a:tcPr marL="91467" marR="91467" marT="30398" marB="30398"/>
                </a:tc>
                <a:tc>
                  <a:txBody>
                    <a:bodyPr/>
                    <a:lstStyle/>
                    <a:p>
                      <a:r>
                        <a:rPr lang="fr-FR" sz="1100" dirty="0"/>
                        <a:t>0.2</a:t>
                      </a:r>
                    </a:p>
                  </a:txBody>
                  <a:tcPr marL="91467" marR="91467" marT="30398" marB="30398"/>
                </a:tc>
                <a:extLst>
                  <a:ext uri="{0D108BD9-81ED-4DB2-BD59-A6C34878D82A}">
                    <a16:rowId xmlns:a16="http://schemas.microsoft.com/office/drawing/2014/main" val="10001"/>
                  </a:ext>
                </a:extLst>
              </a:tr>
              <a:tr h="385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100" i="1" dirty="0"/>
                        <a:t>P</a:t>
                      </a:r>
                      <a:r>
                        <a:rPr lang="fr-FR" sz="1100" dirty="0"/>
                        <a:t>(</a:t>
                      </a:r>
                      <a:r>
                        <a:rPr lang="fr-FR" sz="1100" i="1" dirty="0"/>
                        <a:t>S</a:t>
                      </a:r>
                      <a:r>
                        <a:rPr lang="fr-FR" sz="1100" baseline="-25000" dirty="0"/>
                        <a:t>t</a:t>
                      </a:r>
                      <a:r>
                        <a:rPr lang="fr-FR" sz="1100" dirty="0"/>
                        <a:t>=1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0.1</a:t>
                      </a:r>
                    </a:p>
                  </a:txBody>
                  <a:tcPr marL="91467" marR="91467" marT="30398" marB="30398"/>
                </a:tc>
                <a:tc>
                  <a:txBody>
                    <a:bodyPr/>
                    <a:lstStyle/>
                    <a:p>
                      <a:r>
                        <a:rPr lang="fr-FR" sz="1100" dirty="0"/>
                        <a:t>0.8</a:t>
                      </a:r>
                    </a:p>
                  </a:txBody>
                  <a:tcPr marL="91467" marR="91467" marT="30398" marB="30398"/>
                </a:tc>
                <a:extLst>
                  <a:ext uri="{0D108BD9-81ED-4DB2-BD59-A6C34878D82A}">
                    <a16:rowId xmlns:a16="http://schemas.microsoft.com/office/drawing/2014/main" val="10002"/>
                  </a:ext>
                </a:extLst>
              </a:tr>
            </a:tbl>
          </a:graphicData>
        </a:graphic>
      </p:graphicFrame>
      <p:graphicFrame>
        <p:nvGraphicFramePr>
          <p:cNvPr id="11" name="Tableau 10"/>
          <p:cNvGraphicFramePr>
            <a:graphicFrameLocks noGrp="1"/>
          </p:cNvGraphicFramePr>
          <p:nvPr/>
        </p:nvGraphicFramePr>
        <p:xfrm>
          <a:off x="3681413" y="2925763"/>
          <a:ext cx="2708275" cy="1157287"/>
        </p:xfrm>
        <a:graphic>
          <a:graphicData uri="http://schemas.openxmlformats.org/drawingml/2006/table">
            <a:tbl>
              <a:tblPr firstRow="1" bandRow="1">
                <a:tableStyleId>{5C22544A-7EE6-4342-B048-85BDC9FD1C3A}</a:tableStyleId>
              </a:tblPr>
              <a:tblGrid>
                <a:gridCol w="1260892">
                  <a:extLst>
                    <a:ext uri="{9D8B030D-6E8A-4147-A177-3AD203B41FA5}">
                      <a16:colId xmlns:a16="http://schemas.microsoft.com/office/drawing/2014/main" val="20000"/>
                    </a:ext>
                  </a:extLst>
                </a:gridCol>
                <a:gridCol w="712164">
                  <a:extLst>
                    <a:ext uri="{9D8B030D-6E8A-4147-A177-3AD203B41FA5}">
                      <a16:colId xmlns:a16="http://schemas.microsoft.com/office/drawing/2014/main" val="20001"/>
                    </a:ext>
                  </a:extLst>
                </a:gridCol>
                <a:gridCol w="735219">
                  <a:extLst>
                    <a:ext uri="{9D8B030D-6E8A-4147-A177-3AD203B41FA5}">
                      <a16:colId xmlns:a16="http://schemas.microsoft.com/office/drawing/2014/main" val="20002"/>
                    </a:ext>
                  </a:extLst>
                </a:gridCol>
              </a:tblGrid>
              <a:tr h="408062">
                <a:tc>
                  <a:txBody>
                    <a:bodyPr/>
                    <a:lstStyle/>
                    <a:p>
                      <a:endParaRPr lang="fr-FR" sz="1600" dirty="0"/>
                    </a:p>
                  </a:txBody>
                  <a:tcPr marL="91434" marR="91434" marT="45756" marB="45756"/>
                </a:tc>
                <a:tc>
                  <a:txBody>
                    <a:bodyPr/>
                    <a:lstStyle/>
                    <a:p>
                      <a:r>
                        <a:rPr lang="fr-FR" sz="1600" i="1" dirty="0"/>
                        <a:t>H</a:t>
                      </a:r>
                      <a:r>
                        <a:rPr lang="fr-FR" sz="1600" baseline="-25000" dirty="0"/>
                        <a:t>t-1</a:t>
                      </a:r>
                      <a:r>
                        <a:rPr lang="fr-FR" sz="1600" dirty="0"/>
                        <a:t>=0</a:t>
                      </a:r>
                    </a:p>
                  </a:txBody>
                  <a:tcPr marL="91434" marR="91434" marT="45756" marB="45756"/>
                </a:tc>
                <a:tc>
                  <a:txBody>
                    <a:bodyPr/>
                    <a:lstStyle/>
                    <a:p>
                      <a:r>
                        <a:rPr lang="fr-FR" sz="1600" i="1" dirty="0"/>
                        <a:t>H</a:t>
                      </a:r>
                      <a:r>
                        <a:rPr lang="fr-FR" sz="1600" baseline="-25000" dirty="0"/>
                        <a:t>t-1</a:t>
                      </a:r>
                      <a:r>
                        <a:rPr lang="fr-FR" sz="1600" dirty="0"/>
                        <a:t>=1</a:t>
                      </a:r>
                    </a:p>
                  </a:txBody>
                  <a:tcPr marL="91434" marR="91434" marT="45756" marB="45756"/>
                </a:tc>
                <a:extLst>
                  <a:ext uri="{0D108BD9-81ED-4DB2-BD59-A6C34878D82A}">
                    <a16:rowId xmlns:a16="http://schemas.microsoft.com/office/drawing/2014/main" val="10000"/>
                  </a:ext>
                </a:extLst>
              </a:tr>
              <a:tr h="387992">
                <a:tc>
                  <a:txBody>
                    <a:bodyPr/>
                    <a:lstStyle/>
                    <a:p>
                      <a:r>
                        <a:rPr lang="fr-FR" sz="1600" i="1" dirty="0"/>
                        <a:t>P</a:t>
                      </a:r>
                      <a:r>
                        <a:rPr lang="fr-FR" sz="1600" dirty="0"/>
                        <a:t>(</a:t>
                      </a:r>
                      <a:r>
                        <a:rPr lang="fr-FR" sz="1600" i="1" dirty="0" err="1"/>
                        <a:t>H</a:t>
                      </a:r>
                      <a:r>
                        <a:rPr lang="fr-FR" sz="1600" baseline="-25000" dirty="0" err="1"/>
                        <a:t>t</a:t>
                      </a:r>
                      <a:r>
                        <a:rPr lang="fr-FR" sz="1600" dirty="0"/>
                        <a:t>=0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0.3</a:t>
                      </a:r>
                    </a:p>
                  </a:txBody>
                  <a:tcPr marL="91434" marR="91434" marT="45756" marB="45756"/>
                </a:tc>
                <a:tc>
                  <a:txBody>
                    <a:bodyPr/>
                    <a:lstStyle/>
                    <a:p>
                      <a:pPr algn="ctr"/>
                      <a:r>
                        <a:rPr lang="fr-FR" sz="1600" dirty="0"/>
                        <a:t>0.4</a:t>
                      </a:r>
                    </a:p>
                  </a:txBody>
                  <a:tcPr marL="91434" marR="91434" marT="45756" marB="45756"/>
                </a:tc>
                <a:extLst>
                  <a:ext uri="{0D108BD9-81ED-4DB2-BD59-A6C34878D82A}">
                    <a16:rowId xmlns:a16="http://schemas.microsoft.com/office/drawing/2014/main" val="10001"/>
                  </a:ext>
                </a:extLst>
              </a:tr>
              <a:tr h="361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i="1" dirty="0"/>
                        <a:t>P</a:t>
                      </a:r>
                      <a:r>
                        <a:rPr lang="fr-FR" sz="1600" dirty="0"/>
                        <a:t>(</a:t>
                      </a:r>
                      <a:r>
                        <a:rPr lang="fr-FR" sz="1600" i="1" dirty="0" err="1"/>
                        <a:t>H</a:t>
                      </a:r>
                      <a:r>
                        <a:rPr lang="fr-FR" sz="1600" i="1" baseline="-25000" dirty="0" err="1"/>
                        <a:t>t</a:t>
                      </a:r>
                      <a:r>
                        <a:rPr lang="fr-FR" sz="1600" dirty="0"/>
                        <a:t>=1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0.7</a:t>
                      </a:r>
                    </a:p>
                  </a:txBody>
                  <a:tcPr marL="91434" marR="91434" marT="45756" marB="45756"/>
                </a:tc>
                <a:tc>
                  <a:txBody>
                    <a:bodyPr/>
                    <a:lstStyle/>
                    <a:p>
                      <a:pPr algn="ctr"/>
                      <a:r>
                        <a:rPr lang="fr-FR" sz="1600" dirty="0"/>
                        <a:t>0.6</a:t>
                      </a:r>
                    </a:p>
                  </a:txBody>
                  <a:tcPr marL="91434" marR="91434" marT="45756" marB="45756"/>
                </a:tc>
                <a:extLst>
                  <a:ext uri="{0D108BD9-81ED-4DB2-BD59-A6C34878D82A}">
                    <a16:rowId xmlns:a16="http://schemas.microsoft.com/office/drawing/2014/main" val="10002"/>
                  </a:ext>
                </a:extLst>
              </a:tr>
            </a:tbl>
          </a:graphicData>
        </a:graphic>
      </p:graphicFrame>
      <p:graphicFrame>
        <p:nvGraphicFramePr>
          <p:cNvPr id="5" name="Tableau 4"/>
          <p:cNvGraphicFramePr>
            <a:graphicFrameLocks noGrp="1"/>
          </p:cNvGraphicFramePr>
          <p:nvPr/>
        </p:nvGraphicFramePr>
        <p:xfrm>
          <a:off x="1844675" y="4511675"/>
          <a:ext cx="5387975" cy="1112838"/>
        </p:xfrm>
        <a:graphic>
          <a:graphicData uri="http://schemas.openxmlformats.org/drawingml/2006/table">
            <a:tbl>
              <a:tblPr firstRow="1" bandRow="1">
                <a:tableStyleId>{5C22544A-7EE6-4342-B048-85BDC9FD1C3A}</a:tableStyleId>
              </a:tblPr>
              <a:tblGrid>
                <a:gridCol w="1077595">
                  <a:extLst>
                    <a:ext uri="{9D8B030D-6E8A-4147-A177-3AD203B41FA5}">
                      <a16:colId xmlns:a16="http://schemas.microsoft.com/office/drawing/2014/main" val="20000"/>
                    </a:ext>
                  </a:extLst>
                </a:gridCol>
                <a:gridCol w="1077595">
                  <a:extLst>
                    <a:ext uri="{9D8B030D-6E8A-4147-A177-3AD203B41FA5}">
                      <a16:colId xmlns:a16="http://schemas.microsoft.com/office/drawing/2014/main" val="20001"/>
                    </a:ext>
                  </a:extLst>
                </a:gridCol>
                <a:gridCol w="1077595">
                  <a:extLst>
                    <a:ext uri="{9D8B030D-6E8A-4147-A177-3AD203B41FA5}">
                      <a16:colId xmlns:a16="http://schemas.microsoft.com/office/drawing/2014/main" val="20002"/>
                    </a:ext>
                  </a:extLst>
                </a:gridCol>
                <a:gridCol w="1077595">
                  <a:extLst>
                    <a:ext uri="{9D8B030D-6E8A-4147-A177-3AD203B41FA5}">
                      <a16:colId xmlns:a16="http://schemas.microsoft.com/office/drawing/2014/main" val="20003"/>
                    </a:ext>
                  </a:extLst>
                </a:gridCol>
                <a:gridCol w="1077595">
                  <a:extLst>
                    <a:ext uri="{9D8B030D-6E8A-4147-A177-3AD203B41FA5}">
                      <a16:colId xmlns:a16="http://schemas.microsoft.com/office/drawing/2014/main" val="20004"/>
                    </a:ext>
                  </a:extLst>
                </a:gridCol>
              </a:tblGrid>
              <a:tr h="370946">
                <a:tc>
                  <a:txBody>
                    <a:bodyPr/>
                    <a:lstStyle/>
                    <a:p>
                      <a:r>
                        <a:rPr lang="fr-FR" sz="1800" dirty="0"/>
                        <a:t>i</a:t>
                      </a:r>
                    </a:p>
                  </a:txBody>
                  <a:tcPr marL="91448" marR="91448" marT="45733" marB="45733"/>
                </a:tc>
                <a:tc>
                  <a:txBody>
                    <a:bodyPr/>
                    <a:lstStyle/>
                    <a:p>
                      <a:pPr algn="r"/>
                      <a:r>
                        <a:rPr lang="fr-FR" sz="1800" dirty="0"/>
                        <a:t>1</a:t>
                      </a:r>
                    </a:p>
                  </a:txBody>
                  <a:tcPr marL="91448" marR="91448" marT="45733" marB="45733"/>
                </a:tc>
                <a:tc>
                  <a:txBody>
                    <a:bodyPr/>
                    <a:lstStyle/>
                    <a:p>
                      <a:pPr algn="r"/>
                      <a:r>
                        <a:rPr lang="fr-FR" sz="1800" dirty="0"/>
                        <a:t>2</a:t>
                      </a:r>
                    </a:p>
                  </a:txBody>
                  <a:tcPr marL="91448" marR="91448" marT="45733" marB="45733"/>
                </a:tc>
                <a:tc>
                  <a:txBody>
                    <a:bodyPr/>
                    <a:lstStyle/>
                    <a:p>
                      <a:pPr algn="r"/>
                      <a:r>
                        <a:rPr lang="fr-FR" sz="1800" dirty="0"/>
                        <a:t>3</a:t>
                      </a:r>
                    </a:p>
                  </a:txBody>
                  <a:tcPr marL="91448" marR="91448" marT="45733" marB="45733"/>
                </a:tc>
                <a:tc>
                  <a:txBody>
                    <a:bodyPr/>
                    <a:lstStyle/>
                    <a:p>
                      <a:pPr algn="r"/>
                      <a:r>
                        <a:rPr lang="fr-FR" sz="1800" dirty="0"/>
                        <a:t>4</a:t>
                      </a:r>
                    </a:p>
                  </a:txBody>
                  <a:tcPr marL="91448" marR="91448" marT="45733" marB="45733"/>
                </a:tc>
                <a:extLst>
                  <a:ext uri="{0D108BD9-81ED-4DB2-BD59-A6C34878D82A}">
                    <a16:rowId xmlns:a16="http://schemas.microsoft.com/office/drawing/2014/main" val="10000"/>
                  </a:ext>
                </a:extLst>
              </a:tr>
              <a:tr h="370946">
                <a:tc>
                  <a:txBody>
                    <a:bodyPr/>
                    <a:lstStyle/>
                    <a:p>
                      <a:r>
                        <a:rPr lang="fr-FR" sz="1800" dirty="0"/>
                        <a:t>0</a:t>
                      </a:r>
                    </a:p>
                  </a:txBody>
                  <a:tcPr marL="91448" marR="91448" marT="45733" marB="45733"/>
                </a:tc>
                <a:tc>
                  <a:txBody>
                    <a:bodyPr/>
                    <a:lstStyle/>
                    <a:p>
                      <a:pPr algn="r"/>
                      <a:endParaRPr lang="fr-FR" sz="1800" dirty="0"/>
                    </a:p>
                  </a:txBody>
                  <a:tcPr marL="91448" marR="91448" marT="45733" marB="45733"/>
                </a:tc>
                <a:tc>
                  <a:txBody>
                    <a:bodyPr/>
                    <a:lstStyle/>
                    <a:p>
                      <a:pPr algn="r"/>
                      <a:endParaRPr lang="fr-FR" sz="1800" dirty="0"/>
                    </a:p>
                  </a:txBody>
                  <a:tcPr marL="91448" marR="91448" marT="45733" marB="45733">
                    <a:solidFill>
                      <a:srgbClr val="FF0000"/>
                    </a:solidFill>
                  </a:tcPr>
                </a:tc>
                <a:tc>
                  <a:txBody>
                    <a:bodyPr/>
                    <a:lstStyle/>
                    <a:p>
                      <a:pPr marL="0" marR="0" lvl="1" indent="0" algn="r" defTabSz="457200" rtl="0" eaLnBrk="1" fontAlgn="auto" latinLnBrk="0" hangingPunct="1">
                        <a:lnSpc>
                          <a:spcPct val="100000"/>
                        </a:lnSpc>
                        <a:spcBef>
                          <a:spcPts val="0"/>
                        </a:spcBef>
                        <a:spcAft>
                          <a:spcPts val="0"/>
                        </a:spcAft>
                        <a:buClrTx/>
                        <a:buSzTx/>
                        <a:buFontTx/>
                        <a:buNone/>
                        <a:tabLst/>
                        <a:defRPr/>
                      </a:pPr>
                      <a:r>
                        <a:rPr lang="fr-CA" altLang="ko-KR" sz="1800" dirty="0"/>
                        <a:t>0.41</a:t>
                      </a:r>
                      <a:endParaRPr lang="fr-CA" altLang="ko-KR" sz="1600" dirty="0"/>
                    </a:p>
                  </a:txBody>
                  <a:tcPr marL="91448" marR="91448" marT="45733" marB="45733"/>
                </a:tc>
                <a:tc>
                  <a:txBody>
                    <a:bodyPr/>
                    <a:lstStyle/>
                    <a:p>
                      <a:pPr algn="r"/>
                      <a:r>
                        <a:rPr lang="fr-FR" sz="1800" dirty="0"/>
                        <a:t>1</a:t>
                      </a:r>
                    </a:p>
                  </a:txBody>
                  <a:tcPr marL="91448" marR="91448" marT="45733" marB="45733"/>
                </a:tc>
                <a:extLst>
                  <a:ext uri="{0D108BD9-81ED-4DB2-BD59-A6C34878D82A}">
                    <a16:rowId xmlns:a16="http://schemas.microsoft.com/office/drawing/2014/main" val="10001"/>
                  </a:ext>
                </a:extLst>
              </a:tr>
              <a:tr h="370946">
                <a:tc>
                  <a:txBody>
                    <a:bodyPr/>
                    <a:lstStyle/>
                    <a:p>
                      <a:r>
                        <a:rPr lang="fr-FR" sz="1800" dirty="0"/>
                        <a:t>1</a:t>
                      </a:r>
                    </a:p>
                  </a:txBody>
                  <a:tcPr marL="91448" marR="91448" marT="45733" marB="45733"/>
                </a:tc>
                <a:tc>
                  <a:txBody>
                    <a:bodyPr/>
                    <a:lstStyle/>
                    <a:p>
                      <a:pPr algn="r"/>
                      <a:endParaRPr lang="fr-FR" sz="1800" dirty="0"/>
                    </a:p>
                  </a:txBody>
                  <a:tcPr marL="91448" marR="91448" marT="45733" marB="45733"/>
                </a:tc>
                <a:tc>
                  <a:txBody>
                    <a:bodyPr/>
                    <a:lstStyle/>
                    <a:p>
                      <a:pPr algn="r"/>
                      <a:endParaRPr lang="fr-FR" sz="1800" dirty="0"/>
                    </a:p>
                  </a:txBody>
                  <a:tcPr marL="91448" marR="91448" marT="45733" marB="45733">
                    <a:solidFill>
                      <a:srgbClr val="FF0000"/>
                    </a:solidFill>
                  </a:tcPr>
                </a:tc>
                <a:tc>
                  <a:txBody>
                    <a:bodyPr/>
                    <a:lstStyle/>
                    <a:p>
                      <a:pPr algn="r"/>
                      <a:r>
                        <a:rPr lang="fr-FR" sz="1800" dirty="0"/>
                        <a:t>0.48</a:t>
                      </a:r>
                    </a:p>
                  </a:txBody>
                  <a:tcPr marL="91448" marR="91448" marT="45733" marB="45733"/>
                </a:tc>
                <a:tc>
                  <a:txBody>
                    <a:bodyPr/>
                    <a:lstStyle/>
                    <a:p>
                      <a:pPr algn="r"/>
                      <a:r>
                        <a:rPr lang="fr-FR" sz="1800" dirty="0"/>
                        <a:t>1</a:t>
                      </a:r>
                    </a:p>
                  </a:txBody>
                  <a:tcPr marL="91448" marR="91448" marT="45733" marB="45733"/>
                </a:tc>
                <a:extLst>
                  <a:ext uri="{0D108BD9-81ED-4DB2-BD59-A6C34878D82A}">
                    <a16:rowId xmlns:a16="http://schemas.microsoft.com/office/drawing/2014/main" val="10002"/>
                  </a:ext>
                </a:extLst>
              </a:tr>
            </a:tbl>
          </a:graphicData>
        </a:graphic>
      </p:graphicFrame>
      <p:sp>
        <p:nvSpPr>
          <p:cNvPr id="48197" name="Text Box 43"/>
          <p:cNvSpPr txBox="1">
            <a:spLocks noChangeArrowheads="1"/>
          </p:cNvSpPr>
          <p:nvPr/>
        </p:nvSpPr>
        <p:spPr bwMode="auto">
          <a:xfrm>
            <a:off x="787400" y="2565400"/>
            <a:ext cx="2197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d'observation</a:t>
            </a:r>
            <a:endParaRPr lang="fr-CA" altLang="en-US" sz="1600" b="1">
              <a:solidFill>
                <a:srgbClr val="000000"/>
              </a:solidFill>
              <a:latin typeface="Calibri" pitchFamily="34" charset="0"/>
            </a:endParaRPr>
          </a:p>
        </p:txBody>
      </p:sp>
      <p:sp>
        <p:nvSpPr>
          <p:cNvPr id="48198" name="Text Box 43"/>
          <p:cNvSpPr txBox="1">
            <a:spLocks noChangeArrowheads="1"/>
          </p:cNvSpPr>
          <p:nvPr/>
        </p:nvSpPr>
        <p:spPr bwMode="auto">
          <a:xfrm>
            <a:off x="3906838" y="2571750"/>
            <a:ext cx="2443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de transition</a:t>
            </a:r>
            <a:endParaRPr lang="fr-CA" altLang="en-US" sz="1600" b="1">
              <a:solidFill>
                <a:srgbClr val="000000"/>
              </a:solidFill>
              <a:latin typeface="Calibri" pitchFamily="34" charset="0"/>
            </a:endParaRPr>
          </a:p>
        </p:txBody>
      </p:sp>
      <p:sp>
        <p:nvSpPr>
          <p:cNvPr id="18" name="Text Box 43"/>
          <p:cNvSpPr txBox="1">
            <a:spLocks noChangeArrowheads="1"/>
          </p:cNvSpPr>
          <p:nvPr/>
        </p:nvSpPr>
        <p:spPr bwMode="auto">
          <a:xfrm>
            <a:off x="7000875" y="2589213"/>
            <a:ext cx="24431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a:solidFill>
                  <a:srgbClr val="000000"/>
                </a:solidFill>
                <a:latin typeface="+mn-lt"/>
              </a:rPr>
              <a:t>Distribution initiale</a:t>
            </a:r>
          </a:p>
        </p:txBody>
      </p:sp>
      <p:sp>
        <p:nvSpPr>
          <p:cNvPr id="48200" name="Text Box 43"/>
          <p:cNvSpPr txBox="1">
            <a:spLocks noChangeArrowheads="1"/>
          </p:cNvSpPr>
          <p:nvPr/>
        </p:nvSpPr>
        <p:spPr bwMode="auto">
          <a:xfrm rot="-5400000">
            <a:off x="1270794" y="4934744"/>
            <a:ext cx="666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CA" altLang="en-US" sz="1600" b="1">
                <a:solidFill>
                  <a:srgbClr val="000000"/>
                </a:solidFill>
                <a:latin typeface="Calibri" pitchFamily="34" charset="0"/>
              </a:rPr>
              <a:t>β(i,t)</a:t>
            </a:r>
          </a:p>
        </p:txBody>
      </p:sp>
      <p:cxnSp>
        <p:nvCxnSpPr>
          <p:cNvPr id="9" name="Connecteur droit 8"/>
          <p:cNvCxnSpPr>
            <a:cxnSpLocks noChangeShapeType="1"/>
          </p:cNvCxnSpPr>
          <p:nvPr/>
        </p:nvCxnSpPr>
        <p:spPr bwMode="auto">
          <a:xfrm>
            <a:off x="1831975" y="4518025"/>
            <a:ext cx="1082675" cy="334963"/>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2" name="Text Box 43"/>
          <p:cNvSpPr txBox="1">
            <a:spLocks noChangeArrowheads="1"/>
          </p:cNvSpPr>
          <p:nvPr/>
        </p:nvSpPr>
        <p:spPr bwMode="auto">
          <a:xfrm>
            <a:off x="2644775" y="4468813"/>
            <a:ext cx="269875" cy="3397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err="1">
                <a:solidFill>
                  <a:schemeClr val="bg1"/>
                </a:solidFill>
                <a:latin typeface="+mn-lt"/>
              </a:rPr>
              <a:t>t</a:t>
            </a:r>
            <a:endParaRPr lang="fr-CA" sz="1600" b="1" dirty="0">
              <a:solidFill>
                <a:schemeClr val="bg1"/>
              </a:solidFill>
              <a:latin typeface="+mn-lt"/>
            </a:endParaRPr>
          </a:p>
        </p:txBody>
      </p:sp>
      <p:graphicFrame>
        <p:nvGraphicFramePr>
          <p:cNvPr id="23" name="Tableau 22"/>
          <p:cNvGraphicFramePr>
            <a:graphicFrameLocks noGrp="1"/>
          </p:cNvGraphicFramePr>
          <p:nvPr/>
        </p:nvGraphicFramePr>
        <p:xfrm>
          <a:off x="6675438" y="2925763"/>
          <a:ext cx="2273300" cy="795337"/>
        </p:xfrm>
        <a:graphic>
          <a:graphicData uri="http://schemas.openxmlformats.org/drawingml/2006/table">
            <a:tbl>
              <a:tblPr firstRow="1" bandRow="1">
                <a:tableStyleId>{5C22544A-7EE6-4342-B048-85BDC9FD1C3A}</a:tableStyleId>
              </a:tblPr>
              <a:tblGrid>
                <a:gridCol w="1037694">
                  <a:extLst>
                    <a:ext uri="{9D8B030D-6E8A-4147-A177-3AD203B41FA5}">
                      <a16:colId xmlns:a16="http://schemas.microsoft.com/office/drawing/2014/main" val="20000"/>
                    </a:ext>
                  </a:extLst>
                </a:gridCol>
                <a:gridCol w="633851">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407694">
                <a:tc>
                  <a:txBody>
                    <a:bodyPr/>
                    <a:lstStyle/>
                    <a:p>
                      <a:endParaRPr lang="fr-FR" sz="1600" dirty="0"/>
                    </a:p>
                  </a:txBody>
                  <a:tcPr marL="91467" marR="91467" marT="45715" marB="45715"/>
                </a:tc>
                <a:tc>
                  <a:txBody>
                    <a:bodyPr/>
                    <a:lstStyle/>
                    <a:p>
                      <a:r>
                        <a:rPr lang="fr-FR" sz="1600" i="1" dirty="0"/>
                        <a:t>H</a:t>
                      </a:r>
                      <a:r>
                        <a:rPr lang="fr-FR" sz="1600" i="0" baseline="-25000" dirty="0"/>
                        <a:t>1</a:t>
                      </a:r>
                      <a:r>
                        <a:rPr lang="fr-FR" sz="1600" dirty="0"/>
                        <a:t>=0</a:t>
                      </a:r>
                    </a:p>
                  </a:txBody>
                  <a:tcPr marL="91467" marR="91467" marT="45715" marB="45715"/>
                </a:tc>
                <a:tc>
                  <a:txBody>
                    <a:bodyPr/>
                    <a:lstStyle/>
                    <a:p>
                      <a:r>
                        <a:rPr lang="fr-FR" sz="1600" i="1" dirty="0"/>
                        <a:t>H</a:t>
                      </a:r>
                      <a:r>
                        <a:rPr lang="fr-FR" sz="1600" i="0" baseline="-25000" dirty="0"/>
                        <a:t>1</a:t>
                      </a:r>
                      <a:r>
                        <a:rPr lang="fr-FR" sz="1600" dirty="0"/>
                        <a:t>=1</a:t>
                      </a:r>
                    </a:p>
                  </a:txBody>
                  <a:tcPr marL="91467" marR="91467" marT="45715" marB="45715"/>
                </a:tc>
                <a:extLst>
                  <a:ext uri="{0D108BD9-81ED-4DB2-BD59-A6C34878D82A}">
                    <a16:rowId xmlns:a16="http://schemas.microsoft.com/office/drawing/2014/main" val="10000"/>
                  </a:ext>
                </a:extLst>
              </a:tr>
              <a:tr h="387643">
                <a:tc>
                  <a:txBody>
                    <a:bodyPr/>
                    <a:lstStyle/>
                    <a:p>
                      <a:r>
                        <a:rPr lang="fr-FR" sz="1600" i="1" dirty="0"/>
                        <a:t>P</a:t>
                      </a:r>
                      <a:r>
                        <a:rPr lang="fr-FR" sz="1600" dirty="0"/>
                        <a:t>(</a:t>
                      </a:r>
                      <a:r>
                        <a:rPr lang="fr-FR" sz="1600" i="1" dirty="0"/>
                        <a:t>H</a:t>
                      </a:r>
                      <a:r>
                        <a:rPr lang="fr-FR" sz="1600" i="0" baseline="-25000" dirty="0"/>
                        <a:t>1</a:t>
                      </a:r>
                      <a:r>
                        <a:rPr lang="fr-FR" sz="1600" dirty="0"/>
                        <a:t>)</a:t>
                      </a:r>
                    </a:p>
                  </a:txBody>
                  <a:tcPr marL="91467" marR="91467" marT="45715" marB="45715"/>
                </a:tc>
                <a:tc>
                  <a:txBody>
                    <a:bodyPr/>
                    <a:lstStyle/>
                    <a:p>
                      <a:r>
                        <a:rPr lang="fr-FR" sz="1600" dirty="0"/>
                        <a:t>0.5</a:t>
                      </a:r>
                    </a:p>
                  </a:txBody>
                  <a:tcPr marL="91467" marR="91467" marT="45715" marB="45715"/>
                </a:tc>
                <a:tc>
                  <a:txBody>
                    <a:bodyPr/>
                    <a:lstStyle/>
                    <a:p>
                      <a:r>
                        <a:rPr lang="fr-FR" sz="1600" dirty="0"/>
                        <a:t>0.5</a:t>
                      </a:r>
                    </a:p>
                  </a:txBody>
                  <a:tcPr marL="91467" marR="91467" marT="45715" marB="45715"/>
                </a:tc>
                <a:extLst>
                  <a:ext uri="{0D108BD9-81ED-4DB2-BD59-A6C34878D82A}">
                    <a16:rowId xmlns:a16="http://schemas.microsoft.com/office/drawing/2014/main" val="10001"/>
                  </a:ext>
                </a:extLst>
              </a:tr>
            </a:tbl>
          </a:graphicData>
        </a:graphic>
      </p:graphicFrame>
      <p:cxnSp>
        <p:nvCxnSpPr>
          <p:cNvPr id="20" name="Connecteur droit avec flèche 19"/>
          <p:cNvCxnSpPr>
            <a:cxnSpLocks noChangeShapeType="1"/>
          </p:cNvCxnSpPr>
          <p:nvPr/>
        </p:nvCxnSpPr>
        <p:spPr bwMode="auto">
          <a:xfrm>
            <a:off x="4838700" y="5040313"/>
            <a:ext cx="601663" cy="0"/>
          </a:xfrm>
          <a:prstGeom prst="straightConnector1">
            <a:avLst/>
          </a:prstGeom>
          <a:noFill/>
          <a:ln w="25400">
            <a:solidFill>
              <a:srgbClr val="000000"/>
            </a:solidFill>
            <a:round/>
            <a:headEnd type="arrow" w="med" len="me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1" name="Connecteur droit avec flèche 20"/>
          <p:cNvCxnSpPr>
            <a:cxnSpLocks noChangeShapeType="1"/>
          </p:cNvCxnSpPr>
          <p:nvPr/>
        </p:nvCxnSpPr>
        <p:spPr bwMode="auto">
          <a:xfrm>
            <a:off x="4845050" y="5499100"/>
            <a:ext cx="601663" cy="0"/>
          </a:xfrm>
          <a:prstGeom prst="straightConnector1">
            <a:avLst/>
          </a:prstGeom>
          <a:noFill/>
          <a:ln w="25400">
            <a:solidFill>
              <a:srgbClr val="000000"/>
            </a:solidFill>
            <a:round/>
            <a:headEnd type="arrow" w="med" len="me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4" name="Connecteur droit avec flèche 23"/>
          <p:cNvCxnSpPr>
            <a:cxnSpLocks noChangeShapeType="1"/>
          </p:cNvCxnSpPr>
          <p:nvPr/>
        </p:nvCxnSpPr>
        <p:spPr bwMode="auto">
          <a:xfrm>
            <a:off x="4838700" y="5067300"/>
            <a:ext cx="549275" cy="320675"/>
          </a:xfrm>
          <a:prstGeom prst="straightConnector1">
            <a:avLst/>
          </a:prstGeom>
          <a:noFill/>
          <a:ln w="25400">
            <a:solidFill>
              <a:srgbClr val="000000"/>
            </a:solidFill>
            <a:round/>
            <a:headEnd type="arrow" w="med" len="me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5" name="Connecteur droit avec flèche 24"/>
          <p:cNvCxnSpPr>
            <a:cxnSpLocks noChangeShapeType="1"/>
          </p:cNvCxnSpPr>
          <p:nvPr/>
        </p:nvCxnSpPr>
        <p:spPr bwMode="auto">
          <a:xfrm flipV="1">
            <a:off x="4838700" y="5119688"/>
            <a:ext cx="588963" cy="347662"/>
          </a:xfrm>
          <a:prstGeom prst="straightConnector1">
            <a:avLst/>
          </a:prstGeom>
          <a:noFill/>
          <a:ln w="25400">
            <a:solidFill>
              <a:srgbClr val="000000"/>
            </a:solidFill>
            <a:round/>
            <a:headEnd type="arrow" w="med" len="me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fr-CA" altLang="ko-KR" dirty="0">
                <a:latin typeface="Arial" pitchFamily="34" charset="0"/>
                <a:ea typeface="ＭＳ Ｐゴシック" pitchFamily="34" charset="-128"/>
              </a:rPr>
              <a:t>Application – Suivi d’objets (</a:t>
            </a:r>
            <a:r>
              <a:rPr lang="fr-CA" altLang="ko-KR" dirty="0" err="1">
                <a:latin typeface="Arial" pitchFamily="34" charset="0"/>
                <a:ea typeface="ＭＳ Ｐゴシック" pitchFamily="34" charset="-128"/>
              </a:rPr>
              <a:t>tracking</a:t>
            </a:r>
            <a:r>
              <a:rPr lang="fr-CA" altLang="ko-KR" dirty="0">
                <a:latin typeface="Arial" pitchFamily="34" charset="0"/>
                <a:ea typeface="ＭＳ Ｐゴシック" pitchFamily="34" charset="-128"/>
              </a:rPr>
              <a:t>)</a:t>
            </a:r>
          </a:p>
        </p:txBody>
      </p:sp>
      <p:sp>
        <p:nvSpPr>
          <p:cNvPr id="9219" name="Rectangle 3"/>
          <p:cNvSpPr>
            <a:spLocks noGrp="1" noChangeArrowheads="1"/>
          </p:cNvSpPr>
          <p:nvPr>
            <p:ph idx="1"/>
          </p:nvPr>
        </p:nvSpPr>
        <p:spPr/>
        <p:txBody>
          <a:bodyPr/>
          <a:lstStyle/>
          <a:p>
            <a:pPr eaLnBrk="1" hangingPunct="1"/>
            <a:r>
              <a:rPr lang="fr-CA" altLang="ko-KR" b="1" dirty="0">
                <a:ea typeface="ＭＳ Ｐゴシック" pitchFamily="34" charset="-128"/>
              </a:rPr>
              <a:t>Modèle (modèle de Markov caché et filtre de </a:t>
            </a:r>
            <a:r>
              <a:rPr lang="fr-CA" altLang="ko-KR" b="1" dirty="0" err="1">
                <a:ea typeface="ＭＳ Ｐゴシック" pitchFamily="34" charset="-128"/>
              </a:rPr>
              <a:t>Kalman</a:t>
            </a:r>
            <a:r>
              <a:rPr lang="fr-CA" altLang="ko-KR" b="1" dirty="0">
                <a:ea typeface="ＭＳ Ｐゴシック" pitchFamily="34" charset="-128"/>
              </a:rPr>
              <a:t>)</a:t>
            </a:r>
          </a:p>
          <a:p>
            <a:pPr lvl="1" eaLnBrk="1" hangingPunct="1"/>
            <a:r>
              <a:rPr lang="fr-CA" altLang="en-US" i="1" dirty="0">
                <a:ea typeface="ＭＳ Ｐゴシック" pitchFamily="34" charset="-128"/>
              </a:rPr>
              <a:t>E</a:t>
            </a:r>
            <a:r>
              <a:rPr lang="fr-CA" altLang="en-US" i="1" baseline="-25000" dirty="0">
                <a:ea typeface="ＭＳ Ｐゴシック" pitchFamily="34" charset="-128"/>
              </a:rPr>
              <a:t>t </a:t>
            </a:r>
            <a:r>
              <a:rPr lang="fr-CA" altLang="en-US" dirty="0">
                <a:ea typeface="ＭＳ Ｐゴシック" pitchFamily="34" charset="-128"/>
              </a:rPr>
              <a:t>sont les </a:t>
            </a:r>
            <a:r>
              <a:rPr lang="fr-CA" altLang="en-US" i="1" dirty="0">
                <a:ea typeface="ＭＳ Ｐゴシック" pitchFamily="34" charset="-128"/>
              </a:rPr>
              <a:t>frames</a:t>
            </a:r>
            <a:r>
              <a:rPr lang="fr-CA" altLang="en-US" dirty="0">
                <a:ea typeface="ＭＳ Ｐゴシック" pitchFamily="34" charset="-128"/>
              </a:rPr>
              <a:t> de la vidéo</a:t>
            </a:r>
            <a:endParaRPr lang="fr-CA" altLang="ko-KR" dirty="0">
              <a:ea typeface="ＭＳ Ｐゴシック" pitchFamily="34" charset="-128"/>
            </a:endParaRPr>
          </a:p>
          <a:p>
            <a:pPr lvl="1" eaLnBrk="1" hangingPunct="1"/>
            <a:r>
              <a:rPr lang="fr-CA" altLang="en-US" i="1" dirty="0" err="1">
                <a:ea typeface="ＭＳ Ｐゴシック" pitchFamily="34" charset="-128"/>
              </a:rPr>
              <a:t>X</a:t>
            </a:r>
            <a:r>
              <a:rPr lang="fr-CA" altLang="en-US" i="1" baseline="-25000" dirty="0" err="1">
                <a:ea typeface="ＭＳ Ｐゴシック" pitchFamily="34" charset="-128"/>
              </a:rPr>
              <a:t>t</a:t>
            </a:r>
            <a:r>
              <a:rPr lang="fr-CA" altLang="en-US" i="1" baseline="-25000" dirty="0">
                <a:ea typeface="ＭＳ Ｐゴシック" pitchFamily="34" charset="-128"/>
              </a:rPr>
              <a:t> </a:t>
            </a:r>
            <a:r>
              <a:rPr lang="fr-CA" altLang="en-US" dirty="0">
                <a:ea typeface="ＭＳ Ｐゴシック" pitchFamily="34" charset="-128"/>
              </a:rPr>
              <a:t>sont l</a:t>
            </a:r>
            <a:r>
              <a:rPr lang="fr-CA" altLang="fr-FR" dirty="0">
                <a:ea typeface="ＭＳ Ｐゴシック" pitchFamily="34" charset="-128"/>
              </a:rPr>
              <a:t>’</a:t>
            </a:r>
            <a:r>
              <a:rPr lang="fr-CA" altLang="en-US" dirty="0">
                <a:ea typeface="ＭＳ Ｐゴシック" pitchFamily="34" charset="-128"/>
              </a:rPr>
              <a:t>information sur la position d</a:t>
            </a:r>
            <a:r>
              <a:rPr lang="fr-CA" altLang="fr-FR" dirty="0">
                <a:ea typeface="ＭＳ Ｐゴシック" pitchFamily="34" charset="-128"/>
              </a:rPr>
              <a:t>’</a:t>
            </a:r>
            <a:r>
              <a:rPr lang="fr-CA" altLang="en-US" dirty="0">
                <a:ea typeface="ＭＳ Ｐゴシック" pitchFamily="34" charset="-128"/>
              </a:rPr>
              <a:t>un/des objet(s)</a:t>
            </a:r>
            <a:endParaRPr lang="fr-CA" altLang="ko-KR" dirty="0">
              <a:ea typeface="ＭＳ Ｐゴシック" pitchFamily="34" charset="-128"/>
            </a:endParaRPr>
          </a:p>
        </p:txBody>
      </p:sp>
      <p:sp>
        <p:nvSpPr>
          <p:cNvPr id="9220" name="Espace réservé de la date 6"/>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fr-CA" altLang="en-US">
                <a:latin typeface="Calibri" pitchFamily="34" charset="0"/>
                <a:ea typeface="Gulim" pitchFamily="34" charset="-127"/>
                <a:cs typeface="ＭＳ Ｐゴシック" pitchFamily="34" charset="-128"/>
              </a:rPr>
              <a:t>IFT 615</a:t>
            </a:r>
            <a:endParaRPr lang="en-US" altLang="ko-KR">
              <a:latin typeface="Calibri" pitchFamily="34" charset="0"/>
              <a:ea typeface="Gulim" pitchFamily="34" charset="-127"/>
              <a:cs typeface="ＭＳ Ｐゴシック" pitchFamily="34" charset="-128"/>
            </a:endParaRPr>
          </a:p>
        </p:txBody>
      </p:sp>
      <p:sp>
        <p:nvSpPr>
          <p:cNvPr id="9221" name="Espace réservé du pied de page 7"/>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ko-KR">
                <a:latin typeface="Calibri" pitchFamily="34" charset="0"/>
                <a:ea typeface="Gulim" pitchFamily="34" charset="-127"/>
                <a:cs typeface="ＭＳ Ｐゴシック" pitchFamily="34" charset="-128"/>
              </a:rPr>
              <a:t>Froduald Kabanza</a:t>
            </a:r>
            <a:endParaRPr lang="en-US" altLang="ko-KR">
              <a:latin typeface="Calibri" pitchFamily="34" charset="0"/>
              <a:ea typeface="Gulim" pitchFamily="34" charset="-127"/>
              <a:cs typeface="ＭＳ Ｐゴシック" pitchFamily="34" charset="-128"/>
            </a:endParaRPr>
          </a:p>
        </p:txBody>
      </p:sp>
      <p:sp>
        <p:nvSpPr>
          <p:cNvPr id="9222"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5C2A4A3-9E91-4127-9F92-CA1FA599E74C}" type="slidenum">
              <a:rPr lang="en-US" altLang="ko-KR" smtClean="0">
                <a:latin typeface="Calibri" pitchFamily="34" charset="0"/>
                <a:ea typeface="Gulim" pitchFamily="34" charset="-127"/>
              </a:rPr>
              <a:pPr eaLnBrk="1" hangingPunct="1"/>
              <a:t>9</a:t>
            </a:fld>
            <a:endParaRPr lang="en-US" altLang="ko-KR">
              <a:latin typeface="Calibri" pitchFamily="34" charset="0"/>
              <a:ea typeface="Gulim" pitchFamily="34" charset="-127"/>
            </a:endParaRPr>
          </a:p>
        </p:txBody>
      </p:sp>
      <p:grpSp>
        <p:nvGrpSpPr>
          <p:cNvPr id="9" name="Group 8">
            <a:extLst>
              <a:ext uri="{FF2B5EF4-FFF2-40B4-BE49-F238E27FC236}">
                <a16:creationId xmlns:a16="http://schemas.microsoft.com/office/drawing/2014/main" id="{7FF6BF7F-AF29-42E1-9396-BA85A86C76A9}"/>
              </a:ext>
            </a:extLst>
          </p:cNvPr>
          <p:cNvGrpSpPr/>
          <p:nvPr/>
        </p:nvGrpSpPr>
        <p:grpSpPr>
          <a:xfrm>
            <a:off x="6166939" y="3244438"/>
            <a:ext cx="2761478" cy="1061275"/>
            <a:chOff x="2392089" y="2729115"/>
            <a:chExt cx="3962400" cy="1803059"/>
          </a:xfrm>
        </p:grpSpPr>
        <p:sp>
          <p:nvSpPr>
            <p:cNvPr id="11" name="Oval 6">
              <a:extLst>
                <a:ext uri="{FF2B5EF4-FFF2-40B4-BE49-F238E27FC236}">
                  <a16:creationId xmlns:a16="http://schemas.microsoft.com/office/drawing/2014/main" id="{A7C3EF1B-F6ED-4F1B-ACDD-B353B159E6A8}"/>
                </a:ext>
              </a:extLst>
            </p:cNvPr>
            <p:cNvSpPr>
              <a:spLocks noChangeArrowheads="1"/>
            </p:cNvSpPr>
            <p:nvPr/>
          </p:nvSpPr>
          <p:spPr bwMode="auto">
            <a:xfrm>
              <a:off x="3916089" y="2729115"/>
              <a:ext cx="793476" cy="785993"/>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sz="1400"/>
            </a:p>
          </p:txBody>
        </p:sp>
        <p:sp>
          <p:nvSpPr>
            <p:cNvPr id="12" name="Oval 7">
              <a:extLst>
                <a:ext uri="{FF2B5EF4-FFF2-40B4-BE49-F238E27FC236}">
                  <a16:creationId xmlns:a16="http://schemas.microsoft.com/office/drawing/2014/main" id="{779E5232-9EF1-483B-A001-D956D66420F9}"/>
                </a:ext>
              </a:extLst>
            </p:cNvPr>
            <p:cNvSpPr>
              <a:spLocks noChangeArrowheads="1"/>
            </p:cNvSpPr>
            <p:nvPr/>
          </p:nvSpPr>
          <p:spPr bwMode="auto">
            <a:xfrm>
              <a:off x="5135289" y="2729115"/>
              <a:ext cx="793476" cy="785993"/>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sz="1400"/>
            </a:p>
          </p:txBody>
        </p:sp>
        <p:sp>
          <p:nvSpPr>
            <p:cNvPr id="13" name="Oval 8">
              <a:extLst>
                <a:ext uri="{FF2B5EF4-FFF2-40B4-BE49-F238E27FC236}">
                  <a16:creationId xmlns:a16="http://schemas.microsoft.com/office/drawing/2014/main" id="{C8AF9EA8-7C00-4D19-8D41-A8BA51BA8420}"/>
                </a:ext>
              </a:extLst>
            </p:cNvPr>
            <p:cNvSpPr>
              <a:spLocks noChangeArrowheads="1"/>
            </p:cNvSpPr>
            <p:nvPr/>
          </p:nvSpPr>
          <p:spPr bwMode="auto">
            <a:xfrm>
              <a:off x="2696889" y="2729115"/>
              <a:ext cx="793476" cy="785993"/>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sz="1400"/>
            </a:p>
          </p:txBody>
        </p:sp>
        <p:sp>
          <p:nvSpPr>
            <p:cNvPr id="14" name="Line 19">
              <a:extLst>
                <a:ext uri="{FF2B5EF4-FFF2-40B4-BE49-F238E27FC236}">
                  <a16:creationId xmlns:a16="http://schemas.microsoft.com/office/drawing/2014/main" id="{6BC89F17-319B-483A-B288-C8EEF7C36A17}"/>
                </a:ext>
              </a:extLst>
            </p:cNvPr>
            <p:cNvSpPr>
              <a:spLocks noChangeShapeType="1"/>
            </p:cNvSpPr>
            <p:nvPr/>
          </p:nvSpPr>
          <p:spPr bwMode="auto">
            <a:xfrm>
              <a:off x="2392089" y="3186315"/>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sz="1400"/>
            </a:p>
          </p:txBody>
        </p:sp>
        <p:sp>
          <p:nvSpPr>
            <p:cNvPr id="15" name="Line 20">
              <a:extLst>
                <a:ext uri="{FF2B5EF4-FFF2-40B4-BE49-F238E27FC236}">
                  <a16:creationId xmlns:a16="http://schemas.microsoft.com/office/drawing/2014/main" id="{34A288F3-113B-47C0-9295-42B8E28F6AB5}"/>
                </a:ext>
              </a:extLst>
            </p:cNvPr>
            <p:cNvSpPr>
              <a:spLocks noChangeShapeType="1"/>
            </p:cNvSpPr>
            <p:nvPr/>
          </p:nvSpPr>
          <p:spPr bwMode="auto">
            <a:xfrm>
              <a:off x="3611289" y="3186315"/>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sz="1400"/>
            </a:p>
          </p:txBody>
        </p:sp>
        <p:sp>
          <p:nvSpPr>
            <p:cNvPr id="16" name="Line 21">
              <a:extLst>
                <a:ext uri="{FF2B5EF4-FFF2-40B4-BE49-F238E27FC236}">
                  <a16:creationId xmlns:a16="http://schemas.microsoft.com/office/drawing/2014/main" id="{1F96B0A2-9D8C-496D-A9FB-CFDBCD8CA47E}"/>
                </a:ext>
              </a:extLst>
            </p:cNvPr>
            <p:cNvSpPr>
              <a:spLocks noChangeShapeType="1"/>
            </p:cNvSpPr>
            <p:nvPr/>
          </p:nvSpPr>
          <p:spPr bwMode="auto">
            <a:xfrm>
              <a:off x="4830489" y="3186315"/>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sz="1400"/>
            </a:p>
          </p:txBody>
        </p:sp>
        <p:sp>
          <p:nvSpPr>
            <p:cNvPr id="17" name="Line 22">
              <a:extLst>
                <a:ext uri="{FF2B5EF4-FFF2-40B4-BE49-F238E27FC236}">
                  <a16:creationId xmlns:a16="http://schemas.microsoft.com/office/drawing/2014/main" id="{61DC7DEE-0393-4A60-8169-E9317AB5F164}"/>
                </a:ext>
              </a:extLst>
            </p:cNvPr>
            <p:cNvSpPr>
              <a:spLocks noChangeShapeType="1"/>
            </p:cNvSpPr>
            <p:nvPr/>
          </p:nvSpPr>
          <p:spPr bwMode="auto">
            <a:xfrm>
              <a:off x="6049689" y="3186315"/>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sz="1400"/>
            </a:p>
          </p:txBody>
        </p:sp>
        <mc:AlternateContent xmlns:mc="http://schemas.openxmlformats.org/markup-compatibility/2006" xmlns:a14="http://schemas.microsoft.com/office/drawing/2010/main">
          <mc:Choice Requires="a14">
            <p:sp>
              <p:nvSpPr>
                <p:cNvPr id="18" name="Object 33">
                  <a:extLst>
                    <a:ext uri="{FF2B5EF4-FFF2-40B4-BE49-F238E27FC236}">
                      <a16:creationId xmlns:a16="http://schemas.microsoft.com/office/drawing/2014/main" id="{0BC5EFD6-E115-44AE-A2F7-F4715DBC9D07}"/>
                    </a:ext>
                  </a:extLst>
                </p:cNvPr>
                <p:cNvSpPr txBox="1"/>
                <p:nvPr/>
              </p:nvSpPr>
              <p:spPr bwMode="auto">
                <a:xfrm>
                  <a:off x="2792139" y="2881515"/>
                  <a:ext cx="717550" cy="561975"/>
                </a:xfrm>
                <a:prstGeom prst="rect">
                  <a:avLst/>
                </a:prstGeom>
                <a:noFill/>
                <a:ln>
                  <a:noFill/>
                </a:ln>
                <a:effectLst/>
              </p:spPr>
              <p:txBody>
                <a:bodyPr anchor="ctr">
                  <a:normAutofit/>
                </a:bodyPr>
                <a:lstStyle/>
                <a:p>
                  <a:pPr/>
                  <a14:m>
                    <m:oMathPara xmlns:m="http://schemas.openxmlformats.org/officeDocument/2006/math">
                      <m:oMathParaPr>
                        <m:jc m:val="left"/>
                      </m:oMathParaPr>
                      <m:oMath xmlns:m="http://schemas.openxmlformats.org/officeDocument/2006/math">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𝑋</m:t>
                            </m:r>
                          </m:e>
                          <m:sub>
                            <m:r>
                              <a:rPr lang="en-US" sz="1400" i="1">
                                <a:solidFill>
                                  <a:srgbClr val="000000"/>
                                </a:solidFill>
                                <a:latin typeface="Cambria Math" panose="02040503050406030204" pitchFamily="18" charset="0"/>
                              </a:rPr>
                              <m:t>𝑡</m:t>
                            </m:r>
                            <m:r>
                              <a:rPr lang="en-US" sz="1400" i="1">
                                <a:solidFill>
                                  <a:srgbClr val="000000"/>
                                </a:solidFill>
                                <a:latin typeface="Cambria Math" panose="02040503050406030204" pitchFamily="18" charset="0"/>
                              </a:rPr>
                              <m:t>−1</m:t>
                            </m:r>
                          </m:sub>
                        </m:sSub>
                      </m:oMath>
                    </m:oMathPara>
                  </a14:m>
                  <a:endParaRPr lang="en-US" sz="1400" dirty="0"/>
                </a:p>
              </p:txBody>
            </p:sp>
          </mc:Choice>
          <mc:Fallback xmlns="">
            <p:sp>
              <p:nvSpPr>
                <p:cNvPr id="18" name="Object 33">
                  <a:extLst>
                    <a:ext uri="{FF2B5EF4-FFF2-40B4-BE49-F238E27FC236}">
                      <a16:creationId xmlns:a16="http://schemas.microsoft.com/office/drawing/2014/main" id="{0BC5EFD6-E115-44AE-A2F7-F4715DBC9D07}"/>
                    </a:ext>
                  </a:extLst>
                </p:cNvPr>
                <p:cNvSpPr txBox="1">
                  <a:spLocks noRot="1" noChangeAspect="1" noMove="1" noResize="1" noEditPoints="1" noAdjustHandles="1" noChangeArrowheads="1" noChangeShapeType="1" noTextEdit="1"/>
                </p:cNvSpPr>
                <p:nvPr/>
              </p:nvSpPr>
              <p:spPr bwMode="auto">
                <a:xfrm>
                  <a:off x="2792139" y="2881515"/>
                  <a:ext cx="717550" cy="561975"/>
                </a:xfrm>
                <a:prstGeom prst="rect">
                  <a:avLst/>
                </a:prstGeom>
                <a:blipFill>
                  <a:blip r:embed="rId5"/>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Object 35">
                  <a:extLst>
                    <a:ext uri="{FF2B5EF4-FFF2-40B4-BE49-F238E27FC236}">
                      <a16:creationId xmlns:a16="http://schemas.microsoft.com/office/drawing/2014/main" id="{C8790D1A-4629-4AD8-AD70-E86DC8293737}"/>
                    </a:ext>
                  </a:extLst>
                </p:cNvPr>
                <p:cNvSpPr txBox="1"/>
                <p:nvPr/>
              </p:nvSpPr>
              <p:spPr bwMode="auto">
                <a:xfrm>
                  <a:off x="5230539" y="2881515"/>
                  <a:ext cx="717550" cy="561975"/>
                </a:xfrm>
                <a:prstGeom prst="rect">
                  <a:avLst/>
                </a:prstGeom>
                <a:noFill/>
                <a:ln>
                  <a:noFill/>
                </a:ln>
                <a:effectLst/>
              </p:spPr>
              <p:txBody>
                <a:bodyPr anchor="ctr">
                  <a:normAutofit/>
                </a:bodyPr>
                <a:lstStyle/>
                <a:p>
                  <a:pPr/>
                  <a14:m>
                    <m:oMathPara xmlns:m="http://schemas.openxmlformats.org/officeDocument/2006/math">
                      <m:oMathParaPr>
                        <m:jc m:val="left"/>
                      </m:oMathParaPr>
                      <m:oMath xmlns:m="http://schemas.openxmlformats.org/officeDocument/2006/math">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𝑋</m:t>
                            </m:r>
                          </m:e>
                          <m:sub>
                            <m:r>
                              <a:rPr lang="en-US" sz="1400" i="1">
                                <a:solidFill>
                                  <a:srgbClr val="000000"/>
                                </a:solidFill>
                                <a:latin typeface="Cambria Math" panose="02040503050406030204" pitchFamily="18" charset="0"/>
                              </a:rPr>
                              <m:t>𝑡</m:t>
                            </m:r>
                            <m:r>
                              <a:rPr lang="en-US" sz="1400" i="1">
                                <a:solidFill>
                                  <a:srgbClr val="000000"/>
                                </a:solidFill>
                                <a:latin typeface="Cambria Math" panose="02040503050406030204" pitchFamily="18" charset="0"/>
                              </a:rPr>
                              <m:t>+1</m:t>
                            </m:r>
                          </m:sub>
                        </m:sSub>
                      </m:oMath>
                    </m:oMathPara>
                  </a14:m>
                  <a:endParaRPr lang="en-US" sz="1400" dirty="0"/>
                </a:p>
              </p:txBody>
            </p:sp>
          </mc:Choice>
          <mc:Fallback xmlns="">
            <p:sp>
              <p:nvSpPr>
                <p:cNvPr id="19" name="Object 35">
                  <a:extLst>
                    <a:ext uri="{FF2B5EF4-FFF2-40B4-BE49-F238E27FC236}">
                      <a16:creationId xmlns:a16="http://schemas.microsoft.com/office/drawing/2014/main" id="{C8790D1A-4629-4AD8-AD70-E86DC8293737}"/>
                    </a:ext>
                  </a:extLst>
                </p:cNvPr>
                <p:cNvSpPr txBox="1">
                  <a:spLocks noRot="1" noChangeAspect="1" noMove="1" noResize="1" noEditPoints="1" noAdjustHandles="1" noChangeArrowheads="1" noChangeShapeType="1" noTextEdit="1"/>
                </p:cNvSpPr>
                <p:nvPr/>
              </p:nvSpPr>
              <p:spPr bwMode="auto">
                <a:xfrm>
                  <a:off x="5230539" y="2881515"/>
                  <a:ext cx="717550" cy="561975"/>
                </a:xfrm>
                <a:prstGeom prst="rect">
                  <a:avLst/>
                </a:prstGeom>
                <a:blipFill>
                  <a:blip r:embed="rId6"/>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Object 36">
                  <a:extLst>
                    <a:ext uri="{FF2B5EF4-FFF2-40B4-BE49-F238E27FC236}">
                      <a16:creationId xmlns:a16="http://schemas.microsoft.com/office/drawing/2014/main" id="{52620546-3FD9-45AA-AF5B-6353D7F0C37F}"/>
                    </a:ext>
                  </a:extLst>
                </p:cNvPr>
                <p:cNvSpPr txBox="1"/>
                <p:nvPr/>
              </p:nvSpPr>
              <p:spPr bwMode="auto">
                <a:xfrm>
                  <a:off x="4089127" y="2881515"/>
                  <a:ext cx="498475" cy="561975"/>
                </a:xfrm>
                <a:prstGeom prst="rect">
                  <a:avLst/>
                </a:prstGeom>
                <a:noFill/>
                <a:ln>
                  <a:noFill/>
                </a:ln>
                <a:effectLst/>
              </p:spPr>
              <p:txBody>
                <a:bodyPr anchor="ctr">
                  <a:normAutofit/>
                </a:bodyPr>
                <a:lstStyle/>
                <a:p>
                  <a:pPr/>
                  <a14:m>
                    <m:oMathPara xmlns:m="http://schemas.openxmlformats.org/officeDocument/2006/math">
                      <m:oMathParaPr>
                        <m:jc m:val="left"/>
                      </m:oMathParaPr>
                      <m:oMath xmlns:m="http://schemas.openxmlformats.org/officeDocument/2006/math">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𝑋</m:t>
                            </m:r>
                          </m:e>
                          <m:sub>
                            <m:r>
                              <a:rPr lang="en-US" sz="1400" i="1">
                                <a:solidFill>
                                  <a:srgbClr val="000000"/>
                                </a:solidFill>
                                <a:latin typeface="Cambria Math" panose="02040503050406030204" pitchFamily="18" charset="0"/>
                              </a:rPr>
                              <m:t>𝑡</m:t>
                            </m:r>
                          </m:sub>
                        </m:sSub>
                      </m:oMath>
                    </m:oMathPara>
                  </a14:m>
                  <a:endParaRPr lang="en-US" sz="1400" dirty="0"/>
                </a:p>
              </p:txBody>
            </p:sp>
          </mc:Choice>
          <mc:Fallback xmlns="">
            <p:sp>
              <p:nvSpPr>
                <p:cNvPr id="20" name="Object 36">
                  <a:extLst>
                    <a:ext uri="{FF2B5EF4-FFF2-40B4-BE49-F238E27FC236}">
                      <a16:creationId xmlns:a16="http://schemas.microsoft.com/office/drawing/2014/main" id="{52620546-3FD9-45AA-AF5B-6353D7F0C37F}"/>
                    </a:ext>
                  </a:extLst>
                </p:cNvPr>
                <p:cNvSpPr txBox="1">
                  <a:spLocks noRot="1" noChangeAspect="1" noMove="1" noResize="1" noEditPoints="1" noAdjustHandles="1" noChangeArrowheads="1" noChangeShapeType="1" noTextEdit="1"/>
                </p:cNvSpPr>
                <p:nvPr/>
              </p:nvSpPr>
              <p:spPr bwMode="auto">
                <a:xfrm>
                  <a:off x="4089127" y="2881515"/>
                  <a:ext cx="498475" cy="561975"/>
                </a:xfrm>
                <a:prstGeom prst="rect">
                  <a:avLst/>
                </a:prstGeom>
                <a:blipFill>
                  <a:blip r:embed="rId7"/>
                  <a:stretch>
                    <a:fillRect/>
                  </a:stretch>
                </a:blipFill>
                <a:ln>
                  <a:noFill/>
                </a:ln>
                <a:effectLst/>
              </p:spPr>
              <p:txBody>
                <a:bodyPr/>
                <a:lstStyle/>
                <a:p>
                  <a:r>
                    <a:rPr lang="en-US">
                      <a:noFill/>
                    </a:rPr>
                    <a:t> </a:t>
                  </a:r>
                </a:p>
              </p:txBody>
            </p:sp>
          </mc:Fallback>
        </mc:AlternateContent>
        <p:cxnSp>
          <p:nvCxnSpPr>
            <p:cNvPr id="21" name="Connecteur droit 53">
              <a:extLst>
                <a:ext uri="{FF2B5EF4-FFF2-40B4-BE49-F238E27FC236}">
                  <a16:creationId xmlns:a16="http://schemas.microsoft.com/office/drawing/2014/main" id="{A0B2FBC6-05A4-4610-9D7B-DEB885F6EAC8}"/>
                </a:ext>
              </a:extLst>
            </p:cNvPr>
            <p:cNvCxnSpPr>
              <a:cxnSpLocks noChangeShapeType="1"/>
            </p:cNvCxnSpPr>
            <p:nvPr/>
          </p:nvCxnSpPr>
          <p:spPr bwMode="auto">
            <a:xfrm>
              <a:off x="3150914" y="3504412"/>
              <a:ext cx="0" cy="214313"/>
            </a:xfrm>
            <a:prstGeom prst="line">
              <a:avLst/>
            </a:prstGeom>
            <a:noFill/>
            <a:ln w="25400">
              <a:solidFill>
                <a:schemeClr val="tx1"/>
              </a:solidFill>
              <a:round/>
              <a:headEnd type="none" w="med" len="me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 name="Connecteur droit 55">
              <a:extLst>
                <a:ext uri="{FF2B5EF4-FFF2-40B4-BE49-F238E27FC236}">
                  <a16:creationId xmlns:a16="http://schemas.microsoft.com/office/drawing/2014/main" id="{6763B4D3-5356-4517-A6BF-D1DB26666EC0}"/>
                </a:ext>
              </a:extLst>
            </p:cNvPr>
            <p:cNvCxnSpPr>
              <a:cxnSpLocks noChangeShapeType="1"/>
            </p:cNvCxnSpPr>
            <p:nvPr/>
          </p:nvCxnSpPr>
          <p:spPr bwMode="auto">
            <a:xfrm>
              <a:off x="4379639" y="3517112"/>
              <a:ext cx="0" cy="214313"/>
            </a:xfrm>
            <a:prstGeom prst="line">
              <a:avLst/>
            </a:prstGeom>
            <a:noFill/>
            <a:ln w="25400">
              <a:solidFill>
                <a:schemeClr val="tx1"/>
              </a:solidFill>
              <a:round/>
              <a:headEnd type="none" w="med" len="me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3" name="Connecteur droit 56">
              <a:extLst>
                <a:ext uri="{FF2B5EF4-FFF2-40B4-BE49-F238E27FC236}">
                  <a16:creationId xmlns:a16="http://schemas.microsoft.com/office/drawing/2014/main" id="{C25B0885-3F69-4575-B51D-8711319C35EE}"/>
                </a:ext>
              </a:extLst>
            </p:cNvPr>
            <p:cNvCxnSpPr>
              <a:cxnSpLocks noChangeShapeType="1"/>
            </p:cNvCxnSpPr>
            <p:nvPr/>
          </p:nvCxnSpPr>
          <p:spPr bwMode="auto">
            <a:xfrm>
              <a:off x="5582964" y="3504412"/>
              <a:ext cx="0" cy="214313"/>
            </a:xfrm>
            <a:prstGeom prst="line">
              <a:avLst/>
            </a:prstGeom>
            <a:noFill/>
            <a:ln w="25400">
              <a:solidFill>
                <a:schemeClr val="tx1"/>
              </a:solidFill>
              <a:round/>
              <a:headEnd type="none" w="med" len="me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4" name="Oval 6">
              <a:extLst>
                <a:ext uri="{FF2B5EF4-FFF2-40B4-BE49-F238E27FC236}">
                  <a16:creationId xmlns:a16="http://schemas.microsoft.com/office/drawing/2014/main" id="{3984882B-350E-4E60-BE98-60FC99D994EB}"/>
                </a:ext>
              </a:extLst>
            </p:cNvPr>
            <p:cNvSpPr>
              <a:spLocks noChangeArrowheads="1"/>
            </p:cNvSpPr>
            <p:nvPr/>
          </p:nvSpPr>
          <p:spPr bwMode="auto">
            <a:xfrm>
              <a:off x="3935413" y="3746181"/>
              <a:ext cx="793476" cy="785993"/>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sz="1400"/>
            </a:p>
          </p:txBody>
        </p:sp>
        <p:sp>
          <p:nvSpPr>
            <p:cNvPr id="25" name="Oval 7">
              <a:extLst>
                <a:ext uri="{FF2B5EF4-FFF2-40B4-BE49-F238E27FC236}">
                  <a16:creationId xmlns:a16="http://schemas.microsoft.com/office/drawing/2014/main" id="{5AF19B35-BB6B-41B6-9FFF-6CC458B77138}"/>
                </a:ext>
              </a:extLst>
            </p:cNvPr>
            <p:cNvSpPr>
              <a:spLocks noChangeArrowheads="1"/>
            </p:cNvSpPr>
            <p:nvPr/>
          </p:nvSpPr>
          <p:spPr bwMode="auto">
            <a:xfrm>
              <a:off x="5154613" y="3746181"/>
              <a:ext cx="793476" cy="785993"/>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sz="1400"/>
            </a:p>
          </p:txBody>
        </p:sp>
        <p:sp>
          <p:nvSpPr>
            <p:cNvPr id="26" name="Oval 8">
              <a:extLst>
                <a:ext uri="{FF2B5EF4-FFF2-40B4-BE49-F238E27FC236}">
                  <a16:creationId xmlns:a16="http://schemas.microsoft.com/office/drawing/2014/main" id="{A4A5D3CD-4FB9-488E-A1AC-71F36C7DCE8A}"/>
                </a:ext>
              </a:extLst>
            </p:cNvPr>
            <p:cNvSpPr>
              <a:spLocks noChangeArrowheads="1"/>
            </p:cNvSpPr>
            <p:nvPr/>
          </p:nvSpPr>
          <p:spPr bwMode="auto">
            <a:xfrm>
              <a:off x="2716213" y="3746181"/>
              <a:ext cx="793476" cy="785993"/>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CA" altLang="en-US" sz="1400"/>
            </a:p>
          </p:txBody>
        </p:sp>
        <mc:AlternateContent xmlns:mc="http://schemas.openxmlformats.org/markup-compatibility/2006" xmlns:a14="http://schemas.microsoft.com/office/drawing/2010/main">
          <mc:Choice Requires="a14">
            <p:sp>
              <p:nvSpPr>
                <p:cNvPr id="27" name="Object 33">
                  <a:extLst>
                    <a:ext uri="{FF2B5EF4-FFF2-40B4-BE49-F238E27FC236}">
                      <a16:creationId xmlns:a16="http://schemas.microsoft.com/office/drawing/2014/main" id="{AB33DBBB-1CC3-4BE9-AC0E-E5C08AE8587A}"/>
                    </a:ext>
                  </a:extLst>
                </p:cNvPr>
                <p:cNvSpPr txBox="1"/>
                <p:nvPr/>
              </p:nvSpPr>
              <p:spPr bwMode="auto">
                <a:xfrm>
                  <a:off x="2836863" y="3898218"/>
                  <a:ext cx="717550" cy="561975"/>
                </a:xfrm>
                <a:prstGeom prst="rect">
                  <a:avLst/>
                </a:prstGeom>
                <a:noFill/>
                <a:ln>
                  <a:noFill/>
                </a:ln>
                <a:effectLst/>
              </p:spPr>
              <p:txBody>
                <a:bodyPr anchor="ctr">
                  <a:normAutofit/>
                </a:bodyPr>
                <a:lstStyle/>
                <a:p>
                  <a:pPr/>
                  <a14:m>
                    <m:oMathPara xmlns:m="http://schemas.openxmlformats.org/officeDocument/2006/math">
                      <m:oMathParaPr>
                        <m:jc m:val="left"/>
                      </m:oMathParaPr>
                      <m:oMath xmlns:m="http://schemas.openxmlformats.org/officeDocument/2006/math">
                        <m:sSub>
                          <m:sSubPr>
                            <m:ctrlPr>
                              <a:rPr lang="en-US" sz="1400" i="1" smtClean="0">
                                <a:solidFill>
                                  <a:srgbClr val="000000"/>
                                </a:solidFill>
                                <a:latin typeface="Cambria Math" panose="02040503050406030204" pitchFamily="18" charset="0"/>
                              </a:rPr>
                            </m:ctrlPr>
                          </m:sSubPr>
                          <m:e>
                            <m:r>
                              <a:rPr lang="en-CA" sz="1400" b="0" i="1" smtClean="0">
                                <a:solidFill>
                                  <a:srgbClr val="000000"/>
                                </a:solidFill>
                                <a:latin typeface="Cambria Math" panose="02040503050406030204" pitchFamily="18" charset="0"/>
                              </a:rPr>
                              <m:t>𝐸</m:t>
                            </m:r>
                          </m:e>
                          <m:sub>
                            <m:r>
                              <a:rPr lang="en-US" sz="1400" i="1">
                                <a:solidFill>
                                  <a:srgbClr val="000000"/>
                                </a:solidFill>
                                <a:latin typeface="Cambria Math" panose="02040503050406030204" pitchFamily="18" charset="0"/>
                              </a:rPr>
                              <m:t>𝑡</m:t>
                            </m:r>
                            <m:r>
                              <a:rPr lang="en-US" sz="1400" i="1">
                                <a:solidFill>
                                  <a:srgbClr val="000000"/>
                                </a:solidFill>
                                <a:latin typeface="Cambria Math" panose="02040503050406030204" pitchFamily="18" charset="0"/>
                              </a:rPr>
                              <m:t>−1</m:t>
                            </m:r>
                          </m:sub>
                        </m:sSub>
                      </m:oMath>
                    </m:oMathPara>
                  </a14:m>
                  <a:endParaRPr lang="en-US" sz="1400" dirty="0"/>
                </a:p>
              </p:txBody>
            </p:sp>
          </mc:Choice>
          <mc:Fallback xmlns="">
            <p:sp>
              <p:nvSpPr>
                <p:cNvPr id="27" name="Object 33">
                  <a:extLst>
                    <a:ext uri="{FF2B5EF4-FFF2-40B4-BE49-F238E27FC236}">
                      <a16:creationId xmlns:a16="http://schemas.microsoft.com/office/drawing/2014/main" id="{AB33DBBB-1CC3-4BE9-AC0E-E5C08AE8587A}"/>
                    </a:ext>
                  </a:extLst>
                </p:cNvPr>
                <p:cNvSpPr txBox="1">
                  <a:spLocks noRot="1" noChangeAspect="1" noMove="1" noResize="1" noEditPoints="1" noAdjustHandles="1" noChangeArrowheads="1" noChangeShapeType="1" noTextEdit="1"/>
                </p:cNvSpPr>
                <p:nvPr/>
              </p:nvSpPr>
              <p:spPr bwMode="auto">
                <a:xfrm>
                  <a:off x="2836863" y="3898218"/>
                  <a:ext cx="717550" cy="561975"/>
                </a:xfrm>
                <a:prstGeom prst="rect">
                  <a:avLst/>
                </a:prstGeom>
                <a:blipFill>
                  <a:blip r:embed="rId8"/>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Object 35">
                  <a:extLst>
                    <a:ext uri="{FF2B5EF4-FFF2-40B4-BE49-F238E27FC236}">
                      <a16:creationId xmlns:a16="http://schemas.microsoft.com/office/drawing/2014/main" id="{BEAD22FA-A578-405B-BE9C-B8B46716CC5C}"/>
                    </a:ext>
                  </a:extLst>
                </p:cNvPr>
                <p:cNvSpPr txBox="1"/>
                <p:nvPr/>
              </p:nvSpPr>
              <p:spPr bwMode="auto">
                <a:xfrm>
                  <a:off x="5275263" y="3898581"/>
                  <a:ext cx="717550" cy="561975"/>
                </a:xfrm>
                <a:prstGeom prst="rect">
                  <a:avLst/>
                </a:prstGeom>
                <a:noFill/>
                <a:ln>
                  <a:noFill/>
                </a:ln>
                <a:effectLst/>
              </p:spPr>
              <p:txBody>
                <a:bodyPr anchor="ctr">
                  <a:normAutofit/>
                </a:bodyPr>
                <a:lstStyle/>
                <a:p>
                  <a:pPr/>
                  <a14:m>
                    <m:oMathPara xmlns:m="http://schemas.openxmlformats.org/officeDocument/2006/math">
                      <m:oMathParaPr>
                        <m:jc m:val="left"/>
                      </m:oMathParaPr>
                      <m:oMath xmlns:m="http://schemas.openxmlformats.org/officeDocument/2006/math">
                        <m:sSub>
                          <m:sSubPr>
                            <m:ctrlPr>
                              <a:rPr lang="en-US" sz="1400" i="1" smtClean="0">
                                <a:solidFill>
                                  <a:srgbClr val="000000"/>
                                </a:solidFill>
                                <a:latin typeface="Cambria Math" panose="02040503050406030204" pitchFamily="18" charset="0"/>
                              </a:rPr>
                            </m:ctrlPr>
                          </m:sSubPr>
                          <m:e>
                            <m:r>
                              <a:rPr lang="en-CA" sz="1400" b="0" i="1" smtClean="0">
                                <a:solidFill>
                                  <a:srgbClr val="000000"/>
                                </a:solidFill>
                                <a:latin typeface="Cambria Math" panose="02040503050406030204" pitchFamily="18" charset="0"/>
                              </a:rPr>
                              <m:t>𝐸</m:t>
                            </m:r>
                          </m:e>
                          <m:sub>
                            <m:r>
                              <a:rPr lang="en-US" sz="1400" i="1">
                                <a:solidFill>
                                  <a:srgbClr val="000000"/>
                                </a:solidFill>
                                <a:latin typeface="Cambria Math" panose="02040503050406030204" pitchFamily="18" charset="0"/>
                              </a:rPr>
                              <m:t>𝑡</m:t>
                            </m:r>
                            <m:r>
                              <a:rPr lang="en-US" sz="1400" i="1">
                                <a:solidFill>
                                  <a:srgbClr val="000000"/>
                                </a:solidFill>
                                <a:latin typeface="Cambria Math" panose="02040503050406030204" pitchFamily="18" charset="0"/>
                              </a:rPr>
                              <m:t>+1</m:t>
                            </m:r>
                          </m:sub>
                        </m:sSub>
                      </m:oMath>
                    </m:oMathPara>
                  </a14:m>
                  <a:endParaRPr lang="en-US" sz="1400" dirty="0"/>
                </a:p>
              </p:txBody>
            </p:sp>
          </mc:Choice>
          <mc:Fallback xmlns="">
            <p:sp>
              <p:nvSpPr>
                <p:cNvPr id="28" name="Object 35">
                  <a:extLst>
                    <a:ext uri="{FF2B5EF4-FFF2-40B4-BE49-F238E27FC236}">
                      <a16:creationId xmlns:a16="http://schemas.microsoft.com/office/drawing/2014/main" id="{BEAD22FA-A578-405B-BE9C-B8B46716CC5C}"/>
                    </a:ext>
                  </a:extLst>
                </p:cNvPr>
                <p:cNvSpPr txBox="1">
                  <a:spLocks noRot="1" noChangeAspect="1" noMove="1" noResize="1" noEditPoints="1" noAdjustHandles="1" noChangeArrowheads="1" noChangeShapeType="1" noTextEdit="1"/>
                </p:cNvSpPr>
                <p:nvPr/>
              </p:nvSpPr>
              <p:spPr bwMode="auto">
                <a:xfrm>
                  <a:off x="5275263" y="3898581"/>
                  <a:ext cx="717550" cy="561975"/>
                </a:xfrm>
                <a:prstGeom prst="rect">
                  <a:avLst/>
                </a:prstGeom>
                <a:blipFill>
                  <a:blip r:embed="rId9"/>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Object 36">
                  <a:extLst>
                    <a:ext uri="{FF2B5EF4-FFF2-40B4-BE49-F238E27FC236}">
                      <a16:creationId xmlns:a16="http://schemas.microsoft.com/office/drawing/2014/main" id="{6E1E9315-7EF7-4B88-8486-58E698BB7EF1}"/>
                    </a:ext>
                  </a:extLst>
                </p:cNvPr>
                <p:cNvSpPr txBox="1"/>
                <p:nvPr/>
              </p:nvSpPr>
              <p:spPr bwMode="auto">
                <a:xfrm>
                  <a:off x="4133851" y="3898581"/>
                  <a:ext cx="498475" cy="561975"/>
                </a:xfrm>
                <a:prstGeom prst="rect">
                  <a:avLst/>
                </a:prstGeom>
                <a:noFill/>
                <a:ln>
                  <a:noFill/>
                </a:ln>
                <a:effectLst/>
              </p:spPr>
              <p:txBody>
                <a:bodyPr anchor="ctr">
                  <a:normAutofit/>
                </a:bodyPr>
                <a:lstStyle/>
                <a:p>
                  <a14:m>
                    <m:oMath xmlns:m="http://schemas.openxmlformats.org/officeDocument/2006/math">
                      <m:r>
                        <a:rPr lang="en-CA" sz="1400" b="0" i="1" smtClean="0">
                          <a:solidFill>
                            <a:srgbClr val="000000"/>
                          </a:solidFill>
                          <a:latin typeface="Cambria Math" panose="02040503050406030204" pitchFamily="18" charset="0"/>
                        </a:rPr>
                        <m:t>𝐸</m:t>
                      </m:r>
                    </m:oMath>
                  </a14:m>
                  <a:r>
                    <a:rPr lang="en-US" sz="1400" baseline="-25000" dirty="0"/>
                    <a:t>t</a:t>
                  </a:r>
                </a:p>
              </p:txBody>
            </p:sp>
          </mc:Choice>
          <mc:Fallback xmlns="">
            <p:sp>
              <p:nvSpPr>
                <p:cNvPr id="29" name="Object 36">
                  <a:extLst>
                    <a:ext uri="{FF2B5EF4-FFF2-40B4-BE49-F238E27FC236}">
                      <a16:creationId xmlns:a16="http://schemas.microsoft.com/office/drawing/2014/main" id="{6E1E9315-7EF7-4B88-8486-58E698BB7EF1}"/>
                    </a:ext>
                  </a:extLst>
                </p:cNvPr>
                <p:cNvSpPr txBox="1">
                  <a:spLocks noRot="1" noChangeAspect="1" noMove="1" noResize="1" noEditPoints="1" noAdjustHandles="1" noChangeArrowheads="1" noChangeShapeType="1" noTextEdit="1"/>
                </p:cNvSpPr>
                <p:nvPr/>
              </p:nvSpPr>
              <p:spPr bwMode="auto">
                <a:xfrm>
                  <a:off x="4133851" y="3898581"/>
                  <a:ext cx="498475" cy="561975"/>
                </a:xfrm>
                <a:prstGeom prst="rect">
                  <a:avLst/>
                </a:prstGeom>
                <a:blipFill>
                  <a:blip r:embed="rId10"/>
                  <a:stretch>
                    <a:fillRect b="-12963"/>
                  </a:stretch>
                </a:blipFill>
                <a:ln>
                  <a:noFill/>
                </a:ln>
                <a:effectLst/>
              </p:spPr>
              <p:txBody>
                <a:bodyPr/>
                <a:lstStyle/>
                <a:p>
                  <a:r>
                    <a:rPr lang="en-US">
                      <a:noFill/>
                    </a:rPr>
                    <a:t> </a:t>
                  </a:r>
                </a:p>
              </p:txBody>
            </p:sp>
          </mc:Fallback>
        </mc:AlternateContent>
      </p:grpSp>
      <p:pic>
        <p:nvPicPr>
          <p:cNvPr id="2" name="Vision - Soccer player tracking">
            <a:hlinkClick r:id="" action="ppaction://media"/>
            <a:extLst>
              <a:ext uri="{FF2B5EF4-FFF2-40B4-BE49-F238E27FC236}">
                <a16:creationId xmlns:a16="http://schemas.microsoft.com/office/drawing/2014/main" id="{317A362C-0880-4F47-8D4E-53549D3A02E4}"/>
              </a:ext>
            </a:extLst>
          </p:cNvPr>
          <p:cNvPicPr>
            <a:picLocks noChangeAspect="1"/>
          </p:cNvPicPr>
          <p:nvPr>
            <a:videoFile r:link="rId2"/>
            <p:extLst>
              <p:ext uri="{DAA4B4D4-6D71-4841-9C94-3DE7FCFB9230}">
                <p14:media xmlns:p14="http://schemas.microsoft.com/office/powerpoint/2010/main" r:embed="rId1"/>
              </p:ext>
            </p:extLst>
          </p:nvPr>
        </p:nvPicPr>
        <p:blipFill>
          <a:blip r:embed="rId11"/>
          <a:stretch>
            <a:fillRect/>
          </a:stretch>
        </p:blipFill>
        <p:spPr>
          <a:xfrm>
            <a:off x="1223260" y="3059834"/>
            <a:ext cx="4794654" cy="2696993"/>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01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fr-FR" altLang="ko-KR" dirty="0">
                <a:latin typeface="Arial" pitchFamily="34" charset="0"/>
                <a:ea typeface="ＭＳ Ｐゴシック" pitchFamily="34" charset="-128"/>
              </a:rPr>
              <a:t>Exemple - Programmation dynamique à rebours pour un HMM</a:t>
            </a:r>
            <a:endParaRPr lang="fr-CA" altLang="ko-KR" dirty="0">
              <a:latin typeface="Arial" pitchFamily="34" charset="0"/>
              <a:ea typeface="ＭＳ Ｐゴシック" pitchFamily="34" charset="-128"/>
            </a:endParaRPr>
          </a:p>
        </p:txBody>
      </p:sp>
      <p:sp>
        <p:nvSpPr>
          <p:cNvPr id="49155" name="Rectangle 6"/>
          <p:cNvSpPr>
            <a:spLocks noGrp="1" noChangeArrowheads="1"/>
          </p:cNvSpPr>
          <p:nvPr>
            <p:ph idx="1"/>
          </p:nvPr>
        </p:nvSpPr>
        <p:spPr/>
        <p:txBody>
          <a:bodyPr/>
          <a:lstStyle/>
          <a:p>
            <a:pPr eaLnBrk="1" hangingPunct="1"/>
            <a:r>
              <a:rPr lang="fr-CA" altLang="ko-KR" dirty="0">
                <a:ea typeface="ＭＳ Ｐゴシック" pitchFamily="34" charset="-128"/>
              </a:rPr>
              <a:t>Décoder un message binaire avec canal bruité (T=4)</a:t>
            </a:r>
          </a:p>
          <a:p>
            <a:pPr lvl="1" eaLnBrk="1" hangingPunct="1"/>
            <a:r>
              <a:rPr lang="fr-CA" altLang="ko-KR" dirty="0">
                <a:ea typeface="ＭＳ Ｐゴシック" pitchFamily="34" charset="-128"/>
              </a:rPr>
              <a:t>message observé: </a:t>
            </a:r>
            <a:r>
              <a:rPr lang="fr-CA" altLang="ko-KR" i="1" dirty="0">
                <a:ea typeface="ＭＳ Ｐゴシック" pitchFamily="34" charset="-128"/>
              </a:rPr>
              <a:t>S</a:t>
            </a:r>
            <a:r>
              <a:rPr lang="fr-CA" altLang="ko-KR" baseline="-25000" dirty="0">
                <a:ea typeface="ＭＳ Ｐゴシック" pitchFamily="34" charset="-128"/>
              </a:rPr>
              <a:t>1</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2</a:t>
            </a:r>
            <a:r>
              <a:rPr lang="fr-CA" altLang="ko-KR" dirty="0">
                <a:ea typeface="ＭＳ Ｐゴシック" pitchFamily="34" charset="-128"/>
              </a:rPr>
              <a:t>=1, </a:t>
            </a:r>
            <a:r>
              <a:rPr lang="fr-CA" altLang="ko-KR" i="1" dirty="0">
                <a:ea typeface="ＭＳ Ｐゴシック" pitchFamily="34" charset="-128"/>
              </a:rPr>
              <a:t>S</a:t>
            </a:r>
            <a:r>
              <a:rPr lang="fr-CA" altLang="ko-KR" baseline="-25000" dirty="0">
                <a:ea typeface="ＭＳ Ｐゴシック" pitchFamily="34" charset="-128"/>
              </a:rPr>
              <a:t>3</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4</a:t>
            </a:r>
            <a:r>
              <a:rPr lang="fr-CA" altLang="ko-KR" dirty="0">
                <a:ea typeface="ＭＳ Ｐゴシック" pitchFamily="34" charset="-128"/>
              </a:rPr>
              <a:t>=0</a:t>
            </a: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r>
              <a:rPr lang="fr-CA" altLang="ko-KR" dirty="0">
                <a:ea typeface="ＭＳ Ｐゴシック" pitchFamily="34" charset="-128"/>
              </a:rPr>
              <a:t>récursion β(0,2) =   </a:t>
            </a:r>
            <a:r>
              <a:rPr lang="fr-CA" altLang="ko-KR" sz="1000" dirty="0">
                <a:ea typeface="ＭＳ Ｐゴシック" pitchFamily="34" charset="-128"/>
              </a:rPr>
              <a:t> </a:t>
            </a:r>
            <a:r>
              <a:rPr lang="fr-CA" altLang="en-US" i="1" dirty="0">
                <a:ea typeface="ＭＳ Ｐゴシック" pitchFamily="34" charset="-128"/>
              </a:rPr>
              <a:t>P</a:t>
            </a:r>
            <a:r>
              <a:rPr lang="fr-CA" altLang="en-US" dirty="0">
                <a:ea typeface="ＭＳ Ｐゴシック" pitchFamily="34" charset="-128"/>
              </a:rPr>
              <a:t>(</a:t>
            </a:r>
            <a:r>
              <a:rPr lang="fr-CA" altLang="en-US" i="1" dirty="0">
                <a:ea typeface="ＭＳ Ｐゴシック" pitchFamily="34" charset="-128"/>
              </a:rPr>
              <a:t>S</a:t>
            </a:r>
            <a:r>
              <a:rPr lang="fr-CA" altLang="en-US" i="1" baseline="-25000" dirty="0">
                <a:ea typeface="ＭＳ Ｐゴシック" pitchFamily="34" charset="-128"/>
              </a:rPr>
              <a:t>3</a:t>
            </a:r>
            <a:r>
              <a:rPr lang="fr-CA" altLang="en-US" dirty="0">
                <a:ea typeface="ＭＳ Ｐゴシック" pitchFamily="34" charset="-128"/>
              </a:rPr>
              <a:t>=0</a:t>
            </a:r>
            <a:r>
              <a:rPr lang="fr-CA" altLang="ko-KR" dirty="0">
                <a:ea typeface="ＭＳ Ｐゴシック" pitchFamily="34" charset="-128"/>
              </a:rPr>
              <a:t>|</a:t>
            </a:r>
            <a:r>
              <a:rPr lang="fr-CA" altLang="ko-KR" i="1" dirty="0">
                <a:ea typeface="ＭＳ Ｐゴシック" pitchFamily="34" charset="-128"/>
              </a:rPr>
              <a:t>H</a:t>
            </a:r>
            <a:r>
              <a:rPr lang="fr-CA" altLang="ko-KR" baseline="-25000" dirty="0">
                <a:ea typeface="ＭＳ Ｐゴシック" pitchFamily="34" charset="-128"/>
              </a:rPr>
              <a:t>3</a:t>
            </a:r>
            <a:r>
              <a:rPr lang="fr-CA" altLang="ko-KR" dirty="0">
                <a:ea typeface="ＭＳ Ｐゴシック" pitchFamily="34" charset="-128"/>
              </a:rPr>
              <a:t>=0) </a:t>
            </a:r>
            <a:r>
              <a:rPr lang="fr-CA" altLang="en-US" i="1" dirty="0">
                <a:ea typeface="ＭＳ Ｐゴシック" pitchFamily="34" charset="-128"/>
              </a:rPr>
              <a:t>P</a:t>
            </a:r>
            <a:r>
              <a:rPr lang="fr-CA" altLang="en-US" dirty="0">
                <a:ea typeface="ＭＳ Ｐゴシック" pitchFamily="34" charset="-128"/>
              </a:rPr>
              <a:t>(H</a:t>
            </a:r>
            <a:r>
              <a:rPr lang="fr-CA" altLang="en-US" i="1" baseline="-25000" dirty="0">
                <a:ea typeface="ＭＳ Ｐゴシック" pitchFamily="34" charset="-128"/>
              </a:rPr>
              <a:t>3</a:t>
            </a:r>
            <a:r>
              <a:rPr lang="fr-CA" altLang="ko-KR" dirty="0">
                <a:ea typeface="ＭＳ Ｐゴシック" pitchFamily="34" charset="-128"/>
              </a:rPr>
              <a:t>=0|</a:t>
            </a:r>
            <a:r>
              <a:rPr lang="fr-CA" altLang="ko-KR" i="1" dirty="0">
                <a:ea typeface="ＭＳ Ｐゴシック" pitchFamily="34" charset="-128"/>
              </a:rPr>
              <a:t>H</a:t>
            </a:r>
            <a:r>
              <a:rPr lang="fr-CA" altLang="ko-KR" i="1" baseline="-25000" dirty="0">
                <a:ea typeface="ＭＳ Ｐゴシック" pitchFamily="34" charset="-128"/>
              </a:rPr>
              <a:t>2</a:t>
            </a:r>
            <a:r>
              <a:rPr lang="fr-CA" altLang="ko-KR" dirty="0">
                <a:ea typeface="ＭＳ Ｐゴシック" pitchFamily="34" charset="-128"/>
              </a:rPr>
              <a:t>=0)</a:t>
            </a:r>
            <a:r>
              <a:rPr lang="fr-CA" altLang="en-US" dirty="0">
                <a:ea typeface="ＭＳ Ｐゴシック" pitchFamily="34" charset="-128"/>
              </a:rPr>
              <a:t> </a:t>
            </a:r>
            <a:r>
              <a:rPr lang="fr-CA" altLang="ko-KR" dirty="0">
                <a:ea typeface="ＭＳ Ｐゴシック" pitchFamily="34" charset="-128"/>
              </a:rPr>
              <a:t>β(0,3) </a:t>
            </a:r>
            <a:br>
              <a:rPr lang="fr-CA" altLang="ko-KR" dirty="0">
                <a:ea typeface="ＭＳ Ｐゴシック" pitchFamily="34" charset="-128"/>
              </a:rPr>
            </a:br>
            <a:r>
              <a:rPr lang="fr-CA" altLang="ko-KR" dirty="0">
                <a:ea typeface="ＭＳ Ｐゴシック" pitchFamily="34" charset="-128"/>
              </a:rPr>
              <a:t>			           + </a:t>
            </a:r>
            <a:r>
              <a:rPr lang="fr-CA" altLang="en-US" i="1" dirty="0">
                <a:ea typeface="ＭＳ Ｐゴシック" pitchFamily="34" charset="-128"/>
              </a:rPr>
              <a:t>P</a:t>
            </a:r>
            <a:r>
              <a:rPr lang="fr-CA" altLang="en-US" dirty="0">
                <a:ea typeface="ＭＳ Ｐゴシック" pitchFamily="34" charset="-128"/>
              </a:rPr>
              <a:t>(</a:t>
            </a:r>
            <a:r>
              <a:rPr lang="fr-CA" altLang="en-US" i="1" dirty="0">
                <a:ea typeface="ＭＳ Ｐゴシック" pitchFamily="34" charset="-128"/>
              </a:rPr>
              <a:t>S</a:t>
            </a:r>
            <a:r>
              <a:rPr lang="fr-CA" altLang="en-US" i="1" baseline="-25000" dirty="0">
                <a:ea typeface="ＭＳ Ｐゴシック" pitchFamily="34" charset="-128"/>
              </a:rPr>
              <a:t>3</a:t>
            </a:r>
            <a:r>
              <a:rPr lang="fr-CA" altLang="en-US" dirty="0">
                <a:ea typeface="ＭＳ Ｐゴシック" pitchFamily="34" charset="-128"/>
              </a:rPr>
              <a:t>=0</a:t>
            </a:r>
            <a:r>
              <a:rPr lang="fr-CA" altLang="ko-KR" dirty="0">
                <a:ea typeface="ＭＳ Ｐゴシック" pitchFamily="34" charset="-128"/>
              </a:rPr>
              <a:t>|</a:t>
            </a:r>
            <a:r>
              <a:rPr lang="fr-CA" altLang="ko-KR" i="1" dirty="0">
                <a:ea typeface="ＭＳ Ｐゴシック" pitchFamily="34" charset="-128"/>
              </a:rPr>
              <a:t>H</a:t>
            </a:r>
            <a:r>
              <a:rPr lang="fr-CA" altLang="ko-KR" baseline="-25000" dirty="0">
                <a:ea typeface="ＭＳ Ｐゴシック" pitchFamily="34" charset="-128"/>
              </a:rPr>
              <a:t>3</a:t>
            </a:r>
            <a:r>
              <a:rPr lang="fr-CA" altLang="ko-KR" dirty="0">
                <a:ea typeface="ＭＳ Ｐゴシック" pitchFamily="34" charset="-128"/>
              </a:rPr>
              <a:t>=1) </a:t>
            </a:r>
            <a:r>
              <a:rPr lang="fr-CA" altLang="en-US" i="1" dirty="0">
                <a:ea typeface="ＭＳ Ｐゴシック" pitchFamily="34" charset="-128"/>
              </a:rPr>
              <a:t>P</a:t>
            </a:r>
            <a:r>
              <a:rPr lang="fr-CA" altLang="en-US" dirty="0">
                <a:ea typeface="ＭＳ Ｐゴシック" pitchFamily="34" charset="-128"/>
              </a:rPr>
              <a:t>(</a:t>
            </a:r>
            <a:r>
              <a:rPr lang="fr-CA" altLang="en-US" i="1" dirty="0">
                <a:ea typeface="ＭＳ Ｐゴシック" pitchFamily="34" charset="-128"/>
              </a:rPr>
              <a:t>H</a:t>
            </a:r>
            <a:r>
              <a:rPr lang="fr-CA" altLang="en-US" i="1" baseline="-25000" dirty="0">
                <a:ea typeface="ＭＳ Ｐゴシック" pitchFamily="34" charset="-128"/>
              </a:rPr>
              <a:t>3</a:t>
            </a:r>
            <a:r>
              <a:rPr lang="fr-CA" altLang="ko-KR" dirty="0">
                <a:ea typeface="ＭＳ Ｐゴシック" pitchFamily="34" charset="-128"/>
              </a:rPr>
              <a:t>=1|</a:t>
            </a:r>
            <a:r>
              <a:rPr lang="fr-CA" altLang="ko-KR" i="1" dirty="0">
                <a:ea typeface="ＭＳ Ｐゴシック" pitchFamily="34" charset="-128"/>
              </a:rPr>
              <a:t>H</a:t>
            </a:r>
            <a:r>
              <a:rPr lang="fr-CA" altLang="ko-KR" i="1" baseline="-25000" dirty="0">
                <a:ea typeface="ＭＳ Ｐゴシック" pitchFamily="34" charset="-128"/>
              </a:rPr>
              <a:t>2</a:t>
            </a:r>
            <a:r>
              <a:rPr lang="fr-CA" altLang="ko-KR" baseline="-25000" dirty="0">
                <a:ea typeface="ＭＳ Ｐゴシック" pitchFamily="34" charset="-128"/>
              </a:rPr>
              <a:t> </a:t>
            </a:r>
            <a:r>
              <a:rPr lang="fr-CA" altLang="ko-KR" dirty="0">
                <a:ea typeface="ＭＳ Ｐゴシック" pitchFamily="34" charset="-128"/>
              </a:rPr>
              <a:t>=0)</a:t>
            </a:r>
            <a:r>
              <a:rPr lang="fr-CA" altLang="en-US" dirty="0">
                <a:ea typeface="ＭＳ Ｐゴシック" pitchFamily="34" charset="-128"/>
              </a:rPr>
              <a:t> </a:t>
            </a:r>
            <a:r>
              <a:rPr lang="fr-CA" altLang="ko-KR" dirty="0">
                <a:ea typeface="ＭＳ Ｐゴシック" pitchFamily="34" charset="-128"/>
              </a:rPr>
              <a:t>β(1,3)</a:t>
            </a:r>
          </a:p>
        </p:txBody>
      </p:sp>
      <p:sp>
        <p:nvSpPr>
          <p:cNvPr id="49156"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49157"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49158"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DAC428BB-2E02-4B0F-A574-84042132FB68}" type="slidenum">
              <a:rPr lang="en-US" altLang="en-US" smtClean="0">
                <a:latin typeface="Calibri" pitchFamily="34" charset="0"/>
              </a:rPr>
              <a:pPr/>
              <a:t>90</a:t>
            </a:fld>
            <a:endParaRPr lang="en-US" altLang="en-US">
              <a:latin typeface="Calibri" pitchFamily="34" charset="0"/>
            </a:endParaRPr>
          </a:p>
        </p:txBody>
      </p:sp>
      <p:graphicFrame>
        <p:nvGraphicFramePr>
          <p:cNvPr id="4" name="Tableau 3"/>
          <p:cNvGraphicFramePr>
            <a:graphicFrameLocks noGrp="1"/>
          </p:cNvGraphicFramePr>
          <p:nvPr/>
        </p:nvGraphicFramePr>
        <p:xfrm>
          <a:off x="681038" y="2921000"/>
          <a:ext cx="2273300" cy="1155699"/>
        </p:xfrm>
        <a:graphic>
          <a:graphicData uri="http://schemas.openxmlformats.org/drawingml/2006/table">
            <a:tbl>
              <a:tblPr firstRow="1" bandRow="1">
                <a:tableStyleId>{5C22544A-7EE6-4342-B048-85BDC9FD1C3A}</a:tableStyleId>
              </a:tblPr>
              <a:tblGrid>
                <a:gridCol w="1109906">
                  <a:extLst>
                    <a:ext uri="{9D8B030D-6E8A-4147-A177-3AD203B41FA5}">
                      <a16:colId xmlns:a16="http://schemas.microsoft.com/office/drawing/2014/main" val="20000"/>
                    </a:ext>
                  </a:extLst>
                </a:gridCol>
                <a:gridCol w="561639">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385233">
                <a:tc>
                  <a:txBody>
                    <a:bodyPr/>
                    <a:lstStyle/>
                    <a:p>
                      <a:endParaRPr lang="fr-FR" sz="1100" dirty="0"/>
                    </a:p>
                  </a:txBody>
                  <a:tcPr marL="91467" marR="91467" marT="30398" marB="30398"/>
                </a:tc>
                <a:tc>
                  <a:txBody>
                    <a:bodyPr/>
                    <a:lstStyle/>
                    <a:p>
                      <a:r>
                        <a:rPr lang="fr-FR" sz="1100" i="1" dirty="0" err="1"/>
                        <a:t>H</a:t>
                      </a:r>
                      <a:r>
                        <a:rPr lang="fr-FR" sz="1100" baseline="-25000" dirty="0" err="1"/>
                        <a:t>t</a:t>
                      </a:r>
                      <a:r>
                        <a:rPr lang="fr-FR" sz="1100" dirty="0"/>
                        <a:t>=0</a:t>
                      </a:r>
                    </a:p>
                  </a:txBody>
                  <a:tcPr marL="91467" marR="91467" marT="30398" marB="30398"/>
                </a:tc>
                <a:tc>
                  <a:txBody>
                    <a:bodyPr/>
                    <a:lstStyle/>
                    <a:p>
                      <a:r>
                        <a:rPr lang="fr-FR" sz="1100" i="1" dirty="0" err="1"/>
                        <a:t>H</a:t>
                      </a:r>
                      <a:r>
                        <a:rPr lang="fr-FR" sz="1100" baseline="-25000" dirty="0" err="1"/>
                        <a:t>t</a:t>
                      </a:r>
                      <a:r>
                        <a:rPr lang="fr-FR" sz="1100" dirty="0"/>
                        <a:t>=1</a:t>
                      </a:r>
                    </a:p>
                  </a:txBody>
                  <a:tcPr marL="91467" marR="91467" marT="30398" marB="30398"/>
                </a:tc>
                <a:extLst>
                  <a:ext uri="{0D108BD9-81ED-4DB2-BD59-A6C34878D82A}">
                    <a16:rowId xmlns:a16="http://schemas.microsoft.com/office/drawing/2014/main" val="10000"/>
                  </a:ext>
                </a:extLst>
              </a:tr>
              <a:tr h="385233">
                <a:tc>
                  <a:txBody>
                    <a:bodyPr/>
                    <a:lstStyle/>
                    <a:p>
                      <a:r>
                        <a:rPr lang="fr-FR" sz="1100" i="1" dirty="0"/>
                        <a:t>P</a:t>
                      </a:r>
                      <a:r>
                        <a:rPr lang="fr-FR" sz="1100" dirty="0"/>
                        <a:t>(</a:t>
                      </a:r>
                      <a:r>
                        <a:rPr lang="fr-FR" sz="1100" i="1" dirty="0"/>
                        <a:t>S</a:t>
                      </a:r>
                      <a:r>
                        <a:rPr lang="fr-FR" sz="1100" baseline="-25000" dirty="0"/>
                        <a:t>t</a:t>
                      </a:r>
                      <a:r>
                        <a:rPr lang="fr-FR" sz="1100" dirty="0"/>
                        <a:t>=0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0.9</a:t>
                      </a:r>
                    </a:p>
                  </a:txBody>
                  <a:tcPr marL="91467" marR="91467" marT="30398" marB="30398"/>
                </a:tc>
                <a:tc>
                  <a:txBody>
                    <a:bodyPr/>
                    <a:lstStyle/>
                    <a:p>
                      <a:r>
                        <a:rPr lang="fr-FR" sz="1100" dirty="0"/>
                        <a:t>0.2</a:t>
                      </a:r>
                    </a:p>
                  </a:txBody>
                  <a:tcPr marL="91467" marR="91467" marT="30398" marB="30398"/>
                </a:tc>
                <a:extLst>
                  <a:ext uri="{0D108BD9-81ED-4DB2-BD59-A6C34878D82A}">
                    <a16:rowId xmlns:a16="http://schemas.microsoft.com/office/drawing/2014/main" val="10001"/>
                  </a:ext>
                </a:extLst>
              </a:tr>
              <a:tr h="385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100" i="1" dirty="0"/>
                        <a:t>P</a:t>
                      </a:r>
                      <a:r>
                        <a:rPr lang="fr-FR" sz="1100" dirty="0"/>
                        <a:t>(</a:t>
                      </a:r>
                      <a:r>
                        <a:rPr lang="fr-FR" sz="1100" i="1" dirty="0"/>
                        <a:t>S</a:t>
                      </a:r>
                      <a:r>
                        <a:rPr lang="fr-FR" sz="1100" baseline="-25000" dirty="0"/>
                        <a:t>t</a:t>
                      </a:r>
                      <a:r>
                        <a:rPr lang="fr-FR" sz="1100" dirty="0"/>
                        <a:t>=1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0.1</a:t>
                      </a:r>
                    </a:p>
                  </a:txBody>
                  <a:tcPr marL="91467" marR="91467" marT="30398" marB="30398"/>
                </a:tc>
                <a:tc>
                  <a:txBody>
                    <a:bodyPr/>
                    <a:lstStyle/>
                    <a:p>
                      <a:r>
                        <a:rPr lang="fr-FR" sz="1100" dirty="0"/>
                        <a:t>0.8</a:t>
                      </a:r>
                    </a:p>
                  </a:txBody>
                  <a:tcPr marL="91467" marR="91467" marT="30398" marB="30398"/>
                </a:tc>
                <a:extLst>
                  <a:ext uri="{0D108BD9-81ED-4DB2-BD59-A6C34878D82A}">
                    <a16:rowId xmlns:a16="http://schemas.microsoft.com/office/drawing/2014/main" val="10002"/>
                  </a:ext>
                </a:extLst>
              </a:tr>
            </a:tbl>
          </a:graphicData>
        </a:graphic>
      </p:graphicFrame>
      <p:graphicFrame>
        <p:nvGraphicFramePr>
          <p:cNvPr id="11" name="Tableau 10"/>
          <p:cNvGraphicFramePr>
            <a:graphicFrameLocks noGrp="1"/>
          </p:cNvGraphicFramePr>
          <p:nvPr/>
        </p:nvGraphicFramePr>
        <p:xfrm>
          <a:off x="3681413" y="2925763"/>
          <a:ext cx="2708275" cy="1157287"/>
        </p:xfrm>
        <a:graphic>
          <a:graphicData uri="http://schemas.openxmlformats.org/drawingml/2006/table">
            <a:tbl>
              <a:tblPr firstRow="1" bandRow="1">
                <a:tableStyleId>{5C22544A-7EE6-4342-B048-85BDC9FD1C3A}</a:tableStyleId>
              </a:tblPr>
              <a:tblGrid>
                <a:gridCol w="1260892">
                  <a:extLst>
                    <a:ext uri="{9D8B030D-6E8A-4147-A177-3AD203B41FA5}">
                      <a16:colId xmlns:a16="http://schemas.microsoft.com/office/drawing/2014/main" val="20000"/>
                    </a:ext>
                  </a:extLst>
                </a:gridCol>
                <a:gridCol w="712164">
                  <a:extLst>
                    <a:ext uri="{9D8B030D-6E8A-4147-A177-3AD203B41FA5}">
                      <a16:colId xmlns:a16="http://schemas.microsoft.com/office/drawing/2014/main" val="20001"/>
                    </a:ext>
                  </a:extLst>
                </a:gridCol>
                <a:gridCol w="735219">
                  <a:extLst>
                    <a:ext uri="{9D8B030D-6E8A-4147-A177-3AD203B41FA5}">
                      <a16:colId xmlns:a16="http://schemas.microsoft.com/office/drawing/2014/main" val="20002"/>
                    </a:ext>
                  </a:extLst>
                </a:gridCol>
              </a:tblGrid>
              <a:tr h="408062">
                <a:tc>
                  <a:txBody>
                    <a:bodyPr/>
                    <a:lstStyle/>
                    <a:p>
                      <a:endParaRPr lang="fr-FR" sz="1600" dirty="0"/>
                    </a:p>
                  </a:txBody>
                  <a:tcPr marL="91434" marR="91434" marT="45756" marB="45756"/>
                </a:tc>
                <a:tc>
                  <a:txBody>
                    <a:bodyPr/>
                    <a:lstStyle/>
                    <a:p>
                      <a:r>
                        <a:rPr lang="fr-FR" sz="1600" i="1" dirty="0"/>
                        <a:t>H</a:t>
                      </a:r>
                      <a:r>
                        <a:rPr lang="fr-FR" sz="1600" baseline="-25000" dirty="0"/>
                        <a:t>t-1</a:t>
                      </a:r>
                      <a:r>
                        <a:rPr lang="fr-FR" sz="1600" dirty="0"/>
                        <a:t>=0</a:t>
                      </a:r>
                    </a:p>
                  </a:txBody>
                  <a:tcPr marL="91434" marR="91434" marT="45756" marB="45756"/>
                </a:tc>
                <a:tc>
                  <a:txBody>
                    <a:bodyPr/>
                    <a:lstStyle/>
                    <a:p>
                      <a:r>
                        <a:rPr lang="fr-FR" sz="1600" i="1" dirty="0"/>
                        <a:t>H</a:t>
                      </a:r>
                      <a:r>
                        <a:rPr lang="fr-FR" sz="1600" baseline="-25000" dirty="0"/>
                        <a:t>t-1</a:t>
                      </a:r>
                      <a:r>
                        <a:rPr lang="fr-FR" sz="1600" dirty="0"/>
                        <a:t>=1</a:t>
                      </a:r>
                    </a:p>
                  </a:txBody>
                  <a:tcPr marL="91434" marR="91434" marT="45756" marB="45756"/>
                </a:tc>
                <a:extLst>
                  <a:ext uri="{0D108BD9-81ED-4DB2-BD59-A6C34878D82A}">
                    <a16:rowId xmlns:a16="http://schemas.microsoft.com/office/drawing/2014/main" val="10000"/>
                  </a:ext>
                </a:extLst>
              </a:tr>
              <a:tr h="387992">
                <a:tc>
                  <a:txBody>
                    <a:bodyPr/>
                    <a:lstStyle/>
                    <a:p>
                      <a:r>
                        <a:rPr lang="fr-FR" sz="1600" i="1" dirty="0"/>
                        <a:t>P</a:t>
                      </a:r>
                      <a:r>
                        <a:rPr lang="fr-FR" sz="1600" dirty="0"/>
                        <a:t>(</a:t>
                      </a:r>
                      <a:r>
                        <a:rPr lang="fr-FR" sz="1600" i="1" dirty="0" err="1"/>
                        <a:t>H</a:t>
                      </a:r>
                      <a:r>
                        <a:rPr lang="fr-FR" sz="1600" baseline="-25000" dirty="0" err="1"/>
                        <a:t>t</a:t>
                      </a:r>
                      <a:r>
                        <a:rPr lang="fr-FR" sz="1600" dirty="0"/>
                        <a:t>=0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0.3</a:t>
                      </a:r>
                    </a:p>
                  </a:txBody>
                  <a:tcPr marL="91434" marR="91434" marT="45756" marB="45756"/>
                </a:tc>
                <a:tc>
                  <a:txBody>
                    <a:bodyPr/>
                    <a:lstStyle/>
                    <a:p>
                      <a:pPr algn="ctr"/>
                      <a:r>
                        <a:rPr lang="fr-FR" sz="1600" dirty="0"/>
                        <a:t>0.4</a:t>
                      </a:r>
                    </a:p>
                  </a:txBody>
                  <a:tcPr marL="91434" marR="91434" marT="45756" marB="45756"/>
                </a:tc>
                <a:extLst>
                  <a:ext uri="{0D108BD9-81ED-4DB2-BD59-A6C34878D82A}">
                    <a16:rowId xmlns:a16="http://schemas.microsoft.com/office/drawing/2014/main" val="10001"/>
                  </a:ext>
                </a:extLst>
              </a:tr>
              <a:tr h="361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i="1" dirty="0"/>
                        <a:t>P</a:t>
                      </a:r>
                      <a:r>
                        <a:rPr lang="fr-FR" sz="1600" dirty="0"/>
                        <a:t>(</a:t>
                      </a:r>
                      <a:r>
                        <a:rPr lang="fr-FR" sz="1600" i="1" dirty="0" err="1"/>
                        <a:t>H</a:t>
                      </a:r>
                      <a:r>
                        <a:rPr lang="fr-FR" sz="1600" i="1" baseline="-25000" dirty="0" err="1"/>
                        <a:t>t</a:t>
                      </a:r>
                      <a:r>
                        <a:rPr lang="fr-FR" sz="1600" dirty="0"/>
                        <a:t>=1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0.7</a:t>
                      </a:r>
                    </a:p>
                  </a:txBody>
                  <a:tcPr marL="91434" marR="91434" marT="45756" marB="45756"/>
                </a:tc>
                <a:tc>
                  <a:txBody>
                    <a:bodyPr/>
                    <a:lstStyle/>
                    <a:p>
                      <a:pPr algn="ctr"/>
                      <a:r>
                        <a:rPr lang="fr-FR" sz="1600" dirty="0"/>
                        <a:t>0.6</a:t>
                      </a:r>
                    </a:p>
                  </a:txBody>
                  <a:tcPr marL="91434" marR="91434" marT="45756" marB="45756"/>
                </a:tc>
                <a:extLst>
                  <a:ext uri="{0D108BD9-81ED-4DB2-BD59-A6C34878D82A}">
                    <a16:rowId xmlns:a16="http://schemas.microsoft.com/office/drawing/2014/main" val="10002"/>
                  </a:ext>
                </a:extLst>
              </a:tr>
            </a:tbl>
          </a:graphicData>
        </a:graphic>
      </p:graphicFrame>
      <p:graphicFrame>
        <p:nvGraphicFramePr>
          <p:cNvPr id="5" name="Tableau 4"/>
          <p:cNvGraphicFramePr>
            <a:graphicFrameLocks noGrp="1"/>
          </p:cNvGraphicFramePr>
          <p:nvPr/>
        </p:nvGraphicFramePr>
        <p:xfrm>
          <a:off x="1844675" y="4511675"/>
          <a:ext cx="5387975" cy="1112838"/>
        </p:xfrm>
        <a:graphic>
          <a:graphicData uri="http://schemas.openxmlformats.org/drawingml/2006/table">
            <a:tbl>
              <a:tblPr firstRow="1" bandRow="1">
                <a:tableStyleId>{5C22544A-7EE6-4342-B048-85BDC9FD1C3A}</a:tableStyleId>
              </a:tblPr>
              <a:tblGrid>
                <a:gridCol w="1077595">
                  <a:extLst>
                    <a:ext uri="{9D8B030D-6E8A-4147-A177-3AD203B41FA5}">
                      <a16:colId xmlns:a16="http://schemas.microsoft.com/office/drawing/2014/main" val="20000"/>
                    </a:ext>
                  </a:extLst>
                </a:gridCol>
                <a:gridCol w="1077595">
                  <a:extLst>
                    <a:ext uri="{9D8B030D-6E8A-4147-A177-3AD203B41FA5}">
                      <a16:colId xmlns:a16="http://schemas.microsoft.com/office/drawing/2014/main" val="20001"/>
                    </a:ext>
                  </a:extLst>
                </a:gridCol>
                <a:gridCol w="1077595">
                  <a:extLst>
                    <a:ext uri="{9D8B030D-6E8A-4147-A177-3AD203B41FA5}">
                      <a16:colId xmlns:a16="http://schemas.microsoft.com/office/drawing/2014/main" val="20002"/>
                    </a:ext>
                  </a:extLst>
                </a:gridCol>
                <a:gridCol w="1077595">
                  <a:extLst>
                    <a:ext uri="{9D8B030D-6E8A-4147-A177-3AD203B41FA5}">
                      <a16:colId xmlns:a16="http://schemas.microsoft.com/office/drawing/2014/main" val="20003"/>
                    </a:ext>
                  </a:extLst>
                </a:gridCol>
                <a:gridCol w="1077595">
                  <a:extLst>
                    <a:ext uri="{9D8B030D-6E8A-4147-A177-3AD203B41FA5}">
                      <a16:colId xmlns:a16="http://schemas.microsoft.com/office/drawing/2014/main" val="20004"/>
                    </a:ext>
                  </a:extLst>
                </a:gridCol>
              </a:tblGrid>
              <a:tr h="370946">
                <a:tc>
                  <a:txBody>
                    <a:bodyPr/>
                    <a:lstStyle/>
                    <a:p>
                      <a:r>
                        <a:rPr lang="fr-FR" sz="1800" dirty="0"/>
                        <a:t>i</a:t>
                      </a:r>
                    </a:p>
                  </a:txBody>
                  <a:tcPr marL="91448" marR="91448" marT="45733" marB="45733"/>
                </a:tc>
                <a:tc>
                  <a:txBody>
                    <a:bodyPr/>
                    <a:lstStyle/>
                    <a:p>
                      <a:pPr algn="r"/>
                      <a:r>
                        <a:rPr lang="fr-FR" sz="1800" dirty="0"/>
                        <a:t>1</a:t>
                      </a:r>
                    </a:p>
                  </a:txBody>
                  <a:tcPr marL="91448" marR="91448" marT="45733" marB="45733"/>
                </a:tc>
                <a:tc>
                  <a:txBody>
                    <a:bodyPr/>
                    <a:lstStyle/>
                    <a:p>
                      <a:pPr algn="r"/>
                      <a:r>
                        <a:rPr lang="fr-FR" sz="1800" dirty="0"/>
                        <a:t>2</a:t>
                      </a:r>
                    </a:p>
                  </a:txBody>
                  <a:tcPr marL="91448" marR="91448" marT="45733" marB="45733"/>
                </a:tc>
                <a:tc>
                  <a:txBody>
                    <a:bodyPr/>
                    <a:lstStyle/>
                    <a:p>
                      <a:pPr algn="r"/>
                      <a:r>
                        <a:rPr lang="fr-FR" sz="1800" dirty="0"/>
                        <a:t>3</a:t>
                      </a:r>
                    </a:p>
                  </a:txBody>
                  <a:tcPr marL="91448" marR="91448" marT="45733" marB="45733"/>
                </a:tc>
                <a:tc>
                  <a:txBody>
                    <a:bodyPr/>
                    <a:lstStyle/>
                    <a:p>
                      <a:pPr algn="r"/>
                      <a:r>
                        <a:rPr lang="fr-FR" sz="1800" dirty="0"/>
                        <a:t>4</a:t>
                      </a:r>
                    </a:p>
                  </a:txBody>
                  <a:tcPr marL="91448" marR="91448" marT="45733" marB="45733"/>
                </a:tc>
                <a:extLst>
                  <a:ext uri="{0D108BD9-81ED-4DB2-BD59-A6C34878D82A}">
                    <a16:rowId xmlns:a16="http://schemas.microsoft.com/office/drawing/2014/main" val="10000"/>
                  </a:ext>
                </a:extLst>
              </a:tr>
              <a:tr h="370946">
                <a:tc>
                  <a:txBody>
                    <a:bodyPr/>
                    <a:lstStyle/>
                    <a:p>
                      <a:r>
                        <a:rPr lang="fr-FR" sz="1800" dirty="0"/>
                        <a:t>0</a:t>
                      </a:r>
                    </a:p>
                  </a:txBody>
                  <a:tcPr marL="91448" marR="91448" marT="45733" marB="45733"/>
                </a:tc>
                <a:tc>
                  <a:txBody>
                    <a:bodyPr/>
                    <a:lstStyle/>
                    <a:p>
                      <a:pPr algn="r"/>
                      <a:endParaRPr lang="fr-FR" sz="1800" dirty="0"/>
                    </a:p>
                  </a:txBody>
                  <a:tcPr marL="91448" marR="91448" marT="45733" marB="45733"/>
                </a:tc>
                <a:tc>
                  <a:txBody>
                    <a:bodyPr/>
                    <a:lstStyle/>
                    <a:p>
                      <a:pPr algn="r"/>
                      <a:endParaRPr lang="fr-FR" sz="1800" dirty="0"/>
                    </a:p>
                  </a:txBody>
                  <a:tcPr marL="91448" marR="91448" marT="45733" marB="45733"/>
                </a:tc>
                <a:tc>
                  <a:txBody>
                    <a:bodyPr/>
                    <a:lstStyle/>
                    <a:p>
                      <a:pPr marL="0" marR="0" lvl="1" indent="0" algn="r" defTabSz="457200" rtl="0" eaLnBrk="1" fontAlgn="auto" latinLnBrk="0" hangingPunct="1">
                        <a:lnSpc>
                          <a:spcPct val="100000"/>
                        </a:lnSpc>
                        <a:spcBef>
                          <a:spcPts val="0"/>
                        </a:spcBef>
                        <a:spcAft>
                          <a:spcPts val="0"/>
                        </a:spcAft>
                        <a:buClrTx/>
                        <a:buSzTx/>
                        <a:buFontTx/>
                        <a:buNone/>
                        <a:tabLst/>
                        <a:defRPr/>
                      </a:pPr>
                      <a:r>
                        <a:rPr lang="fr-CA" altLang="ko-KR" sz="1800" dirty="0"/>
                        <a:t>0.41</a:t>
                      </a:r>
                      <a:endParaRPr lang="fr-CA" altLang="ko-KR" sz="1600" dirty="0"/>
                    </a:p>
                  </a:txBody>
                  <a:tcPr marL="91448" marR="91448" marT="45733" marB="45733"/>
                </a:tc>
                <a:tc>
                  <a:txBody>
                    <a:bodyPr/>
                    <a:lstStyle/>
                    <a:p>
                      <a:pPr algn="r"/>
                      <a:r>
                        <a:rPr lang="fr-FR" sz="1800" dirty="0"/>
                        <a:t>1</a:t>
                      </a:r>
                    </a:p>
                  </a:txBody>
                  <a:tcPr marL="91448" marR="91448" marT="45733" marB="45733"/>
                </a:tc>
                <a:extLst>
                  <a:ext uri="{0D108BD9-81ED-4DB2-BD59-A6C34878D82A}">
                    <a16:rowId xmlns:a16="http://schemas.microsoft.com/office/drawing/2014/main" val="10001"/>
                  </a:ext>
                </a:extLst>
              </a:tr>
              <a:tr h="370946">
                <a:tc>
                  <a:txBody>
                    <a:bodyPr/>
                    <a:lstStyle/>
                    <a:p>
                      <a:r>
                        <a:rPr lang="fr-FR" sz="1800" dirty="0"/>
                        <a:t>1</a:t>
                      </a:r>
                    </a:p>
                  </a:txBody>
                  <a:tcPr marL="91448" marR="91448" marT="45733" marB="45733"/>
                </a:tc>
                <a:tc>
                  <a:txBody>
                    <a:bodyPr/>
                    <a:lstStyle/>
                    <a:p>
                      <a:pPr algn="r"/>
                      <a:endParaRPr lang="fr-FR" sz="1800" dirty="0"/>
                    </a:p>
                  </a:txBody>
                  <a:tcPr marL="91448" marR="91448" marT="45733" marB="45733"/>
                </a:tc>
                <a:tc>
                  <a:txBody>
                    <a:bodyPr/>
                    <a:lstStyle/>
                    <a:p>
                      <a:pPr algn="r"/>
                      <a:endParaRPr lang="fr-FR" sz="1800" dirty="0"/>
                    </a:p>
                  </a:txBody>
                  <a:tcPr marL="91448" marR="91448" marT="45733" marB="45733"/>
                </a:tc>
                <a:tc>
                  <a:txBody>
                    <a:bodyPr/>
                    <a:lstStyle/>
                    <a:p>
                      <a:pPr algn="r"/>
                      <a:r>
                        <a:rPr lang="fr-FR" sz="1800" dirty="0"/>
                        <a:t>0.48</a:t>
                      </a:r>
                    </a:p>
                  </a:txBody>
                  <a:tcPr marL="91448" marR="91448" marT="45733" marB="45733"/>
                </a:tc>
                <a:tc>
                  <a:txBody>
                    <a:bodyPr/>
                    <a:lstStyle/>
                    <a:p>
                      <a:pPr algn="r"/>
                      <a:r>
                        <a:rPr lang="fr-FR" sz="1800" dirty="0"/>
                        <a:t>1</a:t>
                      </a:r>
                    </a:p>
                  </a:txBody>
                  <a:tcPr marL="91448" marR="91448" marT="45733" marB="45733"/>
                </a:tc>
                <a:extLst>
                  <a:ext uri="{0D108BD9-81ED-4DB2-BD59-A6C34878D82A}">
                    <a16:rowId xmlns:a16="http://schemas.microsoft.com/office/drawing/2014/main" val="10002"/>
                  </a:ext>
                </a:extLst>
              </a:tr>
            </a:tbl>
          </a:graphicData>
        </a:graphic>
      </p:graphicFrame>
      <p:sp>
        <p:nvSpPr>
          <p:cNvPr id="49221" name="Text Box 43"/>
          <p:cNvSpPr txBox="1">
            <a:spLocks noChangeArrowheads="1"/>
          </p:cNvSpPr>
          <p:nvPr/>
        </p:nvSpPr>
        <p:spPr bwMode="auto">
          <a:xfrm>
            <a:off x="787400" y="2565400"/>
            <a:ext cx="2197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d'observation</a:t>
            </a:r>
            <a:endParaRPr lang="fr-CA" altLang="en-US" sz="1600" b="1">
              <a:solidFill>
                <a:srgbClr val="000000"/>
              </a:solidFill>
              <a:latin typeface="Calibri" pitchFamily="34" charset="0"/>
            </a:endParaRPr>
          </a:p>
        </p:txBody>
      </p:sp>
      <p:sp>
        <p:nvSpPr>
          <p:cNvPr id="49222" name="Text Box 43"/>
          <p:cNvSpPr txBox="1">
            <a:spLocks noChangeArrowheads="1"/>
          </p:cNvSpPr>
          <p:nvPr/>
        </p:nvSpPr>
        <p:spPr bwMode="auto">
          <a:xfrm>
            <a:off x="3906838" y="2571750"/>
            <a:ext cx="2443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de transition</a:t>
            </a:r>
            <a:endParaRPr lang="fr-CA" altLang="en-US" sz="1600" b="1">
              <a:solidFill>
                <a:srgbClr val="000000"/>
              </a:solidFill>
              <a:latin typeface="Calibri" pitchFamily="34" charset="0"/>
            </a:endParaRPr>
          </a:p>
        </p:txBody>
      </p:sp>
      <p:sp>
        <p:nvSpPr>
          <p:cNvPr id="18" name="Text Box 43"/>
          <p:cNvSpPr txBox="1">
            <a:spLocks noChangeArrowheads="1"/>
          </p:cNvSpPr>
          <p:nvPr/>
        </p:nvSpPr>
        <p:spPr bwMode="auto">
          <a:xfrm>
            <a:off x="7000875" y="2589213"/>
            <a:ext cx="24431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a:solidFill>
                  <a:srgbClr val="000000"/>
                </a:solidFill>
                <a:latin typeface="+mn-lt"/>
              </a:rPr>
              <a:t>Distribution initiale</a:t>
            </a:r>
          </a:p>
        </p:txBody>
      </p:sp>
      <p:sp>
        <p:nvSpPr>
          <p:cNvPr id="49224" name="Text Box 43"/>
          <p:cNvSpPr txBox="1">
            <a:spLocks noChangeArrowheads="1"/>
          </p:cNvSpPr>
          <p:nvPr/>
        </p:nvSpPr>
        <p:spPr bwMode="auto">
          <a:xfrm rot="-5400000">
            <a:off x="1270794" y="4934744"/>
            <a:ext cx="666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CA" altLang="en-US" sz="1600" b="1">
                <a:solidFill>
                  <a:srgbClr val="000000"/>
                </a:solidFill>
                <a:latin typeface="Calibri" pitchFamily="34" charset="0"/>
              </a:rPr>
              <a:t>β(i,t)</a:t>
            </a:r>
          </a:p>
        </p:txBody>
      </p:sp>
      <p:cxnSp>
        <p:nvCxnSpPr>
          <p:cNvPr id="9" name="Connecteur droit 8"/>
          <p:cNvCxnSpPr>
            <a:cxnSpLocks noChangeShapeType="1"/>
          </p:cNvCxnSpPr>
          <p:nvPr/>
        </p:nvCxnSpPr>
        <p:spPr bwMode="auto">
          <a:xfrm>
            <a:off x="1831975" y="4518025"/>
            <a:ext cx="1082675" cy="334963"/>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2" name="Text Box 43"/>
          <p:cNvSpPr txBox="1">
            <a:spLocks noChangeArrowheads="1"/>
          </p:cNvSpPr>
          <p:nvPr/>
        </p:nvSpPr>
        <p:spPr bwMode="auto">
          <a:xfrm>
            <a:off x="2644775" y="4468813"/>
            <a:ext cx="269875" cy="3397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err="1">
                <a:solidFill>
                  <a:schemeClr val="bg1"/>
                </a:solidFill>
                <a:latin typeface="+mn-lt"/>
              </a:rPr>
              <a:t>t</a:t>
            </a:r>
            <a:endParaRPr lang="fr-CA" sz="1600" b="1" dirty="0">
              <a:solidFill>
                <a:schemeClr val="bg1"/>
              </a:solidFill>
              <a:latin typeface="+mn-lt"/>
            </a:endParaRPr>
          </a:p>
        </p:txBody>
      </p:sp>
      <p:graphicFrame>
        <p:nvGraphicFramePr>
          <p:cNvPr id="23" name="Tableau 22"/>
          <p:cNvGraphicFramePr>
            <a:graphicFrameLocks noGrp="1"/>
          </p:cNvGraphicFramePr>
          <p:nvPr/>
        </p:nvGraphicFramePr>
        <p:xfrm>
          <a:off x="6675438" y="2925763"/>
          <a:ext cx="2273300" cy="795337"/>
        </p:xfrm>
        <a:graphic>
          <a:graphicData uri="http://schemas.openxmlformats.org/drawingml/2006/table">
            <a:tbl>
              <a:tblPr firstRow="1" bandRow="1">
                <a:tableStyleId>{5C22544A-7EE6-4342-B048-85BDC9FD1C3A}</a:tableStyleId>
              </a:tblPr>
              <a:tblGrid>
                <a:gridCol w="1037694">
                  <a:extLst>
                    <a:ext uri="{9D8B030D-6E8A-4147-A177-3AD203B41FA5}">
                      <a16:colId xmlns:a16="http://schemas.microsoft.com/office/drawing/2014/main" val="20000"/>
                    </a:ext>
                  </a:extLst>
                </a:gridCol>
                <a:gridCol w="633851">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407694">
                <a:tc>
                  <a:txBody>
                    <a:bodyPr/>
                    <a:lstStyle/>
                    <a:p>
                      <a:endParaRPr lang="fr-FR" sz="1600" dirty="0"/>
                    </a:p>
                  </a:txBody>
                  <a:tcPr marL="91467" marR="91467" marT="45715" marB="45715"/>
                </a:tc>
                <a:tc>
                  <a:txBody>
                    <a:bodyPr/>
                    <a:lstStyle/>
                    <a:p>
                      <a:r>
                        <a:rPr lang="fr-FR" sz="1600" i="1" dirty="0"/>
                        <a:t>H</a:t>
                      </a:r>
                      <a:r>
                        <a:rPr lang="fr-FR" sz="1600" i="0" baseline="-25000" dirty="0"/>
                        <a:t>1</a:t>
                      </a:r>
                      <a:r>
                        <a:rPr lang="fr-FR" sz="1600" dirty="0"/>
                        <a:t>=0</a:t>
                      </a:r>
                    </a:p>
                  </a:txBody>
                  <a:tcPr marL="91467" marR="91467" marT="45715" marB="45715"/>
                </a:tc>
                <a:tc>
                  <a:txBody>
                    <a:bodyPr/>
                    <a:lstStyle/>
                    <a:p>
                      <a:r>
                        <a:rPr lang="fr-FR" sz="1600" i="1" dirty="0"/>
                        <a:t>H</a:t>
                      </a:r>
                      <a:r>
                        <a:rPr lang="fr-FR" sz="1600" i="0" baseline="-25000" dirty="0"/>
                        <a:t>1</a:t>
                      </a:r>
                      <a:r>
                        <a:rPr lang="fr-FR" sz="1600" dirty="0"/>
                        <a:t>=1</a:t>
                      </a:r>
                    </a:p>
                  </a:txBody>
                  <a:tcPr marL="91467" marR="91467" marT="45715" marB="45715"/>
                </a:tc>
                <a:extLst>
                  <a:ext uri="{0D108BD9-81ED-4DB2-BD59-A6C34878D82A}">
                    <a16:rowId xmlns:a16="http://schemas.microsoft.com/office/drawing/2014/main" val="10000"/>
                  </a:ext>
                </a:extLst>
              </a:tr>
              <a:tr h="387643">
                <a:tc>
                  <a:txBody>
                    <a:bodyPr/>
                    <a:lstStyle/>
                    <a:p>
                      <a:r>
                        <a:rPr lang="fr-FR" sz="1600" i="1" dirty="0"/>
                        <a:t>P</a:t>
                      </a:r>
                      <a:r>
                        <a:rPr lang="fr-FR" sz="1600" dirty="0"/>
                        <a:t>(</a:t>
                      </a:r>
                      <a:r>
                        <a:rPr lang="fr-FR" sz="1600" i="1" dirty="0"/>
                        <a:t>H</a:t>
                      </a:r>
                      <a:r>
                        <a:rPr lang="fr-FR" sz="1600" i="0" baseline="-25000" dirty="0"/>
                        <a:t>1</a:t>
                      </a:r>
                      <a:r>
                        <a:rPr lang="fr-FR" sz="1600" dirty="0"/>
                        <a:t>)</a:t>
                      </a:r>
                    </a:p>
                  </a:txBody>
                  <a:tcPr marL="91467" marR="91467" marT="45715" marB="45715"/>
                </a:tc>
                <a:tc>
                  <a:txBody>
                    <a:bodyPr/>
                    <a:lstStyle/>
                    <a:p>
                      <a:r>
                        <a:rPr lang="fr-FR" sz="1600" dirty="0"/>
                        <a:t>0.5</a:t>
                      </a:r>
                    </a:p>
                  </a:txBody>
                  <a:tcPr marL="91467" marR="91467" marT="45715" marB="45715"/>
                </a:tc>
                <a:tc>
                  <a:txBody>
                    <a:bodyPr/>
                    <a:lstStyle/>
                    <a:p>
                      <a:r>
                        <a:rPr lang="fr-FR" sz="1600" dirty="0"/>
                        <a:t>0.5</a:t>
                      </a:r>
                    </a:p>
                  </a:txBody>
                  <a:tcPr marL="91467" marR="91467" marT="45715" marB="45715"/>
                </a:tc>
                <a:extLst>
                  <a:ext uri="{0D108BD9-81ED-4DB2-BD59-A6C34878D82A}">
                    <a16:rowId xmlns:a16="http://schemas.microsoft.com/office/drawing/2014/main" val="10001"/>
                  </a:ext>
                </a:extLst>
              </a:tr>
            </a:tbl>
          </a:graphicData>
        </a:graphic>
      </p:graphicFrame>
      <p:cxnSp>
        <p:nvCxnSpPr>
          <p:cNvPr id="26" name="Connecteur droit avec flèche 25"/>
          <p:cNvCxnSpPr>
            <a:cxnSpLocks noChangeShapeType="1"/>
          </p:cNvCxnSpPr>
          <p:nvPr/>
        </p:nvCxnSpPr>
        <p:spPr bwMode="auto">
          <a:xfrm>
            <a:off x="4838700" y="5040313"/>
            <a:ext cx="601663" cy="0"/>
          </a:xfrm>
          <a:prstGeom prst="straightConnector1">
            <a:avLst/>
          </a:prstGeom>
          <a:noFill/>
          <a:ln w="25400">
            <a:solidFill>
              <a:srgbClr val="000000"/>
            </a:solidFill>
            <a:round/>
            <a:headEnd type="arrow" w="med" len="me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7" name="Connecteur droit avec flèche 26"/>
          <p:cNvCxnSpPr>
            <a:cxnSpLocks noChangeShapeType="1"/>
          </p:cNvCxnSpPr>
          <p:nvPr/>
        </p:nvCxnSpPr>
        <p:spPr bwMode="auto">
          <a:xfrm>
            <a:off x="4838700" y="5067300"/>
            <a:ext cx="549275" cy="320675"/>
          </a:xfrm>
          <a:prstGeom prst="straightConnector1">
            <a:avLst/>
          </a:prstGeom>
          <a:noFill/>
          <a:ln w="25400">
            <a:solidFill>
              <a:srgbClr val="000000"/>
            </a:solidFill>
            <a:round/>
            <a:headEnd type="arrow" w="med" len="me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fr-FR" altLang="ko-KR" dirty="0">
                <a:latin typeface="Arial" pitchFamily="34" charset="0"/>
                <a:ea typeface="ＭＳ Ｐゴシック" pitchFamily="34" charset="-128"/>
              </a:rPr>
              <a:t>Exemple - Programmation dynamique à rebours pour un HMM</a:t>
            </a:r>
            <a:endParaRPr lang="fr-CA" altLang="ko-KR" dirty="0">
              <a:latin typeface="Arial" pitchFamily="34" charset="0"/>
              <a:ea typeface="ＭＳ Ｐゴシック" pitchFamily="34" charset="-128"/>
            </a:endParaRPr>
          </a:p>
        </p:txBody>
      </p:sp>
      <p:sp>
        <p:nvSpPr>
          <p:cNvPr id="50179" name="Rectangle 6"/>
          <p:cNvSpPr>
            <a:spLocks noGrp="1" noChangeArrowheads="1"/>
          </p:cNvSpPr>
          <p:nvPr>
            <p:ph idx="1"/>
          </p:nvPr>
        </p:nvSpPr>
        <p:spPr/>
        <p:txBody>
          <a:bodyPr/>
          <a:lstStyle/>
          <a:p>
            <a:pPr eaLnBrk="1" hangingPunct="1"/>
            <a:r>
              <a:rPr lang="fr-CA" altLang="ko-KR" dirty="0">
                <a:ea typeface="ＭＳ Ｐゴシック" pitchFamily="34" charset="-128"/>
              </a:rPr>
              <a:t>Décoder un message binaire avec canal bruité (T=4)</a:t>
            </a:r>
          </a:p>
          <a:p>
            <a:pPr lvl="1" eaLnBrk="1" hangingPunct="1"/>
            <a:r>
              <a:rPr lang="fr-CA" altLang="ko-KR" dirty="0">
                <a:ea typeface="ＭＳ Ｐゴシック" pitchFamily="34" charset="-128"/>
              </a:rPr>
              <a:t>message observé: </a:t>
            </a:r>
            <a:r>
              <a:rPr lang="fr-CA" altLang="ko-KR" i="1" dirty="0">
                <a:ea typeface="ＭＳ Ｐゴシック" pitchFamily="34" charset="-128"/>
              </a:rPr>
              <a:t>S</a:t>
            </a:r>
            <a:r>
              <a:rPr lang="fr-CA" altLang="ko-KR" baseline="-25000" dirty="0">
                <a:ea typeface="ＭＳ Ｐゴシック" pitchFamily="34" charset="-128"/>
              </a:rPr>
              <a:t>1</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2</a:t>
            </a:r>
            <a:r>
              <a:rPr lang="fr-CA" altLang="ko-KR" dirty="0">
                <a:ea typeface="ＭＳ Ｐゴシック" pitchFamily="34" charset="-128"/>
              </a:rPr>
              <a:t>=1, </a:t>
            </a:r>
            <a:r>
              <a:rPr lang="fr-CA" altLang="ko-KR" i="1" dirty="0">
                <a:ea typeface="ＭＳ Ｐゴシック" pitchFamily="34" charset="-128"/>
              </a:rPr>
              <a:t>S</a:t>
            </a:r>
            <a:r>
              <a:rPr lang="fr-CA" altLang="ko-KR" baseline="-25000" dirty="0">
                <a:ea typeface="ＭＳ Ｐゴシック" pitchFamily="34" charset="-128"/>
              </a:rPr>
              <a:t>3</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4</a:t>
            </a:r>
            <a:r>
              <a:rPr lang="fr-CA" altLang="ko-KR" dirty="0">
                <a:ea typeface="ＭＳ Ｐゴシック" pitchFamily="34" charset="-128"/>
              </a:rPr>
              <a:t>=0</a:t>
            </a: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r>
              <a:rPr lang="fr-CA" altLang="ko-KR" dirty="0">
                <a:ea typeface="ＭＳ Ｐゴシック" pitchFamily="34" charset="-128"/>
              </a:rPr>
              <a:t>récursion β(0,2) = 0.9 x 0.3 x 0.41 + 0.2 x 0.7 x 0.48 = </a:t>
            </a:r>
            <a:r>
              <a:rPr lang="fr-FR" altLang="ko-KR" dirty="0">
                <a:ea typeface="ＭＳ Ｐゴシック" pitchFamily="34" charset="-128"/>
              </a:rPr>
              <a:t>0.1779</a:t>
            </a:r>
            <a:endParaRPr lang="fr-CA" altLang="ko-KR" sz="1600" dirty="0">
              <a:ea typeface="ＭＳ Ｐゴシック" pitchFamily="34" charset="-128"/>
            </a:endParaRPr>
          </a:p>
        </p:txBody>
      </p:sp>
      <p:sp>
        <p:nvSpPr>
          <p:cNvPr id="50180"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50181"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50182"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9BE2491A-521B-46C2-9177-A737954D156E}" type="slidenum">
              <a:rPr lang="en-US" altLang="en-US" smtClean="0">
                <a:latin typeface="Calibri" pitchFamily="34" charset="0"/>
              </a:rPr>
              <a:pPr/>
              <a:t>91</a:t>
            </a:fld>
            <a:endParaRPr lang="en-US" altLang="en-US">
              <a:latin typeface="Calibri" pitchFamily="34" charset="0"/>
            </a:endParaRPr>
          </a:p>
        </p:txBody>
      </p:sp>
      <p:graphicFrame>
        <p:nvGraphicFramePr>
          <p:cNvPr id="4" name="Tableau 3"/>
          <p:cNvGraphicFramePr>
            <a:graphicFrameLocks noGrp="1"/>
          </p:cNvGraphicFramePr>
          <p:nvPr/>
        </p:nvGraphicFramePr>
        <p:xfrm>
          <a:off x="681038" y="2921000"/>
          <a:ext cx="2273300" cy="1155699"/>
        </p:xfrm>
        <a:graphic>
          <a:graphicData uri="http://schemas.openxmlformats.org/drawingml/2006/table">
            <a:tbl>
              <a:tblPr firstRow="1" bandRow="1">
                <a:tableStyleId>{5C22544A-7EE6-4342-B048-85BDC9FD1C3A}</a:tableStyleId>
              </a:tblPr>
              <a:tblGrid>
                <a:gridCol w="1109906">
                  <a:extLst>
                    <a:ext uri="{9D8B030D-6E8A-4147-A177-3AD203B41FA5}">
                      <a16:colId xmlns:a16="http://schemas.microsoft.com/office/drawing/2014/main" val="20000"/>
                    </a:ext>
                  </a:extLst>
                </a:gridCol>
                <a:gridCol w="561639">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385233">
                <a:tc>
                  <a:txBody>
                    <a:bodyPr/>
                    <a:lstStyle/>
                    <a:p>
                      <a:endParaRPr lang="fr-FR" sz="1100" dirty="0"/>
                    </a:p>
                  </a:txBody>
                  <a:tcPr marL="91467" marR="91467" marT="30398" marB="30398"/>
                </a:tc>
                <a:tc>
                  <a:txBody>
                    <a:bodyPr/>
                    <a:lstStyle/>
                    <a:p>
                      <a:r>
                        <a:rPr lang="fr-FR" sz="1100" i="1" dirty="0" err="1"/>
                        <a:t>H</a:t>
                      </a:r>
                      <a:r>
                        <a:rPr lang="fr-FR" sz="1100" baseline="-25000" dirty="0" err="1"/>
                        <a:t>t</a:t>
                      </a:r>
                      <a:r>
                        <a:rPr lang="fr-FR" sz="1100" dirty="0"/>
                        <a:t>=0</a:t>
                      </a:r>
                    </a:p>
                  </a:txBody>
                  <a:tcPr marL="91467" marR="91467" marT="30398" marB="30398"/>
                </a:tc>
                <a:tc>
                  <a:txBody>
                    <a:bodyPr/>
                    <a:lstStyle/>
                    <a:p>
                      <a:r>
                        <a:rPr lang="fr-FR" sz="1100" i="1" dirty="0" err="1"/>
                        <a:t>H</a:t>
                      </a:r>
                      <a:r>
                        <a:rPr lang="fr-FR" sz="1100" baseline="-25000" dirty="0" err="1"/>
                        <a:t>t</a:t>
                      </a:r>
                      <a:r>
                        <a:rPr lang="fr-FR" sz="1100" dirty="0"/>
                        <a:t>=1</a:t>
                      </a:r>
                    </a:p>
                  </a:txBody>
                  <a:tcPr marL="91467" marR="91467" marT="30398" marB="30398"/>
                </a:tc>
                <a:extLst>
                  <a:ext uri="{0D108BD9-81ED-4DB2-BD59-A6C34878D82A}">
                    <a16:rowId xmlns:a16="http://schemas.microsoft.com/office/drawing/2014/main" val="10000"/>
                  </a:ext>
                </a:extLst>
              </a:tr>
              <a:tr h="385233">
                <a:tc>
                  <a:txBody>
                    <a:bodyPr/>
                    <a:lstStyle/>
                    <a:p>
                      <a:r>
                        <a:rPr lang="fr-FR" sz="1100" i="1" dirty="0"/>
                        <a:t>P</a:t>
                      </a:r>
                      <a:r>
                        <a:rPr lang="fr-FR" sz="1100" dirty="0"/>
                        <a:t>(</a:t>
                      </a:r>
                      <a:r>
                        <a:rPr lang="fr-FR" sz="1100" i="1" dirty="0"/>
                        <a:t>S</a:t>
                      </a:r>
                      <a:r>
                        <a:rPr lang="fr-FR" sz="1100" baseline="-25000" dirty="0"/>
                        <a:t>t</a:t>
                      </a:r>
                      <a:r>
                        <a:rPr lang="fr-FR" sz="1100" dirty="0"/>
                        <a:t>=0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0.9</a:t>
                      </a:r>
                    </a:p>
                  </a:txBody>
                  <a:tcPr marL="91467" marR="91467" marT="30398" marB="30398"/>
                </a:tc>
                <a:tc>
                  <a:txBody>
                    <a:bodyPr/>
                    <a:lstStyle/>
                    <a:p>
                      <a:r>
                        <a:rPr lang="fr-FR" sz="1100" dirty="0"/>
                        <a:t>0.2</a:t>
                      </a:r>
                    </a:p>
                  </a:txBody>
                  <a:tcPr marL="91467" marR="91467" marT="30398" marB="30398"/>
                </a:tc>
                <a:extLst>
                  <a:ext uri="{0D108BD9-81ED-4DB2-BD59-A6C34878D82A}">
                    <a16:rowId xmlns:a16="http://schemas.microsoft.com/office/drawing/2014/main" val="10001"/>
                  </a:ext>
                </a:extLst>
              </a:tr>
              <a:tr h="385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100" i="1" dirty="0"/>
                        <a:t>P</a:t>
                      </a:r>
                      <a:r>
                        <a:rPr lang="fr-FR" sz="1100" dirty="0"/>
                        <a:t>(</a:t>
                      </a:r>
                      <a:r>
                        <a:rPr lang="fr-FR" sz="1100" i="1" dirty="0"/>
                        <a:t>S</a:t>
                      </a:r>
                      <a:r>
                        <a:rPr lang="fr-FR" sz="1100" baseline="-25000" dirty="0"/>
                        <a:t>t</a:t>
                      </a:r>
                      <a:r>
                        <a:rPr lang="fr-FR" sz="1100" dirty="0"/>
                        <a:t>=1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0.1</a:t>
                      </a:r>
                    </a:p>
                  </a:txBody>
                  <a:tcPr marL="91467" marR="91467" marT="30398" marB="30398"/>
                </a:tc>
                <a:tc>
                  <a:txBody>
                    <a:bodyPr/>
                    <a:lstStyle/>
                    <a:p>
                      <a:r>
                        <a:rPr lang="fr-FR" sz="1100" dirty="0"/>
                        <a:t>0.8</a:t>
                      </a:r>
                    </a:p>
                  </a:txBody>
                  <a:tcPr marL="91467" marR="91467" marT="30398" marB="30398"/>
                </a:tc>
                <a:extLst>
                  <a:ext uri="{0D108BD9-81ED-4DB2-BD59-A6C34878D82A}">
                    <a16:rowId xmlns:a16="http://schemas.microsoft.com/office/drawing/2014/main" val="10002"/>
                  </a:ext>
                </a:extLst>
              </a:tr>
            </a:tbl>
          </a:graphicData>
        </a:graphic>
      </p:graphicFrame>
      <p:graphicFrame>
        <p:nvGraphicFramePr>
          <p:cNvPr id="11" name="Tableau 10"/>
          <p:cNvGraphicFramePr>
            <a:graphicFrameLocks noGrp="1"/>
          </p:cNvGraphicFramePr>
          <p:nvPr/>
        </p:nvGraphicFramePr>
        <p:xfrm>
          <a:off x="3681413" y="2925763"/>
          <a:ext cx="2708275" cy="1157287"/>
        </p:xfrm>
        <a:graphic>
          <a:graphicData uri="http://schemas.openxmlformats.org/drawingml/2006/table">
            <a:tbl>
              <a:tblPr firstRow="1" bandRow="1">
                <a:tableStyleId>{5C22544A-7EE6-4342-B048-85BDC9FD1C3A}</a:tableStyleId>
              </a:tblPr>
              <a:tblGrid>
                <a:gridCol w="1260892">
                  <a:extLst>
                    <a:ext uri="{9D8B030D-6E8A-4147-A177-3AD203B41FA5}">
                      <a16:colId xmlns:a16="http://schemas.microsoft.com/office/drawing/2014/main" val="20000"/>
                    </a:ext>
                  </a:extLst>
                </a:gridCol>
                <a:gridCol w="712164">
                  <a:extLst>
                    <a:ext uri="{9D8B030D-6E8A-4147-A177-3AD203B41FA5}">
                      <a16:colId xmlns:a16="http://schemas.microsoft.com/office/drawing/2014/main" val="20001"/>
                    </a:ext>
                  </a:extLst>
                </a:gridCol>
                <a:gridCol w="735219">
                  <a:extLst>
                    <a:ext uri="{9D8B030D-6E8A-4147-A177-3AD203B41FA5}">
                      <a16:colId xmlns:a16="http://schemas.microsoft.com/office/drawing/2014/main" val="20002"/>
                    </a:ext>
                  </a:extLst>
                </a:gridCol>
              </a:tblGrid>
              <a:tr h="408062">
                <a:tc>
                  <a:txBody>
                    <a:bodyPr/>
                    <a:lstStyle/>
                    <a:p>
                      <a:endParaRPr lang="fr-FR" sz="1600" dirty="0"/>
                    </a:p>
                  </a:txBody>
                  <a:tcPr marL="91434" marR="91434" marT="45756" marB="45756"/>
                </a:tc>
                <a:tc>
                  <a:txBody>
                    <a:bodyPr/>
                    <a:lstStyle/>
                    <a:p>
                      <a:r>
                        <a:rPr lang="fr-FR" sz="1600" i="1" dirty="0"/>
                        <a:t>H</a:t>
                      </a:r>
                      <a:r>
                        <a:rPr lang="fr-FR" sz="1600" baseline="-25000" dirty="0"/>
                        <a:t>t-1</a:t>
                      </a:r>
                      <a:r>
                        <a:rPr lang="fr-FR" sz="1600" dirty="0"/>
                        <a:t>=0</a:t>
                      </a:r>
                    </a:p>
                  </a:txBody>
                  <a:tcPr marL="91434" marR="91434" marT="45756" marB="45756"/>
                </a:tc>
                <a:tc>
                  <a:txBody>
                    <a:bodyPr/>
                    <a:lstStyle/>
                    <a:p>
                      <a:r>
                        <a:rPr lang="fr-FR" sz="1600" i="1" dirty="0"/>
                        <a:t>H</a:t>
                      </a:r>
                      <a:r>
                        <a:rPr lang="fr-FR" sz="1600" baseline="-25000" dirty="0"/>
                        <a:t>t-1</a:t>
                      </a:r>
                      <a:r>
                        <a:rPr lang="fr-FR" sz="1600" dirty="0"/>
                        <a:t>=1</a:t>
                      </a:r>
                    </a:p>
                  </a:txBody>
                  <a:tcPr marL="91434" marR="91434" marT="45756" marB="45756"/>
                </a:tc>
                <a:extLst>
                  <a:ext uri="{0D108BD9-81ED-4DB2-BD59-A6C34878D82A}">
                    <a16:rowId xmlns:a16="http://schemas.microsoft.com/office/drawing/2014/main" val="10000"/>
                  </a:ext>
                </a:extLst>
              </a:tr>
              <a:tr h="387992">
                <a:tc>
                  <a:txBody>
                    <a:bodyPr/>
                    <a:lstStyle/>
                    <a:p>
                      <a:r>
                        <a:rPr lang="fr-FR" sz="1600" i="1" dirty="0"/>
                        <a:t>P</a:t>
                      </a:r>
                      <a:r>
                        <a:rPr lang="fr-FR" sz="1600" dirty="0"/>
                        <a:t>(</a:t>
                      </a:r>
                      <a:r>
                        <a:rPr lang="fr-FR" sz="1600" i="1" dirty="0" err="1"/>
                        <a:t>H</a:t>
                      </a:r>
                      <a:r>
                        <a:rPr lang="fr-FR" sz="1600" baseline="-25000" dirty="0" err="1"/>
                        <a:t>t</a:t>
                      </a:r>
                      <a:r>
                        <a:rPr lang="fr-FR" sz="1600" dirty="0"/>
                        <a:t>=0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0.3</a:t>
                      </a:r>
                    </a:p>
                  </a:txBody>
                  <a:tcPr marL="91434" marR="91434" marT="45756" marB="45756"/>
                </a:tc>
                <a:tc>
                  <a:txBody>
                    <a:bodyPr/>
                    <a:lstStyle/>
                    <a:p>
                      <a:pPr algn="ctr"/>
                      <a:r>
                        <a:rPr lang="fr-FR" sz="1600" dirty="0"/>
                        <a:t>0.4</a:t>
                      </a:r>
                    </a:p>
                  </a:txBody>
                  <a:tcPr marL="91434" marR="91434" marT="45756" marB="45756"/>
                </a:tc>
                <a:extLst>
                  <a:ext uri="{0D108BD9-81ED-4DB2-BD59-A6C34878D82A}">
                    <a16:rowId xmlns:a16="http://schemas.microsoft.com/office/drawing/2014/main" val="10001"/>
                  </a:ext>
                </a:extLst>
              </a:tr>
              <a:tr h="361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i="1" dirty="0"/>
                        <a:t>P</a:t>
                      </a:r>
                      <a:r>
                        <a:rPr lang="fr-FR" sz="1600" dirty="0"/>
                        <a:t>(</a:t>
                      </a:r>
                      <a:r>
                        <a:rPr lang="fr-FR" sz="1600" i="1" dirty="0" err="1"/>
                        <a:t>H</a:t>
                      </a:r>
                      <a:r>
                        <a:rPr lang="fr-FR" sz="1600" i="1" baseline="-25000" dirty="0" err="1"/>
                        <a:t>t</a:t>
                      </a:r>
                      <a:r>
                        <a:rPr lang="fr-FR" sz="1600" dirty="0"/>
                        <a:t>=1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0.7</a:t>
                      </a:r>
                    </a:p>
                  </a:txBody>
                  <a:tcPr marL="91434" marR="91434" marT="45756" marB="45756"/>
                </a:tc>
                <a:tc>
                  <a:txBody>
                    <a:bodyPr/>
                    <a:lstStyle/>
                    <a:p>
                      <a:pPr algn="ctr"/>
                      <a:r>
                        <a:rPr lang="fr-FR" sz="1600" dirty="0"/>
                        <a:t>0.6</a:t>
                      </a:r>
                    </a:p>
                  </a:txBody>
                  <a:tcPr marL="91434" marR="91434" marT="45756" marB="45756"/>
                </a:tc>
                <a:extLst>
                  <a:ext uri="{0D108BD9-81ED-4DB2-BD59-A6C34878D82A}">
                    <a16:rowId xmlns:a16="http://schemas.microsoft.com/office/drawing/2014/main" val="10002"/>
                  </a:ext>
                </a:extLst>
              </a:tr>
            </a:tbl>
          </a:graphicData>
        </a:graphic>
      </p:graphicFrame>
      <p:graphicFrame>
        <p:nvGraphicFramePr>
          <p:cNvPr id="5" name="Tableau 4"/>
          <p:cNvGraphicFramePr>
            <a:graphicFrameLocks noGrp="1"/>
          </p:cNvGraphicFramePr>
          <p:nvPr/>
        </p:nvGraphicFramePr>
        <p:xfrm>
          <a:off x="1844675" y="4511675"/>
          <a:ext cx="5387975" cy="1112838"/>
        </p:xfrm>
        <a:graphic>
          <a:graphicData uri="http://schemas.openxmlformats.org/drawingml/2006/table">
            <a:tbl>
              <a:tblPr firstRow="1" bandRow="1">
                <a:tableStyleId>{5C22544A-7EE6-4342-B048-85BDC9FD1C3A}</a:tableStyleId>
              </a:tblPr>
              <a:tblGrid>
                <a:gridCol w="1077595">
                  <a:extLst>
                    <a:ext uri="{9D8B030D-6E8A-4147-A177-3AD203B41FA5}">
                      <a16:colId xmlns:a16="http://schemas.microsoft.com/office/drawing/2014/main" val="20000"/>
                    </a:ext>
                  </a:extLst>
                </a:gridCol>
                <a:gridCol w="1077595">
                  <a:extLst>
                    <a:ext uri="{9D8B030D-6E8A-4147-A177-3AD203B41FA5}">
                      <a16:colId xmlns:a16="http://schemas.microsoft.com/office/drawing/2014/main" val="20001"/>
                    </a:ext>
                  </a:extLst>
                </a:gridCol>
                <a:gridCol w="1077595">
                  <a:extLst>
                    <a:ext uri="{9D8B030D-6E8A-4147-A177-3AD203B41FA5}">
                      <a16:colId xmlns:a16="http://schemas.microsoft.com/office/drawing/2014/main" val="20002"/>
                    </a:ext>
                  </a:extLst>
                </a:gridCol>
                <a:gridCol w="1077595">
                  <a:extLst>
                    <a:ext uri="{9D8B030D-6E8A-4147-A177-3AD203B41FA5}">
                      <a16:colId xmlns:a16="http://schemas.microsoft.com/office/drawing/2014/main" val="20003"/>
                    </a:ext>
                  </a:extLst>
                </a:gridCol>
                <a:gridCol w="1077595">
                  <a:extLst>
                    <a:ext uri="{9D8B030D-6E8A-4147-A177-3AD203B41FA5}">
                      <a16:colId xmlns:a16="http://schemas.microsoft.com/office/drawing/2014/main" val="20004"/>
                    </a:ext>
                  </a:extLst>
                </a:gridCol>
              </a:tblGrid>
              <a:tr h="370946">
                <a:tc>
                  <a:txBody>
                    <a:bodyPr/>
                    <a:lstStyle/>
                    <a:p>
                      <a:r>
                        <a:rPr lang="fr-FR" sz="1800" dirty="0"/>
                        <a:t>i</a:t>
                      </a:r>
                    </a:p>
                  </a:txBody>
                  <a:tcPr marL="91448" marR="91448" marT="45733" marB="45733"/>
                </a:tc>
                <a:tc>
                  <a:txBody>
                    <a:bodyPr/>
                    <a:lstStyle/>
                    <a:p>
                      <a:pPr algn="r"/>
                      <a:r>
                        <a:rPr lang="fr-FR" sz="1800" dirty="0"/>
                        <a:t>1</a:t>
                      </a:r>
                    </a:p>
                  </a:txBody>
                  <a:tcPr marL="91448" marR="91448" marT="45733" marB="45733"/>
                </a:tc>
                <a:tc>
                  <a:txBody>
                    <a:bodyPr/>
                    <a:lstStyle/>
                    <a:p>
                      <a:pPr algn="r"/>
                      <a:r>
                        <a:rPr lang="fr-FR" sz="1800" dirty="0"/>
                        <a:t>2</a:t>
                      </a:r>
                    </a:p>
                  </a:txBody>
                  <a:tcPr marL="91448" marR="91448" marT="45733" marB="45733"/>
                </a:tc>
                <a:tc>
                  <a:txBody>
                    <a:bodyPr/>
                    <a:lstStyle/>
                    <a:p>
                      <a:pPr algn="r"/>
                      <a:r>
                        <a:rPr lang="fr-FR" sz="1800" dirty="0"/>
                        <a:t>3</a:t>
                      </a:r>
                    </a:p>
                  </a:txBody>
                  <a:tcPr marL="91448" marR="91448" marT="45733" marB="45733"/>
                </a:tc>
                <a:tc>
                  <a:txBody>
                    <a:bodyPr/>
                    <a:lstStyle/>
                    <a:p>
                      <a:pPr algn="r"/>
                      <a:r>
                        <a:rPr lang="fr-FR" sz="1800" dirty="0"/>
                        <a:t>4</a:t>
                      </a:r>
                    </a:p>
                  </a:txBody>
                  <a:tcPr marL="91448" marR="91448" marT="45733" marB="45733"/>
                </a:tc>
                <a:extLst>
                  <a:ext uri="{0D108BD9-81ED-4DB2-BD59-A6C34878D82A}">
                    <a16:rowId xmlns:a16="http://schemas.microsoft.com/office/drawing/2014/main" val="10000"/>
                  </a:ext>
                </a:extLst>
              </a:tr>
              <a:tr h="370946">
                <a:tc>
                  <a:txBody>
                    <a:bodyPr/>
                    <a:lstStyle/>
                    <a:p>
                      <a:r>
                        <a:rPr lang="fr-FR" sz="1800" dirty="0"/>
                        <a:t>0</a:t>
                      </a:r>
                    </a:p>
                  </a:txBody>
                  <a:tcPr marL="91448" marR="91448" marT="45733" marB="45733"/>
                </a:tc>
                <a:tc>
                  <a:txBody>
                    <a:bodyPr/>
                    <a:lstStyle/>
                    <a:p>
                      <a:pPr algn="r"/>
                      <a:endParaRPr lang="fr-FR" sz="1800" dirty="0"/>
                    </a:p>
                  </a:txBody>
                  <a:tcPr marL="91448" marR="91448" marT="45733" marB="45733"/>
                </a:tc>
                <a:tc>
                  <a:txBody>
                    <a:bodyPr/>
                    <a:lstStyle/>
                    <a:p>
                      <a:pPr algn="r"/>
                      <a:r>
                        <a:rPr lang="fr-FR" sz="1800" dirty="0"/>
                        <a:t>0.1779</a:t>
                      </a:r>
                    </a:p>
                  </a:txBody>
                  <a:tcPr marL="91448" marR="91448" marT="45733" marB="45733"/>
                </a:tc>
                <a:tc>
                  <a:txBody>
                    <a:bodyPr/>
                    <a:lstStyle/>
                    <a:p>
                      <a:pPr marL="0" marR="0" lvl="1" indent="0" algn="r" defTabSz="457200" rtl="0" eaLnBrk="1" fontAlgn="auto" latinLnBrk="0" hangingPunct="1">
                        <a:lnSpc>
                          <a:spcPct val="100000"/>
                        </a:lnSpc>
                        <a:spcBef>
                          <a:spcPts val="0"/>
                        </a:spcBef>
                        <a:spcAft>
                          <a:spcPts val="0"/>
                        </a:spcAft>
                        <a:buClrTx/>
                        <a:buSzTx/>
                        <a:buFontTx/>
                        <a:buNone/>
                        <a:tabLst/>
                        <a:defRPr/>
                      </a:pPr>
                      <a:r>
                        <a:rPr lang="fr-CA" altLang="ko-KR" sz="1800" dirty="0"/>
                        <a:t>0.41</a:t>
                      </a:r>
                      <a:endParaRPr lang="fr-CA" altLang="ko-KR" sz="1600" dirty="0"/>
                    </a:p>
                  </a:txBody>
                  <a:tcPr marL="91448" marR="91448" marT="45733" marB="45733"/>
                </a:tc>
                <a:tc>
                  <a:txBody>
                    <a:bodyPr/>
                    <a:lstStyle/>
                    <a:p>
                      <a:pPr algn="r"/>
                      <a:r>
                        <a:rPr lang="fr-FR" sz="1800" dirty="0"/>
                        <a:t>1</a:t>
                      </a:r>
                    </a:p>
                  </a:txBody>
                  <a:tcPr marL="91448" marR="91448" marT="45733" marB="45733"/>
                </a:tc>
                <a:extLst>
                  <a:ext uri="{0D108BD9-81ED-4DB2-BD59-A6C34878D82A}">
                    <a16:rowId xmlns:a16="http://schemas.microsoft.com/office/drawing/2014/main" val="10001"/>
                  </a:ext>
                </a:extLst>
              </a:tr>
              <a:tr h="370946">
                <a:tc>
                  <a:txBody>
                    <a:bodyPr/>
                    <a:lstStyle/>
                    <a:p>
                      <a:r>
                        <a:rPr lang="fr-FR" sz="1800" dirty="0"/>
                        <a:t>1</a:t>
                      </a:r>
                    </a:p>
                  </a:txBody>
                  <a:tcPr marL="91448" marR="91448" marT="45733" marB="45733"/>
                </a:tc>
                <a:tc>
                  <a:txBody>
                    <a:bodyPr/>
                    <a:lstStyle/>
                    <a:p>
                      <a:pPr algn="r"/>
                      <a:endParaRPr lang="fr-FR" sz="1800" dirty="0"/>
                    </a:p>
                  </a:txBody>
                  <a:tcPr marL="91448" marR="91448" marT="45733" marB="45733"/>
                </a:tc>
                <a:tc>
                  <a:txBody>
                    <a:bodyPr/>
                    <a:lstStyle/>
                    <a:p>
                      <a:pPr algn="r"/>
                      <a:endParaRPr lang="fr-FR" sz="1800" dirty="0"/>
                    </a:p>
                  </a:txBody>
                  <a:tcPr marL="91448" marR="91448" marT="45733" marB="45733"/>
                </a:tc>
                <a:tc>
                  <a:txBody>
                    <a:bodyPr/>
                    <a:lstStyle/>
                    <a:p>
                      <a:pPr algn="r"/>
                      <a:r>
                        <a:rPr lang="fr-FR" sz="1800" dirty="0"/>
                        <a:t>0.48</a:t>
                      </a:r>
                    </a:p>
                  </a:txBody>
                  <a:tcPr marL="91448" marR="91448" marT="45733" marB="45733"/>
                </a:tc>
                <a:tc>
                  <a:txBody>
                    <a:bodyPr/>
                    <a:lstStyle/>
                    <a:p>
                      <a:pPr algn="r"/>
                      <a:r>
                        <a:rPr lang="fr-FR" sz="1800" dirty="0"/>
                        <a:t>1</a:t>
                      </a:r>
                    </a:p>
                  </a:txBody>
                  <a:tcPr marL="91448" marR="91448" marT="45733" marB="45733"/>
                </a:tc>
                <a:extLst>
                  <a:ext uri="{0D108BD9-81ED-4DB2-BD59-A6C34878D82A}">
                    <a16:rowId xmlns:a16="http://schemas.microsoft.com/office/drawing/2014/main" val="10002"/>
                  </a:ext>
                </a:extLst>
              </a:tr>
            </a:tbl>
          </a:graphicData>
        </a:graphic>
      </p:graphicFrame>
      <p:sp>
        <p:nvSpPr>
          <p:cNvPr id="50245" name="Text Box 43"/>
          <p:cNvSpPr txBox="1">
            <a:spLocks noChangeArrowheads="1"/>
          </p:cNvSpPr>
          <p:nvPr/>
        </p:nvSpPr>
        <p:spPr bwMode="auto">
          <a:xfrm>
            <a:off x="787400" y="2565400"/>
            <a:ext cx="2197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d'observation</a:t>
            </a:r>
            <a:endParaRPr lang="fr-CA" altLang="en-US" sz="1600" b="1">
              <a:solidFill>
                <a:srgbClr val="000000"/>
              </a:solidFill>
              <a:latin typeface="Calibri" pitchFamily="34" charset="0"/>
            </a:endParaRPr>
          </a:p>
        </p:txBody>
      </p:sp>
      <p:sp>
        <p:nvSpPr>
          <p:cNvPr id="50246" name="Text Box 43"/>
          <p:cNvSpPr txBox="1">
            <a:spLocks noChangeArrowheads="1"/>
          </p:cNvSpPr>
          <p:nvPr/>
        </p:nvSpPr>
        <p:spPr bwMode="auto">
          <a:xfrm>
            <a:off x="3906838" y="2571750"/>
            <a:ext cx="2443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de transition</a:t>
            </a:r>
            <a:endParaRPr lang="fr-CA" altLang="en-US" sz="1600" b="1">
              <a:solidFill>
                <a:srgbClr val="000000"/>
              </a:solidFill>
              <a:latin typeface="Calibri" pitchFamily="34" charset="0"/>
            </a:endParaRPr>
          </a:p>
        </p:txBody>
      </p:sp>
      <p:sp>
        <p:nvSpPr>
          <p:cNvPr id="18" name="Text Box 43"/>
          <p:cNvSpPr txBox="1">
            <a:spLocks noChangeArrowheads="1"/>
          </p:cNvSpPr>
          <p:nvPr/>
        </p:nvSpPr>
        <p:spPr bwMode="auto">
          <a:xfrm>
            <a:off x="7000875" y="2589213"/>
            <a:ext cx="24431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a:solidFill>
                  <a:srgbClr val="000000"/>
                </a:solidFill>
                <a:latin typeface="+mn-lt"/>
              </a:rPr>
              <a:t>Distribution initiale</a:t>
            </a:r>
          </a:p>
        </p:txBody>
      </p:sp>
      <p:sp>
        <p:nvSpPr>
          <p:cNvPr id="50248" name="Text Box 43"/>
          <p:cNvSpPr txBox="1">
            <a:spLocks noChangeArrowheads="1"/>
          </p:cNvSpPr>
          <p:nvPr/>
        </p:nvSpPr>
        <p:spPr bwMode="auto">
          <a:xfrm rot="-5400000">
            <a:off x="1270794" y="4934744"/>
            <a:ext cx="666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CA" altLang="en-US" sz="1600" b="1">
                <a:solidFill>
                  <a:srgbClr val="000000"/>
                </a:solidFill>
                <a:latin typeface="Calibri" pitchFamily="34" charset="0"/>
              </a:rPr>
              <a:t>β(i,t)</a:t>
            </a:r>
          </a:p>
        </p:txBody>
      </p:sp>
      <p:cxnSp>
        <p:nvCxnSpPr>
          <p:cNvPr id="9" name="Connecteur droit 8"/>
          <p:cNvCxnSpPr>
            <a:cxnSpLocks noChangeShapeType="1"/>
          </p:cNvCxnSpPr>
          <p:nvPr/>
        </p:nvCxnSpPr>
        <p:spPr bwMode="auto">
          <a:xfrm>
            <a:off x="1831975" y="4518025"/>
            <a:ext cx="1082675" cy="334963"/>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2" name="Text Box 43"/>
          <p:cNvSpPr txBox="1">
            <a:spLocks noChangeArrowheads="1"/>
          </p:cNvSpPr>
          <p:nvPr/>
        </p:nvSpPr>
        <p:spPr bwMode="auto">
          <a:xfrm>
            <a:off x="2644775" y="4468813"/>
            <a:ext cx="269875" cy="3397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err="1">
                <a:solidFill>
                  <a:schemeClr val="bg1"/>
                </a:solidFill>
                <a:latin typeface="+mn-lt"/>
              </a:rPr>
              <a:t>t</a:t>
            </a:r>
            <a:endParaRPr lang="fr-CA" sz="1600" b="1" dirty="0">
              <a:solidFill>
                <a:schemeClr val="bg1"/>
              </a:solidFill>
              <a:latin typeface="+mn-lt"/>
            </a:endParaRPr>
          </a:p>
        </p:txBody>
      </p:sp>
      <p:graphicFrame>
        <p:nvGraphicFramePr>
          <p:cNvPr id="23" name="Tableau 22"/>
          <p:cNvGraphicFramePr>
            <a:graphicFrameLocks noGrp="1"/>
          </p:cNvGraphicFramePr>
          <p:nvPr/>
        </p:nvGraphicFramePr>
        <p:xfrm>
          <a:off x="6675438" y="2925763"/>
          <a:ext cx="2273300" cy="795337"/>
        </p:xfrm>
        <a:graphic>
          <a:graphicData uri="http://schemas.openxmlformats.org/drawingml/2006/table">
            <a:tbl>
              <a:tblPr firstRow="1" bandRow="1">
                <a:tableStyleId>{5C22544A-7EE6-4342-B048-85BDC9FD1C3A}</a:tableStyleId>
              </a:tblPr>
              <a:tblGrid>
                <a:gridCol w="1037694">
                  <a:extLst>
                    <a:ext uri="{9D8B030D-6E8A-4147-A177-3AD203B41FA5}">
                      <a16:colId xmlns:a16="http://schemas.microsoft.com/office/drawing/2014/main" val="20000"/>
                    </a:ext>
                  </a:extLst>
                </a:gridCol>
                <a:gridCol w="633851">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407694">
                <a:tc>
                  <a:txBody>
                    <a:bodyPr/>
                    <a:lstStyle/>
                    <a:p>
                      <a:endParaRPr lang="fr-FR" sz="1600" dirty="0"/>
                    </a:p>
                  </a:txBody>
                  <a:tcPr marL="91467" marR="91467" marT="45715" marB="45715"/>
                </a:tc>
                <a:tc>
                  <a:txBody>
                    <a:bodyPr/>
                    <a:lstStyle/>
                    <a:p>
                      <a:r>
                        <a:rPr lang="fr-FR" sz="1600" i="1" dirty="0"/>
                        <a:t>H</a:t>
                      </a:r>
                      <a:r>
                        <a:rPr lang="fr-FR" sz="1600" i="0" baseline="-25000" dirty="0"/>
                        <a:t>1</a:t>
                      </a:r>
                      <a:r>
                        <a:rPr lang="fr-FR" sz="1600" dirty="0"/>
                        <a:t>=0</a:t>
                      </a:r>
                    </a:p>
                  </a:txBody>
                  <a:tcPr marL="91467" marR="91467" marT="45715" marB="45715"/>
                </a:tc>
                <a:tc>
                  <a:txBody>
                    <a:bodyPr/>
                    <a:lstStyle/>
                    <a:p>
                      <a:r>
                        <a:rPr lang="fr-FR" sz="1600" i="1" dirty="0"/>
                        <a:t>H</a:t>
                      </a:r>
                      <a:r>
                        <a:rPr lang="fr-FR" sz="1600" i="0" baseline="-25000" dirty="0"/>
                        <a:t>1</a:t>
                      </a:r>
                      <a:r>
                        <a:rPr lang="fr-FR" sz="1600" dirty="0"/>
                        <a:t>=1</a:t>
                      </a:r>
                    </a:p>
                  </a:txBody>
                  <a:tcPr marL="91467" marR="91467" marT="45715" marB="45715"/>
                </a:tc>
                <a:extLst>
                  <a:ext uri="{0D108BD9-81ED-4DB2-BD59-A6C34878D82A}">
                    <a16:rowId xmlns:a16="http://schemas.microsoft.com/office/drawing/2014/main" val="10000"/>
                  </a:ext>
                </a:extLst>
              </a:tr>
              <a:tr h="387643">
                <a:tc>
                  <a:txBody>
                    <a:bodyPr/>
                    <a:lstStyle/>
                    <a:p>
                      <a:r>
                        <a:rPr lang="fr-FR" sz="1600" i="1" dirty="0"/>
                        <a:t>P</a:t>
                      </a:r>
                      <a:r>
                        <a:rPr lang="fr-FR" sz="1600" dirty="0"/>
                        <a:t>(</a:t>
                      </a:r>
                      <a:r>
                        <a:rPr lang="fr-FR" sz="1600" i="1" dirty="0"/>
                        <a:t>H</a:t>
                      </a:r>
                      <a:r>
                        <a:rPr lang="fr-FR" sz="1600" i="0" baseline="-25000" dirty="0"/>
                        <a:t>1</a:t>
                      </a:r>
                      <a:r>
                        <a:rPr lang="fr-FR" sz="1600" dirty="0"/>
                        <a:t>)</a:t>
                      </a:r>
                    </a:p>
                  </a:txBody>
                  <a:tcPr marL="91467" marR="91467" marT="45715" marB="45715"/>
                </a:tc>
                <a:tc>
                  <a:txBody>
                    <a:bodyPr/>
                    <a:lstStyle/>
                    <a:p>
                      <a:r>
                        <a:rPr lang="fr-FR" sz="1600" dirty="0"/>
                        <a:t>0.5</a:t>
                      </a:r>
                    </a:p>
                  </a:txBody>
                  <a:tcPr marL="91467" marR="91467" marT="45715" marB="45715"/>
                </a:tc>
                <a:tc>
                  <a:txBody>
                    <a:bodyPr/>
                    <a:lstStyle/>
                    <a:p>
                      <a:r>
                        <a:rPr lang="fr-FR" sz="1600" dirty="0"/>
                        <a:t>0.5</a:t>
                      </a:r>
                    </a:p>
                  </a:txBody>
                  <a:tcPr marL="91467" marR="91467" marT="45715" marB="45715"/>
                </a:tc>
                <a:extLst>
                  <a:ext uri="{0D108BD9-81ED-4DB2-BD59-A6C34878D82A}">
                    <a16:rowId xmlns:a16="http://schemas.microsoft.com/office/drawing/2014/main" val="10001"/>
                  </a:ext>
                </a:extLst>
              </a:tr>
            </a:tbl>
          </a:graphicData>
        </a:graphic>
      </p:graphicFrame>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fr-FR" altLang="ko-KR" dirty="0">
                <a:latin typeface="Arial" pitchFamily="34" charset="0"/>
                <a:ea typeface="ＭＳ Ｐゴシック" pitchFamily="34" charset="-128"/>
              </a:rPr>
              <a:t>Exemple - Programmation dynamique à rebours pour un HMM</a:t>
            </a:r>
            <a:endParaRPr lang="fr-CA" altLang="ko-KR" dirty="0">
              <a:latin typeface="Arial" pitchFamily="34" charset="0"/>
              <a:ea typeface="ＭＳ Ｐゴシック" pitchFamily="34" charset="-128"/>
            </a:endParaRPr>
          </a:p>
        </p:txBody>
      </p:sp>
      <p:sp>
        <p:nvSpPr>
          <p:cNvPr id="51203" name="Rectangle 6"/>
          <p:cNvSpPr>
            <a:spLocks noGrp="1" noChangeArrowheads="1"/>
          </p:cNvSpPr>
          <p:nvPr>
            <p:ph idx="1"/>
          </p:nvPr>
        </p:nvSpPr>
        <p:spPr/>
        <p:txBody>
          <a:bodyPr/>
          <a:lstStyle/>
          <a:p>
            <a:pPr eaLnBrk="1" hangingPunct="1"/>
            <a:r>
              <a:rPr lang="fr-CA" altLang="ko-KR" dirty="0">
                <a:ea typeface="ＭＳ Ｐゴシック" pitchFamily="34" charset="-128"/>
              </a:rPr>
              <a:t>Décoder un message binaire avec canal bruité (T=4)</a:t>
            </a:r>
          </a:p>
          <a:p>
            <a:pPr lvl="1" eaLnBrk="1" hangingPunct="1"/>
            <a:r>
              <a:rPr lang="fr-CA" altLang="ko-KR" dirty="0">
                <a:ea typeface="ＭＳ Ｐゴシック" pitchFamily="34" charset="-128"/>
              </a:rPr>
              <a:t>message observé: </a:t>
            </a:r>
            <a:r>
              <a:rPr lang="fr-CA" altLang="ko-KR" i="1" dirty="0">
                <a:ea typeface="ＭＳ Ｐゴシック" pitchFamily="34" charset="-128"/>
              </a:rPr>
              <a:t>S</a:t>
            </a:r>
            <a:r>
              <a:rPr lang="fr-CA" altLang="ko-KR" baseline="-25000" dirty="0">
                <a:ea typeface="ＭＳ Ｐゴシック" pitchFamily="34" charset="-128"/>
              </a:rPr>
              <a:t>1</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2</a:t>
            </a:r>
            <a:r>
              <a:rPr lang="fr-CA" altLang="ko-KR" dirty="0">
                <a:ea typeface="ＭＳ Ｐゴシック" pitchFamily="34" charset="-128"/>
              </a:rPr>
              <a:t>=1, </a:t>
            </a:r>
            <a:r>
              <a:rPr lang="fr-CA" altLang="ko-KR" i="1" dirty="0">
                <a:ea typeface="ＭＳ Ｐゴシック" pitchFamily="34" charset="-128"/>
              </a:rPr>
              <a:t>S</a:t>
            </a:r>
            <a:r>
              <a:rPr lang="fr-CA" altLang="ko-KR" baseline="-25000" dirty="0">
                <a:ea typeface="ＭＳ Ｐゴシック" pitchFamily="34" charset="-128"/>
              </a:rPr>
              <a:t>3</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4</a:t>
            </a:r>
            <a:r>
              <a:rPr lang="fr-CA" altLang="ko-KR" dirty="0">
                <a:ea typeface="ＭＳ Ｐゴシック" pitchFamily="34" charset="-128"/>
              </a:rPr>
              <a:t>=0</a:t>
            </a: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r>
              <a:rPr lang="fr-CA" altLang="ko-KR" dirty="0">
                <a:ea typeface="ＭＳ Ｐゴシック" pitchFamily="34" charset="-128"/>
              </a:rPr>
              <a:t>on continue d’appliquer la récursion jusqu’au début (t=1)...</a:t>
            </a:r>
          </a:p>
        </p:txBody>
      </p:sp>
      <p:sp>
        <p:nvSpPr>
          <p:cNvPr id="51204"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51205"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51206"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189D416E-6AAA-4CFD-B0CB-C409A1A94C3C}" type="slidenum">
              <a:rPr lang="en-US" altLang="en-US" smtClean="0">
                <a:latin typeface="Calibri" pitchFamily="34" charset="0"/>
              </a:rPr>
              <a:pPr/>
              <a:t>92</a:t>
            </a:fld>
            <a:endParaRPr lang="en-US" altLang="en-US">
              <a:latin typeface="Calibri" pitchFamily="34" charset="0"/>
            </a:endParaRPr>
          </a:p>
        </p:txBody>
      </p:sp>
      <p:graphicFrame>
        <p:nvGraphicFramePr>
          <p:cNvPr id="4" name="Tableau 3"/>
          <p:cNvGraphicFramePr>
            <a:graphicFrameLocks noGrp="1"/>
          </p:cNvGraphicFramePr>
          <p:nvPr/>
        </p:nvGraphicFramePr>
        <p:xfrm>
          <a:off x="681038" y="2921000"/>
          <a:ext cx="2273300" cy="1155699"/>
        </p:xfrm>
        <a:graphic>
          <a:graphicData uri="http://schemas.openxmlformats.org/drawingml/2006/table">
            <a:tbl>
              <a:tblPr firstRow="1" bandRow="1">
                <a:tableStyleId>{5C22544A-7EE6-4342-B048-85BDC9FD1C3A}</a:tableStyleId>
              </a:tblPr>
              <a:tblGrid>
                <a:gridCol w="1109906">
                  <a:extLst>
                    <a:ext uri="{9D8B030D-6E8A-4147-A177-3AD203B41FA5}">
                      <a16:colId xmlns:a16="http://schemas.microsoft.com/office/drawing/2014/main" val="20000"/>
                    </a:ext>
                  </a:extLst>
                </a:gridCol>
                <a:gridCol w="561639">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385233">
                <a:tc>
                  <a:txBody>
                    <a:bodyPr/>
                    <a:lstStyle/>
                    <a:p>
                      <a:endParaRPr lang="fr-FR" sz="1100" dirty="0"/>
                    </a:p>
                  </a:txBody>
                  <a:tcPr marL="91467" marR="91467" marT="30398" marB="30398"/>
                </a:tc>
                <a:tc>
                  <a:txBody>
                    <a:bodyPr/>
                    <a:lstStyle/>
                    <a:p>
                      <a:r>
                        <a:rPr lang="fr-FR" sz="1100" i="1" dirty="0" err="1"/>
                        <a:t>H</a:t>
                      </a:r>
                      <a:r>
                        <a:rPr lang="fr-FR" sz="1100" baseline="-25000" dirty="0" err="1"/>
                        <a:t>t</a:t>
                      </a:r>
                      <a:r>
                        <a:rPr lang="fr-FR" sz="1100" dirty="0"/>
                        <a:t>=0</a:t>
                      </a:r>
                    </a:p>
                  </a:txBody>
                  <a:tcPr marL="91467" marR="91467" marT="30398" marB="30398"/>
                </a:tc>
                <a:tc>
                  <a:txBody>
                    <a:bodyPr/>
                    <a:lstStyle/>
                    <a:p>
                      <a:r>
                        <a:rPr lang="fr-FR" sz="1100" i="1" dirty="0" err="1"/>
                        <a:t>H</a:t>
                      </a:r>
                      <a:r>
                        <a:rPr lang="fr-FR" sz="1100" baseline="-25000" dirty="0" err="1"/>
                        <a:t>t</a:t>
                      </a:r>
                      <a:r>
                        <a:rPr lang="fr-FR" sz="1100" dirty="0"/>
                        <a:t>=1</a:t>
                      </a:r>
                    </a:p>
                  </a:txBody>
                  <a:tcPr marL="91467" marR="91467" marT="30398" marB="30398"/>
                </a:tc>
                <a:extLst>
                  <a:ext uri="{0D108BD9-81ED-4DB2-BD59-A6C34878D82A}">
                    <a16:rowId xmlns:a16="http://schemas.microsoft.com/office/drawing/2014/main" val="10000"/>
                  </a:ext>
                </a:extLst>
              </a:tr>
              <a:tr h="385233">
                <a:tc>
                  <a:txBody>
                    <a:bodyPr/>
                    <a:lstStyle/>
                    <a:p>
                      <a:r>
                        <a:rPr lang="fr-FR" sz="1100" i="1" dirty="0"/>
                        <a:t>P</a:t>
                      </a:r>
                      <a:r>
                        <a:rPr lang="fr-FR" sz="1100" dirty="0"/>
                        <a:t>(</a:t>
                      </a:r>
                      <a:r>
                        <a:rPr lang="fr-FR" sz="1100" i="1" dirty="0"/>
                        <a:t>S</a:t>
                      </a:r>
                      <a:r>
                        <a:rPr lang="fr-FR" sz="1100" baseline="-25000" dirty="0"/>
                        <a:t>t</a:t>
                      </a:r>
                      <a:r>
                        <a:rPr lang="fr-FR" sz="1100" dirty="0"/>
                        <a:t>=0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0.9</a:t>
                      </a:r>
                    </a:p>
                  </a:txBody>
                  <a:tcPr marL="91467" marR="91467" marT="30398" marB="30398"/>
                </a:tc>
                <a:tc>
                  <a:txBody>
                    <a:bodyPr/>
                    <a:lstStyle/>
                    <a:p>
                      <a:r>
                        <a:rPr lang="fr-FR" sz="1100" dirty="0"/>
                        <a:t>0.2</a:t>
                      </a:r>
                    </a:p>
                  </a:txBody>
                  <a:tcPr marL="91467" marR="91467" marT="30398" marB="30398"/>
                </a:tc>
                <a:extLst>
                  <a:ext uri="{0D108BD9-81ED-4DB2-BD59-A6C34878D82A}">
                    <a16:rowId xmlns:a16="http://schemas.microsoft.com/office/drawing/2014/main" val="10001"/>
                  </a:ext>
                </a:extLst>
              </a:tr>
              <a:tr h="385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100" i="1" dirty="0"/>
                        <a:t>P</a:t>
                      </a:r>
                      <a:r>
                        <a:rPr lang="fr-FR" sz="1100" dirty="0"/>
                        <a:t>(</a:t>
                      </a:r>
                      <a:r>
                        <a:rPr lang="fr-FR" sz="1100" i="1" dirty="0"/>
                        <a:t>S</a:t>
                      </a:r>
                      <a:r>
                        <a:rPr lang="fr-FR" sz="1100" baseline="-25000" dirty="0"/>
                        <a:t>t</a:t>
                      </a:r>
                      <a:r>
                        <a:rPr lang="fr-FR" sz="1100" dirty="0"/>
                        <a:t>=1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0.1</a:t>
                      </a:r>
                    </a:p>
                  </a:txBody>
                  <a:tcPr marL="91467" marR="91467" marT="30398" marB="30398"/>
                </a:tc>
                <a:tc>
                  <a:txBody>
                    <a:bodyPr/>
                    <a:lstStyle/>
                    <a:p>
                      <a:r>
                        <a:rPr lang="fr-FR" sz="1100" dirty="0"/>
                        <a:t>0.8</a:t>
                      </a:r>
                    </a:p>
                  </a:txBody>
                  <a:tcPr marL="91467" marR="91467" marT="30398" marB="30398"/>
                </a:tc>
                <a:extLst>
                  <a:ext uri="{0D108BD9-81ED-4DB2-BD59-A6C34878D82A}">
                    <a16:rowId xmlns:a16="http://schemas.microsoft.com/office/drawing/2014/main" val="10002"/>
                  </a:ext>
                </a:extLst>
              </a:tr>
            </a:tbl>
          </a:graphicData>
        </a:graphic>
      </p:graphicFrame>
      <p:graphicFrame>
        <p:nvGraphicFramePr>
          <p:cNvPr id="11" name="Tableau 10"/>
          <p:cNvGraphicFramePr>
            <a:graphicFrameLocks noGrp="1"/>
          </p:cNvGraphicFramePr>
          <p:nvPr/>
        </p:nvGraphicFramePr>
        <p:xfrm>
          <a:off x="3681413" y="2925763"/>
          <a:ext cx="2708275" cy="1157287"/>
        </p:xfrm>
        <a:graphic>
          <a:graphicData uri="http://schemas.openxmlformats.org/drawingml/2006/table">
            <a:tbl>
              <a:tblPr firstRow="1" bandRow="1">
                <a:tableStyleId>{5C22544A-7EE6-4342-B048-85BDC9FD1C3A}</a:tableStyleId>
              </a:tblPr>
              <a:tblGrid>
                <a:gridCol w="1260892">
                  <a:extLst>
                    <a:ext uri="{9D8B030D-6E8A-4147-A177-3AD203B41FA5}">
                      <a16:colId xmlns:a16="http://schemas.microsoft.com/office/drawing/2014/main" val="20000"/>
                    </a:ext>
                  </a:extLst>
                </a:gridCol>
                <a:gridCol w="712164">
                  <a:extLst>
                    <a:ext uri="{9D8B030D-6E8A-4147-A177-3AD203B41FA5}">
                      <a16:colId xmlns:a16="http://schemas.microsoft.com/office/drawing/2014/main" val="20001"/>
                    </a:ext>
                  </a:extLst>
                </a:gridCol>
                <a:gridCol w="735219">
                  <a:extLst>
                    <a:ext uri="{9D8B030D-6E8A-4147-A177-3AD203B41FA5}">
                      <a16:colId xmlns:a16="http://schemas.microsoft.com/office/drawing/2014/main" val="20002"/>
                    </a:ext>
                  </a:extLst>
                </a:gridCol>
              </a:tblGrid>
              <a:tr h="408062">
                <a:tc>
                  <a:txBody>
                    <a:bodyPr/>
                    <a:lstStyle/>
                    <a:p>
                      <a:endParaRPr lang="fr-FR" sz="1600" dirty="0"/>
                    </a:p>
                  </a:txBody>
                  <a:tcPr marL="91434" marR="91434" marT="45756" marB="45756"/>
                </a:tc>
                <a:tc>
                  <a:txBody>
                    <a:bodyPr/>
                    <a:lstStyle/>
                    <a:p>
                      <a:r>
                        <a:rPr lang="fr-FR" sz="1600" i="1" dirty="0"/>
                        <a:t>H</a:t>
                      </a:r>
                      <a:r>
                        <a:rPr lang="fr-FR" sz="1600" baseline="-25000" dirty="0"/>
                        <a:t>t-1</a:t>
                      </a:r>
                      <a:r>
                        <a:rPr lang="fr-FR" sz="1600" dirty="0"/>
                        <a:t>=0</a:t>
                      </a:r>
                    </a:p>
                  </a:txBody>
                  <a:tcPr marL="91434" marR="91434" marT="45756" marB="45756"/>
                </a:tc>
                <a:tc>
                  <a:txBody>
                    <a:bodyPr/>
                    <a:lstStyle/>
                    <a:p>
                      <a:r>
                        <a:rPr lang="fr-FR" sz="1600" i="1" dirty="0"/>
                        <a:t>H</a:t>
                      </a:r>
                      <a:r>
                        <a:rPr lang="fr-FR" sz="1600" baseline="-25000" dirty="0"/>
                        <a:t>t-1</a:t>
                      </a:r>
                      <a:r>
                        <a:rPr lang="fr-FR" sz="1600" dirty="0"/>
                        <a:t>=1</a:t>
                      </a:r>
                    </a:p>
                  </a:txBody>
                  <a:tcPr marL="91434" marR="91434" marT="45756" marB="45756"/>
                </a:tc>
                <a:extLst>
                  <a:ext uri="{0D108BD9-81ED-4DB2-BD59-A6C34878D82A}">
                    <a16:rowId xmlns:a16="http://schemas.microsoft.com/office/drawing/2014/main" val="10000"/>
                  </a:ext>
                </a:extLst>
              </a:tr>
              <a:tr h="387992">
                <a:tc>
                  <a:txBody>
                    <a:bodyPr/>
                    <a:lstStyle/>
                    <a:p>
                      <a:r>
                        <a:rPr lang="fr-FR" sz="1600" i="1" dirty="0"/>
                        <a:t>P</a:t>
                      </a:r>
                      <a:r>
                        <a:rPr lang="fr-FR" sz="1600" dirty="0"/>
                        <a:t>(</a:t>
                      </a:r>
                      <a:r>
                        <a:rPr lang="fr-FR" sz="1600" i="1" dirty="0" err="1"/>
                        <a:t>H</a:t>
                      </a:r>
                      <a:r>
                        <a:rPr lang="fr-FR" sz="1600" baseline="-25000" dirty="0" err="1"/>
                        <a:t>t</a:t>
                      </a:r>
                      <a:r>
                        <a:rPr lang="fr-FR" sz="1600" dirty="0"/>
                        <a:t>=0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0.3</a:t>
                      </a:r>
                    </a:p>
                  </a:txBody>
                  <a:tcPr marL="91434" marR="91434" marT="45756" marB="45756"/>
                </a:tc>
                <a:tc>
                  <a:txBody>
                    <a:bodyPr/>
                    <a:lstStyle/>
                    <a:p>
                      <a:pPr algn="ctr"/>
                      <a:r>
                        <a:rPr lang="fr-FR" sz="1600" dirty="0"/>
                        <a:t>0.4</a:t>
                      </a:r>
                    </a:p>
                  </a:txBody>
                  <a:tcPr marL="91434" marR="91434" marT="45756" marB="45756"/>
                </a:tc>
                <a:extLst>
                  <a:ext uri="{0D108BD9-81ED-4DB2-BD59-A6C34878D82A}">
                    <a16:rowId xmlns:a16="http://schemas.microsoft.com/office/drawing/2014/main" val="10001"/>
                  </a:ext>
                </a:extLst>
              </a:tr>
              <a:tr h="361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i="1" dirty="0"/>
                        <a:t>P</a:t>
                      </a:r>
                      <a:r>
                        <a:rPr lang="fr-FR" sz="1600" dirty="0"/>
                        <a:t>(</a:t>
                      </a:r>
                      <a:r>
                        <a:rPr lang="fr-FR" sz="1600" i="1" dirty="0" err="1"/>
                        <a:t>H</a:t>
                      </a:r>
                      <a:r>
                        <a:rPr lang="fr-FR" sz="1600" i="1" baseline="-25000" dirty="0" err="1"/>
                        <a:t>t</a:t>
                      </a:r>
                      <a:r>
                        <a:rPr lang="fr-FR" sz="1600" dirty="0"/>
                        <a:t>=1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0.7</a:t>
                      </a:r>
                    </a:p>
                  </a:txBody>
                  <a:tcPr marL="91434" marR="91434" marT="45756" marB="45756"/>
                </a:tc>
                <a:tc>
                  <a:txBody>
                    <a:bodyPr/>
                    <a:lstStyle/>
                    <a:p>
                      <a:pPr algn="ctr"/>
                      <a:r>
                        <a:rPr lang="fr-FR" sz="1600" dirty="0"/>
                        <a:t>0.6</a:t>
                      </a:r>
                    </a:p>
                  </a:txBody>
                  <a:tcPr marL="91434" marR="91434" marT="45756" marB="45756"/>
                </a:tc>
                <a:extLst>
                  <a:ext uri="{0D108BD9-81ED-4DB2-BD59-A6C34878D82A}">
                    <a16:rowId xmlns:a16="http://schemas.microsoft.com/office/drawing/2014/main" val="10002"/>
                  </a:ext>
                </a:extLst>
              </a:tr>
            </a:tbl>
          </a:graphicData>
        </a:graphic>
      </p:graphicFrame>
      <p:graphicFrame>
        <p:nvGraphicFramePr>
          <p:cNvPr id="5" name="Tableau 4"/>
          <p:cNvGraphicFramePr>
            <a:graphicFrameLocks noGrp="1"/>
          </p:cNvGraphicFramePr>
          <p:nvPr/>
        </p:nvGraphicFramePr>
        <p:xfrm>
          <a:off x="1844675" y="4511675"/>
          <a:ext cx="5387975" cy="1112838"/>
        </p:xfrm>
        <a:graphic>
          <a:graphicData uri="http://schemas.openxmlformats.org/drawingml/2006/table">
            <a:tbl>
              <a:tblPr firstRow="1" bandRow="1">
                <a:tableStyleId>{5C22544A-7EE6-4342-B048-85BDC9FD1C3A}</a:tableStyleId>
              </a:tblPr>
              <a:tblGrid>
                <a:gridCol w="1077595">
                  <a:extLst>
                    <a:ext uri="{9D8B030D-6E8A-4147-A177-3AD203B41FA5}">
                      <a16:colId xmlns:a16="http://schemas.microsoft.com/office/drawing/2014/main" val="20000"/>
                    </a:ext>
                  </a:extLst>
                </a:gridCol>
                <a:gridCol w="1077595">
                  <a:extLst>
                    <a:ext uri="{9D8B030D-6E8A-4147-A177-3AD203B41FA5}">
                      <a16:colId xmlns:a16="http://schemas.microsoft.com/office/drawing/2014/main" val="20001"/>
                    </a:ext>
                  </a:extLst>
                </a:gridCol>
                <a:gridCol w="1077595">
                  <a:extLst>
                    <a:ext uri="{9D8B030D-6E8A-4147-A177-3AD203B41FA5}">
                      <a16:colId xmlns:a16="http://schemas.microsoft.com/office/drawing/2014/main" val="20002"/>
                    </a:ext>
                  </a:extLst>
                </a:gridCol>
                <a:gridCol w="1077595">
                  <a:extLst>
                    <a:ext uri="{9D8B030D-6E8A-4147-A177-3AD203B41FA5}">
                      <a16:colId xmlns:a16="http://schemas.microsoft.com/office/drawing/2014/main" val="20003"/>
                    </a:ext>
                  </a:extLst>
                </a:gridCol>
                <a:gridCol w="1077595">
                  <a:extLst>
                    <a:ext uri="{9D8B030D-6E8A-4147-A177-3AD203B41FA5}">
                      <a16:colId xmlns:a16="http://schemas.microsoft.com/office/drawing/2014/main" val="20004"/>
                    </a:ext>
                  </a:extLst>
                </a:gridCol>
              </a:tblGrid>
              <a:tr h="370946">
                <a:tc>
                  <a:txBody>
                    <a:bodyPr/>
                    <a:lstStyle/>
                    <a:p>
                      <a:r>
                        <a:rPr lang="fr-FR" sz="1800" dirty="0"/>
                        <a:t>i</a:t>
                      </a:r>
                    </a:p>
                  </a:txBody>
                  <a:tcPr marL="91448" marR="91448" marT="45733" marB="45733"/>
                </a:tc>
                <a:tc>
                  <a:txBody>
                    <a:bodyPr/>
                    <a:lstStyle/>
                    <a:p>
                      <a:pPr algn="r"/>
                      <a:r>
                        <a:rPr lang="fr-FR" sz="1800" dirty="0"/>
                        <a:t>1</a:t>
                      </a:r>
                    </a:p>
                  </a:txBody>
                  <a:tcPr marL="91448" marR="91448" marT="45733" marB="45733"/>
                </a:tc>
                <a:tc>
                  <a:txBody>
                    <a:bodyPr/>
                    <a:lstStyle/>
                    <a:p>
                      <a:pPr algn="r"/>
                      <a:r>
                        <a:rPr lang="fr-FR" sz="1800" dirty="0"/>
                        <a:t>2</a:t>
                      </a:r>
                    </a:p>
                  </a:txBody>
                  <a:tcPr marL="91448" marR="91448" marT="45733" marB="45733"/>
                </a:tc>
                <a:tc>
                  <a:txBody>
                    <a:bodyPr/>
                    <a:lstStyle/>
                    <a:p>
                      <a:pPr algn="r"/>
                      <a:r>
                        <a:rPr lang="fr-FR" sz="1800" dirty="0"/>
                        <a:t>3</a:t>
                      </a:r>
                    </a:p>
                  </a:txBody>
                  <a:tcPr marL="91448" marR="91448" marT="45733" marB="45733"/>
                </a:tc>
                <a:tc>
                  <a:txBody>
                    <a:bodyPr/>
                    <a:lstStyle/>
                    <a:p>
                      <a:pPr algn="r"/>
                      <a:r>
                        <a:rPr lang="fr-FR" sz="1800" dirty="0"/>
                        <a:t>4</a:t>
                      </a:r>
                    </a:p>
                  </a:txBody>
                  <a:tcPr marL="91448" marR="91448" marT="45733" marB="45733"/>
                </a:tc>
                <a:extLst>
                  <a:ext uri="{0D108BD9-81ED-4DB2-BD59-A6C34878D82A}">
                    <a16:rowId xmlns:a16="http://schemas.microsoft.com/office/drawing/2014/main" val="10000"/>
                  </a:ext>
                </a:extLst>
              </a:tr>
              <a:tr h="370946">
                <a:tc>
                  <a:txBody>
                    <a:bodyPr/>
                    <a:lstStyle/>
                    <a:p>
                      <a:r>
                        <a:rPr lang="fr-FR" sz="1800" dirty="0"/>
                        <a:t>0</a:t>
                      </a:r>
                    </a:p>
                  </a:txBody>
                  <a:tcPr marL="91448" marR="91448" marT="45733" marB="45733"/>
                </a:tc>
                <a:tc>
                  <a:txBody>
                    <a:bodyPr/>
                    <a:lstStyle/>
                    <a:p>
                      <a:pPr algn="r"/>
                      <a:r>
                        <a:rPr lang="fr-FR" sz="1800" dirty="0"/>
                        <a:t>0.120249</a:t>
                      </a:r>
                    </a:p>
                  </a:txBody>
                  <a:tcPr marL="91448" marR="91448" marT="45733" marB="45733"/>
                </a:tc>
                <a:tc>
                  <a:txBody>
                    <a:bodyPr/>
                    <a:lstStyle/>
                    <a:p>
                      <a:pPr algn="r"/>
                      <a:r>
                        <a:rPr lang="fr-FR" sz="1800" dirty="0"/>
                        <a:t>0.1779</a:t>
                      </a:r>
                    </a:p>
                  </a:txBody>
                  <a:tcPr marL="91448" marR="91448" marT="45733" marB="45733"/>
                </a:tc>
                <a:tc>
                  <a:txBody>
                    <a:bodyPr/>
                    <a:lstStyle/>
                    <a:p>
                      <a:pPr marL="0" marR="0" lvl="1" indent="0" algn="r" defTabSz="457200" rtl="0" eaLnBrk="1" fontAlgn="auto" latinLnBrk="0" hangingPunct="1">
                        <a:lnSpc>
                          <a:spcPct val="100000"/>
                        </a:lnSpc>
                        <a:spcBef>
                          <a:spcPts val="0"/>
                        </a:spcBef>
                        <a:spcAft>
                          <a:spcPts val="0"/>
                        </a:spcAft>
                        <a:buClrTx/>
                        <a:buSzTx/>
                        <a:buFontTx/>
                        <a:buNone/>
                        <a:tabLst/>
                        <a:defRPr/>
                      </a:pPr>
                      <a:r>
                        <a:rPr lang="fr-CA" altLang="ko-KR" sz="1800" dirty="0"/>
                        <a:t>0.41</a:t>
                      </a:r>
                      <a:endParaRPr lang="fr-CA" altLang="ko-KR" sz="1600" dirty="0"/>
                    </a:p>
                  </a:txBody>
                  <a:tcPr marL="91448" marR="91448" marT="45733" marB="45733"/>
                </a:tc>
                <a:tc>
                  <a:txBody>
                    <a:bodyPr/>
                    <a:lstStyle/>
                    <a:p>
                      <a:pPr algn="r"/>
                      <a:r>
                        <a:rPr lang="fr-FR" sz="1800" dirty="0"/>
                        <a:t>1</a:t>
                      </a:r>
                    </a:p>
                  </a:txBody>
                  <a:tcPr marL="91448" marR="91448" marT="45733" marB="45733"/>
                </a:tc>
                <a:extLst>
                  <a:ext uri="{0D108BD9-81ED-4DB2-BD59-A6C34878D82A}">
                    <a16:rowId xmlns:a16="http://schemas.microsoft.com/office/drawing/2014/main" val="10001"/>
                  </a:ext>
                </a:extLst>
              </a:tr>
              <a:tr h="370946">
                <a:tc>
                  <a:txBody>
                    <a:bodyPr/>
                    <a:lstStyle/>
                    <a:p>
                      <a:r>
                        <a:rPr lang="fr-FR" sz="1800" dirty="0"/>
                        <a:t>1</a:t>
                      </a:r>
                    </a:p>
                  </a:txBody>
                  <a:tcPr marL="91448" marR="91448" marT="45733" marB="45733"/>
                </a:tc>
                <a:tc>
                  <a:txBody>
                    <a:bodyPr/>
                    <a:lstStyle/>
                    <a:p>
                      <a:pPr algn="r"/>
                      <a:r>
                        <a:rPr lang="fr-FR" sz="1800" dirty="0"/>
                        <a:t>0.105612</a:t>
                      </a:r>
                    </a:p>
                  </a:txBody>
                  <a:tcPr marL="91448" marR="91448" marT="45733" marB="45733"/>
                </a:tc>
                <a:tc>
                  <a:txBody>
                    <a:bodyPr/>
                    <a:lstStyle/>
                    <a:p>
                      <a:pPr algn="r"/>
                      <a:r>
                        <a:rPr lang="fr-FR" sz="1800" dirty="0"/>
                        <a:t>0.2052</a:t>
                      </a:r>
                    </a:p>
                  </a:txBody>
                  <a:tcPr marL="91448" marR="91448" marT="45733" marB="45733"/>
                </a:tc>
                <a:tc>
                  <a:txBody>
                    <a:bodyPr/>
                    <a:lstStyle/>
                    <a:p>
                      <a:pPr algn="r"/>
                      <a:r>
                        <a:rPr lang="fr-FR" sz="1800" dirty="0"/>
                        <a:t>0.48</a:t>
                      </a:r>
                    </a:p>
                  </a:txBody>
                  <a:tcPr marL="91448" marR="91448" marT="45733" marB="45733"/>
                </a:tc>
                <a:tc>
                  <a:txBody>
                    <a:bodyPr/>
                    <a:lstStyle/>
                    <a:p>
                      <a:pPr algn="r"/>
                      <a:r>
                        <a:rPr lang="fr-FR" sz="1800" dirty="0"/>
                        <a:t>1</a:t>
                      </a:r>
                    </a:p>
                  </a:txBody>
                  <a:tcPr marL="91448" marR="91448" marT="45733" marB="45733"/>
                </a:tc>
                <a:extLst>
                  <a:ext uri="{0D108BD9-81ED-4DB2-BD59-A6C34878D82A}">
                    <a16:rowId xmlns:a16="http://schemas.microsoft.com/office/drawing/2014/main" val="10002"/>
                  </a:ext>
                </a:extLst>
              </a:tr>
            </a:tbl>
          </a:graphicData>
        </a:graphic>
      </p:graphicFrame>
      <p:sp>
        <p:nvSpPr>
          <p:cNvPr id="51269" name="Text Box 43"/>
          <p:cNvSpPr txBox="1">
            <a:spLocks noChangeArrowheads="1"/>
          </p:cNvSpPr>
          <p:nvPr/>
        </p:nvSpPr>
        <p:spPr bwMode="auto">
          <a:xfrm>
            <a:off x="787400" y="2565400"/>
            <a:ext cx="2197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d'observation</a:t>
            </a:r>
            <a:endParaRPr lang="fr-CA" altLang="en-US" sz="1600" b="1">
              <a:solidFill>
                <a:srgbClr val="000000"/>
              </a:solidFill>
              <a:latin typeface="Calibri" pitchFamily="34" charset="0"/>
            </a:endParaRPr>
          </a:p>
        </p:txBody>
      </p:sp>
      <p:sp>
        <p:nvSpPr>
          <p:cNvPr id="51270" name="Text Box 43"/>
          <p:cNvSpPr txBox="1">
            <a:spLocks noChangeArrowheads="1"/>
          </p:cNvSpPr>
          <p:nvPr/>
        </p:nvSpPr>
        <p:spPr bwMode="auto">
          <a:xfrm>
            <a:off x="3906838" y="2571750"/>
            <a:ext cx="2443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de transition</a:t>
            </a:r>
            <a:endParaRPr lang="fr-CA" altLang="en-US" sz="1600" b="1">
              <a:solidFill>
                <a:srgbClr val="000000"/>
              </a:solidFill>
              <a:latin typeface="Calibri" pitchFamily="34" charset="0"/>
            </a:endParaRPr>
          </a:p>
        </p:txBody>
      </p:sp>
      <p:sp>
        <p:nvSpPr>
          <p:cNvPr id="18" name="Text Box 43"/>
          <p:cNvSpPr txBox="1">
            <a:spLocks noChangeArrowheads="1"/>
          </p:cNvSpPr>
          <p:nvPr/>
        </p:nvSpPr>
        <p:spPr bwMode="auto">
          <a:xfrm>
            <a:off x="7000875" y="2589213"/>
            <a:ext cx="24431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a:solidFill>
                  <a:srgbClr val="000000"/>
                </a:solidFill>
                <a:latin typeface="+mn-lt"/>
              </a:rPr>
              <a:t>Distribution initiale</a:t>
            </a:r>
          </a:p>
        </p:txBody>
      </p:sp>
      <p:sp>
        <p:nvSpPr>
          <p:cNvPr id="51272" name="Text Box 43"/>
          <p:cNvSpPr txBox="1">
            <a:spLocks noChangeArrowheads="1"/>
          </p:cNvSpPr>
          <p:nvPr/>
        </p:nvSpPr>
        <p:spPr bwMode="auto">
          <a:xfrm rot="-5400000">
            <a:off x="1270794" y="4934744"/>
            <a:ext cx="666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CA" altLang="en-US" sz="1600" b="1">
                <a:solidFill>
                  <a:srgbClr val="000000"/>
                </a:solidFill>
                <a:latin typeface="Calibri" pitchFamily="34" charset="0"/>
              </a:rPr>
              <a:t>β(i,t)</a:t>
            </a:r>
          </a:p>
        </p:txBody>
      </p:sp>
      <p:cxnSp>
        <p:nvCxnSpPr>
          <p:cNvPr id="9" name="Connecteur droit 8"/>
          <p:cNvCxnSpPr>
            <a:cxnSpLocks noChangeShapeType="1"/>
          </p:cNvCxnSpPr>
          <p:nvPr/>
        </p:nvCxnSpPr>
        <p:spPr bwMode="auto">
          <a:xfrm>
            <a:off x="1831975" y="4518025"/>
            <a:ext cx="1082675" cy="334963"/>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2" name="Text Box 43"/>
          <p:cNvSpPr txBox="1">
            <a:spLocks noChangeArrowheads="1"/>
          </p:cNvSpPr>
          <p:nvPr/>
        </p:nvSpPr>
        <p:spPr bwMode="auto">
          <a:xfrm>
            <a:off x="2644775" y="4468813"/>
            <a:ext cx="269875" cy="3397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err="1">
                <a:solidFill>
                  <a:schemeClr val="bg1"/>
                </a:solidFill>
                <a:latin typeface="+mn-lt"/>
              </a:rPr>
              <a:t>t</a:t>
            </a:r>
            <a:endParaRPr lang="fr-CA" sz="1600" b="1" dirty="0">
              <a:solidFill>
                <a:schemeClr val="bg1"/>
              </a:solidFill>
              <a:latin typeface="+mn-lt"/>
            </a:endParaRPr>
          </a:p>
        </p:txBody>
      </p:sp>
      <p:graphicFrame>
        <p:nvGraphicFramePr>
          <p:cNvPr id="23" name="Tableau 22"/>
          <p:cNvGraphicFramePr>
            <a:graphicFrameLocks noGrp="1"/>
          </p:cNvGraphicFramePr>
          <p:nvPr/>
        </p:nvGraphicFramePr>
        <p:xfrm>
          <a:off x="6675438" y="2925763"/>
          <a:ext cx="2273300" cy="795337"/>
        </p:xfrm>
        <a:graphic>
          <a:graphicData uri="http://schemas.openxmlformats.org/drawingml/2006/table">
            <a:tbl>
              <a:tblPr firstRow="1" bandRow="1">
                <a:tableStyleId>{5C22544A-7EE6-4342-B048-85BDC9FD1C3A}</a:tableStyleId>
              </a:tblPr>
              <a:tblGrid>
                <a:gridCol w="1037694">
                  <a:extLst>
                    <a:ext uri="{9D8B030D-6E8A-4147-A177-3AD203B41FA5}">
                      <a16:colId xmlns:a16="http://schemas.microsoft.com/office/drawing/2014/main" val="20000"/>
                    </a:ext>
                  </a:extLst>
                </a:gridCol>
                <a:gridCol w="633851">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407694">
                <a:tc>
                  <a:txBody>
                    <a:bodyPr/>
                    <a:lstStyle/>
                    <a:p>
                      <a:endParaRPr lang="fr-FR" sz="1600" dirty="0"/>
                    </a:p>
                  </a:txBody>
                  <a:tcPr marL="91467" marR="91467" marT="45715" marB="45715"/>
                </a:tc>
                <a:tc>
                  <a:txBody>
                    <a:bodyPr/>
                    <a:lstStyle/>
                    <a:p>
                      <a:r>
                        <a:rPr lang="fr-FR" sz="1600" i="1" dirty="0"/>
                        <a:t>H</a:t>
                      </a:r>
                      <a:r>
                        <a:rPr lang="fr-FR" sz="1600" i="0" baseline="-25000" dirty="0"/>
                        <a:t>1</a:t>
                      </a:r>
                      <a:r>
                        <a:rPr lang="fr-FR" sz="1600" dirty="0"/>
                        <a:t>=0</a:t>
                      </a:r>
                    </a:p>
                  </a:txBody>
                  <a:tcPr marL="91467" marR="91467" marT="45715" marB="45715"/>
                </a:tc>
                <a:tc>
                  <a:txBody>
                    <a:bodyPr/>
                    <a:lstStyle/>
                    <a:p>
                      <a:r>
                        <a:rPr lang="fr-FR" sz="1600" i="1" dirty="0"/>
                        <a:t>H</a:t>
                      </a:r>
                      <a:r>
                        <a:rPr lang="fr-FR" sz="1600" i="0" baseline="-25000" dirty="0"/>
                        <a:t>1</a:t>
                      </a:r>
                      <a:r>
                        <a:rPr lang="fr-FR" sz="1600" dirty="0"/>
                        <a:t>=1</a:t>
                      </a:r>
                    </a:p>
                  </a:txBody>
                  <a:tcPr marL="91467" marR="91467" marT="45715" marB="45715"/>
                </a:tc>
                <a:extLst>
                  <a:ext uri="{0D108BD9-81ED-4DB2-BD59-A6C34878D82A}">
                    <a16:rowId xmlns:a16="http://schemas.microsoft.com/office/drawing/2014/main" val="10000"/>
                  </a:ext>
                </a:extLst>
              </a:tr>
              <a:tr h="387643">
                <a:tc>
                  <a:txBody>
                    <a:bodyPr/>
                    <a:lstStyle/>
                    <a:p>
                      <a:r>
                        <a:rPr lang="fr-FR" sz="1600" i="1" dirty="0"/>
                        <a:t>P</a:t>
                      </a:r>
                      <a:r>
                        <a:rPr lang="fr-FR" sz="1600" dirty="0"/>
                        <a:t>(</a:t>
                      </a:r>
                      <a:r>
                        <a:rPr lang="fr-FR" sz="1600" i="1" dirty="0"/>
                        <a:t>H</a:t>
                      </a:r>
                      <a:r>
                        <a:rPr lang="fr-FR" sz="1600" i="0" baseline="-25000" dirty="0"/>
                        <a:t>1</a:t>
                      </a:r>
                      <a:r>
                        <a:rPr lang="fr-FR" sz="1600" dirty="0"/>
                        <a:t>)</a:t>
                      </a:r>
                    </a:p>
                  </a:txBody>
                  <a:tcPr marL="91467" marR="91467" marT="45715" marB="45715"/>
                </a:tc>
                <a:tc>
                  <a:txBody>
                    <a:bodyPr/>
                    <a:lstStyle/>
                    <a:p>
                      <a:r>
                        <a:rPr lang="fr-FR" sz="1600" dirty="0"/>
                        <a:t>0.5</a:t>
                      </a:r>
                    </a:p>
                  </a:txBody>
                  <a:tcPr marL="91467" marR="91467" marT="45715" marB="45715"/>
                </a:tc>
                <a:tc>
                  <a:txBody>
                    <a:bodyPr/>
                    <a:lstStyle/>
                    <a:p>
                      <a:r>
                        <a:rPr lang="fr-FR" sz="1600" dirty="0"/>
                        <a:t>0.5</a:t>
                      </a:r>
                    </a:p>
                  </a:txBody>
                  <a:tcPr marL="91467" marR="91467" marT="45715" marB="45715"/>
                </a:tc>
                <a:extLst>
                  <a:ext uri="{0D108BD9-81ED-4DB2-BD59-A6C34878D82A}">
                    <a16:rowId xmlns:a16="http://schemas.microsoft.com/office/drawing/2014/main" val="10001"/>
                  </a:ext>
                </a:extLst>
              </a:tr>
            </a:tbl>
          </a:graphicData>
        </a:graphic>
      </p:graphicFrame>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fr-CA" altLang="ko-KR">
                <a:latin typeface="Arial" pitchFamily="34" charset="0"/>
                <a:ea typeface="ＭＳ Ｐゴシック" pitchFamily="34" charset="-128"/>
              </a:rPr>
              <a:t>Lissage avec un HMM</a:t>
            </a:r>
          </a:p>
        </p:txBody>
      </p:sp>
      <p:sp>
        <p:nvSpPr>
          <p:cNvPr id="168966" name="Rectangle 6"/>
          <p:cNvSpPr>
            <a:spLocks noGrp="1" noChangeArrowheads="1"/>
          </p:cNvSpPr>
          <p:nvPr>
            <p:ph idx="1"/>
          </p:nvPr>
        </p:nvSpPr>
        <p:spPr/>
        <p:txBody>
          <a:bodyPr/>
          <a:lstStyle/>
          <a:p>
            <a:pPr eaLnBrk="1" hangingPunct="1"/>
            <a:r>
              <a:rPr lang="fr-CA" altLang="ko-KR" dirty="0">
                <a:ea typeface="ＭＳ Ｐゴシック" pitchFamily="34" charset="-128"/>
              </a:rPr>
              <a:t>Les tables α(</a:t>
            </a:r>
            <a:r>
              <a:rPr lang="fr-CA" altLang="ko-KR" dirty="0" err="1">
                <a:ea typeface="ＭＳ Ｐゴシック" pitchFamily="34" charset="-128"/>
              </a:rPr>
              <a:t>i,t</a:t>
            </a:r>
            <a:r>
              <a:rPr lang="fr-CA" altLang="ko-KR" dirty="0">
                <a:ea typeface="ＭＳ Ｐゴシック" pitchFamily="34" charset="-128"/>
              </a:rPr>
              <a:t>) et β(</a:t>
            </a:r>
            <a:r>
              <a:rPr lang="fr-CA" altLang="ko-KR" dirty="0" err="1">
                <a:ea typeface="ＭＳ Ｐゴシック" pitchFamily="34" charset="-128"/>
              </a:rPr>
              <a:t>i,t</a:t>
            </a:r>
            <a:r>
              <a:rPr lang="fr-CA" altLang="ko-KR" dirty="0">
                <a:ea typeface="ＭＳ Ｐゴシック" pitchFamily="34" charset="-128"/>
              </a:rPr>
              <a:t>) peuvent également être utilisées pour faire du lissage</a:t>
            </a:r>
          </a:p>
          <a:p>
            <a:pPr lvl="1" eaLnBrk="1" hangingPunct="1"/>
            <a:r>
              <a:rPr lang="fr-CA" altLang="ko-KR" i="1" dirty="0">
                <a:ea typeface="ＭＳ Ｐゴシック" pitchFamily="34" charset="-128"/>
              </a:rPr>
              <a:t>P</a:t>
            </a:r>
            <a:r>
              <a:rPr lang="fr-CA" altLang="ko-KR" dirty="0">
                <a:ea typeface="ＭＳ Ｐゴシック" pitchFamily="34" charset="-128"/>
              </a:rPr>
              <a:t>(</a:t>
            </a:r>
            <a:r>
              <a:rPr lang="fr-CA" altLang="ko-KR" i="1" dirty="0" err="1">
                <a:ea typeface="ＭＳ Ｐゴシック" pitchFamily="34" charset="-128"/>
              </a:rPr>
              <a:t>H</a:t>
            </a:r>
            <a:r>
              <a:rPr lang="fr-CA" altLang="ko-KR" i="1" baseline="-25000" dirty="0" err="1">
                <a:ea typeface="ＭＳ Ｐゴシック" pitchFamily="34" charset="-128"/>
              </a:rPr>
              <a:t>k</a:t>
            </a:r>
            <a:r>
              <a:rPr lang="fr-CA" altLang="ko-KR" dirty="0">
                <a:ea typeface="ＭＳ Ｐゴシック" pitchFamily="34" charset="-128"/>
              </a:rPr>
              <a:t> = </a:t>
            </a:r>
            <a:r>
              <a:rPr lang="fr-CA" altLang="ko-KR" i="1" dirty="0">
                <a:ea typeface="ＭＳ Ｐゴシック" pitchFamily="34" charset="-128"/>
              </a:rPr>
              <a:t>i </a:t>
            </a:r>
            <a:r>
              <a:rPr lang="fr-CA" altLang="ko-KR" dirty="0">
                <a:ea typeface="ＭＳ Ｐゴシック" pitchFamily="34" charset="-128"/>
              </a:rPr>
              <a:t>| </a:t>
            </a:r>
            <a:r>
              <a:rPr lang="fr-CA" altLang="ko-KR" i="1" dirty="0">
                <a:ea typeface="ＭＳ Ｐゴシック" pitchFamily="34" charset="-128"/>
              </a:rPr>
              <a:t>S</a:t>
            </a:r>
            <a:r>
              <a:rPr lang="fr-CA" altLang="ko-KR" i="1" baseline="-25000" dirty="0">
                <a:ea typeface="ＭＳ Ｐゴシック" pitchFamily="34" charset="-128"/>
              </a:rPr>
              <a:t>1</a:t>
            </a:r>
            <a:r>
              <a:rPr lang="fr-CA" altLang="ko-KR" baseline="-25000" dirty="0">
                <a:ea typeface="ＭＳ Ｐゴシック" pitchFamily="34" charset="-128"/>
              </a:rPr>
              <a:t>:</a:t>
            </a:r>
            <a:r>
              <a:rPr lang="fr-CA" altLang="ko-KR" i="1" baseline="-25000" dirty="0">
                <a:ea typeface="ＭＳ Ｐゴシック" pitchFamily="34" charset="-128"/>
              </a:rPr>
              <a:t>T</a:t>
            </a:r>
            <a:r>
              <a:rPr lang="fr-CA" altLang="ko-KR" dirty="0">
                <a:ea typeface="ＭＳ Ｐゴシック" pitchFamily="34" charset="-128"/>
              </a:rPr>
              <a:t>=</a:t>
            </a:r>
            <a:r>
              <a:rPr lang="fr-CA" altLang="ko-KR" i="1" dirty="0">
                <a:ea typeface="ＭＳ Ｐゴシック" pitchFamily="34" charset="-128"/>
              </a:rPr>
              <a:t>s</a:t>
            </a:r>
            <a:r>
              <a:rPr lang="fr-CA" altLang="ko-KR" i="1" baseline="-25000" dirty="0">
                <a:ea typeface="ＭＳ Ｐゴシック" pitchFamily="34" charset="-128"/>
              </a:rPr>
              <a:t>1</a:t>
            </a:r>
            <a:r>
              <a:rPr lang="fr-CA" altLang="ko-KR" baseline="-25000" dirty="0">
                <a:ea typeface="ＭＳ Ｐゴシック" pitchFamily="34" charset="-128"/>
              </a:rPr>
              <a:t>:</a:t>
            </a:r>
            <a:r>
              <a:rPr lang="fr-CA" altLang="ko-KR" i="1" baseline="-25000" dirty="0">
                <a:ea typeface="ＭＳ Ｐゴシック" pitchFamily="34" charset="-128"/>
              </a:rPr>
              <a:t>T</a:t>
            </a:r>
            <a:r>
              <a:rPr lang="fr-CA" altLang="ko-KR" dirty="0">
                <a:ea typeface="ＭＳ Ｐゴシック" pitchFamily="34" charset="-128"/>
              </a:rPr>
              <a:t>) = ϒ </a:t>
            </a:r>
            <a:r>
              <a:rPr lang="fr-CA" altLang="ko-KR" i="1" dirty="0">
                <a:ea typeface="ＭＳ Ｐゴシック" pitchFamily="34" charset="-128"/>
              </a:rPr>
              <a:t>P</a:t>
            </a:r>
            <a:r>
              <a:rPr lang="fr-CA" altLang="ko-KR" dirty="0">
                <a:ea typeface="ＭＳ Ｐゴシック" pitchFamily="34" charset="-128"/>
              </a:rPr>
              <a:t>(</a:t>
            </a:r>
            <a:r>
              <a:rPr lang="fr-CA" altLang="ko-KR" i="1" dirty="0" err="1">
                <a:ea typeface="ＭＳ Ｐゴシック" pitchFamily="34" charset="-128"/>
              </a:rPr>
              <a:t>H</a:t>
            </a:r>
            <a:r>
              <a:rPr lang="fr-CA" altLang="ko-KR" i="1" baseline="-25000" dirty="0" err="1">
                <a:ea typeface="ＭＳ Ｐゴシック" pitchFamily="34" charset="-128"/>
              </a:rPr>
              <a:t>k</a:t>
            </a:r>
            <a:r>
              <a:rPr lang="fr-CA" altLang="ko-KR" dirty="0">
                <a:ea typeface="ＭＳ Ｐゴシック" pitchFamily="34" charset="-128"/>
              </a:rPr>
              <a:t> = </a:t>
            </a:r>
            <a:r>
              <a:rPr lang="fr-CA" altLang="ko-KR" i="1" dirty="0">
                <a:ea typeface="ＭＳ Ｐゴシック" pitchFamily="34" charset="-128"/>
              </a:rPr>
              <a:t>i</a:t>
            </a:r>
            <a:r>
              <a:rPr lang="fr-CA" altLang="ko-KR" dirty="0">
                <a:ea typeface="ＭＳ Ｐゴシック" pitchFamily="34" charset="-128"/>
              </a:rPr>
              <a:t>, </a:t>
            </a:r>
            <a:r>
              <a:rPr lang="fr-CA" altLang="ko-KR" i="1" dirty="0">
                <a:ea typeface="ＭＳ Ｐゴシック" pitchFamily="34" charset="-128"/>
              </a:rPr>
              <a:t>S</a:t>
            </a:r>
            <a:r>
              <a:rPr lang="fr-CA" altLang="ko-KR" i="1" baseline="-25000" dirty="0">
                <a:ea typeface="ＭＳ Ｐゴシック" pitchFamily="34" charset="-128"/>
              </a:rPr>
              <a:t>1</a:t>
            </a:r>
            <a:r>
              <a:rPr lang="fr-CA" altLang="ko-KR" baseline="-25000" dirty="0">
                <a:ea typeface="ＭＳ Ｐゴシック" pitchFamily="34" charset="-128"/>
              </a:rPr>
              <a:t>:</a:t>
            </a:r>
            <a:r>
              <a:rPr lang="fr-CA" altLang="ko-KR" i="1" baseline="-25000" dirty="0">
                <a:ea typeface="ＭＳ Ｐゴシック" pitchFamily="34" charset="-128"/>
              </a:rPr>
              <a:t>k</a:t>
            </a:r>
            <a:r>
              <a:rPr lang="fr-CA" altLang="ko-KR" dirty="0">
                <a:ea typeface="ＭＳ Ｐゴシック" pitchFamily="34" charset="-128"/>
              </a:rPr>
              <a:t>=</a:t>
            </a:r>
            <a:r>
              <a:rPr lang="fr-CA" altLang="ko-KR" i="1" dirty="0">
                <a:ea typeface="ＭＳ Ｐゴシック" pitchFamily="34" charset="-128"/>
              </a:rPr>
              <a:t>s</a:t>
            </a:r>
            <a:r>
              <a:rPr lang="fr-CA" altLang="ko-KR" i="1" baseline="-25000" dirty="0">
                <a:ea typeface="ＭＳ Ｐゴシック" pitchFamily="34" charset="-128"/>
              </a:rPr>
              <a:t>1</a:t>
            </a:r>
            <a:r>
              <a:rPr lang="fr-CA" altLang="ko-KR" baseline="-25000" dirty="0">
                <a:ea typeface="ＭＳ Ｐゴシック" pitchFamily="34" charset="-128"/>
              </a:rPr>
              <a:t>:</a:t>
            </a:r>
            <a:r>
              <a:rPr lang="fr-CA" altLang="ko-KR" i="1" baseline="-25000" dirty="0">
                <a:ea typeface="ＭＳ Ｐゴシック" pitchFamily="34" charset="-128"/>
              </a:rPr>
              <a:t>k</a:t>
            </a:r>
            <a:r>
              <a:rPr lang="fr-CA" altLang="ko-KR" baseline="-25000" dirty="0">
                <a:ea typeface="ＭＳ Ｐゴシック" pitchFamily="34" charset="-128"/>
              </a:rPr>
              <a:t>, </a:t>
            </a:r>
            <a:r>
              <a:rPr lang="fr-CA" altLang="ko-KR" i="1" dirty="0">
                <a:ea typeface="ＭＳ Ｐゴシック" pitchFamily="34" charset="-128"/>
              </a:rPr>
              <a:t>S</a:t>
            </a:r>
            <a:r>
              <a:rPr lang="fr-CA" altLang="ko-KR" i="1" baseline="-25000" dirty="0">
                <a:ea typeface="ＭＳ Ｐゴシック" pitchFamily="34" charset="-128"/>
              </a:rPr>
              <a:t>k+1</a:t>
            </a:r>
            <a:r>
              <a:rPr lang="fr-CA" altLang="ko-KR" baseline="-25000" dirty="0">
                <a:ea typeface="ＭＳ Ｐゴシック" pitchFamily="34" charset="-128"/>
              </a:rPr>
              <a:t>:</a:t>
            </a:r>
            <a:r>
              <a:rPr lang="fr-CA" altLang="ko-KR" i="1" baseline="-25000" dirty="0">
                <a:ea typeface="ＭＳ Ｐゴシック" pitchFamily="34" charset="-128"/>
              </a:rPr>
              <a:t>T</a:t>
            </a:r>
            <a:r>
              <a:rPr lang="fr-CA" altLang="ko-KR" dirty="0">
                <a:ea typeface="ＭＳ Ｐゴシック" pitchFamily="34" charset="-128"/>
              </a:rPr>
              <a:t>=</a:t>
            </a:r>
            <a:r>
              <a:rPr lang="fr-CA" altLang="ko-KR" i="1" dirty="0">
                <a:ea typeface="ＭＳ Ｐゴシック" pitchFamily="34" charset="-128"/>
              </a:rPr>
              <a:t>s</a:t>
            </a:r>
            <a:r>
              <a:rPr lang="fr-CA" altLang="ko-KR" i="1" baseline="-25000" dirty="0">
                <a:ea typeface="ＭＳ Ｐゴシック" pitchFamily="34" charset="-128"/>
              </a:rPr>
              <a:t>k+1</a:t>
            </a:r>
            <a:r>
              <a:rPr lang="fr-CA" altLang="ko-KR" baseline="-25000" dirty="0">
                <a:ea typeface="ＭＳ Ｐゴシック" pitchFamily="34" charset="-128"/>
              </a:rPr>
              <a:t>:</a:t>
            </a:r>
            <a:r>
              <a:rPr lang="fr-CA" altLang="ko-KR" i="1" baseline="-25000" dirty="0">
                <a:ea typeface="ＭＳ Ｐゴシック" pitchFamily="34" charset="-128"/>
              </a:rPr>
              <a:t>T</a:t>
            </a:r>
            <a:r>
              <a:rPr lang="fr-CA" altLang="ko-KR" dirty="0">
                <a:ea typeface="ＭＳ Ｐゴシック" pitchFamily="34" charset="-128"/>
              </a:rPr>
              <a:t>) </a:t>
            </a:r>
            <a:r>
              <a:rPr lang="fr-CA" altLang="ko-KR" sz="1200" dirty="0">
                <a:ea typeface="ＭＳ Ｐゴシック" pitchFamily="34" charset="-128"/>
              </a:rPr>
              <a:t>(ϒ est la normalisation)</a:t>
            </a:r>
            <a:br>
              <a:rPr lang="fr-CA" altLang="ko-KR" dirty="0">
                <a:ea typeface="ＭＳ Ｐゴシック" pitchFamily="34" charset="-128"/>
              </a:rPr>
            </a:br>
            <a:r>
              <a:rPr lang="fr-CA" altLang="ko-KR" dirty="0">
                <a:ea typeface="ＭＳ Ｐゴシック" pitchFamily="34" charset="-128"/>
              </a:rPr>
              <a:t>                                 = ϒ </a:t>
            </a:r>
            <a:r>
              <a:rPr lang="fr-CA" altLang="ko-KR" i="1" dirty="0">
                <a:ea typeface="ＭＳ Ｐゴシック" pitchFamily="34" charset="-128"/>
              </a:rPr>
              <a:t>P</a:t>
            </a:r>
            <a:r>
              <a:rPr lang="fr-CA" altLang="ko-KR" dirty="0">
                <a:ea typeface="ＭＳ Ｐゴシック" pitchFamily="34" charset="-128"/>
              </a:rPr>
              <a:t>(</a:t>
            </a:r>
            <a:r>
              <a:rPr lang="fr-CA" altLang="ko-KR" i="1" dirty="0" err="1">
                <a:ea typeface="ＭＳ Ｐゴシック" pitchFamily="34" charset="-128"/>
              </a:rPr>
              <a:t>H</a:t>
            </a:r>
            <a:r>
              <a:rPr lang="fr-CA" altLang="ko-KR" i="1" baseline="-25000" dirty="0" err="1">
                <a:ea typeface="ＭＳ Ｐゴシック" pitchFamily="34" charset="-128"/>
              </a:rPr>
              <a:t>k</a:t>
            </a:r>
            <a:r>
              <a:rPr lang="fr-CA" altLang="ko-KR" dirty="0">
                <a:ea typeface="ＭＳ Ｐゴシック" pitchFamily="34" charset="-128"/>
              </a:rPr>
              <a:t> = </a:t>
            </a:r>
            <a:r>
              <a:rPr lang="fr-CA" altLang="ko-KR" i="1" dirty="0">
                <a:ea typeface="ＭＳ Ｐゴシック" pitchFamily="34" charset="-128"/>
              </a:rPr>
              <a:t>i</a:t>
            </a:r>
            <a:r>
              <a:rPr lang="fr-CA" altLang="ko-KR" dirty="0">
                <a:ea typeface="ＭＳ Ｐゴシック" pitchFamily="34" charset="-128"/>
              </a:rPr>
              <a:t>, </a:t>
            </a:r>
            <a:r>
              <a:rPr lang="fr-CA" altLang="ko-KR" i="1" dirty="0">
                <a:ea typeface="ＭＳ Ｐゴシック" pitchFamily="34" charset="-128"/>
              </a:rPr>
              <a:t>S</a:t>
            </a:r>
            <a:r>
              <a:rPr lang="fr-CA" altLang="ko-KR" i="1" baseline="-25000" dirty="0">
                <a:ea typeface="ＭＳ Ｐゴシック" pitchFamily="34" charset="-128"/>
              </a:rPr>
              <a:t>1</a:t>
            </a:r>
            <a:r>
              <a:rPr lang="fr-CA" altLang="ko-KR" baseline="-25000" dirty="0">
                <a:ea typeface="ＭＳ Ｐゴシック" pitchFamily="34" charset="-128"/>
              </a:rPr>
              <a:t>:</a:t>
            </a:r>
            <a:r>
              <a:rPr lang="fr-CA" altLang="ko-KR" i="1" baseline="-25000" dirty="0">
                <a:ea typeface="ＭＳ Ｐゴシック" pitchFamily="34" charset="-128"/>
              </a:rPr>
              <a:t>k</a:t>
            </a:r>
            <a:r>
              <a:rPr lang="fr-CA" altLang="ko-KR" dirty="0">
                <a:ea typeface="ＭＳ Ｐゴシック" pitchFamily="34" charset="-128"/>
              </a:rPr>
              <a:t>=</a:t>
            </a:r>
            <a:r>
              <a:rPr lang="fr-CA" altLang="ko-KR" i="1" dirty="0">
                <a:ea typeface="ＭＳ Ｐゴシック" pitchFamily="34" charset="-128"/>
              </a:rPr>
              <a:t>s</a:t>
            </a:r>
            <a:r>
              <a:rPr lang="fr-CA" altLang="ko-KR" i="1" baseline="-25000" dirty="0">
                <a:ea typeface="ＭＳ Ｐゴシック" pitchFamily="34" charset="-128"/>
              </a:rPr>
              <a:t>1</a:t>
            </a:r>
            <a:r>
              <a:rPr lang="fr-CA" altLang="ko-KR" baseline="-25000" dirty="0">
                <a:ea typeface="ＭＳ Ｐゴシック" pitchFamily="34" charset="-128"/>
              </a:rPr>
              <a:t>:</a:t>
            </a:r>
            <a:r>
              <a:rPr lang="fr-CA" altLang="ko-KR" i="1" baseline="-25000" dirty="0">
                <a:ea typeface="ＭＳ Ｐゴシック" pitchFamily="34" charset="-128"/>
              </a:rPr>
              <a:t>k</a:t>
            </a:r>
            <a:r>
              <a:rPr lang="fr-CA" altLang="ko-KR" dirty="0">
                <a:ea typeface="ＭＳ Ｐゴシック" pitchFamily="34" charset="-128"/>
              </a:rPr>
              <a:t>)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S</a:t>
            </a:r>
            <a:r>
              <a:rPr lang="fr-CA" altLang="ko-KR" i="1" baseline="-25000" dirty="0">
                <a:ea typeface="ＭＳ Ｐゴシック" pitchFamily="34" charset="-128"/>
              </a:rPr>
              <a:t>k+1</a:t>
            </a:r>
            <a:r>
              <a:rPr lang="fr-CA" altLang="ko-KR" baseline="-25000" dirty="0">
                <a:ea typeface="ＭＳ Ｐゴシック" pitchFamily="34" charset="-128"/>
              </a:rPr>
              <a:t>:T</a:t>
            </a:r>
            <a:r>
              <a:rPr lang="fr-CA" altLang="ko-KR" dirty="0">
                <a:ea typeface="ＭＳ Ｐゴシック" pitchFamily="34" charset="-128"/>
              </a:rPr>
              <a:t>=</a:t>
            </a:r>
            <a:r>
              <a:rPr lang="fr-CA" altLang="ko-KR" i="1" dirty="0">
                <a:ea typeface="ＭＳ Ｐゴシック" pitchFamily="34" charset="-128"/>
              </a:rPr>
              <a:t>s</a:t>
            </a:r>
            <a:r>
              <a:rPr lang="fr-CA" altLang="ko-KR" i="1" baseline="-25000" dirty="0">
                <a:ea typeface="ＭＳ Ｐゴシック" pitchFamily="34" charset="-128"/>
              </a:rPr>
              <a:t>k+1</a:t>
            </a:r>
            <a:r>
              <a:rPr lang="fr-CA" altLang="ko-KR" baseline="-25000" dirty="0">
                <a:ea typeface="ＭＳ Ｐゴシック" pitchFamily="34" charset="-128"/>
              </a:rPr>
              <a:t>:</a:t>
            </a:r>
            <a:r>
              <a:rPr lang="fr-CA" altLang="ko-KR" i="1" baseline="-25000" dirty="0">
                <a:ea typeface="ＭＳ Ｐゴシック" pitchFamily="34" charset="-128"/>
              </a:rPr>
              <a:t>T</a:t>
            </a:r>
            <a:r>
              <a:rPr lang="fr-CA" altLang="ko-KR" baseline="-25000" dirty="0">
                <a:ea typeface="ＭＳ Ｐゴシック" pitchFamily="34" charset="-128"/>
              </a:rPr>
              <a:t> </a:t>
            </a:r>
            <a:r>
              <a:rPr lang="fr-CA" altLang="ko-KR" dirty="0">
                <a:ea typeface="ＭＳ Ｐゴシック" pitchFamily="34" charset="-128"/>
              </a:rPr>
              <a:t>| </a:t>
            </a:r>
            <a:r>
              <a:rPr lang="fr-CA" altLang="ko-KR" i="1" dirty="0" err="1">
                <a:ea typeface="ＭＳ Ｐゴシック" pitchFamily="34" charset="-128"/>
              </a:rPr>
              <a:t>H</a:t>
            </a:r>
            <a:r>
              <a:rPr lang="fr-CA" altLang="ko-KR" i="1" baseline="-25000" dirty="0" err="1">
                <a:ea typeface="ＭＳ Ｐゴシック" pitchFamily="34" charset="-128"/>
              </a:rPr>
              <a:t>k</a:t>
            </a:r>
            <a:r>
              <a:rPr lang="fr-CA" altLang="ko-KR" dirty="0">
                <a:ea typeface="ＭＳ Ｐゴシック" pitchFamily="34" charset="-128"/>
              </a:rPr>
              <a:t> = </a:t>
            </a:r>
            <a:r>
              <a:rPr lang="fr-CA" altLang="ko-KR" i="1" dirty="0">
                <a:ea typeface="ＭＳ Ｐゴシック" pitchFamily="34" charset="-128"/>
              </a:rPr>
              <a:t>i</a:t>
            </a:r>
            <a:r>
              <a:rPr lang="fr-CA" altLang="ko-KR" dirty="0">
                <a:ea typeface="ＭＳ Ｐゴシック" pitchFamily="34" charset="-128"/>
              </a:rPr>
              <a:t>)  </a:t>
            </a:r>
            <a:br>
              <a:rPr lang="fr-CA" altLang="ko-KR" dirty="0">
                <a:ea typeface="ＭＳ Ｐゴシック" pitchFamily="34" charset="-128"/>
              </a:rPr>
            </a:br>
            <a:r>
              <a:rPr lang="fr-CA" altLang="ko-KR" dirty="0">
                <a:ea typeface="ＭＳ Ｐゴシック" pitchFamily="34" charset="-128"/>
              </a:rPr>
              <a:t>                                 = ϒ α(</a:t>
            </a:r>
            <a:r>
              <a:rPr lang="fr-CA" altLang="ko-KR" dirty="0" err="1">
                <a:ea typeface="ＭＳ Ｐゴシック" pitchFamily="34" charset="-128"/>
              </a:rPr>
              <a:t>i,k</a:t>
            </a:r>
            <a:r>
              <a:rPr lang="fr-CA" altLang="ko-KR" dirty="0">
                <a:ea typeface="ＭＳ Ｐゴシック" pitchFamily="34" charset="-128"/>
              </a:rPr>
              <a:t>) β(</a:t>
            </a:r>
            <a:r>
              <a:rPr lang="fr-CA" altLang="ko-KR" dirty="0" err="1">
                <a:ea typeface="ＭＳ Ｐゴシック" pitchFamily="34" charset="-128"/>
              </a:rPr>
              <a:t>i,k</a:t>
            </a:r>
            <a:r>
              <a:rPr lang="fr-CA" altLang="ko-KR" dirty="0">
                <a:ea typeface="ＭＳ Ｐゴシック" pitchFamily="34" charset="-128"/>
              </a:rPr>
              <a:t>)</a:t>
            </a:r>
          </a:p>
          <a:p>
            <a:pPr eaLnBrk="1" hangingPunct="1"/>
            <a:r>
              <a:rPr lang="fr-CA" altLang="ko-KR" dirty="0">
                <a:ea typeface="Gulim" pitchFamily="34" charset="-127"/>
              </a:rPr>
              <a:t>On peut également faire du lissage sur deux variables cachées adjacentes</a:t>
            </a:r>
          </a:p>
          <a:p>
            <a:pPr lvl="1" eaLnBrk="1" hangingPunct="1"/>
            <a:r>
              <a:rPr lang="fr-CA" altLang="ko-KR" i="1" dirty="0">
                <a:ea typeface="ＭＳ Ｐゴシック" pitchFamily="34" charset="-128"/>
              </a:rPr>
              <a:t>P</a:t>
            </a:r>
            <a:r>
              <a:rPr lang="fr-CA" altLang="ko-KR" dirty="0">
                <a:ea typeface="ＭＳ Ｐゴシック" pitchFamily="34" charset="-128"/>
              </a:rPr>
              <a:t>(</a:t>
            </a:r>
            <a:r>
              <a:rPr lang="fr-CA" altLang="ko-KR" i="1" dirty="0" err="1">
                <a:ea typeface="ＭＳ Ｐゴシック" pitchFamily="34" charset="-128"/>
              </a:rPr>
              <a:t>H</a:t>
            </a:r>
            <a:r>
              <a:rPr lang="fr-CA" altLang="ko-KR" i="1" baseline="-25000" dirty="0" err="1">
                <a:ea typeface="ＭＳ Ｐゴシック" pitchFamily="34" charset="-128"/>
              </a:rPr>
              <a:t>k</a:t>
            </a:r>
            <a:r>
              <a:rPr lang="fr-CA" altLang="ko-KR" dirty="0">
                <a:ea typeface="ＭＳ Ｐゴシック" pitchFamily="34" charset="-128"/>
              </a:rPr>
              <a:t> = </a:t>
            </a:r>
            <a:r>
              <a:rPr lang="fr-CA" altLang="ko-KR" i="1" dirty="0">
                <a:ea typeface="ＭＳ Ｐゴシック" pitchFamily="34" charset="-128"/>
              </a:rPr>
              <a:t>i</a:t>
            </a:r>
            <a:r>
              <a:rPr lang="fr-CA" altLang="ko-KR" dirty="0">
                <a:ea typeface="ＭＳ Ｐゴシック" pitchFamily="34" charset="-128"/>
              </a:rPr>
              <a:t>,</a:t>
            </a:r>
            <a:r>
              <a:rPr lang="fr-CA" altLang="ko-KR" i="1" dirty="0">
                <a:ea typeface="ＭＳ Ｐゴシック" pitchFamily="34" charset="-128"/>
              </a:rPr>
              <a:t> H</a:t>
            </a:r>
            <a:r>
              <a:rPr lang="fr-CA" altLang="ko-KR" i="1" baseline="-25000" dirty="0">
                <a:ea typeface="ＭＳ Ｐゴシック" pitchFamily="34" charset="-128"/>
              </a:rPr>
              <a:t>k+1</a:t>
            </a:r>
            <a:r>
              <a:rPr lang="fr-CA" altLang="ko-KR" dirty="0">
                <a:ea typeface="ＭＳ Ｐゴシック" pitchFamily="34" charset="-128"/>
              </a:rPr>
              <a:t>= </a:t>
            </a:r>
            <a:r>
              <a:rPr lang="fr-CA" altLang="ko-KR" i="1" dirty="0">
                <a:ea typeface="ＭＳ Ｐゴシック" pitchFamily="34" charset="-128"/>
              </a:rPr>
              <a:t>j </a:t>
            </a:r>
            <a:r>
              <a:rPr lang="fr-CA" altLang="ko-KR" dirty="0">
                <a:ea typeface="ＭＳ Ｐゴシック" pitchFamily="34" charset="-128"/>
              </a:rPr>
              <a:t>| </a:t>
            </a:r>
            <a:r>
              <a:rPr lang="fr-CA" altLang="ko-KR" i="1" dirty="0">
                <a:ea typeface="ＭＳ Ｐゴシック" pitchFamily="34" charset="-128"/>
              </a:rPr>
              <a:t>S</a:t>
            </a:r>
            <a:r>
              <a:rPr lang="fr-CA" altLang="ko-KR" i="1" baseline="-25000" dirty="0">
                <a:ea typeface="ＭＳ Ｐゴシック" pitchFamily="34" charset="-128"/>
              </a:rPr>
              <a:t>1</a:t>
            </a:r>
            <a:r>
              <a:rPr lang="fr-CA" altLang="ko-KR" baseline="-25000" dirty="0">
                <a:ea typeface="ＭＳ Ｐゴシック" pitchFamily="34" charset="-128"/>
              </a:rPr>
              <a:t>:</a:t>
            </a:r>
            <a:r>
              <a:rPr lang="fr-CA" altLang="ko-KR" i="1" baseline="-25000" dirty="0">
                <a:ea typeface="ＭＳ Ｐゴシック" pitchFamily="34" charset="-128"/>
              </a:rPr>
              <a:t>T</a:t>
            </a:r>
            <a:r>
              <a:rPr lang="fr-CA" altLang="ko-KR" dirty="0">
                <a:ea typeface="ＭＳ Ｐゴシック" pitchFamily="34" charset="-128"/>
              </a:rPr>
              <a:t>=</a:t>
            </a:r>
            <a:r>
              <a:rPr lang="fr-CA" altLang="ko-KR" i="1" dirty="0">
                <a:ea typeface="ＭＳ Ｐゴシック" pitchFamily="34" charset="-128"/>
              </a:rPr>
              <a:t>s</a:t>
            </a:r>
            <a:r>
              <a:rPr lang="fr-CA" altLang="ko-KR" i="1" baseline="-25000" dirty="0">
                <a:ea typeface="ＭＳ Ｐゴシック" pitchFamily="34" charset="-128"/>
              </a:rPr>
              <a:t>1</a:t>
            </a:r>
            <a:r>
              <a:rPr lang="fr-CA" altLang="ko-KR" baseline="-25000" dirty="0">
                <a:ea typeface="ＭＳ Ｐゴシック" pitchFamily="34" charset="-128"/>
              </a:rPr>
              <a:t>:</a:t>
            </a:r>
            <a:r>
              <a:rPr lang="fr-CA" altLang="ko-KR" i="1" baseline="-25000" dirty="0">
                <a:ea typeface="ＭＳ Ｐゴシック" pitchFamily="34" charset="-128"/>
              </a:rPr>
              <a:t>T</a:t>
            </a:r>
            <a:r>
              <a:rPr lang="fr-CA" altLang="ko-KR" dirty="0">
                <a:ea typeface="ＭＳ Ｐゴシック" pitchFamily="34" charset="-128"/>
              </a:rPr>
              <a:t>) = ϒ’ </a:t>
            </a:r>
            <a:r>
              <a:rPr lang="fr-CA" altLang="ko-KR" i="1" dirty="0">
                <a:ea typeface="ＭＳ Ｐゴシック" pitchFamily="34" charset="-128"/>
              </a:rPr>
              <a:t>P</a:t>
            </a:r>
            <a:r>
              <a:rPr lang="fr-CA" altLang="ko-KR" dirty="0">
                <a:ea typeface="ＭＳ Ｐゴシック" pitchFamily="34" charset="-128"/>
              </a:rPr>
              <a:t>(</a:t>
            </a:r>
            <a:r>
              <a:rPr lang="fr-CA" altLang="ko-KR" i="1" dirty="0" err="1">
                <a:ea typeface="ＭＳ Ｐゴシック" pitchFamily="34" charset="-128"/>
              </a:rPr>
              <a:t>H</a:t>
            </a:r>
            <a:r>
              <a:rPr lang="fr-CA" altLang="ko-KR" i="1" baseline="-25000" dirty="0" err="1">
                <a:ea typeface="ＭＳ Ｐゴシック" pitchFamily="34" charset="-128"/>
              </a:rPr>
              <a:t>k</a:t>
            </a:r>
            <a:r>
              <a:rPr lang="fr-CA" altLang="ko-KR" dirty="0">
                <a:ea typeface="ＭＳ Ｐゴシック" pitchFamily="34" charset="-128"/>
              </a:rPr>
              <a:t> = </a:t>
            </a:r>
            <a:r>
              <a:rPr lang="fr-CA" altLang="ko-KR" i="1" dirty="0">
                <a:ea typeface="ＭＳ Ｐゴシック" pitchFamily="34" charset="-128"/>
              </a:rPr>
              <a:t>i</a:t>
            </a:r>
            <a:r>
              <a:rPr lang="fr-CA" altLang="ko-KR" dirty="0">
                <a:ea typeface="ＭＳ Ｐゴシック" pitchFamily="34" charset="-128"/>
              </a:rPr>
              <a:t>,</a:t>
            </a:r>
            <a:r>
              <a:rPr lang="fr-CA" altLang="ko-KR" i="1" dirty="0">
                <a:ea typeface="ＭＳ Ｐゴシック" pitchFamily="34" charset="-128"/>
              </a:rPr>
              <a:t> H</a:t>
            </a:r>
            <a:r>
              <a:rPr lang="fr-CA" altLang="ko-KR" i="1" baseline="-25000" dirty="0">
                <a:ea typeface="ＭＳ Ｐゴシック" pitchFamily="34" charset="-128"/>
              </a:rPr>
              <a:t>k+1</a:t>
            </a:r>
            <a:r>
              <a:rPr lang="fr-CA" altLang="ko-KR" dirty="0">
                <a:ea typeface="ＭＳ Ｐゴシック" pitchFamily="34" charset="-128"/>
              </a:rPr>
              <a:t>= </a:t>
            </a:r>
            <a:r>
              <a:rPr lang="fr-CA" altLang="ko-KR" i="1" dirty="0">
                <a:ea typeface="ＭＳ Ｐゴシック" pitchFamily="34" charset="-128"/>
              </a:rPr>
              <a:t>j</a:t>
            </a:r>
            <a:r>
              <a:rPr lang="fr-CA" altLang="ko-KR" dirty="0">
                <a:ea typeface="ＭＳ Ｐゴシック" pitchFamily="34" charset="-128"/>
              </a:rPr>
              <a:t>,</a:t>
            </a:r>
            <a:r>
              <a:rPr lang="fr-CA" altLang="ko-KR" i="1" dirty="0">
                <a:ea typeface="ＭＳ Ｐゴシック" pitchFamily="34" charset="-128"/>
              </a:rPr>
              <a:t> S</a:t>
            </a:r>
            <a:r>
              <a:rPr lang="fr-CA" altLang="ko-KR" i="1" baseline="-25000" dirty="0">
                <a:ea typeface="ＭＳ Ｐゴシック" pitchFamily="34" charset="-128"/>
              </a:rPr>
              <a:t>1</a:t>
            </a:r>
            <a:r>
              <a:rPr lang="fr-CA" altLang="ko-KR" baseline="-25000" dirty="0">
                <a:ea typeface="ＭＳ Ｐゴシック" pitchFamily="34" charset="-128"/>
              </a:rPr>
              <a:t>:</a:t>
            </a:r>
            <a:r>
              <a:rPr lang="fr-CA" altLang="ko-KR" i="1" baseline="-25000" dirty="0">
                <a:ea typeface="ＭＳ Ｐゴシック" pitchFamily="34" charset="-128"/>
              </a:rPr>
              <a:t>k</a:t>
            </a:r>
            <a:r>
              <a:rPr lang="fr-CA" altLang="ko-KR" dirty="0">
                <a:ea typeface="ＭＳ Ｐゴシック" pitchFamily="34" charset="-128"/>
              </a:rPr>
              <a:t>=</a:t>
            </a:r>
            <a:r>
              <a:rPr lang="fr-CA" altLang="ko-KR" i="1" dirty="0">
                <a:ea typeface="ＭＳ Ｐゴシック" pitchFamily="34" charset="-128"/>
              </a:rPr>
              <a:t>s</a:t>
            </a:r>
            <a:r>
              <a:rPr lang="fr-CA" altLang="ko-KR" i="1" baseline="-25000" dirty="0">
                <a:ea typeface="ＭＳ Ｐゴシック" pitchFamily="34" charset="-128"/>
              </a:rPr>
              <a:t>1</a:t>
            </a:r>
            <a:r>
              <a:rPr lang="fr-CA" altLang="ko-KR" baseline="-25000" dirty="0">
                <a:ea typeface="ＭＳ Ｐゴシック" pitchFamily="34" charset="-128"/>
              </a:rPr>
              <a:t>:</a:t>
            </a:r>
            <a:r>
              <a:rPr lang="fr-CA" altLang="ko-KR" i="1" baseline="-25000" dirty="0">
                <a:ea typeface="ＭＳ Ｐゴシック" pitchFamily="34" charset="-128"/>
              </a:rPr>
              <a:t>k</a:t>
            </a:r>
            <a:r>
              <a:rPr lang="fr-CA" altLang="ko-KR" dirty="0">
                <a:ea typeface="ＭＳ Ｐゴシック" pitchFamily="34" charset="-128"/>
              </a:rPr>
              <a:t>, </a:t>
            </a:r>
            <a:r>
              <a:rPr lang="fr-CA" altLang="ko-KR" i="1" dirty="0">
                <a:ea typeface="ＭＳ Ｐゴシック" pitchFamily="34" charset="-128"/>
              </a:rPr>
              <a:t>S</a:t>
            </a:r>
            <a:r>
              <a:rPr lang="fr-CA" altLang="ko-KR" i="1" baseline="-25000" dirty="0">
                <a:ea typeface="ＭＳ Ｐゴシック" pitchFamily="34" charset="-128"/>
              </a:rPr>
              <a:t>k+1</a:t>
            </a:r>
            <a:r>
              <a:rPr lang="fr-CA" altLang="ko-KR" baseline="-25000" dirty="0">
                <a:ea typeface="ＭＳ Ｐゴシック" pitchFamily="34" charset="-128"/>
              </a:rPr>
              <a:t>:</a:t>
            </a:r>
            <a:r>
              <a:rPr lang="fr-CA" altLang="ko-KR" i="1" baseline="-25000" dirty="0">
                <a:ea typeface="ＭＳ Ｐゴシック" pitchFamily="34" charset="-128"/>
              </a:rPr>
              <a:t>T</a:t>
            </a:r>
            <a:r>
              <a:rPr lang="fr-CA" altLang="ko-KR" dirty="0">
                <a:ea typeface="ＭＳ Ｐゴシック" pitchFamily="34" charset="-128"/>
              </a:rPr>
              <a:t>=</a:t>
            </a:r>
            <a:r>
              <a:rPr lang="fr-CA" altLang="ko-KR" i="1" dirty="0">
                <a:ea typeface="ＭＳ Ｐゴシック" pitchFamily="34" charset="-128"/>
              </a:rPr>
              <a:t>s</a:t>
            </a:r>
            <a:r>
              <a:rPr lang="fr-CA" altLang="ko-KR" i="1" baseline="-25000" dirty="0">
                <a:ea typeface="ＭＳ Ｐゴシック" pitchFamily="34" charset="-128"/>
              </a:rPr>
              <a:t>k+1</a:t>
            </a:r>
            <a:r>
              <a:rPr lang="fr-CA" altLang="ko-KR" baseline="-25000" dirty="0">
                <a:ea typeface="ＭＳ Ｐゴシック" pitchFamily="34" charset="-128"/>
              </a:rPr>
              <a:t>:</a:t>
            </a:r>
            <a:r>
              <a:rPr lang="fr-CA" altLang="ko-KR" i="1" baseline="-25000" dirty="0">
                <a:ea typeface="ＭＳ Ｐゴシック" pitchFamily="34" charset="-128"/>
              </a:rPr>
              <a:t>T </a:t>
            </a:r>
            <a:r>
              <a:rPr lang="fr-CA" altLang="ko-KR" dirty="0">
                <a:ea typeface="ＭＳ Ｐゴシック" pitchFamily="34" charset="-128"/>
              </a:rPr>
              <a:t>) </a:t>
            </a:r>
            <a:br>
              <a:rPr lang="fr-CA" altLang="ko-KR" dirty="0">
                <a:ea typeface="ＭＳ Ｐゴシック" pitchFamily="34" charset="-128"/>
              </a:rPr>
            </a:br>
            <a:r>
              <a:rPr lang="fr-CA" altLang="ko-KR" dirty="0">
                <a:ea typeface="ＭＳ Ｐゴシック" pitchFamily="34" charset="-128"/>
              </a:rPr>
              <a:t>                                 = ϒ’ </a:t>
            </a:r>
            <a:r>
              <a:rPr lang="fr-CA" altLang="ko-KR" i="1" dirty="0">
                <a:ea typeface="ＭＳ Ｐゴシック" pitchFamily="34" charset="-128"/>
              </a:rPr>
              <a:t>P</a:t>
            </a:r>
            <a:r>
              <a:rPr lang="fr-CA" altLang="ko-KR" dirty="0">
                <a:ea typeface="ＭＳ Ｐゴシック" pitchFamily="34" charset="-128"/>
              </a:rPr>
              <a:t>(</a:t>
            </a:r>
            <a:r>
              <a:rPr lang="fr-CA" altLang="ko-KR" i="1" dirty="0" err="1">
                <a:ea typeface="ＭＳ Ｐゴシック" pitchFamily="34" charset="-128"/>
              </a:rPr>
              <a:t>H</a:t>
            </a:r>
            <a:r>
              <a:rPr lang="fr-CA" altLang="ko-KR" i="1" baseline="-25000" dirty="0" err="1">
                <a:ea typeface="ＭＳ Ｐゴシック" pitchFamily="34" charset="-128"/>
              </a:rPr>
              <a:t>k</a:t>
            </a:r>
            <a:r>
              <a:rPr lang="fr-CA" altLang="ko-KR" dirty="0">
                <a:ea typeface="ＭＳ Ｐゴシック" pitchFamily="34" charset="-128"/>
              </a:rPr>
              <a:t> = </a:t>
            </a:r>
            <a:r>
              <a:rPr lang="fr-CA" altLang="ko-KR" i="1" dirty="0">
                <a:ea typeface="ＭＳ Ｐゴシック" pitchFamily="34" charset="-128"/>
              </a:rPr>
              <a:t>i</a:t>
            </a:r>
            <a:r>
              <a:rPr lang="fr-CA" altLang="ko-KR" dirty="0">
                <a:ea typeface="ＭＳ Ｐゴシック" pitchFamily="34" charset="-128"/>
              </a:rPr>
              <a:t>, </a:t>
            </a:r>
            <a:r>
              <a:rPr lang="fr-CA" altLang="ko-KR" i="1" dirty="0">
                <a:ea typeface="ＭＳ Ｐゴシック" pitchFamily="34" charset="-128"/>
              </a:rPr>
              <a:t>S</a:t>
            </a:r>
            <a:r>
              <a:rPr lang="fr-CA" altLang="ko-KR" i="1" baseline="-25000" dirty="0">
                <a:ea typeface="ＭＳ Ｐゴシック" pitchFamily="34" charset="-128"/>
              </a:rPr>
              <a:t>1</a:t>
            </a:r>
            <a:r>
              <a:rPr lang="fr-CA" altLang="ko-KR" baseline="-25000" dirty="0">
                <a:ea typeface="ＭＳ Ｐゴシック" pitchFamily="34" charset="-128"/>
              </a:rPr>
              <a:t>:k</a:t>
            </a:r>
            <a:r>
              <a:rPr lang="fr-CA" altLang="ko-KR" dirty="0">
                <a:ea typeface="ＭＳ Ｐゴシック" pitchFamily="34" charset="-128"/>
              </a:rPr>
              <a:t>=</a:t>
            </a:r>
            <a:r>
              <a:rPr lang="fr-CA" altLang="ko-KR" i="1" dirty="0">
                <a:ea typeface="ＭＳ Ｐゴシック" pitchFamily="34" charset="-128"/>
              </a:rPr>
              <a:t>s</a:t>
            </a:r>
            <a:r>
              <a:rPr lang="fr-CA" altLang="ko-KR" i="1" baseline="-25000" dirty="0">
                <a:ea typeface="ＭＳ Ｐゴシック" pitchFamily="34" charset="-128"/>
              </a:rPr>
              <a:t>1</a:t>
            </a:r>
            <a:r>
              <a:rPr lang="fr-CA" altLang="ko-KR" baseline="-25000" dirty="0">
                <a:ea typeface="ＭＳ Ｐゴシック" pitchFamily="34" charset="-128"/>
              </a:rPr>
              <a:t>:k</a:t>
            </a:r>
            <a:r>
              <a:rPr lang="fr-CA" altLang="ko-KR" dirty="0">
                <a:ea typeface="ＭＳ Ｐゴシック" pitchFamily="34" charset="-128"/>
              </a:rPr>
              <a:t>)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H</a:t>
            </a:r>
            <a:r>
              <a:rPr lang="fr-CA" altLang="ko-KR" i="1" baseline="-25000" dirty="0">
                <a:ea typeface="ＭＳ Ｐゴシック" pitchFamily="34" charset="-128"/>
              </a:rPr>
              <a:t>k+1</a:t>
            </a:r>
            <a:r>
              <a:rPr lang="fr-CA" altLang="ko-KR" dirty="0">
                <a:ea typeface="ＭＳ Ｐゴシック" pitchFamily="34" charset="-128"/>
              </a:rPr>
              <a:t>= </a:t>
            </a:r>
            <a:r>
              <a:rPr lang="fr-CA" altLang="ko-KR" i="1" dirty="0" err="1">
                <a:ea typeface="ＭＳ Ｐゴシック" pitchFamily="34" charset="-128"/>
              </a:rPr>
              <a:t>j</a:t>
            </a:r>
            <a:r>
              <a:rPr lang="fr-CA" altLang="ko-KR" dirty="0" err="1">
                <a:ea typeface="ＭＳ Ｐゴシック" pitchFamily="34" charset="-128"/>
              </a:rPr>
              <a:t>|</a:t>
            </a:r>
            <a:r>
              <a:rPr lang="fr-CA" altLang="ko-KR" i="1" dirty="0" err="1">
                <a:ea typeface="ＭＳ Ｐゴシック" pitchFamily="34" charset="-128"/>
              </a:rPr>
              <a:t>H</a:t>
            </a:r>
            <a:r>
              <a:rPr lang="fr-CA" altLang="ko-KR" i="1" baseline="-25000" dirty="0" err="1">
                <a:ea typeface="ＭＳ Ｐゴシック" pitchFamily="34" charset="-128"/>
              </a:rPr>
              <a:t>k</a:t>
            </a:r>
            <a:r>
              <a:rPr lang="fr-CA" altLang="ko-KR" dirty="0">
                <a:ea typeface="ＭＳ Ｐゴシック" pitchFamily="34" charset="-128"/>
              </a:rPr>
              <a:t> = </a:t>
            </a:r>
            <a:r>
              <a:rPr lang="fr-CA" altLang="ko-KR" i="1" dirty="0">
                <a:ea typeface="ＭＳ Ｐゴシック" pitchFamily="34" charset="-128"/>
              </a:rPr>
              <a:t>i</a:t>
            </a:r>
            <a:r>
              <a:rPr lang="fr-CA" altLang="ko-KR" dirty="0">
                <a:ea typeface="ＭＳ Ｐゴシック" pitchFamily="34" charset="-128"/>
              </a:rPr>
              <a:t>)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S</a:t>
            </a:r>
            <a:r>
              <a:rPr lang="fr-CA" altLang="ko-KR" i="1" baseline="-25000" dirty="0">
                <a:ea typeface="ＭＳ Ｐゴシック" pitchFamily="34" charset="-128"/>
              </a:rPr>
              <a:t>k+1</a:t>
            </a:r>
            <a:r>
              <a:rPr lang="fr-CA" altLang="ko-KR" dirty="0">
                <a:ea typeface="ＭＳ Ｐゴシック" pitchFamily="34" charset="-128"/>
              </a:rPr>
              <a:t>=</a:t>
            </a:r>
            <a:r>
              <a:rPr lang="fr-CA" altLang="ko-KR" i="1" dirty="0">
                <a:ea typeface="ＭＳ Ｐゴシック" pitchFamily="34" charset="-128"/>
              </a:rPr>
              <a:t>s</a:t>
            </a:r>
            <a:r>
              <a:rPr lang="fr-CA" altLang="ko-KR" i="1" baseline="-25000" dirty="0">
                <a:ea typeface="ＭＳ Ｐゴシック" pitchFamily="34" charset="-128"/>
              </a:rPr>
              <a:t>k+1</a:t>
            </a:r>
            <a:r>
              <a:rPr lang="fr-CA" altLang="ko-KR" dirty="0">
                <a:ea typeface="ＭＳ Ｐゴシック" pitchFamily="34" charset="-128"/>
              </a:rPr>
              <a:t> | </a:t>
            </a:r>
            <a:r>
              <a:rPr lang="fr-CA" altLang="ko-KR" i="1" dirty="0">
                <a:ea typeface="ＭＳ Ｐゴシック" pitchFamily="34" charset="-128"/>
              </a:rPr>
              <a:t>H</a:t>
            </a:r>
            <a:r>
              <a:rPr lang="fr-CA" altLang="ko-KR" i="1" baseline="-25000" dirty="0">
                <a:ea typeface="ＭＳ Ｐゴシック" pitchFamily="34" charset="-128"/>
              </a:rPr>
              <a:t>k+1</a:t>
            </a:r>
            <a:r>
              <a:rPr lang="fr-CA" altLang="ko-KR" dirty="0">
                <a:ea typeface="ＭＳ Ｐゴシック" pitchFamily="34" charset="-128"/>
              </a:rPr>
              <a:t> = </a:t>
            </a:r>
            <a:r>
              <a:rPr lang="fr-CA" altLang="ko-KR" i="1" dirty="0">
                <a:ea typeface="ＭＳ Ｐゴシック" pitchFamily="34" charset="-128"/>
              </a:rPr>
              <a:t>j</a:t>
            </a:r>
            <a:r>
              <a:rPr lang="fr-CA" altLang="ko-KR" dirty="0">
                <a:ea typeface="ＭＳ Ｐゴシック" pitchFamily="34" charset="-128"/>
              </a:rPr>
              <a:t>)</a:t>
            </a:r>
            <a:br>
              <a:rPr lang="fr-CA" altLang="ko-KR" dirty="0">
                <a:ea typeface="ＭＳ Ｐゴシック" pitchFamily="34" charset="-128"/>
              </a:rPr>
            </a:br>
            <a:r>
              <a:rPr lang="fr-CA" altLang="ko-KR" dirty="0">
                <a:ea typeface="ＭＳ Ｐゴシック" pitchFamily="34" charset="-128"/>
              </a:rPr>
              <a:t>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S</a:t>
            </a:r>
            <a:r>
              <a:rPr lang="fr-CA" altLang="ko-KR" i="1" baseline="-25000" dirty="0">
                <a:ea typeface="ＭＳ Ｐゴシック" pitchFamily="34" charset="-128"/>
              </a:rPr>
              <a:t>k+2</a:t>
            </a:r>
            <a:r>
              <a:rPr lang="fr-CA" altLang="ko-KR" baseline="-25000" dirty="0">
                <a:ea typeface="ＭＳ Ｐゴシック" pitchFamily="34" charset="-128"/>
              </a:rPr>
              <a:t>:</a:t>
            </a:r>
            <a:r>
              <a:rPr lang="fr-CA" altLang="ko-KR" i="1" baseline="-25000" dirty="0">
                <a:ea typeface="ＭＳ Ｐゴシック" pitchFamily="34" charset="-128"/>
              </a:rPr>
              <a:t>T</a:t>
            </a:r>
            <a:r>
              <a:rPr lang="fr-CA" altLang="ko-KR" dirty="0">
                <a:ea typeface="ＭＳ Ｐゴシック" pitchFamily="34" charset="-128"/>
              </a:rPr>
              <a:t>=</a:t>
            </a:r>
            <a:r>
              <a:rPr lang="fr-CA" altLang="ko-KR" i="1" dirty="0">
                <a:ea typeface="ＭＳ Ｐゴシック" pitchFamily="34" charset="-128"/>
              </a:rPr>
              <a:t>s</a:t>
            </a:r>
            <a:r>
              <a:rPr lang="fr-CA" altLang="ko-KR" i="1" baseline="-25000" dirty="0">
                <a:ea typeface="ＭＳ Ｐゴシック" pitchFamily="34" charset="-128"/>
              </a:rPr>
              <a:t>k+2</a:t>
            </a:r>
            <a:r>
              <a:rPr lang="fr-CA" altLang="ko-KR" baseline="-25000" dirty="0">
                <a:ea typeface="ＭＳ Ｐゴシック" pitchFamily="34" charset="-128"/>
              </a:rPr>
              <a:t>:</a:t>
            </a:r>
            <a:r>
              <a:rPr lang="fr-CA" altLang="ko-KR" i="1" baseline="-25000" dirty="0">
                <a:ea typeface="ＭＳ Ｐゴシック" pitchFamily="34" charset="-128"/>
              </a:rPr>
              <a:t>T</a:t>
            </a:r>
            <a:r>
              <a:rPr lang="fr-CA" altLang="ko-KR" baseline="-25000" dirty="0">
                <a:ea typeface="ＭＳ Ｐゴシック" pitchFamily="34" charset="-128"/>
              </a:rPr>
              <a:t> </a:t>
            </a:r>
            <a:r>
              <a:rPr lang="fr-CA" altLang="ko-KR" dirty="0">
                <a:ea typeface="ＭＳ Ｐゴシック" pitchFamily="34" charset="-128"/>
              </a:rPr>
              <a:t>| </a:t>
            </a:r>
            <a:r>
              <a:rPr lang="fr-CA" altLang="ko-KR" i="1" dirty="0">
                <a:ea typeface="ＭＳ Ｐゴシック" pitchFamily="34" charset="-128"/>
              </a:rPr>
              <a:t>H</a:t>
            </a:r>
            <a:r>
              <a:rPr lang="fr-CA" altLang="ko-KR" i="1" baseline="-25000" dirty="0">
                <a:ea typeface="ＭＳ Ｐゴシック" pitchFamily="34" charset="-128"/>
              </a:rPr>
              <a:t>k+1</a:t>
            </a:r>
            <a:r>
              <a:rPr lang="fr-CA" altLang="ko-KR" dirty="0">
                <a:ea typeface="ＭＳ Ｐゴシック" pitchFamily="34" charset="-128"/>
              </a:rPr>
              <a:t> = </a:t>
            </a:r>
            <a:r>
              <a:rPr lang="fr-CA" altLang="ko-KR" i="1" dirty="0">
                <a:ea typeface="ＭＳ Ｐゴシック" pitchFamily="34" charset="-128"/>
              </a:rPr>
              <a:t>j</a:t>
            </a:r>
            <a:r>
              <a:rPr lang="fr-CA" altLang="ko-KR" dirty="0">
                <a:ea typeface="ＭＳ Ｐゴシック" pitchFamily="34" charset="-128"/>
              </a:rPr>
              <a:t>) </a:t>
            </a:r>
            <a:br>
              <a:rPr lang="fr-CA" altLang="ko-KR" dirty="0">
                <a:ea typeface="ＭＳ Ｐゴシック" pitchFamily="34" charset="-128"/>
              </a:rPr>
            </a:br>
            <a:r>
              <a:rPr lang="fr-CA" altLang="ko-KR" dirty="0">
                <a:ea typeface="ＭＳ Ｐゴシック" pitchFamily="34" charset="-128"/>
              </a:rPr>
              <a:t>                                 = ϒ’ α(</a:t>
            </a:r>
            <a:r>
              <a:rPr lang="fr-CA" altLang="ko-KR" dirty="0" err="1">
                <a:ea typeface="ＭＳ Ｐゴシック" pitchFamily="34" charset="-128"/>
              </a:rPr>
              <a:t>i,k</a:t>
            </a:r>
            <a:r>
              <a:rPr lang="fr-CA" altLang="ko-KR" dirty="0">
                <a:ea typeface="ＭＳ Ｐゴシック" pitchFamily="34" charset="-128"/>
              </a:rPr>
              <a:t>) β(j,k+1)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H</a:t>
            </a:r>
            <a:r>
              <a:rPr lang="fr-CA" altLang="ko-KR" i="1" baseline="-25000" dirty="0">
                <a:ea typeface="ＭＳ Ｐゴシック" pitchFamily="34" charset="-128"/>
              </a:rPr>
              <a:t>k+1</a:t>
            </a:r>
            <a:r>
              <a:rPr lang="fr-CA" altLang="ko-KR" dirty="0">
                <a:ea typeface="ＭＳ Ｐゴシック" pitchFamily="34" charset="-128"/>
              </a:rPr>
              <a:t>= </a:t>
            </a:r>
            <a:r>
              <a:rPr lang="fr-CA" altLang="ko-KR" i="1" dirty="0" err="1">
                <a:ea typeface="ＭＳ Ｐゴシック" pitchFamily="34" charset="-128"/>
              </a:rPr>
              <a:t>j</a:t>
            </a:r>
            <a:r>
              <a:rPr lang="fr-CA" altLang="ko-KR" dirty="0" err="1">
                <a:ea typeface="ＭＳ Ｐゴシック" pitchFamily="34" charset="-128"/>
              </a:rPr>
              <a:t>|</a:t>
            </a:r>
            <a:r>
              <a:rPr lang="fr-CA" altLang="ko-KR" i="1" dirty="0" err="1">
                <a:ea typeface="ＭＳ Ｐゴシック" pitchFamily="34" charset="-128"/>
              </a:rPr>
              <a:t>H</a:t>
            </a:r>
            <a:r>
              <a:rPr lang="fr-CA" altLang="ko-KR" i="1" baseline="-25000" dirty="0" err="1">
                <a:ea typeface="ＭＳ Ｐゴシック" pitchFamily="34" charset="-128"/>
              </a:rPr>
              <a:t>k</a:t>
            </a:r>
            <a:r>
              <a:rPr lang="fr-CA" altLang="ko-KR" dirty="0">
                <a:ea typeface="ＭＳ Ｐゴシック" pitchFamily="34" charset="-128"/>
              </a:rPr>
              <a:t> = </a:t>
            </a:r>
            <a:r>
              <a:rPr lang="fr-CA" altLang="ko-KR" i="1" dirty="0">
                <a:ea typeface="ＭＳ Ｐゴシック" pitchFamily="34" charset="-128"/>
              </a:rPr>
              <a:t>i</a:t>
            </a:r>
            <a:r>
              <a:rPr lang="fr-CA" altLang="ko-KR" dirty="0">
                <a:ea typeface="ＭＳ Ｐゴシック" pitchFamily="34" charset="-128"/>
              </a:rPr>
              <a:t>)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S</a:t>
            </a:r>
            <a:r>
              <a:rPr lang="fr-CA" altLang="ko-KR" i="1" baseline="-25000" dirty="0">
                <a:ea typeface="ＭＳ Ｐゴシック" pitchFamily="34" charset="-128"/>
              </a:rPr>
              <a:t>k+1</a:t>
            </a:r>
            <a:r>
              <a:rPr lang="fr-CA" altLang="ko-KR" dirty="0">
                <a:ea typeface="ＭＳ Ｐゴシック" pitchFamily="34" charset="-128"/>
              </a:rPr>
              <a:t>=</a:t>
            </a:r>
            <a:r>
              <a:rPr lang="fr-CA" altLang="ko-KR" i="1" dirty="0">
                <a:ea typeface="ＭＳ Ｐゴシック" pitchFamily="34" charset="-128"/>
              </a:rPr>
              <a:t>s</a:t>
            </a:r>
            <a:r>
              <a:rPr lang="fr-CA" altLang="ko-KR" i="1" baseline="-25000" dirty="0">
                <a:ea typeface="ＭＳ Ｐゴシック" pitchFamily="34" charset="-128"/>
              </a:rPr>
              <a:t>k+1</a:t>
            </a:r>
            <a:r>
              <a:rPr lang="fr-CA" altLang="ko-KR" dirty="0">
                <a:ea typeface="ＭＳ Ｐゴシック" pitchFamily="34" charset="-128"/>
              </a:rPr>
              <a:t> | </a:t>
            </a:r>
            <a:r>
              <a:rPr lang="fr-CA" altLang="ko-KR" i="1" dirty="0">
                <a:ea typeface="ＭＳ Ｐゴシック" pitchFamily="34" charset="-128"/>
              </a:rPr>
              <a:t>H</a:t>
            </a:r>
            <a:r>
              <a:rPr lang="fr-CA" altLang="ko-KR" i="1" baseline="-25000" dirty="0">
                <a:ea typeface="ＭＳ Ｐゴシック" pitchFamily="34" charset="-128"/>
              </a:rPr>
              <a:t>k+1</a:t>
            </a:r>
            <a:r>
              <a:rPr lang="fr-CA" altLang="ko-KR" dirty="0">
                <a:ea typeface="ＭＳ Ｐゴシック" pitchFamily="34" charset="-128"/>
              </a:rPr>
              <a:t> = </a:t>
            </a:r>
            <a:r>
              <a:rPr lang="fr-CA" altLang="ko-KR" i="1" dirty="0">
                <a:ea typeface="ＭＳ Ｐゴシック" pitchFamily="34" charset="-128"/>
              </a:rPr>
              <a:t>j</a:t>
            </a:r>
            <a:r>
              <a:rPr lang="fr-CA" altLang="ko-KR" dirty="0">
                <a:ea typeface="ＭＳ Ｐゴシック" pitchFamily="34" charset="-128"/>
              </a:rPr>
              <a:t>) </a:t>
            </a:r>
          </a:p>
          <a:p>
            <a:pPr eaLnBrk="1" hangingPunct="1"/>
            <a:r>
              <a:rPr lang="fr-CA" altLang="ko-KR" dirty="0">
                <a:ea typeface="ＭＳ Ｐゴシック" pitchFamily="34" charset="-128"/>
              </a:rPr>
              <a:t>À noter que ϒ correspond à une somme sur </a:t>
            </a:r>
            <a:r>
              <a:rPr lang="fr-CA" altLang="ko-KR" i="1" dirty="0">
                <a:ea typeface="ＭＳ Ｐゴシック" pitchFamily="34" charset="-128"/>
              </a:rPr>
              <a:t>i</a:t>
            </a:r>
            <a:r>
              <a:rPr lang="fr-CA" altLang="ko-KR" dirty="0">
                <a:ea typeface="ＭＳ Ｐゴシック" pitchFamily="34" charset="-128"/>
              </a:rPr>
              <a:t> seulement,</a:t>
            </a:r>
            <a:br>
              <a:rPr lang="fr-CA" altLang="ko-KR" dirty="0">
                <a:ea typeface="ＭＳ Ｐゴシック" pitchFamily="34" charset="-128"/>
              </a:rPr>
            </a:br>
            <a:r>
              <a:rPr lang="fr-CA" altLang="ko-KR" dirty="0">
                <a:ea typeface="ＭＳ Ｐゴシック" pitchFamily="34" charset="-128"/>
              </a:rPr>
              <a:t>tandis que ϒ’ est une somme sur </a:t>
            </a:r>
            <a:r>
              <a:rPr lang="fr-CA" altLang="ko-KR" i="1" dirty="0">
                <a:ea typeface="ＭＳ Ｐゴシック" pitchFamily="34" charset="-128"/>
              </a:rPr>
              <a:t>i</a:t>
            </a:r>
            <a:r>
              <a:rPr lang="fr-CA" altLang="ko-KR" dirty="0">
                <a:ea typeface="ＭＳ Ｐゴシック" pitchFamily="34" charset="-128"/>
              </a:rPr>
              <a:t> </a:t>
            </a:r>
            <a:r>
              <a:rPr lang="fr-CA" altLang="ko-KR" b="1" dirty="0">
                <a:ea typeface="ＭＳ Ｐゴシック" pitchFamily="34" charset="-128"/>
              </a:rPr>
              <a:t>et</a:t>
            </a:r>
            <a:r>
              <a:rPr lang="fr-CA" altLang="ko-KR" dirty="0">
                <a:ea typeface="ＭＳ Ｐゴシック" pitchFamily="34" charset="-128"/>
              </a:rPr>
              <a:t> </a:t>
            </a:r>
            <a:r>
              <a:rPr lang="fr-CA" altLang="ko-KR" i="1" dirty="0">
                <a:ea typeface="ＭＳ Ｐゴシック" pitchFamily="34" charset="-128"/>
              </a:rPr>
              <a:t>j</a:t>
            </a:r>
          </a:p>
        </p:txBody>
      </p:sp>
      <p:sp>
        <p:nvSpPr>
          <p:cNvPr id="52228"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52229"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52230"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AF7148E4-6E63-4EA3-8CA7-DA1A134C9E40}" type="slidenum">
              <a:rPr lang="en-US" altLang="en-US" smtClean="0">
                <a:latin typeface="Calibri" pitchFamily="34" charset="0"/>
              </a:rPr>
              <a:pPr/>
              <a:t>93</a:t>
            </a:fld>
            <a:endParaRPr lang="en-US" altLang="en-US">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8966">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8966">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896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6"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fr-CA" altLang="ko-KR" dirty="0">
                <a:latin typeface="Arial" pitchFamily="34" charset="0"/>
                <a:ea typeface="ＭＳ Ｐゴシック" pitchFamily="34" charset="-128"/>
              </a:rPr>
              <a:t>Exemple - Lissage avec un HMM</a:t>
            </a:r>
          </a:p>
        </p:txBody>
      </p:sp>
      <p:sp>
        <p:nvSpPr>
          <p:cNvPr id="53251" name="Rectangle 6"/>
          <p:cNvSpPr>
            <a:spLocks noGrp="1" noChangeArrowheads="1"/>
          </p:cNvSpPr>
          <p:nvPr>
            <p:ph idx="1"/>
          </p:nvPr>
        </p:nvSpPr>
        <p:spPr/>
        <p:txBody>
          <a:bodyPr/>
          <a:lstStyle/>
          <a:p>
            <a:pPr eaLnBrk="1" hangingPunct="1"/>
            <a:r>
              <a:rPr lang="fr-CA" altLang="ko-KR" dirty="0">
                <a:ea typeface="ＭＳ Ｐゴシック" pitchFamily="34" charset="-128"/>
              </a:rPr>
              <a:t>Décoder un message binaire avec canal bruité (T=4)</a:t>
            </a:r>
          </a:p>
          <a:p>
            <a:pPr lvl="1" eaLnBrk="1" hangingPunct="1"/>
            <a:r>
              <a:rPr lang="fr-CA" altLang="ko-KR" dirty="0">
                <a:ea typeface="ＭＳ Ｐゴシック" pitchFamily="34" charset="-128"/>
              </a:rPr>
              <a:t>message observé: </a:t>
            </a:r>
            <a:r>
              <a:rPr lang="fr-CA" altLang="ko-KR" i="1" dirty="0">
                <a:ea typeface="ＭＳ Ｐゴシック" pitchFamily="34" charset="-128"/>
              </a:rPr>
              <a:t>S</a:t>
            </a:r>
            <a:r>
              <a:rPr lang="fr-CA" altLang="ko-KR" baseline="-25000" dirty="0">
                <a:ea typeface="ＭＳ Ｐゴシック" pitchFamily="34" charset="-128"/>
              </a:rPr>
              <a:t>1</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2</a:t>
            </a:r>
            <a:r>
              <a:rPr lang="fr-CA" altLang="ko-KR" dirty="0">
                <a:ea typeface="ＭＳ Ｐゴシック" pitchFamily="34" charset="-128"/>
              </a:rPr>
              <a:t>=1, </a:t>
            </a:r>
            <a:r>
              <a:rPr lang="fr-CA" altLang="ko-KR" i="1" dirty="0">
                <a:ea typeface="ＭＳ Ｐゴシック" pitchFamily="34" charset="-128"/>
              </a:rPr>
              <a:t>S</a:t>
            </a:r>
            <a:r>
              <a:rPr lang="fr-CA" altLang="ko-KR" baseline="-25000" dirty="0">
                <a:ea typeface="ＭＳ Ｐゴシック" pitchFamily="34" charset="-128"/>
              </a:rPr>
              <a:t>3</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4</a:t>
            </a:r>
            <a:r>
              <a:rPr lang="fr-CA" altLang="ko-KR" dirty="0">
                <a:ea typeface="ＭＳ Ｐゴシック" pitchFamily="34" charset="-128"/>
              </a:rPr>
              <a:t>=0</a:t>
            </a: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buFont typeface="Wingdings" pitchFamily="2" charset="2"/>
              <a:buNone/>
            </a:pPr>
            <a:br>
              <a:rPr lang="fr-CA" altLang="ko-KR" dirty="0">
                <a:ea typeface="ＭＳ Ｐゴシック" pitchFamily="34" charset="-128"/>
              </a:rPr>
            </a:br>
            <a:r>
              <a:rPr lang="fr-CA" altLang="ko-KR" sz="900" dirty="0">
                <a:ea typeface="ＭＳ Ｐゴシック" pitchFamily="34" charset="-128"/>
              </a:rPr>
              <a:t> </a:t>
            </a:r>
          </a:p>
          <a:p>
            <a:pPr lvl="1" eaLnBrk="1" hangingPunct="1"/>
            <a:r>
              <a:rPr lang="fr-CA" altLang="ko-KR" dirty="0">
                <a:ea typeface="ＭＳ Ｐゴシック" pitchFamily="34" charset="-128"/>
              </a:rPr>
              <a:t>on peut calculer les probabilités de lissage au temps t=2</a:t>
            </a:r>
            <a:br>
              <a:rPr lang="fr-CA" altLang="ko-KR" dirty="0">
                <a:ea typeface="ＭＳ Ｐゴシック" pitchFamily="34" charset="-128"/>
              </a:rPr>
            </a:b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H</a:t>
            </a:r>
            <a:r>
              <a:rPr lang="fr-CA" altLang="ko-KR" baseline="-25000" dirty="0">
                <a:ea typeface="ＭＳ Ｐゴシック" pitchFamily="34" charset="-128"/>
              </a:rPr>
              <a:t>2</a:t>
            </a:r>
            <a:r>
              <a:rPr lang="fr-CA" altLang="ko-KR" dirty="0">
                <a:ea typeface="ＭＳ Ｐゴシック" pitchFamily="34" charset="-128"/>
              </a:rPr>
              <a:t> = 0 | </a:t>
            </a:r>
            <a:r>
              <a:rPr lang="fr-CA" altLang="ko-KR" i="1" dirty="0">
                <a:ea typeface="ＭＳ Ｐゴシック" pitchFamily="34" charset="-128"/>
              </a:rPr>
              <a:t>S</a:t>
            </a:r>
            <a:r>
              <a:rPr lang="fr-CA" altLang="ko-KR" baseline="-25000" dirty="0">
                <a:ea typeface="ＭＳ Ｐゴシック" pitchFamily="34" charset="-128"/>
              </a:rPr>
              <a:t>1</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2</a:t>
            </a:r>
            <a:r>
              <a:rPr lang="fr-CA" altLang="ko-KR" dirty="0">
                <a:ea typeface="ＭＳ Ｐゴシック" pitchFamily="34" charset="-128"/>
              </a:rPr>
              <a:t>=1, </a:t>
            </a:r>
            <a:r>
              <a:rPr lang="fr-CA" altLang="ko-KR" i="1" dirty="0">
                <a:ea typeface="ＭＳ Ｐゴシック" pitchFamily="34" charset="-128"/>
              </a:rPr>
              <a:t>S</a:t>
            </a:r>
            <a:r>
              <a:rPr lang="fr-CA" altLang="ko-KR" baseline="-25000" dirty="0">
                <a:ea typeface="ＭＳ Ｐゴシック" pitchFamily="34" charset="-128"/>
              </a:rPr>
              <a:t>3</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4</a:t>
            </a:r>
            <a:r>
              <a:rPr lang="fr-CA" altLang="ko-KR" dirty="0">
                <a:ea typeface="ＭＳ Ｐゴシック" pitchFamily="34" charset="-128"/>
              </a:rPr>
              <a:t>=0) = α(0,2) β(0,2)</a:t>
            </a:r>
            <a:br>
              <a:rPr lang="fr-CA" altLang="ko-KR" dirty="0">
                <a:ea typeface="ＭＳ Ｐゴシック" pitchFamily="34" charset="-128"/>
              </a:rPr>
            </a:br>
            <a:r>
              <a:rPr lang="fr-CA" altLang="ko-KR" dirty="0">
                <a:ea typeface="ＭＳ Ｐゴシック" pitchFamily="34" charset="-128"/>
              </a:rPr>
              <a:t>                                                             </a:t>
            </a:r>
            <a:r>
              <a:rPr lang="fr-CA" altLang="en-US" dirty="0">
                <a:ea typeface="ＭＳ Ｐゴシック" pitchFamily="34" charset="-128"/>
                <a:sym typeface="Symbol" pitchFamily="18" charset="2"/>
              </a:rPr>
              <a:t></a:t>
            </a:r>
            <a:r>
              <a:rPr lang="fr-CA" altLang="en-US" i="1" baseline="-25000" dirty="0">
                <a:ea typeface="ＭＳ Ｐゴシック" pitchFamily="34" charset="-128"/>
                <a:sym typeface="Symbol" pitchFamily="18" charset="2"/>
              </a:rPr>
              <a:t>i </a:t>
            </a:r>
            <a:r>
              <a:rPr lang="fr-CA" altLang="ko-KR" dirty="0">
                <a:ea typeface="ＭＳ Ｐゴシック" pitchFamily="34" charset="-128"/>
              </a:rPr>
              <a:t>α(i,2) β(i,2)</a:t>
            </a:r>
            <a:br>
              <a:rPr lang="fr-CA" altLang="ko-KR" dirty="0">
                <a:ea typeface="ＭＳ Ｐゴシック" pitchFamily="34" charset="-128"/>
              </a:rPr>
            </a:br>
            <a:r>
              <a:rPr lang="fr-CA" altLang="ko-KR" dirty="0">
                <a:ea typeface="ＭＳ Ｐゴシック" pitchFamily="34" charset="-128"/>
              </a:rPr>
              <a:t>	= α(0,2) β(0,2)</a:t>
            </a:r>
            <a:r>
              <a:rPr lang="fr-CA" altLang="en-US" dirty="0">
                <a:solidFill>
                  <a:srgbClr val="000000"/>
                </a:solidFill>
                <a:ea typeface="ＭＳ Ｐゴシック" pitchFamily="34" charset="-128"/>
              </a:rPr>
              <a:t>/ (</a:t>
            </a:r>
            <a:r>
              <a:rPr lang="fr-CA" altLang="ko-KR" dirty="0">
                <a:ea typeface="ＭＳ Ｐゴシック" pitchFamily="34" charset="-128"/>
              </a:rPr>
              <a:t>α(0,2) β(0,2) + α(1,2) β(1,2)</a:t>
            </a:r>
            <a:r>
              <a:rPr lang="fr-CA" altLang="en-US" dirty="0">
                <a:solidFill>
                  <a:srgbClr val="000000"/>
                </a:solidFill>
                <a:ea typeface="ＭＳ Ｐゴシック" pitchFamily="34" charset="-128"/>
              </a:rPr>
              <a:t> )</a:t>
            </a:r>
            <a:br>
              <a:rPr lang="fr-CA" altLang="en-US" dirty="0">
                <a:solidFill>
                  <a:srgbClr val="000000"/>
                </a:solidFill>
                <a:ea typeface="ＭＳ Ｐゴシック" pitchFamily="34" charset="-128"/>
              </a:rPr>
            </a:br>
            <a:r>
              <a:rPr lang="fr-CA" altLang="en-US" dirty="0">
                <a:solidFill>
                  <a:srgbClr val="000000"/>
                </a:solidFill>
                <a:ea typeface="ＭＳ Ｐゴシック" pitchFamily="34" charset="-128"/>
              </a:rPr>
              <a:t>	= </a:t>
            </a:r>
            <a:r>
              <a:rPr lang="fr-FR" altLang="ko-KR" dirty="0">
                <a:ea typeface="ＭＳ Ｐゴシック" pitchFamily="34" charset="-128"/>
              </a:rPr>
              <a:t>0.0175 x </a:t>
            </a:r>
            <a:r>
              <a:rPr lang="fr-FR" altLang="en-US" dirty="0">
                <a:ea typeface="ＭＳ Ｐゴシック" pitchFamily="34" charset="-128"/>
              </a:rPr>
              <a:t>0.1779 / (</a:t>
            </a:r>
            <a:r>
              <a:rPr lang="fr-FR" altLang="ko-KR" dirty="0">
                <a:ea typeface="ＭＳ Ｐゴシック" pitchFamily="34" charset="-128"/>
              </a:rPr>
              <a:t>0.0175 x </a:t>
            </a:r>
            <a:r>
              <a:rPr lang="fr-FR" altLang="en-US" dirty="0">
                <a:ea typeface="ＭＳ Ｐゴシック" pitchFamily="34" charset="-128"/>
              </a:rPr>
              <a:t>0.1779 + 0.3 x 0.2052)</a:t>
            </a:r>
            <a:br>
              <a:rPr lang="fr-CA" altLang="en-US" dirty="0">
                <a:solidFill>
                  <a:srgbClr val="000000"/>
                </a:solidFill>
                <a:ea typeface="ＭＳ Ｐゴシック" pitchFamily="34" charset="-128"/>
              </a:rPr>
            </a:br>
            <a:r>
              <a:rPr lang="fr-CA" altLang="en-US" dirty="0">
                <a:solidFill>
                  <a:srgbClr val="000000"/>
                </a:solidFill>
                <a:ea typeface="ＭＳ Ｐゴシック" pitchFamily="34" charset="-128"/>
              </a:rPr>
              <a:t>	≈ </a:t>
            </a:r>
            <a:r>
              <a:rPr lang="fr-FR" altLang="en-US" dirty="0">
                <a:solidFill>
                  <a:srgbClr val="000000"/>
                </a:solidFill>
                <a:ea typeface="ＭＳ Ｐゴシック" pitchFamily="34" charset="-128"/>
              </a:rPr>
              <a:t>0.04813</a:t>
            </a:r>
            <a:br>
              <a:rPr lang="fr-FR" altLang="en-US" dirty="0">
                <a:solidFill>
                  <a:srgbClr val="000000"/>
                </a:solidFill>
                <a:ea typeface="ＭＳ Ｐゴシック" pitchFamily="34" charset="-128"/>
              </a:rPr>
            </a:br>
            <a:r>
              <a:rPr lang="fr-FR" altLang="en-US" sz="800" dirty="0">
                <a:solidFill>
                  <a:srgbClr val="000000"/>
                </a:solidFill>
                <a:ea typeface="ＭＳ Ｐゴシック" pitchFamily="34" charset="-128"/>
              </a:rPr>
              <a:t> </a:t>
            </a:r>
            <a:br>
              <a:rPr lang="fr-FR" altLang="en-US" dirty="0">
                <a:solidFill>
                  <a:srgbClr val="000000"/>
                </a:solidFill>
                <a:ea typeface="ＭＳ Ｐゴシック" pitchFamily="34" charset="-128"/>
              </a:rPr>
            </a:b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H</a:t>
            </a:r>
            <a:r>
              <a:rPr lang="fr-CA" altLang="ko-KR" baseline="-25000" dirty="0">
                <a:ea typeface="ＭＳ Ｐゴシック" pitchFamily="34" charset="-128"/>
              </a:rPr>
              <a:t>2</a:t>
            </a:r>
            <a:r>
              <a:rPr lang="fr-CA" altLang="ko-KR" dirty="0">
                <a:ea typeface="ＭＳ Ｐゴシック" pitchFamily="34" charset="-128"/>
              </a:rPr>
              <a:t> = 1 | </a:t>
            </a:r>
            <a:r>
              <a:rPr lang="fr-CA" altLang="ko-KR" i="1" dirty="0">
                <a:ea typeface="ＭＳ Ｐゴシック" pitchFamily="34" charset="-128"/>
              </a:rPr>
              <a:t>S</a:t>
            </a:r>
            <a:r>
              <a:rPr lang="fr-CA" altLang="ko-KR" baseline="-25000" dirty="0">
                <a:ea typeface="ＭＳ Ｐゴシック" pitchFamily="34" charset="-128"/>
              </a:rPr>
              <a:t>1</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2</a:t>
            </a:r>
            <a:r>
              <a:rPr lang="fr-CA" altLang="ko-KR" dirty="0">
                <a:ea typeface="ＭＳ Ｐゴシック" pitchFamily="34" charset="-128"/>
              </a:rPr>
              <a:t>=1, </a:t>
            </a:r>
            <a:r>
              <a:rPr lang="fr-CA" altLang="ko-KR" i="1" dirty="0">
                <a:ea typeface="ＭＳ Ｐゴシック" pitchFamily="34" charset="-128"/>
              </a:rPr>
              <a:t>S</a:t>
            </a:r>
            <a:r>
              <a:rPr lang="fr-CA" altLang="ko-KR" baseline="-25000" dirty="0">
                <a:ea typeface="ＭＳ Ｐゴシック" pitchFamily="34" charset="-128"/>
              </a:rPr>
              <a:t>3</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4</a:t>
            </a:r>
            <a:r>
              <a:rPr lang="fr-CA" altLang="ko-KR" dirty="0">
                <a:ea typeface="ＭＳ Ｐゴシック" pitchFamily="34" charset="-128"/>
              </a:rPr>
              <a:t>=0)</a:t>
            </a:r>
            <a:br>
              <a:rPr lang="fr-CA" altLang="ko-KR" dirty="0">
                <a:ea typeface="ＭＳ Ｐゴシック" pitchFamily="34" charset="-128"/>
              </a:rPr>
            </a:br>
            <a:r>
              <a:rPr lang="fr-CA" altLang="ko-KR" dirty="0">
                <a:ea typeface="ＭＳ Ｐゴシック" pitchFamily="34" charset="-128"/>
              </a:rPr>
              <a:t>	= </a:t>
            </a:r>
            <a:r>
              <a:rPr lang="fr-FR" altLang="en-US" dirty="0">
                <a:ea typeface="ＭＳ Ｐゴシック" pitchFamily="34" charset="-128"/>
              </a:rPr>
              <a:t>0.3 x 0.2052 / (</a:t>
            </a:r>
            <a:r>
              <a:rPr lang="fr-FR" altLang="ko-KR" dirty="0">
                <a:ea typeface="ＭＳ Ｐゴシック" pitchFamily="34" charset="-128"/>
              </a:rPr>
              <a:t>0.0175 x </a:t>
            </a:r>
            <a:r>
              <a:rPr lang="fr-FR" altLang="en-US" dirty="0">
                <a:ea typeface="ＭＳ Ｐゴシック" pitchFamily="34" charset="-128"/>
              </a:rPr>
              <a:t>0.1779 + 0.3 x 0.2052)</a:t>
            </a:r>
            <a:br>
              <a:rPr lang="fr-FR" altLang="en-US" dirty="0">
                <a:ea typeface="ＭＳ Ｐゴシック" pitchFamily="34" charset="-128"/>
              </a:rPr>
            </a:br>
            <a:r>
              <a:rPr lang="fr-FR" altLang="en-US" dirty="0">
                <a:ea typeface="ＭＳ Ｐゴシック" pitchFamily="34" charset="-128"/>
              </a:rPr>
              <a:t>	</a:t>
            </a:r>
            <a:r>
              <a:rPr lang="fr-CA" altLang="en-US" dirty="0">
                <a:solidFill>
                  <a:srgbClr val="000000"/>
                </a:solidFill>
                <a:ea typeface="ＭＳ Ｐゴシック" pitchFamily="34" charset="-128"/>
              </a:rPr>
              <a:t>≈ </a:t>
            </a:r>
            <a:r>
              <a:rPr lang="fr-FR" altLang="en-US" dirty="0">
                <a:solidFill>
                  <a:srgbClr val="000000"/>
                </a:solidFill>
                <a:ea typeface="ＭＳ Ｐゴシック" pitchFamily="34" charset="-128"/>
              </a:rPr>
              <a:t>0.95186</a:t>
            </a:r>
            <a:br>
              <a:rPr lang="fr-CA" altLang="en-US" dirty="0">
                <a:solidFill>
                  <a:srgbClr val="000000"/>
                </a:solidFill>
                <a:ea typeface="ＭＳ Ｐゴシック" pitchFamily="34" charset="-128"/>
              </a:rPr>
            </a:br>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p:txBody>
      </p:sp>
      <p:sp>
        <p:nvSpPr>
          <p:cNvPr id="53252"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53253"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53254"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331FB49A-A6A5-4D8E-A19D-1AC714FE8AF4}" type="slidenum">
              <a:rPr lang="en-US" altLang="en-US" smtClean="0">
                <a:latin typeface="Calibri" pitchFamily="34" charset="0"/>
              </a:rPr>
              <a:pPr/>
              <a:t>94</a:t>
            </a:fld>
            <a:endParaRPr lang="en-US" altLang="en-US">
              <a:latin typeface="Calibri" pitchFamily="34" charset="0"/>
            </a:endParaRPr>
          </a:p>
        </p:txBody>
      </p:sp>
      <p:graphicFrame>
        <p:nvGraphicFramePr>
          <p:cNvPr id="20" name="Tableau 19"/>
          <p:cNvGraphicFramePr>
            <a:graphicFrameLocks noGrp="1"/>
          </p:cNvGraphicFramePr>
          <p:nvPr/>
        </p:nvGraphicFramePr>
        <p:xfrm>
          <a:off x="1270000" y="2466975"/>
          <a:ext cx="2806700" cy="1112838"/>
        </p:xfrm>
        <a:graphic>
          <a:graphicData uri="http://schemas.openxmlformats.org/drawingml/2006/table">
            <a:tbl>
              <a:tblPr firstRow="1" bandRow="1">
                <a:tableStyleId>{5C22544A-7EE6-4342-B048-85BDC9FD1C3A}</a:tableStyleId>
              </a:tblPr>
              <a:tblGrid>
                <a:gridCol w="1077238">
                  <a:extLst>
                    <a:ext uri="{9D8B030D-6E8A-4147-A177-3AD203B41FA5}">
                      <a16:colId xmlns:a16="http://schemas.microsoft.com/office/drawing/2014/main" val="20000"/>
                    </a:ext>
                  </a:extLst>
                </a:gridCol>
                <a:gridCol w="419669">
                  <a:extLst>
                    <a:ext uri="{9D8B030D-6E8A-4147-A177-3AD203B41FA5}">
                      <a16:colId xmlns:a16="http://schemas.microsoft.com/office/drawing/2014/main" val="20001"/>
                    </a:ext>
                  </a:extLst>
                </a:gridCol>
                <a:gridCol w="895470">
                  <a:extLst>
                    <a:ext uri="{9D8B030D-6E8A-4147-A177-3AD203B41FA5}">
                      <a16:colId xmlns:a16="http://schemas.microsoft.com/office/drawing/2014/main" val="20002"/>
                    </a:ext>
                  </a:extLst>
                </a:gridCol>
                <a:gridCol w="414323">
                  <a:extLst>
                    <a:ext uri="{9D8B030D-6E8A-4147-A177-3AD203B41FA5}">
                      <a16:colId xmlns:a16="http://schemas.microsoft.com/office/drawing/2014/main" val="20003"/>
                    </a:ext>
                  </a:extLst>
                </a:gridCol>
              </a:tblGrid>
              <a:tr h="370946">
                <a:tc>
                  <a:txBody>
                    <a:bodyPr/>
                    <a:lstStyle/>
                    <a:p>
                      <a:r>
                        <a:rPr lang="fr-FR" sz="1800" dirty="0"/>
                        <a:t>i</a:t>
                      </a:r>
                    </a:p>
                  </a:txBody>
                  <a:tcPr marL="91418" marR="91418" marT="45733" marB="45733"/>
                </a:tc>
                <a:tc>
                  <a:txBody>
                    <a:bodyPr/>
                    <a:lstStyle/>
                    <a:p>
                      <a:pPr algn="r"/>
                      <a:r>
                        <a:rPr lang="fr-FR" sz="1800" dirty="0"/>
                        <a:t>...</a:t>
                      </a:r>
                    </a:p>
                  </a:txBody>
                  <a:tcPr marL="91418" marR="91418" marT="45733" marB="45733"/>
                </a:tc>
                <a:tc>
                  <a:txBody>
                    <a:bodyPr/>
                    <a:lstStyle/>
                    <a:p>
                      <a:pPr algn="r"/>
                      <a:r>
                        <a:rPr lang="fr-FR" sz="1800" dirty="0"/>
                        <a:t>2</a:t>
                      </a:r>
                    </a:p>
                  </a:txBody>
                  <a:tcPr marL="91418" marR="91418" marT="45733" marB="45733"/>
                </a:tc>
                <a:tc>
                  <a:txBody>
                    <a:bodyPr/>
                    <a:lstStyle/>
                    <a:p>
                      <a:pPr algn="r"/>
                      <a:r>
                        <a:rPr lang="fr-FR" sz="1800" dirty="0"/>
                        <a:t>...</a:t>
                      </a:r>
                    </a:p>
                  </a:txBody>
                  <a:tcPr marL="91418" marR="91418" marT="45733" marB="45733"/>
                </a:tc>
                <a:extLst>
                  <a:ext uri="{0D108BD9-81ED-4DB2-BD59-A6C34878D82A}">
                    <a16:rowId xmlns:a16="http://schemas.microsoft.com/office/drawing/2014/main" val="10000"/>
                  </a:ext>
                </a:extLst>
              </a:tr>
              <a:tr h="370946">
                <a:tc>
                  <a:txBody>
                    <a:bodyPr/>
                    <a:lstStyle/>
                    <a:p>
                      <a:r>
                        <a:rPr lang="fr-FR" sz="1800" dirty="0"/>
                        <a:t>0</a:t>
                      </a:r>
                    </a:p>
                  </a:txBody>
                  <a:tcPr marL="91418" marR="91418" marT="45733" marB="45733"/>
                </a:tc>
                <a:tc>
                  <a:txBody>
                    <a:bodyPr/>
                    <a:lstStyle/>
                    <a:p>
                      <a:pPr algn="r"/>
                      <a:r>
                        <a:rPr lang="fr-FR" sz="1800" dirty="0"/>
                        <a:t>...</a:t>
                      </a:r>
                    </a:p>
                  </a:txBody>
                  <a:tcPr marL="91418" marR="91418" marT="45733" marB="45733"/>
                </a:tc>
                <a:tc>
                  <a:txBody>
                    <a:bodyPr/>
                    <a:lstStyle/>
                    <a:p>
                      <a:pPr algn="r"/>
                      <a:r>
                        <a:rPr lang="fr-FR" altLang="ko-KR" sz="1800" dirty="0"/>
                        <a:t>0.0175</a:t>
                      </a:r>
                      <a:endParaRPr lang="fr-FR" sz="1800" dirty="0"/>
                    </a:p>
                  </a:txBody>
                  <a:tcPr marL="91418" marR="91418" marT="45733" marB="45733"/>
                </a:tc>
                <a:tc>
                  <a:txBody>
                    <a:bodyPr/>
                    <a:lstStyle/>
                    <a:p>
                      <a:pPr algn="r"/>
                      <a:r>
                        <a:rPr lang="fr-FR" sz="1800" dirty="0"/>
                        <a:t>...</a:t>
                      </a:r>
                    </a:p>
                  </a:txBody>
                  <a:tcPr marL="91418" marR="91418" marT="45733" marB="45733"/>
                </a:tc>
                <a:extLst>
                  <a:ext uri="{0D108BD9-81ED-4DB2-BD59-A6C34878D82A}">
                    <a16:rowId xmlns:a16="http://schemas.microsoft.com/office/drawing/2014/main" val="10001"/>
                  </a:ext>
                </a:extLst>
              </a:tr>
              <a:tr h="370946">
                <a:tc>
                  <a:txBody>
                    <a:bodyPr/>
                    <a:lstStyle/>
                    <a:p>
                      <a:r>
                        <a:rPr lang="fr-FR" sz="1800" dirty="0"/>
                        <a:t>1</a:t>
                      </a:r>
                    </a:p>
                  </a:txBody>
                  <a:tcPr marL="91418" marR="91418" marT="45733" marB="45733"/>
                </a:tc>
                <a:tc>
                  <a:txBody>
                    <a:bodyPr/>
                    <a:lstStyle/>
                    <a:p>
                      <a:pPr algn="r"/>
                      <a:r>
                        <a:rPr lang="fr-FR" sz="1800" dirty="0"/>
                        <a:t>...</a:t>
                      </a:r>
                    </a:p>
                  </a:txBody>
                  <a:tcPr marL="91418" marR="91418" marT="45733" marB="45733"/>
                </a:tc>
                <a:tc>
                  <a:txBody>
                    <a:bodyPr/>
                    <a:lstStyle/>
                    <a:p>
                      <a:pPr algn="r"/>
                      <a:r>
                        <a:rPr lang="fr-FR" sz="1800" dirty="0"/>
                        <a:t>0.3</a:t>
                      </a:r>
                    </a:p>
                  </a:txBody>
                  <a:tcPr marL="91418" marR="91418" marT="45733" marB="45733"/>
                </a:tc>
                <a:tc>
                  <a:txBody>
                    <a:bodyPr/>
                    <a:lstStyle/>
                    <a:p>
                      <a:pPr algn="r"/>
                      <a:r>
                        <a:rPr lang="fr-FR" sz="1800" dirty="0"/>
                        <a:t>...</a:t>
                      </a:r>
                    </a:p>
                  </a:txBody>
                  <a:tcPr marL="91418" marR="91418" marT="45733" marB="45733"/>
                </a:tc>
                <a:extLst>
                  <a:ext uri="{0D108BD9-81ED-4DB2-BD59-A6C34878D82A}">
                    <a16:rowId xmlns:a16="http://schemas.microsoft.com/office/drawing/2014/main" val="10002"/>
                  </a:ext>
                </a:extLst>
              </a:tr>
            </a:tbl>
          </a:graphicData>
        </a:graphic>
      </p:graphicFrame>
      <p:sp>
        <p:nvSpPr>
          <p:cNvPr id="53277" name="Text Box 43"/>
          <p:cNvSpPr txBox="1">
            <a:spLocks noChangeArrowheads="1"/>
          </p:cNvSpPr>
          <p:nvPr/>
        </p:nvSpPr>
        <p:spPr bwMode="auto">
          <a:xfrm rot="-5400000">
            <a:off x="695325" y="2889250"/>
            <a:ext cx="6683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CA" altLang="en-US" sz="1600" b="1">
                <a:solidFill>
                  <a:srgbClr val="000000"/>
                </a:solidFill>
                <a:latin typeface="Calibri" pitchFamily="34" charset="0"/>
              </a:rPr>
              <a:t>α(i,t)</a:t>
            </a:r>
          </a:p>
        </p:txBody>
      </p:sp>
      <p:cxnSp>
        <p:nvCxnSpPr>
          <p:cNvPr id="24" name="Connecteur droit 23"/>
          <p:cNvCxnSpPr>
            <a:cxnSpLocks noChangeShapeType="1"/>
          </p:cNvCxnSpPr>
          <p:nvPr/>
        </p:nvCxnSpPr>
        <p:spPr bwMode="auto">
          <a:xfrm>
            <a:off x="1257300" y="2473325"/>
            <a:ext cx="1082675" cy="333375"/>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5" name="Text Box 43"/>
          <p:cNvSpPr txBox="1">
            <a:spLocks noChangeArrowheads="1"/>
          </p:cNvSpPr>
          <p:nvPr/>
        </p:nvSpPr>
        <p:spPr bwMode="auto">
          <a:xfrm>
            <a:off x="2070100" y="2424113"/>
            <a:ext cx="269875" cy="3381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err="1">
                <a:solidFill>
                  <a:schemeClr val="bg1"/>
                </a:solidFill>
                <a:latin typeface="+mn-lt"/>
              </a:rPr>
              <a:t>t</a:t>
            </a:r>
            <a:endParaRPr lang="fr-CA" sz="1600" b="1" dirty="0">
              <a:solidFill>
                <a:schemeClr val="bg1"/>
              </a:solidFill>
              <a:latin typeface="+mn-lt"/>
            </a:endParaRPr>
          </a:p>
        </p:txBody>
      </p:sp>
      <p:graphicFrame>
        <p:nvGraphicFramePr>
          <p:cNvPr id="26" name="Tableau 25"/>
          <p:cNvGraphicFramePr>
            <a:graphicFrameLocks noGrp="1"/>
          </p:cNvGraphicFramePr>
          <p:nvPr/>
        </p:nvGraphicFramePr>
        <p:xfrm>
          <a:off x="5138738" y="2459038"/>
          <a:ext cx="2806700" cy="1111251"/>
        </p:xfrm>
        <a:graphic>
          <a:graphicData uri="http://schemas.openxmlformats.org/drawingml/2006/table">
            <a:tbl>
              <a:tblPr firstRow="1" bandRow="1">
                <a:tableStyleId>{5C22544A-7EE6-4342-B048-85BDC9FD1C3A}</a:tableStyleId>
              </a:tblPr>
              <a:tblGrid>
                <a:gridCol w="1077238">
                  <a:extLst>
                    <a:ext uri="{9D8B030D-6E8A-4147-A177-3AD203B41FA5}">
                      <a16:colId xmlns:a16="http://schemas.microsoft.com/office/drawing/2014/main" val="20000"/>
                    </a:ext>
                  </a:extLst>
                </a:gridCol>
                <a:gridCol w="419669">
                  <a:extLst>
                    <a:ext uri="{9D8B030D-6E8A-4147-A177-3AD203B41FA5}">
                      <a16:colId xmlns:a16="http://schemas.microsoft.com/office/drawing/2014/main" val="20001"/>
                    </a:ext>
                  </a:extLst>
                </a:gridCol>
                <a:gridCol w="895470">
                  <a:extLst>
                    <a:ext uri="{9D8B030D-6E8A-4147-A177-3AD203B41FA5}">
                      <a16:colId xmlns:a16="http://schemas.microsoft.com/office/drawing/2014/main" val="20002"/>
                    </a:ext>
                  </a:extLst>
                </a:gridCol>
                <a:gridCol w="414323">
                  <a:extLst>
                    <a:ext uri="{9D8B030D-6E8A-4147-A177-3AD203B41FA5}">
                      <a16:colId xmlns:a16="http://schemas.microsoft.com/office/drawing/2014/main" val="20003"/>
                    </a:ext>
                  </a:extLst>
                </a:gridCol>
              </a:tblGrid>
              <a:tr h="370417">
                <a:tc>
                  <a:txBody>
                    <a:bodyPr/>
                    <a:lstStyle/>
                    <a:p>
                      <a:r>
                        <a:rPr lang="fr-FR" sz="1800" dirty="0"/>
                        <a:t>i</a:t>
                      </a:r>
                    </a:p>
                  </a:txBody>
                  <a:tcPr marL="91418" marR="91418" marT="45668" marB="45668"/>
                </a:tc>
                <a:tc>
                  <a:txBody>
                    <a:bodyPr/>
                    <a:lstStyle/>
                    <a:p>
                      <a:pPr algn="r"/>
                      <a:r>
                        <a:rPr lang="fr-FR" sz="1800" dirty="0"/>
                        <a:t>...</a:t>
                      </a:r>
                    </a:p>
                  </a:txBody>
                  <a:tcPr marL="91418" marR="91418" marT="45668" marB="45668"/>
                </a:tc>
                <a:tc>
                  <a:txBody>
                    <a:bodyPr/>
                    <a:lstStyle/>
                    <a:p>
                      <a:pPr algn="r"/>
                      <a:r>
                        <a:rPr lang="fr-FR" sz="1800" dirty="0"/>
                        <a:t>2</a:t>
                      </a:r>
                    </a:p>
                  </a:txBody>
                  <a:tcPr marL="91418" marR="91418" marT="45668" marB="45668"/>
                </a:tc>
                <a:tc>
                  <a:txBody>
                    <a:bodyPr/>
                    <a:lstStyle/>
                    <a:p>
                      <a:pPr algn="r"/>
                      <a:r>
                        <a:rPr lang="fr-FR" sz="1800" dirty="0"/>
                        <a:t>...</a:t>
                      </a:r>
                    </a:p>
                  </a:txBody>
                  <a:tcPr marL="91418" marR="91418" marT="45668" marB="45668"/>
                </a:tc>
                <a:extLst>
                  <a:ext uri="{0D108BD9-81ED-4DB2-BD59-A6C34878D82A}">
                    <a16:rowId xmlns:a16="http://schemas.microsoft.com/office/drawing/2014/main" val="10000"/>
                  </a:ext>
                </a:extLst>
              </a:tr>
              <a:tr h="370417">
                <a:tc>
                  <a:txBody>
                    <a:bodyPr/>
                    <a:lstStyle/>
                    <a:p>
                      <a:r>
                        <a:rPr lang="fr-FR" sz="1800" dirty="0"/>
                        <a:t>0</a:t>
                      </a:r>
                    </a:p>
                  </a:txBody>
                  <a:tcPr marL="91418" marR="91418" marT="45668" marB="45668"/>
                </a:tc>
                <a:tc>
                  <a:txBody>
                    <a:bodyPr/>
                    <a:lstStyle/>
                    <a:p>
                      <a:pPr algn="r"/>
                      <a:r>
                        <a:rPr lang="fr-FR" sz="1800" dirty="0"/>
                        <a:t>...</a:t>
                      </a:r>
                    </a:p>
                  </a:txBody>
                  <a:tcPr marL="91418" marR="91418" marT="45668" marB="45668"/>
                </a:tc>
                <a:tc>
                  <a:txBody>
                    <a:bodyPr/>
                    <a:lstStyle/>
                    <a:p>
                      <a:pPr algn="r"/>
                      <a:r>
                        <a:rPr lang="fr-FR" sz="1800" dirty="0"/>
                        <a:t>0.1779</a:t>
                      </a:r>
                    </a:p>
                  </a:txBody>
                  <a:tcPr marL="91418" marR="91418" marT="45668" marB="45668"/>
                </a:tc>
                <a:tc>
                  <a:txBody>
                    <a:bodyPr/>
                    <a:lstStyle/>
                    <a:p>
                      <a:pPr algn="r"/>
                      <a:r>
                        <a:rPr lang="fr-FR" sz="1800" dirty="0"/>
                        <a:t>...</a:t>
                      </a:r>
                    </a:p>
                  </a:txBody>
                  <a:tcPr marL="91418" marR="91418" marT="45668" marB="45668"/>
                </a:tc>
                <a:extLst>
                  <a:ext uri="{0D108BD9-81ED-4DB2-BD59-A6C34878D82A}">
                    <a16:rowId xmlns:a16="http://schemas.microsoft.com/office/drawing/2014/main" val="10001"/>
                  </a:ext>
                </a:extLst>
              </a:tr>
              <a:tr h="370417">
                <a:tc>
                  <a:txBody>
                    <a:bodyPr/>
                    <a:lstStyle/>
                    <a:p>
                      <a:r>
                        <a:rPr lang="fr-FR" sz="1800" dirty="0"/>
                        <a:t>1</a:t>
                      </a:r>
                    </a:p>
                  </a:txBody>
                  <a:tcPr marL="91418" marR="91418" marT="45668" marB="45668"/>
                </a:tc>
                <a:tc>
                  <a:txBody>
                    <a:bodyPr/>
                    <a:lstStyle/>
                    <a:p>
                      <a:pPr algn="r"/>
                      <a:r>
                        <a:rPr lang="fr-FR" sz="1800" dirty="0"/>
                        <a:t>...</a:t>
                      </a:r>
                    </a:p>
                  </a:txBody>
                  <a:tcPr marL="91418" marR="91418" marT="45668" marB="45668"/>
                </a:tc>
                <a:tc>
                  <a:txBody>
                    <a:bodyPr/>
                    <a:lstStyle/>
                    <a:p>
                      <a:pPr algn="r"/>
                      <a:r>
                        <a:rPr lang="fr-FR" sz="1800" dirty="0"/>
                        <a:t>0.2052</a:t>
                      </a:r>
                    </a:p>
                  </a:txBody>
                  <a:tcPr marL="91418" marR="91418" marT="45668" marB="45668"/>
                </a:tc>
                <a:tc>
                  <a:txBody>
                    <a:bodyPr/>
                    <a:lstStyle/>
                    <a:p>
                      <a:pPr algn="r"/>
                      <a:r>
                        <a:rPr lang="fr-FR" sz="1800" dirty="0"/>
                        <a:t>...</a:t>
                      </a:r>
                    </a:p>
                  </a:txBody>
                  <a:tcPr marL="91418" marR="91418" marT="45668" marB="45668"/>
                </a:tc>
                <a:extLst>
                  <a:ext uri="{0D108BD9-81ED-4DB2-BD59-A6C34878D82A}">
                    <a16:rowId xmlns:a16="http://schemas.microsoft.com/office/drawing/2014/main" val="10002"/>
                  </a:ext>
                </a:extLst>
              </a:tr>
            </a:tbl>
          </a:graphicData>
        </a:graphic>
      </p:graphicFrame>
      <p:sp>
        <p:nvSpPr>
          <p:cNvPr id="53302" name="Text Box 43"/>
          <p:cNvSpPr txBox="1">
            <a:spLocks noChangeArrowheads="1"/>
          </p:cNvSpPr>
          <p:nvPr/>
        </p:nvSpPr>
        <p:spPr bwMode="auto">
          <a:xfrm rot="-5400000">
            <a:off x="4564063" y="2881313"/>
            <a:ext cx="6683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CA" altLang="en-US" sz="1600" b="1">
                <a:solidFill>
                  <a:srgbClr val="000000"/>
                </a:solidFill>
              </a:rPr>
              <a:t>β</a:t>
            </a:r>
            <a:r>
              <a:rPr lang="fr-CA" altLang="en-US" sz="1600" b="1">
                <a:solidFill>
                  <a:srgbClr val="000000"/>
                </a:solidFill>
                <a:latin typeface="Calibri" pitchFamily="34" charset="0"/>
              </a:rPr>
              <a:t>(i,t)</a:t>
            </a:r>
          </a:p>
        </p:txBody>
      </p:sp>
      <p:cxnSp>
        <p:nvCxnSpPr>
          <p:cNvPr id="28" name="Connecteur droit 27"/>
          <p:cNvCxnSpPr>
            <a:cxnSpLocks noChangeShapeType="1"/>
          </p:cNvCxnSpPr>
          <p:nvPr/>
        </p:nvCxnSpPr>
        <p:spPr bwMode="auto">
          <a:xfrm>
            <a:off x="5126038" y="2465388"/>
            <a:ext cx="1082675" cy="333375"/>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9" name="Text Box 43"/>
          <p:cNvSpPr txBox="1">
            <a:spLocks noChangeArrowheads="1"/>
          </p:cNvSpPr>
          <p:nvPr/>
        </p:nvSpPr>
        <p:spPr bwMode="auto">
          <a:xfrm>
            <a:off x="5938838" y="2416175"/>
            <a:ext cx="269875" cy="3381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err="1">
                <a:solidFill>
                  <a:schemeClr val="bg1"/>
                </a:solidFill>
                <a:latin typeface="+mn-lt"/>
              </a:rPr>
              <a:t>t</a:t>
            </a:r>
            <a:endParaRPr lang="fr-CA" sz="1600" b="1" dirty="0">
              <a:solidFill>
                <a:schemeClr val="bg1"/>
              </a:solidFill>
              <a:latin typeface="+mn-lt"/>
            </a:endParaRPr>
          </a:p>
        </p:txBody>
      </p:sp>
      <p:cxnSp>
        <p:nvCxnSpPr>
          <p:cNvPr id="30" name="Connecteur droit 29"/>
          <p:cNvCxnSpPr/>
          <p:nvPr/>
        </p:nvCxnSpPr>
        <p:spPr>
          <a:xfrm>
            <a:off x="4445000" y="4344988"/>
            <a:ext cx="12700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fr-CA" altLang="ko-KR" dirty="0">
                <a:latin typeface="Arial" pitchFamily="34" charset="0"/>
                <a:ea typeface="ＭＳ Ｐゴシック" pitchFamily="34" charset="-128"/>
              </a:rPr>
              <a:t>Explication la plus plausible </a:t>
            </a:r>
            <a:br>
              <a:rPr lang="fr-CA" altLang="ko-KR" dirty="0">
                <a:latin typeface="Arial" pitchFamily="34" charset="0"/>
                <a:ea typeface="ＭＳ Ｐゴシック" pitchFamily="34" charset="-128"/>
              </a:rPr>
            </a:br>
            <a:r>
              <a:rPr lang="fr-CA" altLang="ko-KR" dirty="0">
                <a:latin typeface="Arial" pitchFamily="34" charset="0"/>
                <a:ea typeface="ＭＳ Ｐゴシック" pitchFamily="34" charset="-128"/>
              </a:rPr>
              <a:t>avec un HMM</a:t>
            </a:r>
          </a:p>
        </p:txBody>
      </p:sp>
      <p:sp>
        <p:nvSpPr>
          <p:cNvPr id="168966" name="Rectangle 6"/>
          <p:cNvSpPr>
            <a:spLocks noGrp="1" noChangeArrowheads="1"/>
          </p:cNvSpPr>
          <p:nvPr>
            <p:ph idx="1"/>
          </p:nvPr>
        </p:nvSpPr>
        <p:spPr>
          <a:xfrm>
            <a:off x="457200" y="1600200"/>
            <a:ext cx="8210550" cy="4926013"/>
          </a:xfrm>
        </p:spPr>
        <p:txBody>
          <a:bodyPr/>
          <a:lstStyle/>
          <a:p>
            <a:pPr eaLnBrk="1" hangingPunct="1"/>
            <a:r>
              <a:rPr lang="fr-CA" altLang="ko-KR">
                <a:ea typeface="ＭＳ Ｐゴシック" pitchFamily="34" charset="-128"/>
              </a:rPr>
              <a:t>On peut également éviter une énumération exponentielle</a:t>
            </a:r>
          </a:p>
          <a:p>
            <a:pPr lvl="1" eaLnBrk="1" hangingPunct="1"/>
            <a:r>
              <a:rPr lang="fr-CA" altLang="ko-KR">
                <a:ea typeface="ＭＳ Ｐゴシック" pitchFamily="34" charset="-128"/>
              </a:rPr>
              <a:t>exemple avec T=3</a:t>
            </a:r>
            <a:br>
              <a:rPr lang="fr-CA" altLang="ko-KR">
                <a:ea typeface="ＭＳ Ｐゴシック" pitchFamily="34" charset="-128"/>
              </a:rPr>
            </a:br>
            <a:r>
              <a:rPr lang="fr-CA" altLang="ko-KR">
                <a:ea typeface="ＭＳ Ｐゴシック" pitchFamily="34" charset="-128"/>
              </a:rPr>
              <a:t>max </a:t>
            </a:r>
            <a:r>
              <a:rPr lang="fr-CA" altLang="ko-KR" i="1">
                <a:ea typeface="ＭＳ Ｐゴシック" pitchFamily="34" charset="-128"/>
              </a:rPr>
              <a:t>P</a:t>
            </a:r>
            <a:r>
              <a:rPr lang="fr-CA" altLang="ko-KR">
                <a:ea typeface="ＭＳ Ｐゴシック" pitchFamily="34" charset="-128"/>
              </a:rPr>
              <a:t>(</a:t>
            </a:r>
            <a:r>
              <a:rPr lang="fr-CA" altLang="ko-KR" i="1">
                <a:ea typeface="ＭＳ Ｐゴシック" pitchFamily="34" charset="-128"/>
              </a:rPr>
              <a:t>h</a:t>
            </a:r>
            <a:r>
              <a:rPr lang="fr-CA" altLang="ko-KR">
                <a:ea typeface="ＭＳ Ｐゴシック" pitchFamily="34" charset="-128"/>
              </a:rPr>
              <a:t>*</a:t>
            </a:r>
            <a:r>
              <a:rPr lang="fr-CA" altLang="ko-KR" baseline="-25000">
                <a:ea typeface="ＭＳ Ｐゴシック" pitchFamily="34" charset="-128"/>
              </a:rPr>
              <a:t>1</a:t>
            </a:r>
            <a:r>
              <a:rPr lang="fr-CA" altLang="ko-KR">
                <a:ea typeface="ＭＳ Ｐゴシック" pitchFamily="34" charset="-128"/>
              </a:rPr>
              <a:t>) </a:t>
            </a:r>
            <a:r>
              <a:rPr lang="fr-CA" altLang="ko-KR" i="1">
                <a:ea typeface="ＭＳ Ｐゴシック" pitchFamily="34" charset="-128"/>
              </a:rPr>
              <a:t>P</a:t>
            </a:r>
            <a:r>
              <a:rPr lang="fr-CA" altLang="ko-KR">
                <a:ea typeface="ＭＳ Ｐゴシック" pitchFamily="34" charset="-128"/>
              </a:rPr>
              <a:t>(</a:t>
            </a:r>
            <a:r>
              <a:rPr lang="fr-CA" altLang="ko-KR" i="1">
                <a:ea typeface="ＭＳ Ｐゴシック" pitchFamily="34" charset="-128"/>
              </a:rPr>
              <a:t>s</a:t>
            </a:r>
            <a:r>
              <a:rPr lang="fr-CA" altLang="ko-KR" baseline="-25000">
                <a:ea typeface="ＭＳ Ｐゴシック" pitchFamily="34" charset="-128"/>
              </a:rPr>
              <a:t>1</a:t>
            </a:r>
            <a:r>
              <a:rPr lang="fr-CA" altLang="ko-KR">
                <a:ea typeface="ＭＳ Ｐゴシック" pitchFamily="34" charset="-128"/>
              </a:rPr>
              <a:t>|</a:t>
            </a:r>
            <a:r>
              <a:rPr lang="fr-CA" altLang="ko-KR" i="1">
                <a:ea typeface="ＭＳ Ｐゴシック" pitchFamily="34" charset="-128"/>
              </a:rPr>
              <a:t>h</a:t>
            </a:r>
            <a:r>
              <a:rPr lang="fr-CA" altLang="ko-KR">
                <a:ea typeface="ＭＳ Ｐゴシック" pitchFamily="34" charset="-128"/>
              </a:rPr>
              <a:t>*</a:t>
            </a:r>
            <a:r>
              <a:rPr lang="fr-CA" altLang="ko-KR" baseline="-25000">
                <a:ea typeface="ＭＳ Ｐゴシック" pitchFamily="34" charset="-128"/>
              </a:rPr>
              <a:t>1</a:t>
            </a:r>
            <a:r>
              <a:rPr lang="fr-CA" altLang="ko-KR">
                <a:ea typeface="ＭＳ Ｐゴシック" pitchFamily="34" charset="-128"/>
              </a:rPr>
              <a:t>) </a:t>
            </a:r>
            <a:r>
              <a:rPr lang="fr-CA" altLang="ko-KR" i="1">
                <a:ea typeface="ＭＳ Ｐゴシック" pitchFamily="34" charset="-128"/>
              </a:rPr>
              <a:t>P</a:t>
            </a:r>
            <a:r>
              <a:rPr lang="fr-CA" altLang="ko-KR">
                <a:ea typeface="ＭＳ Ｐゴシック" pitchFamily="34" charset="-128"/>
              </a:rPr>
              <a:t>(</a:t>
            </a:r>
            <a:r>
              <a:rPr lang="fr-CA" altLang="ko-KR" i="1">
                <a:ea typeface="ＭＳ Ｐゴシック" pitchFamily="34" charset="-128"/>
              </a:rPr>
              <a:t>h</a:t>
            </a:r>
            <a:r>
              <a:rPr lang="fr-CA" altLang="ko-KR">
                <a:ea typeface="ＭＳ Ｐゴシック" pitchFamily="34" charset="-128"/>
              </a:rPr>
              <a:t>*</a:t>
            </a:r>
            <a:r>
              <a:rPr lang="fr-CA" altLang="ko-KR" baseline="-25000">
                <a:ea typeface="ＭＳ Ｐゴシック" pitchFamily="34" charset="-128"/>
              </a:rPr>
              <a:t>2</a:t>
            </a:r>
            <a:r>
              <a:rPr lang="fr-CA" altLang="ko-KR">
                <a:ea typeface="ＭＳ Ｐゴシック" pitchFamily="34" charset="-128"/>
              </a:rPr>
              <a:t>|</a:t>
            </a:r>
            <a:r>
              <a:rPr lang="fr-CA" altLang="ko-KR" i="1">
                <a:ea typeface="ＭＳ Ｐゴシック" pitchFamily="34" charset="-128"/>
              </a:rPr>
              <a:t>h</a:t>
            </a:r>
            <a:r>
              <a:rPr lang="fr-CA" altLang="ko-KR">
                <a:ea typeface="ＭＳ Ｐゴシック" pitchFamily="34" charset="-128"/>
              </a:rPr>
              <a:t>*</a:t>
            </a:r>
            <a:r>
              <a:rPr lang="fr-CA" altLang="ko-KR" baseline="-25000">
                <a:ea typeface="ＭＳ Ｐゴシック" pitchFamily="34" charset="-128"/>
              </a:rPr>
              <a:t>1</a:t>
            </a:r>
            <a:r>
              <a:rPr lang="fr-CA" altLang="ko-KR">
                <a:ea typeface="ＭＳ Ｐゴシック" pitchFamily="34" charset="-128"/>
              </a:rPr>
              <a:t>) </a:t>
            </a:r>
            <a:r>
              <a:rPr lang="fr-CA" altLang="ko-KR" i="1">
                <a:ea typeface="ＭＳ Ｐゴシック" pitchFamily="34" charset="-128"/>
              </a:rPr>
              <a:t>P</a:t>
            </a:r>
            <a:r>
              <a:rPr lang="fr-CA" altLang="ko-KR">
                <a:ea typeface="ＭＳ Ｐゴシック" pitchFamily="34" charset="-128"/>
              </a:rPr>
              <a:t>(</a:t>
            </a:r>
            <a:r>
              <a:rPr lang="fr-CA" altLang="ko-KR" i="1">
                <a:ea typeface="ＭＳ Ｐゴシック" pitchFamily="34" charset="-128"/>
              </a:rPr>
              <a:t>s</a:t>
            </a:r>
            <a:r>
              <a:rPr lang="fr-CA" altLang="ko-KR" baseline="-25000">
                <a:ea typeface="ＭＳ Ｐゴシック" pitchFamily="34" charset="-128"/>
              </a:rPr>
              <a:t>2</a:t>
            </a:r>
            <a:r>
              <a:rPr lang="fr-CA" altLang="ko-KR">
                <a:ea typeface="ＭＳ Ｐゴシック" pitchFamily="34" charset="-128"/>
              </a:rPr>
              <a:t>|</a:t>
            </a:r>
            <a:r>
              <a:rPr lang="fr-CA" altLang="ko-KR" i="1">
                <a:ea typeface="ＭＳ Ｐゴシック" pitchFamily="34" charset="-128"/>
              </a:rPr>
              <a:t>h</a:t>
            </a:r>
            <a:r>
              <a:rPr lang="fr-CA" altLang="ko-KR">
                <a:ea typeface="ＭＳ Ｐゴシック" pitchFamily="34" charset="-128"/>
              </a:rPr>
              <a:t>*</a:t>
            </a:r>
            <a:r>
              <a:rPr lang="fr-CA" altLang="ko-KR" baseline="-25000">
                <a:ea typeface="ＭＳ Ｐゴシック" pitchFamily="34" charset="-128"/>
              </a:rPr>
              <a:t>2</a:t>
            </a:r>
            <a:r>
              <a:rPr lang="fr-CA" altLang="ko-KR">
                <a:ea typeface="ＭＳ Ｐゴシック" pitchFamily="34" charset="-128"/>
              </a:rPr>
              <a:t>) </a:t>
            </a:r>
            <a:r>
              <a:rPr lang="fr-CA" altLang="ko-KR" i="1">
                <a:ea typeface="ＭＳ Ｐゴシック" pitchFamily="34" charset="-128"/>
              </a:rPr>
              <a:t>P</a:t>
            </a:r>
            <a:r>
              <a:rPr lang="fr-CA" altLang="ko-KR">
                <a:ea typeface="ＭＳ Ｐゴシック" pitchFamily="34" charset="-128"/>
              </a:rPr>
              <a:t>(</a:t>
            </a:r>
            <a:r>
              <a:rPr lang="fr-CA" altLang="ko-KR" i="1">
                <a:ea typeface="ＭＳ Ｐゴシック" pitchFamily="34" charset="-128"/>
              </a:rPr>
              <a:t>h</a:t>
            </a:r>
            <a:r>
              <a:rPr lang="fr-CA" altLang="ko-KR">
                <a:ea typeface="ＭＳ Ｐゴシック" pitchFamily="34" charset="-128"/>
              </a:rPr>
              <a:t>*</a:t>
            </a:r>
            <a:r>
              <a:rPr lang="fr-CA" altLang="ko-KR" baseline="-25000">
                <a:ea typeface="ＭＳ Ｐゴシック" pitchFamily="34" charset="-128"/>
              </a:rPr>
              <a:t>3</a:t>
            </a:r>
            <a:r>
              <a:rPr lang="fr-CA" altLang="ko-KR">
                <a:ea typeface="ＭＳ Ｐゴシック" pitchFamily="34" charset="-128"/>
              </a:rPr>
              <a:t>|</a:t>
            </a:r>
            <a:r>
              <a:rPr lang="fr-CA" altLang="ko-KR" i="1">
                <a:ea typeface="ＭＳ Ｐゴシック" pitchFamily="34" charset="-128"/>
              </a:rPr>
              <a:t>h</a:t>
            </a:r>
            <a:r>
              <a:rPr lang="fr-CA" altLang="ko-KR">
                <a:ea typeface="ＭＳ Ｐゴシック" pitchFamily="34" charset="-128"/>
              </a:rPr>
              <a:t>*</a:t>
            </a:r>
            <a:r>
              <a:rPr lang="fr-CA" altLang="ko-KR" baseline="-25000">
                <a:ea typeface="ＭＳ Ｐゴシック" pitchFamily="34" charset="-128"/>
              </a:rPr>
              <a:t>2</a:t>
            </a:r>
            <a:r>
              <a:rPr lang="fr-CA" altLang="ko-KR">
                <a:ea typeface="ＭＳ Ｐゴシック" pitchFamily="34" charset="-128"/>
              </a:rPr>
              <a:t>) </a:t>
            </a:r>
            <a:r>
              <a:rPr lang="fr-CA" altLang="ko-KR" i="1">
                <a:ea typeface="ＭＳ Ｐゴシック" pitchFamily="34" charset="-128"/>
              </a:rPr>
              <a:t>P</a:t>
            </a:r>
            <a:r>
              <a:rPr lang="fr-CA" altLang="ko-KR">
                <a:ea typeface="ＭＳ Ｐゴシック" pitchFamily="34" charset="-128"/>
              </a:rPr>
              <a:t>(</a:t>
            </a:r>
            <a:r>
              <a:rPr lang="fr-CA" altLang="ko-KR" i="1">
                <a:ea typeface="ＭＳ Ｐゴシック" pitchFamily="34" charset="-128"/>
              </a:rPr>
              <a:t>s</a:t>
            </a:r>
            <a:r>
              <a:rPr lang="fr-CA" altLang="ko-KR" baseline="-25000">
                <a:ea typeface="ＭＳ Ｐゴシック" pitchFamily="34" charset="-128"/>
              </a:rPr>
              <a:t>3</a:t>
            </a:r>
            <a:r>
              <a:rPr lang="fr-CA" altLang="ko-KR">
                <a:ea typeface="ＭＳ Ｐゴシック" pitchFamily="34" charset="-128"/>
              </a:rPr>
              <a:t>|</a:t>
            </a:r>
            <a:r>
              <a:rPr lang="fr-CA" altLang="ko-KR" i="1">
                <a:ea typeface="ＭＳ Ｐゴシック" pitchFamily="34" charset="-128"/>
              </a:rPr>
              <a:t>h</a:t>
            </a:r>
            <a:r>
              <a:rPr lang="fr-CA" altLang="ko-KR">
                <a:ea typeface="ＭＳ Ｐゴシック" pitchFamily="34" charset="-128"/>
              </a:rPr>
              <a:t>*</a:t>
            </a:r>
            <a:r>
              <a:rPr lang="fr-CA" altLang="ko-KR" baseline="-25000">
                <a:ea typeface="ＭＳ Ｐゴシック" pitchFamily="34" charset="-128"/>
              </a:rPr>
              <a:t>3</a:t>
            </a:r>
            <a:r>
              <a:rPr lang="fr-CA" altLang="ko-KR">
                <a:ea typeface="ＭＳ Ｐゴシック" pitchFamily="34" charset="-128"/>
              </a:rPr>
              <a:t>)</a:t>
            </a:r>
            <a:br>
              <a:rPr lang="fr-CA" altLang="ko-KR">
                <a:ea typeface="ＭＳ Ｐゴシック" pitchFamily="34" charset="-128"/>
              </a:rPr>
            </a:br>
            <a:br>
              <a:rPr lang="fr-CA" altLang="ko-KR">
                <a:ea typeface="ＭＳ Ｐゴシック" pitchFamily="34" charset="-128"/>
              </a:rPr>
            </a:br>
            <a:r>
              <a:rPr lang="fr-CA" altLang="ko-KR">
                <a:ea typeface="ＭＳ Ｐゴシック" pitchFamily="34" charset="-128"/>
              </a:rPr>
              <a:t>= max </a:t>
            </a:r>
            <a:r>
              <a:rPr lang="fr-CA" altLang="ko-KR" i="1">
                <a:ea typeface="ＭＳ Ｐゴシック" pitchFamily="34" charset="-128"/>
              </a:rPr>
              <a:t>P</a:t>
            </a:r>
            <a:r>
              <a:rPr lang="fr-CA" altLang="ko-KR">
                <a:ea typeface="ＭＳ Ｐゴシック" pitchFamily="34" charset="-128"/>
              </a:rPr>
              <a:t>(</a:t>
            </a:r>
            <a:r>
              <a:rPr lang="fr-CA" altLang="ko-KR" i="1">
                <a:ea typeface="ＭＳ Ｐゴシック" pitchFamily="34" charset="-128"/>
              </a:rPr>
              <a:t>s</a:t>
            </a:r>
            <a:r>
              <a:rPr lang="fr-CA" altLang="ko-KR" baseline="-25000">
                <a:ea typeface="ＭＳ Ｐゴシック" pitchFamily="34" charset="-128"/>
              </a:rPr>
              <a:t>3</a:t>
            </a:r>
            <a:r>
              <a:rPr lang="fr-CA" altLang="ko-KR">
                <a:ea typeface="ＭＳ Ｐゴシック" pitchFamily="34" charset="-128"/>
              </a:rPr>
              <a:t>|</a:t>
            </a:r>
            <a:r>
              <a:rPr lang="fr-CA" altLang="ko-KR" i="1">
                <a:ea typeface="ＭＳ Ｐゴシック" pitchFamily="34" charset="-128"/>
              </a:rPr>
              <a:t>h</a:t>
            </a:r>
            <a:r>
              <a:rPr lang="fr-CA" altLang="ko-KR">
                <a:ea typeface="ＭＳ Ｐゴシック" pitchFamily="34" charset="-128"/>
              </a:rPr>
              <a:t>*</a:t>
            </a:r>
            <a:r>
              <a:rPr lang="fr-CA" altLang="ko-KR" baseline="-25000">
                <a:ea typeface="ＭＳ Ｐゴシック" pitchFamily="34" charset="-128"/>
              </a:rPr>
              <a:t>3</a:t>
            </a:r>
            <a:r>
              <a:rPr lang="fr-CA" altLang="ko-KR">
                <a:ea typeface="ＭＳ Ｐゴシック" pitchFamily="34" charset="-128"/>
              </a:rPr>
              <a:t>) max </a:t>
            </a:r>
            <a:r>
              <a:rPr lang="fr-CA" altLang="ko-KR" i="1">
                <a:ea typeface="ＭＳ Ｐゴシック" pitchFamily="34" charset="-128"/>
              </a:rPr>
              <a:t>P</a:t>
            </a:r>
            <a:r>
              <a:rPr lang="fr-CA" altLang="ko-KR">
                <a:ea typeface="ＭＳ Ｐゴシック" pitchFamily="34" charset="-128"/>
              </a:rPr>
              <a:t>(</a:t>
            </a:r>
            <a:r>
              <a:rPr lang="fr-CA" altLang="ko-KR" i="1">
                <a:ea typeface="ＭＳ Ｐゴシック" pitchFamily="34" charset="-128"/>
              </a:rPr>
              <a:t>s</a:t>
            </a:r>
            <a:r>
              <a:rPr lang="fr-CA" altLang="ko-KR" baseline="-25000">
                <a:ea typeface="ＭＳ Ｐゴシック" pitchFamily="34" charset="-128"/>
              </a:rPr>
              <a:t>2</a:t>
            </a:r>
            <a:r>
              <a:rPr lang="fr-CA" altLang="ko-KR">
                <a:ea typeface="ＭＳ Ｐゴシック" pitchFamily="34" charset="-128"/>
              </a:rPr>
              <a:t>|</a:t>
            </a:r>
            <a:r>
              <a:rPr lang="fr-CA" altLang="ko-KR" i="1">
                <a:ea typeface="ＭＳ Ｐゴシック" pitchFamily="34" charset="-128"/>
              </a:rPr>
              <a:t>h</a:t>
            </a:r>
            <a:r>
              <a:rPr lang="fr-CA" altLang="ko-KR">
                <a:ea typeface="ＭＳ Ｐゴシック" pitchFamily="34" charset="-128"/>
              </a:rPr>
              <a:t>*</a:t>
            </a:r>
            <a:r>
              <a:rPr lang="fr-CA" altLang="ko-KR" baseline="-25000">
                <a:ea typeface="ＭＳ Ｐゴシック" pitchFamily="34" charset="-128"/>
              </a:rPr>
              <a:t>2</a:t>
            </a:r>
            <a:r>
              <a:rPr lang="fr-CA" altLang="ko-KR">
                <a:ea typeface="ＭＳ Ｐゴシック" pitchFamily="34" charset="-128"/>
              </a:rPr>
              <a:t>) </a:t>
            </a:r>
            <a:r>
              <a:rPr lang="fr-CA" altLang="ko-KR" i="1">
                <a:ea typeface="ＭＳ Ｐゴシック" pitchFamily="34" charset="-128"/>
              </a:rPr>
              <a:t>P</a:t>
            </a:r>
            <a:r>
              <a:rPr lang="fr-CA" altLang="ko-KR">
                <a:ea typeface="ＭＳ Ｐゴシック" pitchFamily="34" charset="-128"/>
              </a:rPr>
              <a:t>(</a:t>
            </a:r>
            <a:r>
              <a:rPr lang="fr-CA" altLang="ko-KR" i="1">
                <a:ea typeface="ＭＳ Ｐゴシック" pitchFamily="34" charset="-128"/>
              </a:rPr>
              <a:t>h</a:t>
            </a:r>
            <a:r>
              <a:rPr lang="fr-CA" altLang="ko-KR">
                <a:ea typeface="ＭＳ Ｐゴシック" pitchFamily="34" charset="-128"/>
              </a:rPr>
              <a:t>*</a:t>
            </a:r>
            <a:r>
              <a:rPr lang="fr-CA" altLang="ko-KR" baseline="-25000">
                <a:ea typeface="ＭＳ Ｐゴシック" pitchFamily="34" charset="-128"/>
              </a:rPr>
              <a:t>3</a:t>
            </a:r>
            <a:r>
              <a:rPr lang="fr-CA" altLang="ko-KR">
                <a:ea typeface="ＭＳ Ｐゴシック" pitchFamily="34" charset="-128"/>
              </a:rPr>
              <a:t>|</a:t>
            </a:r>
            <a:r>
              <a:rPr lang="fr-CA" altLang="ko-KR" i="1">
                <a:ea typeface="ＭＳ Ｐゴシック" pitchFamily="34" charset="-128"/>
              </a:rPr>
              <a:t>h</a:t>
            </a:r>
            <a:r>
              <a:rPr lang="fr-CA" altLang="ko-KR">
                <a:ea typeface="ＭＳ Ｐゴシック" pitchFamily="34" charset="-128"/>
              </a:rPr>
              <a:t>*</a:t>
            </a:r>
            <a:r>
              <a:rPr lang="fr-CA" altLang="ko-KR" baseline="-25000">
                <a:ea typeface="ＭＳ Ｐゴシック" pitchFamily="34" charset="-128"/>
              </a:rPr>
              <a:t>2</a:t>
            </a:r>
            <a:r>
              <a:rPr lang="fr-CA" altLang="ko-KR">
                <a:ea typeface="ＭＳ Ｐゴシック" pitchFamily="34" charset="-128"/>
              </a:rPr>
              <a:t>) max </a:t>
            </a:r>
            <a:r>
              <a:rPr lang="fr-CA" altLang="ko-KR" i="1">
                <a:ea typeface="ＭＳ Ｐゴシック" pitchFamily="34" charset="-128"/>
              </a:rPr>
              <a:t>P</a:t>
            </a:r>
            <a:r>
              <a:rPr lang="fr-CA" altLang="ko-KR">
                <a:ea typeface="ＭＳ Ｐゴシック" pitchFamily="34" charset="-128"/>
              </a:rPr>
              <a:t>(</a:t>
            </a:r>
            <a:r>
              <a:rPr lang="fr-CA" altLang="ko-KR" i="1">
                <a:ea typeface="ＭＳ Ｐゴシック" pitchFamily="34" charset="-128"/>
              </a:rPr>
              <a:t>h</a:t>
            </a:r>
            <a:r>
              <a:rPr lang="fr-CA" altLang="ko-KR">
                <a:ea typeface="ＭＳ Ｐゴシック" pitchFamily="34" charset="-128"/>
              </a:rPr>
              <a:t>*</a:t>
            </a:r>
            <a:r>
              <a:rPr lang="fr-CA" altLang="ko-KR" baseline="-25000">
                <a:ea typeface="ＭＳ Ｐゴシック" pitchFamily="34" charset="-128"/>
              </a:rPr>
              <a:t>2</a:t>
            </a:r>
            <a:r>
              <a:rPr lang="fr-CA" altLang="ko-KR">
                <a:ea typeface="ＭＳ Ｐゴシック" pitchFamily="34" charset="-128"/>
              </a:rPr>
              <a:t>|</a:t>
            </a:r>
            <a:r>
              <a:rPr lang="fr-CA" altLang="ko-KR" i="1">
                <a:ea typeface="ＭＳ Ｐゴシック" pitchFamily="34" charset="-128"/>
              </a:rPr>
              <a:t>h</a:t>
            </a:r>
            <a:r>
              <a:rPr lang="fr-CA" altLang="ko-KR">
                <a:ea typeface="ＭＳ Ｐゴシック" pitchFamily="34" charset="-128"/>
              </a:rPr>
              <a:t>*</a:t>
            </a:r>
            <a:r>
              <a:rPr lang="fr-CA" altLang="ko-KR" baseline="-25000">
                <a:ea typeface="ＭＳ Ｐゴシック" pitchFamily="34" charset="-128"/>
              </a:rPr>
              <a:t>1</a:t>
            </a:r>
            <a:r>
              <a:rPr lang="fr-CA" altLang="ko-KR">
                <a:ea typeface="ＭＳ Ｐゴシック" pitchFamily="34" charset="-128"/>
              </a:rPr>
              <a:t>) </a:t>
            </a:r>
            <a:r>
              <a:rPr lang="fr-CA" altLang="ko-KR" i="1">
                <a:ea typeface="ＭＳ Ｐゴシック" pitchFamily="34" charset="-128"/>
              </a:rPr>
              <a:t>P</a:t>
            </a:r>
            <a:r>
              <a:rPr lang="fr-CA" altLang="ko-KR">
                <a:ea typeface="ＭＳ Ｐゴシック" pitchFamily="34" charset="-128"/>
              </a:rPr>
              <a:t>(</a:t>
            </a:r>
            <a:r>
              <a:rPr lang="fr-CA" altLang="ko-KR" i="1">
                <a:ea typeface="ＭＳ Ｐゴシック" pitchFamily="34" charset="-128"/>
              </a:rPr>
              <a:t>h</a:t>
            </a:r>
            <a:r>
              <a:rPr lang="fr-CA" altLang="ko-KR">
                <a:ea typeface="ＭＳ Ｐゴシック" pitchFamily="34" charset="-128"/>
              </a:rPr>
              <a:t>*</a:t>
            </a:r>
            <a:r>
              <a:rPr lang="fr-CA" altLang="ko-KR" baseline="-25000">
                <a:ea typeface="ＭＳ Ｐゴシック" pitchFamily="34" charset="-128"/>
              </a:rPr>
              <a:t>1</a:t>
            </a:r>
            <a:r>
              <a:rPr lang="fr-CA" altLang="ko-KR">
                <a:ea typeface="ＭＳ Ｐゴシック" pitchFamily="34" charset="-128"/>
              </a:rPr>
              <a:t>) </a:t>
            </a:r>
            <a:r>
              <a:rPr lang="fr-CA" altLang="ko-KR" i="1">
                <a:ea typeface="ＭＳ Ｐゴシック" pitchFamily="34" charset="-128"/>
              </a:rPr>
              <a:t>P</a:t>
            </a:r>
            <a:r>
              <a:rPr lang="fr-CA" altLang="ko-KR">
                <a:ea typeface="ＭＳ Ｐゴシック" pitchFamily="34" charset="-128"/>
              </a:rPr>
              <a:t>(</a:t>
            </a:r>
            <a:r>
              <a:rPr lang="fr-CA" altLang="ko-KR" i="1">
                <a:ea typeface="ＭＳ Ｐゴシック" pitchFamily="34" charset="-128"/>
              </a:rPr>
              <a:t>s</a:t>
            </a:r>
            <a:r>
              <a:rPr lang="fr-CA" altLang="ko-KR" baseline="-25000">
                <a:ea typeface="ＭＳ Ｐゴシック" pitchFamily="34" charset="-128"/>
              </a:rPr>
              <a:t>1</a:t>
            </a:r>
            <a:r>
              <a:rPr lang="fr-CA" altLang="ko-KR">
                <a:ea typeface="ＭＳ Ｐゴシック" pitchFamily="34" charset="-128"/>
              </a:rPr>
              <a:t>|</a:t>
            </a:r>
            <a:r>
              <a:rPr lang="fr-CA" altLang="ko-KR" i="1">
                <a:ea typeface="ＭＳ Ｐゴシック" pitchFamily="34" charset="-128"/>
              </a:rPr>
              <a:t>h</a:t>
            </a:r>
            <a:r>
              <a:rPr lang="fr-CA" altLang="ko-KR">
                <a:ea typeface="ＭＳ Ｐゴシック" pitchFamily="34" charset="-128"/>
              </a:rPr>
              <a:t>*</a:t>
            </a:r>
            <a:r>
              <a:rPr lang="fr-CA" altLang="ko-KR" baseline="-25000">
                <a:ea typeface="ＭＳ Ｐゴシック" pitchFamily="34" charset="-128"/>
              </a:rPr>
              <a:t>1</a:t>
            </a:r>
            <a:r>
              <a:rPr lang="fr-CA" altLang="ko-KR">
                <a:ea typeface="ＭＳ Ｐゴシック" pitchFamily="34" charset="-128"/>
              </a:rPr>
              <a:t>) </a:t>
            </a:r>
            <a:br>
              <a:rPr lang="fr-CA" altLang="ko-KR">
                <a:ea typeface="ＭＳ Ｐゴシック" pitchFamily="34" charset="-128"/>
              </a:rPr>
            </a:br>
            <a:endParaRPr lang="fr-CA" altLang="ko-KR">
              <a:ea typeface="ＭＳ Ｐゴシック" pitchFamily="34" charset="-128"/>
            </a:endParaRPr>
          </a:p>
          <a:p>
            <a:pPr eaLnBrk="1" hangingPunct="1"/>
            <a:r>
              <a:rPr lang="fr-CA" altLang="ko-KR">
                <a:ea typeface="ＭＳ Ｐゴシック" pitchFamily="34" charset="-128"/>
              </a:rPr>
              <a:t>Solution: </a:t>
            </a:r>
            <a:r>
              <a:rPr lang="fr-CA" altLang="ko-KR" b="1">
                <a:ea typeface="ＭＳ Ｐゴシック" pitchFamily="34" charset="-128"/>
              </a:rPr>
              <a:t>programmation dynamique</a:t>
            </a:r>
            <a:r>
              <a:rPr lang="fr-CA" altLang="ko-KR">
                <a:ea typeface="ＭＳ Ｐゴシック" pitchFamily="34" charset="-128"/>
              </a:rPr>
              <a:t>, avec un </a:t>
            </a:r>
            <a:r>
              <a:rPr lang="fr-CA" altLang="ko-KR" b="1">
                <a:ea typeface="ＭＳ Ｐゴシック" pitchFamily="34" charset="-128"/>
              </a:rPr>
              <a:t>max au lieu de la somme</a:t>
            </a:r>
          </a:p>
          <a:p>
            <a:pPr lvl="1" eaLnBrk="1" hangingPunct="1"/>
            <a:r>
              <a:rPr lang="fr-CA" altLang="ko-KR">
                <a:ea typeface="ＭＳ Ｐゴシック" pitchFamily="34" charset="-128"/>
              </a:rPr>
              <a:t>Notons α*(i,t) = </a:t>
            </a:r>
            <a:r>
              <a:rPr lang="fr-CA" altLang="ko-KR" i="1">
                <a:ea typeface="ＭＳ Ｐゴシック" pitchFamily="34" charset="-128"/>
              </a:rPr>
              <a:t>P</a:t>
            </a:r>
            <a:r>
              <a:rPr lang="fr-CA" altLang="ko-KR">
                <a:ea typeface="ＭＳ Ｐゴシック" pitchFamily="34" charset="-128"/>
              </a:rPr>
              <a:t>(</a:t>
            </a:r>
            <a:r>
              <a:rPr lang="fr-CA" altLang="ko-KR" i="1">
                <a:ea typeface="ＭＳ Ｐゴシック" pitchFamily="34" charset="-128"/>
              </a:rPr>
              <a:t>S</a:t>
            </a:r>
            <a:r>
              <a:rPr lang="fr-CA" altLang="ko-KR" baseline="-25000">
                <a:ea typeface="ＭＳ Ｐゴシック" pitchFamily="34" charset="-128"/>
              </a:rPr>
              <a:t>1:t</a:t>
            </a:r>
            <a:r>
              <a:rPr lang="fr-CA" altLang="ko-KR">
                <a:ea typeface="ＭＳ Ｐゴシック" pitchFamily="34" charset="-128"/>
              </a:rPr>
              <a:t>=</a:t>
            </a:r>
            <a:r>
              <a:rPr lang="fr-CA" altLang="ko-KR" i="1">
                <a:ea typeface="ＭＳ Ｐゴシック" pitchFamily="34" charset="-128"/>
              </a:rPr>
              <a:t>s</a:t>
            </a:r>
            <a:r>
              <a:rPr lang="fr-CA" altLang="ko-KR" baseline="-25000">
                <a:ea typeface="ＭＳ Ｐゴシック" pitchFamily="34" charset="-128"/>
              </a:rPr>
              <a:t>1:t</a:t>
            </a:r>
            <a:r>
              <a:rPr lang="fr-CA" altLang="ko-KR">
                <a:ea typeface="ＭＳ Ｐゴシック" pitchFamily="34" charset="-128"/>
              </a:rPr>
              <a:t>, </a:t>
            </a:r>
            <a:r>
              <a:rPr lang="fr-CA" altLang="ko-KR" i="1">
                <a:ea typeface="ＭＳ Ｐゴシック" pitchFamily="34" charset="-128"/>
              </a:rPr>
              <a:t>H</a:t>
            </a:r>
            <a:r>
              <a:rPr lang="fr-CA" altLang="ko-KR" i="1" baseline="-25000">
                <a:ea typeface="ＭＳ Ｐゴシック" pitchFamily="34" charset="-128"/>
              </a:rPr>
              <a:t>1:t-1</a:t>
            </a:r>
            <a:r>
              <a:rPr lang="fr-CA" altLang="ko-KR">
                <a:ea typeface="ＭＳ Ｐゴシック" pitchFamily="34" charset="-128"/>
              </a:rPr>
              <a:t> = </a:t>
            </a:r>
            <a:r>
              <a:rPr lang="fr-CA" altLang="ko-KR" i="1">
                <a:ea typeface="ＭＳ Ｐゴシック" pitchFamily="34" charset="-128"/>
              </a:rPr>
              <a:t>h</a:t>
            </a:r>
            <a:r>
              <a:rPr lang="fr-CA" altLang="ko-KR">
                <a:ea typeface="ＭＳ Ｐゴシック" pitchFamily="34" charset="-128"/>
              </a:rPr>
              <a:t>*</a:t>
            </a:r>
            <a:r>
              <a:rPr lang="fr-CA" altLang="ko-KR" i="1" baseline="-25000">
                <a:ea typeface="ＭＳ Ｐゴシック" pitchFamily="34" charset="-128"/>
              </a:rPr>
              <a:t>1:t-1</a:t>
            </a:r>
            <a:r>
              <a:rPr lang="fr-CA" altLang="ko-KR">
                <a:ea typeface="ＭＳ Ｐゴシック" pitchFamily="34" charset="-128"/>
              </a:rPr>
              <a:t>, </a:t>
            </a:r>
            <a:r>
              <a:rPr lang="fr-CA" altLang="ko-KR" i="1">
                <a:ea typeface="ＭＳ Ｐゴシック" pitchFamily="34" charset="-128"/>
              </a:rPr>
              <a:t>H</a:t>
            </a:r>
            <a:r>
              <a:rPr lang="fr-CA" altLang="ko-KR" i="1" baseline="-25000">
                <a:ea typeface="ＭＳ Ｐゴシック" pitchFamily="34" charset="-128"/>
              </a:rPr>
              <a:t>t</a:t>
            </a:r>
            <a:r>
              <a:rPr lang="fr-CA" altLang="ko-KR">
                <a:ea typeface="ＭＳ Ｐゴシック" pitchFamily="34" charset="-128"/>
              </a:rPr>
              <a:t> = </a:t>
            </a:r>
            <a:r>
              <a:rPr lang="fr-CA" altLang="ko-KR" i="1">
                <a:ea typeface="ＭＳ Ｐゴシック" pitchFamily="34" charset="-128"/>
              </a:rPr>
              <a:t>i</a:t>
            </a:r>
            <a:r>
              <a:rPr lang="fr-CA" altLang="ko-KR">
                <a:ea typeface="ＭＳ Ｐゴシック" pitchFamily="34" charset="-128"/>
              </a:rPr>
              <a:t>)</a:t>
            </a:r>
          </a:p>
          <a:p>
            <a:pPr lvl="1" eaLnBrk="1" hangingPunct="1"/>
            <a:r>
              <a:rPr lang="fr-CA" altLang="ko-KR">
                <a:ea typeface="ＭＳ Ｐゴシック" pitchFamily="34" charset="-128"/>
              </a:rPr>
              <a:t>Recursivement, on a:</a:t>
            </a:r>
            <a:br>
              <a:rPr lang="fr-CA" altLang="ko-KR">
                <a:ea typeface="ＭＳ Ｐゴシック" pitchFamily="34" charset="-128"/>
              </a:rPr>
            </a:br>
            <a:r>
              <a:rPr lang="fr-CA" altLang="ko-KR">
                <a:ea typeface="ＭＳ Ｐゴシック" pitchFamily="34" charset="-128"/>
              </a:rPr>
              <a:t>α*(i,t+1) = max</a:t>
            </a:r>
            <a:r>
              <a:rPr lang="fr-CA" altLang="ko-KR" i="1" baseline="-25000">
                <a:ea typeface="ＭＳ Ｐゴシック" pitchFamily="34" charset="-128"/>
              </a:rPr>
              <a:t>j</a:t>
            </a:r>
            <a:r>
              <a:rPr lang="fr-CA" altLang="ko-KR">
                <a:ea typeface="ＭＳ Ｐゴシック" pitchFamily="34" charset="-128"/>
              </a:rPr>
              <a:t> </a:t>
            </a:r>
            <a:r>
              <a:rPr lang="fr-CA" altLang="ko-KR" i="1">
                <a:ea typeface="ＭＳ Ｐゴシック" pitchFamily="34" charset="-128"/>
              </a:rPr>
              <a:t>P</a:t>
            </a:r>
            <a:r>
              <a:rPr lang="fr-CA" altLang="ko-KR">
                <a:ea typeface="ＭＳ Ｐゴシック" pitchFamily="34" charset="-128"/>
              </a:rPr>
              <a:t>(</a:t>
            </a:r>
            <a:r>
              <a:rPr lang="fr-CA" altLang="ko-KR" i="1">
                <a:ea typeface="ＭＳ Ｐゴシック" pitchFamily="34" charset="-128"/>
              </a:rPr>
              <a:t>S</a:t>
            </a:r>
            <a:r>
              <a:rPr lang="fr-CA" altLang="ko-KR" baseline="-25000">
                <a:ea typeface="ＭＳ Ｐゴシック" pitchFamily="34" charset="-128"/>
              </a:rPr>
              <a:t>1:t+1</a:t>
            </a:r>
            <a:r>
              <a:rPr lang="fr-CA" altLang="ko-KR">
                <a:ea typeface="ＭＳ Ｐゴシック" pitchFamily="34" charset="-128"/>
              </a:rPr>
              <a:t>=</a:t>
            </a:r>
            <a:r>
              <a:rPr lang="fr-CA" altLang="ko-KR" i="1">
                <a:ea typeface="ＭＳ Ｐゴシック" pitchFamily="34" charset="-128"/>
              </a:rPr>
              <a:t>s</a:t>
            </a:r>
            <a:r>
              <a:rPr lang="fr-CA" altLang="ko-KR" baseline="-25000">
                <a:ea typeface="ＭＳ Ｐゴシック" pitchFamily="34" charset="-128"/>
              </a:rPr>
              <a:t>1:t+1</a:t>
            </a:r>
            <a:r>
              <a:rPr lang="fr-CA" altLang="ko-KR">
                <a:ea typeface="ＭＳ Ｐゴシック" pitchFamily="34" charset="-128"/>
              </a:rPr>
              <a:t>, </a:t>
            </a:r>
            <a:r>
              <a:rPr lang="fr-CA" altLang="ko-KR" i="1">
                <a:ea typeface="ＭＳ Ｐゴシック" pitchFamily="34" charset="-128"/>
              </a:rPr>
              <a:t>H</a:t>
            </a:r>
            <a:r>
              <a:rPr lang="fr-CA" altLang="ko-KR" i="1" baseline="-25000">
                <a:ea typeface="ＭＳ Ｐゴシック" pitchFamily="34" charset="-128"/>
              </a:rPr>
              <a:t>1:t-1</a:t>
            </a:r>
            <a:r>
              <a:rPr lang="fr-CA" altLang="ko-KR">
                <a:ea typeface="ＭＳ Ｐゴシック" pitchFamily="34" charset="-128"/>
              </a:rPr>
              <a:t> = </a:t>
            </a:r>
            <a:r>
              <a:rPr lang="fr-CA" altLang="ko-KR" i="1">
                <a:ea typeface="ＭＳ Ｐゴシック" pitchFamily="34" charset="-128"/>
              </a:rPr>
              <a:t>h</a:t>
            </a:r>
            <a:r>
              <a:rPr lang="fr-CA" altLang="ko-KR">
                <a:ea typeface="ＭＳ Ｐゴシック" pitchFamily="34" charset="-128"/>
              </a:rPr>
              <a:t>*</a:t>
            </a:r>
            <a:r>
              <a:rPr lang="fr-CA" altLang="ko-KR" i="1" baseline="-25000">
                <a:ea typeface="ＭＳ Ｐゴシック" pitchFamily="34" charset="-128"/>
              </a:rPr>
              <a:t>1:t-1</a:t>
            </a:r>
            <a:r>
              <a:rPr lang="fr-CA" altLang="ko-KR">
                <a:ea typeface="ＭＳ Ｐゴシック" pitchFamily="34" charset="-128"/>
              </a:rPr>
              <a:t>, </a:t>
            </a:r>
            <a:r>
              <a:rPr lang="fr-CA" altLang="ko-KR" i="1">
                <a:ea typeface="ＭＳ Ｐゴシック" pitchFamily="34" charset="-128"/>
              </a:rPr>
              <a:t>H</a:t>
            </a:r>
            <a:r>
              <a:rPr lang="fr-CA" altLang="ko-KR" i="1" baseline="-25000">
                <a:ea typeface="ＭＳ Ｐゴシック" pitchFamily="34" charset="-128"/>
              </a:rPr>
              <a:t>t</a:t>
            </a:r>
            <a:r>
              <a:rPr lang="fr-CA" altLang="ko-KR">
                <a:ea typeface="ＭＳ Ｐゴシック" pitchFamily="34" charset="-128"/>
              </a:rPr>
              <a:t> = </a:t>
            </a:r>
            <a:r>
              <a:rPr lang="fr-CA" altLang="ko-KR" i="1">
                <a:ea typeface="ＭＳ Ｐゴシック" pitchFamily="34" charset="-128"/>
              </a:rPr>
              <a:t>j, H</a:t>
            </a:r>
            <a:r>
              <a:rPr lang="fr-CA" altLang="ko-KR" i="1" baseline="-25000">
                <a:ea typeface="ＭＳ Ｐゴシック" pitchFamily="34" charset="-128"/>
              </a:rPr>
              <a:t>t+1 </a:t>
            </a:r>
            <a:r>
              <a:rPr lang="fr-CA" altLang="ko-KR">
                <a:ea typeface="ＭＳ Ｐゴシック" pitchFamily="34" charset="-128"/>
              </a:rPr>
              <a:t>= </a:t>
            </a:r>
            <a:r>
              <a:rPr lang="fr-CA" altLang="ko-KR" i="1">
                <a:ea typeface="ＭＳ Ｐゴシック" pitchFamily="34" charset="-128"/>
              </a:rPr>
              <a:t>i</a:t>
            </a:r>
            <a:r>
              <a:rPr lang="fr-CA" altLang="ko-KR">
                <a:ea typeface="ＭＳ Ｐゴシック" pitchFamily="34" charset="-128"/>
              </a:rPr>
              <a:t>)</a:t>
            </a:r>
            <a:br>
              <a:rPr lang="fr-CA" altLang="ko-KR">
                <a:ea typeface="ＭＳ Ｐゴシック" pitchFamily="34" charset="-128"/>
              </a:rPr>
            </a:br>
            <a:r>
              <a:rPr lang="fr-CA" altLang="ko-KR">
                <a:ea typeface="ＭＳ Ｐゴシック" pitchFamily="34" charset="-128"/>
              </a:rPr>
              <a:t>       = max</a:t>
            </a:r>
            <a:r>
              <a:rPr lang="fr-CA" altLang="ko-KR" i="1" baseline="-25000">
                <a:ea typeface="ＭＳ Ｐゴシック" pitchFamily="34" charset="-128"/>
              </a:rPr>
              <a:t>j</a:t>
            </a:r>
            <a:r>
              <a:rPr lang="fr-CA" altLang="ko-KR">
                <a:ea typeface="ＭＳ Ｐゴシック" pitchFamily="34" charset="-128"/>
              </a:rPr>
              <a:t> </a:t>
            </a:r>
            <a:r>
              <a:rPr lang="fr-CA" altLang="ko-KR" i="1">
                <a:ea typeface="ＭＳ Ｐゴシック" pitchFamily="34" charset="-128"/>
              </a:rPr>
              <a:t>P</a:t>
            </a:r>
            <a:r>
              <a:rPr lang="fr-CA" altLang="ko-KR">
                <a:ea typeface="ＭＳ Ｐゴシック" pitchFamily="34" charset="-128"/>
              </a:rPr>
              <a:t>(</a:t>
            </a:r>
            <a:r>
              <a:rPr lang="fr-CA" altLang="ko-KR" i="1">
                <a:ea typeface="ＭＳ Ｐゴシック" pitchFamily="34" charset="-128"/>
              </a:rPr>
              <a:t>S</a:t>
            </a:r>
            <a:r>
              <a:rPr lang="fr-CA" altLang="ko-KR" baseline="-25000">
                <a:ea typeface="ＭＳ Ｐゴシック" pitchFamily="34" charset="-128"/>
              </a:rPr>
              <a:t>t+1</a:t>
            </a:r>
            <a:r>
              <a:rPr lang="fr-CA" altLang="ko-KR">
                <a:ea typeface="ＭＳ Ｐゴシック" pitchFamily="34" charset="-128"/>
              </a:rPr>
              <a:t>=</a:t>
            </a:r>
            <a:r>
              <a:rPr lang="fr-CA" altLang="ko-KR" i="1">
                <a:ea typeface="ＭＳ Ｐゴシック" pitchFamily="34" charset="-128"/>
              </a:rPr>
              <a:t>s</a:t>
            </a:r>
            <a:r>
              <a:rPr lang="fr-CA" altLang="ko-KR" baseline="-25000">
                <a:ea typeface="ＭＳ Ｐゴシック" pitchFamily="34" charset="-128"/>
              </a:rPr>
              <a:t>t+1</a:t>
            </a:r>
            <a:r>
              <a:rPr lang="fr-CA" altLang="ko-KR">
                <a:ea typeface="ＭＳ Ｐゴシック" pitchFamily="34" charset="-128"/>
              </a:rPr>
              <a:t> | </a:t>
            </a:r>
            <a:r>
              <a:rPr lang="fr-CA" altLang="ko-KR" i="1">
                <a:ea typeface="ＭＳ Ｐゴシック" pitchFamily="34" charset="-128"/>
              </a:rPr>
              <a:t>H</a:t>
            </a:r>
            <a:r>
              <a:rPr lang="fr-CA" altLang="ko-KR" i="1" baseline="-25000">
                <a:ea typeface="ＭＳ Ｐゴシック" pitchFamily="34" charset="-128"/>
              </a:rPr>
              <a:t>t+1</a:t>
            </a:r>
            <a:r>
              <a:rPr lang="fr-CA" altLang="ko-KR">
                <a:ea typeface="ＭＳ Ｐゴシック" pitchFamily="34" charset="-128"/>
              </a:rPr>
              <a:t> = </a:t>
            </a:r>
            <a:r>
              <a:rPr lang="fr-CA" altLang="ko-KR" i="1">
                <a:ea typeface="ＭＳ Ｐゴシック" pitchFamily="34" charset="-128"/>
              </a:rPr>
              <a:t>i)</a:t>
            </a:r>
            <a:r>
              <a:rPr lang="fr-CA" altLang="ko-KR">
                <a:ea typeface="ＭＳ Ｐゴシック" pitchFamily="34" charset="-128"/>
              </a:rPr>
              <a:t> </a:t>
            </a:r>
            <a:r>
              <a:rPr lang="fr-CA" altLang="ko-KR" i="1">
                <a:ea typeface="ＭＳ Ｐゴシック" pitchFamily="34" charset="-128"/>
              </a:rPr>
              <a:t>P</a:t>
            </a:r>
            <a:r>
              <a:rPr lang="fr-CA" altLang="ko-KR">
                <a:ea typeface="ＭＳ Ｐゴシック" pitchFamily="34" charset="-128"/>
              </a:rPr>
              <a:t>(</a:t>
            </a:r>
            <a:r>
              <a:rPr lang="fr-CA" altLang="ko-KR" i="1">
                <a:ea typeface="ＭＳ Ｐゴシック" pitchFamily="34" charset="-128"/>
              </a:rPr>
              <a:t>H</a:t>
            </a:r>
            <a:r>
              <a:rPr lang="fr-CA" altLang="ko-KR" i="1" baseline="-25000">
                <a:ea typeface="ＭＳ Ｐゴシック" pitchFamily="34" charset="-128"/>
              </a:rPr>
              <a:t>t+1</a:t>
            </a:r>
            <a:r>
              <a:rPr lang="fr-CA" altLang="ko-KR">
                <a:ea typeface="ＭＳ Ｐゴシック" pitchFamily="34" charset="-128"/>
              </a:rPr>
              <a:t> = </a:t>
            </a:r>
            <a:r>
              <a:rPr lang="fr-CA" altLang="ko-KR" i="1">
                <a:ea typeface="ＭＳ Ｐゴシック" pitchFamily="34" charset="-128"/>
              </a:rPr>
              <a:t>i </a:t>
            </a:r>
            <a:r>
              <a:rPr lang="fr-CA" altLang="ko-KR">
                <a:ea typeface="ＭＳ Ｐゴシック" pitchFamily="34" charset="-128"/>
              </a:rPr>
              <a:t>| </a:t>
            </a:r>
            <a:r>
              <a:rPr lang="fr-CA" altLang="ko-KR" i="1">
                <a:ea typeface="ＭＳ Ｐゴシック" pitchFamily="34" charset="-128"/>
              </a:rPr>
              <a:t>H</a:t>
            </a:r>
            <a:r>
              <a:rPr lang="fr-CA" altLang="ko-KR" i="1" baseline="-25000">
                <a:ea typeface="ＭＳ Ｐゴシック" pitchFamily="34" charset="-128"/>
              </a:rPr>
              <a:t>t</a:t>
            </a:r>
            <a:r>
              <a:rPr lang="fr-CA" altLang="ko-KR">
                <a:ea typeface="ＭＳ Ｐゴシック" pitchFamily="34" charset="-128"/>
              </a:rPr>
              <a:t> = </a:t>
            </a:r>
            <a:r>
              <a:rPr lang="fr-CA" altLang="ko-KR" i="1">
                <a:ea typeface="ＭＳ Ｐゴシック" pitchFamily="34" charset="-128"/>
              </a:rPr>
              <a:t>j</a:t>
            </a:r>
            <a:r>
              <a:rPr lang="fr-CA" altLang="ko-KR">
                <a:ea typeface="ＭＳ Ｐゴシック" pitchFamily="34" charset="-128"/>
              </a:rPr>
              <a:t>) </a:t>
            </a:r>
            <a:r>
              <a:rPr lang="fr-CA" altLang="ko-KR" i="1">
                <a:ea typeface="ＭＳ Ｐゴシック" pitchFamily="34" charset="-128"/>
              </a:rPr>
              <a:t>P</a:t>
            </a:r>
            <a:r>
              <a:rPr lang="fr-CA" altLang="ko-KR">
                <a:ea typeface="ＭＳ Ｐゴシック" pitchFamily="34" charset="-128"/>
              </a:rPr>
              <a:t>(</a:t>
            </a:r>
            <a:r>
              <a:rPr lang="fr-CA" altLang="ko-KR" i="1">
                <a:ea typeface="ＭＳ Ｐゴシック" pitchFamily="34" charset="-128"/>
              </a:rPr>
              <a:t>S</a:t>
            </a:r>
            <a:r>
              <a:rPr lang="fr-CA" altLang="ko-KR" baseline="-25000">
                <a:ea typeface="ＭＳ Ｐゴシック" pitchFamily="34" charset="-128"/>
              </a:rPr>
              <a:t>1:t</a:t>
            </a:r>
            <a:r>
              <a:rPr lang="fr-CA" altLang="ko-KR">
                <a:ea typeface="ＭＳ Ｐゴシック" pitchFamily="34" charset="-128"/>
              </a:rPr>
              <a:t>=</a:t>
            </a:r>
            <a:r>
              <a:rPr lang="fr-CA" altLang="ko-KR" i="1">
                <a:ea typeface="ＭＳ Ｐゴシック" pitchFamily="34" charset="-128"/>
              </a:rPr>
              <a:t>s</a:t>
            </a:r>
            <a:r>
              <a:rPr lang="fr-CA" altLang="ko-KR" baseline="-25000">
                <a:ea typeface="ＭＳ Ｐゴシック" pitchFamily="34" charset="-128"/>
              </a:rPr>
              <a:t>1:t</a:t>
            </a:r>
            <a:r>
              <a:rPr lang="fr-CA" altLang="ko-KR">
                <a:ea typeface="ＭＳ Ｐゴシック" pitchFamily="34" charset="-128"/>
              </a:rPr>
              <a:t>, </a:t>
            </a:r>
            <a:r>
              <a:rPr lang="fr-CA" altLang="ko-KR" i="1">
                <a:ea typeface="ＭＳ Ｐゴシック" pitchFamily="34" charset="-128"/>
              </a:rPr>
              <a:t>H</a:t>
            </a:r>
            <a:r>
              <a:rPr lang="fr-CA" altLang="ko-KR" i="1" baseline="-25000">
                <a:ea typeface="ＭＳ Ｐゴシック" pitchFamily="34" charset="-128"/>
              </a:rPr>
              <a:t>1:t-1</a:t>
            </a:r>
            <a:r>
              <a:rPr lang="fr-CA" altLang="ko-KR">
                <a:ea typeface="ＭＳ Ｐゴシック" pitchFamily="34" charset="-128"/>
              </a:rPr>
              <a:t> = </a:t>
            </a:r>
            <a:r>
              <a:rPr lang="fr-CA" altLang="ko-KR" i="1">
                <a:ea typeface="ＭＳ Ｐゴシック" pitchFamily="34" charset="-128"/>
              </a:rPr>
              <a:t>h</a:t>
            </a:r>
            <a:r>
              <a:rPr lang="fr-CA" altLang="ko-KR">
                <a:ea typeface="ＭＳ Ｐゴシック" pitchFamily="34" charset="-128"/>
              </a:rPr>
              <a:t>*</a:t>
            </a:r>
            <a:r>
              <a:rPr lang="fr-CA" altLang="ko-KR" i="1" baseline="-25000">
                <a:ea typeface="ＭＳ Ｐゴシック" pitchFamily="34" charset="-128"/>
              </a:rPr>
              <a:t>1:t-1</a:t>
            </a:r>
            <a:r>
              <a:rPr lang="fr-CA" altLang="ko-KR">
                <a:ea typeface="ＭＳ Ｐゴシック" pitchFamily="34" charset="-128"/>
              </a:rPr>
              <a:t>, </a:t>
            </a:r>
            <a:r>
              <a:rPr lang="fr-CA" altLang="ko-KR" i="1">
                <a:ea typeface="ＭＳ Ｐゴシック" pitchFamily="34" charset="-128"/>
              </a:rPr>
              <a:t>H</a:t>
            </a:r>
            <a:r>
              <a:rPr lang="fr-CA" altLang="ko-KR" i="1" baseline="-25000">
                <a:ea typeface="ＭＳ Ｐゴシック" pitchFamily="34" charset="-128"/>
              </a:rPr>
              <a:t>t</a:t>
            </a:r>
            <a:r>
              <a:rPr lang="fr-CA" altLang="ko-KR">
                <a:ea typeface="ＭＳ Ｐゴシック" pitchFamily="34" charset="-128"/>
              </a:rPr>
              <a:t> = </a:t>
            </a:r>
            <a:r>
              <a:rPr lang="fr-CA" altLang="ko-KR" i="1">
                <a:ea typeface="ＭＳ Ｐゴシック" pitchFamily="34" charset="-128"/>
              </a:rPr>
              <a:t>j</a:t>
            </a:r>
            <a:r>
              <a:rPr lang="fr-CA" altLang="ko-KR">
                <a:ea typeface="ＭＳ Ｐゴシック" pitchFamily="34" charset="-128"/>
              </a:rPr>
              <a:t>)</a:t>
            </a:r>
            <a:br>
              <a:rPr lang="fr-CA" altLang="ko-KR">
                <a:ea typeface="ＭＳ Ｐゴシック" pitchFamily="34" charset="-128"/>
              </a:rPr>
            </a:br>
            <a:r>
              <a:rPr lang="fr-CA" altLang="ko-KR">
                <a:ea typeface="ＭＳ Ｐゴシック" pitchFamily="34" charset="-128"/>
              </a:rPr>
              <a:t>       = </a:t>
            </a:r>
            <a:r>
              <a:rPr lang="fr-CA" altLang="ko-KR" i="1">
                <a:ea typeface="ＭＳ Ｐゴシック" pitchFamily="34" charset="-128"/>
              </a:rPr>
              <a:t>P</a:t>
            </a:r>
            <a:r>
              <a:rPr lang="fr-CA" altLang="ko-KR">
                <a:ea typeface="ＭＳ Ｐゴシック" pitchFamily="34" charset="-128"/>
              </a:rPr>
              <a:t>(</a:t>
            </a:r>
            <a:r>
              <a:rPr lang="fr-CA" altLang="ko-KR" i="1">
                <a:ea typeface="ＭＳ Ｐゴシック" pitchFamily="34" charset="-128"/>
              </a:rPr>
              <a:t>S</a:t>
            </a:r>
            <a:r>
              <a:rPr lang="fr-CA" altLang="ko-KR" baseline="-25000">
                <a:ea typeface="ＭＳ Ｐゴシック" pitchFamily="34" charset="-128"/>
              </a:rPr>
              <a:t>t+1</a:t>
            </a:r>
            <a:r>
              <a:rPr lang="fr-CA" altLang="ko-KR">
                <a:ea typeface="ＭＳ Ｐゴシック" pitchFamily="34" charset="-128"/>
              </a:rPr>
              <a:t>=</a:t>
            </a:r>
            <a:r>
              <a:rPr lang="fr-CA" altLang="ko-KR" i="1">
                <a:ea typeface="ＭＳ Ｐゴシック" pitchFamily="34" charset="-128"/>
              </a:rPr>
              <a:t>s</a:t>
            </a:r>
            <a:r>
              <a:rPr lang="fr-CA" altLang="ko-KR" baseline="-25000">
                <a:ea typeface="ＭＳ Ｐゴシック" pitchFamily="34" charset="-128"/>
              </a:rPr>
              <a:t>t+1</a:t>
            </a:r>
            <a:r>
              <a:rPr lang="fr-CA" altLang="ko-KR">
                <a:ea typeface="ＭＳ Ｐゴシック" pitchFamily="34" charset="-128"/>
              </a:rPr>
              <a:t> | </a:t>
            </a:r>
            <a:r>
              <a:rPr lang="fr-CA" altLang="ko-KR" i="1">
                <a:ea typeface="ＭＳ Ｐゴシック" pitchFamily="34" charset="-128"/>
              </a:rPr>
              <a:t>H</a:t>
            </a:r>
            <a:r>
              <a:rPr lang="fr-CA" altLang="ko-KR" i="1" baseline="-25000">
                <a:ea typeface="ＭＳ Ｐゴシック" pitchFamily="34" charset="-128"/>
              </a:rPr>
              <a:t>t+1</a:t>
            </a:r>
            <a:r>
              <a:rPr lang="fr-CA" altLang="ko-KR">
                <a:ea typeface="ＭＳ Ｐゴシック" pitchFamily="34" charset="-128"/>
              </a:rPr>
              <a:t> = </a:t>
            </a:r>
            <a:r>
              <a:rPr lang="fr-CA" altLang="ko-KR" i="1">
                <a:ea typeface="ＭＳ Ｐゴシック" pitchFamily="34" charset="-128"/>
              </a:rPr>
              <a:t>i)</a:t>
            </a:r>
            <a:r>
              <a:rPr lang="fr-CA" altLang="ko-KR">
                <a:ea typeface="ＭＳ Ｐゴシック" pitchFamily="34" charset="-128"/>
              </a:rPr>
              <a:t> max</a:t>
            </a:r>
            <a:r>
              <a:rPr lang="fr-CA" altLang="ko-KR" i="1" baseline="-25000">
                <a:ea typeface="ＭＳ Ｐゴシック" pitchFamily="34" charset="-128"/>
              </a:rPr>
              <a:t>j</a:t>
            </a:r>
            <a:r>
              <a:rPr lang="fr-CA" altLang="ko-KR" i="1">
                <a:ea typeface="ＭＳ Ｐゴシック" pitchFamily="34" charset="-128"/>
              </a:rPr>
              <a:t> P</a:t>
            </a:r>
            <a:r>
              <a:rPr lang="fr-CA" altLang="ko-KR">
                <a:ea typeface="ＭＳ Ｐゴシック" pitchFamily="34" charset="-128"/>
              </a:rPr>
              <a:t>(</a:t>
            </a:r>
            <a:r>
              <a:rPr lang="fr-CA" altLang="ko-KR" i="1">
                <a:ea typeface="ＭＳ Ｐゴシック" pitchFamily="34" charset="-128"/>
              </a:rPr>
              <a:t>H</a:t>
            </a:r>
            <a:r>
              <a:rPr lang="fr-CA" altLang="ko-KR" i="1" baseline="-25000">
                <a:ea typeface="ＭＳ Ｐゴシック" pitchFamily="34" charset="-128"/>
              </a:rPr>
              <a:t>t+1</a:t>
            </a:r>
            <a:r>
              <a:rPr lang="fr-CA" altLang="ko-KR">
                <a:ea typeface="ＭＳ Ｐゴシック" pitchFamily="34" charset="-128"/>
              </a:rPr>
              <a:t> = </a:t>
            </a:r>
            <a:r>
              <a:rPr lang="fr-CA" altLang="ko-KR" i="1">
                <a:ea typeface="ＭＳ Ｐゴシック" pitchFamily="34" charset="-128"/>
              </a:rPr>
              <a:t>i </a:t>
            </a:r>
            <a:r>
              <a:rPr lang="fr-CA" altLang="ko-KR">
                <a:ea typeface="ＭＳ Ｐゴシック" pitchFamily="34" charset="-128"/>
              </a:rPr>
              <a:t>| </a:t>
            </a:r>
            <a:r>
              <a:rPr lang="fr-CA" altLang="ko-KR" i="1">
                <a:ea typeface="ＭＳ Ｐゴシック" pitchFamily="34" charset="-128"/>
              </a:rPr>
              <a:t>H</a:t>
            </a:r>
            <a:r>
              <a:rPr lang="fr-CA" altLang="ko-KR" i="1" baseline="-25000">
                <a:ea typeface="ＭＳ Ｐゴシック" pitchFamily="34" charset="-128"/>
              </a:rPr>
              <a:t>t</a:t>
            </a:r>
            <a:r>
              <a:rPr lang="fr-CA" altLang="ko-KR">
                <a:ea typeface="ＭＳ Ｐゴシック" pitchFamily="34" charset="-128"/>
              </a:rPr>
              <a:t> = </a:t>
            </a:r>
            <a:r>
              <a:rPr lang="fr-CA" altLang="ko-KR" i="1">
                <a:ea typeface="ＭＳ Ｐゴシック" pitchFamily="34" charset="-128"/>
              </a:rPr>
              <a:t>j</a:t>
            </a:r>
            <a:r>
              <a:rPr lang="fr-CA" altLang="ko-KR">
                <a:ea typeface="ＭＳ Ｐゴシック" pitchFamily="34" charset="-128"/>
              </a:rPr>
              <a:t>) α*(j,t)</a:t>
            </a:r>
          </a:p>
          <a:p>
            <a:pPr lvl="1" eaLnBrk="1" hangingPunct="1"/>
            <a:r>
              <a:rPr lang="fr-CA" altLang="ko-KR">
                <a:ea typeface="ＭＳ Ｐゴシック" pitchFamily="34" charset="-128"/>
              </a:rPr>
              <a:t> On a les valeurs initiales: α*(i,1) = </a:t>
            </a:r>
            <a:r>
              <a:rPr lang="fr-CA" altLang="ko-KR" i="1">
                <a:ea typeface="ＭＳ Ｐゴシック" pitchFamily="34" charset="-128"/>
              </a:rPr>
              <a:t>P</a:t>
            </a:r>
            <a:r>
              <a:rPr lang="fr-CA" altLang="ko-KR">
                <a:ea typeface="ＭＳ Ｐゴシック" pitchFamily="34" charset="-128"/>
              </a:rPr>
              <a:t>(</a:t>
            </a:r>
            <a:r>
              <a:rPr lang="fr-CA" altLang="ko-KR" i="1">
                <a:ea typeface="ＭＳ Ｐゴシック" pitchFamily="34" charset="-128"/>
              </a:rPr>
              <a:t>S</a:t>
            </a:r>
            <a:r>
              <a:rPr lang="fr-CA" altLang="ko-KR" baseline="-25000">
                <a:ea typeface="ＭＳ Ｐゴシック" pitchFamily="34" charset="-128"/>
              </a:rPr>
              <a:t>1</a:t>
            </a:r>
            <a:r>
              <a:rPr lang="fr-CA" altLang="ko-KR">
                <a:ea typeface="ＭＳ Ｐゴシック" pitchFamily="34" charset="-128"/>
              </a:rPr>
              <a:t>=</a:t>
            </a:r>
            <a:r>
              <a:rPr lang="fr-CA" altLang="ko-KR" i="1">
                <a:ea typeface="ＭＳ Ｐゴシック" pitchFamily="34" charset="-128"/>
              </a:rPr>
              <a:t>s</a:t>
            </a:r>
            <a:r>
              <a:rPr lang="fr-CA" altLang="ko-KR" baseline="-25000">
                <a:ea typeface="ＭＳ Ｐゴシック" pitchFamily="34" charset="-128"/>
              </a:rPr>
              <a:t>1</a:t>
            </a:r>
            <a:r>
              <a:rPr lang="fr-CA" altLang="ko-KR">
                <a:ea typeface="ＭＳ Ｐゴシック" pitchFamily="34" charset="-128"/>
              </a:rPr>
              <a:t>| </a:t>
            </a:r>
            <a:r>
              <a:rPr lang="fr-CA" altLang="ko-KR" i="1">
                <a:ea typeface="ＭＳ Ｐゴシック" pitchFamily="34" charset="-128"/>
              </a:rPr>
              <a:t>H</a:t>
            </a:r>
            <a:r>
              <a:rPr lang="fr-CA" altLang="ko-KR" i="1" baseline="-25000">
                <a:ea typeface="ＭＳ Ｐゴシック" pitchFamily="34" charset="-128"/>
              </a:rPr>
              <a:t>1</a:t>
            </a:r>
            <a:r>
              <a:rPr lang="fr-CA" altLang="ko-KR">
                <a:ea typeface="ＭＳ Ｐゴシック" pitchFamily="34" charset="-128"/>
              </a:rPr>
              <a:t> = </a:t>
            </a:r>
            <a:r>
              <a:rPr lang="fr-CA" altLang="ko-KR" i="1">
                <a:ea typeface="ＭＳ Ｐゴシック" pitchFamily="34" charset="-128"/>
              </a:rPr>
              <a:t>i</a:t>
            </a:r>
            <a:r>
              <a:rPr lang="fr-CA" altLang="ko-KR">
                <a:ea typeface="ＭＳ Ｐゴシック" pitchFamily="34" charset="-128"/>
              </a:rPr>
              <a:t>) </a:t>
            </a:r>
            <a:r>
              <a:rPr lang="fr-CA" altLang="ko-KR" i="1">
                <a:ea typeface="ＭＳ Ｐゴシック" pitchFamily="34" charset="-128"/>
              </a:rPr>
              <a:t>P</a:t>
            </a:r>
            <a:r>
              <a:rPr lang="fr-CA" altLang="ko-KR">
                <a:ea typeface="ＭＳ Ｐゴシック" pitchFamily="34" charset="-128"/>
              </a:rPr>
              <a:t>(</a:t>
            </a:r>
            <a:r>
              <a:rPr lang="fr-CA" altLang="ko-KR" i="1">
                <a:ea typeface="ＭＳ Ｐゴシック" pitchFamily="34" charset="-128"/>
              </a:rPr>
              <a:t>H</a:t>
            </a:r>
            <a:r>
              <a:rPr lang="fr-CA" altLang="ko-KR" i="1" baseline="-25000">
                <a:ea typeface="ＭＳ Ｐゴシック" pitchFamily="34" charset="-128"/>
              </a:rPr>
              <a:t>1</a:t>
            </a:r>
            <a:r>
              <a:rPr lang="fr-CA" altLang="ko-KR">
                <a:ea typeface="ＭＳ Ｐゴシック" pitchFamily="34" charset="-128"/>
              </a:rPr>
              <a:t> = </a:t>
            </a:r>
            <a:r>
              <a:rPr lang="fr-CA" altLang="ko-KR" i="1">
                <a:ea typeface="ＭＳ Ｐゴシック" pitchFamily="34" charset="-128"/>
              </a:rPr>
              <a:t>i</a:t>
            </a:r>
            <a:r>
              <a:rPr lang="fr-CA" altLang="ko-KR">
                <a:ea typeface="ＭＳ Ｐゴシック" pitchFamily="34" charset="-128"/>
              </a:rPr>
              <a:t>)  </a:t>
            </a:r>
            <a:r>
              <a:rPr lang="fr-CA" altLang="en-US">
                <a:ea typeface="ＭＳ Ｐゴシック" pitchFamily="34" charset="-128"/>
                <a:sym typeface="Symbol" pitchFamily="18" charset="2"/>
              </a:rPr>
              <a:t></a:t>
            </a:r>
            <a:r>
              <a:rPr lang="fr-CA" altLang="en-US" i="1">
                <a:ea typeface="ＭＳ Ｐゴシック" pitchFamily="34" charset="-128"/>
                <a:sym typeface="Symbol" pitchFamily="18" charset="2"/>
              </a:rPr>
              <a:t>i</a:t>
            </a:r>
          </a:p>
          <a:p>
            <a:pPr lvl="1" eaLnBrk="1" hangingPunct="1">
              <a:buSzPct val="125000"/>
              <a:buFont typeface="Lucida Grande" charset="0"/>
              <a:buChar char="●"/>
            </a:pPr>
            <a:r>
              <a:rPr lang="fr-CA" altLang="ko-KR">
                <a:ea typeface="ＭＳ Ｐゴシック" pitchFamily="34" charset="-128"/>
              </a:rPr>
              <a:t>On a alors que </a:t>
            </a:r>
            <a:r>
              <a:rPr lang="fr-CA" altLang="ko-KR" i="1">
                <a:ea typeface="ＭＳ Ｐゴシック" pitchFamily="34" charset="-128"/>
              </a:rPr>
              <a:t>P</a:t>
            </a:r>
            <a:r>
              <a:rPr lang="fr-CA" altLang="ko-KR">
                <a:ea typeface="ＭＳ Ｐゴシック" pitchFamily="34" charset="-128"/>
              </a:rPr>
              <a:t>(</a:t>
            </a:r>
            <a:r>
              <a:rPr lang="fr-CA" altLang="ko-KR" i="1">
                <a:ea typeface="ＭＳ Ｐゴシック" pitchFamily="34" charset="-128"/>
              </a:rPr>
              <a:t>S</a:t>
            </a:r>
            <a:r>
              <a:rPr lang="fr-CA" altLang="ko-KR" baseline="-25000">
                <a:ea typeface="ＭＳ Ｐゴシック" pitchFamily="34" charset="-128"/>
              </a:rPr>
              <a:t>1:T</a:t>
            </a:r>
            <a:r>
              <a:rPr lang="fr-CA" altLang="ko-KR">
                <a:ea typeface="ＭＳ Ｐゴシック" pitchFamily="34" charset="-128"/>
              </a:rPr>
              <a:t>=</a:t>
            </a:r>
            <a:r>
              <a:rPr lang="fr-CA" altLang="ko-KR" i="1">
                <a:ea typeface="ＭＳ Ｐゴシック" pitchFamily="34" charset="-128"/>
              </a:rPr>
              <a:t>s</a:t>
            </a:r>
            <a:r>
              <a:rPr lang="fr-CA" altLang="ko-KR" baseline="-25000">
                <a:ea typeface="ＭＳ Ｐゴシック" pitchFamily="34" charset="-128"/>
              </a:rPr>
              <a:t>1:T</a:t>
            </a:r>
            <a:r>
              <a:rPr lang="fr-CA" altLang="ko-KR">
                <a:ea typeface="ＭＳ Ｐゴシック" pitchFamily="34" charset="-128"/>
              </a:rPr>
              <a:t>, </a:t>
            </a:r>
            <a:r>
              <a:rPr lang="fr-CA" altLang="ko-KR" i="1">
                <a:ea typeface="ＭＳ Ｐゴシック" pitchFamily="34" charset="-128"/>
              </a:rPr>
              <a:t>H</a:t>
            </a:r>
            <a:r>
              <a:rPr lang="fr-CA" altLang="ko-KR" i="1" baseline="-25000">
                <a:ea typeface="ＭＳ Ｐゴシック" pitchFamily="34" charset="-128"/>
              </a:rPr>
              <a:t>1:T</a:t>
            </a:r>
            <a:r>
              <a:rPr lang="fr-CA" altLang="ko-KR">
                <a:ea typeface="ＭＳ Ｐゴシック" pitchFamily="34" charset="-128"/>
              </a:rPr>
              <a:t> = </a:t>
            </a:r>
            <a:r>
              <a:rPr lang="fr-CA" altLang="ko-KR" i="1">
                <a:ea typeface="ＭＳ Ｐゴシック" pitchFamily="34" charset="-128"/>
              </a:rPr>
              <a:t>h</a:t>
            </a:r>
            <a:r>
              <a:rPr lang="fr-CA" altLang="ko-KR">
                <a:ea typeface="ＭＳ Ｐゴシック" pitchFamily="34" charset="-128"/>
              </a:rPr>
              <a:t>*</a:t>
            </a:r>
            <a:r>
              <a:rPr lang="fr-CA" altLang="ko-KR" i="1" baseline="-25000">
                <a:ea typeface="ＭＳ Ｐゴシック" pitchFamily="34" charset="-128"/>
              </a:rPr>
              <a:t>1:T</a:t>
            </a:r>
            <a:r>
              <a:rPr lang="fr-CA" altLang="ko-KR">
                <a:ea typeface="ＭＳ Ｐゴシック" pitchFamily="34" charset="-128"/>
              </a:rPr>
              <a:t>) = max</a:t>
            </a:r>
            <a:r>
              <a:rPr lang="fr-CA" altLang="ko-KR" baseline="-25000">
                <a:ea typeface="ＭＳ Ｐゴシック" pitchFamily="34" charset="-128"/>
              </a:rPr>
              <a:t>j </a:t>
            </a:r>
            <a:r>
              <a:rPr lang="fr-CA" altLang="ko-KR">
                <a:ea typeface="ＭＳ Ｐゴシック" pitchFamily="34" charset="-128"/>
              </a:rPr>
              <a:t>α*(j,T)</a:t>
            </a:r>
            <a:endParaRPr lang="fr-CA" altLang="en-US">
              <a:ea typeface="ＭＳ Ｐゴシック" pitchFamily="34" charset="-128"/>
              <a:sym typeface="Symbol" pitchFamily="18" charset="2"/>
            </a:endParaRPr>
          </a:p>
          <a:p>
            <a:pPr eaLnBrk="1" hangingPunct="1"/>
            <a:r>
              <a:rPr lang="fr-CA" altLang="en-US">
                <a:ea typeface="ＭＳ Ｐゴシック" pitchFamily="34" charset="-128"/>
                <a:sym typeface="Symbol" pitchFamily="18" charset="2"/>
              </a:rPr>
              <a:t>On retrouve </a:t>
            </a:r>
            <a:r>
              <a:rPr lang="fr-CA" altLang="ko-KR" i="1">
                <a:ea typeface="ＭＳ Ｐゴシック" pitchFamily="34" charset="-128"/>
              </a:rPr>
              <a:t>h</a:t>
            </a:r>
            <a:r>
              <a:rPr lang="fr-CA" altLang="ko-KR">
                <a:ea typeface="ＭＳ Ｐゴシック" pitchFamily="34" charset="-128"/>
              </a:rPr>
              <a:t>*</a:t>
            </a:r>
            <a:r>
              <a:rPr lang="fr-CA" altLang="ko-KR" i="1" baseline="-25000">
                <a:ea typeface="ＭＳ Ｐゴシック" pitchFamily="34" charset="-128"/>
              </a:rPr>
              <a:t>1:T</a:t>
            </a:r>
            <a:r>
              <a:rPr lang="fr-CA" altLang="ko-KR">
                <a:ea typeface="ＭＳ Ｐゴシック" pitchFamily="34" charset="-128"/>
              </a:rPr>
              <a:t> à partir de tous les argmax</a:t>
            </a:r>
            <a:r>
              <a:rPr lang="fr-CA" altLang="ko-KR" baseline="-25000">
                <a:ea typeface="ＭＳ Ｐゴシック" pitchFamily="34" charset="-128"/>
              </a:rPr>
              <a:t>j</a:t>
            </a:r>
            <a:endParaRPr lang="fr-CA" altLang="en-US">
              <a:ea typeface="ＭＳ Ｐゴシック" pitchFamily="34" charset="-128"/>
              <a:sym typeface="Symbol" pitchFamily="18" charset="2"/>
            </a:endParaRPr>
          </a:p>
        </p:txBody>
      </p:sp>
      <p:sp>
        <p:nvSpPr>
          <p:cNvPr id="66564"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66565"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66566"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B918BEF6-C7E7-48C0-A105-8E5061B82EDE}" type="slidenum">
              <a:rPr lang="en-US" altLang="en-US" smtClean="0">
                <a:latin typeface="Calibri" pitchFamily="34" charset="0"/>
              </a:rPr>
              <a:pPr/>
              <a:t>95</a:t>
            </a:fld>
            <a:endParaRPr lang="en-US" altLang="en-US">
              <a:latin typeface="Calibri" pitchFamily="34" charset="0"/>
            </a:endParaRPr>
          </a:p>
        </p:txBody>
      </p:sp>
      <p:sp>
        <p:nvSpPr>
          <p:cNvPr id="66567" name="ZoneTexte 1"/>
          <p:cNvSpPr txBox="1">
            <a:spLocks noChangeArrowheads="1"/>
          </p:cNvSpPr>
          <p:nvPr/>
        </p:nvSpPr>
        <p:spPr bwMode="auto">
          <a:xfrm>
            <a:off x="1309688" y="2459038"/>
            <a:ext cx="9890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ko-KR" sz="1400" i="1"/>
              <a:t>h</a:t>
            </a:r>
            <a:r>
              <a:rPr lang="fr-CA" altLang="ko-KR" sz="1400"/>
              <a:t>*</a:t>
            </a:r>
            <a:r>
              <a:rPr lang="fr-CA" altLang="ko-KR" sz="1400" i="1" baseline="-25000"/>
              <a:t>1:3</a:t>
            </a:r>
            <a:endParaRPr lang="fr-CA" altLang="en-US" sz="1400"/>
          </a:p>
        </p:txBody>
      </p:sp>
      <p:sp>
        <p:nvSpPr>
          <p:cNvPr id="66568" name="ZoneTexte 7"/>
          <p:cNvSpPr txBox="1">
            <a:spLocks noChangeArrowheads="1"/>
          </p:cNvSpPr>
          <p:nvPr/>
        </p:nvSpPr>
        <p:spPr bwMode="auto">
          <a:xfrm>
            <a:off x="1476375" y="3000375"/>
            <a:ext cx="488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ko-KR" sz="1400" i="1"/>
              <a:t>h</a:t>
            </a:r>
            <a:r>
              <a:rPr lang="fr-CA" altLang="ko-KR" sz="1400"/>
              <a:t>*</a:t>
            </a:r>
            <a:r>
              <a:rPr lang="fr-CA" altLang="ko-KR" sz="1400" i="1" baseline="-25000"/>
              <a:t>3</a:t>
            </a:r>
            <a:endParaRPr lang="fr-CA" altLang="en-US" sz="1400"/>
          </a:p>
        </p:txBody>
      </p:sp>
      <p:sp>
        <p:nvSpPr>
          <p:cNvPr id="66569" name="ZoneTexte 8"/>
          <p:cNvSpPr txBox="1">
            <a:spLocks noChangeArrowheads="1"/>
          </p:cNvSpPr>
          <p:nvPr/>
        </p:nvSpPr>
        <p:spPr bwMode="auto">
          <a:xfrm>
            <a:off x="2790825" y="2992438"/>
            <a:ext cx="4905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ko-KR" sz="1400" i="1"/>
              <a:t>h</a:t>
            </a:r>
            <a:r>
              <a:rPr lang="fr-CA" altLang="ko-KR" sz="1400"/>
              <a:t>*</a:t>
            </a:r>
            <a:r>
              <a:rPr lang="fr-CA" altLang="ko-KR" sz="1400" i="1" baseline="-25000"/>
              <a:t>2</a:t>
            </a:r>
            <a:endParaRPr lang="fr-CA" altLang="en-US" sz="1400"/>
          </a:p>
        </p:txBody>
      </p:sp>
      <p:sp>
        <p:nvSpPr>
          <p:cNvPr id="66570" name="ZoneTexte 9"/>
          <p:cNvSpPr txBox="1">
            <a:spLocks noChangeArrowheads="1"/>
          </p:cNvSpPr>
          <p:nvPr/>
        </p:nvSpPr>
        <p:spPr bwMode="auto">
          <a:xfrm>
            <a:off x="5157788" y="2992438"/>
            <a:ext cx="488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ko-KR" sz="1400" i="1"/>
              <a:t>h</a:t>
            </a:r>
            <a:r>
              <a:rPr lang="fr-CA" altLang="ko-KR" sz="1400"/>
              <a:t>*</a:t>
            </a:r>
            <a:r>
              <a:rPr lang="fr-CA" altLang="ko-KR" sz="1400" i="1" baseline="-25000"/>
              <a:t>1</a:t>
            </a:r>
            <a:endParaRPr lang="fr-CA" altLang="en-US" sz="14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8966">
                                            <p:txEl>
                                              <p:pRg st="3" end="3"/>
                                            </p:txEl>
                                          </p:spTgt>
                                        </p:tgtEl>
                                        <p:attrNameLst>
                                          <p:attrName>style.visibility</p:attrName>
                                        </p:attrNameLst>
                                      </p:cBhvr>
                                      <p:to>
                                        <p:strVal val="visible"/>
                                      </p:to>
                                    </p:set>
                                    <p:animEffect transition="in" filter="fade">
                                      <p:cBhvr>
                                        <p:cTn id="7" dur="500"/>
                                        <p:tgtEl>
                                          <p:spTgt spid="168966">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68966">
                                            <p:txEl>
                                              <p:pRg st="4" end="4"/>
                                            </p:txEl>
                                          </p:spTgt>
                                        </p:tgtEl>
                                        <p:attrNameLst>
                                          <p:attrName>style.visibility</p:attrName>
                                        </p:attrNameLst>
                                      </p:cBhvr>
                                      <p:to>
                                        <p:strVal val="visible"/>
                                      </p:to>
                                    </p:set>
                                    <p:animEffect transition="in" filter="fade">
                                      <p:cBhvr>
                                        <p:cTn id="12" dur="500"/>
                                        <p:tgtEl>
                                          <p:spTgt spid="168966">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68966">
                                            <p:txEl>
                                              <p:pRg st="5" end="5"/>
                                            </p:txEl>
                                          </p:spTgt>
                                        </p:tgtEl>
                                        <p:attrNameLst>
                                          <p:attrName>style.visibility</p:attrName>
                                        </p:attrNameLst>
                                      </p:cBhvr>
                                      <p:to>
                                        <p:strVal val="visible"/>
                                      </p:to>
                                    </p:set>
                                    <p:animEffect transition="in" filter="fade">
                                      <p:cBhvr>
                                        <p:cTn id="17" dur="500"/>
                                        <p:tgtEl>
                                          <p:spTgt spid="168966">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68966">
                                            <p:txEl>
                                              <p:pRg st="6" end="6"/>
                                            </p:txEl>
                                          </p:spTgt>
                                        </p:tgtEl>
                                        <p:attrNameLst>
                                          <p:attrName>style.visibility</p:attrName>
                                        </p:attrNameLst>
                                      </p:cBhvr>
                                      <p:to>
                                        <p:strVal val="visible"/>
                                      </p:to>
                                    </p:set>
                                    <p:animEffect transition="in" filter="fade">
                                      <p:cBhvr>
                                        <p:cTn id="22" dur="500"/>
                                        <p:tgtEl>
                                          <p:spTgt spid="168966">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68966">
                                            <p:txEl>
                                              <p:pRg st="7" end="7"/>
                                            </p:txEl>
                                          </p:spTgt>
                                        </p:tgtEl>
                                        <p:attrNameLst>
                                          <p:attrName>style.visibility</p:attrName>
                                        </p:attrNameLst>
                                      </p:cBhvr>
                                      <p:to>
                                        <p:strVal val="visible"/>
                                      </p:to>
                                    </p:set>
                                    <p:animEffect transition="in" filter="fade">
                                      <p:cBhvr>
                                        <p:cTn id="25" dur="500"/>
                                        <p:tgtEl>
                                          <p:spTgt spid="16896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fr-CA" altLang="ko-KR" dirty="0">
                <a:latin typeface="Arial" pitchFamily="34" charset="0"/>
                <a:ea typeface="ＭＳ Ｐゴシック" pitchFamily="34" charset="-128"/>
              </a:rPr>
              <a:t>Exemple - Explication la plus plausible </a:t>
            </a:r>
            <a:br>
              <a:rPr lang="fr-CA" altLang="ko-KR" dirty="0">
                <a:latin typeface="Arial" pitchFamily="34" charset="0"/>
                <a:ea typeface="ＭＳ Ｐゴシック" pitchFamily="34" charset="-128"/>
              </a:rPr>
            </a:br>
            <a:r>
              <a:rPr lang="fr-CA" altLang="ko-KR" dirty="0">
                <a:latin typeface="Arial" pitchFamily="34" charset="0"/>
                <a:ea typeface="ＭＳ Ｐゴシック" pitchFamily="34" charset="-128"/>
              </a:rPr>
              <a:t>avec un HMM</a:t>
            </a:r>
          </a:p>
        </p:txBody>
      </p:sp>
      <p:sp>
        <p:nvSpPr>
          <p:cNvPr id="67587" name="Rectangle 6"/>
          <p:cNvSpPr>
            <a:spLocks noGrp="1" noChangeArrowheads="1"/>
          </p:cNvSpPr>
          <p:nvPr>
            <p:ph idx="1"/>
          </p:nvPr>
        </p:nvSpPr>
        <p:spPr/>
        <p:txBody>
          <a:bodyPr/>
          <a:lstStyle/>
          <a:p>
            <a:pPr eaLnBrk="1" hangingPunct="1"/>
            <a:r>
              <a:rPr lang="fr-CA" altLang="ko-KR" dirty="0">
                <a:ea typeface="ＭＳ Ｐゴシック" pitchFamily="34" charset="-128"/>
              </a:rPr>
              <a:t>Décoder un message binaire avec canal bruité (T=4)</a:t>
            </a:r>
          </a:p>
          <a:p>
            <a:pPr lvl="1" eaLnBrk="1" hangingPunct="1"/>
            <a:r>
              <a:rPr lang="fr-CA" altLang="ko-KR" dirty="0">
                <a:ea typeface="ＭＳ Ｐゴシック" pitchFamily="34" charset="-128"/>
              </a:rPr>
              <a:t>message observé: </a:t>
            </a:r>
            <a:r>
              <a:rPr lang="fr-CA" altLang="ko-KR" i="1" dirty="0">
                <a:ea typeface="ＭＳ Ｐゴシック" pitchFamily="34" charset="-128"/>
              </a:rPr>
              <a:t>S</a:t>
            </a:r>
            <a:r>
              <a:rPr lang="fr-CA" altLang="ko-KR" baseline="-25000" dirty="0">
                <a:ea typeface="ＭＳ Ｐゴシック" pitchFamily="34" charset="-128"/>
              </a:rPr>
              <a:t>1</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2</a:t>
            </a:r>
            <a:r>
              <a:rPr lang="fr-CA" altLang="ko-KR" dirty="0">
                <a:ea typeface="ＭＳ Ｐゴシック" pitchFamily="34" charset="-128"/>
              </a:rPr>
              <a:t>=1, </a:t>
            </a:r>
            <a:r>
              <a:rPr lang="fr-CA" altLang="ko-KR" i="1" dirty="0">
                <a:ea typeface="ＭＳ Ｐゴシック" pitchFamily="34" charset="-128"/>
              </a:rPr>
              <a:t>S</a:t>
            </a:r>
            <a:r>
              <a:rPr lang="fr-CA" altLang="ko-KR" baseline="-25000" dirty="0">
                <a:ea typeface="ＭＳ Ｐゴシック" pitchFamily="34" charset="-128"/>
              </a:rPr>
              <a:t>3</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4</a:t>
            </a:r>
            <a:r>
              <a:rPr lang="fr-CA" altLang="ko-KR" dirty="0">
                <a:ea typeface="ＭＳ Ｐゴシック" pitchFamily="34" charset="-128"/>
              </a:rPr>
              <a:t>=0</a:t>
            </a: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r>
              <a:rPr lang="fr-CA" altLang="ko-KR" dirty="0">
                <a:ea typeface="ＭＳ Ｐゴシック" pitchFamily="34" charset="-128"/>
              </a:rPr>
              <a:t>initialisation: α*(i,1) =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a:t>
            </a:r>
            <a:r>
              <a:rPr lang="fr-CA" altLang="ko-KR" dirty="0">
                <a:ea typeface="ＭＳ Ｐゴシック" pitchFamily="34" charset="-128"/>
              </a:rPr>
              <a:t>, H</a:t>
            </a:r>
            <a:r>
              <a:rPr lang="fr-CA" altLang="ko-KR" baseline="-25000" dirty="0">
                <a:ea typeface="ＭＳ Ｐゴシック" pitchFamily="34" charset="-128"/>
              </a:rPr>
              <a:t>1</a:t>
            </a:r>
            <a:r>
              <a:rPr lang="fr-CA" altLang="ko-KR" dirty="0">
                <a:ea typeface="ＭＳ Ｐゴシック" pitchFamily="34" charset="-128"/>
              </a:rPr>
              <a:t> = </a:t>
            </a:r>
            <a:r>
              <a:rPr lang="fr-CA" altLang="ko-KR" i="1" dirty="0">
                <a:ea typeface="ＭＳ Ｐゴシック" pitchFamily="34" charset="-128"/>
              </a:rPr>
              <a:t>i</a:t>
            </a:r>
            <a:r>
              <a:rPr lang="fr-CA" altLang="ko-KR" dirty="0">
                <a:ea typeface="ＭＳ Ｐゴシック" pitchFamily="34" charset="-128"/>
              </a:rPr>
              <a:t>) =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a:t>
            </a:r>
            <a:r>
              <a:rPr lang="fr-CA" altLang="ko-KR" dirty="0">
                <a:ea typeface="ＭＳ Ｐゴシック" pitchFamily="34" charset="-128"/>
              </a:rPr>
              <a:t>| H</a:t>
            </a:r>
            <a:r>
              <a:rPr lang="fr-CA" altLang="ko-KR" baseline="-25000" dirty="0">
                <a:ea typeface="ＭＳ Ｐゴシック" pitchFamily="34" charset="-128"/>
              </a:rPr>
              <a:t>1</a:t>
            </a:r>
            <a:r>
              <a:rPr lang="fr-CA" altLang="ko-KR" dirty="0">
                <a:ea typeface="ＭＳ Ｐゴシック" pitchFamily="34" charset="-128"/>
              </a:rPr>
              <a:t> = </a:t>
            </a:r>
            <a:r>
              <a:rPr lang="fr-CA" altLang="ko-KR" i="1" dirty="0">
                <a:ea typeface="ＭＳ Ｐゴシック" pitchFamily="34" charset="-128"/>
              </a:rPr>
              <a:t>i</a:t>
            </a:r>
            <a:r>
              <a:rPr lang="fr-CA" altLang="ko-KR" dirty="0">
                <a:ea typeface="ＭＳ Ｐゴシック" pitchFamily="34" charset="-128"/>
              </a:rPr>
              <a:t>) </a:t>
            </a:r>
            <a:r>
              <a:rPr lang="fr-CA" altLang="ko-KR" i="1" dirty="0">
                <a:ea typeface="ＭＳ Ｐゴシック" pitchFamily="34" charset="-128"/>
              </a:rPr>
              <a:t>P</a:t>
            </a:r>
            <a:r>
              <a:rPr lang="fr-CA" altLang="ko-KR" dirty="0">
                <a:ea typeface="ＭＳ Ｐゴシック" pitchFamily="34" charset="-128"/>
              </a:rPr>
              <a:t>(H</a:t>
            </a:r>
            <a:r>
              <a:rPr lang="fr-CA" altLang="ko-KR" baseline="-25000" dirty="0">
                <a:ea typeface="ＭＳ Ｐゴシック" pitchFamily="34" charset="-128"/>
              </a:rPr>
              <a:t>1</a:t>
            </a:r>
            <a:r>
              <a:rPr lang="fr-CA" altLang="ko-KR" dirty="0">
                <a:ea typeface="ＭＳ Ｐゴシック" pitchFamily="34" charset="-128"/>
              </a:rPr>
              <a:t> = </a:t>
            </a:r>
            <a:r>
              <a:rPr lang="fr-CA" altLang="ko-KR" i="1" dirty="0">
                <a:ea typeface="ＭＳ Ｐゴシック" pitchFamily="34" charset="-128"/>
              </a:rPr>
              <a:t>i</a:t>
            </a:r>
            <a:r>
              <a:rPr lang="fr-CA" altLang="ko-KR" dirty="0">
                <a:ea typeface="ＭＳ Ｐゴシック" pitchFamily="34" charset="-128"/>
              </a:rPr>
              <a:t>)</a:t>
            </a:r>
          </a:p>
        </p:txBody>
      </p:sp>
      <p:sp>
        <p:nvSpPr>
          <p:cNvPr id="67588"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67589"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67590"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BFC1A803-E62A-4556-BC9A-4F4DBC690029}" type="slidenum">
              <a:rPr lang="en-US" altLang="en-US" smtClean="0">
                <a:latin typeface="Calibri" pitchFamily="34" charset="0"/>
              </a:rPr>
              <a:pPr/>
              <a:t>96</a:t>
            </a:fld>
            <a:endParaRPr lang="en-US" altLang="en-US">
              <a:latin typeface="Calibri" pitchFamily="34" charset="0"/>
            </a:endParaRPr>
          </a:p>
        </p:txBody>
      </p:sp>
      <p:graphicFrame>
        <p:nvGraphicFramePr>
          <p:cNvPr id="4" name="Tableau 3"/>
          <p:cNvGraphicFramePr>
            <a:graphicFrameLocks noGrp="1"/>
          </p:cNvGraphicFramePr>
          <p:nvPr/>
        </p:nvGraphicFramePr>
        <p:xfrm>
          <a:off x="681038" y="2921000"/>
          <a:ext cx="2273300" cy="1155699"/>
        </p:xfrm>
        <a:graphic>
          <a:graphicData uri="http://schemas.openxmlformats.org/drawingml/2006/table">
            <a:tbl>
              <a:tblPr firstRow="1" bandRow="1">
                <a:tableStyleId>{5C22544A-7EE6-4342-B048-85BDC9FD1C3A}</a:tableStyleId>
              </a:tblPr>
              <a:tblGrid>
                <a:gridCol w="1109906">
                  <a:extLst>
                    <a:ext uri="{9D8B030D-6E8A-4147-A177-3AD203B41FA5}">
                      <a16:colId xmlns:a16="http://schemas.microsoft.com/office/drawing/2014/main" val="20000"/>
                    </a:ext>
                  </a:extLst>
                </a:gridCol>
                <a:gridCol w="561639">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385233">
                <a:tc>
                  <a:txBody>
                    <a:bodyPr/>
                    <a:lstStyle/>
                    <a:p>
                      <a:endParaRPr lang="fr-FR" sz="1100" dirty="0"/>
                    </a:p>
                  </a:txBody>
                  <a:tcPr marL="91467" marR="91467" marT="30398" marB="30398"/>
                </a:tc>
                <a:tc>
                  <a:txBody>
                    <a:bodyPr/>
                    <a:lstStyle/>
                    <a:p>
                      <a:r>
                        <a:rPr lang="fr-FR" sz="1100" i="1" dirty="0" err="1"/>
                        <a:t>H</a:t>
                      </a:r>
                      <a:r>
                        <a:rPr lang="fr-FR" sz="1100" baseline="-25000" dirty="0" err="1"/>
                        <a:t>t</a:t>
                      </a:r>
                      <a:r>
                        <a:rPr lang="fr-FR" sz="1100" dirty="0"/>
                        <a:t>=0</a:t>
                      </a:r>
                    </a:p>
                  </a:txBody>
                  <a:tcPr marL="91467" marR="91467" marT="30398" marB="30398"/>
                </a:tc>
                <a:tc>
                  <a:txBody>
                    <a:bodyPr/>
                    <a:lstStyle/>
                    <a:p>
                      <a:r>
                        <a:rPr lang="fr-FR" sz="1100" i="1" dirty="0" err="1"/>
                        <a:t>H</a:t>
                      </a:r>
                      <a:r>
                        <a:rPr lang="fr-FR" sz="1100" baseline="-25000" dirty="0" err="1"/>
                        <a:t>t</a:t>
                      </a:r>
                      <a:r>
                        <a:rPr lang="fr-FR" sz="1100" dirty="0"/>
                        <a:t>=1</a:t>
                      </a:r>
                    </a:p>
                  </a:txBody>
                  <a:tcPr marL="91467" marR="91467" marT="30398" marB="30398"/>
                </a:tc>
                <a:extLst>
                  <a:ext uri="{0D108BD9-81ED-4DB2-BD59-A6C34878D82A}">
                    <a16:rowId xmlns:a16="http://schemas.microsoft.com/office/drawing/2014/main" val="10000"/>
                  </a:ext>
                </a:extLst>
              </a:tr>
              <a:tr h="385233">
                <a:tc>
                  <a:txBody>
                    <a:bodyPr/>
                    <a:lstStyle/>
                    <a:p>
                      <a:r>
                        <a:rPr lang="fr-FR" sz="1100" i="1" dirty="0"/>
                        <a:t>P</a:t>
                      </a:r>
                      <a:r>
                        <a:rPr lang="fr-FR" sz="1100" dirty="0"/>
                        <a:t>(</a:t>
                      </a:r>
                      <a:r>
                        <a:rPr lang="fr-FR" sz="1100" i="1" dirty="0"/>
                        <a:t>S</a:t>
                      </a:r>
                      <a:r>
                        <a:rPr lang="fr-FR" sz="1100" baseline="-25000" dirty="0"/>
                        <a:t>t</a:t>
                      </a:r>
                      <a:r>
                        <a:rPr lang="fr-FR" sz="1100" dirty="0"/>
                        <a:t>=0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0.9</a:t>
                      </a:r>
                    </a:p>
                  </a:txBody>
                  <a:tcPr marL="91467" marR="91467" marT="30398" marB="30398"/>
                </a:tc>
                <a:tc>
                  <a:txBody>
                    <a:bodyPr/>
                    <a:lstStyle/>
                    <a:p>
                      <a:r>
                        <a:rPr lang="fr-FR" sz="1100" dirty="0"/>
                        <a:t>0.2</a:t>
                      </a:r>
                    </a:p>
                  </a:txBody>
                  <a:tcPr marL="91467" marR="91467" marT="30398" marB="30398"/>
                </a:tc>
                <a:extLst>
                  <a:ext uri="{0D108BD9-81ED-4DB2-BD59-A6C34878D82A}">
                    <a16:rowId xmlns:a16="http://schemas.microsoft.com/office/drawing/2014/main" val="10001"/>
                  </a:ext>
                </a:extLst>
              </a:tr>
              <a:tr h="385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100" i="1" dirty="0"/>
                        <a:t>P</a:t>
                      </a:r>
                      <a:r>
                        <a:rPr lang="fr-FR" sz="1100" dirty="0"/>
                        <a:t>(</a:t>
                      </a:r>
                      <a:r>
                        <a:rPr lang="fr-FR" sz="1100" i="1" dirty="0"/>
                        <a:t>S</a:t>
                      </a:r>
                      <a:r>
                        <a:rPr lang="fr-FR" sz="1100" baseline="-25000" dirty="0"/>
                        <a:t>t</a:t>
                      </a:r>
                      <a:r>
                        <a:rPr lang="fr-FR" sz="1100" dirty="0"/>
                        <a:t>=1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0.1</a:t>
                      </a:r>
                    </a:p>
                  </a:txBody>
                  <a:tcPr marL="91467" marR="91467" marT="30398" marB="30398"/>
                </a:tc>
                <a:tc>
                  <a:txBody>
                    <a:bodyPr/>
                    <a:lstStyle/>
                    <a:p>
                      <a:r>
                        <a:rPr lang="fr-FR" sz="1100" dirty="0"/>
                        <a:t>0.8</a:t>
                      </a:r>
                    </a:p>
                  </a:txBody>
                  <a:tcPr marL="91467" marR="91467" marT="30398" marB="30398"/>
                </a:tc>
                <a:extLst>
                  <a:ext uri="{0D108BD9-81ED-4DB2-BD59-A6C34878D82A}">
                    <a16:rowId xmlns:a16="http://schemas.microsoft.com/office/drawing/2014/main" val="10002"/>
                  </a:ext>
                </a:extLst>
              </a:tr>
            </a:tbl>
          </a:graphicData>
        </a:graphic>
      </p:graphicFrame>
      <p:graphicFrame>
        <p:nvGraphicFramePr>
          <p:cNvPr id="11" name="Tableau 10"/>
          <p:cNvGraphicFramePr>
            <a:graphicFrameLocks noGrp="1"/>
          </p:cNvGraphicFramePr>
          <p:nvPr/>
        </p:nvGraphicFramePr>
        <p:xfrm>
          <a:off x="3681413" y="2925763"/>
          <a:ext cx="2708275" cy="1157287"/>
        </p:xfrm>
        <a:graphic>
          <a:graphicData uri="http://schemas.openxmlformats.org/drawingml/2006/table">
            <a:tbl>
              <a:tblPr firstRow="1" bandRow="1">
                <a:tableStyleId>{5C22544A-7EE6-4342-B048-85BDC9FD1C3A}</a:tableStyleId>
              </a:tblPr>
              <a:tblGrid>
                <a:gridCol w="1260892">
                  <a:extLst>
                    <a:ext uri="{9D8B030D-6E8A-4147-A177-3AD203B41FA5}">
                      <a16:colId xmlns:a16="http://schemas.microsoft.com/office/drawing/2014/main" val="20000"/>
                    </a:ext>
                  </a:extLst>
                </a:gridCol>
                <a:gridCol w="712164">
                  <a:extLst>
                    <a:ext uri="{9D8B030D-6E8A-4147-A177-3AD203B41FA5}">
                      <a16:colId xmlns:a16="http://schemas.microsoft.com/office/drawing/2014/main" val="20001"/>
                    </a:ext>
                  </a:extLst>
                </a:gridCol>
                <a:gridCol w="735219">
                  <a:extLst>
                    <a:ext uri="{9D8B030D-6E8A-4147-A177-3AD203B41FA5}">
                      <a16:colId xmlns:a16="http://schemas.microsoft.com/office/drawing/2014/main" val="20002"/>
                    </a:ext>
                  </a:extLst>
                </a:gridCol>
              </a:tblGrid>
              <a:tr h="408062">
                <a:tc>
                  <a:txBody>
                    <a:bodyPr/>
                    <a:lstStyle/>
                    <a:p>
                      <a:endParaRPr lang="fr-FR" sz="1600" dirty="0"/>
                    </a:p>
                  </a:txBody>
                  <a:tcPr marL="91434" marR="91434" marT="45756" marB="45756"/>
                </a:tc>
                <a:tc>
                  <a:txBody>
                    <a:bodyPr/>
                    <a:lstStyle/>
                    <a:p>
                      <a:r>
                        <a:rPr lang="fr-FR" sz="1600" i="1" dirty="0"/>
                        <a:t>H</a:t>
                      </a:r>
                      <a:r>
                        <a:rPr lang="fr-FR" sz="1600" baseline="-25000" dirty="0"/>
                        <a:t>t-1</a:t>
                      </a:r>
                      <a:r>
                        <a:rPr lang="fr-FR" sz="1600" dirty="0"/>
                        <a:t>=0</a:t>
                      </a:r>
                    </a:p>
                  </a:txBody>
                  <a:tcPr marL="91434" marR="91434" marT="45756" marB="45756"/>
                </a:tc>
                <a:tc>
                  <a:txBody>
                    <a:bodyPr/>
                    <a:lstStyle/>
                    <a:p>
                      <a:r>
                        <a:rPr lang="fr-FR" sz="1600" i="1" dirty="0"/>
                        <a:t>H</a:t>
                      </a:r>
                      <a:r>
                        <a:rPr lang="fr-FR" sz="1600" baseline="-25000" dirty="0"/>
                        <a:t>t-1</a:t>
                      </a:r>
                      <a:r>
                        <a:rPr lang="fr-FR" sz="1600" dirty="0"/>
                        <a:t>=1</a:t>
                      </a:r>
                    </a:p>
                  </a:txBody>
                  <a:tcPr marL="91434" marR="91434" marT="45756" marB="45756"/>
                </a:tc>
                <a:extLst>
                  <a:ext uri="{0D108BD9-81ED-4DB2-BD59-A6C34878D82A}">
                    <a16:rowId xmlns:a16="http://schemas.microsoft.com/office/drawing/2014/main" val="10000"/>
                  </a:ext>
                </a:extLst>
              </a:tr>
              <a:tr h="387992">
                <a:tc>
                  <a:txBody>
                    <a:bodyPr/>
                    <a:lstStyle/>
                    <a:p>
                      <a:r>
                        <a:rPr lang="fr-FR" sz="1600" i="1" dirty="0"/>
                        <a:t>P</a:t>
                      </a:r>
                      <a:r>
                        <a:rPr lang="fr-FR" sz="1600" dirty="0"/>
                        <a:t>(</a:t>
                      </a:r>
                      <a:r>
                        <a:rPr lang="fr-FR" sz="1600" i="1" dirty="0" err="1"/>
                        <a:t>H</a:t>
                      </a:r>
                      <a:r>
                        <a:rPr lang="fr-FR" sz="1600" baseline="-25000" dirty="0" err="1"/>
                        <a:t>t</a:t>
                      </a:r>
                      <a:r>
                        <a:rPr lang="fr-FR" sz="1600" dirty="0"/>
                        <a:t>=0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0.3</a:t>
                      </a:r>
                    </a:p>
                  </a:txBody>
                  <a:tcPr marL="91434" marR="91434" marT="45756" marB="45756"/>
                </a:tc>
                <a:tc>
                  <a:txBody>
                    <a:bodyPr/>
                    <a:lstStyle/>
                    <a:p>
                      <a:pPr algn="ctr"/>
                      <a:r>
                        <a:rPr lang="fr-FR" sz="1600" dirty="0"/>
                        <a:t>0.4</a:t>
                      </a:r>
                    </a:p>
                  </a:txBody>
                  <a:tcPr marL="91434" marR="91434" marT="45756" marB="45756"/>
                </a:tc>
                <a:extLst>
                  <a:ext uri="{0D108BD9-81ED-4DB2-BD59-A6C34878D82A}">
                    <a16:rowId xmlns:a16="http://schemas.microsoft.com/office/drawing/2014/main" val="10001"/>
                  </a:ext>
                </a:extLst>
              </a:tr>
              <a:tr h="361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i="1" dirty="0"/>
                        <a:t>P</a:t>
                      </a:r>
                      <a:r>
                        <a:rPr lang="fr-FR" sz="1600" dirty="0"/>
                        <a:t>(</a:t>
                      </a:r>
                      <a:r>
                        <a:rPr lang="fr-FR" sz="1600" i="1" dirty="0" err="1"/>
                        <a:t>H</a:t>
                      </a:r>
                      <a:r>
                        <a:rPr lang="fr-FR" sz="1600" i="1" baseline="-25000" dirty="0" err="1"/>
                        <a:t>t</a:t>
                      </a:r>
                      <a:r>
                        <a:rPr lang="fr-FR" sz="1600" dirty="0"/>
                        <a:t>=1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0.7</a:t>
                      </a:r>
                    </a:p>
                  </a:txBody>
                  <a:tcPr marL="91434" marR="91434" marT="45756" marB="45756"/>
                </a:tc>
                <a:tc>
                  <a:txBody>
                    <a:bodyPr/>
                    <a:lstStyle/>
                    <a:p>
                      <a:pPr algn="ctr"/>
                      <a:r>
                        <a:rPr lang="fr-FR" sz="1600" dirty="0"/>
                        <a:t>0.6</a:t>
                      </a:r>
                    </a:p>
                  </a:txBody>
                  <a:tcPr marL="91434" marR="91434" marT="45756" marB="45756"/>
                </a:tc>
                <a:extLst>
                  <a:ext uri="{0D108BD9-81ED-4DB2-BD59-A6C34878D82A}">
                    <a16:rowId xmlns:a16="http://schemas.microsoft.com/office/drawing/2014/main" val="10002"/>
                  </a:ext>
                </a:extLst>
              </a:tr>
            </a:tbl>
          </a:graphicData>
        </a:graphic>
      </p:graphicFrame>
      <p:graphicFrame>
        <p:nvGraphicFramePr>
          <p:cNvPr id="5" name="Tableau 4"/>
          <p:cNvGraphicFramePr>
            <a:graphicFrameLocks noGrp="1"/>
          </p:cNvGraphicFramePr>
          <p:nvPr/>
        </p:nvGraphicFramePr>
        <p:xfrm>
          <a:off x="1844675" y="4511675"/>
          <a:ext cx="5387975" cy="1112838"/>
        </p:xfrm>
        <a:graphic>
          <a:graphicData uri="http://schemas.openxmlformats.org/drawingml/2006/table">
            <a:tbl>
              <a:tblPr firstRow="1" bandRow="1">
                <a:tableStyleId>{5C22544A-7EE6-4342-B048-85BDC9FD1C3A}</a:tableStyleId>
              </a:tblPr>
              <a:tblGrid>
                <a:gridCol w="1077595">
                  <a:extLst>
                    <a:ext uri="{9D8B030D-6E8A-4147-A177-3AD203B41FA5}">
                      <a16:colId xmlns:a16="http://schemas.microsoft.com/office/drawing/2014/main" val="20000"/>
                    </a:ext>
                  </a:extLst>
                </a:gridCol>
                <a:gridCol w="1077595">
                  <a:extLst>
                    <a:ext uri="{9D8B030D-6E8A-4147-A177-3AD203B41FA5}">
                      <a16:colId xmlns:a16="http://schemas.microsoft.com/office/drawing/2014/main" val="20001"/>
                    </a:ext>
                  </a:extLst>
                </a:gridCol>
                <a:gridCol w="1077595">
                  <a:extLst>
                    <a:ext uri="{9D8B030D-6E8A-4147-A177-3AD203B41FA5}">
                      <a16:colId xmlns:a16="http://schemas.microsoft.com/office/drawing/2014/main" val="20002"/>
                    </a:ext>
                  </a:extLst>
                </a:gridCol>
                <a:gridCol w="1077595">
                  <a:extLst>
                    <a:ext uri="{9D8B030D-6E8A-4147-A177-3AD203B41FA5}">
                      <a16:colId xmlns:a16="http://schemas.microsoft.com/office/drawing/2014/main" val="20003"/>
                    </a:ext>
                  </a:extLst>
                </a:gridCol>
                <a:gridCol w="1077595">
                  <a:extLst>
                    <a:ext uri="{9D8B030D-6E8A-4147-A177-3AD203B41FA5}">
                      <a16:colId xmlns:a16="http://schemas.microsoft.com/office/drawing/2014/main" val="20004"/>
                    </a:ext>
                  </a:extLst>
                </a:gridCol>
              </a:tblGrid>
              <a:tr h="370946">
                <a:tc>
                  <a:txBody>
                    <a:bodyPr/>
                    <a:lstStyle/>
                    <a:p>
                      <a:r>
                        <a:rPr lang="fr-FR" sz="1800" dirty="0"/>
                        <a:t>i</a:t>
                      </a:r>
                    </a:p>
                  </a:txBody>
                  <a:tcPr marL="91448" marR="91448" marT="45733" marB="45733"/>
                </a:tc>
                <a:tc>
                  <a:txBody>
                    <a:bodyPr/>
                    <a:lstStyle/>
                    <a:p>
                      <a:pPr algn="r"/>
                      <a:r>
                        <a:rPr lang="fr-FR" sz="1800" dirty="0"/>
                        <a:t>1</a:t>
                      </a:r>
                    </a:p>
                  </a:txBody>
                  <a:tcPr marL="91448" marR="91448" marT="45733" marB="45733"/>
                </a:tc>
                <a:tc>
                  <a:txBody>
                    <a:bodyPr/>
                    <a:lstStyle/>
                    <a:p>
                      <a:pPr algn="r"/>
                      <a:r>
                        <a:rPr lang="fr-FR" sz="1800" dirty="0"/>
                        <a:t>2</a:t>
                      </a:r>
                    </a:p>
                  </a:txBody>
                  <a:tcPr marL="91448" marR="91448" marT="45733" marB="45733"/>
                </a:tc>
                <a:tc>
                  <a:txBody>
                    <a:bodyPr/>
                    <a:lstStyle/>
                    <a:p>
                      <a:pPr algn="r"/>
                      <a:r>
                        <a:rPr lang="fr-FR" sz="1800" dirty="0"/>
                        <a:t>3</a:t>
                      </a:r>
                    </a:p>
                  </a:txBody>
                  <a:tcPr marL="91448" marR="91448" marT="45733" marB="45733"/>
                </a:tc>
                <a:tc>
                  <a:txBody>
                    <a:bodyPr/>
                    <a:lstStyle/>
                    <a:p>
                      <a:pPr algn="r"/>
                      <a:r>
                        <a:rPr lang="fr-FR" sz="1800" dirty="0"/>
                        <a:t>4</a:t>
                      </a:r>
                    </a:p>
                  </a:txBody>
                  <a:tcPr marL="91448" marR="91448" marT="45733" marB="45733"/>
                </a:tc>
                <a:extLst>
                  <a:ext uri="{0D108BD9-81ED-4DB2-BD59-A6C34878D82A}">
                    <a16:rowId xmlns:a16="http://schemas.microsoft.com/office/drawing/2014/main" val="10000"/>
                  </a:ext>
                </a:extLst>
              </a:tr>
              <a:tr h="370946">
                <a:tc>
                  <a:txBody>
                    <a:bodyPr/>
                    <a:lstStyle/>
                    <a:p>
                      <a:r>
                        <a:rPr lang="fr-FR" sz="1800" dirty="0"/>
                        <a:t>0</a:t>
                      </a:r>
                    </a:p>
                  </a:txBody>
                  <a:tcPr marL="91448" marR="91448" marT="45733" marB="45733"/>
                </a:tc>
                <a:tc>
                  <a:txBody>
                    <a:bodyPr/>
                    <a:lstStyle/>
                    <a:p>
                      <a:endParaRPr lang="fr-FR" sz="1800" dirty="0"/>
                    </a:p>
                  </a:txBody>
                  <a:tcPr marL="91448" marR="91448" marT="45733" marB="45733">
                    <a:solidFill>
                      <a:srgbClr val="FF0000"/>
                    </a:solidFill>
                  </a:tcPr>
                </a:tc>
                <a:tc>
                  <a:txBody>
                    <a:bodyPr/>
                    <a:lstStyle/>
                    <a:p>
                      <a:endParaRPr lang="fr-FR" sz="1800"/>
                    </a:p>
                  </a:txBody>
                  <a:tcPr marL="91448" marR="91448" marT="45733" marB="45733"/>
                </a:tc>
                <a:tc>
                  <a:txBody>
                    <a:bodyPr/>
                    <a:lstStyle/>
                    <a:p>
                      <a:endParaRPr lang="fr-FR" sz="1800"/>
                    </a:p>
                  </a:txBody>
                  <a:tcPr marL="91448" marR="91448" marT="45733" marB="45733"/>
                </a:tc>
                <a:tc>
                  <a:txBody>
                    <a:bodyPr/>
                    <a:lstStyle/>
                    <a:p>
                      <a:endParaRPr lang="fr-FR" sz="1800"/>
                    </a:p>
                  </a:txBody>
                  <a:tcPr marL="91448" marR="91448" marT="45733" marB="45733"/>
                </a:tc>
                <a:extLst>
                  <a:ext uri="{0D108BD9-81ED-4DB2-BD59-A6C34878D82A}">
                    <a16:rowId xmlns:a16="http://schemas.microsoft.com/office/drawing/2014/main" val="10001"/>
                  </a:ext>
                </a:extLst>
              </a:tr>
              <a:tr h="370946">
                <a:tc>
                  <a:txBody>
                    <a:bodyPr/>
                    <a:lstStyle/>
                    <a:p>
                      <a:r>
                        <a:rPr lang="fr-FR" sz="1800" dirty="0"/>
                        <a:t>1</a:t>
                      </a:r>
                    </a:p>
                  </a:txBody>
                  <a:tcPr marL="91448" marR="91448" marT="45733" marB="45733"/>
                </a:tc>
                <a:tc>
                  <a:txBody>
                    <a:bodyPr/>
                    <a:lstStyle/>
                    <a:p>
                      <a:endParaRPr lang="fr-FR" sz="1800" dirty="0"/>
                    </a:p>
                  </a:txBody>
                  <a:tcPr marL="91448" marR="91448" marT="45733" marB="45733">
                    <a:solidFill>
                      <a:srgbClr val="FF0000"/>
                    </a:solidFill>
                  </a:tcPr>
                </a:tc>
                <a:tc>
                  <a:txBody>
                    <a:bodyPr/>
                    <a:lstStyle/>
                    <a:p>
                      <a:endParaRPr lang="fr-FR" sz="1800"/>
                    </a:p>
                  </a:txBody>
                  <a:tcPr marL="91448" marR="91448" marT="45733" marB="45733"/>
                </a:tc>
                <a:tc>
                  <a:txBody>
                    <a:bodyPr/>
                    <a:lstStyle/>
                    <a:p>
                      <a:endParaRPr lang="fr-FR" sz="1800"/>
                    </a:p>
                  </a:txBody>
                  <a:tcPr marL="91448" marR="91448" marT="45733" marB="45733"/>
                </a:tc>
                <a:tc>
                  <a:txBody>
                    <a:bodyPr/>
                    <a:lstStyle/>
                    <a:p>
                      <a:endParaRPr lang="fr-FR" sz="1800" dirty="0"/>
                    </a:p>
                  </a:txBody>
                  <a:tcPr marL="91448" marR="91448" marT="45733" marB="45733"/>
                </a:tc>
                <a:extLst>
                  <a:ext uri="{0D108BD9-81ED-4DB2-BD59-A6C34878D82A}">
                    <a16:rowId xmlns:a16="http://schemas.microsoft.com/office/drawing/2014/main" val="10002"/>
                  </a:ext>
                </a:extLst>
              </a:tr>
            </a:tbl>
          </a:graphicData>
        </a:graphic>
      </p:graphicFrame>
      <p:sp>
        <p:nvSpPr>
          <p:cNvPr id="67653" name="Text Box 43"/>
          <p:cNvSpPr txBox="1">
            <a:spLocks noChangeArrowheads="1"/>
          </p:cNvSpPr>
          <p:nvPr/>
        </p:nvSpPr>
        <p:spPr bwMode="auto">
          <a:xfrm>
            <a:off x="787400" y="2565400"/>
            <a:ext cx="2197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d'observation</a:t>
            </a:r>
            <a:endParaRPr lang="fr-CA" altLang="en-US" sz="1600" b="1">
              <a:solidFill>
                <a:srgbClr val="000000"/>
              </a:solidFill>
              <a:latin typeface="Calibri" pitchFamily="34" charset="0"/>
            </a:endParaRPr>
          </a:p>
        </p:txBody>
      </p:sp>
      <p:sp>
        <p:nvSpPr>
          <p:cNvPr id="67654" name="Text Box 43"/>
          <p:cNvSpPr txBox="1">
            <a:spLocks noChangeArrowheads="1"/>
          </p:cNvSpPr>
          <p:nvPr/>
        </p:nvSpPr>
        <p:spPr bwMode="auto">
          <a:xfrm>
            <a:off x="3906838" y="2571750"/>
            <a:ext cx="2443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de transition</a:t>
            </a:r>
            <a:endParaRPr lang="fr-CA" altLang="en-US" sz="1600" b="1">
              <a:solidFill>
                <a:srgbClr val="000000"/>
              </a:solidFill>
              <a:latin typeface="Calibri" pitchFamily="34" charset="0"/>
            </a:endParaRPr>
          </a:p>
        </p:txBody>
      </p:sp>
      <p:sp>
        <p:nvSpPr>
          <p:cNvPr id="18" name="Text Box 43"/>
          <p:cNvSpPr txBox="1">
            <a:spLocks noChangeArrowheads="1"/>
          </p:cNvSpPr>
          <p:nvPr/>
        </p:nvSpPr>
        <p:spPr bwMode="auto">
          <a:xfrm>
            <a:off x="7000875" y="2589213"/>
            <a:ext cx="24431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a:solidFill>
                  <a:srgbClr val="000000"/>
                </a:solidFill>
                <a:latin typeface="+mn-lt"/>
              </a:rPr>
              <a:t>Distribution initiale</a:t>
            </a:r>
          </a:p>
        </p:txBody>
      </p:sp>
      <p:sp>
        <p:nvSpPr>
          <p:cNvPr id="67656" name="Text Box 43"/>
          <p:cNvSpPr txBox="1">
            <a:spLocks noChangeArrowheads="1"/>
          </p:cNvSpPr>
          <p:nvPr/>
        </p:nvSpPr>
        <p:spPr bwMode="auto">
          <a:xfrm rot="-5400000">
            <a:off x="1191419" y="4855369"/>
            <a:ext cx="825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CA" altLang="en-US" sz="1600" b="1">
                <a:solidFill>
                  <a:srgbClr val="000000"/>
                </a:solidFill>
                <a:latin typeface="Calibri" pitchFamily="34" charset="0"/>
              </a:rPr>
              <a:t>α*(i,t)</a:t>
            </a:r>
          </a:p>
        </p:txBody>
      </p:sp>
      <p:cxnSp>
        <p:nvCxnSpPr>
          <p:cNvPr id="9" name="Connecteur droit 8"/>
          <p:cNvCxnSpPr>
            <a:cxnSpLocks noChangeShapeType="1"/>
          </p:cNvCxnSpPr>
          <p:nvPr/>
        </p:nvCxnSpPr>
        <p:spPr bwMode="auto">
          <a:xfrm>
            <a:off x="1831975" y="4518025"/>
            <a:ext cx="1082675" cy="334963"/>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2" name="Text Box 43"/>
          <p:cNvSpPr txBox="1">
            <a:spLocks noChangeArrowheads="1"/>
          </p:cNvSpPr>
          <p:nvPr/>
        </p:nvSpPr>
        <p:spPr bwMode="auto">
          <a:xfrm>
            <a:off x="2644775" y="4468813"/>
            <a:ext cx="269875" cy="3397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err="1">
                <a:solidFill>
                  <a:schemeClr val="bg1"/>
                </a:solidFill>
                <a:latin typeface="+mn-lt"/>
              </a:rPr>
              <a:t>t</a:t>
            </a:r>
            <a:endParaRPr lang="fr-CA" sz="1600" b="1" dirty="0">
              <a:solidFill>
                <a:schemeClr val="bg1"/>
              </a:solidFill>
              <a:latin typeface="+mn-lt"/>
            </a:endParaRPr>
          </a:p>
        </p:txBody>
      </p:sp>
      <p:graphicFrame>
        <p:nvGraphicFramePr>
          <p:cNvPr id="23" name="Tableau 22"/>
          <p:cNvGraphicFramePr>
            <a:graphicFrameLocks noGrp="1"/>
          </p:cNvGraphicFramePr>
          <p:nvPr/>
        </p:nvGraphicFramePr>
        <p:xfrm>
          <a:off x="6675438" y="2925763"/>
          <a:ext cx="2273300" cy="795337"/>
        </p:xfrm>
        <a:graphic>
          <a:graphicData uri="http://schemas.openxmlformats.org/drawingml/2006/table">
            <a:tbl>
              <a:tblPr firstRow="1" bandRow="1">
                <a:tableStyleId>{5C22544A-7EE6-4342-B048-85BDC9FD1C3A}</a:tableStyleId>
              </a:tblPr>
              <a:tblGrid>
                <a:gridCol w="1037694">
                  <a:extLst>
                    <a:ext uri="{9D8B030D-6E8A-4147-A177-3AD203B41FA5}">
                      <a16:colId xmlns:a16="http://schemas.microsoft.com/office/drawing/2014/main" val="20000"/>
                    </a:ext>
                  </a:extLst>
                </a:gridCol>
                <a:gridCol w="633851">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407694">
                <a:tc>
                  <a:txBody>
                    <a:bodyPr/>
                    <a:lstStyle/>
                    <a:p>
                      <a:endParaRPr lang="fr-FR" sz="1600" dirty="0"/>
                    </a:p>
                  </a:txBody>
                  <a:tcPr marL="91467" marR="91467" marT="45715" marB="45715"/>
                </a:tc>
                <a:tc>
                  <a:txBody>
                    <a:bodyPr/>
                    <a:lstStyle/>
                    <a:p>
                      <a:r>
                        <a:rPr lang="fr-FR" sz="1600" i="1" dirty="0"/>
                        <a:t>H</a:t>
                      </a:r>
                      <a:r>
                        <a:rPr lang="fr-FR" sz="1600" i="0" baseline="-25000" dirty="0"/>
                        <a:t>1</a:t>
                      </a:r>
                      <a:r>
                        <a:rPr lang="fr-FR" sz="1600" dirty="0"/>
                        <a:t>=0</a:t>
                      </a:r>
                    </a:p>
                  </a:txBody>
                  <a:tcPr marL="91467" marR="91467" marT="45715" marB="45715"/>
                </a:tc>
                <a:tc>
                  <a:txBody>
                    <a:bodyPr/>
                    <a:lstStyle/>
                    <a:p>
                      <a:r>
                        <a:rPr lang="fr-FR" sz="1600" i="1" dirty="0"/>
                        <a:t>H</a:t>
                      </a:r>
                      <a:r>
                        <a:rPr lang="fr-FR" sz="1600" i="0" baseline="-25000" dirty="0"/>
                        <a:t>1</a:t>
                      </a:r>
                      <a:r>
                        <a:rPr lang="fr-FR" sz="1600" dirty="0"/>
                        <a:t>=1</a:t>
                      </a:r>
                    </a:p>
                  </a:txBody>
                  <a:tcPr marL="91467" marR="91467" marT="45715" marB="45715"/>
                </a:tc>
                <a:extLst>
                  <a:ext uri="{0D108BD9-81ED-4DB2-BD59-A6C34878D82A}">
                    <a16:rowId xmlns:a16="http://schemas.microsoft.com/office/drawing/2014/main" val="10000"/>
                  </a:ext>
                </a:extLst>
              </a:tr>
              <a:tr h="387643">
                <a:tc>
                  <a:txBody>
                    <a:bodyPr/>
                    <a:lstStyle/>
                    <a:p>
                      <a:r>
                        <a:rPr lang="fr-FR" sz="1600" i="1" dirty="0"/>
                        <a:t>P</a:t>
                      </a:r>
                      <a:r>
                        <a:rPr lang="fr-FR" sz="1600" dirty="0"/>
                        <a:t>(</a:t>
                      </a:r>
                      <a:r>
                        <a:rPr lang="fr-FR" sz="1600" i="1" dirty="0"/>
                        <a:t>H</a:t>
                      </a:r>
                      <a:r>
                        <a:rPr lang="fr-FR" sz="1600" i="0" baseline="-25000" dirty="0"/>
                        <a:t>1</a:t>
                      </a:r>
                      <a:r>
                        <a:rPr lang="fr-FR" sz="1600" dirty="0"/>
                        <a:t>)</a:t>
                      </a:r>
                    </a:p>
                  </a:txBody>
                  <a:tcPr marL="91467" marR="91467" marT="45715" marB="45715"/>
                </a:tc>
                <a:tc>
                  <a:txBody>
                    <a:bodyPr/>
                    <a:lstStyle/>
                    <a:p>
                      <a:r>
                        <a:rPr lang="fr-FR" sz="1600" dirty="0"/>
                        <a:t>0.5</a:t>
                      </a:r>
                    </a:p>
                  </a:txBody>
                  <a:tcPr marL="91467" marR="91467" marT="45715" marB="45715"/>
                </a:tc>
                <a:tc>
                  <a:txBody>
                    <a:bodyPr/>
                    <a:lstStyle/>
                    <a:p>
                      <a:r>
                        <a:rPr lang="fr-FR" sz="1600" dirty="0"/>
                        <a:t>0.5</a:t>
                      </a:r>
                    </a:p>
                  </a:txBody>
                  <a:tcPr marL="91467" marR="91467" marT="45715" marB="45715"/>
                </a:tc>
                <a:extLst>
                  <a:ext uri="{0D108BD9-81ED-4DB2-BD59-A6C34878D82A}">
                    <a16:rowId xmlns:a16="http://schemas.microsoft.com/office/drawing/2014/main" val="10001"/>
                  </a:ext>
                </a:extLst>
              </a:tr>
            </a:tbl>
          </a:graphicData>
        </a:graphic>
      </p:graphicFrame>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fr-FR" altLang="ko-KR" dirty="0">
                <a:latin typeface="Arial" pitchFamily="34" charset="0"/>
                <a:ea typeface="ＭＳ Ｐゴシック" pitchFamily="34" charset="-128"/>
              </a:rPr>
              <a:t>Exemple - Explication la plus plausible </a:t>
            </a:r>
            <a:br>
              <a:rPr lang="fr-CA" altLang="ko-KR" dirty="0">
                <a:latin typeface="Arial" pitchFamily="34" charset="0"/>
                <a:ea typeface="ＭＳ Ｐゴシック" pitchFamily="34" charset="-128"/>
              </a:rPr>
            </a:br>
            <a:r>
              <a:rPr lang="fr-CA" altLang="ko-KR" dirty="0">
                <a:latin typeface="Arial" pitchFamily="34" charset="0"/>
                <a:ea typeface="ＭＳ Ｐゴシック" pitchFamily="34" charset="-128"/>
              </a:rPr>
              <a:t>avec un HMM</a:t>
            </a:r>
          </a:p>
        </p:txBody>
      </p:sp>
      <p:sp>
        <p:nvSpPr>
          <p:cNvPr id="68611" name="Rectangle 6"/>
          <p:cNvSpPr>
            <a:spLocks noGrp="1" noChangeArrowheads="1"/>
          </p:cNvSpPr>
          <p:nvPr>
            <p:ph idx="1"/>
          </p:nvPr>
        </p:nvSpPr>
        <p:spPr/>
        <p:txBody>
          <a:bodyPr/>
          <a:lstStyle/>
          <a:p>
            <a:pPr eaLnBrk="1" hangingPunct="1"/>
            <a:r>
              <a:rPr lang="fr-CA" altLang="ko-KR" dirty="0">
                <a:ea typeface="ＭＳ Ｐゴシック" pitchFamily="34" charset="-128"/>
              </a:rPr>
              <a:t>Décoder un message binaire avec canal bruité (T=4)</a:t>
            </a:r>
          </a:p>
          <a:p>
            <a:pPr lvl="1" eaLnBrk="1" hangingPunct="1"/>
            <a:r>
              <a:rPr lang="fr-CA" altLang="ko-KR" dirty="0">
                <a:ea typeface="ＭＳ Ｐゴシック" pitchFamily="34" charset="-128"/>
              </a:rPr>
              <a:t>message observé: </a:t>
            </a:r>
            <a:r>
              <a:rPr lang="fr-CA" altLang="ko-KR" i="1" dirty="0">
                <a:ea typeface="ＭＳ Ｐゴシック" pitchFamily="34" charset="-128"/>
              </a:rPr>
              <a:t>S</a:t>
            </a:r>
            <a:r>
              <a:rPr lang="fr-CA" altLang="ko-KR" baseline="-25000" dirty="0">
                <a:ea typeface="ＭＳ Ｐゴシック" pitchFamily="34" charset="-128"/>
              </a:rPr>
              <a:t>1</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2</a:t>
            </a:r>
            <a:r>
              <a:rPr lang="fr-CA" altLang="ko-KR" dirty="0">
                <a:ea typeface="ＭＳ Ｐゴシック" pitchFamily="34" charset="-128"/>
              </a:rPr>
              <a:t>=1, </a:t>
            </a:r>
            <a:r>
              <a:rPr lang="fr-CA" altLang="ko-KR" i="1" dirty="0">
                <a:ea typeface="ＭＳ Ｐゴシック" pitchFamily="34" charset="-128"/>
              </a:rPr>
              <a:t>S</a:t>
            </a:r>
            <a:r>
              <a:rPr lang="fr-CA" altLang="ko-KR" baseline="-25000" dirty="0">
                <a:ea typeface="ＭＳ Ｐゴシック" pitchFamily="34" charset="-128"/>
              </a:rPr>
              <a:t>3</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4</a:t>
            </a:r>
            <a:r>
              <a:rPr lang="fr-CA" altLang="ko-KR" dirty="0">
                <a:ea typeface="ＭＳ Ｐゴシック" pitchFamily="34" charset="-128"/>
              </a:rPr>
              <a:t>=0</a:t>
            </a: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r>
              <a:rPr lang="fr-CA" altLang="ko-KR" dirty="0">
                <a:ea typeface="ＭＳ Ｐゴシック" pitchFamily="34" charset="-128"/>
              </a:rPr>
              <a:t>initialisation: α*(0,1) =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a:t>
            </a:r>
            <a:r>
              <a:rPr lang="fr-CA" altLang="ko-KR" dirty="0">
                <a:ea typeface="ＭＳ Ｐゴシック" pitchFamily="34" charset="-128"/>
              </a:rPr>
              <a:t>=0| H</a:t>
            </a:r>
            <a:r>
              <a:rPr lang="fr-CA" altLang="ko-KR" baseline="-25000" dirty="0">
                <a:ea typeface="ＭＳ Ｐゴシック" pitchFamily="34" charset="-128"/>
              </a:rPr>
              <a:t>1</a:t>
            </a:r>
            <a:r>
              <a:rPr lang="fr-CA" altLang="ko-KR" dirty="0">
                <a:ea typeface="ＭＳ Ｐゴシック" pitchFamily="34" charset="-128"/>
              </a:rPr>
              <a:t> = </a:t>
            </a:r>
            <a:r>
              <a:rPr lang="fr-CA" altLang="ko-KR" i="1" dirty="0">
                <a:ea typeface="ＭＳ Ｐゴシック" pitchFamily="34" charset="-128"/>
              </a:rPr>
              <a:t>0</a:t>
            </a:r>
            <a:r>
              <a:rPr lang="fr-CA" altLang="ko-KR" dirty="0">
                <a:ea typeface="ＭＳ Ｐゴシック" pitchFamily="34" charset="-128"/>
              </a:rPr>
              <a:t>) </a:t>
            </a:r>
            <a:r>
              <a:rPr lang="fr-CA" altLang="ko-KR" i="1" dirty="0">
                <a:ea typeface="ＭＳ Ｐゴシック" pitchFamily="34" charset="-128"/>
              </a:rPr>
              <a:t>P</a:t>
            </a:r>
            <a:r>
              <a:rPr lang="fr-CA" altLang="ko-KR" dirty="0">
                <a:ea typeface="ＭＳ Ｐゴシック" pitchFamily="34" charset="-128"/>
              </a:rPr>
              <a:t>(H</a:t>
            </a:r>
            <a:r>
              <a:rPr lang="fr-CA" altLang="ko-KR" baseline="-25000" dirty="0">
                <a:ea typeface="ＭＳ Ｐゴシック" pitchFamily="34" charset="-128"/>
              </a:rPr>
              <a:t>1</a:t>
            </a:r>
            <a:r>
              <a:rPr lang="fr-CA" altLang="ko-KR" dirty="0">
                <a:ea typeface="ＭＳ Ｐゴシック" pitchFamily="34" charset="-128"/>
              </a:rPr>
              <a:t> = </a:t>
            </a:r>
            <a:r>
              <a:rPr lang="fr-CA" altLang="ko-KR" i="1" dirty="0">
                <a:ea typeface="ＭＳ Ｐゴシック" pitchFamily="34" charset="-128"/>
              </a:rPr>
              <a:t>0</a:t>
            </a:r>
            <a:r>
              <a:rPr lang="fr-CA" altLang="ko-KR" dirty="0">
                <a:ea typeface="ＭＳ Ｐゴシック" pitchFamily="34" charset="-128"/>
              </a:rPr>
              <a:t>) = 0.9 x 0.5 = 0.45</a:t>
            </a:r>
          </a:p>
        </p:txBody>
      </p:sp>
      <p:sp>
        <p:nvSpPr>
          <p:cNvPr id="68612"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68613"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68614"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79580DBF-AFE5-4711-B0FE-0E1CC78F8428}" type="slidenum">
              <a:rPr lang="en-US" altLang="en-US" smtClean="0">
                <a:latin typeface="Calibri" pitchFamily="34" charset="0"/>
              </a:rPr>
              <a:pPr/>
              <a:t>97</a:t>
            </a:fld>
            <a:endParaRPr lang="en-US" altLang="en-US">
              <a:latin typeface="Calibri" pitchFamily="34" charset="0"/>
            </a:endParaRPr>
          </a:p>
        </p:txBody>
      </p:sp>
      <p:graphicFrame>
        <p:nvGraphicFramePr>
          <p:cNvPr id="4" name="Tableau 3"/>
          <p:cNvGraphicFramePr>
            <a:graphicFrameLocks noGrp="1"/>
          </p:cNvGraphicFramePr>
          <p:nvPr/>
        </p:nvGraphicFramePr>
        <p:xfrm>
          <a:off x="681038" y="2921000"/>
          <a:ext cx="2273300" cy="1155699"/>
        </p:xfrm>
        <a:graphic>
          <a:graphicData uri="http://schemas.openxmlformats.org/drawingml/2006/table">
            <a:tbl>
              <a:tblPr firstRow="1" bandRow="1">
                <a:tableStyleId>{5C22544A-7EE6-4342-B048-85BDC9FD1C3A}</a:tableStyleId>
              </a:tblPr>
              <a:tblGrid>
                <a:gridCol w="1109906">
                  <a:extLst>
                    <a:ext uri="{9D8B030D-6E8A-4147-A177-3AD203B41FA5}">
                      <a16:colId xmlns:a16="http://schemas.microsoft.com/office/drawing/2014/main" val="20000"/>
                    </a:ext>
                  </a:extLst>
                </a:gridCol>
                <a:gridCol w="561639">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385233">
                <a:tc>
                  <a:txBody>
                    <a:bodyPr/>
                    <a:lstStyle/>
                    <a:p>
                      <a:endParaRPr lang="fr-FR" sz="1100" dirty="0"/>
                    </a:p>
                  </a:txBody>
                  <a:tcPr marL="91467" marR="91467" marT="30398" marB="30398"/>
                </a:tc>
                <a:tc>
                  <a:txBody>
                    <a:bodyPr/>
                    <a:lstStyle/>
                    <a:p>
                      <a:r>
                        <a:rPr lang="fr-FR" sz="1100" i="1" dirty="0" err="1"/>
                        <a:t>H</a:t>
                      </a:r>
                      <a:r>
                        <a:rPr lang="fr-FR" sz="1100" baseline="-25000" dirty="0" err="1"/>
                        <a:t>t</a:t>
                      </a:r>
                      <a:r>
                        <a:rPr lang="fr-FR" sz="1100" dirty="0"/>
                        <a:t>=0</a:t>
                      </a:r>
                    </a:p>
                  </a:txBody>
                  <a:tcPr marL="91467" marR="91467" marT="30398" marB="30398"/>
                </a:tc>
                <a:tc>
                  <a:txBody>
                    <a:bodyPr/>
                    <a:lstStyle/>
                    <a:p>
                      <a:r>
                        <a:rPr lang="fr-FR" sz="1100" i="1" dirty="0" err="1"/>
                        <a:t>H</a:t>
                      </a:r>
                      <a:r>
                        <a:rPr lang="fr-FR" sz="1100" baseline="-25000" dirty="0" err="1"/>
                        <a:t>t</a:t>
                      </a:r>
                      <a:r>
                        <a:rPr lang="fr-FR" sz="1100" dirty="0"/>
                        <a:t>=1</a:t>
                      </a:r>
                    </a:p>
                  </a:txBody>
                  <a:tcPr marL="91467" marR="91467" marT="30398" marB="30398"/>
                </a:tc>
                <a:extLst>
                  <a:ext uri="{0D108BD9-81ED-4DB2-BD59-A6C34878D82A}">
                    <a16:rowId xmlns:a16="http://schemas.microsoft.com/office/drawing/2014/main" val="10000"/>
                  </a:ext>
                </a:extLst>
              </a:tr>
              <a:tr h="385233">
                <a:tc>
                  <a:txBody>
                    <a:bodyPr/>
                    <a:lstStyle/>
                    <a:p>
                      <a:r>
                        <a:rPr lang="fr-FR" sz="1100" i="1" dirty="0"/>
                        <a:t>P</a:t>
                      </a:r>
                      <a:r>
                        <a:rPr lang="fr-FR" sz="1100" dirty="0"/>
                        <a:t>(</a:t>
                      </a:r>
                      <a:r>
                        <a:rPr lang="fr-FR" sz="1100" i="1" dirty="0"/>
                        <a:t>S</a:t>
                      </a:r>
                      <a:r>
                        <a:rPr lang="fr-FR" sz="1100" baseline="-25000" dirty="0"/>
                        <a:t>t</a:t>
                      </a:r>
                      <a:r>
                        <a:rPr lang="fr-FR" sz="1100" dirty="0"/>
                        <a:t>=0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0.9</a:t>
                      </a:r>
                    </a:p>
                  </a:txBody>
                  <a:tcPr marL="91467" marR="91467" marT="30398" marB="30398"/>
                </a:tc>
                <a:tc>
                  <a:txBody>
                    <a:bodyPr/>
                    <a:lstStyle/>
                    <a:p>
                      <a:r>
                        <a:rPr lang="fr-FR" sz="1100" dirty="0"/>
                        <a:t>0.2</a:t>
                      </a:r>
                    </a:p>
                  </a:txBody>
                  <a:tcPr marL="91467" marR="91467" marT="30398" marB="30398"/>
                </a:tc>
                <a:extLst>
                  <a:ext uri="{0D108BD9-81ED-4DB2-BD59-A6C34878D82A}">
                    <a16:rowId xmlns:a16="http://schemas.microsoft.com/office/drawing/2014/main" val="10001"/>
                  </a:ext>
                </a:extLst>
              </a:tr>
              <a:tr h="385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100" i="1" dirty="0"/>
                        <a:t>P</a:t>
                      </a:r>
                      <a:r>
                        <a:rPr lang="fr-FR" sz="1100" dirty="0"/>
                        <a:t>(</a:t>
                      </a:r>
                      <a:r>
                        <a:rPr lang="fr-FR" sz="1100" i="1" dirty="0"/>
                        <a:t>S</a:t>
                      </a:r>
                      <a:r>
                        <a:rPr lang="fr-FR" sz="1100" baseline="-25000" dirty="0"/>
                        <a:t>t</a:t>
                      </a:r>
                      <a:r>
                        <a:rPr lang="fr-FR" sz="1100" dirty="0"/>
                        <a:t>=1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0.1</a:t>
                      </a:r>
                    </a:p>
                  </a:txBody>
                  <a:tcPr marL="91467" marR="91467" marT="30398" marB="30398"/>
                </a:tc>
                <a:tc>
                  <a:txBody>
                    <a:bodyPr/>
                    <a:lstStyle/>
                    <a:p>
                      <a:r>
                        <a:rPr lang="fr-FR" sz="1100" dirty="0"/>
                        <a:t>0.8</a:t>
                      </a:r>
                    </a:p>
                  </a:txBody>
                  <a:tcPr marL="91467" marR="91467" marT="30398" marB="30398"/>
                </a:tc>
                <a:extLst>
                  <a:ext uri="{0D108BD9-81ED-4DB2-BD59-A6C34878D82A}">
                    <a16:rowId xmlns:a16="http://schemas.microsoft.com/office/drawing/2014/main" val="10002"/>
                  </a:ext>
                </a:extLst>
              </a:tr>
            </a:tbl>
          </a:graphicData>
        </a:graphic>
      </p:graphicFrame>
      <p:graphicFrame>
        <p:nvGraphicFramePr>
          <p:cNvPr id="11" name="Tableau 10"/>
          <p:cNvGraphicFramePr>
            <a:graphicFrameLocks noGrp="1"/>
          </p:cNvGraphicFramePr>
          <p:nvPr/>
        </p:nvGraphicFramePr>
        <p:xfrm>
          <a:off x="3681413" y="2925763"/>
          <a:ext cx="2708275" cy="1157287"/>
        </p:xfrm>
        <a:graphic>
          <a:graphicData uri="http://schemas.openxmlformats.org/drawingml/2006/table">
            <a:tbl>
              <a:tblPr firstRow="1" bandRow="1">
                <a:tableStyleId>{5C22544A-7EE6-4342-B048-85BDC9FD1C3A}</a:tableStyleId>
              </a:tblPr>
              <a:tblGrid>
                <a:gridCol w="1260892">
                  <a:extLst>
                    <a:ext uri="{9D8B030D-6E8A-4147-A177-3AD203B41FA5}">
                      <a16:colId xmlns:a16="http://schemas.microsoft.com/office/drawing/2014/main" val="20000"/>
                    </a:ext>
                  </a:extLst>
                </a:gridCol>
                <a:gridCol w="712164">
                  <a:extLst>
                    <a:ext uri="{9D8B030D-6E8A-4147-A177-3AD203B41FA5}">
                      <a16:colId xmlns:a16="http://schemas.microsoft.com/office/drawing/2014/main" val="20001"/>
                    </a:ext>
                  </a:extLst>
                </a:gridCol>
                <a:gridCol w="735219">
                  <a:extLst>
                    <a:ext uri="{9D8B030D-6E8A-4147-A177-3AD203B41FA5}">
                      <a16:colId xmlns:a16="http://schemas.microsoft.com/office/drawing/2014/main" val="20002"/>
                    </a:ext>
                  </a:extLst>
                </a:gridCol>
              </a:tblGrid>
              <a:tr h="408062">
                <a:tc>
                  <a:txBody>
                    <a:bodyPr/>
                    <a:lstStyle/>
                    <a:p>
                      <a:endParaRPr lang="fr-FR" sz="1600" dirty="0"/>
                    </a:p>
                  </a:txBody>
                  <a:tcPr marL="91434" marR="91434" marT="45756" marB="45756"/>
                </a:tc>
                <a:tc>
                  <a:txBody>
                    <a:bodyPr/>
                    <a:lstStyle/>
                    <a:p>
                      <a:r>
                        <a:rPr lang="fr-FR" sz="1600" i="1" dirty="0"/>
                        <a:t>H</a:t>
                      </a:r>
                      <a:r>
                        <a:rPr lang="fr-FR" sz="1600" baseline="-25000" dirty="0"/>
                        <a:t>t-1</a:t>
                      </a:r>
                      <a:r>
                        <a:rPr lang="fr-FR" sz="1600" dirty="0"/>
                        <a:t>=0</a:t>
                      </a:r>
                    </a:p>
                  </a:txBody>
                  <a:tcPr marL="91434" marR="91434" marT="45756" marB="45756"/>
                </a:tc>
                <a:tc>
                  <a:txBody>
                    <a:bodyPr/>
                    <a:lstStyle/>
                    <a:p>
                      <a:r>
                        <a:rPr lang="fr-FR" sz="1600" i="1" dirty="0"/>
                        <a:t>H</a:t>
                      </a:r>
                      <a:r>
                        <a:rPr lang="fr-FR" sz="1600" baseline="-25000" dirty="0"/>
                        <a:t>t-1</a:t>
                      </a:r>
                      <a:r>
                        <a:rPr lang="fr-FR" sz="1600" dirty="0"/>
                        <a:t>=1</a:t>
                      </a:r>
                    </a:p>
                  </a:txBody>
                  <a:tcPr marL="91434" marR="91434" marT="45756" marB="45756"/>
                </a:tc>
                <a:extLst>
                  <a:ext uri="{0D108BD9-81ED-4DB2-BD59-A6C34878D82A}">
                    <a16:rowId xmlns:a16="http://schemas.microsoft.com/office/drawing/2014/main" val="10000"/>
                  </a:ext>
                </a:extLst>
              </a:tr>
              <a:tr h="387992">
                <a:tc>
                  <a:txBody>
                    <a:bodyPr/>
                    <a:lstStyle/>
                    <a:p>
                      <a:r>
                        <a:rPr lang="fr-FR" sz="1600" i="1" dirty="0"/>
                        <a:t>P</a:t>
                      </a:r>
                      <a:r>
                        <a:rPr lang="fr-FR" sz="1600" dirty="0"/>
                        <a:t>(</a:t>
                      </a:r>
                      <a:r>
                        <a:rPr lang="fr-FR" sz="1600" i="1" dirty="0" err="1"/>
                        <a:t>H</a:t>
                      </a:r>
                      <a:r>
                        <a:rPr lang="fr-FR" sz="1600" baseline="-25000" dirty="0" err="1"/>
                        <a:t>t</a:t>
                      </a:r>
                      <a:r>
                        <a:rPr lang="fr-FR" sz="1600" dirty="0"/>
                        <a:t>=0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0.3</a:t>
                      </a:r>
                    </a:p>
                  </a:txBody>
                  <a:tcPr marL="91434" marR="91434" marT="45756" marB="45756"/>
                </a:tc>
                <a:tc>
                  <a:txBody>
                    <a:bodyPr/>
                    <a:lstStyle/>
                    <a:p>
                      <a:pPr algn="ctr"/>
                      <a:r>
                        <a:rPr lang="fr-FR" sz="1600" dirty="0"/>
                        <a:t>0.4</a:t>
                      </a:r>
                    </a:p>
                  </a:txBody>
                  <a:tcPr marL="91434" marR="91434" marT="45756" marB="45756"/>
                </a:tc>
                <a:extLst>
                  <a:ext uri="{0D108BD9-81ED-4DB2-BD59-A6C34878D82A}">
                    <a16:rowId xmlns:a16="http://schemas.microsoft.com/office/drawing/2014/main" val="10001"/>
                  </a:ext>
                </a:extLst>
              </a:tr>
              <a:tr h="361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i="1" dirty="0"/>
                        <a:t>P</a:t>
                      </a:r>
                      <a:r>
                        <a:rPr lang="fr-FR" sz="1600" dirty="0"/>
                        <a:t>(</a:t>
                      </a:r>
                      <a:r>
                        <a:rPr lang="fr-FR" sz="1600" i="1" dirty="0" err="1"/>
                        <a:t>H</a:t>
                      </a:r>
                      <a:r>
                        <a:rPr lang="fr-FR" sz="1600" i="1" baseline="-25000" dirty="0" err="1"/>
                        <a:t>t</a:t>
                      </a:r>
                      <a:r>
                        <a:rPr lang="fr-FR" sz="1600" dirty="0"/>
                        <a:t>=1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0.7</a:t>
                      </a:r>
                    </a:p>
                  </a:txBody>
                  <a:tcPr marL="91434" marR="91434" marT="45756" marB="45756"/>
                </a:tc>
                <a:tc>
                  <a:txBody>
                    <a:bodyPr/>
                    <a:lstStyle/>
                    <a:p>
                      <a:pPr algn="ctr"/>
                      <a:r>
                        <a:rPr lang="fr-FR" sz="1600" dirty="0"/>
                        <a:t>0.6</a:t>
                      </a:r>
                    </a:p>
                  </a:txBody>
                  <a:tcPr marL="91434" marR="91434" marT="45756" marB="45756"/>
                </a:tc>
                <a:extLst>
                  <a:ext uri="{0D108BD9-81ED-4DB2-BD59-A6C34878D82A}">
                    <a16:rowId xmlns:a16="http://schemas.microsoft.com/office/drawing/2014/main" val="10002"/>
                  </a:ext>
                </a:extLst>
              </a:tr>
            </a:tbl>
          </a:graphicData>
        </a:graphic>
      </p:graphicFrame>
      <p:graphicFrame>
        <p:nvGraphicFramePr>
          <p:cNvPr id="5" name="Tableau 4"/>
          <p:cNvGraphicFramePr>
            <a:graphicFrameLocks noGrp="1"/>
          </p:cNvGraphicFramePr>
          <p:nvPr/>
        </p:nvGraphicFramePr>
        <p:xfrm>
          <a:off x="1844675" y="4511675"/>
          <a:ext cx="5387975" cy="1112838"/>
        </p:xfrm>
        <a:graphic>
          <a:graphicData uri="http://schemas.openxmlformats.org/drawingml/2006/table">
            <a:tbl>
              <a:tblPr firstRow="1" bandRow="1">
                <a:tableStyleId>{5C22544A-7EE6-4342-B048-85BDC9FD1C3A}</a:tableStyleId>
              </a:tblPr>
              <a:tblGrid>
                <a:gridCol w="1077595">
                  <a:extLst>
                    <a:ext uri="{9D8B030D-6E8A-4147-A177-3AD203B41FA5}">
                      <a16:colId xmlns:a16="http://schemas.microsoft.com/office/drawing/2014/main" val="20000"/>
                    </a:ext>
                  </a:extLst>
                </a:gridCol>
                <a:gridCol w="1077595">
                  <a:extLst>
                    <a:ext uri="{9D8B030D-6E8A-4147-A177-3AD203B41FA5}">
                      <a16:colId xmlns:a16="http://schemas.microsoft.com/office/drawing/2014/main" val="20001"/>
                    </a:ext>
                  </a:extLst>
                </a:gridCol>
                <a:gridCol w="1077595">
                  <a:extLst>
                    <a:ext uri="{9D8B030D-6E8A-4147-A177-3AD203B41FA5}">
                      <a16:colId xmlns:a16="http://schemas.microsoft.com/office/drawing/2014/main" val="20002"/>
                    </a:ext>
                  </a:extLst>
                </a:gridCol>
                <a:gridCol w="1077595">
                  <a:extLst>
                    <a:ext uri="{9D8B030D-6E8A-4147-A177-3AD203B41FA5}">
                      <a16:colId xmlns:a16="http://schemas.microsoft.com/office/drawing/2014/main" val="20003"/>
                    </a:ext>
                  </a:extLst>
                </a:gridCol>
                <a:gridCol w="1077595">
                  <a:extLst>
                    <a:ext uri="{9D8B030D-6E8A-4147-A177-3AD203B41FA5}">
                      <a16:colId xmlns:a16="http://schemas.microsoft.com/office/drawing/2014/main" val="20004"/>
                    </a:ext>
                  </a:extLst>
                </a:gridCol>
              </a:tblGrid>
              <a:tr h="370946">
                <a:tc>
                  <a:txBody>
                    <a:bodyPr/>
                    <a:lstStyle/>
                    <a:p>
                      <a:r>
                        <a:rPr lang="fr-FR" sz="1800" dirty="0"/>
                        <a:t>i</a:t>
                      </a:r>
                    </a:p>
                  </a:txBody>
                  <a:tcPr marL="91448" marR="91448" marT="45733" marB="45733"/>
                </a:tc>
                <a:tc>
                  <a:txBody>
                    <a:bodyPr/>
                    <a:lstStyle/>
                    <a:p>
                      <a:pPr algn="r"/>
                      <a:r>
                        <a:rPr lang="fr-FR" sz="1800" dirty="0"/>
                        <a:t>1</a:t>
                      </a:r>
                    </a:p>
                  </a:txBody>
                  <a:tcPr marL="91448" marR="91448" marT="45733" marB="45733"/>
                </a:tc>
                <a:tc>
                  <a:txBody>
                    <a:bodyPr/>
                    <a:lstStyle/>
                    <a:p>
                      <a:pPr algn="r"/>
                      <a:r>
                        <a:rPr lang="fr-FR" sz="1800" dirty="0"/>
                        <a:t>2</a:t>
                      </a:r>
                    </a:p>
                  </a:txBody>
                  <a:tcPr marL="91448" marR="91448" marT="45733" marB="45733"/>
                </a:tc>
                <a:tc>
                  <a:txBody>
                    <a:bodyPr/>
                    <a:lstStyle/>
                    <a:p>
                      <a:pPr algn="r"/>
                      <a:r>
                        <a:rPr lang="fr-FR" sz="1800" dirty="0"/>
                        <a:t>3</a:t>
                      </a:r>
                    </a:p>
                  </a:txBody>
                  <a:tcPr marL="91448" marR="91448" marT="45733" marB="45733"/>
                </a:tc>
                <a:tc>
                  <a:txBody>
                    <a:bodyPr/>
                    <a:lstStyle/>
                    <a:p>
                      <a:pPr algn="r"/>
                      <a:r>
                        <a:rPr lang="fr-FR" sz="1800" dirty="0"/>
                        <a:t>4</a:t>
                      </a:r>
                    </a:p>
                  </a:txBody>
                  <a:tcPr marL="91448" marR="91448" marT="45733" marB="45733"/>
                </a:tc>
                <a:extLst>
                  <a:ext uri="{0D108BD9-81ED-4DB2-BD59-A6C34878D82A}">
                    <a16:rowId xmlns:a16="http://schemas.microsoft.com/office/drawing/2014/main" val="10000"/>
                  </a:ext>
                </a:extLst>
              </a:tr>
              <a:tr h="370946">
                <a:tc>
                  <a:txBody>
                    <a:bodyPr/>
                    <a:lstStyle/>
                    <a:p>
                      <a:r>
                        <a:rPr lang="fr-FR" sz="1800" dirty="0"/>
                        <a:t>0</a:t>
                      </a:r>
                    </a:p>
                  </a:txBody>
                  <a:tcPr marL="91448" marR="91448" marT="45733" marB="45733"/>
                </a:tc>
                <a:tc>
                  <a:txBody>
                    <a:bodyPr/>
                    <a:lstStyle/>
                    <a:p>
                      <a:pPr algn="r"/>
                      <a:r>
                        <a:rPr lang="fr-FR" sz="1800" dirty="0"/>
                        <a:t>0.45</a:t>
                      </a:r>
                    </a:p>
                  </a:txBody>
                  <a:tcPr marL="91448" marR="91448" marT="45733" marB="45733"/>
                </a:tc>
                <a:tc>
                  <a:txBody>
                    <a:bodyPr/>
                    <a:lstStyle/>
                    <a:p>
                      <a:pPr algn="r"/>
                      <a:endParaRPr lang="fr-FR" sz="1800" dirty="0"/>
                    </a:p>
                  </a:txBody>
                  <a:tcPr marL="91448" marR="91448" marT="45733" marB="45733"/>
                </a:tc>
                <a:tc>
                  <a:txBody>
                    <a:bodyPr/>
                    <a:lstStyle/>
                    <a:p>
                      <a:pPr algn="r"/>
                      <a:endParaRPr lang="fr-FR" sz="1800" dirty="0"/>
                    </a:p>
                  </a:txBody>
                  <a:tcPr marL="91448" marR="91448" marT="45733" marB="45733"/>
                </a:tc>
                <a:tc>
                  <a:txBody>
                    <a:bodyPr/>
                    <a:lstStyle/>
                    <a:p>
                      <a:pPr algn="r"/>
                      <a:endParaRPr lang="fr-FR" sz="1800" dirty="0"/>
                    </a:p>
                  </a:txBody>
                  <a:tcPr marL="91448" marR="91448" marT="45733" marB="45733"/>
                </a:tc>
                <a:extLst>
                  <a:ext uri="{0D108BD9-81ED-4DB2-BD59-A6C34878D82A}">
                    <a16:rowId xmlns:a16="http://schemas.microsoft.com/office/drawing/2014/main" val="10001"/>
                  </a:ext>
                </a:extLst>
              </a:tr>
              <a:tr h="370946">
                <a:tc>
                  <a:txBody>
                    <a:bodyPr/>
                    <a:lstStyle/>
                    <a:p>
                      <a:r>
                        <a:rPr lang="fr-FR" sz="1800" dirty="0"/>
                        <a:t>1</a:t>
                      </a:r>
                    </a:p>
                  </a:txBody>
                  <a:tcPr marL="91448" marR="91448" marT="45733" marB="45733"/>
                </a:tc>
                <a:tc>
                  <a:txBody>
                    <a:bodyPr/>
                    <a:lstStyle/>
                    <a:p>
                      <a:pPr algn="r"/>
                      <a:endParaRPr lang="fr-FR" sz="1800" dirty="0"/>
                    </a:p>
                  </a:txBody>
                  <a:tcPr marL="91448" marR="91448" marT="45733" marB="45733"/>
                </a:tc>
                <a:tc>
                  <a:txBody>
                    <a:bodyPr/>
                    <a:lstStyle/>
                    <a:p>
                      <a:pPr algn="r"/>
                      <a:endParaRPr lang="fr-FR" sz="1800"/>
                    </a:p>
                  </a:txBody>
                  <a:tcPr marL="91448" marR="91448" marT="45733" marB="45733"/>
                </a:tc>
                <a:tc>
                  <a:txBody>
                    <a:bodyPr/>
                    <a:lstStyle/>
                    <a:p>
                      <a:pPr algn="r"/>
                      <a:endParaRPr lang="fr-FR" sz="1800"/>
                    </a:p>
                  </a:txBody>
                  <a:tcPr marL="91448" marR="91448" marT="45733" marB="45733"/>
                </a:tc>
                <a:tc>
                  <a:txBody>
                    <a:bodyPr/>
                    <a:lstStyle/>
                    <a:p>
                      <a:pPr algn="r"/>
                      <a:endParaRPr lang="fr-FR" sz="1800" dirty="0"/>
                    </a:p>
                  </a:txBody>
                  <a:tcPr marL="91448" marR="91448" marT="45733" marB="45733"/>
                </a:tc>
                <a:extLst>
                  <a:ext uri="{0D108BD9-81ED-4DB2-BD59-A6C34878D82A}">
                    <a16:rowId xmlns:a16="http://schemas.microsoft.com/office/drawing/2014/main" val="10002"/>
                  </a:ext>
                </a:extLst>
              </a:tr>
            </a:tbl>
          </a:graphicData>
        </a:graphic>
      </p:graphicFrame>
      <p:sp>
        <p:nvSpPr>
          <p:cNvPr id="68677" name="Text Box 43"/>
          <p:cNvSpPr txBox="1">
            <a:spLocks noChangeArrowheads="1"/>
          </p:cNvSpPr>
          <p:nvPr/>
        </p:nvSpPr>
        <p:spPr bwMode="auto">
          <a:xfrm>
            <a:off x="787400" y="2565400"/>
            <a:ext cx="2197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d'observation</a:t>
            </a:r>
            <a:endParaRPr lang="fr-CA" altLang="en-US" sz="1600" b="1">
              <a:solidFill>
                <a:srgbClr val="000000"/>
              </a:solidFill>
              <a:latin typeface="Calibri" pitchFamily="34" charset="0"/>
            </a:endParaRPr>
          </a:p>
        </p:txBody>
      </p:sp>
      <p:sp>
        <p:nvSpPr>
          <p:cNvPr id="68678" name="Text Box 43"/>
          <p:cNvSpPr txBox="1">
            <a:spLocks noChangeArrowheads="1"/>
          </p:cNvSpPr>
          <p:nvPr/>
        </p:nvSpPr>
        <p:spPr bwMode="auto">
          <a:xfrm>
            <a:off x="3906838" y="2571750"/>
            <a:ext cx="2443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de transition</a:t>
            </a:r>
            <a:endParaRPr lang="fr-CA" altLang="en-US" sz="1600" b="1">
              <a:solidFill>
                <a:srgbClr val="000000"/>
              </a:solidFill>
              <a:latin typeface="Calibri" pitchFamily="34" charset="0"/>
            </a:endParaRPr>
          </a:p>
        </p:txBody>
      </p:sp>
      <p:sp>
        <p:nvSpPr>
          <p:cNvPr id="18" name="Text Box 43"/>
          <p:cNvSpPr txBox="1">
            <a:spLocks noChangeArrowheads="1"/>
          </p:cNvSpPr>
          <p:nvPr/>
        </p:nvSpPr>
        <p:spPr bwMode="auto">
          <a:xfrm>
            <a:off x="7000875" y="2589213"/>
            <a:ext cx="24431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a:solidFill>
                  <a:srgbClr val="000000"/>
                </a:solidFill>
                <a:latin typeface="+mn-lt"/>
              </a:rPr>
              <a:t>Distribution initiale</a:t>
            </a:r>
          </a:p>
        </p:txBody>
      </p:sp>
      <p:sp>
        <p:nvSpPr>
          <p:cNvPr id="68680" name="Text Box 43"/>
          <p:cNvSpPr txBox="1">
            <a:spLocks noChangeArrowheads="1"/>
          </p:cNvSpPr>
          <p:nvPr/>
        </p:nvSpPr>
        <p:spPr bwMode="auto">
          <a:xfrm rot="-5400000">
            <a:off x="1204912" y="4868863"/>
            <a:ext cx="7985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CA" altLang="en-US" sz="1600" b="1">
                <a:solidFill>
                  <a:srgbClr val="000000"/>
                </a:solidFill>
                <a:latin typeface="Calibri" pitchFamily="34" charset="0"/>
              </a:rPr>
              <a:t>α*(i,t)</a:t>
            </a:r>
          </a:p>
        </p:txBody>
      </p:sp>
      <p:cxnSp>
        <p:nvCxnSpPr>
          <p:cNvPr id="15" name="Connecteur droit 14"/>
          <p:cNvCxnSpPr>
            <a:cxnSpLocks noChangeShapeType="1"/>
          </p:cNvCxnSpPr>
          <p:nvPr/>
        </p:nvCxnSpPr>
        <p:spPr bwMode="auto">
          <a:xfrm>
            <a:off x="1831975" y="4518025"/>
            <a:ext cx="1082675" cy="334963"/>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0" name="Text Box 43"/>
          <p:cNvSpPr txBox="1">
            <a:spLocks noChangeArrowheads="1"/>
          </p:cNvSpPr>
          <p:nvPr/>
        </p:nvSpPr>
        <p:spPr bwMode="auto">
          <a:xfrm>
            <a:off x="2644775" y="4468813"/>
            <a:ext cx="269875" cy="3397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err="1">
                <a:solidFill>
                  <a:schemeClr val="bg1"/>
                </a:solidFill>
                <a:latin typeface="+mn-lt"/>
              </a:rPr>
              <a:t>t</a:t>
            </a:r>
            <a:endParaRPr lang="fr-CA" sz="1600" b="1" dirty="0">
              <a:solidFill>
                <a:schemeClr val="bg1"/>
              </a:solidFill>
              <a:latin typeface="+mn-lt"/>
            </a:endParaRPr>
          </a:p>
        </p:txBody>
      </p:sp>
      <p:graphicFrame>
        <p:nvGraphicFramePr>
          <p:cNvPr id="21" name="Tableau 20"/>
          <p:cNvGraphicFramePr>
            <a:graphicFrameLocks noGrp="1"/>
          </p:cNvGraphicFramePr>
          <p:nvPr/>
        </p:nvGraphicFramePr>
        <p:xfrm>
          <a:off x="6675438" y="2925763"/>
          <a:ext cx="2273300" cy="795337"/>
        </p:xfrm>
        <a:graphic>
          <a:graphicData uri="http://schemas.openxmlformats.org/drawingml/2006/table">
            <a:tbl>
              <a:tblPr firstRow="1" bandRow="1">
                <a:tableStyleId>{5C22544A-7EE6-4342-B048-85BDC9FD1C3A}</a:tableStyleId>
              </a:tblPr>
              <a:tblGrid>
                <a:gridCol w="1037694">
                  <a:extLst>
                    <a:ext uri="{9D8B030D-6E8A-4147-A177-3AD203B41FA5}">
                      <a16:colId xmlns:a16="http://schemas.microsoft.com/office/drawing/2014/main" val="20000"/>
                    </a:ext>
                  </a:extLst>
                </a:gridCol>
                <a:gridCol w="633851">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407694">
                <a:tc>
                  <a:txBody>
                    <a:bodyPr/>
                    <a:lstStyle/>
                    <a:p>
                      <a:endParaRPr lang="fr-FR" sz="1600" dirty="0"/>
                    </a:p>
                  </a:txBody>
                  <a:tcPr marL="91467" marR="91467" marT="45715" marB="45715"/>
                </a:tc>
                <a:tc>
                  <a:txBody>
                    <a:bodyPr/>
                    <a:lstStyle/>
                    <a:p>
                      <a:r>
                        <a:rPr lang="fr-FR" sz="1600" i="1" dirty="0"/>
                        <a:t>H</a:t>
                      </a:r>
                      <a:r>
                        <a:rPr lang="fr-FR" sz="1600" i="0" baseline="-25000" dirty="0"/>
                        <a:t>1</a:t>
                      </a:r>
                      <a:r>
                        <a:rPr lang="fr-FR" sz="1600" dirty="0"/>
                        <a:t>=0</a:t>
                      </a:r>
                    </a:p>
                  </a:txBody>
                  <a:tcPr marL="91467" marR="91467" marT="45715" marB="45715"/>
                </a:tc>
                <a:tc>
                  <a:txBody>
                    <a:bodyPr/>
                    <a:lstStyle/>
                    <a:p>
                      <a:r>
                        <a:rPr lang="fr-FR" sz="1600" i="1" dirty="0"/>
                        <a:t>H</a:t>
                      </a:r>
                      <a:r>
                        <a:rPr lang="fr-FR" sz="1600" i="0" baseline="-25000" dirty="0"/>
                        <a:t>1</a:t>
                      </a:r>
                      <a:r>
                        <a:rPr lang="fr-FR" sz="1600" dirty="0"/>
                        <a:t>=1</a:t>
                      </a:r>
                    </a:p>
                  </a:txBody>
                  <a:tcPr marL="91467" marR="91467" marT="45715" marB="45715"/>
                </a:tc>
                <a:extLst>
                  <a:ext uri="{0D108BD9-81ED-4DB2-BD59-A6C34878D82A}">
                    <a16:rowId xmlns:a16="http://schemas.microsoft.com/office/drawing/2014/main" val="10000"/>
                  </a:ext>
                </a:extLst>
              </a:tr>
              <a:tr h="387643">
                <a:tc>
                  <a:txBody>
                    <a:bodyPr/>
                    <a:lstStyle/>
                    <a:p>
                      <a:r>
                        <a:rPr lang="fr-FR" sz="1600" i="1" dirty="0"/>
                        <a:t>P</a:t>
                      </a:r>
                      <a:r>
                        <a:rPr lang="fr-FR" sz="1600" dirty="0"/>
                        <a:t>(</a:t>
                      </a:r>
                      <a:r>
                        <a:rPr lang="fr-FR" sz="1600" i="1" dirty="0"/>
                        <a:t>H</a:t>
                      </a:r>
                      <a:r>
                        <a:rPr lang="fr-FR" sz="1600" i="0" baseline="-25000" dirty="0"/>
                        <a:t>1</a:t>
                      </a:r>
                      <a:r>
                        <a:rPr lang="fr-FR" sz="1600" dirty="0"/>
                        <a:t>)</a:t>
                      </a:r>
                    </a:p>
                  </a:txBody>
                  <a:tcPr marL="91467" marR="91467" marT="45715" marB="45715"/>
                </a:tc>
                <a:tc>
                  <a:txBody>
                    <a:bodyPr/>
                    <a:lstStyle/>
                    <a:p>
                      <a:r>
                        <a:rPr lang="fr-FR" sz="1600" dirty="0"/>
                        <a:t>0.5</a:t>
                      </a:r>
                    </a:p>
                  </a:txBody>
                  <a:tcPr marL="91467" marR="91467" marT="45715" marB="45715"/>
                </a:tc>
                <a:tc>
                  <a:txBody>
                    <a:bodyPr/>
                    <a:lstStyle/>
                    <a:p>
                      <a:r>
                        <a:rPr lang="fr-FR" sz="1600" dirty="0"/>
                        <a:t>0.5</a:t>
                      </a:r>
                    </a:p>
                  </a:txBody>
                  <a:tcPr marL="91467" marR="91467" marT="45715" marB="45715"/>
                </a:tc>
                <a:extLst>
                  <a:ext uri="{0D108BD9-81ED-4DB2-BD59-A6C34878D82A}">
                    <a16:rowId xmlns:a16="http://schemas.microsoft.com/office/drawing/2014/main" val="10001"/>
                  </a:ext>
                </a:extLst>
              </a:tr>
            </a:tbl>
          </a:graphicData>
        </a:graphic>
      </p:graphicFrame>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fr-FR" altLang="ko-KR" dirty="0">
                <a:latin typeface="Arial" pitchFamily="34" charset="0"/>
                <a:ea typeface="ＭＳ Ｐゴシック" pitchFamily="34" charset="-128"/>
              </a:rPr>
              <a:t>Exemple - Explication la plus plausible </a:t>
            </a:r>
            <a:br>
              <a:rPr lang="fr-CA" altLang="ko-KR" dirty="0">
                <a:latin typeface="Arial" pitchFamily="34" charset="0"/>
                <a:ea typeface="ＭＳ Ｐゴシック" pitchFamily="34" charset="-128"/>
              </a:rPr>
            </a:br>
            <a:r>
              <a:rPr lang="fr-CA" altLang="ko-KR" dirty="0">
                <a:latin typeface="Arial" pitchFamily="34" charset="0"/>
                <a:ea typeface="ＭＳ Ｐゴシック" pitchFamily="34" charset="-128"/>
              </a:rPr>
              <a:t>avec un HMM</a:t>
            </a:r>
          </a:p>
        </p:txBody>
      </p:sp>
      <p:sp>
        <p:nvSpPr>
          <p:cNvPr id="69635" name="Rectangle 6"/>
          <p:cNvSpPr>
            <a:spLocks noGrp="1" noChangeArrowheads="1"/>
          </p:cNvSpPr>
          <p:nvPr>
            <p:ph idx="1"/>
          </p:nvPr>
        </p:nvSpPr>
        <p:spPr/>
        <p:txBody>
          <a:bodyPr/>
          <a:lstStyle/>
          <a:p>
            <a:pPr eaLnBrk="1" hangingPunct="1"/>
            <a:r>
              <a:rPr lang="fr-CA" altLang="ko-KR" dirty="0">
                <a:ea typeface="ＭＳ Ｐゴシック" pitchFamily="34" charset="-128"/>
              </a:rPr>
              <a:t>Décoder un message binaire avec canal bruité (T=4)</a:t>
            </a:r>
          </a:p>
          <a:p>
            <a:pPr lvl="1" eaLnBrk="1" hangingPunct="1"/>
            <a:r>
              <a:rPr lang="fr-CA" altLang="ko-KR" dirty="0">
                <a:ea typeface="ＭＳ Ｐゴシック" pitchFamily="34" charset="-128"/>
              </a:rPr>
              <a:t>message observé: </a:t>
            </a:r>
            <a:r>
              <a:rPr lang="fr-CA" altLang="ko-KR" i="1" dirty="0">
                <a:ea typeface="ＭＳ Ｐゴシック" pitchFamily="34" charset="-128"/>
              </a:rPr>
              <a:t>S</a:t>
            </a:r>
            <a:r>
              <a:rPr lang="fr-CA" altLang="ko-KR" baseline="-25000" dirty="0">
                <a:ea typeface="ＭＳ Ｐゴシック" pitchFamily="34" charset="-128"/>
              </a:rPr>
              <a:t>1</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2</a:t>
            </a:r>
            <a:r>
              <a:rPr lang="fr-CA" altLang="ko-KR" dirty="0">
                <a:ea typeface="ＭＳ Ｐゴシック" pitchFamily="34" charset="-128"/>
              </a:rPr>
              <a:t>=1, </a:t>
            </a:r>
            <a:r>
              <a:rPr lang="fr-CA" altLang="ko-KR" i="1" dirty="0">
                <a:ea typeface="ＭＳ Ｐゴシック" pitchFamily="34" charset="-128"/>
              </a:rPr>
              <a:t>S</a:t>
            </a:r>
            <a:r>
              <a:rPr lang="fr-CA" altLang="ko-KR" baseline="-25000" dirty="0">
                <a:ea typeface="ＭＳ Ｐゴシック" pitchFamily="34" charset="-128"/>
              </a:rPr>
              <a:t>3</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4</a:t>
            </a:r>
            <a:r>
              <a:rPr lang="fr-CA" altLang="ko-KR" dirty="0">
                <a:ea typeface="ＭＳ Ｐゴシック" pitchFamily="34" charset="-128"/>
              </a:rPr>
              <a:t>=0</a:t>
            </a: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r>
              <a:rPr lang="fr-CA" altLang="ko-KR" dirty="0">
                <a:ea typeface="ＭＳ Ｐゴシック" pitchFamily="34" charset="-128"/>
              </a:rPr>
              <a:t>initialisation: α*(1,1) =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1</a:t>
            </a:r>
            <a:r>
              <a:rPr lang="fr-CA" altLang="ko-KR" dirty="0">
                <a:ea typeface="ＭＳ Ｐゴシック" pitchFamily="34" charset="-128"/>
              </a:rPr>
              <a:t>=0| H</a:t>
            </a:r>
            <a:r>
              <a:rPr lang="fr-CA" altLang="ko-KR" baseline="-25000" dirty="0">
                <a:ea typeface="ＭＳ Ｐゴシック" pitchFamily="34" charset="-128"/>
              </a:rPr>
              <a:t>1</a:t>
            </a:r>
            <a:r>
              <a:rPr lang="fr-CA" altLang="ko-KR" dirty="0">
                <a:ea typeface="ＭＳ Ｐゴシック" pitchFamily="34" charset="-128"/>
              </a:rPr>
              <a:t> = </a:t>
            </a:r>
            <a:r>
              <a:rPr lang="fr-CA" altLang="ko-KR" i="1" dirty="0">
                <a:ea typeface="ＭＳ Ｐゴシック" pitchFamily="34" charset="-128"/>
              </a:rPr>
              <a:t>1</a:t>
            </a:r>
            <a:r>
              <a:rPr lang="fr-CA" altLang="ko-KR" dirty="0">
                <a:ea typeface="ＭＳ Ｐゴシック" pitchFamily="34" charset="-128"/>
              </a:rPr>
              <a:t>) </a:t>
            </a:r>
            <a:r>
              <a:rPr lang="fr-CA" altLang="ko-KR" i="1" dirty="0">
                <a:ea typeface="ＭＳ Ｐゴシック" pitchFamily="34" charset="-128"/>
              </a:rPr>
              <a:t>P</a:t>
            </a:r>
            <a:r>
              <a:rPr lang="fr-CA" altLang="ko-KR" dirty="0">
                <a:ea typeface="ＭＳ Ｐゴシック" pitchFamily="34" charset="-128"/>
              </a:rPr>
              <a:t>(H</a:t>
            </a:r>
            <a:r>
              <a:rPr lang="fr-CA" altLang="ko-KR" baseline="-25000" dirty="0">
                <a:ea typeface="ＭＳ Ｐゴシック" pitchFamily="34" charset="-128"/>
              </a:rPr>
              <a:t>1</a:t>
            </a:r>
            <a:r>
              <a:rPr lang="fr-CA" altLang="ko-KR" dirty="0">
                <a:ea typeface="ＭＳ Ｐゴシック" pitchFamily="34" charset="-128"/>
              </a:rPr>
              <a:t> = </a:t>
            </a:r>
            <a:r>
              <a:rPr lang="fr-CA" altLang="ko-KR" i="1" dirty="0">
                <a:ea typeface="ＭＳ Ｐゴシック" pitchFamily="34" charset="-128"/>
              </a:rPr>
              <a:t>1</a:t>
            </a:r>
            <a:r>
              <a:rPr lang="fr-CA" altLang="ko-KR" dirty="0">
                <a:ea typeface="ＭＳ Ｐゴシック" pitchFamily="34" charset="-128"/>
              </a:rPr>
              <a:t>) = 0.2 x 0.5 = 0.1</a:t>
            </a:r>
          </a:p>
        </p:txBody>
      </p:sp>
      <p:sp>
        <p:nvSpPr>
          <p:cNvPr id="69636"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69637"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69638"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8DBBB2BF-E5F8-40E7-9424-83024D8708E3}" type="slidenum">
              <a:rPr lang="en-US" altLang="en-US" smtClean="0">
                <a:latin typeface="Calibri" pitchFamily="34" charset="0"/>
              </a:rPr>
              <a:pPr/>
              <a:t>98</a:t>
            </a:fld>
            <a:endParaRPr lang="en-US" altLang="en-US">
              <a:latin typeface="Calibri" pitchFamily="34" charset="0"/>
            </a:endParaRPr>
          </a:p>
        </p:txBody>
      </p:sp>
      <p:graphicFrame>
        <p:nvGraphicFramePr>
          <p:cNvPr id="4" name="Tableau 3"/>
          <p:cNvGraphicFramePr>
            <a:graphicFrameLocks noGrp="1"/>
          </p:cNvGraphicFramePr>
          <p:nvPr/>
        </p:nvGraphicFramePr>
        <p:xfrm>
          <a:off x="681038" y="2921000"/>
          <a:ext cx="2273300" cy="1155699"/>
        </p:xfrm>
        <a:graphic>
          <a:graphicData uri="http://schemas.openxmlformats.org/drawingml/2006/table">
            <a:tbl>
              <a:tblPr firstRow="1" bandRow="1">
                <a:tableStyleId>{5C22544A-7EE6-4342-B048-85BDC9FD1C3A}</a:tableStyleId>
              </a:tblPr>
              <a:tblGrid>
                <a:gridCol w="1109906">
                  <a:extLst>
                    <a:ext uri="{9D8B030D-6E8A-4147-A177-3AD203B41FA5}">
                      <a16:colId xmlns:a16="http://schemas.microsoft.com/office/drawing/2014/main" val="20000"/>
                    </a:ext>
                  </a:extLst>
                </a:gridCol>
                <a:gridCol w="561639">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385233">
                <a:tc>
                  <a:txBody>
                    <a:bodyPr/>
                    <a:lstStyle/>
                    <a:p>
                      <a:endParaRPr lang="fr-FR" sz="1100" dirty="0"/>
                    </a:p>
                  </a:txBody>
                  <a:tcPr marL="91467" marR="91467" marT="30398" marB="30398"/>
                </a:tc>
                <a:tc>
                  <a:txBody>
                    <a:bodyPr/>
                    <a:lstStyle/>
                    <a:p>
                      <a:r>
                        <a:rPr lang="fr-FR" sz="1100" i="1" dirty="0" err="1"/>
                        <a:t>H</a:t>
                      </a:r>
                      <a:r>
                        <a:rPr lang="fr-FR" sz="1100" baseline="-25000" dirty="0" err="1"/>
                        <a:t>t</a:t>
                      </a:r>
                      <a:r>
                        <a:rPr lang="fr-FR" sz="1100" dirty="0"/>
                        <a:t>=0</a:t>
                      </a:r>
                    </a:p>
                  </a:txBody>
                  <a:tcPr marL="91467" marR="91467" marT="30398" marB="30398"/>
                </a:tc>
                <a:tc>
                  <a:txBody>
                    <a:bodyPr/>
                    <a:lstStyle/>
                    <a:p>
                      <a:r>
                        <a:rPr lang="fr-FR" sz="1100" i="1" dirty="0" err="1"/>
                        <a:t>H</a:t>
                      </a:r>
                      <a:r>
                        <a:rPr lang="fr-FR" sz="1100" baseline="-25000" dirty="0" err="1"/>
                        <a:t>t</a:t>
                      </a:r>
                      <a:r>
                        <a:rPr lang="fr-FR" sz="1100" dirty="0"/>
                        <a:t>=1</a:t>
                      </a:r>
                    </a:p>
                  </a:txBody>
                  <a:tcPr marL="91467" marR="91467" marT="30398" marB="30398"/>
                </a:tc>
                <a:extLst>
                  <a:ext uri="{0D108BD9-81ED-4DB2-BD59-A6C34878D82A}">
                    <a16:rowId xmlns:a16="http://schemas.microsoft.com/office/drawing/2014/main" val="10000"/>
                  </a:ext>
                </a:extLst>
              </a:tr>
              <a:tr h="385233">
                <a:tc>
                  <a:txBody>
                    <a:bodyPr/>
                    <a:lstStyle/>
                    <a:p>
                      <a:r>
                        <a:rPr lang="fr-FR" sz="1100" i="1" dirty="0"/>
                        <a:t>P</a:t>
                      </a:r>
                      <a:r>
                        <a:rPr lang="fr-FR" sz="1100" dirty="0"/>
                        <a:t>(</a:t>
                      </a:r>
                      <a:r>
                        <a:rPr lang="fr-FR" sz="1100" i="1" dirty="0"/>
                        <a:t>S</a:t>
                      </a:r>
                      <a:r>
                        <a:rPr lang="fr-FR" sz="1100" baseline="-25000" dirty="0"/>
                        <a:t>t</a:t>
                      </a:r>
                      <a:r>
                        <a:rPr lang="fr-FR" sz="1100" dirty="0"/>
                        <a:t>=0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0.9</a:t>
                      </a:r>
                    </a:p>
                  </a:txBody>
                  <a:tcPr marL="91467" marR="91467" marT="30398" marB="30398"/>
                </a:tc>
                <a:tc>
                  <a:txBody>
                    <a:bodyPr/>
                    <a:lstStyle/>
                    <a:p>
                      <a:r>
                        <a:rPr lang="fr-FR" sz="1100" dirty="0"/>
                        <a:t>0.2</a:t>
                      </a:r>
                    </a:p>
                  </a:txBody>
                  <a:tcPr marL="91467" marR="91467" marT="30398" marB="30398"/>
                </a:tc>
                <a:extLst>
                  <a:ext uri="{0D108BD9-81ED-4DB2-BD59-A6C34878D82A}">
                    <a16:rowId xmlns:a16="http://schemas.microsoft.com/office/drawing/2014/main" val="10001"/>
                  </a:ext>
                </a:extLst>
              </a:tr>
              <a:tr h="385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100" i="1" dirty="0"/>
                        <a:t>P</a:t>
                      </a:r>
                      <a:r>
                        <a:rPr lang="fr-FR" sz="1100" dirty="0"/>
                        <a:t>(</a:t>
                      </a:r>
                      <a:r>
                        <a:rPr lang="fr-FR" sz="1100" i="1" dirty="0"/>
                        <a:t>S</a:t>
                      </a:r>
                      <a:r>
                        <a:rPr lang="fr-FR" sz="1100" baseline="-25000" dirty="0"/>
                        <a:t>t</a:t>
                      </a:r>
                      <a:r>
                        <a:rPr lang="fr-FR" sz="1100" dirty="0"/>
                        <a:t>=1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0.1</a:t>
                      </a:r>
                    </a:p>
                  </a:txBody>
                  <a:tcPr marL="91467" marR="91467" marT="30398" marB="30398"/>
                </a:tc>
                <a:tc>
                  <a:txBody>
                    <a:bodyPr/>
                    <a:lstStyle/>
                    <a:p>
                      <a:r>
                        <a:rPr lang="fr-FR" sz="1100" dirty="0"/>
                        <a:t>0.8</a:t>
                      </a:r>
                    </a:p>
                  </a:txBody>
                  <a:tcPr marL="91467" marR="91467" marT="30398" marB="30398"/>
                </a:tc>
                <a:extLst>
                  <a:ext uri="{0D108BD9-81ED-4DB2-BD59-A6C34878D82A}">
                    <a16:rowId xmlns:a16="http://schemas.microsoft.com/office/drawing/2014/main" val="10002"/>
                  </a:ext>
                </a:extLst>
              </a:tr>
            </a:tbl>
          </a:graphicData>
        </a:graphic>
      </p:graphicFrame>
      <p:graphicFrame>
        <p:nvGraphicFramePr>
          <p:cNvPr id="11" name="Tableau 10"/>
          <p:cNvGraphicFramePr>
            <a:graphicFrameLocks noGrp="1"/>
          </p:cNvGraphicFramePr>
          <p:nvPr/>
        </p:nvGraphicFramePr>
        <p:xfrm>
          <a:off x="3681413" y="2925763"/>
          <a:ext cx="2708275" cy="1157287"/>
        </p:xfrm>
        <a:graphic>
          <a:graphicData uri="http://schemas.openxmlformats.org/drawingml/2006/table">
            <a:tbl>
              <a:tblPr firstRow="1" bandRow="1">
                <a:tableStyleId>{5C22544A-7EE6-4342-B048-85BDC9FD1C3A}</a:tableStyleId>
              </a:tblPr>
              <a:tblGrid>
                <a:gridCol w="1260892">
                  <a:extLst>
                    <a:ext uri="{9D8B030D-6E8A-4147-A177-3AD203B41FA5}">
                      <a16:colId xmlns:a16="http://schemas.microsoft.com/office/drawing/2014/main" val="20000"/>
                    </a:ext>
                  </a:extLst>
                </a:gridCol>
                <a:gridCol w="712164">
                  <a:extLst>
                    <a:ext uri="{9D8B030D-6E8A-4147-A177-3AD203B41FA5}">
                      <a16:colId xmlns:a16="http://schemas.microsoft.com/office/drawing/2014/main" val="20001"/>
                    </a:ext>
                  </a:extLst>
                </a:gridCol>
                <a:gridCol w="735219">
                  <a:extLst>
                    <a:ext uri="{9D8B030D-6E8A-4147-A177-3AD203B41FA5}">
                      <a16:colId xmlns:a16="http://schemas.microsoft.com/office/drawing/2014/main" val="20002"/>
                    </a:ext>
                  </a:extLst>
                </a:gridCol>
              </a:tblGrid>
              <a:tr h="408062">
                <a:tc>
                  <a:txBody>
                    <a:bodyPr/>
                    <a:lstStyle/>
                    <a:p>
                      <a:endParaRPr lang="fr-FR" sz="1600" dirty="0"/>
                    </a:p>
                  </a:txBody>
                  <a:tcPr marL="91434" marR="91434" marT="45756" marB="45756"/>
                </a:tc>
                <a:tc>
                  <a:txBody>
                    <a:bodyPr/>
                    <a:lstStyle/>
                    <a:p>
                      <a:r>
                        <a:rPr lang="fr-FR" sz="1600" i="1" dirty="0"/>
                        <a:t>H</a:t>
                      </a:r>
                      <a:r>
                        <a:rPr lang="fr-FR" sz="1600" baseline="-25000" dirty="0"/>
                        <a:t>t-1</a:t>
                      </a:r>
                      <a:r>
                        <a:rPr lang="fr-FR" sz="1600" dirty="0"/>
                        <a:t>=0</a:t>
                      </a:r>
                    </a:p>
                  </a:txBody>
                  <a:tcPr marL="91434" marR="91434" marT="45756" marB="45756"/>
                </a:tc>
                <a:tc>
                  <a:txBody>
                    <a:bodyPr/>
                    <a:lstStyle/>
                    <a:p>
                      <a:r>
                        <a:rPr lang="fr-FR" sz="1600" i="1" dirty="0"/>
                        <a:t>H</a:t>
                      </a:r>
                      <a:r>
                        <a:rPr lang="fr-FR" sz="1600" baseline="-25000" dirty="0"/>
                        <a:t>t-1</a:t>
                      </a:r>
                      <a:r>
                        <a:rPr lang="fr-FR" sz="1600" dirty="0"/>
                        <a:t>=1</a:t>
                      </a:r>
                    </a:p>
                  </a:txBody>
                  <a:tcPr marL="91434" marR="91434" marT="45756" marB="45756"/>
                </a:tc>
                <a:extLst>
                  <a:ext uri="{0D108BD9-81ED-4DB2-BD59-A6C34878D82A}">
                    <a16:rowId xmlns:a16="http://schemas.microsoft.com/office/drawing/2014/main" val="10000"/>
                  </a:ext>
                </a:extLst>
              </a:tr>
              <a:tr h="387992">
                <a:tc>
                  <a:txBody>
                    <a:bodyPr/>
                    <a:lstStyle/>
                    <a:p>
                      <a:r>
                        <a:rPr lang="fr-FR" sz="1600" i="1" dirty="0"/>
                        <a:t>P</a:t>
                      </a:r>
                      <a:r>
                        <a:rPr lang="fr-FR" sz="1600" dirty="0"/>
                        <a:t>(</a:t>
                      </a:r>
                      <a:r>
                        <a:rPr lang="fr-FR" sz="1600" i="1" dirty="0" err="1"/>
                        <a:t>H</a:t>
                      </a:r>
                      <a:r>
                        <a:rPr lang="fr-FR" sz="1600" baseline="-25000" dirty="0" err="1"/>
                        <a:t>t</a:t>
                      </a:r>
                      <a:r>
                        <a:rPr lang="fr-FR" sz="1600" dirty="0"/>
                        <a:t>=0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0.3</a:t>
                      </a:r>
                    </a:p>
                  </a:txBody>
                  <a:tcPr marL="91434" marR="91434" marT="45756" marB="45756"/>
                </a:tc>
                <a:tc>
                  <a:txBody>
                    <a:bodyPr/>
                    <a:lstStyle/>
                    <a:p>
                      <a:pPr algn="ctr"/>
                      <a:r>
                        <a:rPr lang="fr-FR" sz="1600" dirty="0"/>
                        <a:t>0.4</a:t>
                      </a:r>
                    </a:p>
                  </a:txBody>
                  <a:tcPr marL="91434" marR="91434" marT="45756" marB="45756"/>
                </a:tc>
                <a:extLst>
                  <a:ext uri="{0D108BD9-81ED-4DB2-BD59-A6C34878D82A}">
                    <a16:rowId xmlns:a16="http://schemas.microsoft.com/office/drawing/2014/main" val="10001"/>
                  </a:ext>
                </a:extLst>
              </a:tr>
              <a:tr h="361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i="1" dirty="0"/>
                        <a:t>P</a:t>
                      </a:r>
                      <a:r>
                        <a:rPr lang="fr-FR" sz="1600" dirty="0"/>
                        <a:t>(</a:t>
                      </a:r>
                      <a:r>
                        <a:rPr lang="fr-FR" sz="1600" i="1" dirty="0" err="1"/>
                        <a:t>H</a:t>
                      </a:r>
                      <a:r>
                        <a:rPr lang="fr-FR" sz="1600" i="1" baseline="-25000" dirty="0" err="1"/>
                        <a:t>t</a:t>
                      </a:r>
                      <a:r>
                        <a:rPr lang="fr-FR" sz="1600" dirty="0"/>
                        <a:t>=1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0.7</a:t>
                      </a:r>
                    </a:p>
                  </a:txBody>
                  <a:tcPr marL="91434" marR="91434" marT="45756" marB="45756"/>
                </a:tc>
                <a:tc>
                  <a:txBody>
                    <a:bodyPr/>
                    <a:lstStyle/>
                    <a:p>
                      <a:pPr algn="ctr"/>
                      <a:r>
                        <a:rPr lang="fr-FR" sz="1600" dirty="0"/>
                        <a:t>0.6</a:t>
                      </a:r>
                    </a:p>
                  </a:txBody>
                  <a:tcPr marL="91434" marR="91434" marT="45756" marB="45756"/>
                </a:tc>
                <a:extLst>
                  <a:ext uri="{0D108BD9-81ED-4DB2-BD59-A6C34878D82A}">
                    <a16:rowId xmlns:a16="http://schemas.microsoft.com/office/drawing/2014/main" val="10002"/>
                  </a:ext>
                </a:extLst>
              </a:tr>
            </a:tbl>
          </a:graphicData>
        </a:graphic>
      </p:graphicFrame>
      <p:graphicFrame>
        <p:nvGraphicFramePr>
          <p:cNvPr id="5" name="Tableau 4"/>
          <p:cNvGraphicFramePr>
            <a:graphicFrameLocks noGrp="1"/>
          </p:cNvGraphicFramePr>
          <p:nvPr/>
        </p:nvGraphicFramePr>
        <p:xfrm>
          <a:off x="1844675" y="4511675"/>
          <a:ext cx="5387975" cy="1112838"/>
        </p:xfrm>
        <a:graphic>
          <a:graphicData uri="http://schemas.openxmlformats.org/drawingml/2006/table">
            <a:tbl>
              <a:tblPr firstRow="1" bandRow="1">
                <a:tableStyleId>{5C22544A-7EE6-4342-B048-85BDC9FD1C3A}</a:tableStyleId>
              </a:tblPr>
              <a:tblGrid>
                <a:gridCol w="1077595">
                  <a:extLst>
                    <a:ext uri="{9D8B030D-6E8A-4147-A177-3AD203B41FA5}">
                      <a16:colId xmlns:a16="http://schemas.microsoft.com/office/drawing/2014/main" val="20000"/>
                    </a:ext>
                  </a:extLst>
                </a:gridCol>
                <a:gridCol w="1077595">
                  <a:extLst>
                    <a:ext uri="{9D8B030D-6E8A-4147-A177-3AD203B41FA5}">
                      <a16:colId xmlns:a16="http://schemas.microsoft.com/office/drawing/2014/main" val="20001"/>
                    </a:ext>
                  </a:extLst>
                </a:gridCol>
                <a:gridCol w="1077595">
                  <a:extLst>
                    <a:ext uri="{9D8B030D-6E8A-4147-A177-3AD203B41FA5}">
                      <a16:colId xmlns:a16="http://schemas.microsoft.com/office/drawing/2014/main" val="20002"/>
                    </a:ext>
                  </a:extLst>
                </a:gridCol>
                <a:gridCol w="1077595">
                  <a:extLst>
                    <a:ext uri="{9D8B030D-6E8A-4147-A177-3AD203B41FA5}">
                      <a16:colId xmlns:a16="http://schemas.microsoft.com/office/drawing/2014/main" val="20003"/>
                    </a:ext>
                  </a:extLst>
                </a:gridCol>
                <a:gridCol w="1077595">
                  <a:extLst>
                    <a:ext uri="{9D8B030D-6E8A-4147-A177-3AD203B41FA5}">
                      <a16:colId xmlns:a16="http://schemas.microsoft.com/office/drawing/2014/main" val="20004"/>
                    </a:ext>
                  </a:extLst>
                </a:gridCol>
              </a:tblGrid>
              <a:tr h="370946">
                <a:tc>
                  <a:txBody>
                    <a:bodyPr/>
                    <a:lstStyle/>
                    <a:p>
                      <a:r>
                        <a:rPr lang="fr-FR" sz="1800" dirty="0"/>
                        <a:t>i</a:t>
                      </a:r>
                    </a:p>
                  </a:txBody>
                  <a:tcPr marL="91448" marR="91448" marT="45733" marB="45733"/>
                </a:tc>
                <a:tc>
                  <a:txBody>
                    <a:bodyPr/>
                    <a:lstStyle/>
                    <a:p>
                      <a:pPr algn="r"/>
                      <a:r>
                        <a:rPr lang="fr-FR" sz="1800" dirty="0"/>
                        <a:t>1</a:t>
                      </a:r>
                    </a:p>
                  </a:txBody>
                  <a:tcPr marL="91448" marR="91448" marT="45733" marB="45733"/>
                </a:tc>
                <a:tc>
                  <a:txBody>
                    <a:bodyPr/>
                    <a:lstStyle/>
                    <a:p>
                      <a:pPr algn="r"/>
                      <a:r>
                        <a:rPr lang="fr-FR" sz="1800" dirty="0"/>
                        <a:t>2</a:t>
                      </a:r>
                    </a:p>
                  </a:txBody>
                  <a:tcPr marL="91448" marR="91448" marT="45733" marB="45733"/>
                </a:tc>
                <a:tc>
                  <a:txBody>
                    <a:bodyPr/>
                    <a:lstStyle/>
                    <a:p>
                      <a:pPr algn="r"/>
                      <a:r>
                        <a:rPr lang="fr-FR" sz="1800" dirty="0"/>
                        <a:t>3</a:t>
                      </a:r>
                    </a:p>
                  </a:txBody>
                  <a:tcPr marL="91448" marR="91448" marT="45733" marB="45733"/>
                </a:tc>
                <a:tc>
                  <a:txBody>
                    <a:bodyPr/>
                    <a:lstStyle/>
                    <a:p>
                      <a:pPr algn="r"/>
                      <a:r>
                        <a:rPr lang="fr-FR" sz="1800" dirty="0"/>
                        <a:t>4</a:t>
                      </a:r>
                    </a:p>
                  </a:txBody>
                  <a:tcPr marL="91448" marR="91448" marT="45733" marB="45733"/>
                </a:tc>
                <a:extLst>
                  <a:ext uri="{0D108BD9-81ED-4DB2-BD59-A6C34878D82A}">
                    <a16:rowId xmlns:a16="http://schemas.microsoft.com/office/drawing/2014/main" val="10000"/>
                  </a:ext>
                </a:extLst>
              </a:tr>
              <a:tr h="370946">
                <a:tc>
                  <a:txBody>
                    <a:bodyPr/>
                    <a:lstStyle/>
                    <a:p>
                      <a:r>
                        <a:rPr lang="fr-FR" sz="1800" dirty="0"/>
                        <a:t>0</a:t>
                      </a:r>
                    </a:p>
                  </a:txBody>
                  <a:tcPr marL="91448" marR="91448" marT="45733" marB="45733"/>
                </a:tc>
                <a:tc>
                  <a:txBody>
                    <a:bodyPr/>
                    <a:lstStyle/>
                    <a:p>
                      <a:pPr algn="r"/>
                      <a:r>
                        <a:rPr lang="fr-FR" sz="1800" dirty="0"/>
                        <a:t>0.45</a:t>
                      </a:r>
                    </a:p>
                  </a:txBody>
                  <a:tcPr marL="91448" marR="91448" marT="45733" marB="45733"/>
                </a:tc>
                <a:tc>
                  <a:txBody>
                    <a:bodyPr/>
                    <a:lstStyle/>
                    <a:p>
                      <a:pPr algn="r"/>
                      <a:endParaRPr lang="fr-FR" sz="1800" dirty="0"/>
                    </a:p>
                  </a:txBody>
                  <a:tcPr marL="91448" marR="91448" marT="45733" marB="45733"/>
                </a:tc>
                <a:tc>
                  <a:txBody>
                    <a:bodyPr/>
                    <a:lstStyle/>
                    <a:p>
                      <a:pPr algn="r"/>
                      <a:endParaRPr lang="fr-FR" sz="1800" dirty="0"/>
                    </a:p>
                  </a:txBody>
                  <a:tcPr marL="91448" marR="91448" marT="45733" marB="45733"/>
                </a:tc>
                <a:tc>
                  <a:txBody>
                    <a:bodyPr/>
                    <a:lstStyle/>
                    <a:p>
                      <a:pPr algn="r"/>
                      <a:endParaRPr lang="fr-FR" sz="1800" dirty="0"/>
                    </a:p>
                  </a:txBody>
                  <a:tcPr marL="91448" marR="91448" marT="45733" marB="45733"/>
                </a:tc>
                <a:extLst>
                  <a:ext uri="{0D108BD9-81ED-4DB2-BD59-A6C34878D82A}">
                    <a16:rowId xmlns:a16="http://schemas.microsoft.com/office/drawing/2014/main" val="10001"/>
                  </a:ext>
                </a:extLst>
              </a:tr>
              <a:tr h="370946">
                <a:tc>
                  <a:txBody>
                    <a:bodyPr/>
                    <a:lstStyle/>
                    <a:p>
                      <a:r>
                        <a:rPr lang="fr-FR" sz="1800" dirty="0"/>
                        <a:t>1</a:t>
                      </a:r>
                    </a:p>
                  </a:txBody>
                  <a:tcPr marL="91448" marR="91448" marT="45733" marB="45733"/>
                </a:tc>
                <a:tc>
                  <a:txBody>
                    <a:bodyPr/>
                    <a:lstStyle/>
                    <a:p>
                      <a:pPr algn="r"/>
                      <a:r>
                        <a:rPr lang="fr-FR" sz="1800" dirty="0"/>
                        <a:t>0.1</a:t>
                      </a:r>
                    </a:p>
                  </a:txBody>
                  <a:tcPr marL="91448" marR="91448" marT="45733" marB="45733"/>
                </a:tc>
                <a:tc>
                  <a:txBody>
                    <a:bodyPr/>
                    <a:lstStyle/>
                    <a:p>
                      <a:pPr algn="r"/>
                      <a:endParaRPr lang="fr-FR" sz="1800"/>
                    </a:p>
                  </a:txBody>
                  <a:tcPr marL="91448" marR="91448" marT="45733" marB="45733"/>
                </a:tc>
                <a:tc>
                  <a:txBody>
                    <a:bodyPr/>
                    <a:lstStyle/>
                    <a:p>
                      <a:pPr algn="r"/>
                      <a:endParaRPr lang="fr-FR" sz="1800"/>
                    </a:p>
                  </a:txBody>
                  <a:tcPr marL="91448" marR="91448" marT="45733" marB="45733"/>
                </a:tc>
                <a:tc>
                  <a:txBody>
                    <a:bodyPr/>
                    <a:lstStyle/>
                    <a:p>
                      <a:pPr algn="r"/>
                      <a:endParaRPr lang="fr-FR" sz="1800" dirty="0"/>
                    </a:p>
                  </a:txBody>
                  <a:tcPr marL="91448" marR="91448" marT="45733" marB="45733"/>
                </a:tc>
                <a:extLst>
                  <a:ext uri="{0D108BD9-81ED-4DB2-BD59-A6C34878D82A}">
                    <a16:rowId xmlns:a16="http://schemas.microsoft.com/office/drawing/2014/main" val="10002"/>
                  </a:ext>
                </a:extLst>
              </a:tr>
            </a:tbl>
          </a:graphicData>
        </a:graphic>
      </p:graphicFrame>
      <p:sp>
        <p:nvSpPr>
          <p:cNvPr id="69701" name="Text Box 43"/>
          <p:cNvSpPr txBox="1">
            <a:spLocks noChangeArrowheads="1"/>
          </p:cNvSpPr>
          <p:nvPr/>
        </p:nvSpPr>
        <p:spPr bwMode="auto">
          <a:xfrm>
            <a:off x="787400" y="2565400"/>
            <a:ext cx="2197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d'observation</a:t>
            </a:r>
            <a:endParaRPr lang="fr-CA" altLang="en-US" sz="1600" b="1">
              <a:solidFill>
                <a:srgbClr val="000000"/>
              </a:solidFill>
              <a:latin typeface="Calibri" pitchFamily="34" charset="0"/>
            </a:endParaRPr>
          </a:p>
        </p:txBody>
      </p:sp>
      <p:sp>
        <p:nvSpPr>
          <p:cNvPr id="69702" name="Text Box 43"/>
          <p:cNvSpPr txBox="1">
            <a:spLocks noChangeArrowheads="1"/>
          </p:cNvSpPr>
          <p:nvPr/>
        </p:nvSpPr>
        <p:spPr bwMode="auto">
          <a:xfrm>
            <a:off x="3906838" y="2571750"/>
            <a:ext cx="2443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de transition</a:t>
            </a:r>
            <a:endParaRPr lang="fr-CA" altLang="en-US" sz="1600" b="1">
              <a:solidFill>
                <a:srgbClr val="000000"/>
              </a:solidFill>
              <a:latin typeface="Calibri" pitchFamily="34" charset="0"/>
            </a:endParaRPr>
          </a:p>
        </p:txBody>
      </p:sp>
      <p:sp>
        <p:nvSpPr>
          <p:cNvPr id="18" name="Text Box 43"/>
          <p:cNvSpPr txBox="1">
            <a:spLocks noChangeArrowheads="1"/>
          </p:cNvSpPr>
          <p:nvPr/>
        </p:nvSpPr>
        <p:spPr bwMode="auto">
          <a:xfrm>
            <a:off x="7000875" y="2589213"/>
            <a:ext cx="24431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a:solidFill>
                  <a:srgbClr val="000000"/>
                </a:solidFill>
                <a:latin typeface="+mn-lt"/>
              </a:rPr>
              <a:t>Distribution initiale</a:t>
            </a:r>
          </a:p>
        </p:txBody>
      </p:sp>
      <p:sp>
        <p:nvSpPr>
          <p:cNvPr id="69704" name="Text Box 43"/>
          <p:cNvSpPr txBox="1">
            <a:spLocks noChangeArrowheads="1"/>
          </p:cNvSpPr>
          <p:nvPr/>
        </p:nvSpPr>
        <p:spPr bwMode="auto">
          <a:xfrm rot="-5400000">
            <a:off x="1198562" y="4862513"/>
            <a:ext cx="8112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CA" altLang="en-US" sz="1600" b="1">
                <a:solidFill>
                  <a:srgbClr val="000000"/>
                </a:solidFill>
                <a:latin typeface="Calibri" pitchFamily="34" charset="0"/>
              </a:rPr>
              <a:t>α*(i,t)</a:t>
            </a:r>
          </a:p>
        </p:txBody>
      </p:sp>
      <p:cxnSp>
        <p:nvCxnSpPr>
          <p:cNvPr id="15" name="Connecteur droit 14"/>
          <p:cNvCxnSpPr>
            <a:cxnSpLocks noChangeShapeType="1"/>
          </p:cNvCxnSpPr>
          <p:nvPr/>
        </p:nvCxnSpPr>
        <p:spPr bwMode="auto">
          <a:xfrm>
            <a:off x="1831975" y="4518025"/>
            <a:ext cx="1082675" cy="334963"/>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0" name="Text Box 43"/>
          <p:cNvSpPr txBox="1">
            <a:spLocks noChangeArrowheads="1"/>
          </p:cNvSpPr>
          <p:nvPr/>
        </p:nvSpPr>
        <p:spPr bwMode="auto">
          <a:xfrm>
            <a:off x="2644775" y="4468813"/>
            <a:ext cx="269875" cy="3397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err="1">
                <a:solidFill>
                  <a:schemeClr val="bg1"/>
                </a:solidFill>
                <a:latin typeface="+mn-lt"/>
              </a:rPr>
              <a:t>t</a:t>
            </a:r>
            <a:endParaRPr lang="fr-CA" sz="1600" b="1" dirty="0">
              <a:solidFill>
                <a:schemeClr val="bg1"/>
              </a:solidFill>
              <a:latin typeface="+mn-lt"/>
            </a:endParaRPr>
          </a:p>
        </p:txBody>
      </p:sp>
      <p:graphicFrame>
        <p:nvGraphicFramePr>
          <p:cNvPr id="21" name="Tableau 20"/>
          <p:cNvGraphicFramePr>
            <a:graphicFrameLocks noGrp="1"/>
          </p:cNvGraphicFramePr>
          <p:nvPr/>
        </p:nvGraphicFramePr>
        <p:xfrm>
          <a:off x="6675438" y="2925763"/>
          <a:ext cx="2273300" cy="795337"/>
        </p:xfrm>
        <a:graphic>
          <a:graphicData uri="http://schemas.openxmlformats.org/drawingml/2006/table">
            <a:tbl>
              <a:tblPr firstRow="1" bandRow="1">
                <a:tableStyleId>{5C22544A-7EE6-4342-B048-85BDC9FD1C3A}</a:tableStyleId>
              </a:tblPr>
              <a:tblGrid>
                <a:gridCol w="1037694">
                  <a:extLst>
                    <a:ext uri="{9D8B030D-6E8A-4147-A177-3AD203B41FA5}">
                      <a16:colId xmlns:a16="http://schemas.microsoft.com/office/drawing/2014/main" val="20000"/>
                    </a:ext>
                  </a:extLst>
                </a:gridCol>
                <a:gridCol w="633851">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407694">
                <a:tc>
                  <a:txBody>
                    <a:bodyPr/>
                    <a:lstStyle/>
                    <a:p>
                      <a:endParaRPr lang="fr-FR" sz="1600" dirty="0"/>
                    </a:p>
                  </a:txBody>
                  <a:tcPr marL="91467" marR="91467" marT="45715" marB="45715"/>
                </a:tc>
                <a:tc>
                  <a:txBody>
                    <a:bodyPr/>
                    <a:lstStyle/>
                    <a:p>
                      <a:r>
                        <a:rPr lang="fr-FR" sz="1600" i="1" dirty="0"/>
                        <a:t>H</a:t>
                      </a:r>
                      <a:r>
                        <a:rPr lang="fr-FR" sz="1600" i="0" baseline="-25000" dirty="0"/>
                        <a:t>1</a:t>
                      </a:r>
                      <a:r>
                        <a:rPr lang="fr-FR" sz="1600" dirty="0"/>
                        <a:t>=0</a:t>
                      </a:r>
                    </a:p>
                  </a:txBody>
                  <a:tcPr marL="91467" marR="91467" marT="45715" marB="45715"/>
                </a:tc>
                <a:tc>
                  <a:txBody>
                    <a:bodyPr/>
                    <a:lstStyle/>
                    <a:p>
                      <a:r>
                        <a:rPr lang="fr-FR" sz="1600" i="1" dirty="0"/>
                        <a:t>H</a:t>
                      </a:r>
                      <a:r>
                        <a:rPr lang="fr-FR" sz="1600" i="0" baseline="-25000" dirty="0"/>
                        <a:t>1</a:t>
                      </a:r>
                      <a:r>
                        <a:rPr lang="fr-FR" sz="1600" dirty="0"/>
                        <a:t>=1</a:t>
                      </a:r>
                    </a:p>
                  </a:txBody>
                  <a:tcPr marL="91467" marR="91467" marT="45715" marB="45715"/>
                </a:tc>
                <a:extLst>
                  <a:ext uri="{0D108BD9-81ED-4DB2-BD59-A6C34878D82A}">
                    <a16:rowId xmlns:a16="http://schemas.microsoft.com/office/drawing/2014/main" val="10000"/>
                  </a:ext>
                </a:extLst>
              </a:tr>
              <a:tr h="387643">
                <a:tc>
                  <a:txBody>
                    <a:bodyPr/>
                    <a:lstStyle/>
                    <a:p>
                      <a:r>
                        <a:rPr lang="fr-FR" sz="1600" i="1" dirty="0"/>
                        <a:t>P</a:t>
                      </a:r>
                      <a:r>
                        <a:rPr lang="fr-FR" sz="1600" dirty="0"/>
                        <a:t>(</a:t>
                      </a:r>
                      <a:r>
                        <a:rPr lang="fr-FR" sz="1600" i="1" dirty="0"/>
                        <a:t>H</a:t>
                      </a:r>
                      <a:r>
                        <a:rPr lang="fr-FR" sz="1600" i="0" baseline="-25000" dirty="0"/>
                        <a:t>1</a:t>
                      </a:r>
                      <a:r>
                        <a:rPr lang="fr-FR" sz="1600" dirty="0"/>
                        <a:t>)</a:t>
                      </a:r>
                    </a:p>
                  </a:txBody>
                  <a:tcPr marL="91467" marR="91467" marT="45715" marB="45715"/>
                </a:tc>
                <a:tc>
                  <a:txBody>
                    <a:bodyPr/>
                    <a:lstStyle/>
                    <a:p>
                      <a:r>
                        <a:rPr lang="fr-FR" sz="1600" dirty="0"/>
                        <a:t>0.5</a:t>
                      </a:r>
                    </a:p>
                  </a:txBody>
                  <a:tcPr marL="91467" marR="91467" marT="45715" marB="45715"/>
                </a:tc>
                <a:tc>
                  <a:txBody>
                    <a:bodyPr/>
                    <a:lstStyle/>
                    <a:p>
                      <a:r>
                        <a:rPr lang="fr-FR" sz="1600" dirty="0"/>
                        <a:t>0.5</a:t>
                      </a:r>
                    </a:p>
                  </a:txBody>
                  <a:tcPr marL="91467" marR="91467" marT="45715" marB="45715"/>
                </a:tc>
                <a:extLst>
                  <a:ext uri="{0D108BD9-81ED-4DB2-BD59-A6C34878D82A}">
                    <a16:rowId xmlns:a16="http://schemas.microsoft.com/office/drawing/2014/main" val="10001"/>
                  </a:ext>
                </a:extLst>
              </a:tr>
            </a:tbl>
          </a:graphicData>
        </a:graphic>
      </p:graphicFrame>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fr-FR" altLang="ko-KR" dirty="0">
                <a:latin typeface="Arial" pitchFamily="34" charset="0"/>
                <a:ea typeface="ＭＳ Ｐゴシック" pitchFamily="34" charset="-128"/>
              </a:rPr>
              <a:t>Exemple - Explication la plus plausible </a:t>
            </a:r>
            <a:br>
              <a:rPr lang="fr-CA" altLang="ko-KR" dirty="0">
                <a:latin typeface="Arial" pitchFamily="34" charset="0"/>
                <a:ea typeface="ＭＳ Ｐゴシック" pitchFamily="34" charset="-128"/>
              </a:rPr>
            </a:br>
            <a:r>
              <a:rPr lang="fr-CA" altLang="ko-KR" dirty="0">
                <a:latin typeface="Arial" pitchFamily="34" charset="0"/>
                <a:ea typeface="ＭＳ Ｐゴシック" pitchFamily="34" charset="-128"/>
              </a:rPr>
              <a:t>avec un HMM</a:t>
            </a:r>
          </a:p>
        </p:txBody>
      </p:sp>
      <p:sp>
        <p:nvSpPr>
          <p:cNvPr id="70659" name="Rectangle 6"/>
          <p:cNvSpPr>
            <a:spLocks noGrp="1" noChangeArrowheads="1"/>
          </p:cNvSpPr>
          <p:nvPr>
            <p:ph idx="1"/>
          </p:nvPr>
        </p:nvSpPr>
        <p:spPr/>
        <p:txBody>
          <a:bodyPr/>
          <a:lstStyle/>
          <a:p>
            <a:pPr eaLnBrk="1" hangingPunct="1"/>
            <a:r>
              <a:rPr lang="fr-CA" altLang="ko-KR" dirty="0">
                <a:ea typeface="ＭＳ Ｐゴシック" pitchFamily="34" charset="-128"/>
              </a:rPr>
              <a:t>Décoder un message binaire avec canal bruité (T=4)</a:t>
            </a:r>
          </a:p>
          <a:p>
            <a:pPr lvl="1" eaLnBrk="1" hangingPunct="1"/>
            <a:r>
              <a:rPr lang="fr-CA" altLang="ko-KR" dirty="0">
                <a:ea typeface="ＭＳ Ｐゴシック" pitchFamily="34" charset="-128"/>
              </a:rPr>
              <a:t>message observé: </a:t>
            </a:r>
            <a:r>
              <a:rPr lang="fr-CA" altLang="ko-KR" i="1" dirty="0">
                <a:ea typeface="ＭＳ Ｐゴシック" pitchFamily="34" charset="-128"/>
              </a:rPr>
              <a:t>S</a:t>
            </a:r>
            <a:r>
              <a:rPr lang="fr-CA" altLang="ko-KR" baseline="-25000" dirty="0">
                <a:ea typeface="ＭＳ Ｐゴシック" pitchFamily="34" charset="-128"/>
              </a:rPr>
              <a:t>1</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2</a:t>
            </a:r>
            <a:r>
              <a:rPr lang="fr-CA" altLang="ko-KR" dirty="0">
                <a:ea typeface="ＭＳ Ｐゴシック" pitchFamily="34" charset="-128"/>
              </a:rPr>
              <a:t>=1, </a:t>
            </a:r>
            <a:r>
              <a:rPr lang="fr-CA" altLang="ko-KR" i="1" dirty="0">
                <a:ea typeface="ＭＳ Ｐゴシック" pitchFamily="34" charset="-128"/>
              </a:rPr>
              <a:t>S</a:t>
            </a:r>
            <a:r>
              <a:rPr lang="fr-CA" altLang="ko-KR" baseline="-25000" dirty="0">
                <a:ea typeface="ＭＳ Ｐゴシック" pitchFamily="34" charset="-128"/>
              </a:rPr>
              <a:t>3</a:t>
            </a:r>
            <a:r>
              <a:rPr lang="fr-CA" altLang="ko-KR" dirty="0">
                <a:ea typeface="ＭＳ Ｐゴシック" pitchFamily="34" charset="-128"/>
              </a:rPr>
              <a:t>=0, </a:t>
            </a:r>
            <a:r>
              <a:rPr lang="fr-CA" altLang="ko-KR" i="1" dirty="0">
                <a:ea typeface="ＭＳ Ｐゴシック" pitchFamily="34" charset="-128"/>
              </a:rPr>
              <a:t>S</a:t>
            </a:r>
            <a:r>
              <a:rPr lang="fr-CA" altLang="ko-KR" baseline="-25000" dirty="0">
                <a:ea typeface="ＭＳ Ｐゴシック" pitchFamily="34" charset="-128"/>
              </a:rPr>
              <a:t>4</a:t>
            </a:r>
            <a:r>
              <a:rPr lang="fr-CA" altLang="ko-KR" dirty="0">
                <a:ea typeface="ＭＳ Ｐゴシック" pitchFamily="34" charset="-128"/>
              </a:rPr>
              <a:t>=0</a:t>
            </a: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endParaRPr lang="fr-CA" altLang="ko-KR" dirty="0">
              <a:ea typeface="ＭＳ Ｐゴシック" pitchFamily="34" charset="-128"/>
            </a:endParaRPr>
          </a:p>
          <a:p>
            <a:pPr lvl="1" eaLnBrk="1" hangingPunct="1"/>
            <a:r>
              <a:rPr lang="fr-CA" altLang="ko-KR" dirty="0">
                <a:ea typeface="ＭＳ Ｐゴシック" pitchFamily="34" charset="-128"/>
              </a:rPr>
              <a:t>récursion (t=1): α*(i,t+1) = </a:t>
            </a:r>
            <a:r>
              <a:rPr lang="fr-CA" altLang="ko-KR" i="1" dirty="0">
                <a:ea typeface="ＭＳ Ｐゴシック" pitchFamily="34" charset="-128"/>
              </a:rPr>
              <a:t>P</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t+1</a:t>
            </a:r>
            <a:r>
              <a:rPr lang="fr-CA" altLang="ko-KR" dirty="0">
                <a:ea typeface="ＭＳ Ｐゴシック" pitchFamily="34" charset="-128"/>
              </a:rPr>
              <a:t>=</a:t>
            </a:r>
            <a:r>
              <a:rPr lang="fr-CA" altLang="ko-KR" i="1" dirty="0">
                <a:ea typeface="ＭＳ Ｐゴシック" pitchFamily="34" charset="-128"/>
              </a:rPr>
              <a:t>s</a:t>
            </a:r>
            <a:r>
              <a:rPr lang="fr-CA" altLang="ko-KR" baseline="-25000" dirty="0">
                <a:ea typeface="ＭＳ Ｐゴシック" pitchFamily="34" charset="-128"/>
              </a:rPr>
              <a:t>t+1</a:t>
            </a:r>
            <a:r>
              <a:rPr lang="fr-CA" altLang="ko-KR" dirty="0">
                <a:ea typeface="ＭＳ Ｐゴシック" pitchFamily="34" charset="-128"/>
              </a:rPr>
              <a:t> | </a:t>
            </a:r>
            <a:r>
              <a:rPr lang="fr-CA" altLang="ko-KR" i="1" dirty="0">
                <a:ea typeface="ＭＳ Ｐゴシック" pitchFamily="34" charset="-128"/>
              </a:rPr>
              <a:t>H</a:t>
            </a:r>
            <a:r>
              <a:rPr lang="fr-CA" altLang="ko-KR" i="1" baseline="-25000" dirty="0">
                <a:ea typeface="ＭＳ Ｐゴシック" pitchFamily="34" charset="-128"/>
              </a:rPr>
              <a:t>t+1</a:t>
            </a:r>
            <a:r>
              <a:rPr lang="fr-CA" altLang="ko-KR" dirty="0">
                <a:ea typeface="ＭＳ Ｐゴシック" pitchFamily="34" charset="-128"/>
              </a:rPr>
              <a:t> = </a:t>
            </a:r>
            <a:r>
              <a:rPr lang="fr-CA" altLang="ko-KR" i="1" dirty="0">
                <a:ea typeface="ＭＳ Ｐゴシック" pitchFamily="34" charset="-128"/>
              </a:rPr>
              <a:t>i)</a:t>
            </a:r>
            <a:r>
              <a:rPr lang="fr-CA" altLang="ko-KR" dirty="0">
                <a:ea typeface="ＭＳ Ｐゴシック" pitchFamily="34" charset="-128"/>
              </a:rPr>
              <a:t> </a:t>
            </a:r>
            <a:r>
              <a:rPr lang="fr-CA" altLang="ko-KR" dirty="0" err="1">
                <a:ea typeface="ＭＳ Ｐゴシック" pitchFamily="34" charset="-128"/>
              </a:rPr>
              <a:t>max</a:t>
            </a:r>
            <a:r>
              <a:rPr lang="fr-CA" altLang="ko-KR" i="1" baseline="-25000" dirty="0" err="1">
                <a:ea typeface="ＭＳ Ｐゴシック" pitchFamily="34" charset="-128"/>
              </a:rPr>
              <a:t>j</a:t>
            </a:r>
            <a:r>
              <a:rPr lang="fr-CA" altLang="ko-KR" i="1" dirty="0">
                <a:ea typeface="ＭＳ Ｐゴシック" pitchFamily="34" charset="-128"/>
              </a:rPr>
              <a:t> P</a:t>
            </a:r>
            <a:r>
              <a:rPr lang="fr-CA" altLang="ko-KR" dirty="0">
                <a:ea typeface="ＭＳ Ｐゴシック" pitchFamily="34" charset="-128"/>
              </a:rPr>
              <a:t>(</a:t>
            </a:r>
            <a:r>
              <a:rPr lang="fr-CA" altLang="ko-KR" i="1" dirty="0">
                <a:ea typeface="ＭＳ Ｐゴシック" pitchFamily="34" charset="-128"/>
              </a:rPr>
              <a:t>H</a:t>
            </a:r>
            <a:r>
              <a:rPr lang="fr-CA" altLang="ko-KR" i="1" baseline="-25000" dirty="0">
                <a:ea typeface="ＭＳ Ｐゴシック" pitchFamily="34" charset="-128"/>
              </a:rPr>
              <a:t>t+1</a:t>
            </a:r>
            <a:r>
              <a:rPr lang="fr-CA" altLang="ko-KR" dirty="0">
                <a:ea typeface="ＭＳ Ｐゴシック" pitchFamily="34" charset="-128"/>
              </a:rPr>
              <a:t> = </a:t>
            </a:r>
            <a:r>
              <a:rPr lang="fr-CA" altLang="ko-KR" i="1" dirty="0">
                <a:ea typeface="ＭＳ Ｐゴシック" pitchFamily="34" charset="-128"/>
              </a:rPr>
              <a:t>i </a:t>
            </a:r>
            <a:r>
              <a:rPr lang="fr-CA" altLang="ko-KR" dirty="0">
                <a:ea typeface="ＭＳ Ｐゴシック" pitchFamily="34" charset="-128"/>
              </a:rPr>
              <a:t>| </a:t>
            </a:r>
            <a:r>
              <a:rPr lang="fr-CA" altLang="ko-KR" i="1" dirty="0" err="1">
                <a:ea typeface="ＭＳ Ｐゴシック" pitchFamily="34" charset="-128"/>
              </a:rPr>
              <a:t>H</a:t>
            </a:r>
            <a:r>
              <a:rPr lang="fr-CA" altLang="ko-KR" i="1" baseline="-25000" dirty="0" err="1">
                <a:ea typeface="ＭＳ Ｐゴシック" pitchFamily="34" charset="-128"/>
              </a:rPr>
              <a:t>t</a:t>
            </a:r>
            <a:r>
              <a:rPr lang="fr-CA" altLang="ko-KR" dirty="0">
                <a:ea typeface="ＭＳ Ｐゴシック" pitchFamily="34" charset="-128"/>
              </a:rPr>
              <a:t> = </a:t>
            </a:r>
            <a:r>
              <a:rPr lang="fr-CA" altLang="ko-KR" i="1" dirty="0">
                <a:ea typeface="ＭＳ Ｐゴシック" pitchFamily="34" charset="-128"/>
              </a:rPr>
              <a:t>j</a:t>
            </a:r>
            <a:r>
              <a:rPr lang="fr-CA" altLang="ko-KR" dirty="0">
                <a:ea typeface="ＭＳ Ｐゴシック" pitchFamily="34" charset="-128"/>
              </a:rPr>
              <a:t>) α*(</a:t>
            </a:r>
            <a:r>
              <a:rPr lang="fr-CA" altLang="ko-KR" dirty="0" err="1">
                <a:ea typeface="ＭＳ Ｐゴシック" pitchFamily="34" charset="-128"/>
              </a:rPr>
              <a:t>j,t</a:t>
            </a:r>
            <a:r>
              <a:rPr lang="fr-CA" altLang="ko-KR" dirty="0">
                <a:ea typeface="ＭＳ Ｐゴシック" pitchFamily="34" charset="-128"/>
              </a:rPr>
              <a:t>)</a:t>
            </a:r>
          </a:p>
        </p:txBody>
      </p:sp>
      <p:sp>
        <p:nvSpPr>
          <p:cNvPr id="70660"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CA" altLang="en-US">
                <a:latin typeface="Calibri" pitchFamily="34" charset="0"/>
              </a:rPr>
              <a:t>IFT615</a:t>
            </a:r>
            <a:endParaRPr lang="en-US" altLang="en-US">
              <a:latin typeface="Calibri" pitchFamily="34" charset="0"/>
            </a:endParaRPr>
          </a:p>
        </p:txBody>
      </p:sp>
      <p:sp>
        <p:nvSpPr>
          <p:cNvPr id="70661"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Froduald Kabanza</a:t>
            </a:r>
            <a:endParaRPr lang="en-US" altLang="en-US">
              <a:latin typeface="Calibri" pitchFamily="34" charset="0"/>
            </a:endParaRPr>
          </a:p>
        </p:txBody>
      </p:sp>
      <p:sp>
        <p:nvSpPr>
          <p:cNvPr id="70662"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E66445F4-EF9E-40EF-981B-006EC8E3B496}" type="slidenum">
              <a:rPr lang="en-US" altLang="en-US" smtClean="0">
                <a:latin typeface="Calibri" pitchFamily="34" charset="0"/>
              </a:rPr>
              <a:pPr/>
              <a:t>99</a:t>
            </a:fld>
            <a:endParaRPr lang="en-US" altLang="en-US">
              <a:latin typeface="Calibri" pitchFamily="34" charset="0"/>
            </a:endParaRPr>
          </a:p>
        </p:txBody>
      </p:sp>
      <p:graphicFrame>
        <p:nvGraphicFramePr>
          <p:cNvPr id="4" name="Tableau 3"/>
          <p:cNvGraphicFramePr>
            <a:graphicFrameLocks noGrp="1"/>
          </p:cNvGraphicFramePr>
          <p:nvPr/>
        </p:nvGraphicFramePr>
        <p:xfrm>
          <a:off x="681038" y="2921000"/>
          <a:ext cx="2273300" cy="1155699"/>
        </p:xfrm>
        <a:graphic>
          <a:graphicData uri="http://schemas.openxmlformats.org/drawingml/2006/table">
            <a:tbl>
              <a:tblPr firstRow="1" bandRow="1">
                <a:tableStyleId>{5C22544A-7EE6-4342-B048-85BDC9FD1C3A}</a:tableStyleId>
              </a:tblPr>
              <a:tblGrid>
                <a:gridCol w="1109906">
                  <a:extLst>
                    <a:ext uri="{9D8B030D-6E8A-4147-A177-3AD203B41FA5}">
                      <a16:colId xmlns:a16="http://schemas.microsoft.com/office/drawing/2014/main" val="20000"/>
                    </a:ext>
                  </a:extLst>
                </a:gridCol>
                <a:gridCol w="561639">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385233">
                <a:tc>
                  <a:txBody>
                    <a:bodyPr/>
                    <a:lstStyle/>
                    <a:p>
                      <a:endParaRPr lang="fr-FR" sz="1100" dirty="0"/>
                    </a:p>
                  </a:txBody>
                  <a:tcPr marL="91467" marR="91467" marT="30398" marB="30398"/>
                </a:tc>
                <a:tc>
                  <a:txBody>
                    <a:bodyPr/>
                    <a:lstStyle/>
                    <a:p>
                      <a:r>
                        <a:rPr lang="fr-FR" sz="1100" i="1" dirty="0" err="1"/>
                        <a:t>H</a:t>
                      </a:r>
                      <a:r>
                        <a:rPr lang="fr-FR" sz="1100" baseline="-25000" dirty="0" err="1"/>
                        <a:t>t</a:t>
                      </a:r>
                      <a:r>
                        <a:rPr lang="fr-FR" sz="1100" dirty="0"/>
                        <a:t>=0</a:t>
                      </a:r>
                    </a:p>
                  </a:txBody>
                  <a:tcPr marL="91467" marR="91467" marT="30398" marB="30398"/>
                </a:tc>
                <a:tc>
                  <a:txBody>
                    <a:bodyPr/>
                    <a:lstStyle/>
                    <a:p>
                      <a:r>
                        <a:rPr lang="fr-FR" sz="1100" i="1" dirty="0" err="1"/>
                        <a:t>H</a:t>
                      </a:r>
                      <a:r>
                        <a:rPr lang="fr-FR" sz="1100" baseline="-25000" dirty="0" err="1"/>
                        <a:t>t</a:t>
                      </a:r>
                      <a:r>
                        <a:rPr lang="fr-FR" sz="1100" dirty="0"/>
                        <a:t>=1</a:t>
                      </a:r>
                    </a:p>
                  </a:txBody>
                  <a:tcPr marL="91467" marR="91467" marT="30398" marB="30398"/>
                </a:tc>
                <a:extLst>
                  <a:ext uri="{0D108BD9-81ED-4DB2-BD59-A6C34878D82A}">
                    <a16:rowId xmlns:a16="http://schemas.microsoft.com/office/drawing/2014/main" val="10000"/>
                  </a:ext>
                </a:extLst>
              </a:tr>
              <a:tr h="385233">
                <a:tc>
                  <a:txBody>
                    <a:bodyPr/>
                    <a:lstStyle/>
                    <a:p>
                      <a:r>
                        <a:rPr lang="fr-FR" sz="1100" i="1" dirty="0"/>
                        <a:t>P</a:t>
                      </a:r>
                      <a:r>
                        <a:rPr lang="fr-FR" sz="1100" dirty="0"/>
                        <a:t>(</a:t>
                      </a:r>
                      <a:r>
                        <a:rPr lang="fr-FR" sz="1100" i="1" dirty="0"/>
                        <a:t>S</a:t>
                      </a:r>
                      <a:r>
                        <a:rPr lang="fr-FR" sz="1100" baseline="-25000" dirty="0"/>
                        <a:t>t</a:t>
                      </a:r>
                      <a:r>
                        <a:rPr lang="fr-FR" sz="1100" dirty="0"/>
                        <a:t>=0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0.9</a:t>
                      </a:r>
                    </a:p>
                  </a:txBody>
                  <a:tcPr marL="91467" marR="91467" marT="30398" marB="30398"/>
                </a:tc>
                <a:tc>
                  <a:txBody>
                    <a:bodyPr/>
                    <a:lstStyle/>
                    <a:p>
                      <a:r>
                        <a:rPr lang="fr-FR" sz="1100" dirty="0"/>
                        <a:t>0.2</a:t>
                      </a:r>
                    </a:p>
                  </a:txBody>
                  <a:tcPr marL="91467" marR="91467" marT="30398" marB="30398"/>
                </a:tc>
                <a:extLst>
                  <a:ext uri="{0D108BD9-81ED-4DB2-BD59-A6C34878D82A}">
                    <a16:rowId xmlns:a16="http://schemas.microsoft.com/office/drawing/2014/main" val="10001"/>
                  </a:ext>
                </a:extLst>
              </a:tr>
              <a:tr h="385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100" i="1" dirty="0"/>
                        <a:t>P</a:t>
                      </a:r>
                      <a:r>
                        <a:rPr lang="fr-FR" sz="1100" dirty="0"/>
                        <a:t>(</a:t>
                      </a:r>
                      <a:r>
                        <a:rPr lang="fr-FR" sz="1100" i="1" dirty="0"/>
                        <a:t>S</a:t>
                      </a:r>
                      <a:r>
                        <a:rPr lang="fr-FR" sz="1100" baseline="-25000" dirty="0"/>
                        <a:t>t</a:t>
                      </a:r>
                      <a:r>
                        <a:rPr lang="fr-FR" sz="1100" dirty="0"/>
                        <a:t>=1 | </a:t>
                      </a:r>
                      <a:r>
                        <a:rPr lang="fr-FR" sz="1100" i="1" dirty="0" err="1"/>
                        <a:t>H</a:t>
                      </a:r>
                      <a:r>
                        <a:rPr lang="fr-FR" sz="1100" baseline="-25000" dirty="0" err="1"/>
                        <a:t>t</a:t>
                      </a:r>
                      <a:r>
                        <a:rPr lang="fr-FR" sz="1100" dirty="0"/>
                        <a:t>)</a:t>
                      </a:r>
                    </a:p>
                  </a:txBody>
                  <a:tcPr marL="91467" marR="91467" marT="30398" marB="30398"/>
                </a:tc>
                <a:tc>
                  <a:txBody>
                    <a:bodyPr/>
                    <a:lstStyle/>
                    <a:p>
                      <a:r>
                        <a:rPr lang="fr-FR" sz="1100" dirty="0"/>
                        <a:t>0.1</a:t>
                      </a:r>
                    </a:p>
                  </a:txBody>
                  <a:tcPr marL="91467" marR="91467" marT="30398" marB="30398"/>
                </a:tc>
                <a:tc>
                  <a:txBody>
                    <a:bodyPr/>
                    <a:lstStyle/>
                    <a:p>
                      <a:r>
                        <a:rPr lang="fr-FR" sz="1100" dirty="0"/>
                        <a:t>0.8</a:t>
                      </a:r>
                    </a:p>
                  </a:txBody>
                  <a:tcPr marL="91467" marR="91467" marT="30398" marB="30398"/>
                </a:tc>
                <a:extLst>
                  <a:ext uri="{0D108BD9-81ED-4DB2-BD59-A6C34878D82A}">
                    <a16:rowId xmlns:a16="http://schemas.microsoft.com/office/drawing/2014/main" val="10002"/>
                  </a:ext>
                </a:extLst>
              </a:tr>
            </a:tbl>
          </a:graphicData>
        </a:graphic>
      </p:graphicFrame>
      <p:graphicFrame>
        <p:nvGraphicFramePr>
          <p:cNvPr id="11" name="Tableau 10"/>
          <p:cNvGraphicFramePr>
            <a:graphicFrameLocks noGrp="1"/>
          </p:cNvGraphicFramePr>
          <p:nvPr/>
        </p:nvGraphicFramePr>
        <p:xfrm>
          <a:off x="3681413" y="2925763"/>
          <a:ext cx="2708275" cy="1157287"/>
        </p:xfrm>
        <a:graphic>
          <a:graphicData uri="http://schemas.openxmlformats.org/drawingml/2006/table">
            <a:tbl>
              <a:tblPr firstRow="1" bandRow="1">
                <a:tableStyleId>{5C22544A-7EE6-4342-B048-85BDC9FD1C3A}</a:tableStyleId>
              </a:tblPr>
              <a:tblGrid>
                <a:gridCol w="1260892">
                  <a:extLst>
                    <a:ext uri="{9D8B030D-6E8A-4147-A177-3AD203B41FA5}">
                      <a16:colId xmlns:a16="http://schemas.microsoft.com/office/drawing/2014/main" val="20000"/>
                    </a:ext>
                  </a:extLst>
                </a:gridCol>
                <a:gridCol w="712164">
                  <a:extLst>
                    <a:ext uri="{9D8B030D-6E8A-4147-A177-3AD203B41FA5}">
                      <a16:colId xmlns:a16="http://schemas.microsoft.com/office/drawing/2014/main" val="20001"/>
                    </a:ext>
                  </a:extLst>
                </a:gridCol>
                <a:gridCol w="735219">
                  <a:extLst>
                    <a:ext uri="{9D8B030D-6E8A-4147-A177-3AD203B41FA5}">
                      <a16:colId xmlns:a16="http://schemas.microsoft.com/office/drawing/2014/main" val="20002"/>
                    </a:ext>
                  </a:extLst>
                </a:gridCol>
              </a:tblGrid>
              <a:tr h="408062">
                <a:tc>
                  <a:txBody>
                    <a:bodyPr/>
                    <a:lstStyle/>
                    <a:p>
                      <a:endParaRPr lang="fr-FR" sz="1600" dirty="0"/>
                    </a:p>
                  </a:txBody>
                  <a:tcPr marL="91434" marR="91434" marT="45756" marB="45756"/>
                </a:tc>
                <a:tc>
                  <a:txBody>
                    <a:bodyPr/>
                    <a:lstStyle/>
                    <a:p>
                      <a:r>
                        <a:rPr lang="fr-FR" sz="1600" i="1" dirty="0"/>
                        <a:t>H</a:t>
                      </a:r>
                      <a:r>
                        <a:rPr lang="fr-FR" sz="1600" baseline="-25000" dirty="0"/>
                        <a:t>t-1</a:t>
                      </a:r>
                      <a:r>
                        <a:rPr lang="fr-FR" sz="1600" dirty="0"/>
                        <a:t>=0</a:t>
                      </a:r>
                    </a:p>
                  </a:txBody>
                  <a:tcPr marL="91434" marR="91434" marT="45756" marB="45756"/>
                </a:tc>
                <a:tc>
                  <a:txBody>
                    <a:bodyPr/>
                    <a:lstStyle/>
                    <a:p>
                      <a:r>
                        <a:rPr lang="fr-FR" sz="1600" i="1" dirty="0"/>
                        <a:t>H</a:t>
                      </a:r>
                      <a:r>
                        <a:rPr lang="fr-FR" sz="1600" baseline="-25000" dirty="0"/>
                        <a:t>t-1</a:t>
                      </a:r>
                      <a:r>
                        <a:rPr lang="fr-FR" sz="1600" dirty="0"/>
                        <a:t>=1</a:t>
                      </a:r>
                    </a:p>
                  </a:txBody>
                  <a:tcPr marL="91434" marR="91434" marT="45756" marB="45756"/>
                </a:tc>
                <a:extLst>
                  <a:ext uri="{0D108BD9-81ED-4DB2-BD59-A6C34878D82A}">
                    <a16:rowId xmlns:a16="http://schemas.microsoft.com/office/drawing/2014/main" val="10000"/>
                  </a:ext>
                </a:extLst>
              </a:tr>
              <a:tr h="387992">
                <a:tc>
                  <a:txBody>
                    <a:bodyPr/>
                    <a:lstStyle/>
                    <a:p>
                      <a:r>
                        <a:rPr lang="fr-FR" sz="1600" i="1" dirty="0"/>
                        <a:t>P</a:t>
                      </a:r>
                      <a:r>
                        <a:rPr lang="fr-FR" sz="1600" dirty="0"/>
                        <a:t>(</a:t>
                      </a:r>
                      <a:r>
                        <a:rPr lang="fr-FR" sz="1600" i="1" dirty="0" err="1"/>
                        <a:t>H</a:t>
                      </a:r>
                      <a:r>
                        <a:rPr lang="fr-FR" sz="1600" baseline="-25000" dirty="0" err="1"/>
                        <a:t>t</a:t>
                      </a:r>
                      <a:r>
                        <a:rPr lang="fr-FR" sz="1600" dirty="0"/>
                        <a:t>=0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0.3</a:t>
                      </a:r>
                    </a:p>
                  </a:txBody>
                  <a:tcPr marL="91434" marR="91434" marT="45756" marB="45756"/>
                </a:tc>
                <a:tc>
                  <a:txBody>
                    <a:bodyPr/>
                    <a:lstStyle/>
                    <a:p>
                      <a:pPr algn="ctr"/>
                      <a:r>
                        <a:rPr lang="fr-FR" sz="1600" dirty="0"/>
                        <a:t>0.4</a:t>
                      </a:r>
                    </a:p>
                  </a:txBody>
                  <a:tcPr marL="91434" marR="91434" marT="45756" marB="45756"/>
                </a:tc>
                <a:extLst>
                  <a:ext uri="{0D108BD9-81ED-4DB2-BD59-A6C34878D82A}">
                    <a16:rowId xmlns:a16="http://schemas.microsoft.com/office/drawing/2014/main" val="10001"/>
                  </a:ext>
                </a:extLst>
              </a:tr>
              <a:tr h="361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i="1" dirty="0"/>
                        <a:t>P</a:t>
                      </a:r>
                      <a:r>
                        <a:rPr lang="fr-FR" sz="1600" dirty="0"/>
                        <a:t>(</a:t>
                      </a:r>
                      <a:r>
                        <a:rPr lang="fr-FR" sz="1600" i="1" dirty="0" err="1"/>
                        <a:t>H</a:t>
                      </a:r>
                      <a:r>
                        <a:rPr lang="fr-FR" sz="1600" i="1" baseline="-25000" dirty="0" err="1"/>
                        <a:t>t</a:t>
                      </a:r>
                      <a:r>
                        <a:rPr lang="fr-FR" sz="1600" dirty="0"/>
                        <a:t>=1 | </a:t>
                      </a:r>
                      <a:r>
                        <a:rPr lang="fr-FR" sz="1600" i="1" dirty="0"/>
                        <a:t>H</a:t>
                      </a:r>
                      <a:r>
                        <a:rPr lang="fr-FR" sz="1600" baseline="-25000" dirty="0"/>
                        <a:t>t-1</a:t>
                      </a:r>
                      <a:r>
                        <a:rPr lang="fr-FR" sz="1600" dirty="0"/>
                        <a:t>)</a:t>
                      </a:r>
                    </a:p>
                  </a:txBody>
                  <a:tcPr marL="91434" marR="91434" marT="45756" marB="45756"/>
                </a:tc>
                <a:tc>
                  <a:txBody>
                    <a:bodyPr/>
                    <a:lstStyle/>
                    <a:p>
                      <a:pPr algn="ctr"/>
                      <a:r>
                        <a:rPr lang="fr-FR" sz="1600" dirty="0"/>
                        <a:t>0.7</a:t>
                      </a:r>
                    </a:p>
                  </a:txBody>
                  <a:tcPr marL="91434" marR="91434" marT="45756" marB="45756"/>
                </a:tc>
                <a:tc>
                  <a:txBody>
                    <a:bodyPr/>
                    <a:lstStyle/>
                    <a:p>
                      <a:pPr algn="ctr"/>
                      <a:r>
                        <a:rPr lang="fr-FR" sz="1600" dirty="0"/>
                        <a:t>0.6</a:t>
                      </a:r>
                    </a:p>
                  </a:txBody>
                  <a:tcPr marL="91434" marR="91434" marT="45756" marB="45756"/>
                </a:tc>
                <a:extLst>
                  <a:ext uri="{0D108BD9-81ED-4DB2-BD59-A6C34878D82A}">
                    <a16:rowId xmlns:a16="http://schemas.microsoft.com/office/drawing/2014/main" val="10002"/>
                  </a:ext>
                </a:extLst>
              </a:tr>
            </a:tbl>
          </a:graphicData>
        </a:graphic>
      </p:graphicFrame>
      <p:graphicFrame>
        <p:nvGraphicFramePr>
          <p:cNvPr id="5" name="Tableau 4"/>
          <p:cNvGraphicFramePr>
            <a:graphicFrameLocks noGrp="1"/>
          </p:cNvGraphicFramePr>
          <p:nvPr/>
        </p:nvGraphicFramePr>
        <p:xfrm>
          <a:off x="1844675" y="4511675"/>
          <a:ext cx="5387975" cy="1112838"/>
        </p:xfrm>
        <a:graphic>
          <a:graphicData uri="http://schemas.openxmlformats.org/drawingml/2006/table">
            <a:tbl>
              <a:tblPr firstRow="1" bandRow="1">
                <a:tableStyleId>{5C22544A-7EE6-4342-B048-85BDC9FD1C3A}</a:tableStyleId>
              </a:tblPr>
              <a:tblGrid>
                <a:gridCol w="1077595">
                  <a:extLst>
                    <a:ext uri="{9D8B030D-6E8A-4147-A177-3AD203B41FA5}">
                      <a16:colId xmlns:a16="http://schemas.microsoft.com/office/drawing/2014/main" val="20000"/>
                    </a:ext>
                  </a:extLst>
                </a:gridCol>
                <a:gridCol w="1077595">
                  <a:extLst>
                    <a:ext uri="{9D8B030D-6E8A-4147-A177-3AD203B41FA5}">
                      <a16:colId xmlns:a16="http://schemas.microsoft.com/office/drawing/2014/main" val="20001"/>
                    </a:ext>
                  </a:extLst>
                </a:gridCol>
                <a:gridCol w="1077595">
                  <a:extLst>
                    <a:ext uri="{9D8B030D-6E8A-4147-A177-3AD203B41FA5}">
                      <a16:colId xmlns:a16="http://schemas.microsoft.com/office/drawing/2014/main" val="20002"/>
                    </a:ext>
                  </a:extLst>
                </a:gridCol>
                <a:gridCol w="1077595">
                  <a:extLst>
                    <a:ext uri="{9D8B030D-6E8A-4147-A177-3AD203B41FA5}">
                      <a16:colId xmlns:a16="http://schemas.microsoft.com/office/drawing/2014/main" val="20003"/>
                    </a:ext>
                  </a:extLst>
                </a:gridCol>
                <a:gridCol w="1077595">
                  <a:extLst>
                    <a:ext uri="{9D8B030D-6E8A-4147-A177-3AD203B41FA5}">
                      <a16:colId xmlns:a16="http://schemas.microsoft.com/office/drawing/2014/main" val="20004"/>
                    </a:ext>
                  </a:extLst>
                </a:gridCol>
              </a:tblGrid>
              <a:tr h="370946">
                <a:tc>
                  <a:txBody>
                    <a:bodyPr/>
                    <a:lstStyle/>
                    <a:p>
                      <a:r>
                        <a:rPr lang="fr-FR" sz="1800" dirty="0"/>
                        <a:t>i</a:t>
                      </a:r>
                    </a:p>
                  </a:txBody>
                  <a:tcPr marL="91448" marR="91448" marT="45733" marB="45733"/>
                </a:tc>
                <a:tc>
                  <a:txBody>
                    <a:bodyPr/>
                    <a:lstStyle/>
                    <a:p>
                      <a:pPr algn="r"/>
                      <a:r>
                        <a:rPr lang="fr-FR" sz="1800" dirty="0"/>
                        <a:t>1</a:t>
                      </a:r>
                    </a:p>
                  </a:txBody>
                  <a:tcPr marL="91448" marR="91448" marT="45733" marB="45733"/>
                </a:tc>
                <a:tc>
                  <a:txBody>
                    <a:bodyPr/>
                    <a:lstStyle/>
                    <a:p>
                      <a:pPr algn="r"/>
                      <a:r>
                        <a:rPr lang="fr-FR" sz="1800" dirty="0"/>
                        <a:t>2</a:t>
                      </a:r>
                    </a:p>
                  </a:txBody>
                  <a:tcPr marL="91448" marR="91448" marT="45733" marB="45733"/>
                </a:tc>
                <a:tc>
                  <a:txBody>
                    <a:bodyPr/>
                    <a:lstStyle/>
                    <a:p>
                      <a:pPr algn="r"/>
                      <a:r>
                        <a:rPr lang="fr-FR" sz="1800" dirty="0"/>
                        <a:t>3</a:t>
                      </a:r>
                    </a:p>
                  </a:txBody>
                  <a:tcPr marL="91448" marR="91448" marT="45733" marB="45733"/>
                </a:tc>
                <a:tc>
                  <a:txBody>
                    <a:bodyPr/>
                    <a:lstStyle/>
                    <a:p>
                      <a:pPr algn="r"/>
                      <a:r>
                        <a:rPr lang="fr-FR" sz="1800" dirty="0"/>
                        <a:t>4</a:t>
                      </a:r>
                    </a:p>
                  </a:txBody>
                  <a:tcPr marL="91448" marR="91448" marT="45733" marB="45733"/>
                </a:tc>
                <a:extLst>
                  <a:ext uri="{0D108BD9-81ED-4DB2-BD59-A6C34878D82A}">
                    <a16:rowId xmlns:a16="http://schemas.microsoft.com/office/drawing/2014/main" val="10000"/>
                  </a:ext>
                </a:extLst>
              </a:tr>
              <a:tr h="370946">
                <a:tc>
                  <a:txBody>
                    <a:bodyPr/>
                    <a:lstStyle/>
                    <a:p>
                      <a:r>
                        <a:rPr lang="fr-FR" sz="1800" dirty="0"/>
                        <a:t>0</a:t>
                      </a:r>
                    </a:p>
                  </a:txBody>
                  <a:tcPr marL="91448" marR="91448" marT="45733" marB="45733"/>
                </a:tc>
                <a:tc>
                  <a:txBody>
                    <a:bodyPr/>
                    <a:lstStyle/>
                    <a:p>
                      <a:pPr algn="r"/>
                      <a:r>
                        <a:rPr lang="fr-FR" sz="1800" dirty="0"/>
                        <a:t>0.45</a:t>
                      </a:r>
                    </a:p>
                  </a:txBody>
                  <a:tcPr marL="91448" marR="91448" marT="45733" marB="45733"/>
                </a:tc>
                <a:tc>
                  <a:txBody>
                    <a:bodyPr/>
                    <a:lstStyle/>
                    <a:p>
                      <a:pPr algn="r"/>
                      <a:endParaRPr lang="fr-FR" sz="1800" dirty="0"/>
                    </a:p>
                  </a:txBody>
                  <a:tcPr marL="91448" marR="91448" marT="45733" marB="45733">
                    <a:solidFill>
                      <a:srgbClr val="FF0000"/>
                    </a:solidFill>
                  </a:tcPr>
                </a:tc>
                <a:tc>
                  <a:txBody>
                    <a:bodyPr/>
                    <a:lstStyle/>
                    <a:p>
                      <a:pPr algn="r"/>
                      <a:endParaRPr lang="fr-FR" sz="1800" dirty="0"/>
                    </a:p>
                  </a:txBody>
                  <a:tcPr marL="91448" marR="91448" marT="45733" marB="45733"/>
                </a:tc>
                <a:tc>
                  <a:txBody>
                    <a:bodyPr/>
                    <a:lstStyle/>
                    <a:p>
                      <a:pPr algn="r"/>
                      <a:endParaRPr lang="fr-FR" sz="1800" dirty="0"/>
                    </a:p>
                  </a:txBody>
                  <a:tcPr marL="91448" marR="91448" marT="45733" marB="45733"/>
                </a:tc>
                <a:extLst>
                  <a:ext uri="{0D108BD9-81ED-4DB2-BD59-A6C34878D82A}">
                    <a16:rowId xmlns:a16="http://schemas.microsoft.com/office/drawing/2014/main" val="10001"/>
                  </a:ext>
                </a:extLst>
              </a:tr>
              <a:tr h="370946">
                <a:tc>
                  <a:txBody>
                    <a:bodyPr/>
                    <a:lstStyle/>
                    <a:p>
                      <a:r>
                        <a:rPr lang="fr-FR" sz="1800" dirty="0"/>
                        <a:t>1</a:t>
                      </a:r>
                    </a:p>
                  </a:txBody>
                  <a:tcPr marL="91448" marR="91448" marT="45733" marB="45733"/>
                </a:tc>
                <a:tc>
                  <a:txBody>
                    <a:bodyPr/>
                    <a:lstStyle/>
                    <a:p>
                      <a:pPr algn="r"/>
                      <a:r>
                        <a:rPr lang="fr-FR" sz="1800" dirty="0"/>
                        <a:t>0.1</a:t>
                      </a:r>
                    </a:p>
                  </a:txBody>
                  <a:tcPr marL="91448" marR="91448" marT="45733" marB="45733"/>
                </a:tc>
                <a:tc>
                  <a:txBody>
                    <a:bodyPr/>
                    <a:lstStyle/>
                    <a:p>
                      <a:pPr algn="r"/>
                      <a:endParaRPr lang="fr-FR" sz="1800" dirty="0"/>
                    </a:p>
                  </a:txBody>
                  <a:tcPr marL="91448" marR="91448" marT="45733" marB="45733">
                    <a:solidFill>
                      <a:srgbClr val="FF0000"/>
                    </a:solidFill>
                  </a:tcPr>
                </a:tc>
                <a:tc>
                  <a:txBody>
                    <a:bodyPr/>
                    <a:lstStyle/>
                    <a:p>
                      <a:pPr algn="r"/>
                      <a:endParaRPr lang="fr-FR" sz="1800"/>
                    </a:p>
                  </a:txBody>
                  <a:tcPr marL="91448" marR="91448" marT="45733" marB="45733"/>
                </a:tc>
                <a:tc>
                  <a:txBody>
                    <a:bodyPr/>
                    <a:lstStyle/>
                    <a:p>
                      <a:pPr algn="r"/>
                      <a:endParaRPr lang="fr-FR" sz="1800" dirty="0"/>
                    </a:p>
                  </a:txBody>
                  <a:tcPr marL="91448" marR="91448" marT="45733" marB="45733"/>
                </a:tc>
                <a:extLst>
                  <a:ext uri="{0D108BD9-81ED-4DB2-BD59-A6C34878D82A}">
                    <a16:rowId xmlns:a16="http://schemas.microsoft.com/office/drawing/2014/main" val="10002"/>
                  </a:ext>
                </a:extLst>
              </a:tr>
            </a:tbl>
          </a:graphicData>
        </a:graphic>
      </p:graphicFrame>
      <p:sp>
        <p:nvSpPr>
          <p:cNvPr id="70725" name="Text Box 43"/>
          <p:cNvSpPr txBox="1">
            <a:spLocks noChangeArrowheads="1"/>
          </p:cNvSpPr>
          <p:nvPr/>
        </p:nvSpPr>
        <p:spPr bwMode="auto">
          <a:xfrm>
            <a:off x="787400" y="2565400"/>
            <a:ext cx="2197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d'observation</a:t>
            </a:r>
            <a:endParaRPr lang="fr-CA" altLang="en-US" sz="1600" b="1">
              <a:solidFill>
                <a:srgbClr val="000000"/>
              </a:solidFill>
              <a:latin typeface="Calibri" pitchFamily="34" charset="0"/>
            </a:endParaRPr>
          </a:p>
        </p:txBody>
      </p:sp>
      <p:sp>
        <p:nvSpPr>
          <p:cNvPr id="70726" name="Text Box 43"/>
          <p:cNvSpPr txBox="1">
            <a:spLocks noChangeArrowheads="1"/>
          </p:cNvSpPr>
          <p:nvPr/>
        </p:nvSpPr>
        <p:spPr bwMode="auto">
          <a:xfrm>
            <a:off x="3906838" y="2571750"/>
            <a:ext cx="2443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FR" altLang="en-US" sz="1600" b="1">
                <a:solidFill>
                  <a:srgbClr val="000000"/>
                </a:solidFill>
                <a:latin typeface="Calibri" pitchFamily="34" charset="0"/>
              </a:rPr>
              <a:t>Modèle de transition</a:t>
            </a:r>
            <a:endParaRPr lang="fr-CA" altLang="en-US" sz="1600" b="1">
              <a:solidFill>
                <a:srgbClr val="000000"/>
              </a:solidFill>
              <a:latin typeface="Calibri" pitchFamily="34" charset="0"/>
            </a:endParaRPr>
          </a:p>
        </p:txBody>
      </p:sp>
      <p:sp>
        <p:nvSpPr>
          <p:cNvPr id="18" name="Text Box 43"/>
          <p:cNvSpPr txBox="1">
            <a:spLocks noChangeArrowheads="1"/>
          </p:cNvSpPr>
          <p:nvPr/>
        </p:nvSpPr>
        <p:spPr bwMode="auto">
          <a:xfrm>
            <a:off x="7000875" y="2589213"/>
            <a:ext cx="24431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a:solidFill>
                  <a:srgbClr val="000000"/>
                </a:solidFill>
                <a:latin typeface="+mn-lt"/>
              </a:rPr>
              <a:t>Distribution initiale</a:t>
            </a:r>
          </a:p>
        </p:txBody>
      </p:sp>
      <p:sp>
        <p:nvSpPr>
          <p:cNvPr id="70728" name="Text Box 43"/>
          <p:cNvSpPr txBox="1">
            <a:spLocks noChangeArrowheads="1"/>
          </p:cNvSpPr>
          <p:nvPr/>
        </p:nvSpPr>
        <p:spPr bwMode="auto">
          <a:xfrm rot="-5400000">
            <a:off x="1177925" y="4841875"/>
            <a:ext cx="8524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fr-CA" altLang="en-US" sz="1600" b="1">
                <a:solidFill>
                  <a:srgbClr val="000000"/>
                </a:solidFill>
                <a:latin typeface="Calibri" pitchFamily="34" charset="0"/>
              </a:rPr>
              <a:t>α*(i,t)</a:t>
            </a:r>
          </a:p>
        </p:txBody>
      </p:sp>
      <p:cxnSp>
        <p:nvCxnSpPr>
          <p:cNvPr id="15" name="Connecteur droit 14"/>
          <p:cNvCxnSpPr>
            <a:cxnSpLocks noChangeShapeType="1"/>
          </p:cNvCxnSpPr>
          <p:nvPr/>
        </p:nvCxnSpPr>
        <p:spPr bwMode="auto">
          <a:xfrm>
            <a:off x="1831975" y="4518025"/>
            <a:ext cx="1082675" cy="334963"/>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0" name="Text Box 43"/>
          <p:cNvSpPr txBox="1">
            <a:spLocks noChangeArrowheads="1"/>
          </p:cNvSpPr>
          <p:nvPr/>
        </p:nvSpPr>
        <p:spPr bwMode="auto">
          <a:xfrm>
            <a:off x="2644775" y="4468813"/>
            <a:ext cx="269875" cy="3397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fr-CA" sz="1600" b="1" dirty="0" err="1">
                <a:solidFill>
                  <a:schemeClr val="bg1"/>
                </a:solidFill>
                <a:latin typeface="+mn-lt"/>
              </a:rPr>
              <a:t>t</a:t>
            </a:r>
            <a:endParaRPr lang="fr-CA" sz="1600" b="1" dirty="0">
              <a:solidFill>
                <a:schemeClr val="bg1"/>
              </a:solidFill>
              <a:latin typeface="+mn-lt"/>
            </a:endParaRPr>
          </a:p>
        </p:txBody>
      </p:sp>
      <p:graphicFrame>
        <p:nvGraphicFramePr>
          <p:cNvPr id="21" name="Tableau 20"/>
          <p:cNvGraphicFramePr>
            <a:graphicFrameLocks noGrp="1"/>
          </p:cNvGraphicFramePr>
          <p:nvPr/>
        </p:nvGraphicFramePr>
        <p:xfrm>
          <a:off x="6675438" y="2925763"/>
          <a:ext cx="2273300" cy="795337"/>
        </p:xfrm>
        <a:graphic>
          <a:graphicData uri="http://schemas.openxmlformats.org/drawingml/2006/table">
            <a:tbl>
              <a:tblPr firstRow="1" bandRow="1">
                <a:tableStyleId>{5C22544A-7EE6-4342-B048-85BDC9FD1C3A}</a:tableStyleId>
              </a:tblPr>
              <a:tblGrid>
                <a:gridCol w="1037694">
                  <a:extLst>
                    <a:ext uri="{9D8B030D-6E8A-4147-A177-3AD203B41FA5}">
                      <a16:colId xmlns:a16="http://schemas.microsoft.com/office/drawing/2014/main" val="20000"/>
                    </a:ext>
                  </a:extLst>
                </a:gridCol>
                <a:gridCol w="633851">
                  <a:extLst>
                    <a:ext uri="{9D8B030D-6E8A-4147-A177-3AD203B41FA5}">
                      <a16:colId xmlns:a16="http://schemas.microsoft.com/office/drawing/2014/main" val="20001"/>
                    </a:ext>
                  </a:extLst>
                </a:gridCol>
                <a:gridCol w="601755">
                  <a:extLst>
                    <a:ext uri="{9D8B030D-6E8A-4147-A177-3AD203B41FA5}">
                      <a16:colId xmlns:a16="http://schemas.microsoft.com/office/drawing/2014/main" val="20002"/>
                    </a:ext>
                  </a:extLst>
                </a:gridCol>
              </a:tblGrid>
              <a:tr h="407694">
                <a:tc>
                  <a:txBody>
                    <a:bodyPr/>
                    <a:lstStyle/>
                    <a:p>
                      <a:endParaRPr lang="fr-FR" sz="1600" dirty="0"/>
                    </a:p>
                  </a:txBody>
                  <a:tcPr marL="91467" marR="91467" marT="45715" marB="45715"/>
                </a:tc>
                <a:tc>
                  <a:txBody>
                    <a:bodyPr/>
                    <a:lstStyle/>
                    <a:p>
                      <a:r>
                        <a:rPr lang="fr-FR" sz="1600" i="1" dirty="0"/>
                        <a:t>H</a:t>
                      </a:r>
                      <a:r>
                        <a:rPr lang="fr-FR" sz="1600" i="0" baseline="-25000" dirty="0"/>
                        <a:t>1</a:t>
                      </a:r>
                      <a:r>
                        <a:rPr lang="fr-FR" sz="1600" dirty="0"/>
                        <a:t>=0</a:t>
                      </a:r>
                    </a:p>
                  </a:txBody>
                  <a:tcPr marL="91467" marR="91467" marT="45715" marB="45715"/>
                </a:tc>
                <a:tc>
                  <a:txBody>
                    <a:bodyPr/>
                    <a:lstStyle/>
                    <a:p>
                      <a:r>
                        <a:rPr lang="fr-FR" sz="1600" i="1" dirty="0"/>
                        <a:t>H</a:t>
                      </a:r>
                      <a:r>
                        <a:rPr lang="fr-FR" sz="1600" i="0" baseline="-25000" dirty="0"/>
                        <a:t>1</a:t>
                      </a:r>
                      <a:r>
                        <a:rPr lang="fr-FR" sz="1600" dirty="0"/>
                        <a:t>=1</a:t>
                      </a:r>
                    </a:p>
                  </a:txBody>
                  <a:tcPr marL="91467" marR="91467" marT="45715" marB="45715"/>
                </a:tc>
                <a:extLst>
                  <a:ext uri="{0D108BD9-81ED-4DB2-BD59-A6C34878D82A}">
                    <a16:rowId xmlns:a16="http://schemas.microsoft.com/office/drawing/2014/main" val="10000"/>
                  </a:ext>
                </a:extLst>
              </a:tr>
              <a:tr h="387643">
                <a:tc>
                  <a:txBody>
                    <a:bodyPr/>
                    <a:lstStyle/>
                    <a:p>
                      <a:r>
                        <a:rPr lang="fr-FR" sz="1600" i="1" dirty="0"/>
                        <a:t>P</a:t>
                      </a:r>
                      <a:r>
                        <a:rPr lang="fr-FR" sz="1600" dirty="0"/>
                        <a:t>(</a:t>
                      </a:r>
                      <a:r>
                        <a:rPr lang="fr-FR" sz="1600" i="1" dirty="0"/>
                        <a:t>H</a:t>
                      </a:r>
                      <a:r>
                        <a:rPr lang="fr-FR" sz="1600" i="0" baseline="-25000" dirty="0"/>
                        <a:t>1</a:t>
                      </a:r>
                      <a:r>
                        <a:rPr lang="fr-FR" sz="1600" dirty="0"/>
                        <a:t>)</a:t>
                      </a:r>
                    </a:p>
                  </a:txBody>
                  <a:tcPr marL="91467" marR="91467" marT="45715" marB="45715"/>
                </a:tc>
                <a:tc>
                  <a:txBody>
                    <a:bodyPr/>
                    <a:lstStyle/>
                    <a:p>
                      <a:r>
                        <a:rPr lang="fr-FR" sz="1600" dirty="0"/>
                        <a:t>0.5</a:t>
                      </a:r>
                    </a:p>
                  </a:txBody>
                  <a:tcPr marL="91467" marR="91467" marT="45715" marB="45715"/>
                </a:tc>
                <a:tc>
                  <a:txBody>
                    <a:bodyPr/>
                    <a:lstStyle/>
                    <a:p>
                      <a:r>
                        <a:rPr lang="fr-FR" sz="1600" dirty="0"/>
                        <a:t>0.5</a:t>
                      </a:r>
                    </a:p>
                  </a:txBody>
                  <a:tcPr marL="91467" marR="91467" marT="45715" marB="45715"/>
                </a:tc>
                <a:extLst>
                  <a:ext uri="{0D108BD9-81ED-4DB2-BD59-A6C34878D82A}">
                    <a16:rowId xmlns:a16="http://schemas.microsoft.com/office/drawing/2014/main" val="10001"/>
                  </a:ext>
                </a:extLst>
              </a:tr>
            </a:tbl>
          </a:graphicData>
        </a:graphic>
      </p:graphicFrame>
      <p:cxnSp>
        <p:nvCxnSpPr>
          <p:cNvPr id="31" name="Connecteur droit avec flèche 30"/>
          <p:cNvCxnSpPr>
            <a:cxnSpLocks noChangeShapeType="1"/>
          </p:cNvCxnSpPr>
          <p:nvPr/>
        </p:nvCxnSpPr>
        <p:spPr bwMode="auto">
          <a:xfrm>
            <a:off x="3916363" y="5040313"/>
            <a:ext cx="601662" cy="0"/>
          </a:xfrm>
          <a:prstGeom prst="straightConnector1">
            <a:avLst/>
          </a:prstGeom>
          <a:noFill/>
          <a:ln w="2540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2" name="Connecteur droit avec flèche 31"/>
          <p:cNvCxnSpPr>
            <a:cxnSpLocks noChangeShapeType="1"/>
          </p:cNvCxnSpPr>
          <p:nvPr/>
        </p:nvCxnSpPr>
        <p:spPr bwMode="auto">
          <a:xfrm>
            <a:off x="3922713" y="5499100"/>
            <a:ext cx="601662" cy="0"/>
          </a:xfrm>
          <a:prstGeom prst="straightConnector1">
            <a:avLst/>
          </a:prstGeom>
          <a:noFill/>
          <a:ln w="2540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3" name="Connecteur droit avec flèche 32"/>
          <p:cNvCxnSpPr>
            <a:cxnSpLocks noChangeShapeType="1"/>
          </p:cNvCxnSpPr>
          <p:nvPr/>
        </p:nvCxnSpPr>
        <p:spPr bwMode="auto">
          <a:xfrm>
            <a:off x="3916363" y="5067300"/>
            <a:ext cx="549275" cy="320675"/>
          </a:xfrm>
          <a:prstGeom prst="straightConnector1">
            <a:avLst/>
          </a:prstGeom>
          <a:noFill/>
          <a:ln w="2540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4" name="Connecteur droit avec flèche 33"/>
          <p:cNvCxnSpPr>
            <a:cxnSpLocks noChangeShapeType="1"/>
          </p:cNvCxnSpPr>
          <p:nvPr/>
        </p:nvCxnSpPr>
        <p:spPr bwMode="auto">
          <a:xfrm flipV="1">
            <a:off x="3916363" y="5119688"/>
            <a:ext cx="588962" cy="347662"/>
          </a:xfrm>
          <a:prstGeom prst="straightConnector1">
            <a:avLst/>
          </a:prstGeom>
          <a:noFill/>
          <a:ln w="2540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cSld>
  <p:clrMapOvr>
    <a:masterClrMapping/>
  </p:clrMapOvr>
  <p:transition/>
</p:sld>
</file>

<file path=ppt/theme/theme1.xml><?xml version="1.0" encoding="utf-8"?>
<a:theme xmlns:a="http://schemas.openxmlformats.org/drawingml/2006/main" name="ift615">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A5D1C58639CC438A0985A5163AD7E3" ma:contentTypeVersion="18" ma:contentTypeDescription="Crée un document." ma:contentTypeScope="" ma:versionID="c31e1409aa6e64c0100f51d6766f075d">
  <xsd:schema xmlns:xsd="http://www.w3.org/2001/XMLSchema" xmlns:xs="http://www.w3.org/2001/XMLSchema" xmlns:p="http://schemas.microsoft.com/office/2006/metadata/properties" xmlns:ns2="be95ad7f-f2d3-4ad5-827d-a3392f6d419f" xmlns:ns3="461e6b72-1c26-445f-8625-322369705492" targetNamespace="http://schemas.microsoft.com/office/2006/metadata/properties" ma:root="true" ma:fieldsID="0b4bb63ac709531eedd8d2c75dce8409" ns2:_="" ns3:_="">
    <xsd:import namespace="be95ad7f-f2d3-4ad5-827d-a3392f6d419f"/>
    <xsd:import namespace="461e6b72-1c26-445f-8625-322369705492"/>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95ad7f-f2d3-4ad5-827d-a3392f6d41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LengthInSeconds" ma:index="15" nillable="true" ma:displayName="MediaLengthInSeconds" ma:hidden="true" ma:internalName="MediaLengthInSeconds" ma:readOnly="true">
      <xsd:simpleType>
        <xsd:restriction base="dms:Unknown"/>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d264a842-8adc-43f3-ad4e-91e5e271ce18"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61e6b72-1c26-445f-8625-322369705492" elementFormDefault="qualified">
    <xsd:import namespace="http://schemas.microsoft.com/office/2006/documentManagement/types"/>
    <xsd:import namespace="http://schemas.microsoft.com/office/infopath/2007/PartnerControls"/>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Partagé avec détails" ma:internalName="SharedWithDetails" ma:readOnly="true">
      <xsd:simpleType>
        <xsd:restriction base="dms:Note">
          <xsd:maxLength value="255"/>
        </xsd:restriction>
      </xsd:simpleType>
    </xsd:element>
    <xsd:element name="TaxCatchAll" ma:index="21" nillable="true" ma:displayName="Taxonomy Catch All Column" ma:hidden="true" ma:list="{cfc965e8-a676-4208-bd6d-88161f078c44}" ma:internalName="TaxCatchAll" ma:showField="CatchAllData" ma:web="461e6b72-1c26-445f-8625-3223697054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e95ad7f-f2d3-4ad5-827d-a3392f6d419f">
      <Terms xmlns="http://schemas.microsoft.com/office/infopath/2007/PartnerControls"/>
    </lcf76f155ced4ddcb4097134ff3c332f>
    <TaxCatchAll xmlns="461e6b72-1c26-445f-8625-32236970549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F283DCC-3DCC-40C8-9A52-C9121EE9E4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95ad7f-f2d3-4ad5-827d-a3392f6d419f"/>
    <ds:schemaRef ds:uri="461e6b72-1c26-445f-8625-3223697054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761995-0805-481C-9F56-7903233CFB6A}">
  <ds:schemaRefs>
    <ds:schemaRef ds:uri="be95ad7f-f2d3-4ad5-827d-a3392f6d419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461e6b72-1c26-445f-8625-322369705492"/>
  </ds:schemaRefs>
</ds:datastoreItem>
</file>

<file path=customXml/itemProps3.xml><?xml version="1.0" encoding="utf-8"?>
<ds:datastoreItem xmlns:ds="http://schemas.openxmlformats.org/officeDocument/2006/customXml" ds:itemID="{82A3A9FA-B6DA-49AF-AC07-798E93FF60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11837</TotalTime>
  <Words>19873</Words>
  <Application>Microsoft Office PowerPoint</Application>
  <PresentationFormat>On-screen Show (4:3)</PresentationFormat>
  <Paragraphs>4145</Paragraphs>
  <Slides>110</Slides>
  <Notes>108</Notes>
  <HiddenSlides>18</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110</vt:i4>
      </vt:variant>
    </vt:vector>
  </HeadingPairs>
  <TitlesOfParts>
    <vt:vector size="118" baseType="lpstr">
      <vt:lpstr>Arial</vt:lpstr>
      <vt:lpstr>Arial Narrow</vt:lpstr>
      <vt:lpstr>Calibri</vt:lpstr>
      <vt:lpstr>Cambria Math</vt:lpstr>
      <vt:lpstr>Lucida Grande</vt:lpstr>
      <vt:lpstr>Times New Roman</vt:lpstr>
      <vt:lpstr>Wingdings</vt:lpstr>
      <vt:lpstr>ift615</vt:lpstr>
      <vt:lpstr>IFT 615 – Intelligence Artificielle   Raisonnement probabiliste temporel  </vt:lpstr>
      <vt:lpstr>Sujets couverts</vt:lpstr>
      <vt:lpstr>Réseau bayésien dynamique (RBD)</vt:lpstr>
      <vt:lpstr>Exemple de RDBs</vt:lpstr>
      <vt:lpstr>Exemple de RDBs</vt:lpstr>
      <vt:lpstr>Représentation dans un RBD</vt:lpstr>
      <vt:lpstr>Exemple</vt:lpstr>
      <vt:lpstr>Application - Localisation</vt:lpstr>
      <vt:lpstr>Application – Suivi d’objets (tracking)</vt:lpstr>
      <vt:lpstr>Application – Traduction automatique</vt:lpstr>
      <vt:lpstr>Application - Reconnaissance vocale</vt:lpstr>
      <vt:lpstr>Types d’inférence dans un RBD</vt:lpstr>
      <vt:lpstr>Programmation dynamique  pour le filtrage</vt:lpstr>
      <vt:lpstr>Programmation dynamique  pour le filtrage</vt:lpstr>
      <vt:lpstr>Programmation dynamique  pour le filtrage</vt:lpstr>
      <vt:lpstr>Exemple de l’agent de sécurité</vt:lpstr>
      <vt:lpstr>Exemple de l’agent de sécurité</vt:lpstr>
      <vt:lpstr>Types d’inférence dans un RBD</vt:lpstr>
      <vt:lpstr>Types d’inférence dans un RBD</vt:lpstr>
      <vt:lpstr>Chaînes de Markov</vt:lpstr>
      <vt:lpstr>Illustration</vt:lpstr>
      <vt:lpstr>Visualisation d’une chaîne de Markov</vt:lpstr>
      <vt:lpstr>Probabilité de générer une séquence d’états</vt:lpstr>
      <vt:lpstr>Modèle de Markov caché</vt:lpstr>
      <vt:lpstr>Illustration</vt:lpstr>
      <vt:lpstr>Illustration</vt:lpstr>
      <vt:lpstr>Probabilité de générer une séquence cachée et une séquence visible</vt:lpstr>
      <vt:lpstr>Filtrage avec un HMM</vt:lpstr>
      <vt:lpstr>Filtrage avec un HMM</vt:lpstr>
      <vt:lpstr>Filtrage avec un HMM</vt:lpstr>
      <vt:lpstr>Exemple  - Programmation dynamique avant</vt:lpstr>
      <vt:lpstr>Exemple - Programmation dynamique avant pour</vt:lpstr>
      <vt:lpstr>Exemple - Programmation dynamique avant pour un HMM</vt:lpstr>
      <vt:lpstr>Exemple - Programmation dynamique avant pour un HMM</vt:lpstr>
      <vt:lpstr>Exemple - Programmation dynamique avant pour un HMM</vt:lpstr>
      <vt:lpstr>Exemple - Programmation dynamique avant pour un HMM</vt:lpstr>
      <vt:lpstr>Exemple - Programmation dynamique avant pour un HMM</vt:lpstr>
      <vt:lpstr>Exemple - Programmation dynamique avant pour un HMM</vt:lpstr>
      <vt:lpstr>Exemple - Programmation dynamique avant pour un HMM</vt:lpstr>
      <vt:lpstr>Exemple - Programmation dynamique avant pour un HMM</vt:lpstr>
      <vt:lpstr>Exemple - Programmation dynamique avant pour un HMM</vt:lpstr>
      <vt:lpstr>Exemple - Filtrage avec un HMM</vt:lpstr>
      <vt:lpstr>Probabilité de générer  une séquence visible</vt:lpstr>
      <vt:lpstr>Application: reconnaissance vocale</vt:lpstr>
      <vt:lpstr>Modèle acoustique et modèle du langage</vt:lpstr>
      <vt:lpstr>Phones et phonèmes</vt:lpstr>
      <vt:lpstr>Application - Reconnaissance vocale</vt:lpstr>
      <vt:lpstr>Phones: exemple</vt:lpstr>
      <vt:lpstr>Modèle acoustique</vt:lpstr>
      <vt:lpstr>Exemple de modèle de prononciation</vt:lpstr>
      <vt:lpstr>Apprendre les tables des probabilités conditionnelles</vt:lpstr>
      <vt:lpstr>Conversation continue</vt:lpstr>
      <vt:lpstr>Filtre de particules</vt:lpstr>
      <vt:lpstr>Filtre de particules - Algorithme</vt:lpstr>
      <vt:lpstr>Filtre de particules - Algorithme</vt:lpstr>
      <vt:lpstr>Consistence de l’algorithme</vt:lpstr>
      <vt:lpstr>Consistance de l’algorithme</vt:lpstr>
      <vt:lpstr>Consistance de l’algorithme, suite</vt:lpstr>
      <vt:lpstr>Consistance de l’algorithme, suite …</vt:lpstr>
      <vt:lpstr>Filtre de particules - Exemple</vt:lpstr>
      <vt:lpstr>Filtre de Kalman</vt:lpstr>
      <vt:lpstr>Résumé</vt:lpstr>
      <vt:lpstr>Raisonnement probabiliste pour quel type d’agents?</vt:lpstr>
      <vt:lpstr>Sujets couverts par le cours</vt:lpstr>
      <vt:lpstr>Vous devriez être capable de...</vt:lpstr>
      <vt:lpstr>LA PARTIE SUIVANTE N’EST PAS COUVERTE PAR LES EXAMENS</vt:lpstr>
      <vt:lpstr>Prédiction avec un HMM</vt:lpstr>
      <vt:lpstr>Exemple - Prédiction avec un HMM</vt:lpstr>
      <vt:lpstr>Exemple - Prédiction avec un HMM</vt:lpstr>
      <vt:lpstr>Exemple - Prédiction avec un HMM</vt:lpstr>
      <vt:lpstr>Exemple - Prédiction avec un HMM</vt:lpstr>
      <vt:lpstr>Exemple - Prédiction avec un HMM</vt:lpstr>
      <vt:lpstr>Exemple - Prédiction avec un HMM</vt:lpstr>
      <vt:lpstr>Exemple - Prédiction avec un HMM</vt:lpstr>
      <vt:lpstr>Exemple - Prédiction avec un HMM</vt:lpstr>
      <vt:lpstr>Exemple - Prédiction avec un HMM</vt:lpstr>
      <vt:lpstr>Exemple - Prédiction avec un HMM</vt:lpstr>
      <vt:lpstr>Exemple - Prédiction avec un HMM</vt:lpstr>
      <vt:lpstr>Exemple - Prédiction avec un HMM</vt:lpstr>
      <vt:lpstr>Lissage pour un HMM</vt:lpstr>
      <vt:lpstr>Exemple - Programmation dynamique à rebours pour un HMM</vt:lpstr>
      <vt:lpstr>Exemple - Programmation dynamique à rebours pour un HMM</vt:lpstr>
      <vt:lpstr>Exemple - Programmation dynamique à rebours pour un HMM</vt:lpstr>
      <vt:lpstr>Exemple - Programmation dynamique à rebours pour un HMM</vt:lpstr>
      <vt:lpstr>Exemple - Programmation dynamique à rebours pour un HMM</vt:lpstr>
      <vt:lpstr>Exemple - Programmation dynamique à rebours pour un HMM</vt:lpstr>
      <vt:lpstr>Exemple - Programmation dynamique à rebours pour un HMM</vt:lpstr>
      <vt:lpstr>Exemple - Programmation dynamique à rebours pour un HMM</vt:lpstr>
      <vt:lpstr>Exemple - Programmation dynamique à rebours pour un HMM</vt:lpstr>
      <vt:lpstr>Exemple - Programmation dynamique à rebours pour un HMM</vt:lpstr>
      <vt:lpstr>Exemple - Programmation dynamique à rebours pour un HMM</vt:lpstr>
      <vt:lpstr>Exemple - Programmation dynamique à rebours pour un HMM</vt:lpstr>
      <vt:lpstr>Lissage avec un HMM</vt:lpstr>
      <vt:lpstr>Exemple - Lissage avec un HMM</vt:lpstr>
      <vt:lpstr>Explication la plus plausible  avec un HMM</vt:lpstr>
      <vt:lpstr>Exemple - Explication la plus plausible  avec un HMM</vt:lpstr>
      <vt:lpstr>Exemple - Explication la plus plausible  avec un HMM</vt:lpstr>
      <vt:lpstr>Exemple - Explication la plus plausible  avec un HMM</vt:lpstr>
      <vt:lpstr>Exemple - Explication la plus plausible  avec un HMM</vt:lpstr>
      <vt:lpstr>Exemple - Explication la plus plausible  avec un HMM</vt:lpstr>
      <vt:lpstr>Exemple - Explication la plus plausible  avec un HMM</vt:lpstr>
      <vt:lpstr>Exemple - Explication la plus plausible  avec un HMM</vt:lpstr>
      <vt:lpstr>Exemple - Explication la plus plausible  avec un HMM</vt:lpstr>
      <vt:lpstr>Exemple - Explication la plus plausible  avec un HMM</vt:lpstr>
      <vt:lpstr>Exemple - Explication la plus plausible  avec un HMM</vt:lpstr>
      <vt:lpstr>Exemple - Explication la plus plausible  avec un HMM</vt:lpstr>
      <vt:lpstr>Exemple - Explication la plus plausible  avec un HMM</vt:lpstr>
      <vt:lpstr>Exemple - Explication la plus plausible  avec un HMM</vt:lpstr>
      <vt:lpstr>Exemple - Explication la plus plausible  avec un HMM</vt:lpstr>
      <vt:lpstr>Simuler un HMM</vt:lpstr>
    </vt:vector>
  </TitlesOfParts>
  <Manager/>
  <Company>Université de Sherbrooke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Raisonnement probabiliste</dc:title>
  <dc:subject>IFT 615 - Raisonnement probabiliste</dc:subject>
  <dc:creator>Eric Beaudry et Froduald Kabanza</dc:creator>
  <cp:keywords/>
  <dc:description/>
  <cp:lastModifiedBy>Froduald Kabanza</cp:lastModifiedBy>
  <cp:revision>14</cp:revision>
  <cp:lastPrinted>2018-04-06T12:23:55Z</cp:lastPrinted>
  <dcterms:created xsi:type="dcterms:W3CDTF">2011-06-05T12:39:23Z</dcterms:created>
  <dcterms:modified xsi:type="dcterms:W3CDTF">2024-02-08T22:14:28Z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601100</vt:r8>
  </property>
  <property fmtid="{D5CDD505-2E9C-101B-9397-08002B2CF9AE}" pid="3" name="ContentTypeId">
    <vt:lpwstr>0x01010081A5D1C58639CC438A0985A5163AD7E3</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xd_ProgID">
    <vt:lpwstr/>
  </property>
  <property fmtid="{D5CDD505-2E9C-101B-9397-08002B2CF9AE}" pid="8" name="TemplateUrl">
    <vt:lpwstr/>
  </property>
  <property fmtid="{D5CDD505-2E9C-101B-9397-08002B2CF9AE}" pid="9" name="xd_Signature">
    <vt:bool>false</vt:bool>
  </property>
  <property fmtid="{D5CDD505-2E9C-101B-9397-08002B2CF9AE}" pid="10" name="MediaServiceImageTags">
    <vt:lpwstr/>
  </property>
</Properties>
</file>